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slides/slide9.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presentation.xml" ContentType="application/vnd.openxmlformats-officedocument.presentationml.presentation.main+xml"/>
  <Override PartName="/ppt/slides/slide8.xml" ContentType="application/vnd.openxmlformats-officedocument.presentationml.slide+xml"/>
  <Override PartName="/ppt/slides/slide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2.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7.xml" ContentType="application/vnd.openxmlformats-officedocument.presentationml.slide+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2.xml" ContentType="application/vnd.openxmlformats-officedocument.presentationml.slideMaster+xml"/>
  <Override PartName="/ppt/slideMasters/slideMaster5.xml" ContentType="application/vnd.openxmlformats-officedocument.presentationml.slideMaster+xml"/>
  <Override PartName="/ppt/slideMasters/slideMaster8.xml" ContentType="application/vnd.openxmlformats-officedocument.presentationml.slideMaster+xml"/>
  <Override PartName="/ppt/slideMasters/slideMaster7.xml" ContentType="application/vnd.openxmlformats-officedocument.presentationml.slideMaster+xml"/>
  <Override PartName="/ppt/slideMasters/slideMaster6.xml" ContentType="application/vnd.openxmlformats-officedocument.presentationml.slideMaster+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Layouts/slideLayout25.xml" ContentType="application/vnd.openxmlformats-officedocument.presentationml.slideLayout+xml"/>
  <Override PartName="/ppt/slideLayouts/slideLayout18.xml" ContentType="application/vnd.openxmlformats-officedocument.presentationml.slideLayout+xml"/>
  <Override PartName="/ppt/slideLayouts/slideLayout31.xml" ContentType="application/vnd.openxmlformats-officedocument.presentationml.slideLayout+xml"/>
  <Override PartName="/ppt/slideLayouts/slideLayout17.xml" ContentType="application/vnd.openxmlformats-officedocument.presentationml.slideLayout+xml"/>
  <Override PartName="/ppt/slideLayouts/slideLayout32.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30.xml" ContentType="application/vnd.openxmlformats-officedocument.presentationml.slideLayout+xml"/>
  <Override PartName="/ppt/slideLayouts/slideLayout19.xml" ContentType="application/vnd.openxmlformats-officedocument.presentationml.slideLayout+xml"/>
  <Override PartName="/ppt/slideLayouts/slideLayout29.xml" ContentType="application/vnd.openxmlformats-officedocument.presentationml.slideLayout+xml"/>
  <Override PartName="/ppt/slideLayouts/slideLayout21.xml" ContentType="application/vnd.openxmlformats-officedocument.presentationml.slideLayout+xml"/>
  <Override PartName="/ppt/slideLayouts/slideLayout26.xml" ContentType="application/vnd.openxmlformats-officedocument.presentationml.slideLayout+xml"/>
  <Override PartName="/ppt/slideLayouts/slideLayout20.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2.xml" ContentType="application/vnd.openxmlformats-officedocument.presentationml.slideLayout+xml"/>
  <Override PartName="/ppt/slideLayouts/slideLayout14.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13.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8.xml" ContentType="application/vnd.openxmlformats-officedocument.theme+xml"/>
  <Override PartName="/ppt/theme/theme9.xml" ContentType="application/vnd.openxmlformats-officedocument.theme+xml"/>
  <Override PartName="/ppt/theme/theme2.xml" ContentType="application/vnd.openxmlformats-officedocument.theme+xml"/>
  <Override PartName="/ppt/theme/theme4.xml" ContentType="application/vnd.openxmlformats-officedocument.theme+xml"/>
  <Override PartName="/ppt/theme/theme7.xml" ContentType="application/vnd.openxmlformats-officedocument.theme+xml"/>
  <Override PartName="/ppt/theme/theme3.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 id="2147483686" r:id="rId3"/>
    <p:sldMasterId id="2147483688" r:id="rId4"/>
    <p:sldMasterId id="2147483690" r:id="rId5"/>
    <p:sldMasterId id="2147483692" r:id="rId6"/>
    <p:sldMasterId id="2147483694" r:id="rId7"/>
    <p:sldMasterId id="2147483696" r:id="rId8"/>
  </p:sldMasterIdLst>
  <p:notesMasterIdLst>
    <p:notesMasterId r:id="rId20"/>
  </p:notesMasterIdLst>
  <p:sldIdLst>
    <p:sldId id="258" r:id="rId9"/>
    <p:sldId id="259" r:id="rId10"/>
    <p:sldId id="260" r:id="rId11"/>
    <p:sldId id="265" r:id="rId12"/>
    <p:sldId id="264" r:id="rId13"/>
    <p:sldId id="266" r:id="rId14"/>
    <p:sldId id="267" r:id="rId15"/>
    <p:sldId id="269" r:id="rId16"/>
    <p:sldId id="268" r:id="rId17"/>
    <p:sldId id="270" r:id="rId18"/>
    <p:sldId id="257" r:id="rId19"/>
  </p:sldIdLst>
  <p:sldSz cx="9144000" cy="5143500" type="screen16x9"/>
  <p:notesSz cx="6807200" cy="99393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A3644"/>
    <a:srgbClr val="DA1C1C"/>
    <a:srgbClr val="D927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p:scale>
          <a:sx n="90" d="100"/>
          <a:sy n="90" d="100"/>
        </p:scale>
        <p:origin x="-732" y="-42"/>
      </p:cViewPr>
      <p:guideLst>
        <p:guide orient="horz" pos="1711"/>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customXml" Target="../customXml/item2.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customXml" Target="../customXml/item1.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viewProps" Target="viewProps.xml"/><Relationship Id="rId27"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56038" y="0"/>
            <a:ext cx="2949575" cy="496888"/>
          </a:xfrm>
          <a:prstGeom prst="rect">
            <a:avLst/>
          </a:prstGeom>
        </p:spPr>
        <p:txBody>
          <a:bodyPr vert="horz" lIns="91440" tIns="45720" rIns="91440" bIns="45720" rtlCol="0"/>
          <a:lstStyle>
            <a:lvl1pPr algn="r">
              <a:defRPr sz="1200"/>
            </a:lvl1pPr>
          </a:lstStyle>
          <a:p>
            <a:fld id="{E460145D-07FD-4198-808D-644D7877EA34}" type="datetimeFigureOut">
              <a:rPr lang="en-AU" smtClean="0"/>
              <a:t>14/10/2019</a:t>
            </a:fld>
            <a:endParaRPr lang="en-AU"/>
          </a:p>
        </p:txBody>
      </p:sp>
      <p:sp>
        <p:nvSpPr>
          <p:cNvPr id="4" name="Slide Image Placeholder 3"/>
          <p:cNvSpPr>
            <a:spLocks noGrp="1" noRot="1" noChangeAspect="1"/>
          </p:cNvSpPr>
          <p:nvPr>
            <p:ph type="sldImg" idx="2"/>
          </p:nvPr>
        </p:nvSpPr>
        <p:spPr>
          <a:xfrm>
            <a:off x="92075" y="746125"/>
            <a:ext cx="6623050" cy="3725863"/>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1038" y="4721225"/>
            <a:ext cx="5445125" cy="447198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9440863"/>
            <a:ext cx="2949575" cy="4968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56038" y="9440863"/>
            <a:ext cx="2949575" cy="496887"/>
          </a:xfrm>
          <a:prstGeom prst="rect">
            <a:avLst/>
          </a:prstGeom>
        </p:spPr>
        <p:txBody>
          <a:bodyPr vert="horz" lIns="91440" tIns="45720" rIns="91440" bIns="45720" rtlCol="0" anchor="b"/>
          <a:lstStyle>
            <a:lvl1pPr algn="r">
              <a:defRPr sz="1200"/>
            </a:lvl1pPr>
          </a:lstStyle>
          <a:p>
            <a:fld id="{DE55E50C-9726-489F-BF85-B830E0AE9D74}" type="slidenum">
              <a:rPr lang="en-AU" smtClean="0"/>
              <a:t>‹#›</a:t>
            </a:fld>
            <a:endParaRPr lang="en-AU"/>
          </a:p>
        </p:txBody>
      </p:sp>
    </p:spTree>
    <p:extLst>
      <p:ext uri="{BB962C8B-B14F-4D97-AF65-F5344CB8AC3E}">
        <p14:creationId xmlns:p14="http://schemas.microsoft.com/office/powerpoint/2010/main" val="36709561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442" name="Rectangle 2"/>
          <p:cNvSpPr>
            <a:spLocks noGrp="1" noRot="1" noChangeAspect="1" noChangeArrowheads="1" noTextEdit="1"/>
          </p:cNvSpPr>
          <p:nvPr>
            <p:ph type="sldImg"/>
          </p:nvPr>
        </p:nvSpPr>
        <p:spPr>
          <a:xfrm>
            <a:off x="4763" y="604838"/>
            <a:ext cx="6799262" cy="3825875"/>
          </a:xfrm>
          <a:ln w="12700" cap="flat">
            <a:solidFill>
              <a:schemeClr val="tx1"/>
            </a:solidFill>
          </a:ln>
        </p:spPr>
      </p:sp>
      <p:pic>
        <p:nvPicPr>
          <p:cNvPr id="445443" name="Picture 3" descr="lignes"/>
          <p:cNvPicPr>
            <a:picLocks noChangeAspect="1" noChangeArrowheads="1"/>
          </p:cNvPicPr>
          <p:nvPr/>
        </p:nvPicPr>
        <p:blipFill>
          <a:blip r:embed="rId3"/>
          <a:srcRect/>
          <a:stretch>
            <a:fillRect/>
          </a:stretch>
        </p:blipFill>
        <p:spPr bwMode="auto">
          <a:xfrm>
            <a:off x="543320" y="4969669"/>
            <a:ext cx="5718990" cy="4706590"/>
          </a:xfrm>
          <a:prstGeom prst="rect">
            <a:avLst/>
          </a:prstGeom>
          <a:noFill/>
        </p:spPr>
      </p:pic>
      <p:sp>
        <p:nvSpPr>
          <p:cNvPr id="2" name="Notes Placeholder 1"/>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11313322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with Date Format">
    <p:bg>
      <p:bgPr>
        <a:gradFill>
          <a:gsLst>
            <a:gs pos="10000">
              <a:srgbClr val="0067AC"/>
            </a:gs>
            <a:gs pos="100000">
              <a:srgbClr val="56BBED"/>
            </a:gs>
          </a:gsLst>
          <a:lin ang="9120000" scaled="0"/>
        </a:gradFill>
        <a:effectLst/>
      </p:bgPr>
    </p:bg>
    <p:spTree>
      <p:nvGrpSpPr>
        <p:cNvPr id="1" name=""/>
        <p:cNvGrpSpPr/>
        <p:nvPr/>
      </p:nvGrpSpPr>
      <p:grpSpPr>
        <a:xfrm>
          <a:off x="0" y="0"/>
          <a:ext cx="0" cy="0"/>
          <a:chOff x="0" y="0"/>
          <a:chExt cx="0" cy="0"/>
        </a:xfrm>
      </p:grpSpPr>
      <p:sp>
        <p:nvSpPr>
          <p:cNvPr id="31" name="Rectangle 30"/>
          <p:cNvSpPr/>
          <p:nvPr/>
        </p:nvSpPr>
        <p:spPr>
          <a:xfrm>
            <a:off x="3" y="0"/>
            <a:ext cx="9144000" cy="5143500"/>
          </a:xfrm>
          <a:prstGeom prst="rect">
            <a:avLst/>
          </a:prstGeom>
          <a:gradFill flip="none" rotWithShape="1">
            <a:gsLst>
              <a:gs pos="10000">
                <a:srgbClr val="0067AC"/>
              </a:gs>
              <a:gs pos="100000">
                <a:srgbClr val="56BBED"/>
              </a:gs>
            </a:gsLst>
            <a:lin ang="9120000" scaled="0"/>
            <a:tileRect/>
          </a:gradFill>
          <a:ln w="9525" cap="flat" cmpd="sng" algn="ctr">
            <a:noFill/>
            <a:prstDash val="solid"/>
          </a:ln>
          <a:effectLst/>
        </p:spPr>
        <p:txBody>
          <a:bodyPr lIns="68580" tIns="34290" rIns="68580" bIns="3429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 lastClr="FFFFFF"/>
              </a:solidFill>
              <a:effectLst/>
              <a:uLnTx/>
              <a:uFillTx/>
              <a:latin typeface="+mj-lt"/>
              <a:ea typeface="+mn-ea"/>
              <a:cs typeface="+mn-cs"/>
            </a:endParaRPr>
          </a:p>
        </p:txBody>
      </p:sp>
      <p:sp>
        <p:nvSpPr>
          <p:cNvPr id="2" name="Title 1"/>
          <p:cNvSpPr>
            <a:spLocks noGrp="1"/>
          </p:cNvSpPr>
          <p:nvPr>
            <p:ph type="ctrTitle"/>
          </p:nvPr>
        </p:nvSpPr>
        <p:spPr>
          <a:xfrm>
            <a:off x="381003" y="1560458"/>
            <a:ext cx="7157083" cy="397764"/>
          </a:xfrm>
        </p:spPr>
        <p:txBody>
          <a:bodyPr>
            <a:noAutofit/>
          </a:bodyPr>
          <a:lstStyle>
            <a:lvl1pPr algn="l">
              <a:defRPr sz="2300">
                <a:solidFill>
                  <a:schemeClr val="bg1"/>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381003" y="2006850"/>
            <a:ext cx="7157083" cy="342900"/>
          </a:xfrm>
        </p:spPr>
        <p:txBody>
          <a:bodyPr>
            <a:noAutofit/>
          </a:bodyPr>
          <a:lstStyle>
            <a:lvl1pPr marL="0" indent="0" algn="l">
              <a:buNone/>
              <a:defRPr sz="1800">
                <a:solidFill>
                  <a:schemeClr val="bg1"/>
                </a:solidFill>
                <a:latin typeface="+mj-l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
        <p:nvSpPr>
          <p:cNvPr id="18" name="Text Placeholder 5"/>
          <p:cNvSpPr>
            <a:spLocks noGrp="1"/>
          </p:cNvSpPr>
          <p:nvPr>
            <p:ph type="body" sz="quarter" idx="11" hasCustomPrompt="1"/>
          </p:nvPr>
        </p:nvSpPr>
        <p:spPr>
          <a:xfrm>
            <a:off x="399646" y="4409776"/>
            <a:ext cx="1856666" cy="301760"/>
          </a:xfrm>
        </p:spPr>
        <p:txBody>
          <a:bodyPr>
            <a:noAutofit/>
          </a:bodyPr>
          <a:lstStyle>
            <a:lvl1pPr marL="0" indent="0">
              <a:buNone/>
              <a:defRPr sz="1400">
                <a:solidFill>
                  <a:schemeClr val="bg1"/>
                </a:solidFill>
                <a:latin typeface="+mj-lt"/>
              </a:defRPr>
            </a:lvl1pPr>
          </a:lstStyle>
          <a:p>
            <a:pPr lvl="0"/>
            <a:r>
              <a:rPr lang="en-US" dirty="0" smtClean="0"/>
              <a:t>Insert Date</a:t>
            </a:r>
          </a:p>
        </p:txBody>
      </p:sp>
      <p:pic>
        <p:nvPicPr>
          <p:cNvPr id="29" name="Picture 2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099471"/>
            <a:ext cx="1840877" cy="843880"/>
          </a:xfrm>
          <a:prstGeom prst="rect">
            <a:avLst/>
          </a:prstGeom>
        </p:spPr>
      </p:pic>
      <p:sp>
        <p:nvSpPr>
          <p:cNvPr id="16" name="TextBox 15"/>
          <p:cNvSpPr txBox="1"/>
          <p:nvPr/>
        </p:nvSpPr>
        <p:spPr>
          <a:xfrm>
            <a:off x="6791960" y="4920258"/>
            <a:ext cx="2199640" cy="200055"/>
          </a:xfrm>
          <a:prstGeom prst="rect">
            <a:avLst/>
          </a:prstGeom>
          <a:noFill/>
        </p:spPr>
        <p:txBody>
          <a:bodyPr wrap="none" rtlCol="0">
            <a:spAutoFit/>
          </a:bodyPr>
          <a:lstStyle/>
          <a:p>
            <a:pPr algn="r"/>
            <a:r>
              <a:rPr lang="en-US" sz="700" dirty="0" smtClean="0">
                <a:solidFill>
                  <a:prstClr val="white"/>
                </a:solidFill>
                <a:latin typeface="+mj-lt"/>
              </a:rPr>
              <a:t>|   Copyright </a:t>
            </a:r>
            <a:r>
              <a:rPr lang="en-US" sz="700" dirty="0">
                <a:solidFill>
                  <a:prstClr val="white"/>
                </a:solidFill>
                <a:latin typeface="+mj-lt"/>
              </a:rPr>
              <a:t>© </a:t>
            </a:r>
            <a:r>
              <a:rPr lang="en-US" sz="700" dirty="0" smtClean="0">
                <a:solidFill>
                  <a:prstClr val="white"/>
                </a:solidFill>
                <a:latin typeface="+mj-lt"/>
              </a:rPr>
              <a:t>2019 Tata Consultancy Services Limited</a:t>
            </a:r>
            <a:endParaRPr lang="en-US" sz="700" dirty="0">
              <a:solidFill>
                <a:prstClr val="white"/>
              </a:solidFill>
              <a:latin typeface="+mj-lt"/>
            </a:endParaRPr>
          </a:p>
        </p:txBody>
      </p:sp>
      <p:sp>
        <p:nvSpPr>
          <p:cNvPr id="20" name="Text Placeholder 4"/>
          <p:cNvSpPr>
            <a:spLocks noGrp="1"/>
          </p:cNvSpPr>
          <p:nvPr>
            <p:ph type="body" sz="quarter" idx="14" hasCustomPrompt="1"/>
          </p:nvPr>
        </p:nvSpPr>
        <p:spPr>
          <a:xfrm>
            <a:off x="4610100" y="4919791"/>
            <a:ext cx="2286000" cy="152400"/>
          </a:xfrm>
        </p:spPr>
        <p:txBody>
          <a:bodyPr wrap="none">
            <a:noAutofit/>
          </a:bodyPr>
          <a:lstStyle>
            <a:lvl1pPr marL="0" indent="0" algn="r">
              <a:buNone/>
              <a:defRPr sz="800">
                <a:solidFill>
                  <a:schemeClr val="bg1"/>
                </a:solidFill>
                <a:latin typeface="+mj-lt"/>
              </a:defRPr>
            </a:lvl1pPr>
          </a:lstStyle>
          <a:p>
            <a:pPr lvl="0"/>
            <a:r>
              <a:rPr lang="en-US" dirty="0" smtClean="0"/>
              <a:t>Click to add Information Classification</a:t>
            </a:r>
            <a:endParaRPr lang="en-US" dirty="0"/>
          </a:p>
        </p:txBody>
      </p:sp>
      <p:grpSp>
        <p:nvGrpSpPr>
          <p:cNvPr id="6" name="Group 5"/>
          <p:cNvGrpSpPr/>
          <p:nvPr/>
        </p:nvGrpSpPr>
        <p:grpSpPr>
          <a:xfrm>
            <a:off x="283754" y="192882"/>
            <a:ext cx="8632822" cy="318254"/>
            <a:chOff x="283754" y="192882"/>
            <a:chExt cx="8632822" cy="318254"/>
          </a:xfrm>
        </p:grpSpPr>
        <p:sp>
          <p:nvSpPr>
            <p:cNvPr id="21" name="Freeform 9"/>
            <p:cNvSpPr>
              <a:spLocks noEditPoints="1"/>
            </p:cNvSpPr>
            <p:nvPr/>
          </p:nvSpPr>
          <p:spPr bwMode="auto">
            <a:xfrm>
              <a:off x="8552482" y="192882"/>
              <a:ext cx="364094" cy="318254"/>
            </a:xfrm>
            <a:custGeom>
              <a:avLst/>
              <a:gdLst/>
              <a:ahLst/>
              <a:cxnLst>
                <a:cxn ang="0">
                  <a:pos x="491" y="5"/>
                </a:cxn>
                <a:cxn ang="0">
                  <a:pos x="581" y="30"/>
                </a:cxn>
                <a:cxn ang="0">
                  <a:pos x="653" y="71"/>
                </a:cxn>
                <a:cxn ang="0">
                  <a:pos x="705" y="124"/>
                </a:cxn>
                <a:cxn ang="0">
                  <a:pos x="602" y="117"/>
                </a:cxn>
                <a:cxn ang="0">
                  <a:pos x="478" y="104"/>
                </a:cxn>
                <a:cxn ang="0">
                  <a:pos x="444" y="106"/>
                </a:cxn>
                <a:cxn ang="0">
                  <a:pos x="432" y="119"/>
                </a:cxn>
                <a:cxn ang="0">
                  <a:pos x="403" y="415"/>
                </a:cxn>
                <a:cxn ang="0">
                  <a:pos x="402" y="115"/>
                </a:cxn>
                <a:cxn ang="0">
                  <a:pos x="388" y="105"/>
                </a:cxn>
                <a:cxn ang="0">
                  <a:pos x="331" y="106"/>
                </a:cxn>
                <a:cxn ang="0">
                  <a:pos x="195" y="124"/>
                </a:cxn>
                <a:cxn ang="0">
                  <a:pos x="140" y="110"/>
                </a:cxn>
                <a:cxn ang="0">
                  <a:pos x="197" y="59"/>
                </a:cxn>
                <a:cxn ang="0">
                  <a:pos x="274" y="22"/>
                </a:cxn>
                <a:cxn ang="0">
                  <a:pos x="367" y="2"/>
                </a:cxn>
                <a:cxn ang="0">
                  <a:pos x="201" y="519"/>
                </a:cxn>
                <a:cxn ang="0">
                  <a:pos x="100" y="519"/>
                </a:cxn>
                <a:cxn ang="0">
                  <a:pos x="0" y="519"/>
                </a:cxn>
                <a:cxn ang="0">
                  <a:pos x="141" y="727"/>
                </a:cxn>
                <a:cxn ang="0">
                  <a:pos x="261" y="727"/>
                </a:cxn>
                <a:cxn ang="0">
                  <a:pos x="303" y="519"/>
                </a:cxn>
                <a:cxn ang="0">
                  <a:pos x="346" y="727"/>
                </a:cxn>
                <a:cxn ang="0">
                  <a:pos x="583" y="519"/>
                </a:cxn>
                <a:cxn ang="0">
                  <a:pos x="483" y="519"/>
                </a:cxn>
                <a:cxn ang="0">
                  <a:pos x="407" y="579"/>
                </a:cxn>
                <a:cxn ang="0">
                  <a:pos x="548" y="579"/>
                </a:cxn>
                <a:cxn ang="0">
                  <a:pos x="587" y="727"/>
                </a:cxn>
                <a:cxn ang="0">
                  <a:pos x="733" y="519"/>
                </a:cxn>
                <a:cxn ang="0">
                  <a:pos x="712" y="602"/>
                </a:cxn>
                <a:cxn ang="0">
                  <a:pos x="731" y="198"/>
                </a:cxn>
                <a:cxn ang="0">
                  <a:pos x="722" y="257"/>
                </a:cxn>
                <a:cxn ang="0">
                  <a:pos x="685" y="316"/>
                </a:cxn>
                <a:cxn ang="0">
                  <a:pos x="622" y="365"/>
                </a:cxn>
                <a:cxn ang="0">
                  <a:pos x="541" y="398"/>
                </a:cxn>
                <a:cxn ang="0">
                  <a:pos x="474" y="183"/>
                </a:cxn>
                <a:cxn ang="0">
                  <a:pos x="477" y="158"/>
                </a:cxn>
                <a:cxn ang="0">
                  <a:pos x="489" y="146"/>
                </a:cxn>
                <a:cxn ang="0">
                  <a:pos x="556" y="148"/>
                </a:cxn>
                <a:cxn ang="0">
                  <a:pos x="669" y="163"/>
                </a:cxn>
                <a:cxn ang="0">
                  <a:pos x="295" y="399"/>
                </a:cxn>
                <a:cxn ang="0">
                  <a:pos x="213" y="365"/>
                </a:cxn>
                <a:cxn ang="0">
                  <a:pos x="150" y="316"/>
                </a:cxn>
                <a:cxn ang="0">
                  <a:pos x="112" y="257"/>
                </a:cxn>
                <a:cxn ang="0">
                  <a:pos x="103" y="198"/>
                </a:cxn>
                <a:cxn ang="0">
                  <a:pos x="136" y="168"/>
                </a:cxn>
                <a:cxn ang="0">
                  <a:pos x="250" y="151"/>
                </a:cxn>
                <a:cxn ang="0">
                  <a:pos x="342" y="144"/>
                </a:cxn>
                <a:cxn ang="0">
                  <a:pos x="357" y="153"/>
                </a:cxn>
                <a:cxn ang="0">
                  <a:pos x="362" y="175"/>
                </a:cxn>
                <a:cxn ang="0">
                  <a:pos x="317" y="405"/>
                </a:cxn>
              </a:cxnLst>
              <a:rect l="0" t="0" r="r" b="b"/>
              <a:pathLst>
                <a:path w="835" h="727">
                  <a:moveTo>
                    <a:pt x="417" y="0"/>
                  </a:moveTo>
                  <a:lnTo>
                    <a:pt x="443" y="0"/>
                  </a:lnTo>
                  <a:lnTo>
                    <a:pt x="467" y="2"/>
                  </a:lnTo>
                  <a:lnTo>
                    <a:pt x="491" y="5"/>
                  </a:lnTo>
                  <a:lnTo>
                    <a:pt x="515" y="9"/>
                  </a:lnTo>
                  <a:lnTo>
                    <a:pt x="538" y="16"/>
                  </a:lnTo>
                  <a:lnTo>
                    <a:pt x="559" y="22"/>
                  </a:lnTo>
                  <a:lnTo>
                    <a:pt x="581" y="30"/>
                  </a:lnTo>
                  <a:lnTo>
                    <a:pt x="600" y="38"/>
                  </a:lnTo>
                  <a:lnTo>
                    <a:pt x="620" y="48"/>
                  </a:lnTo>
                  <a:lnTo>
                    <a:pt x="637" y="59"/>
                  </a:lnTo>
                  <a:lnTo>
                    <a:pt x="653" y="71"/>
                  </a:lnTo>
                  <a:lnTo>
                    <a:pt x="668" y="83"/>
                  </a:lnTo>
                  <a:lnTo>
                    <a:pt x="682" y="96"/>
                  </a:lnTo>
                  <a:lnTo>
                    <a:pt x="694" y="110"/>
                  </a:lnTo>
                  <a:lnTo>
                    <a:pt x="705" y="124"/>
                  </a:lnTo>
                  <a:lnTo>
                    <a:pt x="714" y="139"/>
                  </a:lnTo>
                  <a:lnTo>
                    <a:pt x="676" y="131"/>
                  </a:lnTo>
                  <a:lnTo>
                    <a:pt x="639" y="124"/>
                  </a:lnTo>
                  <a:lnTo>
                    <a:pt x="602" y="117"/>
                  </a:lnTo>
                  <a:lnTo>
                    <a:pt x="567" y="113"/>
                  </a:lnTo>
                  <a:lnTo>
                    <a:pt x="534" y="109"/>
                  </a:lnTo>
                  <a:lnTo>
                    <a:pt x="504" y="106"/>
                  </a:lnTo>
                  <a:lnTo>
                    <a:pt x="478" y="104"/>
                  </a:lnTo>
                  <a:lnTo>
                    <a:pt x="458" y="104"/>
                  </a:lnTo>
                  <a:lnTo>
                    <a:pt x="453" y="104"/>
                  </a:lnTo>
                  <a:lnTo>
                    <a:pt x="448" y="105"/>
                  </a:lnTo>
                  <a:lnTo>
                    <a:pt x="444" y="106"/>
                  </a:lnTo>
                  <a:lnTo>
                    <a:pt x="440" y="109"/>
                  </a:lnTo>
                  <a:lnTo>
                    <a:pt x="436" y="112"/>
                  </a:lnTo>
                  <a:lnTo>
                    <a:pt x="434" y="115"/>
                  </a:lnTo>
                  <a:lnTo>
                    <a:pt x="432" y="119"/>
                  </a:lnTo>
                  <a:lnTo>
                    <a:pt x="432" y="124"/>
                  </a:lnTo>
                  <a:lnTo>
                    <a:pt x="432" y="133"/>
                  </a:lnTo>
                  <a:lnTo>
                    <a:pt x="432" y="415"/>
                  </a:lnTo>
                  <a:lnTo>
                    <a:pt x="403" y="415"/>
                  </a:lnTo>
                  <a:lnTo>
                    <a:pt x="404" y="133"/>
                  </a:lnTo>
                  <a:lnTo>
                    <a:pt x="404" y="124"/>
                  </a:lnTo>
                  <a:lnTo>
                    <a:pt x="403" y="119"/>
                  </a:lnTo>
                  <a:lnTo>
                    <a:pt x="402" y="115"/>
                  </a:lnTo>
                  <a:lnTo>
                    <a:pt x="398" y="112"/>
                  </a:lnTo>
                  <a:lnTo>
                    <a:pt x="395" y="109"/>
                  </a:lnTo>
                  <a:lnTo>
                    <a:pt x="392" y="106"/>
                  </a:lnTo>
                  <a:lnTo>
                    <a:pt x="388" y="105"/>
                  </a:lnTo>
                  <a:lnTo>
                    <a:pt x="382" y="104"/>
                  </a:lnTo>
                  <a:lnTo>
                    <a:pt x="378" y="104"/>
                  </a:lnTo>
                  <a:lnTo>
                    <a:pt x="356" y="104"/>
                  </a:lnTo>
                  <a:lnTo>
                    <a:pt x="331" y="106"/>
                  </a:lnTo>
                  <a:lnTo>
                    <a:pt x="301" y="109"/>
                  </a:lnTo>
                  <a:lnTo>
                    <a:pt x="268" y="113"/>
                  </a:lnTo>
                  <a:lnTo>
                    <a:pt x="232" y="118"/>
                  </a:lnTo>
                  <a:lnTo>
                    <a:pt x="195" y="124"/>
                  </a:lnTo>
                  <a:lnTo>
                    <a:pt x="157" y="131"/>
                  </a:lnTo>
                  <a:lnTo>
                    <a:pt x="121" y="139"/>
                  </a:lnTo>
                  <a:lnTo>
                    <a:pt x="129" y="125"/>
                  </a:lnTo>
                  <a:lnTo>
                    <a:pt x="140" y="110"/>
                  </a:lnTo>
                  <a:lnTo>
                    <a:pt x="152" y="96"/>
                  </a:lnTo>
                  <a:lnTo>
                    <a:pt x="166" y="83"/>
                  </a:lnTo>
                  <a:lnTo>
                    <a:pt x="180" y="71"/>
                  </a:lnTo>
                  <a:lnTo>
                    <a:pt x="197" y="59"/>
                  </a:lnTo>
                  <a:lnTo>
                    <a:pt x="215" y="48"/>
                  </a:lnTo>
                  <a:lnTo>
                    <a:pt x="233" y="38"/>
                  </a:lnTo>
                  <a:lnTo>
                    <a:pt x="254" y="30"/>
                  </a:lnTo>
                  <a:lnTo>
                    <a:pt x="274" y="22"/>
                  </a:lnTo>
                  <a:lnTo>
                    <a:pt x="296" y="16"/>
                  </a:lnTo>
                  <a:lnTo>
                    <a:pt x="319" y="9"/>
                  </a:lnTo>
                  <a:lnTo>
                    <a:pt x="342" y="5"/>
                  </a:lnTo>
                  <a:lnTo>
                    <a:pt x="367" y="2"/>
                  </a:lnTo>
                  <a:lnTo>
                    <a:pt x="392" y="0"/>
                  </a:lnTo>
                  <a:lnTo>
                    <a:pt x="417" y="0"/>
                  </a:lnTo>
                  <a:close/>
                  <a:moveTo>
                    <a:pt x="201" y="579"/>
                  </a:moveTo>
                  <a:lnTo>
                    <a:pt x="201" y="519"/>
                  </a:lnTo>
                  <a:lnTo>
                    <a:pt x="175" y="519"/>
                  </a:lnTo>
                  <a:lnTo>
                    <a:pt x="150" y="519"/>
                  </a:lnTo>
                  <a:lnTo>
                    <a:pt x="125" y="519"/>
                  </a:lnTo>
                  <a:lnTo>
                    <a:pt x="100" y="519"/>
                  </a:lnTo>
                  <a:lnTo>
                    <a:pt x="75" y="519"/>
                  </a:lnTo>
                  <a:lnTo>
                    <a:pt x="49" y="519"/>
                  </a:lnTo>
                  <a:lnTo>
                    <a:pt x="25" y="519"/>
                  </a:lnTo>
                  <a:lnTo>
                    <a:pt x="0" y="519"/>
                  </a:lnTo>
                  <a:lnTo>
                    <a:pt x="0" y="579"/>
                  </a:lnTo>
                  <a:lnTo>
                    <a:pt x="58" y="579"/>
                  </a:lnTo>
                  <a:lnTo>
                    <a:pt x="58" y="727"/>
                  </a:lnTo>
                  <a:lnTo>
                    <a:pt x="141" y="727"/>
                  </a:lnTo>
                  <a:lnTo>
                    <a:pt x="141" y="579"/>
                  </a:lnTo>
                  <a:lnTo>
                    <a:pt x="201" y="579"/>
                  </a:lnTo>
                  <a:close/>
                  <a:moveTo>
                    <a:pt x="303" y="602"/>
                  </a:moveTo>
                  <a:lnTo>
                    <a:pt x="261" y="727"/>
                  </a:lnTo>
                  <a:lnTo>
                    <a:pt x="180" y="727"/>
                  </a:lnTo>
                  <a:lnTo>
                    <a:pt x="260" y="519"/>
                  </a:lnTo>
                  <a:lnTo>
                    <a:pt x="282" y="519"/>
                  </a:lnTo>
                  <a:lnTo>
                    <a:pt x="303" y="519"/>
                  </a:lnTo>
                  <a:lnTo>
                    <a:pt x="326" y="519"/>
                  </a:lnTo>
                  <a:lnTo>
                    <a:pt x="348" y="519"/>
                  </a:lnTo>
                  <a:lnTo>
                    <a:pt x="427" y="727"/>
                  </a:lnTo>
                  <a:lnTo>
                    <a:pt x="346" y="727"/>
                  </a:lnTo>
                  <a:lnTo>
                    <a:pt x="303" y="602"/>
                  </a:lnTo>
                  <a:close/>
                  <a:moveTo>
                    <a:pt x="608" y="579"/>
                  </a:moveTo>
                  <a:lnTo>
                    <a:pt x="608" y="519"/>
                  </a:lnTo>
                  <a:lnTo>
                    <a:pt x="583" y="519"/>
                  </a:lnTo>
                  <a:lnTo>
                    <a:pt x="557" y="519"/>
                  </a:lnTo>
                  <a:lnTo>
                    <a:pt x="532" y="519"/>
                  </a:lnTo>
                  <a:lnTo>
                    <a:pt x="507" y="519"/>
                  </a:lnTo>
                  <a:lnTo>
                    <a:pt x="483" y="519"/>
                  </a:lnTo>
                  <a:lnTo>
                    <a:pt x="458" y="519"/>
                  </a:lnTo>
                  <a:lnTo>
                    <a:pt x="432" y="519"/>
                  </a:lnTo>
                  <a:lnTo>
                    <a:pt x="407" y="519"/>
                  </a:lnTo>
                  <a:lnTo>
                    <a:pt x="407" y="579"/>
                  </a:lnTo>
                  <a:lnTo>
                    <a:pt x="466" y="579"/>
                  </a:lnTo>
                  <a:lnTo>
                    <a:pt x="466" y="727"/>
                  </a:lnTo>
                  <a:lnTo>
                    <a:pt x="548" y="727"/>
                  </a:lnTo>
                  <a:lnTo>
                    <a:pt x="548" y="579"/>
                  </a:lnTo>
                  <a:lnTo>
                    <a:pt x="608" y="579"/>
                  </a:lnTo>
                  <a:close/>
                  <a:moveTo>
                    <a:pt x="712" y="602"/>
                  </a:moveTo>
                  <a:lnTo>
                    <a:pt x="669" y="727"/>
                  </a:lnTo>
                  <a:lnTo>
                    <a:pt x="587" y="727"/>
                  </a:lnTo>
                  <a:lnTo>
                    <a:pt x="667" y="519"/>
                  </a:lnTo>
                  <a:lnTo>
                    <a:pt x="689" y="519"/>
                  </a:lnTo>
                  <a:lnTo>
                    <a:pt x="712" y="519"/>
                  </a:lnTo>
                  <a:lnTo>
                    <a:pt x="733" y="519"/>
                  </a:lnTo>
                  <a:lnTo>
                    <a:pt x="755" y="519"/>
                  </a:lnTo>
                  <a:lnTo>
                    <a:pt x="835" y="727"/>
                  </a:lnTo>
                  <a:lnTo>
                    <a:pt x="754" y="727"/>
                  </a:lnTo>
                  <a:lnTo>
                    <a:pt x="712" y="602"/>
                  </a:lnTo>
                  <a:close/>
                  <a:moveTo>
                    <a:pt x="727" y="172"/>
                  </a:moveTo>
                  <a:lnTo>
                    <a:pt x="729" y="181"/>
                  </a:lnTo>
                  <a:lnTo>
                    <a:pt x="730" y="190"/>
                  </a:lnTo>
                  <a:lnTo>
                    <a:pt x="731" y="198"/>
                  </a:lnTo>
                  <a:lnTo>
                    <a:pt x="731" y="207"/>
                  </a:lnTo>
                  <a:lnTo>
                    <a:pt x="730" y="224"/>
                  </a:lnTo>
                  <a:lnTo>
                    <a:pt x="727" y="240"/>
                  </a:lnTo>
                  <a:lnTo>
                    <a:pt x="722" y="257"/>
                  </a:lnTo>
                  <a:lnTo>
                    <a:pt x="715" y="273"/>
                  </a:lnTo>
                  <a:lnTo>
                    <a:pt x="706" y="288"/>
                  </a:lnTo>
                  <a:lnTo>
                    <a:pt x="696" y="302"/>
                  </a:lnTo>
                  <a:lnTo>
                    <a:pt x="685" y="316"/>
                  </a:lnTo>
                  <a:lnTo>
                    <a:pt x="670" y="329"/>
                  </a:lnTo>
                  <a:lnTo>
                    <a:pt x="656" y="342"/>
                  </a:lnTo>
                  <a:lnTo>
                    <a:pt x="640" y="354"/>
                  </a:lnTo>
                  <a:lnTo>
                    <a:pt x="622" y="365"/>
                  </a:lnTo>
                  <a:lnTo>
                    <a:pt x="604" y="374"/>
                  </a:lnTo>
                  <a:lnTo>
                    <a:pt x="584" y="383"/>
                  </a:lnTo>
                  <a:lnTo>
                    <a:pt x="562" y="392"/>
                  </a:lnTo>
                  <a:lnTo>
                    <a:pt x="541" y="398"/>
                  </a:lnTo>
                  <a:lnTo>
                    <a:pt x="518" y="405"/>
                  </a:lnTo>
                  <a:lnTo>
                    <a:pt x="476" y="202"/>
                  </a:lnTo>
                  <a:lnTo>
                    <a:pt x="475" y="193"/>
                  </a:lnTo>
                  <a:lnTo>
                    <a:pt x="474" y="183"/>
                  </a:lnTo>
                  <a:lnTo>
                    <a:pt x="474" y="175"/>
                  </a:lnTo>
                  <a:lnTo>
                    <a:pt x="474" y="166"/>
                  </a:lnTo>
                  <a:lnTo>
                    <a:pt x="475" y="162"/>
                  </a:lnTo>
                  <a:lnTo>
                    <a:pt x="477" y="158"/>
                  </a:lnTo>
                  <a:lnTo>
                    <a:pt x="479" y="155"/>
                  </a:lnTo>
                  <a:lnTo>
                    <a:pt x="481" y="152"/>
                  </a:lnTo>
                  <a:lnTo>
                    <a:pt x="485" y="149"/>
                  </a:lnTo>
                  <a:lnTo>
                    <a:pt x="489" y="146"/>
                  </a:lnTo>
                  <a:lnTo>
                    <a:pt x="493" y="145"/>
                  </a:lnTo>
                  <a:lnTo>
                    <a:pt x="499" y="144"/>
                  </a:lnTo>
                  <a:lnTo>
                    <a:pt x="528" y="145"/>
                  </a:lnTo>
                  <a:lnTo>
                    <a:pt x="556" y="148"/>
                  </a:lnTo>
                  <a:lnTo>
                    <a:pt x="584" y="151"/>
                  </a:lnTo>
                  <a:lnTo>
                    <a:pt x="613" y="154"/>
                  </a:lnTo>
                  <a:lnTo>
                    <a:pt x="641" y="158"/>
                  </a:lnTo>
                  <a:lnTo>
                    <a:pt x="669" y="163"/>
                  </a:lnTo>
                  <a:lnTo>
                    <a:pt x="699" y="167"/>
                  </a:lnTo>
                  <a:lnTo>
                    <a:pt x="727" y="172"/>
                  </a:lnTo>
                  <a:close/>
                  <a:moveTo>
                    <a:pt x="317" y="405"/>
                  </a:moveTo>
                  <a:lnTo>
                    <a:pt x="295" y="399"/>
                  </a:lnTo>
                  <a:lnTo>
                    <a:pt x="272" y="392"/>
                  </a:lnTo>
                  <a:lnTo>
                    <a:pt x="251" y="384"/>
                  </a:lnTo>
                  <a:lnTo>
                    <a:pt x="231" y="374"/>
                  </a:lnTo>
                  <a:lnTo>
                    <a:pt x="213" y="365"/>
                  </a:lnTo>
                  <a:lnTo>
                    <a:pt x="195" y="354"/>
                  </a:lnTo>
                  <a:lnTo>
                    <a:pt x="179" y="342"/>
                  </a:lnTo>
                  <a:lnTo>
                    <a:pt x="164" y="330"/>
                  </a:lnTo>
                  <a:lnTo>
                    <a:pt x="150" y="316"/>
                  </a:lnTo>
                  <a:lnTo>
                    <a:pt x="138" y="303"/>
                  </a:lnTo>
                  <a:lnTo>
                    <a:pt x="128" y="288"/>
                  </a:lnTo>
                  <a:lnTo>
                    <a:pt x="120" y="273"/>
                  </a:lnTo>
                  <a:lnTo>
                    <a:pt x="112" y="257"/>
                  </a:lnTo>
                  <a:lnTo>
                    <a:pt x="108" y="240"/>
                  </a:lnTo>
                  <a:lnTo>
                    <a:pt x="105" y="224"/>
                  </a:lnTo>
                  <a:lnTo>
                    <a:pt x="103" y="207"/>
                  </a:lnTo>
                  <a:lnTo>
                    <a:pt x="103" y="198"/>
                  </a:lnTo>
                  <a:lnTo>
                    <a:pt x="105" y="190"/>
                  </a:lnTo>
                  <a:lnTo>
                    <a:pt x="106" y="181"/>
                  </a:lnTo>
                  <a:lnTo>
                    <a:pt x="108" y="172"/>
                  </a:lnTo>
                  <a:lnTo>
                    <a:pt x="136" y="168"/>
                  </a:lnTo>
                  <a:lnTo>
                    <a:pt x="165" y="163"/>
                  </a:lnTo>
                  <a:lnTo>
                    <a:pt x="193" y="158"/>
                  </a:lnTo>
                  <a:lnTo>
                    <a:pt x="222" y="154"/>
                  </a:lnTo>
                  <a:lnTo>
                    <a:pt x="250" y="151"/>
                  </a:lnTo>
                  <a:lnTo>
                    <a:pt x="280" y="148"/>
                  </a:lnTo>
                  <a:lnTo>
                    <a:pt x="308" y="145"/>
                  </a:lnTo>
                  <a:lnTo>
                    <a:pt x="337" y="144"/>
                  </a:lnTo>
                  <a:lnTo>
                    <a:pt x="342" y="144"/>
                  </a:lnTo>
                  <a:lnTo>
                    <a:pt x="348" y="145"/>
                  </a:lnTo>
                  <a:lnTo>
                    <a:pt x="351" y="146"/>
                  </a:lnTo>
                  <a:lnTo>
                    <a:pt x="354" y="150"/>
                  </a:lnTo>
                  <a:lnTo>
                    <a:pt x="357" y="153"/>
                  </a:lnTo>
                  <a:lnTo>
                    <a:pt x="358" y="156"/>
                  </a:lnTo>
                  <a:lnTo>
                    <a:pt x="361" y="161"/>
                  </a:lnTo>
                  <a:lnTo>
                    <a:pt x="362" y="165"/>
                  </a:lnTo>
                  <a:lnTo>
                    <a:pt x="362" y="175"/>
                  </a:lnTo>
                  <a:lnTo>
                    <a:pt x="362" y="184"/>
                  </a:lnTo>
                  <a:lnTo>
                    <a:pt x="361" y="194"/>
                  </a:lnTo>
                  <a:lnTo>
                    <a:pt x="359" y="202"/>
                  </a:lnTo>
                  <a:lnTo>
                    <a:pt x="317" y="405"/>
                  </a:lnTo>
                  <a:close/>
                </a:path>
              </a:pathLst>
            </a:custGeom>
            <a:solidFill>
              <a:srgbClr val="FEFEFE"/>
            </a:solidFill>
            <a:ln w="9525">
              <a:noFill/>
              <a:round/>
              <a:headEnd/>
              <a:tailEnd/>
            </a:ln>
          </p:spPr>
          <p:txBody>
            <a:bodyPr vert="horz" wrap="square" lIns="68580" tIns="34290" rIns="68580" bIns="34290" numCol="1" anchor="t" anchorCtr="0" compatLnSpc="1">
              <a:prstTxWarp prst="textNoShape">
                <a:avLst/>
              </a:prstTxWarp>
            </a:bodyPr>
            <a:lstStyle/>
            <a:p>
              <a:endParaRPr lang="en-US" dirty="0">
                <a:latin typeface="Myriad Pro"/>
              </a:endParaRPr>
            </a:p>
          </p:txBody>
        </p:sp>
        <p:grpSp>
          <p:nvGrpSpPr>
            <p:cNvPr id="5" name="Group 4"/>
            <p:cNvGrpSpPr/>
            <p:nvPr userDrawn="1"/>
          </p:nvGrpSpPr>
          <p:grpSpPr>
            <a:xfrm>
              <a:off x="283754" y="246870"/>
              <a:ext cx="2142738" cy="253193"/>
              <a:chOff x="283754" y="246870"/>
              <a:chExt cx="2142738" cy="253193"/>
            </a:xfrm>
          </p:grpSpPr>
          <p:grpSp>
            <p:nvGrpSpPr>
              <p:cNvPr id="4" name="Group 3"/>
              <p:cNvGrpSpPr/>
              <p:nvPr userDrawn="1"/>
            </p:nvGrpSpPr>
            <p:grpSpPr>
              <a:xfrm>
                <a:off x="673165" y="246870"/>
                <a:ext cx="1753327" cy="253193"/>
                <a:chOff x="656520" y="250031"/>
                <a:chExt cx="1631861" cy="235663"/>
              </a:xfrm>
            </p:grpSpPr>
            <p:sp>
              <p:nvSpPr>
                <p:cNvPr id="30" name="Freeform 29"/>
                <p:cNvSpPr>
                  <a:spLocks noEditPoints="1"/>
                </p:cNvSpPr>
                <p:nvPr/>
              </p:nvSpPr>
              <p:spPr bwMode="auto">
                <a:xfrm>
                  <a:off x="1466912" y="250031"/>
                  <a:ext cx="489413" cy="84203"/>
                </a:xfrm>
                <a:custGeom>
                  <a:avLst/>
                  <a:gdLst/>
                  <a:ahLst/>
                  <a:cxnLst>
                    <a:cxn ang="0">
                      <a:pos x="3511" y="637"/>
                    </a:cxn>
                    <a:cxn ang="0">
                      <a:pos x="3625" y="591"/>
                    </a:cxn>
                    <a:cxn ang="0">
                      <a:pos x="3691" y="454"/>
                    </a:cxn>
                    <a:cxn ang="0">
                      <a:pos x="3616" y="313"/>
                    </a:cxn>
                    <a:cxn ang="0">
                      <a:pos x="3441" y="224"/>
                    </a:cxn>
                    <a:cxn ang="0">
                      <a:pos x="3415" y="147"/>
                    </a:cxn>
                    <a:cxn ang="0">
                      <a:pos x="3489" y="95"/>
                    </a:cxn>
                    <a:cxn ang="0">
                      <a:pos x="3666" y="31"/>
                    </a:cxn>
                    <a:cxn ang="0">
                      <a:pos x="3447" y="8"/>
                    </a:cxn>
                    <a:cxn ang="0">
                      <a:pos x="3301" y="142"/>
                    </a:cxn>
                    <a:cxn ang="0">
                      <a:pos x="3355" y="299"/>
                    </a:cxn>
                    <a:cxn ang="0">
                      <a:pos x="3534" y="392"/>
                    </a:cxn>
                    <a:cxn ang="0">
                      <a:pos x="3575" y="471"/>
                    </a:cxn>
                    <a:cxn ang="0">
                      <a:pos x="3511" y="540"/>
                    </a:cxn>
                    <a:cxn ang="0">
                      <a:pos x="3327" y="514"/>
                    </a:cxn>
                    <a:cxn ang="0">
                      <a:pos x="3216" y="537"/>
                    </a:cxn>
                    <a:cxn ang="0">
                      <a:pos x="2637" y="544"/>
                    </a:cxn>
                    <a:cxn ang="0">
                      <a:pos x="2502" y="526"/>
                    </a:cxn>
                    <a:cxn ang="0">
                      <a:pos x="2420" y="453"/>
                    </a:cxn>
                    <a:cxn ang="0">
                      <a:pos x="2390" y="282"/>
                    </a:cxn>
                    <a:cxn ang="0">
                      <a:pos x="2435" y="168"/>
                    </a:cxn>
                    <a:cxn ang="0">
                      <a:pos x="2538" y="102"/>
                    </a:cxn>
                    <a:cxn ang="0">
                      <a:pos x="2726" y="118"/>
                    </a:cxn>
                    <a:cxn ang="0">
                      <a:pos x="2566" y="2"/>
                    </a:cxn>
                    <a:cxn ang="0">
                      <a:pos x="2399" y="59"/>
                    </a:cxn>
                    <a:cxn ang="0">
                      <a:pos x="2293" y="190"/>
                    </a:cxn>
                    <a:cxn ang="0">
                      <a:pos x="2272" y="380"/>
                    </a:cxn>
                    <a:cxn ang="0">
                      <a:pos x="2333" y="534"/>
                    </a:cxn>
                    <a:cxn ang="0">
                      <a:pos x="2467" y="623"/>
                    </a:cxn>
                    <a:cxn ang="0">
                      <a:pos x="2684" y="632"/>
                    </a:cxn>
                    <a:cxn ang="0">
                      <a:pos x="1776" y="631"/>
                    </a:cxn>
                    <a:cxn ang="0">
                      <a:pos x="1717" y="518"/>
                    </a:cxn>
                    <a:cxn ang="0">
                      <a:pos x="1447" y="10"/>
                    </a:cxn>
                    <a:cxn ang="0">
                      <a:pos x="1210" y="97"/>
                    </a:cxn>
                    <a:cxn ang="0">
                      <a:pos x="1281" y="178"/>
                    </a:cxn>
                    <a:cxn ang="0">
                      <a:pos x="1231" y="277"/>
                    </a:cxn>
                    <a:cxn ang="0">
                      <a:pos x="1090" y="375"/>
                    </a:cxn>
                    <a:cxn ang="0">
                      <a:pos x="1233" y="415"/>
                    </a:cxn>
                    <a:cxn ang="0">
                      <a:pos x="1297" y="622"/>
                    </a:cxn>
                    <a:cxn ang="0">
                      <a:pos x="1362" y="436"/>
                    </a:cxn>
                    <a:cxn ang="0">
                      <a:pos x="1282" y="337"/>
                    </a:cxn>
                    <a:cxn ang="0">
                      <a:pos x="1374" y="258"/>
                    </a:cxn>
                    <a:cxn ang="0">
                      <a:pos x="1373" y="94"/>
                    </a:cxn>
                    <a:cxn ang="0">
                      <a:pos x="1263" y="17"/>
                    </a:cxn>
                    <a:cxn ang="0">
                      <a:pos x="995" y="15"/>
                    </a:cxn>
                    <a:cxn ang="0">
                      <a:pos x="879" y="537"/>
                    </a:cxn>
                    <a:cxn ang="0">
                      <a:pos x="118" y="637"/>
                    </a:cxn>
                    <a:cxn ang="0">
                      <a:pos x="303" y="613"/>
                    </a:cxn>
                    <a:cxn ang="0">
                      <a:pos x="388" y="526"/>
                    </a:cxn>
                    <a:cxn ang="0">
                      <a:pos x="373" y="355"/>
                    </a:cxn>
                    <a:cxn ang="0">
                      <a:pos x="190" y="247"/>
                    </a:cxn>
                    <a:cxn ang="0">
                      <a:pos x="125" y="177"/>
                    </a:cxn>
                    <a:cxn ang="0">
                      <a:pos x="163" y="107"/>
                    </a:cxn>
                    <a:cxn ang="0">
                      <a:pos x="317" y="108"/>
                    </a:cxn>
                    <a:cxn ang="0">
                      <a:pos x="254" y="1"/>
                    </a:cxn>
                    <a:cxn ang="0">
                      <a:pos x="44" y="77"/>
                    </a:cxn>
                    <a:cxn ang="0">
                      <a:pos x="29" y="253"/>
                    </a:cxn>
                    <a:cxn ang="0">
                      <a:pos x="178" y="359"/>
                    </a:cxn>
                    <a:cxn ang="0">
                      <a:pos x="284" y="437"/>
                    </a:cxn>
                    <a:cxn ang="0">
                      <a:pos x="259" y="524"/>
                    </a:cxn>
                    <a:cxn ang="0">
                      <a:pos x="112" y="540"/>
                    </a:cxn>
                  </a:cxnLst>
                  <a:rect l="0" t="0" r="r" b="b"/>
                  <a:pathLst>
                    <a:path w="3691" h="641">
                      <a:moveTo>
                        <a:pt x="3288" y="601"/>
                      </a:moveTo>
                      <a:lnTo>
                        <a:pt x="3302" y="609"/>
                      </a:lnTo>
                      <a:lnTo>
                        <a:pt x="3319" y="616"/>
                      </a:lnTo>
                      <a:lnTo>
                        <a:pt x="3338" y="622"/>
                      </a:lnTo>
                      <a:lnTo>
                        <a:pt x="3360" y="629"/>
                      </a:lnTo>
                      <a:lnTo>
                        <a:pt x="3382" y="634"/>
                      </a:lnTo>
                      <a:lnTo>
                        <a:pt x="3406" y="637"/>
                      </a:lnTo>
                      <a:lnTo>
                        <a:pt x="3431" y="640"/>
                      </a:lnTo>
                      <a:lnTo>
                        <a:pt x="3455" y="641"/>
                      </a:lnTo>
                      <a:lnTo>
                        <a:pt x="3484" y="640"/>
                      </a:lnTo>
                      <a:lnTo>
                        <a:pt x="3511" y="637"/>
                      </a:lnTo>
                      <a:lnTo>
                        <a:pt x="3524" y="635"/>
                      </a:lnTo>
                      <a:lnTo>
                        <a:pt x="3536" y="632"/>
                      </a:lnTo>
                      <a:lnTo>
                        <a:pt x="3548" y="629"/>
                      </a:lnTo>
                      <a:lnTo>
                        <a:pt x="3559" y="625"/>
                      </a:lnTo>
                      <a:lnTo>
                        <a:pt x="3570" y="621"/>
                      </a:lnTo>
                      <a:lnTo>
                        <a:pt x="3581" y="617"/>
                      </a:lnTo>
                      <a:lnTo>
                        <a:pt x="3590" y="613"/>
                      </a:lnTo>
                      <a:lnTo>
                        <a:pt x="3600" y="608"/>
                      </a:lnTo>
                      <a:lnTo>
                        <a:pt x="3608" y="603"/>
                      </a:lnTo>
                      <a:lnTo>
                        <a:pt x="3618" y="597"/>
                      </a:lnTo>
                      <a:lnTo>
                        <a:pt x="3625" y="591"/>
                      </a:lnTo>
                      <a:lnTo>
                        <a:pt x="3633" y="584"/>
                      </a:lnTo>
                      <a:lnTo>
                        <a:pt x="3639" y="578"/>
                      </a:lnTo>
                      <a:lnTo>
                        <a:pt x="3646" y="571"/>
                      </a:lnTo>
                      <a:lnTo>
                        <a:pt x="3653" y="564"/>
                      </a:lnTo>
                      <a:lnTo>
                        <a:pt x="3658" y="557"/>
                      </a:lnTo>
                      <a:lnTo>
                        <a:pt x="3668" y="541"/>
                      </a:lnTo>
                      <a:lnTo>
                        <a:pt x="3676" y="526"/>
                      </a:lnTo>
                      <a:lnTo>
                        <a:pt x="3682" y="508"/>
                      </a:lnTo>
                      <a:lnTo>
                        <a:pt x="3687" y="491"/>
                      </a:lnTo>
                      <a:lnTo>
                        <a:pt x="3690" y="472"/>
                      </a:lnTo>
                      <a:lnTo>
                        <a:pt x="3691" y="454"/>
                      </a:lnTo>
                      <a:lnTo>
                        <a:pt x="3690" y="437"/>
                      </a:lnTo>
                      <a:lnTo>
                        <a:pt x="3688" y="422"/>
                      </a:lnTo>
                      <a:lnTo>
                        <a:pt x="3684" y="407"/>
                      </a:lnTo>
                      <a:lnTo>
                        <a:pt x="3680" y="393"/>
                      </a:lnTo>
                      <a:lnTo>
                        <a:pt x="3675" y="380"/>
                      </a:lnTo>
                      <a:lnTo>
                        <a:pt x="3668" y="367"/>
                      </a:lnTo>
                      <a:lnTo>
                        <a:pt x="3660" y="355"/>
                      </a:lnTo>
                      <a:lnTo>
                        <a:pt x="3651" y="344"/>
                      </a:lnTo>
                      <a:lnTo>
                        <a:pt x="3640" y="332"/>
                      </a:lnTo>
                      <a:lnTo>
                        <a:pt x="3629" y="322"/>
                      </a:lnTo>
                      <a:lnTo>
                        <a:pt x="3616" y="313"/>
                      </a:lnTo>
                      <a:lnTo>
                        <a:pt x="3601" y="303"/>
                      </a:lnTo>
                      <a:lnTo>
                        <a:pt x="3586" y="294"/>
                      </a:lnTo>
                      <a:lnTo>
                        <a:pt x="3568" y="286"/>
                      </a:lnTo>
                      <a:lnTo>
                        <a:pt x="3550" y="278"/>
                      </a:lnTo>
                      <a:lnTo>
                        <a:pt x="3530" y="270"/>
                      </a:lnTo>
                      <a:lnTo>
                        <a:pt x="3502" y="258"/>
                      </a:lnTo>
                      <a:lnTo>
                        <a:pt x="3477" y="247"/>
                      </a:lnTo>
                      <a:lnTo>
                        <a:pt x="3467" y="242"/>
                      </a:lnTo>
                      <a:lnTo>
                        <a:pt x="3457" y="236"/>
                      </a:lnTo>
                      <a:lnTo>
                        <a:pt x="3448" y="230"/>
                      </a:lnTo>
                      <a:lnTo>
                        <a:pt x="3441" y="224"/>
                      </a:lnTo>
                      <a:lnTo>
                        <a:pt x="3434" y="219"/>
                      </a:lnTo>
                      <a:lnTo>
                        <a:pt x="3428" y="213"/>
                      </a:lnTo>
                      <a:lnTo>
                        <a:pt x="3423" y="206"/>
                      </a:lnTo>
                      <a:lnTo>
                        <a:pt x="3419" y="200"/>
                      </a:lnTo>
                      <a:lnTo>
                        <a:pt x="3416" y="192"/>
                      </a:lnTo>
                      <a:lnTo>
                        <a:pt x="3414" y="184"/>
                      </a:lnTo>
                      <a:lnTo>
                        <a:pt x="3412" y="177"/>
                      </a:lnTo>
                      <a:lnTo>
                        <a:pt x="3412" y="168"/>
                      </a:lnTo>
                      <a:lnTo>
                        <a:pt x="3412" y="162"/>
                      </a:lnTo>
                      <a:lnTo>
                        <a:pt x="3413" y="154"/>
                      </a:lnTo>
                      <a:lnTo>
                        <a:pt x="3415" y="147"/>
                      </a:lnTo>
                      <a:lnTo>
                        <a:pt x="3418" y="141"/>
                      </a:lnTo>
                      <a:lnTo>
                        <a:pt x="3421" y="135"/>
                      </a:lnTo>
                      <a:lnTo>
                        <a:pt x="3426" y="129"/>
                      </a:lnTo>
                      <a:lnTo>
                        <a:pt x="3431" y="122"/>
                      </a:lnTo>
                      <a:lnTo>
                        <a:pt x="3437" y="117"/>
                      </a:lnTo>
                      <a:lnTo>
                        <a:pt x="3443" y="112"/>
                      </a:lnTo>
                      <a:lnTo>
                        <a:pt x="3450" y="107"/>
                      </a:lnTo>
                      <a:lnTo>
                        <a:pt x="3459" y="103"/>
                      </a:lnTo>
                      <a:lnTo>
                        <a:pt x="3469" y="100"/>
                      </a:lnTo>
                      <a:lnTo>
                        <a:pt x="3479" y="97"/>
                      </a:lnTo>
                      <a:lnTo>
                        <a:pt x="3489" y="95"/>
                      </a:lnTo>
                      <a:lnTo>
                        <a:pt x="3502" y="94"/>
                      </a:lnTo>
                      <a:lnTo>
                        <a:pt x="3515" y="94"/>
                      </a:lnTo>
                      <a:lnTo>
                        <a:pt x="3535" y="94"/>
                      </a:lnTo>
                      <a:lnTo>
                        <a:pt x="3555" y="96"/>
                      </a:lnTo>
                      <a:lnTo>
                        <a:pt x="3573" y="100"/>
                      </a:lnTo>
                      <a:lnTo>
                        <a:pt x="3590" y="104"/>
                      </a:lnTo>
                      <a:lnTo>
                        <a:pt x="3604" y="108"/>
                      </a:lnTo>
                      <a:lnTo>
                        <a:pt x="3618" y="113"/>
                      </a:lnTo>
                      <a:lnTo>
                        <a:pt x="3629" y="118"/>
                      </a:lnTo>
                      <a:lnTo>
                        <a:pt x="3638" y="122"/>
                      </a:lnTo>
                      <a:lnTo>
                        <a:pt x="3666" y="31"/>
                      </a:lnTo>
                      <a:lnTo>
                        <a:pt x="3653" y="25"/>
                      </a:lnTo>
                      <a:lnTo>
                        <a:pt x="3638" y="20"/>
                      </a:lnTo>
                      <a:lnTo>
                        <a:pt x="3622" y="14"/>
                      </a:lnTo>
                      <a:lnTo>
                        <a:pt x="3604" y="9"/>
                      </a:lnTo>
                      <a:lnTo>
                        <a:pt x="3585" y="6"/>
                      </a:lnTo>
                      <a:lnTo>
                        <a:pt x="3564" y="3"/>
                      </a:lnTo>
                      <a:lnTo>
                        <a:pt x="3542" y="1"/>
                      </a:lnTo>
                      <a:lnTo>
                        <a:pt x="3517" y="0"/>
                      </a:lnTo>
                      <a:lnTo>
                        <a:pt x="3492" y="1"/>
                      </a:lnTo>
                      <a:lnTo>
                        <a:pt x="3469" y="4"/>
                      </a:lnTo>
                      <a:lnTo>
                        <a:pt x="3447" y="8"/>
                      </a:lnTo>
                      <a:lnTo>
                        <a:pt x="3426" y="14"/>
                      </a:lnTo>
                      <a:lnTo>
                        <a:pt x="3406" y="22"/>
                      </a:lnTo>
                      <a:lnTo>
                        <a:pt x="3389" y="30"/>
                      </a:lnTo>
                      <a:lnTo>
                        <a:pt x="3372" y="40"/>
                      </a:lnTo>
                      <a:lnTo>
                        <a:pt x="3357" y="51"/>
                      </a:lnTo>
                      <a:lnTo>
                        <a:pt x="3343" y="64"/>
                      </a:lnTo>
                      <a:lnTo>
                        <a:pt x="3331" y="77"/>
                      </a:lnTo>
                      <a:lnTo>
                        <a:pt x="3322" y="93"/>
                      </a:lnTo>
                      <a:lnTo>
                        <a:pt x="3312" y="108"/>
                      </a:lnTo>
                      <a:lnTo>
                        <a:pt x="3306" y="124"/>
                      </a:lnTo>
                      <a:lnTo>
                        <a:pt x="3301" y="142"/>
                      </a:lnTo>
                      <a:lnTo>
                        <a:pt x="3298" y="159"/>
                      </a:lnTo>
                      <a:lnTo>
                        <a:pt x="3297" y="179"/>
                      </a:lnTo>
                      <a:lnTo>
                        <a:pt x="3298" y="194"/>
                      </a:lnTo>
                      <a:lnTo>
                        <a:pt x="3300" y="211"/>
                      </a:lnTo>
                      <a:lnTo>
                        <a:pt x="3304" y="225"/>
                      </a:lnTo>
                      <a:lnTo>
                        <a:pt x="3309" y="240"/>
                      </a:lnTo>
                      <a:lnTo>
                        <a:pt x="3316" y="253"/>
                      </a:lnTo>
                      <a:lnTo>
                        <a:pt x="3324" y="265"/>
                      </a:lnTo>
                      <a:lnTo>
                        <a:pt x="3333" y="277"/>
                      </a:lnTo>
                      <a:lnTo>
                        <a:pt x="3343" y="288"/>
                      </a:lnTo>
                      <a:lnTo>
                        <a:pt x="3355" y="299"/>
                      </a:lnTo>
                      <a:lnTo>
                        <a:pt x="3367" y="310"/>
                      </a:lnTo>
                      <a:lnTo>
                        <a:pt x="3381" y="319"/>
                      </a:lnTo>
                      <a:lnTo>
                        <a:pt x="3396" y="328"/>
                      </a:lnTo>
                      <a:lnTo>
                        <a:pt x="3412" y="336"/>
                      </a:lnTo>
                      <a:lnTo>
                        <a:pt x="3429" y="345"/>
                      </a:lnTo>
                      <a:lnTo>
                        <a:pt x="3447" y="352"/>
                      </a:lnTo>
                      <a:lnTo>
                        <a:pt x="3466" y="359"/>
                      </a:lnTo>
                      <a:lnTo>
                        <a:pt x="3492" y="369"/>
                      </a:lnTo>
                      <a:lnTo>
                        <a:pt x="3516" y="381"/>
                      </a:lnTo>
                      <a:lnTo>
                        <a:pt x="3525" y="386"/>
                      </a:lnTo>
                      <a:lnTo>
                        <a:pt x="3534" y="392"/>
                      </a:lnTo>
                      <a:lnTo>
                        <a:pt x="3543" y="397"/>
                      </a:lnTo>
                      <a:lnTo>
                        <a:pt x="3550" y="403"/>
                      </a:lnTo>
                      <a:lnTo>
                        <a:pt x="3556" y="409"/>
                      </a:lnTo>
                      <a:lnTo>
                        <a:pt x="3561" y="417"/>
                      </a:lnTo>
                      <a:lnTo>
                        <a:pt x="3565" y="423"/>
                      </a:lnTo>
                      <a:lnTo>
                        <a:pt x="3569" y="430"/>
                      </a:lnTo>
                      <a:lnTo>
                        <a:pt x="3571" y="437"/>
                      </a:lnTo>
                      <a:lnTo>
                        <a:pt x="3573" y="445"/>
                      </a:lnTo>
                      <a:lnTo>
                        <a:pt x="3575" y="454"/>
                      </a:lnTo>
                      <a:lnTo>
                        <a:pt x="3576" y="462"/>
                      </a:lnTo>
                      <a:lnTo>
                        <a:pt x="3575" y="471"/>
                      </a:lnTo>
                      <a:lnTo>
                        <a:pt x="3573" y="480"/>
                      </a:lnTo>
                      <a:lnTo>
                        <a:pt x="3571" y="489"/>
                      </a:lnTo>
                      <a:lnTo>
                        <a:pt x="3567" y="497"/>
                      </a:lnTo>
                      <a:lnTo>
                        <a:pt x="3563" y="504"/>
                      </a:lnTo>
                      <a:lnTo>
                        <a:pt x="3558" y="511"/>
                      </a:lnTo>
                      <a:lnTo>
                        <a:pt x="3553" y="517"/>
                      </a:lnTo>
                      <a:lnTo>
                        <a:pt x="3546" y="524"/>
                      </a:lnTo>
                      <a:lnTo>
                        <a:pt x="3539" y="529"/>
                      </a:lnTo>
                      <a:lnTo>
                        <a:pt x="3530" y="533"/>
                      </a:lnTo>
                      <a:lnTo>
                        <a:pt x="3521" y="537"/>
                      </a:lnTo>
                      <a:lnTo>
                        <a:pt x="3511" y="540"/>
                      </a:lnTo>
                      <a:lnTo>
                        <a:pt x="3500" y="543"/>
                      </a:lnTo>
                      <a:lnTo>
                        <a:pt x="3488" y="545"/>
                      </a:lnTo>
                      <a:lnTo>
                        <a:pt x="3476" y="546"/>
                      </a:lnTo>
                      <a:lnTo>
                        <a:pt x="3463" y="546"/>
                      </a:lnTo>
                      <a:lnTo>
                        <a:pt x="3441" y="546"/>
                      </a:lnTo>
                      <a:lnTo>
                        <a:pt x="3420" y="543"/>
                      </a:lnTo>
                      <a:lnTo>
                        <a:pt x="3400" y="540"/>
                      </a:lnTo>
                      <a:lnTo>
                        <a:pt x="3379" y="535"/>
                      </a:lnTo>
                      <a:lnTo>
                        <a:pt x="3361" y="529"/>
                      </a:lnTo>
                      <a:lnTo>
                        <a:pt x="3343" y="523"/>
                      </a:lnTo>
                      <a:lnTo>
                        <a:pt x="3327" y="514"/>
                      </a:lnTo>
                      <a:lnTo>
                        <a:pt x="3312" y="507"/>
                      </a:lnTo>
                      <a:lnTo>
                        <a:pt x="3288" y="601"/>
                      </a:lnTo>
                      <a:close/>
                      <a:moveTo>
                        <a:pt x="3188" y="263"/>
                      </a:moveTo>
                      <a:lnTo>
                        <a:pt x="2955" y="263"/>
                      </a:lnTo>
                      <a:lnTo>
                        <a:pt x="2955" y="104"/>
                      </a:lnTo>
                      <a:lnTo>
                        <a:pt x="3202" y="104"/>
                      </a:lnTo>
                      <a:lnTo>
                        <a:pt x="3202" y="10"/>
                      </a:lnTo>
                      <a:lnTo>
                        <a:pt x="2841" y="10"/>
                      </a:lnTo>
                      <a:lnTo>
                        <a:pt x="2841" y="631"/>
                      </a:lnTo>
                      <a:lnTo>
                        <a:pt x="3216" y="631"/>
                      </a:lnTo>
                      <a:lnTo>
                        <a:pt x="3216" y="537"/>
                      </a:lnTo>
                      <a:lnTo>
                        <a:pt x="2955" y="537"/>
                      </a:lnTo>
                      <a:lnTo>
                        <a:pt x="2955" y="355"/>
                      </a:lnTo>
                      <a:lnTo>
                        <a:pt x="3188" y="355"/>
                      </a:lnTo>
                      <a:lnTo>
                        <a:pt x="3188" y="263"/>
                      </a:lnTo>
                      <a:close/>
                      <a:moveTo>
                        <a:pt x="2727" y="523"/>
                      </a:moveTo>
                      <a:lnTo>
                        <a:pt x="2714" y="528"/>
                      </a:lnTo>
                      <a:lnTo>
                        <a:pt x="2701" y="532"/>
                      </a:lnTo>
                      <a:lnTo>
                        <a:pt x="2687" y="536"/>
                      </a:lnTo>
                      <a:lnTo>
                        <a:pt x="2671" y="539"/>
                      </a:lnTo>
                      <a:lnTo>
                        <a:pt x="2655" y="542"/>
                      </a:lnTo>
                      <a:lnTo>
                        <a:pt x="2637" y="544"/>
                      </a:lnTo>
                      <a:lnTo>
                        <a:pt x="2621" y="545"/>
                      </a:lnTo>
                      <a:lnTo>
                        <a:pt x="2604" y="545"/>
                      </a:lnTo>
                      <a:lnTo>
                        <a:pt x="2590" y="545"/>
                      </a:lnTo>
                      <a:lnTo>
                        <a:pt x="2579" y="544"/>
                      </a:lnTo>
                      <a:lnTo>
                        <a:pt x="2567" y="543"/>
                      </a:lnTo>
                      <a:lnTo>
                        <a:pt x="2555" y="541"/>
                      </a:lnTo>
                      <a:lnTo>
                        <a:pt x="2544" y="539"/>
                      </a:lnTo>
                      <a:lnTo>
                        <a:pt x="2533" y="537"/>
                      </a:lnTo>
                      <a:lnTo>
                        <a:pt x="2522" y="534"/>
                      </a:lnTo>
                      <a:lnTo>
                        <a:pt x="2512" y="530"/>
                      </a:lnTo>
                      <a:lnTo>
                        <a:pt x="2502" y="526"/>
                      </a:lnTo>
                      <a:lnTo>
                        <a:pt x="2493" y="522"/>
                      </a:lnTo>
                      <a:lnTo>
                        <a:pt x="2483" y="516"/>
                      </a:lnTo>
                      <a:lnTo>
                        <a:pt x="2475" y="511"/>
                      </a:lnTo>
                      <a:lnTo>
                        <a:pt x="2467" y="505"/>
                      </a:lnTo>
                      <a:lnTo>
                        <a:pt x="2459" y="499"/>
                      </a:lnTo>
                      <a:lnTo>
                        <a:pt x="2451" y="492"/>
                      </a:lnTo>
                      <a:lnTo>
                        <a:pt x="2444" y="486"/>
                      </a:lnTo>
                      <a:lnTo>
                        <a:pt x="2437" y="477"/>
                      </a:lnTo>
                      <a:lnTo>
                        <a:pt x="2431" y="470"/>
                      </a:lnTo>
                      <a:lnTo>
                        <a:pt x="2426" y="462"/>
                      </a:lnTo>
                      <a:lnTo>
                        <a:pt x="2420" y="453"/>
                      </a:lnTo>
                      <a:lnTo>
                        <a:pt x="2414" y="443"/>
                      </a:lnTo>
                      <a:lnTo>
                        <a:pt x="2410" y="434"/>
                      </a:lnTo>
                      <a:lnTo>
                        <a:pt x="2406" y="425"/>
                      </a:lnTo>
                      <a:lnTo>
                        <a:pt x="2402" y="415"/>
                      </a:lnTo>
                      <a:lnTo>
                        <a:pt x="2396" y="393"/>
                      </a:lnTo>
                      <a:lnTo>
                        <a:pt x="2391" y="371"/>
                      </a:lnTo>
                      <a:lnTo>
                        <a:pt x="2389" y="347"/>
                      </a:lnTo>
                      <a:lnTo>
                        <a:pt x="2388" y="322"/>
                      </a:lnTo>
                      <a:lnTo>
                        <a:pt x="2388" y="309"/>
                      </a:lnTo>
                      <a:lnTo>
                        <a:pt x="2389" y="295"/>
                      </a:lnTo>
                      <a:lnTo>
                        <a:pt x="2390" y="282"/>
                      </a:lnTo>
                      <a:lnTo>
                        <a:pt x="2392" y="270"/>
                      </a:lnTo>
                      <a:lnTo>
                        <a:pt x="2394" y="257"/>
                      </a:lnTo>
                      <a:lnTo>
                        <a:pt x="2397" y="246"/>
                      </a:lnTo>
                      <a:lnTo>
                        <a:pt x="2400" y="235"/>
                      </a:lnTo>
                      <a:lnTo>
                        <a:pt x="2403" y="223"/>
                      </a:lnTo>
                      <a:lnTo>
                        <a:pt x="2408" y="213"/>
                      </a:lnTo>
                      <a:lnTo>
                        <a:pt x="2412" y="203"/>
                      </a:lnTo>
                      <a:lnTo>
                        <a:pt x="2418" y="193"/>
                      </a:lnTo>
                      <a:lnTo>
                        <a:pt x="2423" y="184"/>
                      </a:lnTo>
                      <a:lnTo>
                        <a:pt x="2429" y="176"/>
                      </a:lnTo>
                      <a:lnTo>
                        <a:pt x="2435" y="168"/>
                      </a:lnTo>
                      <a:lnTo>
                        <a:pt x="2441" y="159"/>
                      </a:lnTo>
                      <a:lnTo>
                        <a:pt x="2448" y="152"/>
                      </a:lnTo>
                      <a:lnTo>
                        <a:pt x="2457" y="145"/>
                      </a:lnTo>
                      <a:lnTo>
                        <a:pt x="2464" y="139"/>
                      </a:lnTo>
                      <a:lnTo>
                        <a:pt x="2472" y="133"/>
                      </a:lnTo>
                      <a:lnTo>
                        <a:pt x="2480" y="127"/>
                      </a:lnTo>
                      <a:lnTo>
                        <a:pt x="2489" y="121"/>
                      </a:lnTo>
                      <a:lnTo>
                        <a:pt x="2499" y="117"/>
                      </a:lnTo>
                      <a:lnTo>
                        <a:pt x="2508" y="112"/>
                      </a:lnTo>
                      <a:lnTo>
                        <a:pt x="2517" y="109"/>
                      </a:lnTo>
                      <a:lnTo>
                        <a:pt x="2538" y="102"/>
                      </a:lnTo>
                      <a:lnTo>
                        <a:pt x="2559" y="98"/>
                      </a:lnTo>
                      <a:lnTo>
                        <a:pt x="2582" y="95"/>
                      </a:lnTo>
                      <a:lnTo>
                        <a:pt x="2605" y="94"/>
                      </a:lnTo>
                      <a:lnTo>
                        <a:pt x="2623" y="95"/>
                      </a:lnTo>
                      <a:lnTo>
                        <a:pt x="2641" y="96"/>
                      </a:lnTo>
                      <a:lnTo>
                        <a:pt x="2658" y="98"/>
                      </a:lnTo>
                      <a:lnTo>
                        <a:pt x="2673" y="101"/>
                      </a:lnTo>
                      <a:lnTo>
                        <a:pt x="2688" y="105"/>
                      </a:lnTo>
                      <a:lnTo>
                        <a:pt x="2701" y="109"/>
                      </a:lnTo>
                      <a:lnTo>
                        <a:pt x="2714" y="113"/>
                      </a:lnTo>
                      <a:lnTo>
                        <a:pt x="2726" y="118"/>
                      </a:lnTo>
                      <a:lnTo>
                        <a:pt x="2750" y="28"/>
                      </a:lnTo>
                      <a:lnTo>
                        <a:pt x="2740" y="24"/>
                      </a:lnTo>
                      <a:lnTo>
                        <a:pt x="2728" y="19"/>
                      </a:lnTo>
                      <a:lnTo>
                        <a:pt x="2712" y="13"/>
                      </a:lnTo>
                      <a:lnTo>
                        <a:pt x="2695" y="9"/>
                      </a:lnTo>
                      <a:lnTo>
                        <a:pt x="2674" y="6"/>
                      </a:lnTo>
                      <a:lnTo>
                        <a:pt x="2652" y="3"/>
                      </a:lnTo>
                      <a:lnTo>
                        <a:pt x="2627" y="1"/>
                      </a:lnTo>
                      <a:lnTo>
                        <a:pt x="2600" y="0"/>
                      </a:lnTo>
                      <a:lnTo>
                        <a:pt x="2583" y="1"/>
                      </a:lnTo>
                      <a:lnTo>
                        <a:pt x="2566" y="2"/>
                      </a:lnTo>
                      <a:lnTo>
                        <a:pt x="2548" y="4"/>
                      </a:lnTo>
                      <a:lnTo>
                        <a:pt x="2532" y="6"/>
                      </a:lnTo>
                      <a:lnTo>
                        <a:pt x="2515" y="9"/>
                      </a:lnTo>
                      <a:lnTo>
                        <a:pt x="2499" y="13"/>
                      </a:lnTo>
                      <a:lnTo>
                        <a:pt x="2483" y="17"/>
                      </a:lnTo>
                      <a:lnTo>
                        <a:pt x="2468" y="23"/>
                      </a:lnTo>
                      <a:lnTo>
                        <a:pt x="2454" y="29"/>
                      </a:lnTo>
                      <a:lnTo>
                        <a:pt x="2439" y="35"/>
                      </a:lnTo>
                      <a:lnTo>
                        <a:pt x="2426" y="42"/>
                      </a:lnTo>
                      <a:lnTo>
                        <a:pt x="2411" y="50"/>
                      </a:lnTo>
                      <a:lnTo>
                        <a:pt x="2399" y="59"/>
                      </a:lnTo>
                      <a:lnTo>
                        <a:pt x="2387" y="68"/>
                      </a:lnTo>
                      <a:lnTo>
                        <a:pt x="2374" y="77"/>
                      </a:lnTo>
                      <a:lnTo>
                        <a:pt x="2363" y="87"/>
                      </a:lnTo>
                      <a:lnTo>
                        <a:pt x="2352" y="99"/>
                      </a:lnTo>
                      <a:lnTo>
                        <a:pt x="2342" y="110"/>
                      </a:lnTo>
                      <a:lnTo>
                        <a:pt x="2332" y="122"/>
                      </a:lnTo>
                      <a:lnTo>
                        <a:pt x="2323" y="135"/>
                      </a:lnTo>
                      <a:lnTo>
                        <a:pt x="2315" y="148"/>
                      </a:lnTo>
                      <a:lnTo>
                        <a:pt x="2307" y="162"/>
                      </a:lnTo>
                      <a:lnTo>
                        <a:pt x="2300" y="176"/>
                      </a:lnTo>
                      <a:lnTo>
                        <a:pt x="2293" y="190"/>
                      </a:lnTo>
                      <a:lnTo>
                        <a:pt x="2288" y="206"/>
                      </a:lnTo>
                      <a:lnTo>
                        <a:pt x="2283" y="222"/>
                      </a:lnTo>
                      <a:lnTo>
                        <a:pt x="2278" y="239"/>
                      </a:lnTo>
                      <a:lnTo>
                        <a:pt x="2275" y="255"/>
                      </a:lnTo>
                      <a:lnTo>
                        <a:pt x="2272" y="273"/>
                      </a:lnTo>
                      <a:lnTo>
                        <a:pt x="2270" y="290"/>
                      </a:lnTo>
                      <a:lnTo>
                        <a:pt x="2269" y="309"/>
                      </a:lnTo>
                      <a:lnTo>
                        <a:pt x="2269" y="328"/>
                      </a:lnTo>
                      <a:lnTo>
                        <a:pt x="2269" y="346"/>
                      </a:lnTo>
                      <a:lnTo>
                        <a:pt x="2270" y="362"/>
                      </a:lnTo>
                      <a:lnTo>
                        <a:pt x="2272" y="380"/>
                      </a:lnTo>
                      <a:lnTo>
                        <a:pt x="2274" y="395"/>
                      </a:lnTo>
                      <a:lnTo>
                        <a:pt x="2277" y="412"/>
                      </a:lnTo>
                      <a:lnTo>
                        <a:pt x="2281" y="427"/>
                      </a:lnTo>
                      <a:lnTo>
                        <a:pt x="2285" y="441"/>
                      </a:lnTo>
                      <a:lnTo>
                        <a:pt x="2290" y="457"/>
                      </a:lnTo>
                      <a:lnTo>
                        <a:pt x="2295" y="470"/>
                      </a:lnTo>
                      <a:lnTo>
                        <a:pt x="2302" y="484"/>
                      </a:lnTo>
                      <a:lnTo>
                        <a:pt x="2309" y="497"/>
                      </a:lnTo>
                      <a:lnTo>
                        <a:pt x="2317" y="509"/>
                      </a:lnTo>
                      <a:lnTo>
                        <a:pt x="2325" y="522"/>
                      </a:lnTo>
                      <a:lnTo>
                        <a:pt x="2333" y="534"/>
                      </a:lnTo>
                      <a:lnTo>
                        <a:pt x="2343" y="544"/>
                      </a:lnTo>
                      <a:lnTo>
                        <a:pt x="2353" y="555"/>
                      </a:lnTo>
                      <a:lnTo>
                        <a:pt x="2363" y="565"/>
                      </a:lnTo>
                      <a:lnTo>
                        <a:pt x="2374" y="574"/>
                      </a:lnTo>
                      <a:lnTo>
                        <a:pt x="2386" y="583"/>
                      </a:lnTo>
                      <a:lnTo>
                        <a:pt x="2398" y="592"/>
                      </a:lnTo>
                      <a:lnTo>
                        <a:pt x="2411" y="599"/>
                      </a:lnTo>
                      <a:lnTo>
                        <a:pt x="2424" y="606"/>
                      </a:lnTo>
                      <a:lnTo>
                        <a:pt x="2438" y="612"/>
                      </a:lnTo>
                      <a:lnTo>
                        <a:pt x="2452" y="618"/>
                      </a:lnTo>
                      <a:lnTo>
                        <a:pt x="2467" y="623"/>
                      </a:lnTo>
                      <a:lnTo>
                        <a:pt x="2482" y="628"/>
                      </a:lnTo>
                      <a:lnTo>
                        <a:pt x="2499" y="632"/>
                      </a:lnTo>
                      <a:lnTo>
                        <a:pt x="2515" y="635"/>
                      </a:lnTo>
                      <a:lnTo>
                        <a:pt x="2532" y="637"/>
                      </a:lnTo>
                      <a:lnTo>
                        <a:pt x="2549" y="639"/>
                      </a:lnTo>
                      <a:lnTo>
                        <a:pt x="2567" y="640"/>
                      </a:lnTo>
                      <a:lnTo>
                        <a:pt x="2585" y="641"/>
                      </a:lnTo>
                      <a:lnTo>
                        <a:pt x="2612" y="640"/>
                      </a:lnTo>
                      <a:lnTo>
                        <a:pt x="2637" y="638"/>
                      </a:lnTo>
                      <a:lnTo>
                        <a:pt x="2661" y="635"/>
                      </a:lnTo>
                      <a:lnTo>
                        <a:pt x="2684" y="632"/>
                      </a:lnTo>
                      <a:lnTo>
                        <a:pt x="2702" y="628"/>
                      </a:lnTo>
                      <a:lnTo>
                        <a:pt x="2720" y="622"/>
                      </a:lnTo>
                      <a:lnTo>
                        <a:pt x="2734" y="617"/>
                      </a:lnTo>
                      <a:lnTo>
                        <a:pt x="2745" y="612"/>
                      </a:lnTo>
                      <a:lnTo>
                        <a:pt x="2727" y="523"/>
                      </a:lnTo>
                      <a:close/>
                      <a:moveTo>
                        <a:pt x="2058" y="10"/>
                      </a:moveTo>
                      <a:lnTo>
                        <a:pt x="2058" y="631"/>
                      </a:lnTo>
                      <a:lnTo>
                        <a:pt x="2171" y="631"/>
                      </a:lnTo>
                      <a:lnTo>
                        <a:pt x="2171" y="10"/>
                      </a:lnTo>
                      <a:lnTo>
                        <a:pt x="2058" y="10"/>
                      </a:lnTo>
                      <a:close/>
                      <a:moveTo>
                        <a:pt x="1776" y="631"/>
                      </a:moveTo>
                      <a:lnTo>
                        <a:pt x="1991" y="10"/>
                      </a:lnTo>
                      <a:lnTo>
                        <a:pt x="1871" y="10"/>
                      </a:lnTo>
                      <a:lnTo>
                        <a:pt x="1780" y="294"/>
                      </a:lnTo>
                      <a:lnTo>
                        <a:pt x="1771" y="322"/>
                      </a:lnTo>
                      <a:lnTo>
                        <a:pt x="1762" y="351"/>
                      </a:lnTo>
                      <a:lnTo>
                        <a:pt x="1754" y="379"/>
                      </a:lnTo>
                      <a:lnTo>
                        <a:pt x="1746" y="407"/>
                      </a:lnTo>
                      <a:lnTo>
                        <a:pt x="1738" y="435"/>
                      </a:lnTo>
                      <a:lnTo>
                        <a:pt x="1730" y="463"/>
                      </a:lnTo>
                      <a:lnTo>
                        <a:pt x="1724" y="491"/>
                      </a:lnTo>
                      <a:lnTo>
                        <a:pt x="1717" y="518"/>
                      </a:lnTo>
                      <a:lnTo>
                        <a:pt x="1715" y="518"/>
                      </a:lnTo>
                      <a:lnTo>
                        <a:pt x="1709" y="491"/>
                      </a:lnTo>
                      <a:lnTo>
                        <a:pt x="1702" y="462"/>
                      </a:lnTo>
                      <a:lnTo>
                        <a:pt x="1695" y="434"/>
                      </a:lnTo>
                      <a:lnTo>
                        <a:pt x="1688" y="406"/>
                      </a:lnTo>
                      <a:lnTo>
                        <a:pt x="1680" y="379"/>
                      </a:lnTo>
                      <a:lnTo>
                        <a:pt x="1672" y="350"/>
                      </a:lnTo>
                      <a:lnTo>
                        <a:pt x="1663" y="321"/>
                      </a:lnTo>
                      <a:lnTo>
                        <a:pt x="1654" y="292"/>
                      </a:lnTo>
                      <a:lnTo>
                        <a:pt x="1570" y="10"/>
                      </a:lnTo>
                      <a:lnTo>
                        <a:pt x="1447" y="10"/>
                      </a:lnTo>
                      <a:lnTo>
                        <a:pt x="1647" y="631"/>
                      </a:lnTo>
                      <a:lnTo>
                        <a:pt x="1776" y="631"/>
                      </a:lnTo>
                      <a:close/>
                      <a:moveTo>
                        <a:pt x="1090" y="97"/>
                      </a:moveTo>
                      <a:lnTo>
                        <a:pt x="1101" y="95"/>
                      </a:lnTo>
                      <a:lnTo>
                        <a:pt x="1117" y="93"/>
                      </a:lnTo>
                      <a:lnTo>
                        <a:pt x="1136" y="92"/>
                      </a:lnTo>
                      <a:lnTo>
                        <a:pt x="1161" y="91"/>
                      </a:lnTo>
                      <a:lnTo>
                        <a:pt x="1174" y="92"/>
                      </a:lnTo>
                      <a:lnTo>
                        <a:pt x="1187" y="93"/>
                      </a:lnTo>
                      <a:lnTo>
                        <a:pt x="1199" y="95"/>
                      </a:lnTo>
                      <a:lnTo>
                        <a:pt x="1210" y="97"/>
                      </a:lnTo>
                      <a:lnTo>
                        <a:pt x="1222" y="100"/>
                      </a:lnTo>
                      <a:lnTo>
                        <a:pt x="1231" y="105"/>
                      </a:lnTo>
                      <a:lnTo>
                        <a:pt x="1240" y="109"/>
                      </a:lnTo>
                      <a:lnTo>
                        <a:pt x="1248" y="115"/>
                      </a:lnTo>
                      <a:lnTo>
                        <a:pt x="1256" y="121"/>
                      </a:lnTo>
                      <a:lnTo>
                        <a:pt x="1263" y="130"/>
                      </a:lnTo>
                      <a:lnTo>
                        <a:pt x="1268" y="137"/>
                      </a:lnTo>
                      <a:lnTo>
                        <a:pt x="1273" y="146"/>
                      </a:lnTo>
                      <a:lnTo>
                        <a:pt x="1277" y="156"/>
                      </a:lnTo>
                      <a:lnTo>
                        <a:pt x="1279" y="167"/>
                      </a:lnTo>
                      <a:lnTo>
                        <a:pt x="1281" y="178"/>
                      </a:lnTo>
                      <a:lnTo>
                        <a:pt x="1281" y="190"/>
                      </a:lnTo>
                      <a:lnTo>
                        <a:pt x="1281" y="202"/>
                      </a:lnTo>
                      <a:lnTo>
                        <a:pt x="1279" y="212"/>
                      </a:lnTo>
                      <a:lnTo>
                        <a:pt x="1277" y="222"/>
                      </a:lnTo>
                      <a:lnTo>
                        <a:pt x="1273" y="232"/>
                      </a:lnTo>
                      <a:lnTo>
                        <a:pt x="1268" y="242"/>
                      </a:lnTo>
                      <a:lnTo>
                        <a:pt x="1263" y="250"/>
                      </a:lnTo>
                      <a:lnTo>
                        <a:pt x="1255" y="257"/>
                      </a:lnTo>
                      <a:lnTo>
                        <a:pt x="1248" y="264"/>
                      </a:lnTo>
                      <a:lnTo>
                        <a:pt x="1240" y="271"/>
                      </a:lnTo>
                      <a:lnTo>
                        <a:pt x="1231" y="277"/>
                      </a:lnTo>
                      <a:lnTo>
                        <a:pt x="1221" y="281"/>
                      </a:lnTo>
                      <a:lnTo>
                        <a:pt x="1209" y="285"/>
                      </a:lnTo>
                      <a:lnTo>
                        <a:pt x="1197" y="288"/>
                      </a:lnTo>
                      <a:lnTo>
                        <a:pt x="1185" y="291"/>
                      </a:lnTo>
                      <a:lnTo>
                        <a:pt x="1171" y="292"/>
                      </a:lnTo>
                      <a:lnTo>
                        <a:pt x="1158" y="292"/>
                      </a:lnTo>
                      <a:lnTo>
                        <a:pt x="1090" y="292"/>
                      </a:lnTo>
                      <a:lnTo>
                        <a:pt x="1090" y="97"/>
                      </a:lnTo>
                      <a:close/>
                      <a:moveTo>
                        <a:pt x="978" y="631"/>
                      </a:moveTo>
                      <a:lnTo>
                        <a:pt x="1090" y="631"/>
                      </a:lnTo>
                      <a:lnTo>
                        <a:pt x="1090" y="375"/>
                      </a:lnTo>
                      <a:lnTo>
                        <a:pt x="1148" y="375"/>
                      </a:lnTo>
                      <a:lnTo>
                        <a:pt x="1159" y="377"/>
                      </a:lnTo>
                      <a:lnTo>
                        <a:pt x="1170" y="378"/>
                      </a:lnTo>
                      <a:lnTo>
                        <a:pt x="1180" y="380"/>
                      </a:lnTo>
                      <a:lnTo>
                        <a:pt x="1190" y="382"/>
                      </a:lnTo>
                      <a:lnTo>
                        <a:pt x="1198" y="385"/>
                      </a:lnTo>
                      <a:lnTo>
                        <a:pt x="1206" y="389"/>
                      </a:lnTo>
                      <a:lnTo>
                        <a:pt x="1213" y="394"/>
                      </a:lnTo>
                      <a:lnTo>
                        <a:pt x="1221" y="400"/>
                      </a:lnTo>
                      <a:lnTo>
                        <a:pt x="1227" y="407"/>
                      </a:lnTo>
                      <a:lnTo>
                        <a:pt x="1233" y="415"/>
                      </a:lnTo>
                      <a:lnTo>
                        <a:pt x="1238" y="424"/>
                      </a:lnTo>
                      <a:lnTo>
                        <a:pt x="1243" y="433"/>
                      </a:lnTo>
                      <a:lnTo>
                        <a:pt x="1247" y="444"/>
                      </a:lnTo>
                      <a:lnTo>
                        <a:pt x="1251" y="457"/>
                      </a:lnTo>
                      <a:lnTo>
                        <a:pt x="1255" y="470"/>
                      </a:lnTo>
                      <a:lnTo>
                        <a:pt x="1259" y="485"/>
                      </a:lnTo>
                      <a:lnTo>
                        <a:pt x="1272" y="537"/>
                      </a:lnTo>
                      <a:lnTo>
                        <a:pt x="1283" y="579"/>
                      </a:lnTo>
                      <a:lnTo>
                        <a:pt x="1288" y="597"/>
                      </a:lnTo>
                      <a:lnTo>
                        <a:pt x="1292" y="611"/>
                      </a:lnTo>
                      <a:lnTo>
                        <a:pt x="1297" y="622"/>
                      </a:lnTo>
                      <a:lnTo>
                        <a:pt x="1301" y="631"/>
                      </a:lnTo>
                      <a:lnTo>
                        <a:pt x="1417" y="631"/>
                      </a:lnTo>
                      <a:lnTo>
                        <a:pt x="1413" y="619"/>
                      </a:lnTo>
                      <a:lnTo>
                        <a:pt x="1406" y="605"/>
                      </a:lnTo>
                      <a:lnTo>
                        <a:pt x="1401" y="585"/>
                      </a:lnTo>
                      <a:lnTo>
                        <a:pt x="1395" y="565"/>
                      </a:lnTo>
                      <a:lnTo>
                        <a:pt x="1389" y="540"/>
                      </a:lnTo>
                      <a:lnTo>
                        <a:pt x="1382" y="514"/>
                      </a:lnTo>
                      <a:lnTo>
                        <a:pt x="1376" y="487"/>
                      </a:lnTo>
                      <a:lnTo>
                        <a:pt x="1368" y="458"/>
                      </a:lnTo>
                      <a:lnTo>
                        <a:pt x="1362" y="436"/>
                      </a:lnTo>
                      <a:lnTo>
                        <a:pt x="1354" y="416"/>
                      </a:lnTo>
                      <a:lnTo>
                        <a:pt x="1346" y="398"/>
                      </a:lnTo>
                      <a:lnTo>
                        <a:pt x="1336" y="382"/>
                      </a:lnTo>
                      <a:lnTo>
                        <a:pt x="1330" y="374"/>
                      </a:lnTo>
                      <a:lnTo>
                        <a:pt x="1324" y="367"/>
                      </a:lnTo>
                      <a:lnTo>
                        <a:pt x="1318" y="361"/>
                      </a:lnTo>
                      <a:lnTo>
                        <a:pt x="1312" y="355"/>
                      </a:lnTo>
                      <a:lnTo>
                        <a:pt x="1305" y="350"/>
                      </a:lnTo>
                      <a:lnTo>
                        <a:pt x="1298" y="346"/>
                      </a:lnTo>
                      <a:lnTo>
                        <a:pt x="1290" y="342"/>
                      </a:lnTo>
                      <a:lnTo>
                        <a:pt x="1282" y="337"/>
                      </a:lnTo>
                      <a:lnTo>
                        <a:pt x="1282" y="335"/>
                      </a:lnTo>
                      <a:lnTo>
                        <a:pt x="1292" y="330"/>
                      </a:lnTo>
                      <a:lnTo>
                        <a:pt x="1304" y="326"/>
                      </a:lnTo>
                      <a:lnTo>
                        <a:pt x="1314" y="320"/>
                      </a:lnTo>
                      <a:lnTo>
                        <a:pt x="1324" y="314"/>
                      </a:lnTo>
                      <a:lnTo>
                        <a:pt x="1334" y="306"/>
                      </a:lnTo>
                      <a:lnTo>
                        <a:pt x="1343" y="298"/>
                      </a:lnTo>
                      <a:lnTo>
                        <a:pt x="1352" y="289"/>
                      </a:lnTo>
                      <a:lnTo>
                        <a:pt x="1360" y="280"/>
                      </a:lnTo>
                      <a:lnTo>
                        <a:pt x="1367" y="270"/>
                      </a:lnTo>
                      <a:lnTo>
                        <a:pt x="1374" y="258"/>
                      </a:lnTo>
                      <a:lnTo>
                        <a:pt x="1380" y="247"/>
                      </a:lnTo>
                      <a:lnTo>
                        <a:pt x="1385" y="235"/>
                      </a:lnTo>
                      <a:lnTo>
                        <a:pt x="1389" y="222"/>
                      </a:lnTo>
                      <a:lnTo>
                        <a:pt x="1392" y="209"/>
                      </a:lnTo>
                      <a:lnTo>
                        <a:pt x="1394" y="194"/>
                      </a:lnTo>
                      <a:lnTo>
                        <a:pt x="1394" y="180"/>
                      </a:lnTo>
                      <a:lnTo>
                        <a:pt x="1393" y="160"/>
                      </a:lnTo>
                      <a:lnTo>
                        <a:pt x="1391" y="142"/>
                      </a:lnTo>
                      <a:lnTo>
                        <a:pt x="1386" y="124"/>
                      </a:lnTo>
                      <a:lnTo>
                        <a:pt x="1381" y="108"/>
                      </a:lnTo>
                      <a:lnTo>
                        <a:pt x="1373" y="94"/>
                      </a:lnTo>
                      <a:lnTo>
                        <a:pt x="1363" y="79"/>
                      </a:lnTo>
                      <a:lnTo>
                        <a:pt x="1353" y="67"/>
                      </a:lnTo>
                      <a:lnTo>
                        <a:pt x="1341" y="56"/>
                      </a:lnTo>
                      <a:lnTo>
                        <a:pt x="1333" y="49"/>
                      </a:lnTo>
                      <a:lnTo>
                        <a:pt x="1324" y="43"/>
                      </a:lnTo>
                      <a:lnTo>
                        <a:pt x="1315" y="38"/>
                      </a:lnTo>
                      <a:lnTo>
                        <a:pt x="1306" y="33"/>
                      </a:lnTo>
                      <a:lnTo>
                        <a:pt x="1296" y="28"/>
                      </a:lnTo>
                      <a:lnTo>
                        <a:pt x="1285" y="24"/>
                      </a:lnTo>
                      <a:lnTo>
                        <a:pt x="1275" y="21"/>
                      </a:lnTo>
                      <a:lnTo>
                        <a:pt x="1263" y="17"/>
                      </a:lnTo>
                      <a:lnTo>
                        <a:pt x="1238" y="12"/>
                      </a:lnTo>
                      <a:lnTo>
                        <a:pt x="1211" y="8"/>
                      </a:lnTo>
                      <a:lnTo>
                        <a:pt x="1181" y="6"/>
                      </a:lnTo>
                      <a:lnTo>
                        <a:pt x="1150" y="5"/>
                      </a:lnTo>
                      <a:lnTo>
                        <a:pt x="1125" y="5"/>
                      </a:lnTo>
                      <a:lnTo>
                        <a:pt x="1101" y="6"/>
                      </a:lnTo>
                      <a:lnTo>
                        <a:pt x="1078" y="7"/>
                      </a:lnTo>
                      <a:lnTo>
                        <a:pt x="1055" y="9"/>
                      </a:lnTo>
                      <a:lnTo>
                        <a:pt x="1034" y="11"/>
                      </a:lnTo>
                      <a:lnTo>
                        <a:pt x="1014" y="13"/>
                      </a:lnTo>
                      <a:lnTo>
                        <a:pt x="995" y="15"/>
                      </a:lnTo>
                      <a:lnTo>
                        <a:pt x="978" y="19"/>
                      </a:lnTo>
                      <a:lnTo>
                        <a:pt x="978" y="631"/>
                      </a:lnTo>
                      <a:close/>
                      <a:moveTo>
                        <a:pt x="852" y="263"/>
                      </a:moveTo>
                      <a:lnTo>
                        <a:pt x="617" y="263"/>
                      </a:lnTo>
                      <a:lnTo>
                        <a:pt x="617" y="104"/>
                      </a:lnTo>
                      <a:lnTo>
                        <a:pt x="865" y="104"/>
                      </a:lnTo>
                      <a:lnTo>
                        <a:pt x="865" y="10"/>
                      </a:lnTo>
                      <a:lnTo>
                        <a:pt x="504" y="10"/>
                      </a:lnTo>
                      <a:lnTo>
                        <a:pt x="504" y="631"/>
                      </a:lnTo>
                      <a:lnTo>
                        <a:pt x="879" y="631"/>
                      </a:lnTo>
                      <a:lnTo>
                        <a:pt x="879" y="537"/>
                      </a:lnTo>
                      <a:lnTo>
                        <a:pt x="617" y="537"/>
                      </a:lnTo>
                      <a:lnTo>
                        <a:pt x="617" y="355"/>
                      </a:lnTo>
                      <a:lnTo>
                        <a:pt x="852" y="355"/>
                      </a:lnTo>
                      <a:lnTo>
                        <a:pt x="852" y="263"/>
                      </a:lnTo>
                      <a:close/>
                      <a:moveTo>
                        <a:pt x="0" y="601"/>
                      </a:moveTo>
                      <a:lnTo>
                        <a:pt x="14" y="609"/>
                      </a:lnTo>
                      <a:lnTo>
                        <a:pt x="32" y="616"/>
                      </a:lnTo>
                      <a:lnTo>
                        <a:pt x="50" y="622"/>
                      </a:lnTo>
                      <a:lnTo>
                        <a:pt x="72" y="629"/>
                      </a:lnTo>
                      <a:lnTo>
                        <a:pt x="94" y="634"/>
                      </a:lnTo>
                      <a:lnTo>
                        <a:pt x="118" y="637"/>
                      </a:lnTo>
                      <a:lnTo>
                        <a:pt x="143" y="640"/>
                      </a:lnTo>
                      <a:lnTo>
                        <a:pt x="167" y="641"/>
                      </a:lnTo>
                      <a:lnTo>
                        <a:pt x="196" y="640"/>
                      </a:lnTo>
                      <a:lnTo>
                        <a:pt x="224" y="637"/>
                      </a:lnTo>
                      <a:lnTo>
                        <a:pt x="236" y="635"/>
                      </a:lnTo>
                      <a:lnTo>
                        <a:pt x="248" y="632"/>
                      </a:lnTo>
                      <a:lnTo>
                        <a:pt x="261" y="629"/>
                      </a:lnTo>
                      <a:lnTo>
                        <a:pt x="272" y="625"/>
                      </a:lnTo>
                      <a:lnTo>
                        <a:pt x="282" y="621"/>
                      </a:lnTo>
                      <a:lnTo>
                        <a:pt x="293" y="617"/>
                      </a:lnTo>
                      <a:lnTo>
                        <a:pt x="303" y="613"/>
                      </a:lnTo>
                      <a:lnTo>
                        <a:pt x="312" y="608"/>
                      </a:lnTo>
                      <a:lnTo>
                        <a:pt x="321" y="603"/>
                      </a:lnTo>
                      <a:lnTo>
                        <a:pt x="330" y="597"/>
                      </a:lnTo>
                      <a:lnTo>
                        <a:pt x="338" y="591"/>
                      </a:lnTo>
                      <a:lnTo>
                        <a:pt x="345" y="584"/>
                      </a:lnTo>
                      <a:lnTo>
                        <a:pt x="352" y="578"/>
                      </a:lnTo>
                      <a:lnTo>
                        <a:pt x="358" y="571"/>
                      </a:lnTo>
                      <a:lnTo>
                        <a:pt x="365" y="564"/>
                      </a:lnTo>
                      <a:lnTo>
                        <a:pt x="371" y="557"/>
                      </a:lnTo>
                      <a:lnTo>
                        <a:pt x="380" y="541"/>
                      </a:lnTo>
                      <a:lnTo>
                        <a:pt x="388" y="526"/>
                      </a:lnTo>
                      <a:lnTo>
                        <a:pt x="394" y="508"/>
                      </a:lnTo>
                      <a:lnTo>
                        <a:pt x="400" y="491"/>
                      </a:lnTo>
                      <a:lnTo>
                        <a:pt x="402" y="472"/>
                      </a:lnTo>
                      <a:lnTo>
                        <a:pt x="403" y="454"/>
                      </a:lnTo>
                      <a:lnTo>
                        <a:pt x="402" y="437"/>
                      </a:lnTo>
                      <a:lnTo>
                        <a:pt x="401" y="422"/>
                      </a:lnTo>
                      <a:lnTo>
                        <a:pt x="397" y="407"/>
                      </a:lnTo>
                      <a:lnTo>
                        <a:pt x="393" y="393"/>
                      </a:lnTo>
                      <a:lnTo>
                        <a:pt x="387" y="380"/>
                      </a:lnTo>
                      <a:lnTo>
                        <a:pt x="381" y="367"/>
                      </a:lnTo>
                      <a:lnTo>
                        <a:pt x="373" y="355"/>
                      </a:lnTo>
                      <a:lnTo>
                        <a:pt x="364" y="344"/>
                      </a:lnTo>
                      <a:lnTo>
                        <a:pt x="353" y="332"/>
                      </a:lnTo>
                      <a:lnTo>
                        <a:pt x="341" y="322"/>
                      </a:lnTo>
                      <a:lnTo>
                        <a:pt x="328" y="313"/>
                      </a:lnTo>
                      <a:lnTo>
                        <a:pt x="313" y="303"/>
                      </a:lnTo>
                      <a:lnTo>
                        <a:pt x="298" y="294"/>
                      </a:lnTo>
                      <a:lnTo>
                        <a:pt x="281" y="286"/>
                      </a:lnTo>
                      <a:lnTo>
                        <a:pt x="263" y="278"/>
                      </a:lnTo>
                      <a:lnTo>
                        <a:pt x="243" y="270"/>
                      </a:lnTo>
                      <a:lnTo>
                        <a:pt x="215" y="258"/>
                      </a:lnTo>
                      <a:lnTo>
                        <a:pt x="190" y="247"/>
                      </a:lnTo>
                      <a:lnTo>
                        <a:pt x="179" y="242"/>
                      </a:lnTo>
                      <a:lnTo>
                        <a:pt x="169" y="236"/>
                      </a:lnTo>
                      <a:lnTo>
                        <a:pt x="161" y="230"/>
                      </a:lnTo>
                      <a:lnTo>
                        <a:pt x="153" y="224"/>
                      </a:lnTo>
                      <a:lnTo>
                        <a:pt x="146" y="219"/>
                      </a:lnTo>
                      <a:lnTo>
                        <a:pt x="141" y="213"/>
                      </a:lnTo>
                      <a:lnTo>
                        <a:pt x="135" y="206"/>
                      </a:lnTo>
                      <a:lnTo>
                        <a:pt x="131" y="200"/>
                      </a:lnTo>
                      <a:lnTo>
                        <a:pt x="128" y="192"/>
                      </a:lnTo>
                      <a:lnTo>
                        <a:pt x="126" y="184"/>
                      </a:lnTo>
                      <a:lnTo>
                        <a:pt x="125" y="177"/>
                      </a:lnTo>
                      <a:lnTo>
                        <a:pt x="125" y="168"/>
                      </a:lnTo>
                      <a:lnTo>
                        <a:pt x="125" y="162"/>
                      </a:lnTo>
                      <a:lnTo>
                        <a:pt x="126" y="154"/>
                      </a:lnTo>
                      <a:lnTo>
                        <a:pt x="128" y="147"/>
                      </a:lnTo>
                      <a:lnTo>
                        <a:pt x="130" y="141"/>
                      </a:lnTo>
                      <a:lnTo>
                        <a:pt x="134" y="135"/>
                      </a:lnTo>
                      <a:lnTo>
                        <a:pt x="139" y="129"/>
                      </a:lnTo>
                      <a:lnTo>
                        <a:pt x="143" y="122"/>
                      </a:lnTo>
                      <a:lnTo>
                        <a:pt x="149" y="117"/>
                      </a:lnTo>
                      <a:lnTo>
                        <a:pt x="156" y="112"/>
                      </a:lnTo>
                      <a:lnTo>
                        <a:pt x="163" y="107"/>
                      </a:lnTo>
                      <a:lnTo>
                        <a:pt x="171" y="103"/>
                      </a:lnTo>
                      <a:lnTo>
                        <a:pt x="181" y="100"/>
                      </a:lnTo>
                      <a:lnTo>
                        <a:pt x="191" y="97"/>
                      </a:lnTo>
                      <a:lnTo>
                        <a:pt x="202" y="95"/>
                      </a:lnTo>
                      <a:lnTo>
                        <a:pt x="215" y="94"/>
                      </a:lnTo>
                      <a:lnTo>
                        <a:pt x="227" y="94"/>
                      </a:lnTo>
                      <a:lnTo>
                        <a:pt x="248" y="94"/>
                      </a:lnTo>
                      <a:lnTo>
                        <a:pt x="268" y="96"/>
                      </a:lnTo>
                      <a:lnTo>
                        <a:pt x="285" y="100"/>
                      </a:lnTo>
                      <a:lnTo>
                        <a:pt x="302" y="104"/>
                      </a:lnTo>
                      <a:lnTo>
                        <a:pt x="317" y="108"/>
                      </a:lnTo>
                      <a:lnTo>
                        <a:pt x="331" y="113"/>
                      </a:lnTo>
                      <a:lnTo>
                        <a:pt x="342" y="118"/>
                      </a:lnTo>
                      <a:lnTo>
                        <a:pt x="351" y="122"/>
                      </a:lnTo>
                      <a:lnTo>
                        <a:pt x="378" y="31"/>
                      </a:lnTo>
                      <a:lnTo>
                        <a:pt x="366" y="25"/>
                      </a:lnTo>
                      <a:lnTo>
                        <a:pt x="350" y="20"/>
                      </a:lnTo>
                      <a:lnTo>
                        <a:pt x="335" y="14"/>
                      </a:lnTo>
                      <a:lnTo>
                        <a:pt x="316" y="9"/>
                      </a:lnTo>
                      <a:lnTo>
                        <a:pt x="298" y="6"/>
                      </a:lnTo>
                      <a:lnTo>
                        <a:pt x="276" y="3"/>
                      </a:lnTo>
                      <a:lnTo>
                        <a:pt x="254" y="1"/>
                      </a:lnTo>
                      <a:lnTo>
                        <a:pt x="229" y="0"/>
                      </a:lnTo>
                      <a:lnTo>
                        <a:pt x="204" y="1"/>
                      </a:lnTo>
                      <a:lnTo>
                        <a:pt x="182" y="4"/>
                      </a:lnTo>
                      <a:lnTo>
                        <a:pt x="159" y="8"/>
                      </a:lnTo>
                      <a:lnTo>
                        <a:pt x="139" y="14"/>
                      </a:lnTo>
                      <a:lnTo>
                        <a:pt x="119" y="22"/>
                      </a:lnTo>
                      <a:lnTo>
                        <a:pt x="101" y="30"/>
                      </a:lnTo>
                      <a:lnTo>
                        <a:pt x="84" y="40"/>
                      </a:lnTo>
                      <a:lnTo>
                        <a:pt x="70" y="51"/>
                      </a:lnTo>
                      <a:lnTo>
                        <a:pt x="56" y="64"/>
                      </a:lnTo>
                      <a:lnTo>
                        <a:pt x="44" y="77"/>
                      </a:lnTo>
                      <a:lnTo>
                        <a:pt x="34" y="93"/>
                      </a:lnTo>
                      <a:lnTo>
                        <a:pt x="26" y="108"/>
                      </a:lnTo>
                      <a:lnTo>
                        <a:pt x="18" y="124"/>
                      </a:lnTo>
                      <a:lnTo>
                        <a:pt x="14" y="142"/>
                      </a:lnTo>
                      <a:lnTo>
                        <a:pt x="11" y="159"/>
                      </a:lnTo>
                      <a:lnTo>
                        <a:pt x="10" y="179"/>
                      </a:lnTo>
                      <a:lnTo>
                        <a:pt x="11" y="194"/>
                      </a:lnTo>
                      <a:lnTo>
                        <a:pt x="13" y="211"/>
                      </a:lnTo>
                      <a:lnTo>
                        <a:pt x="16" y="225"/>
                      </a:lnTo>
                      <a:lnTo>
                        <a:pt x="21" y="240"/>
                      </a:lnTo>
                      <a:lnTo>
                        <a:pt x="29" y="253"/>
                      </a:lnTo>
                      <a:lnTo>
                        <a:pt x="36" y="265"/>
                      </a:lnTo>
                      <a:lnTo>
                        <a:pt x="45" y="277"/>
                      </a:lnTo>
                      <a:lnTo>
                        <a:pt x="55" y="288"/>
                      </a:lnTo>
                      <a:lnTo>
                        <a:pt x="67" y="299"/>
                      </a:lnTo>
                      <a:lnTo>
                        <a:pt x="80" y="310"/>
                      </a:lnTo>
                      <a:lnTo>
                        <a:pt x="93" y="319"/>
                      </a:lnTo>
                      <a:lnTo>
                        <a:pt x="109" y="328"/>
                      </a:lnTo>
                      <a:lnTo>
                        <a:pt x="124" y="336"/>
                      </a:lnTo>
                      <a:lnTo>
                        <a:pt x="142" y="345"/>
                      </a:lnTo>
                      <a:lnTo>
                        <a:pt x="159" y="352"/>
                      </a:lnTo>
                      <a:lnTo>
                        <a:pt x="178" y="359"/>
                      </a:lnTo>
                      <a:lnTo>
                        <a:pt x="205" y="369"/>
                      </a:lnTo>
                      <a:lnTo>
                        <a:pt x="228" y="381"/>
                      </a:lnTo>
                      <a:lnTo>
                        <a:pt x="238" y="386"/>
                      </a:lnTo>
                      <a:lnTo>
                        <a:pt x="247" y="392"/>
                      </a:lnTo>
                      <a:lnTo>
                        <a:pt x="255" y="397"/>
                      </a:lnTo>
                      <a:lnTo>
                        <a:pt x="262" y="403"/>
                      </a:lnTo>
                      <a:lnTo>
                        <a:pt x="268" y="409"/>
                      </a:lnTo>
                      <a:lnTo>
                        <a:pt x="273" y="417"/>
                      </a:lnTo>
                      <a:lnTo>
                        <a:pt x="278" y="423"/>
                      </a:lnTo>
                      <a:lnTo>
                        <a:pt x="281" y="430"/>
                      </a:lnTo>
                      <a:lnTo>
                        <a:pt x="284" y="437"/>
                      </a:lnTo>
                      <a:lnTo>
                        <a:pt x="287" y="445"/>
                      </a:lnTo>
                      <a:lnTo>
                        <a:pt x="288" y="454"/>
                      </a:lnTo>
                      <a:lnTo>
                        <a:pt x="288" y="462"/>
                      </a:lnTo>
                      <a:lnTo>
                        <a:pt x="288" y="471"/>
                      </a:lnTo>
                      <a:lnTo>
                        <a:pt x="285" y="480"/>
                      </a:lnTo>
                      <a:lnTo>
                        <a:pt x="283" y="489"/>
                      </a:lnTo>
                      <a:lnTo>
                        <a:pt x="280" y="497"/>
                      </a:lnTo>
                      <a:lnTo>
                        <a:pt x="276" y="504"/>
                      </a:lnTo>
                      <a:lnTo>
                        <a:pt x="271" y="511"/>
                      </a:lnTo>
                      <a:lnTo>
                        <a:pt x="265" y="517"/>
                      </a:lnTo>
                      <a:lnTo>
                        <a:pt x="259" y="524"/>
                      </a:lnTo>
                      <a:lnTo>
                        <a:pt x="251" y="529"/>
                      </a:lnTo>
                      <a:lnTo>
                        <a:pt x="242" y="533"/>
                      </a:lnTo>
                      <a:lnTo>
                        <a:pt x="233" y="537"/>
                      </a:lnTo>
                      <a:lnTo>
                        <a:pt x="223" y="540"/>
                      </a:lnTo>
                      <a:lnTo>
                        <a:pt x="213" y="543"/>
                      </a:lnTo>
                      <a:lnTo>
                        <a:pt x="200" y="545"/>
                      </a:lnTo>
                      <a:lnTo>
                        <a:pt x="188" y="546"/>
                      </a:lnTo>
                      <a:lnTo>
                        <a:pt x="175" y="546"/>
                      </a:lnTo>
                      <a:lnTo>
                        <a:pt x="154" y="546"/>
                      </a:lnTo>
                      <a:lnTo>
                        <a:pt x="132" y="543"/>
                      </a:lnTo>
                      <a:lnTo>
                        <a:pt x="112" y="540"/>
                      </a:lnTo>
                      <a:lnTo>
                        <a:pt x="92" y="535"/>
                      </a:lnTo>
                      <a:lnTo>
                        <a:pt x="74" y="529"/>
                      </a:lnTo>
                      <a:lnTo>
                        <a:pt x="56" y="523"/>
                      </a:lnTo>
                      <a:lnTo>
                        <a:pt x="40" y="514"/>
                      </a:lnTo>
                      <a:lnTo>
                        <a:pt x="26" y="507"/>
                      </a:lnTo>
                      <a:lnTo>
                        <a:pt x="0" y="601"/>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latin typeface="Myriad Pro"/>
                  </a:endParaRPr>
                </a:p>
              </p:txBody>
            </p:sp>
            <p:sp>
              <p:nvSpPr>
                <p:cNvPr id="32" name="Freeform 31"/>
                <p:cNvSpPr>
                  <a:spLocks noEditPoints="1"/>
                </p:cNvSpPr>
                <p:nvPr/>
              </p:nvSpPr>
              <p:spPr bwMode="auto">
                <a:xfrm>
                  <a:off x="656520" y="250031"/>
                  <a:ext cx="780730" cy="84203"/>
                </a:xfrm>
                <a:custGeom>
                  <a:avLst/>
                  <a:gdLst/>
                  <a:ahLst/>
                  <a:cxnLst>
                    <a:cxn ang="0">
                      <a:pos x="5506" y="10"/>
                    </a:cxn>
                    <a:cxn ang="0">
                      <a:pos x="5169" y="544"/>
                    </a:cxn>
                    <a:cxn ang="0">
                      <a:pos x="5029" y="477"/>
                    </a:cxn>
                    <a:cxn ang="0">
                      <a:pos x="4982" y="270"/>
                    </a:cxn>
                    <a:cxn ang="0">
                      <a:pos x="5063" y="133"/>
                    </a:cxn>
                    <a:cxn ang="0">
                      <a:pos x="5293" y="109"/>
                    </a:cxn>
                    <a:cxn ang="0">
                      <a:pos x="5122" y="6"/>
                    </a:cxn>
                    <a:cxn ang="0">
                      <a:pos x="4924" y="122"/>
                    </a:cxn>
                    <a:cxn ang="0">
                      <a:pos x="4861" y="362"/>
                    </a:cxn>
                    <a:cxn ang="0">
                      <a:pos x="4955" y="565"/>
                    </a:cxn>
                    <a:cxn ang="0">
                      <a:pos x="5175" y="641"/>
                    </a:cxn>
                    <a:cxn ang="0">
                      <a:pos x="4373" y="269"/>
                    </a:cxn>
                    <a:cxn ang="0">
                      <a:pos x="4761" y="631"/>
                    </a:cxn>
                    <a:cxn ang="0">
                      <a:pos x="4630" y="407"/>
                    </a:cxn>
                    <a:cxn ang="0">
                      <a:pos x="3905" y="100"/>
                    </a:cxn>
                    <a:cxn ang="0">
                      <a:pos x="3809" y="456"/>
                    </a:cxn>
                    <a:cxn ang="0">
                      <a:pos x="3020" y="10"/>
                    </a:cxn>
                    <a:cxn ang="0">
                      <a:pos x="2324" y="528"/>
                    </a:cxn>
                    <a:cxn ang="0">
                      <a:pos x="2455" y="633"/>
                    </a:cxn>
                    <a:cxn ang="0">
                      <a:pos x="2663" y="610"/>
                    </a:cxn>
                    <a:cxn ang="0">
                      <a:pos x="2767" y="461"/>
                    </a:cxn>
                    <a:cxn ang="0">
                      <a:pos x="2644" y="481"/>
                    </a:cxn>
                    <a:cxn ang="0">
                      <a:pos x="2470" y="533"/>
                    </a:cxn>
                    <a:cxn ang="0">
                      <a:pos x="1803" y="609"/>
                    </a:cxn>
                    <a:cxn ang="0">
                      <a:pos x="2082" y="617"/>
                    </a:cxn>
                    <a:cxn ang="0">
                      <a:pos x="2191" y="472"/>
                    </a:cxn>
                    <a:cxn ang="0">
                      <a:pos x="2070" y="286"/>
                    </a:cxn>
                    <a:cxn ang="0">
                      <a:pos x="1914" y="177"/>
                    </a:cxn>
                    <a:cxn ang="0">
                      <a:pos x="1991" y="95"/>
                    </a:cxn>
                    <a:cxn ang="0">
                      <a:pos x="2106" y="9"/>
                    </a:cxn>
                    <a:cxn ang="0">
                      <a:pos x="1823" y="93"/>
                    </a:cxn>
                    <a:cxn ang="0">
                      <a:pos x="1869" y="310"/>
                    </a:cxn>
                    <a:cxn ang="0">
                      <a:pos x="2067" y="423"/>
                    </a:cxn>
                    <a:cxn ang="0">
                      <a:pos x="2031" y="533"/>
                    </a:cxn>
                    <a:cxn ang="0">
                      <a:pos x="1789" y="601"/>
                    </a:cxn>
                    <a:cxn ang="0">
                      <a:pos x="1348" y="251"/>
                    </a:cxn>
                    <a:cxn ang="0">
                      <a:pos x="1587" y="422"/>
                    </a:cxn>
                    <a:cxn ang="0">
                      <a:pos x="1300" y="631"/>
                    </a:cxn>
                    <a:cxn ang="0">
                      <a:pos x="679" y="482"/>
                    </a:cxn>
                    <a:cxn ang="0">
                      <a:pos x="668" y="177"/>
                    </a:cxn>
                    <a:cxn ang="0">
                      <a:pos x="807" y="91"/>
                    </a:cxn>
                    <a:cxn ang="0">
                      <a:pos x="944" y="177"/>
                    </a:cxn>
                    <a:cxn ang="0">
                      <a:pos x="933" y="482"/>
                    </a:cxn>
                    <a:cxn ang="0">
                      <a:pos x="804" y="550"/>
                    </a:cxn>
                    <a:cxn ang="0">
                      <a:pos x="993" y="575"/>
                    </a:cxn>
                    <a:cxn ang="0">
                      <a:pos x="1094" y="370"/>
                    </a:cxn>
                    <a:cxn ang="0">
                      <a:pos x="1054" y="137"/>
                    </a:cxn>
                    <a:cxn ang="0">
                      <a:pos x="890" y="9"/>
                    </a:cxn>
                    <a:cxn ang="0">
                      <a:pos x="665" y="37"/>
                    </a:cxn>
                    <a:cxn ang="0">
                      <a:pos x="531" y="209"/>
                    </a:cxn>
                    <a:cxn ang="0">
                      <a:pos x="535" y="452"/>
                    </a:cxn>
                    <a:cxn ang="0">
                      <a:pos x="670" y="611"/>
                    </a:cxn>
                    <a:cxn ang="0">
                      <a:pos x="403" y="539"/>
                    </a:cxn>
                    <a:cxn ang="0">
                      <a:pos x="216" y="516"/>
                    </a:cxn>
                    <a:cxn ang="0">
                      <a:pos x="123" y="371"/>
                    </a:cxn>
                    <a:cxn ang="0">
                      <a:pos x="160" y="176"/>
                    </a:cxn>
                    <a:cxn ang="0">
                      <a:pos x="337" y="94"/>
                    </a:cxn>
                    <a:cxn ang="0">
                      <a:pos x="383" y="3"/>
                    </a:cxn>
                    <a:cxn ang="0">
                      <a:pos x="130" y="59"/>
                    </a:cxn>
                    <a:cxn ang="0">
                      <a:pos x="6" y="255"/>
                    </a:cxn>
                    <a:cxn ang="0">
                      <a:pos x="41" y="497"/>
                    </a:cxn>
                    <a:cxn ang="0">
                      <a:pos x="215" y="628"/>
                    </a:cxn>
                    <a:cxn ang="0">
                      <a:pos x="458" y="523"/>
                    </a:cxn>
                  </a:cxnLst>
                  <a:rect l="0" t="0" r="r" b="b"/>
                  <a:pathLst>
                    <a:path w="5893" h="641">
                      <a:moveTo>
                        <a:pt x="5686" y="631"/>
                      </a:moveTo>
                      <a:lnTo>
                        <a:pt x="5686" y="369"/>
                      </a:lnTo>
                      <a:lnTo>
                        <a:pt x="5893" y="10"/>
                      </a:lnTo>
                      <a:lnTo>
                        <a:pt x="5764" y="10"/>
                      </a:lnTo>
                      <a:lnTo>
                        <a:pt x="5690" y="169"/>
                      </a:lnTo>
                      <a:lnTo>
                        <a:pt x="5675" y="202"/>
                      </a:lnTo>
                      <a:lnTo>
                        <a:pt x="5661" y="232"/>
                      </a:lnTo>
                      <a:lnTo>
                        <a:pt x="5648" y="262"/>
                      </a:lnTo>
                      <a:lnTo>
                        <a:pt x="5636" y="292"/>
                      </a:lnTo>
                      <a:lnTo>
                        <a:pt x="5635" y="292"/>
                      </a:lnTo>
                      <a:lnTo>
                        <a:pt x="5621" y="261"/>
                      </a:lnTo>
                      <a:lnTo>
                        <a:pt x="5609" y="232"/>
                      </a:lnTo>
                      <a:lnTo>
                        <a:pt x="5596" y="202"/>
                      </a:lnTo>
                      <a:lnTo>
                        <a:pt x="5580" y="170"/>
                      </a:lnTo>
                      <a:lnTo>
                        <a:pt x="5506" y="10"/>
                      </a:lnTo>
                      <a:lnTo>
                        <a:pt x="5377" y="10"/>
                      </a:lnTo>
                      <a:lnTo>
                        <a:pt x="5573" y="372"/>
                      </a:lnTo>
                      <a:lnTo>
                        <a:pt x="5573" y="631"/>
                      </a:lnTo>
                      <a:lnTo>
                        <a:pt x="5686" y="631"/>
                      </a:lnTo>
                      <a:close/>
                      <a:moveTo>
                        <a:pt x="5318" y="523"/>
                      </a:moveTo>
                      <a:lnTo>
                        <a:pt x="5306" y="528"/>
                      </a:lnTo>
                      <a:lnTo>
                        <a:pt x="5293" y="532"/>
                      </a:lnTo>
                      <a:lnTo>
                        <a:pt x="5277" y="536"/>
                      </a:lnTo>
                      <a:lnTo>
                        <a:pt x="5262" y="539"/>
                      </a:lnTo>
                      <a:lnTo>
                        <a:pt x="5245" y="542"/>
                      </a:lnTo>
                      <a:lnTo>
                        <a:pt x="5229" y="544"/>
                      </a:lnTo>
                      <a:lnTo>
                        <a:pt x="5211" y="545"/>
                      </a:lnTo>
                      <a:lnTo>
                        <a:pt x="5194" y="545"/>
                      </a:lnTo>
                      <a:lnTo>
                        <a:pt x="5182" y="545"/>
                      </a:lnTo>
                      <a:lnTo>
                        <a:pt x="5169" y="544"/>
                      </a:lnTo>
                      <a:lnTo>
                        <a:pt x="5157" y="543"/>
                      </a:lnTo>
                      <a:lnTo>
                        <a:pt x="5146" y="541"/>
                      </a:lnTo>
                      <a:lnTo>
                        <a:pt x="5134" y="539"/>
                      </a:lnTo>
                      <a:lnTo>
                        <a:pt x="5124" y="537"/>
                      </a:lnTo>
                      <a:lnTo>
                        <a:pt x="5113" y="534"/>
                      </a:lnTo>
                      <a:lnTo>
                        <a:pt x="5104" y="530"/>
                      </a:lnTo>
                      <a:lnTo>
                        <a:pt x="5093" y="526"/>
                      </a:lnTo>
                      <a:lnTo>
                        <a:pt x="5084" y="522"/>
                      </a:lnTo>
                      <a:lnTo>
                        <a:pt x="5075" y="516"/>
                      </a:lnTo>
                      <a:lnTo>
                        <a:pt x="5067" y="511"/>
                      </a:lnTo>
                      <a:lnTo>
                        <a:pt x="5057" y="505"/>
                      </a:lnTo>
                      <a:lnTo>
                        <a:pt x="5050" y="499"/>
                      </a:lnTo>
                      <a:lnTo>
                        <a:pt x="5042" y="492"/>
                      </a:lnTo>
                      <a:lnTo>
                        <a:pt x="5036" y="486"/>
                      </a:lnTo>
                      <a:lnTo>
                        <a:pt x="5029" y="477"/>
                      </a:lnTo>
                      <a:lnTo>
                        <a:pt x="5022" y="470"/>
                      </a:lnTo>
                      <a:lnTo>
                        <a:pt x="5016" y="462"/>
                      </a:lnTo>
                      <a:lnTo>
                        <a:pt x="5011" y="453"/>
                      </a:lnTo>
                      <a:lnTo>
                        <a:pt x="5006" y="443"/>
                      </a:lnTo>
                      <a:lnTo>
                        <a:pt x="5001" y="434"/>
                      </a:lnTo>
                      <a:lnTo>
                        <a:pt x="4997" y="425"/>
                      </a:lnTo>
                      <a:lnTo>
                        <a:pt x="4993" y="415"/>
                      </a:lnTo>
                      <a:lnTo>
                        <a:pt x="4986" y="393"/>
                      </a:lnTo>
                      <a:lnTo>
                        <a:pt x="4982" y="371"/>
                      </a:lnTo>
                      <a:lnTo>
                        <a:pt x="4979" y="347"/>
                      </a:lnTo>
                      <a:lnTo>
                        <a:pt x="4978" y="322"/>
                      </a:lnTo>
                      <a:lnTo>
                        <a:pt x="4979" y="309"/>
                      </a:lnTo>
                      <a:lnTo>
                        <a:pt x="4979" y="295"/>
                      </a:lnTo>
                      <a:lnTo>
                        <a:pt x="4981" y="282"/>
                      </a:lnTo>
                      <a:lnTo>
                        <a:pt x="4982" y="270"/>
                      </a:lnTo>
                      <a:lnTo>
                        <a:pt x="4985" y="257"/>
                      </a:lnTo>
                      <a:lnTo>
                        <a:pt x="4987" y="246"/>
                      </a:lnTo>
                      <a:lnTo>
                        <a:pt x="4991" y="235"/>
                      </a:lnTo>
                      <a:lnTo>
                        <a:pt x="4995" y="223"/>
                      </a:lnTo>
                      <a:lnTo>
                        <a:pt x="4999" y="213"/>
                      </a:lnTo>
                      <a:lnTo>
                        <a:pt x="5004" y="203"/>
                      </a:lnTo>
                      <a:lnTo>
                        <a:pt x="5008" y="193"/>
                      </a:lnTo>
                      <a:lnTo>
                        <a:pt x="5014" y="184"/>
                      </a:lnTo>
                      <a:lnTo>
                        <a:pt x="5019" y="176"/>
                      </a:lnTo>
                      <a:lnTo>
                        <a:pt x="5026" y="168"/>
                      </a:lnTo>
                      <a:lnTo>
                        <a:pt x="5033" y="159"/>
                      </a:lnTo>
                      <a:lnTo>
                        <a:pt x="5040" y="152"/>
                      </a:lnTo>
                      <a:lnTo>
                        <a:pt x="5047" y="145"/>
                      </a:lnTo>
                      <a:lnTo>
                        <a:pt x="5055" y="139"/>
                      </a:lnTo>
                      <a:lnTo>
                        <a:pt x="5063" y="133"/>
                      </a:lnTo>
                      <a:lnTo>
                        <a:pt x="5072" y="127"/>
                      </a:lnTo>
                      <a:lnTo>
                        <a:pt x="5080" y="121"/>
                      </a:lnTo>
                      <a:lnTo>
                        <a:pt x="5089" y="117"/>
                      </a:lnTo>
                      <a:lnTo>
                        <a:pt x="5098" y="112"/>
                      </a:lnTo>
                      <a:lnTo>
                        <a:pt x="5109" y="109"/>
                      </a:lnTo>
                      <a:lnTo>
                        <a:pt x="5129" y="102"/>
                      </a:lnTo>
                      <a:lnTo>
                        <a:pt x="5150" y="98"/>
                      </a:lnTo>
                      <a:lnTo>
                        <a:pt x="5172" y="95"/>
                      </a:lnTo>
                      <a:lnTo>
                        <a:pt x="5196" y="94"/>
                      </a:lnTo>
                      <a:lnTo>
                        <a:pt x="5215" y="95"/>
                      </a:lnTo>
                      <a:lnTo>
                        <a:pt x="5232" y="96"/>
                      </a:lnTo>
                      <a:lnTo>
                        <a:pt x="5248" y="98"/>
                      </a:lnTo>
                      <a:lnTo>
                        <a:pt x="5264" y="101"/>
                      </a:lnTo>
                      <a:lnTo>
                        <a:pt x="5279" y="105"/>
                      </a:lnTo>
                      <a:lnTo>
                        <a:pt x="5293" y="109"/>
                      </a:lnTo>
                      <a:lnTo>
                        <a:pt x="5305" y="113"/>
                      </a:lnTo>
                      <a:lnTo>
                        <a:pt x="5316" y="118"/>
                      </a:lnTo>
                      <a:lnTo>
                        <a:pt x="5341" y="28"/>
                      </a:lnTo>
                      <a:lnTo>
                        <a:pt x="5332" y="24"/>
                      </a:lnTo>
                      <a:lnTo>
                        <a:pt x="5318" y="19"/>
                      </a:lnTo>
                      <a:lnTo>
                        <a:pt x="5303" y="13"/>
                      </a:lnTo>
                      <a:lnTo>
                        <a:pt x="5285" y="9"/>
                      </a:lnTo>
                      <a:lnTo>
                        <a:pt x="5265" y="6"/>
                      </a:lnTo>
                      <a:lnTo>
                        <a:pt x="5242" y="3"/>
                      </a:lnTo>
                      <a:lnTo>
                        <a:pt x="5218" y="1"/>
                      </a:lnTo>
                      <a:lnTo>
                        <a:pt x="5191" y="0"/>
                      </a:lnTo>
                      <a:lnTo>
                        <a:pt x="5173" y="1"/>
                      </a:lnTo>
                      <a:lnTo>
                        <a:pt x="5156" y="2"/>
                      </a:lnTo>
                      <a:lnTo>
                        <a:pt x="5139" y="4"/>
                      </a:lnTo>
                      <a:lnTo>
                        <a:pt x="5122" y="6"/>
                      </a:lnTo>
                      <a:lnTo>
                        <a:pt x="5106" y="9"/>
                      </a:lnTo>
                      <a:lnTo>
                        <a:pt x="5090" y="13"/>
                      </a:lnTo>
                      <a:lnTo>
                        <a:pt x="5075" y="17"/>
                      </a:lnTo>
                      <a:lnTo>
                        <a:pt x="5059" y="23"/>
                      </a:lnTo>
                      <a:lnTo>
                        <a:pt x="5045" y="29"/>
                      </a:lnTo>
                      <a:lnTo>
                        <a:pt x="5031" y="35"/>
                      </a:lnTo>
                      <a:lnTo>
                        <a:pt x="5016" y="42"/>
                      </a:lnTo>
                      <a:lnTo>
                        <a:pt x="5003" y="50"/>
                      </a:lnTo>
                      <a:lnTo>
                        <a:pt x="4989" y="59"/>
                      </a:lnTo>
                      <a:lnTo>
                        <a:pt x="4977" y="68"/>
                      </a:lnTo>
                      <a:lnTo>
                        <a:pt x="4966" y="77"/>
                      </a:lnTo>
                      <a:lnTo>
                        <a:pt x="4955" y="87"/>
                      </a:lnTo>
                      <a:lnTo>
                        <a:pt x="4943" y="99"/>
                      </a:lnTo>
                      <a:lnTo>
                        <a:pt x="4933" y="110"/>
                      </a:lnTo>
                      <a:lnTo>
                        <a:pt x="4924" y="122"/>
                      </a:lnTo>
                      <a:lnTo>
                        <a:pt x="4914" y="135"/>
                      </a:lnTo>
                      <a:lnTo>
                        <a:pt x="4906" y="148"/>
                      </a:lnTo>
                      <a:lnTo>
                        <a:pt x="4898" y="162"/>
                      </a:lnTo>
                      <a:lnTo>
                        <a:pt x="4891" y="176"/>
                      </a:lnTo>
                      <a:lnTo>
                        <a:pt x="4885" y="190"/>
                      </a:lnTo>
                      <a:lnTo>
                        <a:pt x="4879" y="206"/>
                      </a:lnTo>
                      <a:lnTo>
                        <a:pt x="4873" y="222"/>
                      </a:lnTo>
                      <a:lnTo>
                        <a:pt x="4869" y="239"/>
                      </a:lnTo>
                      <a:lnTo>
                        <a:pt x="4866" y="255"/>
                      </a:lnTo>
                      <a:lnTo>
                        <a:pt x="4863" y="273"/>
                      </a:lnTo>
                      <a:lnTo>
                        <a:pt x="4861" y="290"/>
                      </a:lnTo>
                      <a:lnTo>
                        <a:pt x="4860" y="309"/>
                      </a:lnTo>
                      <a:lnTo>
                        <a:pt x="4859" y="328"/>
                      </a:lnTo>
                      <a:lnTo>
                        <a:pt x="4860" y="346"/>
                      </a:lnTo>
                      <a:lnTo>
                        <a:pt x="4861" y="362"/>
                      </a:lnTo>
                      <a:lnTo>
                        <a:pt x="4862" y="380"/>
                      </a:lnTo>
                      <a:lnTo>
                        <a:pt x="4865" y="395"/>
                      </a:lnTo>
                      <a:lnTo>
                        <a:pt x="4868" y="412"/>
                      </a:lnTo>
                      <a:lnTo>
                        <a:pt x="4871" y="427"/>
                      </a:lnTo>
                      <a:lnTo>
                        <a:pt x="4876" y="441"/>
                      </a:lnTo>
                      <a:lnTo>
                        <a:pt x="4881" y="457"/>
                      </a:lnTo>
                      <a:lnTo>
                        <a:pt x="4887" y="470"/>
                      </a:lnTo>
                      <a:lnTo>
                        <a:pt x="4893" y="484"/>
                      </a:lnTo>
                      <a:lnTo>
                        <a:pt x="4900" y="497"/>
                      </a:lnTo>
                      <a:lnTo>
                        <a:pt x="4907" y="509"/>
                      </a:lnTo>
                      <a:lnTo>
                        <a:pt x="4915" y="522"/>
                      </a:lnTo>
                      <a:lnTo>
                        <a:pt x="4925" y="534"/>
                      </a:lnTo>
                      <a:lnTo>
                        <a:pt x="4934" y="544"/>
                      </a:lnTo>
                      <a:lnTo>
                        <a:pt x="4943" y="555"/>
                      </a:lnTo>
                      <a:lnTo>
                        <a:pt x="4955" y="565"/>
                      </a:lnTo>
                      <a:lnTo>
                        <a:pt x="4965" y="574"/>
                      </a:lnTo>
                      <a:lnTo>
                        <a:pt x="4977" y="583"/>
                      </a:lnTo>
                      <a:lnTo>
                        <a:pt x="4989" y="592"/>
                      </a:lnTo>
                      <a:lnTo>
                        <a:pt x="5002" y="599"/>
                      </a:lnTo>
                      <a:lnTo>
                        <a:pt x="5015" y="606"/>
                      </a:lnTo>
                      <a:lnTo>
                        <a:pt x="5029" y="612"/>
                      </a:lnTo>
                      <a:lnTo>
                        <a:pt x="5043" y="618"/>
                      </a:lnTo>
                      <a:lnTo>
                        <a:pt x="5058" y="623"/>
                      </a:lnTo>
                      <a:lnTo>
                        <a:pt x="5074" y="628"/>
                      </a:lnTo>
                      <a:lnTo>
                        <a:pt x="5089" y="632"/>
                      </a:lnTo>
                      <a:lnTo>
                        <a:pt x="5106" y="635"/>
                      </a:lnTo>
                      <a:lnTo>
                        <a:pt x="5122" y="637"/>
                      </a:lnTo>
                      <a:lnTo>
                        <a:pt x="5139" y="639"/>
                      </a:lnTo>
                      <a:lnTo>
                        <a:pt x="5158" y="640"/>
                      </a:lnTo>
                      <a:lnTo>
                        <a:pt x="5175" y="641"/>
                      </a:lnTo>
                      <a:lnTo>
                        <a:pt x="5203" y="640"/>
                      </a:lnTo>
                      <a:lnTo>
                        <a:pt x="5229" y="638"/>
                      </a:lnTo>
                      <a:lnTo>
                        <a:pt x="5253" y="635"/>
                      </a:lnTo>
                      <a:lnTo>
                        <a:pt x="5274" y="632"/>
                      </a:lnTo>
                      <a:lnTo>
                        <a:pt x="5294" y="628"/>
                      </a:lnTo>
                      <a:lnTo>
                        <a:pt x="5310" y="622"/>
                      </a:lnTo>
                      <a:lnTo>
                        <a:pt x="5324" y="617"/>
                      </a:lnTo>
                      <a:lnTo>
                        <a:pt x="5337" y="612"/>
                      </a:lnTo>
                      <a:lnTo>
                        <a:pt x="5318" y="523"/>
                      </a:lnTo>
                      <a:close/>
                      <a:moveTo>
                        <a:pt x="4374" y="631"/>
                      </a:moveTo>
                      <a:lnTo>
                        <a:pt x="4374" y="408"/>
                      </a:lnTo>
                      <a:lnTo>
                        <a:pt x="4374" y="371"/>
                      </a:lnTo>
                      <a:lnTo>
                        <a:pt x="4374" y="335"/>
                      </a:lnTo>
                      <a:lnTo>
                        <a:pt x="4374" y="301"/>
                      </a:lnTo>
                      <a:lnTo>
                        <a:pt x="4373" y="269"/>
                      </a:lnTo>
                      <a:lnTo>
                        <a:pt x="4372" y="237"/>
                      </a:lnTo>
                      <a:lnTo>
                        <a:pt x="4371" y="205"/>
                      </a:lnTo>
                      <a:lnTo>
                        <a:pt x="4370" y="175"/>
                      </a:lnTo>
                      <a:lnTo>
                        <a:pt x="4369" y="144"/>
                      </a:lnTo>
                      <a:lnTo>
                        <a:pt x="4371" y="144"/>
                      </a:lnTo>
                      <a:lnTo>
                        <a:pt x="4383" y="170"/>
                      </a:lnTo>
                      <a:lnTo>
                        <a:pt x="4396" y="198"/>
                      </a:lnTo>
                      <a:lnTo>
                        <a:pt x="4410" y="224"/>
                      </a:lnTo>
                      <a:lnTo>
                        <a:pt x="4423" y="251"/>
                      </a:lnTo>
                      <a:lnTo>
                        <a:pt x="4438" y="279"/>
                      </a:lnTo>
                      <a:lnTo>
                        <a:pt x="4453" y="306"/>
                      </a:lnTo>
                      <a:lnTo>
                        <a:pt x="4468" y="332"/>
                      </a:lnTo>
                      <a:lnTo>
                        <a:pt x="4483" y="358"/>
                      </a:lnTo>
                      <a:lnTo>
                        <a:pt x="4644" y="631"/>
                      </a:lnTo>
                      <a:lnTo>
                        <a:pt x="4761" y="631"/>
                      </a:lnTo>
                      <a:lnTo>
                        <a:pt x="4761" y="10"/>
                      </a:lnTo>
                      <a:lnTo>
                        <a:pt x="4657" y="10"/>
                      </a:lnTo>
                      <a:lnTo>
                        <a:pt x="4657" y="226"/>
                      </a:lnTo>
                      <a:lnTo>
                        <a:pt x="4657" y="261"/>
                      </a:lnTo>
                      <a:lnTo>
                        <a:pt x="4658" y="295"/>
                      </a:lnTo>
                      <a:lnTo>
                        <a:pt x="4658" y="328"/>
                      </a:lnTo>
                      <a:lnTo>
                        <a:pt x="4659" y="360"/>
                      </a:lnTo>
                      <a:lnTo>
                        <a:pt x="4661" y="391"/>
                      </a:lnTo>
                      <a:lnTo>
                        <a:pt x="4662" y="422"/>
                      </a:lnTo>
                      <a:lnTo>
                        <a:pt x="4665" y="453"/>
                      </a:lnTo>
                      <a:lnTo>
                        <a:pt x="4667" y="484"/>
                      </a:lnTo>
                      <a:lnTo>
                        <a:pt x="4665" y="485"/>
                      </a:lnTo>
                      <a:lnTo>
                        <a:pt x="4653" y="459"/>
                      </a:lnTo>
                      <a:lnTo>
                        <a:pt x="4642" y="433"/>
                      </a:lnTo>
                      <a:lnTo>
                        <a:pt x="4630" y="407"/>
                      </a:lnTo>
                      <a:lnTo>
                        <a:pt x="4616" y="381"/>
                      </a:lnTo>
                      <a:lnTo>
                        <a:pt x="4603" y="355"/>
                      </a:lnTo>
                      <a:lnTo>
                        <a:pt x="4589" y="328"/>
                      </a:lnTo>
                      <a:lnTo>
                        <a:pt x="4574" y="302"/>
                      </a:lnTo>
                      <a:lnTo>
                        <a:pt x="4559" y="277"/>
                      </a:lnTo>
                      <a:lnTo>
                        <a:pt x="4399" y="10"/>
                      </a:lnTo>
                      <a:lnTo>
                        <a:pt x="4270" y="10"/>
                      </a:lnTo>
                      <a:lnTo>
                        <a:pt x="4270" y="631"/>
                      </a:lnTo>
                      <a:lnTo>
                        <a:pt x="4374" y="631"/>
                      </a:lnTo>
                      <a:close/>
                      <a:moveTo>
                        <a:pt x="3827" y="369"/>
                      </a:moveTo>
                      <a:lnTo>
                        <a:pt x="3876" y="216"/>
                      </a:lnTo>
                      <a:lnTo>
                        <a:pt x="3884" y="187"/>
                      </a:lnTo>
                      <a:lnTo>
                        <a:pt x="3891" y="158"/>
                      </a:lnTo>
                      <a:lnTo>
                        <a:pt x="3898" y="129"/>
                      </a:lnTo>
                      <a:lnTo>
                        <a:pt x="3905" y="100"/>
                      </a:lnTo>
                      <a:lnTo>
                        <a:pt x="3908" y="100"/>
                      </a:lnTo>
                      <a:lnTo>
                        <a:pt x="3915" y="128"/>
                      </a:lnTo>
                      <a:lnTo>
                        <a:pt x="3922" y="157"/>
                      </a:lnTo>
                      <a:lnTo>
                        <a:pt x="3930" y="187"/>
                      </a:lnTo>
                      <a:lnTo>
                        <a:pt x="3938" y="217"/>
                      </a:lnTo>
                      <a:lnTo>
                        <a:pt x="3988" y="369"/>
                      </a:lnTo>
                      <a:lnTo>
                        <a:pt x="3827" y="369"/>
                      </a:lnTo>
                      <a:close/>
                      <a:moveTo>
                        <a:pt x="4006" y="456"/>
                      </a:moveTo>
                      <a:lnTo>
                        <a:pt x="4063" y="631"/>
                      </a:lnTo>
                      <a:lnTo>
                        <a:pt x="4184" y="631"/>
                      </a:lnTo>
                      <a:lnTo>
                        <a:pt x="3983" y="10"/>
                      </a:lnTo>
                      <a:lnTo>
                        <a:pt x="3839" y="10"/>
                      </a:lnTo>
                      <a:lnTo>
                        <a:pt x="3639" y="631"/>
                      </a:lnTo>
                      <a:lnTo>
                        <a:pt x="3756" y="631"/>
                      </a:lnTo>
                      <a:lnTo>
                        <a:pt x="3809" y="456"/>
                      </a:lnTo>
                      <a:lnTo>
                        <a:pt x="4006" y="456"/>
                      </a:lnTo>
                      <a:close/>
                      <a:moveTo>
                        <a:pt x="3389" y="631"/>
                      </a:moveTo>
                      <a:lnTo>
                        <a:pt x="3502" y="631"/>
                      </a:lnTo>
                      <a:lnTo>
                        <a:pt x="3502" y="105"/>
                      </a:lnTo>
                      <a:lnTo>
                        <a:pt x="3680" y="105"/>
                      </a:lnTo>
                      <a:lnTo>
                        <a:pt x="3680" y="10"/>
                      </a:lnTo>
                      <a:lnTo>
                        <a:pt x="3211" y="10"/>
                      </a:lnTo>
                      <a:lnTo>
                        <a:pt x="3211" y="105"/>
                      </a:lnTo>
                      <a:lnTo>
                        <a:pt x="3389" y="105"/>
                      </a:lnTo>
                      <a:lnTo>
                        <a:pt x="3389" y="631"/>
                      </a:lnTo>
                      <a:close/>
                      <a:moveTo>
                        <a:pt x="2906" y="631"/>
                      </a:moveTo>
                      <a:lnTo>
                        <a:pt x="3275" y="631"/>
                      </a:lnTo>
                      <a:lnTo>
                        <a:pt x="3275" y="536"/>
                      </a:lnTo>
                      <a:lnTo>
                        <a:pt x="3020" y="536"/>
                      </a:lnTo>
                      <a:lnTo>
                        <a:pt x="3020" y="10"/>
                      </a:lnTo>
                      <a:lnTo>
                        <a:pt x="2906" y="10"/>
                      </a:lnTo>
                      <a:lnTo>
                        <a:pt x="2906" y="631"/>
                      </a:lnTo>
                      <a:close/>
                      <a:moveTo>
                        <a:pt x="2293" y="10"/>
                      </a:moveTo>
                      <a:lnTo>
                        <a:pt x="2293" y="365"/>
                      </a:lnTo>
                      <a:lnTo>
                        <a:pt x="2293" y="383"/>
                      </a:lnTo>
                      <a:lnTo>
                        <a:pt x="2294" y="400"/>
                      </a:lnTo>
                      <a:lnTo>
                        <a:pt x="2295" y="417"/>
                      </a:lnTo>
                      <a:lnTo>
                        <a:pt x="2297" y="433"/>
                      </a:lnTo>
                      <a:lnTo>
                        <a:pt x="2299" y="449"/>
                      </a:lnTo>
                      <a:lnTo>
                        <a:pt x="2303" y="463"/>
                      </a:lnTo>
                      <a:lnTo>
                        <a:pt x="2306" y="477"/>
                      </a:lnTo>
                      <a:lnTo>
                        <a:pt x="2310" y="491"/>
                      </a:lnTo>
                      <a:lnTo>
                        <a:pt x="2314" y="503"/>
                      </a:lnTo>
                      <a:lnTo>
                        <a:pt x="2319" y="515"/>
                      </a:lnTo>
                      <a:lnTo>
                        <a:pt x="2324" y="528"/>
                      </a:lnTo>
                      <a:lnTo>
                        <a:pt x="2330" y="538"/>
                      </a:lnTo>
                      <a:lnTo>
                        <a:pt x="2336" y="548"/>
                      </a:lnTo>
                      <a:lnTo>
                        <a:pt x="2343" y="559"/>
                      </a:lnTo>
                      <a:lnTo>
                        <a:pt x="2350" y="568"/>
                      </a:lnTo>
                      <a:lnTo>
                        <a:pt x="2357" y="576"/>
                      </a:lnTo>
                      <a:lnTo>
                        <a:pt x="2365" y="584"/>
                      </a:lnTo>
                      <a:lnTo>
                        <a:pt x="2373" y="592"/>
                      </a:lnTo>
                      <a:lnTo>
                        <a:pt x="2383" y="599"/>
                      </a:lnTo>
                      <a:lnTo>
                        <a:pt x="2392" y="605"/>
                      </a:lnTo>
                      <a:lnTo>
                        <a:pt x="2401" y="611"/>
                      </a:lnTo>
                      <a:lnTo>
                        <a:pt x="2411" y="616"/>
                      </a:lnTo>
                      <a:lnTo>
                        <a:pt x="2422" y="621"/>
                      </a:lnTo>
                      <a:lnTo>
                        <a:pt x="2432" y="625"/>
                      </a:lnTo>
                      <a:lnTo>
                        <a:pt x="2443" y="629"/>
                      </a:lnTo>
                      <a:lnTo>
                        <a:pt x="2455" y="633"/>
                      </a:lnTo>
                      <a:lnTo>
                        <a:pt x="2466" y="635"/>
                      </a:lnTo>
                      <a:lnTo>
                        <a:pt x="2478" y="637"/>
                      </a:lnTo>
                      <a:lnTo>
                        <a:pt x="2503" y="640"/>
                      </a:lnTo>
                      <a:lnTo>
                        <a:pt x="2530" y="641"/>
                      </a:lnTo>
                      <a:lnTo>
                        <a:pt x="2543" y="641"/>
                      </a:lnTo>
                      <a:lnTo>
                        <a:pt x="2556" y="640"/>
                      </a:lnTo>
                      <a:lnTo>
                        <a:pt x="2570" y="639"/>
                      </a:lnTo>
                      <a:lnTo>
                        <a:pt x="2583" y="637"/>
                      </a:lnTo>
                      <a:lnTo>
                        <a:pt x="2595" y="635"/>
                      </a:lnTo>
                      <a:lnTo>
                        <a:pt x="2608" y="632"/>
                      </a:lnTo>
                      <a:lnTo>
                        <a:pt x="2619" y="629"/>
                      </a:lnTo>
                      <a:lnTo>
                        <a:pt x="2631" y="624"/>
                      </a:lnTo>
                      <a:lnTo>
                        <a:pt x="2643" y="620"/>
                      </a:lnTo>
                      <a:lnTo>
                        <a:pt x="2653" y="615"/>
                      </a:lnTo>
                      <a:lnTo>
                        <a:pt x="2663" y="610"/>
                      </a:lnTo>
                      <a:lnTo>
                        <a:pt x="2673" y="604"/>
                      </a:lnTo>
                      <a:lnTo>
                        <a:pt x="2683" y="598"/>
                      </a:lnTo>
                      <a:lnTo>
                        <a:pt x="2692" y="591"/>
                      </a:lnTo>
                      <a:lnTo>
                        <a:pt x="2701" y="582"/>
                      </a:lnTo>
                      <a:lnTo>
                        <a:pt x="2709" y="574"/>
                      </a:lnTo>
                      <a:lnTo>
                        <a:pt x="2718" y="566"/>
                      </a:lnTo>
                      <a:lnTo>
                        <a:pt x="2725" y="557"/>
                      </a:lnTo>
                      <a:lnTo>
                        <a:pt x="2732" y="546"/>
                      </a:lnTo>
                      <a:lnTo>
                        <a:pt x="2738" y="536"/>
                      </a:lnTo>
                      <a:lnTo>
                        <a:pt x="2744" y="525"/>
                      </a:lnTo>
                      <a:lnTo>
                        <a:pt x="2750" y="513"/>
                      </a:lnTo>
                      <a:lnTo>
                        <a:pt x="2755" y="501"/>
                      </a:lnTo>
                      <a:lnTo>
                        <a:pt x="2760" y="489"/>
                      </a:lnTo>
                      <a:lnTo>
                        <a:pt x="2764" y="475"/>
                      </a:lnTo>
                      <a:lnTo>
                        <a:pt x="2767" y="461"/>
                      </a:lnTo>
                      <a:lnTo>
                        <a:pt x="2770" y="446"/>
                      </a:lnTo>
                      <a:lnTo>
                        <a:pt x="2772" y="431"/>
                      </a:lnTo>
                      <a:lnTo>
                        <a:pt x="2774" y="416"/>
                      </a:lnTo>
                      <a:lnTo>
                        <a:pt x="2776" y="399"/>
                      </a:lnTo>
                      <a:lnTo>
                        <a:pt x="2777" y="383"/>
                      </a:lnTo>
                      <a:lnTo>
                        <a:pt x="2777" y="364"/>
                      </a:lnTo>
                      <a:lnTo>
                        <a:pt x="2777" y="10"/>
                      </a:lnTo>
                      <a:lnTo>
                        <a:pt x="2664" y="10"/>
                      </a:lnTo>
                      <a:lnTo>
                        <a:pt x="2664" y="372"/>
                      </a:lnTo>
                      <a:lnTo>
                        <a:pt x="2663" y="394"/>
                      </a:lnTo>
                      <a:lnTo>
                        <a:pt x="2661" y="415"/>
                      </a:lnTo>
                      <a:lnTo>
                        <a:pt x="2659" y="433"/>
                      </a:lnTo>
                      <a:lnTo>
                        <a:pt x="2655" y="451"/>
                      </a:lnTo>
                      <a:lnTo>
                        <a:pt x="2650" y="467"/>
                      </a:lnTo>
                      <a:lnTo>
                        <a:pt x="2644" y="481"/>
                      </a:lnTo>
                      <a:lnTo>
                        <a:pt x="2638" y="495"/>
                      </a:lnTo>
                      <a:lnTo>
                        <a:pt x="2629" y="506"/>
                      </a:lnTo>
                      <a:lnTo>
                        <a:pt x="2620" y="516"/>
                      </a:lnTo>
                      <a:lnTo>
                        <a:pt x="2611" y="526"/>
                      </a:lnTo>
                      <a:lnTo>
                        <a:pt x="2600" y="533"/>
                      </a:lnTo>
                      <a:lnTo>
                        <a:pt x="2588" y="539"/>
                      </a:lnTo>
                      <a:lnTo>
                        <a:pt x="2576" y="544"/>
                      </a:lnTo>
                      <a:lnTo>
                        <a:pt x="2563" y="547"/>
                      </a:lnTo>
                      <a:lnTo>
                        <a:pt x="2548" y="549"/>
                      </a:lnTo>
                      <a:lnTo>
                        <a:pt x="2534" y="549"/>
                      </a:lnTo>
                      <a:lnTo>
                        <a:pt x="2519" y="549"/>
                      </a:lnTo>
                      <a:lnTo>
                        <a:pt x="2506" y="547"/>
                      </a:lnTo>
                      <a:lnTo>
                        <a:pt x="2493" y="543"/>
                      </a:lnTo>
                      <a:lnTo>
                        <a:pt x="2481" y="539"/>
                      </a:lnTo>
                      <a:lnTo>
                        <a:pt x="2470" y="533"/>
                      </a:lnTo>
                      <a:lnTo>
                        <a:pt x="2460" y="526"/>
                      </a:lnTo>
                      <a:lnTo>
                        <a:pt x="2449" y="516"/>
                      </a:lnTo>
                      <a:lnTo>
                        <a:pt x="2441" y="506"/>
                      </a:lnTo>
                      <a:lnTo>
                        <a:pt x="2433" y="495"/>
                      </a:lnTo>
                      <a:lnTo>
                        <a:pt x="2426" y="481"/>
                      </a:lnTo>
                      <a:lnTo>
                        <a:pt x="2421" y="467"/>
                      </a:lnTo>
                      <a:lnTo>
                        <a:pt x="2416" y="451"/>
                      </a:lnTo>
                      <a:lnTo>
                        <a:pt x="2411" y="433"/>
                      </a:lnTo>
                      <a:lnTo>
                        <a:pt x="2408" y="415"/>
                      </a:lnTo>
                      <a:lnTo>
                        <a:pt x="2406" y="394"/>
                      </a:lnTo>
                      <a:lnTo>
                        <a:pt x="2406" y="372"/>
                      </a:lnTo>
                      <a:lnTo>
                        <a:pt x="2406" y="10"/>
                      </a:lnTo>
                      <a:lnTo>
                        <a:pt x="2293" y="10"/>
                      </a:lnTo>
                      <a:close/>
                      <a:moveTo>
                        <a:pt x="1789" y="601"/>
                      </a:moveTo>
                      <a:lnTo>
                        <a:pt x="1803" y="609"/>
                      </a:lnTo>
                      <a:lnTo>
                        <a:pt x="1821" y="616"/>
                      </a:lnTo>
                      <a:lnTo>
                        <a:pt x="1840" y="622"/>
                      </a:lnTo>
                      <a:lnTo>
                        <a:pt x="1861" y="629"/>
                      </a:lnTo>
                      <a:lnTo>
                        <a:pt x="1883" y="634"/>
                      </a:lnTo>
                      <a:lnTo>
                        <a:pt x="1908" y="637"/>
                      </a:lnTo>
                      <a:lnTo>
                        <a:pt x="1932" y="640"/>
                      </a:lnTo>
                      <a:lnTo>
                        <a:pt x="1956" y="641"/>
                      </a:lnTo>
                      <a:lnTo>
                        <a:pt x="1986" y="640"/>
                      </a:lnTo>
                      <a:lnTo>
                        <a:pt x="2013" y="637"/>
                      </a:lnTo>
                      <a:lnTo>
                        <a:pt x="2025" y="635"/>
                      </a:lnTo>
                      <a:lnTo>
                        <a:pt x="2037" y="632"/>
                      </a:lnTo>
                      <a:lnTo>
                        <a:pt x="2050" y="629"/>
                      </a:lnTo>
                      <a:lnTo>
                        <a:pt x="2061" y="625"/>
                      </a:lnTo>
                      <a:lnTo>
                        <a:pt x="2071" y="621"/>
                      </a:lnTo>
                      <a:lnTo>
                        <a:pt x="2082" y="617"/>
                      </a:lnTo>
                      <a:lnTo>
                        <a:pt x="2092" y="613"/>
                      </a:lnTo>
                      <a:lnTo>
                        <a:pt x="2101" y="608"/>
                      </a:lnTo>
                      <a:lnTo>
                        <a:pt x="2110" y="603"/>
                      </a:lnTo>
                      <a:lnTo>
                        <a:pt x="2119" y="597"/>
                      </a:lnTo>
                      <a:lnTo>
                        <a:pt x="2127" y="591"/>
                      </a:lnTo>
                      <a:lnTo>
                        <a:pt x="2134" y="584"/>
                      </a:lnTo>
                      <a:lnTo>
                        <a:pt x="2141" y="578"/>
                      </a:lnTo>
                      <a:lnTo>
                        <a:pt x="2147" y="571"/>
                      </a:lnTo>
                      <a:lnTo>
                        <a:pt x="2154" y="564"/>
                      </a:lnTo>
                      <a:lnTo>
                        <a:pt x="2160" y="557"/>
                      </a:lnTo>
                      <a:lnTo>
                        <a:pt x="2170" y="541"/>
                      </a:lnTo>
                      <a:lnTo>
                        <a:pt x="2177" y="526"/>
                      </a:lnTo>
                      <a:lnTo>
                        <a:pt x="2183" y="508"/>
                      </a:lnTo>
                      <a:lnTo>
                        <a:pt x="2189" y="491"/>
                      </a:lnTo>
                      <a:lnTo>
                        <a:pt x="2191" y="472"/>
                      </a:lnTo>
                      <a:lnTo>
                        <a:pt x="2192" y="454"/>
                      </a:lnTo>
                      <a:lnTo>
                        <a:pt x="2192" y="437"/>
                      </a:lnTo>
                      <a:lnTo>
                        <a:pt x="2190" y="422"/>
                      </a:lnTo>
                      <a:lnTo>
                        <a:pt x="2186" y="407"/>
                      </a:lnTo>
                      <a:lnTo>
                        <a:pt x="2182" y="393"/>
                      </a:lnTo>
                      <a:lnTo>
                        <a:pt x="2176" y="380"/>
                      </a:lnTo>
                      <a:lnTo>
                        <a:pt x="2170" y="367"/>
                      </a:lnTo>
                      <a:lnTo>
                        <a:pt x="2162" y="355"/>
                      </a:lnTo>
                      <a:lnTo>
                        <a:pt x="2153" y="344"/>
                      </a:lnTo>
                      <a:lnTo>
                        <a:pt x="2142" y="332"/>
                      </a:lnTo>
                      <a:lnTo>
                        <a:pt x="2130" y="322"/>
                      </a:lnTo>
                      <a:lnTo>
                        <a:pt x="2117" y="313"/>
                      </a:lnTo>
                      <a:lnTo>
                        <a:pt x="2102" y="303"/>
                      </a:lnTo>
                      <a:lnTo>
                        <a:pt x="2087" y="294"/>
                      </a:lnTo>
                      <a:lnTo>
                        <a:pt x="2070" y="286"/>
                      </a:lnTo>
                      <a:lnTo>
                        <a:pt x="2052" y="278"/>
                      </a:lnTo>
                      <a:lnTo>
                        <a:pt x="2032" y="270"/>
                      </a:lnTo>
                      <a:lnTo>
                        <a:pt x="2004" y="258"/>
                      </a:lnTo>
                      <a:lnTo>
                        <a:pt x="1979" y="247"/>
                      </a:lnTo>
                      <a:lnTo>
                        <a:pt x="1969" y="242"/>
                      </a:lnTo>
                      <a:lnTo>
                        <a:pt x="1958" y="236"/>
                      </a:lnTo>
                      <a:lnTo>
                        <a:pt x="1950" y="230"/>
                      </a:lnTo>
                      <a:lnTo>
                        <a:pt x="1942" y="224"/>
                      </a:lnTo>
                      <a:lnTo>
                        <a:pt x="1936" y="219"/>
                      </a:lnTo>
                      <a:lnTo>
                        <a:pt x="1930" y="213"/>
                      </a:lnTo>
                      <a:lnTo>
                        <a:pt x="1924" y="206"/>
                      </a:lnTo>
                      <a:lnTo>
                        <a:pt x="1920" y="200"/>
                      </a:lnTo>
                      <a:lnTo>
                        <a:pt x="1917" y="192"/>
                      </a:lnTo>
                      <a:lnTo>
                        <a:pt x="1915" y="184"/>
                      </a:lnTo>
                      <a:lnTo>
                        <a:pt x="1914" y="177"/>
                      </a:lnTo>
                      <a:lnTo>
                        <a:pt x="1914" y="168"/>
                      </a:lnTo>
                      <a:lnTo>
                        <a:pt x="1914" y="162"/>
                      </a:lnTo>
                      <a:lnTo>
                        <a:pt x="1915" y="154"/>
                      </a:lnTo>
                      <a:lnTo>
                        <a:pt x="1917" y="147"/>
                      </a:lnTo>
                      <a:lnTo>
                        <a:pt x="1919" y="141"/>
                      </a:lnTo>
                      <a:lnTo>
                        <a:pt x="1923" y="135"/>
                      </a:lnTo>
                      <a:lnTo>
                        <a:pt x="1928" y="129"/>
                      </a:lnTo>
                      <a:lnTo>
                        <a:pt x="1933" y="122"/>
                      </a:lnTo>
                      <a:lnTo>
                        <a:pt x="1938" y="117"/>
                      </a:lnTo>
                      <a:lnTo>
                        <a:pt x="1945" y="112"/>
                      </a:lnTo>
                      <a:lnTo>
                        <a:pt x="1952" y="107"/>
                      </a:lnTo>
                      <a:lnTo>
                        <a:pt x="1960" y="103"/>
                      </a:lnTo>
                      <a:lnTo>
                        <a:pt x="1970" y="100"/>
                      </a:lnTo>
                      <a:lnTo>
                        <a:pt x="1980" y="97"/>
                      </a:lnTo>
                      <a:lnTo>
                        <a:pt x="1991" y="95"/>
                      </a:lnTo>
                      <a:lnTo>
                        <a:pt x="2004" y="94"/>
                      </a:lnTo>
                      <a:lnTo>
                        <a:pt x="2016" y="94"/>
                      </a:lnTo>
                      <a:lnTo>
                        <a:pt x="2037" y="94"/>
                      </a:lnTo>
                      <a:lnTo>
                        <a:pt x="2057" y="96"/>
                      </a:lnTo>
                      <a:lnTo>
                        <a:pt x="2075" y="100"/>
                      </a:lnTo>
                      <a:lnTo>
                        <a:pt x="2092" y="104"/>
                      </a:lnTo>
                      <a:lnTo>
                        <a:pt x="2106" y="108"/>
                      </a:lnTo>
                      <a:lnTo>
                        <a:pt x="2120" y="113"/>
                      </a:lnTo>
                      <a:lnTo>
                        <a:pt x="2131" y="118"/>
                      </a:lnTo>
                      <a:lnTo>
                        <a:pt x="2140" y="122"/>
                      </a:lnTo>
                      <a:lnTo>
                        <a:pt x="2167" y="31"/>
                      </a:lnTo>
                      <a:lnTo>
                        <a:pt x="2155" y="25"/>
                      </a:lnTo>
                      <a:lnTo>
                        <a:pt x="2139" y="20"/>
                      </a:lnTo>
                      <a:lnTo>
                        <a:pt x="2124" y="14"/>
                      </a:lnTo>
                      <a:lnTo>
                        <a:pt x="2106" y="9"/>
                      </a:lnTo>
                      <a:lnTo>
                        <a:pt x="2087" y="6"/>
                      </a:lnTo>
                      <a:lnTo>
                        <a:pt x="2065" y="3"/>
                      </a:lnTo>
                      <a:lnTo>
                        <a:pt x="2043" y="1"/>
                      </a:lnTo>
                      <a:lnTo>
                        <a:pt x="2019" y="0"/>
                      </a:lnTo>
                      <a:lnTo>
                        <a:pt x="1994" y="1"/>
                      </a:lnTo>
                      <a:lnTo>
                        <a:pt x="1971" y="4"/>
                      </a:lnTo>
                      <a:lnTo>
                        <a:pt x="1948" y="8"/>
                      </a:lnTo>
                      <a:lnTo>
                        <a:pt x="1928" y="14"/>
                      </a:lnTo>
                      <a:lnTo>
                        <a:pt x="1908" y="22"/>
                      </a:lnTo>
                      <a:lnTo>
                        <a:pt x="1890" y="30"/>
                      </a:lnTo>
                      <a:lnTo>
                        <a:pt x="1873" y="40"/>
                      </a:lnTo>
                      <a:lnTo>
                        <a:pt x="1859" y="51"/>
                      </a:lnTo>
                      <a:lnTo>
                        <a:pt x="1845" y="64"/>
                      </a:lnTo>
                      <a:lnTo>
                        <a:pt x="1833" y="77"/>
                      </a:lnTo>
                      <a:lnTo>
                        <a:pt x="1823" y="93"/>
                      </a:lnTo>
                      <a:lnTo>
                        <a:pt x="1815" y="108"/>
                      </a:lnTo>
                      <a:lnTo>
                        <a:pt x="1808" y="124"/>
                      </a:lnTo>
                      <a:lnTo>
                        <a:pt x="1803" y="142"/>
                      </a:lnTo>
                      <a:lnTo>
                        <a:pt x="1800" y="159"/>
                      </a:lnTo>
                      <a:lnTo>
                        <a:pt x="1799" y="179"/>
                      </a:lnTo>
                      <a:lnTo>
                        <a:pt x="1800" y="194"/>
                      </a:lnTo>
                      <a:lnTo>
                        <a:pt x="1802" y="211"/>
                      </a:lnTo>
                      <a:lnTo>
                        <a:pt x="1806" y="225"/>
                      </a:lnTo>
                      <a:lnTo>
                        <a:pt x="1811" y="240"/>
                      </a:lnTo>
                      <a:lnTo>
                        <a:pt x="1818" y="253"/>
                      </a:lnTo>
                      <a:lnTo>
                        <a:pt x="1825" y="265"/>
                      </a:lnTo>
                      <a:lnTo>
                        <a:pt x="1834" y="277"/>
                      </a:lnTo>
                      <a:lnTo>
                        <a:pt x="1844" y="288"/>
                      </a:lnTo>
                      <a:lnTo>
                        <a:pt x="1857" y="299"/>
                      </a:lnTo>
                      <a:lnTo>
                        <a:pt x="1869" y="310"/>
                      </a:lnTo>
                      <a:lnTo>
                        <a:pt x="1882" y="319"/>
                      </a:lnTo>
                      <a:lnTo>
                        <a:pt x="1898" y="328"/>
                      </a:lnTo>
                      <a:lnTo>
                        <a:pt x="1913" y="336"/>
                      </a:lnTo>
                      <a:lnTo>
                        <a:pt x="1931" y="345"/>
                      </a:lnTo>
                      <a:lnTo>
                        <a:pt x="1948" y="352"/>
                      </a:lnTo>
                      <a:lnTo>
                        <a:pt x="1967" y="359"/>
                      </a:lnTo>
                      <a:lnTo>
                        <a:pt x="1994" y="369"/>
                      </a:lnTo>
                      <a:lnTo>
                        <a:pt x="2017" y="381"/>
                      </a:lnTo>
                      <a:lnTo>
                        <a:pt x="2027" y="386"/>
                      </a:lnTo>
                      <a:lnTo>
                        <a:pt x="2036" y="392"/>
                      </a:lnTo>
                      <a:lnTo>
                        <a:pt x="2044" y="397"/>
                      </a:lnTo>
                      <a:lnTo>
                        <a:pt x="2051" y="403"/>
                      </a:lnTo>
                      <a:lnTo>
                        <a:pt x="2057" y="409"/>
                      </a:lnTo>
                      <a:lnTo>
                        <a:pt x="2062" y="417"/>
                      </a:lnTo>
                      <a:lnTo>
                        <a:pt x="2067" y="423"/>
                      </a:lnTo>
                      <a:lnTo>
                        <a:pt x="2070" y="430"/>
                      </a:lnTo>
                      <a:lnTo>
                        <a:pt x="2073" y="437"/>
                      </a:lnTo>
                      <a:lnTo>
                        <a:pt x="2075" y="445"/>
                      </a:lnTo>
                      <a:lnTo>
                        <a:pt x="2077" y="454"/>
                      </a:lnTo>
                      <a:lnTo>
                        <a:pt x="2077" y="462"/>
                      </a:lnTo>
                      <a:lnTo>
                        <a:pt x="2077" y="471"/>
                      </a:lnTo>
                      <a:lnTo>
                        <a:pt x="2074" y="480"/>
                      </a:lnTo>
                      <a:lnTo>
                        <a:pt x="2072" y="489"/>
                      </a:lnTo>
                      <a:lnTo>
                        <a:pt x="2069" y="497"/>
                      </a:lnTo>
                      <a:lnTo>
                        <a:pt x="2065" y="504"/>
                      </a:lnTo>
                      <a:lnTo>
                        <a:pt x="2060" y="511"/>
                      </a:lnTo>
                      <a:lnTo>
                        <a:pt x="2054" y="517"/>
                      </a:lnTo>
                      <a:lnTo>
                        <a:pt x="2048" y="524"/>
                      </a:lnTo>
                      <a:lnTo>
                        <a:pt x="2040" y="529"/>
                      </a:lnTo>
                      <a:lnTo>
                        <a:pt x="2031" y="533"/>
                      </a:lnTo>
                      <a:lnTo>
                        <a:pt x="2022" y="537"/>
                      </a:lnTo>
                      <a:lnTo>
                        <a:pt x="2012" y="540"/>
                      </a:lnTo>
                      <a:lnTo>
                        <a:pt x="2002" y="543"/>
                      </a:lnTo>
                      <a:lnTo>
                        <a:pt x="1989" y="545"/>
                      </a:lnTo>
                      <a:lnTo>
                        <a:pt x="1977" y="546"/>
                      </a:lnTo>
                      <a:lnTo>
                        <a:pt x="1965" y="546"/>
                      </a:lnTo>
                      <a:lnTo>
                        <a:pt x="1943" y="546"/>
                      </a:lnTo>
                      <a:lnTo>
                        <a:pt x="1921" y="543"/>
                      </a:lnTo>
                      <a:lnTo>
                        <a:pt x="1901" y="540"/>
                      </a:lnTo>
                      <a:lnTo>
                        <a:pt x="1881" y="535"/>
                      </a:lnTo>
                      <a:lnTo>
                        <a:pt x="1863" y="529"/>
                      </a:lnTo>
                      <a:lnTo>
                        <a:pt x="1845" y="523"/>
                      </a:lnTo>
                      <a:lnTo>
                        <a:pt x="1829" y="514"/>
                      </a:lnTo>
                      <a:lnTo>
                        <a:pt x="1815" y="507"/>
                      </a:lnTo>
                      <a:lnTo>
                        <a:pt x="1789" y="601"/>
                      </a:lnTo>
                      <a:close/>
                      <a:moveTo>
                        <a:pt x="1300" y="631"/>
                      </a:moveTo>
                      <a:lnTo>
                        <a:pt x="1300" y="408"/>
                      </a:lnTo>
                      <a:lnTo>
                        <a:pt x="1300" y="371"/>
                      </a:lnTo>
                      <a:lnTo>
                        <a:pt x="1299" y="335"/>
                      </a:lnTo>
                      <a:lnTo>
                        <a:pt x="1299" y="301"/>
                      </a:lnTo>
                      <a:lnTo>
                        <a:pt x="1298" y="269"/>
                      </a:lnTo>
                      <a:lnTo>
                        <a:pt x="1298" y="237"/>
                      </a:lnTo>
                      <a:lnTo>
                        <a:pt x="1297" y="205"/>
                      </a:lnTo>
                      <a:lnTo>
                        <a:pt x="1295" y="175"/>
                      </a:lnTo>
                      <a:lnTo>
                        <a:pt x="1294" y="144"/>
                      </a:lnTo>
                      <a:lnTo>
                        <a:pt x="1297" y="144"/>
                      </a:lnTo>
                      <a:lnTo>
                        <a:pt x="1308" y="170"/>
                      </a:lnTo>
                      <a:lnTo>
                        <a:pt x="1321" y="198"/>
                      </a:lnTo>
                      <a:lnTo>
                        <a:pt x="1335" y="224"/>
                      </a:lnTo>
                      <a:lnTo>
                        <a:pt x="1348" y="251"/>
                      </a:lnTo>
                      <a:lnTo>
                        <a:pt x="1362" y="279"/>
                      </a:lnTo>
                      <a:lnTo>
                        <a:pt x="1378" y="306"/>
                      </a:lnTo>
                      <a:lnTo>
                        <a:pt x="1392" y="332"/>
                      </a:lnTo>
                      <a:lnTo>
                        <a:pt x="1408" y="358"/>
                      </a:lnTo>
                      <a:lnTo>
                        <a:pt x="1569" y="631"/>
                      </a:lnTo>
                      <a:lnTo>
                        <a:pt x="1686" y="631"/>
                      </a:lnTo>
                      <a:lnTo>
                        <a:pt x="1686" y="10"/>
                      </a:lnTo>
                      <a:lnTo>
                        <a:pt x="1582" y="10"/>
                      </a:lnTo>
                      <a:lnTo>
                        <a:pt x="1582" y="226"/>
                      </a:lnTo>
                      <a:lnTo>
                        <a:pt x="1582" y="261"/>
                      </a:lnTo>
                      <a:lnTo>
                        <a:pt x="1582" y="295"/>
                      </a:lnTo>
                      <a:lnTo>
                        <a:pt x="1583" y="328"/>
                      </a:lnTo>
                      <a:lnTo>
                        <a:pt x="1584" y="360"/>
                      </a:lnTo>
                      <a:lnTo>
                        <a:pt x="1585" y="391"/>
                      </a:lnTo>
                      <a:lnTo>
                        <a:pt x="1587" y="422"/>
                      </a:lnTo>
                      <a:lnTo>
                        <a:pt x="1589" y="453"/>
                      </a:lnTo>
                      <a:lnTo>
                        <a:pt x="1592" y="484"/>
                      </a:lnTo>
                      <a:lnTo>
                        <a:pt x="1589" y="485"/>
                      </a:lnTo>
                      <a:lnTo>
                        <a:pt x="1578" y="459"/>
                      </a:lnTo>
                      <a:lnTo>
                        <a:pt x="1567" y="433"/>
                      </a:lnTo>
                      <a:lnTo>
                        <a:pt x="1555" y="407"/>
                      </a:lnTo>
                      <a:lnTo>
                        <a:pt x="1541" y="381"/>
                      </a:lnTo>
                      <a:lnTo>
                        <a:pt x="1528" y="355"/>
                      </a:lnTo>
                      <a:lnTo>
                        <a:pt x="1513" y="328"/>
                      </a:lnTo>
                      <a:lnTo>
                        <a:pt x="1499" y="302"/>
                      </a:lnTo>
                      <a:lnTo>
                        <a:pt x="1484" y="277"/>
                      </a:lnTo>
                      <a:lnTo>
                        <a:pt x="1324" y="10"/>
                      </a:lnTo>
                      <a:lnTo>
                        <a:pt x="1195" y="10"/>
                      </a:lnTo>
                      <a:lnTo>
                        <a:pt x="1195" y="631"/>
                      </a:lnTo>
                      <a:lnTo>
                        <a:pt x="1300" y="631"/>
                      </a:lnTo>
                      <a:close/>
                      <a:moveTo>
                        <a:pt x="804" y="550"/>
                      </a:moveTo>
                      <a:lnTo>
                        <a:pt x="795" y="549"/>
                      </a:lnTo>
                      <a:lnTo>
                        <a:pt x="785" y="549"/>
                      </a:lnTo>
                      <a:lnTo>
                        <a:pt x="776" y="547"/>
                      </a:lnTo>
                      <a:lnTo>
                        <a:pt x="766" y="545"/>
                      </a:lnTo>
                      <a:lnTo>
                        <a:pt x="757" y="543"/>
                      </a:lnTo>
                      <a:lnTo>
                        <a:pt x="749" y="540"/>
                      </a:lnTo>
                      <a:lnTo>
                        <a:pt x="741" y="536"/>
                      </a:lnTo>
                      <a:lnTo>
                        <a:pt x="733" y="532"/>
                      </a:lnTo>
                      <a:lnTo>
                        <a:pt x="724" y="527"/>
                      </a:lnTo>
                      <a:lnTo>
                        <a:pt x="717" y="523"/>
                      </a:lnTo>
                      <a:lnTo>
                        <a:pt x="710" y="516"/>
                      </a:lnTo>
                      <a:lnTo>
                        <a:pt x="703" y="510"/>
                      </a:lnTo>
                      <a:lnTo>
                        <a:pt x="690" y="497"/>
                      </a:lnTo>
                      <a:lnTo>
                        <a:pt x="679" y="482"/>
                      </a:lnTo>
                      <a:lnTo>
                        <a:pt x="668" y="466"/>
                      </a:lnTo>
                      <a:lnTo>
                        <a:pt x="660" y="449"/>
                      </a:lnTo>
                      <a:lnTo>
                        <a:pt x="651" y="430"/>
                      </a:lnTo>
                      <a:lnTo>
                        <a:pt x="645" y="410"/>
                      </a:lnTo>
                      <a:lnTo>
                        <a:pt x="640" y="389"/>
                      </a:lnTo>
                      <a:lnTo>
                        <a:pt x="637" y="367"/>
                      </a:lnTo>
                      <a:lnTo>
                        <a:pt x="634" y="346"/>
                      </a:lnTo>
                      <a:lnTo>
                        <a:pt x="634" y="322"/>
                      </a:lnTo>
                      <a:lnTo>
                        <a:pt x="634" y="299"/>
                      </a:lnTo>
                      <a:lnTo>
                        <a:pt x="636" y="277"/>
                      </a:lnTo>
                      <a:lnTo>
                        <a:pt x="640" y="255"/>
                      </a:lnTo>
                      <a:lnTo>
                        <a:pt x="645" y="235"/>
                      </a:lnTo>
                      <a:lnTo>
                        <a:pt x="651" y="214"/>
                      </a:lnTo>
                      <a:lnTo>
                        <a:pt x="659" y="194"/>
                      </a:lnTo>
                      <a:lnTo>
                        <a:pt x="668" y="177"/>
                      </a:lnTo>
                      <a:lnTo>
                        <a:pt x="677" y="160"/>
                      </a:lnTo>
                      <a:lnTo>
                        <a:pt x="689" y="145"/>
                      </a:lnTo>
                      <a:lnTo>
                        <a:pt x="702" y="132"/>
                      </a:lnTo>
                      <a:lnTo>
                        <a:pt x="709" y="126"/>
                      </a:lnTo>
                      <a:lnTo>
                        <a:pt x="716" y="119"/>
                      </a:lnTo>
                      <a:lnTo>
                        <a:pt x="723" y="114"/>
                      </a:lnTo>
                      <a:lnTo>
                        <a:pt x="732" y="109"/>
                      </a:lnTo>
                      <a:lnTo>
                        <a:pt x="740" y="105"/>
                      </a:lnTo>
                      <a:lnTo>
                        <a:pt x="748" y="102"/>
                      </a:lnTo>
                      <a:lnTo>
                        <a:pt x="757" y="99"/>
                      </a:lnTo>
                      <a:lnTo>
                        <a:pt x="766" y="96"/>
                      </a:lnTo>
                      <a:lnTo>
                        <a:pt x="776" y="94"/>
                      </a:lnTo>
                      <a:lnTo>
                        <a:pt x="786" y="92"/>
                      </a:lnTo>
                      <a:lnTo>
                        <a:pt x="795" y="91"/>
                      </a:lnTo>
                      <a:lnTo>
                        <a:pt x="807" y="91"/>
                      </a:lnTo>
                      <a:lnTo>
                        <a:pt x="817" y="91"/>
                      </a:lnTo>
                      <a:lnTo>
                        <a:pt x="827" y="92"/>
                      </a:lnTo>
                      <a:lnTo>
                        <a:pt x="836" y="94"/>
                      </a:lnTo>
                      <a:lnTo>
                        <a:pt x="846" y="96"/>
                      </a:lnTo>
                      <a:lnTo>
                        <a:pt x="855" y="99"/>
                      </a:lnTo>
                      <a:lnTo>
                        <a:pt x="864" y="102"/>
                      </a:lnTo>
                      <a:lnTo>
                        <a:pt x="872" y="106"/>
                      </a:lnTo>
                      <a:lnTo>
                        <a:pt x="881" y="110"/>
                      </a:lnTo>
                      <a:lnTo>
                        <a:pt x="889" y="114"/>
                      </a:lnTo>
                      <a:lnTo>
                        <a:pt x="896" y="120"/>
                      </a:lnTo>
                      <a:lnTo>
                        <a:pt x="903" y="126"/>
                      </a:lnTo>
                      <a:lnTo>
                        <a:pt x="910" y="132"/>
                      </a:lnTo>
                      <a:lnTo>
                        <a:pt x="923" y="145"/>
                      </a:lnTo>
                      <a:lnTo>
                        <a:pt x="934" y="160"/>
                      </a:lnTo>
                      <a:lnTo>
                        <a:pt x="944" y="177"/>
                      </a:lnTo>
                      <a:lnTo>
                        <a:pt x="952" y="194"/>
                      </a:lnTo>
                      <a:lnTo>
                        <a:pt x="961" y="214"/>
                      </a:lnTo>
                      <a:lnTo>
                        <a:pt x="967" y="234"/>
                      </a:lnTo>
                      <a:lnTo>
                        <a:pt x="971" y="254"/>
                      </a:lnTo>
                      <a:lnTo>
                        <a:pt x="974" y="275"/>
                      </a:lnTo>
                      <a:lnTo>
                        <a:pt x="976" y="296"/>
                      </a:lnTo>
                      <a:lnTo>
                        <a:pt x="977" y="318"/>
                      </a:lnTo>
                      <a:lnTo>
                        <a:pt x="976" y="343"/>
                      </a:lnTo>
                      <a:lnTo>
                        <a:pt x="974" y="365"/>
                      </a:lnTo>
                      <a:lnTo>
                        <a:pt x="971" y="388"/>
                      </a:lnTo>
                      <a:lnTo>
                        <a:pt x="966" y="409"/>
                      </a:lnTo>
                      <a:lnTo>
                        <a:pt x="960" y="430"/>
                      </a:lnTo>
                      <a:lnTo>
                        <a:pt x="951" y="449"/>
                      </a:lnTo>
                      <a:lnTo>
                        <a:pt x="943" y="467"/>
                      </a:lnTo>
                      <a:lnTo>
                        <a:pt x="933" y="482"/>
                      </a:lnTo>
                      <a:lnTo>
                        <a:pt x="921" y="498"/>
                      </a:lnTo>
                      <a:lnTo>
                        <a:pt x="908" y="511"/>
                      </a:lnTo>
                      <a:lnTo>
                        <a:pt x="901" y="517"/>
                      </a:lnTo>
                      <a:lnTo>
                        <a:pt x="894" y="523"/>
                      </a:lnTo>
                      <a:lnTo>
                        <a:pt x="887" y="528"/>
                      </a:lnTo>
                      <a:lnTo>
                        <a:pt x="878" y="532"/>
                      </a:lnTo>
                      <a:lnTo>
                        <a:pt x="870" y="536"/>
                      </a:lnTo>
                      <a:lnTo>
                        <a:pt x="862" y="540"/>
                      </a:lnTo>
                      <a:lnTo>
                        <a:pt x="854" y="543"/>
                      </a:lnTo>
                      <a:lnTo>
                        <a:pt x="845" y="545"/>
                      </a:lnTo>
                      <a:lnTo>
                        <a:pt x="835" y="547"/>
                      </a:lnTo>
                      <a:lnTo>
                        <a:pt x="826" y="549"/>
                      </a:lnTo>
                      <a:lnTo>
                        <a:pt x="816" y="549"/>
                      </a:lnTo>
                      <a:lnTo>
                        <a:pt x="805" y="550"/>
                      </a:lnTo>
                      <a:lnTo>
                        <a:pt x="804" y="550"/>
                      </a:lnTo>
                      <a:close/>
                      <a:moveTo>
                        <a:pt x="802" y="641"/>
                      </a:moveTo>
                      <a:lnTo>
                        <a:pt x="818" y="641"/>
                      </a:lnTo>
                      <a:lnTo>
                        <a:pt x="833" y="640"/>
                      </a:lnTo>
                      <a:lnTo>
                        <a:pt x="849" y="638"/>
                      </a:lnTo>
                      <a:lnTo>
                        <a:pt x="863" y="636"/>
                      </a:lnTo>
                      <a:lnTo>
                        <a:pt x="878" y="633"/>
                      </a:lnTo>
                      <a:lnTo>
                        <a:pt x="893" y="629"/>
                      </a:lnTo>
                      <a:lnTo>
                        <a:pt x="906" y="624"/>
                      </a:lnTo>
                      <a:lnTo>
                        <a:pt x="920" y="619"/>
                      </a:lnTo>
                      <a:lnTo>
                        <a:pt x="933" y="613"/>
                      </a:lnTo>
                      <a:lnTo>
                        <a:pt x="946" y="607"/>
                      </a:lnTo>
                      <a:lnTo>
                        <a:pt x="959" y="600"/>
                      </a:lnTo>
                      <a:lnTo>
                        <a:pt x="970" y="593"/>
                      </a:lnTo>
                      <a:lnTo>
                        <a:pt x="982" y="584"/>
                      </a:lnTo>
                      <a:lnTo>
                        <a:pt x="993" y="575"/>
                      </a:lnTo>
                      <a:lnTo>
                        <a:pt x="1004" y="566"/>
                      </a:lnTo>
                      <a:lnTo>
                        <a:pt x="1013" y="556"/>
                      </a:lnTo>
                      <a:lnTo>
                        <a:pt x="1023" y="545"/>
                      </a:lnTo>
                      <a:lnTo>
                        <a:pt x="1033" y="533"/>
                      </a:lnTo>
                      <a:lnTo>
                        <a:pt x="1041" y="522"/>
                      </a:lnTo>
                      <a:lnTo>
                        <a:pt x="1049" y="509"/>
                      </a:lnTo>
                      <a:lnTo>
                        <a:pt x="1056" y="496"/>
                      </a:lnTo>
                      <a:lnTo>
                        <a:pt x="1063" y="482"/>
                      </a:lnTo>
                      <a:lnTo>
                        <a:pt x="1070" y="468"/>
                      </a:lnTo>
                      <a:lnTo>
                        <a:pt x="1076" y="453"/>
                      </a:lnTo>
                      <a:lnTo>
                        <a:pt x="1081" y="437"/>
                      </a:lnTo>
                      <a:lnTo>
                        <a:pt x="1085" y="422"/>
                      </a:lnTo>
                      <a:lnTo>
                        <a:pt x="1089" y="405"/>
                      </a:lnTo>
                      <a:lnTo>
                        <a:pt x="1092" y="388"/>
                      </a:lnTo>
                      <a:lnTo>
                        <a:pt x="1094" y="370"/>
                      </a:lnTo>
                      <a:lnTo>
                        <a:pt x="1096" y="352"/>
                      </a:lnTo>
                      <a:lnTo>
                        <a:pt x="1097" y="333"/>
                      </a:lnTo>
                      <a:lnTo>
                        <a:pt x="1097" y="314"/>
                      </a:lnTo>
                      <a:lnTo>
                        <a:pt x="1097" y="297"/>
                      </a:lnTo>
                      <a:lnTo>
                        <a:pt x="1096" y="281"/>
                      </a:lnTo>
                      <a:lnTo>
                        <a:pt x="1095" y="265"/>
                      </a:lnTo>
                      <a:lnTo>
                        <a:pt x="1093" y="250"/>
                      </a:lnTo>
                      <a:lnTo>
                        <a:pt x="1090" y="235"/>
                      </a:lnTo>
                      <a:lnTo>
                        <a:pt x="1087" y="219"/>
                      </a:lnTo>
                      <a:lnTo>
                        <a:pt x="1083" y="205"/>
                      </a:lnTo>
                      <a:lnTo>
                        <a:pt x="1078" y="190"/>
                      </a:lnTo>
                      <a:lnTo>
                        <a:pt x="1073" y="176"/>
                      </a:lnTo>
                      <a:lnTo>
                        <a:pt x="1068" y="163"/>
                      </a:lnTo>
                      <a:lnTo>
                        <a:pt x="1061" y="149"/>
                      </a:lnTo>
                      <a:lnTo>
                        <a:pt x="1054" y="137"/>
                      </a:lnTo>
                      <a:lnTo>
                        <a:pt x="1047" y="124"/>
                      </a:lnTo>
                      <a:lnTo>
                        <a:pt x="1039" y="113"/>
                      </a:lnTo>
                      <a:lnTo>
                        <a:pt x="1031" y="102"/>
                      </a:lnTo>
                      <a:lnTo>
                        <a:pt x="1021" y="91"/>
                      </a:lnTo>
                      <a:lnTo>
                        <a:pt x="1012" y="80"/>
                      </a:lnTo>
                      <a:lnTo>
                        <a:pt x="1002" y="71"/>
                      </a:lnTo>
                      <a:lnTo>
                        <a:pt x="991" y="62"/>
                      </a:lnTo>
                      <a:lnTo>
                        <a:pt x="980" y="52"/>
                      </a:lnTo>
                      <a:lnTo>
                        <a:pt x="969" y="44"/>
                      </a:lnTo>
                      <a:lnTo>
                        <a:pt x="957" y="37"/>
                      </a:lnTo>
                      <a:lnTo>
                        <a:pt x="944" y="30"/>
                      </a:lnTo>
                      <a:lnTo>
                        <a:pt x="932" y="24"/>
                      </a:lnTo>
                      <a:lnTo>
                        <a:pt x="917" y="19"/>
                      </a:lnTo>
                      <a:lnTo>
                        <a:pt x="904" y="13"/>
                      </a:lnTo>
                      <a:lnTo>
                        <a:pt x="890" y="9"/>
                      </a:lnTo>
                      <a:lnTo>
                        <a:pt x="874" y="6"/>
                      </a:lnTo>
                      <a:lnTo>
                        <a:pt x="859" y="3"/>
                      </a:lnTo>
                      <a:lnTo>
                        <a:pt x="844" y="2"/>
                      </a:lnTo>
                      <a:lnTo>
                        <a:pt x="827" y="0"/>
                      </a:lnTo>
                      <a:lnTo>
                        <a:pt x="811" y="0"/>
                      </a:lnTo>
                      <a:lnTo>
                        <a:pt x="794" y="0"/>
                      </a:lnTo>
                      <a:lnTo>
                        <a:pt x="778" y="2"/>
                      </a:lnTo>
                      <a:lnTo>
                        <a:pt x="762" y="3"/>
                      </a:lnTo>
                      <a:lnTo>
                        <a:pt x="747" y="6"/>
                      </a:lnTo>
                      <a:lnTo>
                        <a:pt x="733" y="9"/>
                      </a:lnTo>
                      <a:lnTo>
                        <a:pt x="718" y="13"/>
                      </a:lnTo>
                      <a:lnTo>
                        <a:pt x="704" y="19"/>
                      </a:lnTo>
                      <a:lnTo>
                        <a:pt x="690" y="24"/>
                      </a:lnTo>
                      <a:lnTo>
                        <a:pt x="677" y="30"/>
                      </a:lnTo>
                      <a:lnTo>
                        <a:pt x="665" y="37"/>
                      </a:lnTo>
                      <a:lnTo>
                        <a:pt x="652" y="44"/>
                      </a:lnTo>
                      <a:lnTo>
                        <a:pt x="640" y="52"/>
                      </a:lnTo>
                      <a:lnTo>
                        <a:pt x="629" y="62"/>
                      </a:lnTo>
                      <a:lnTo>
                        <a:pt x="617" y="71"/>
                      </a:lnTo>
                      <a:lnTo>
                        <a:pt x="607" y="80"/>
                      </a:lnTo>
                      <a:lnTo>
                        <a:pt x="597" y="92"/>
                      </a:lnTo>
                      <a:lnTo>
                        <a:pt x="588" y="102"/>
                      </a:lnTo>
                      <a:lnTo>
                        <a:pt x="578" y="114"/>
                      </a:lnTo>
                      <a:lnTo>
                        <a:pt x="570" y="126"/>
                      </a:lnTo>
                      <a:lnTo>
                        <a:pt x="562" y="139"/>
                      </a:lnTo>
                      <a:lnTo>
                        <a:pt x="555" y="151"/>
                      </a:lnTo>
                      <a:lnTo>
                        <a:pt x="549" y="166"/>
                      </a:lnTo>
                      <a:lnTo>
                        <a:pt x="542" y="179"/>
                      </a:lnTo>
                      <a:lnTo>
                        <a:pt x="536" y="194"/>
                      </a:lnTo>
                      <a:lnTo>
                        <a:pt x="531" y="209"/>
                      </a:lnTo>
                      <a:lnTo>
                        <a:pt x="527" y="224"/>
                      </a:lnTo>
                      <a:lnTo>
                        <a:pt x="524" y="241"/>
                      </a:lnTo>
                      <a:lnTo>
                        <a:pt x="521" y="256"/>
                      </a:lnTo>
                      <a:lnTo>
                        <a:pt x="518" y="273"/>
                      </a:lnTo>
                      <a:lnTo>
                        <a:pt x="517" y="290"/>
                      </a:lnTo>
                      <a:lnTo>
                        <a:pt x="516" y="308"/>
                      </a:lnTo>
                      <a:lnTo>
                        <a:pt x="515" y="325"/>
                      </a:lnTo>
                      <a:lnTo>
                        <a:pt x="516" y="342"/>
                      </a:lnTo>
                      <a:lnTo>
                        <a:pt x="517" y="359"/>
                      </a:lnTo>
                      <a:lnTo>
                        <a:pt x="518" y="374"/>
                      </a:lnTo>
                      <a:lnTo>
                        <a:pt x="520" y="391"/>
                      </a:lnTo>
                      <a:lnTo>
                        <a:pt x="523" y="406"/>
                      </a:lnTo>
                      <a:lnTo>
                        <a:pt x="526" y="422"/>
                      </a:lnTo>
                      <a:lnTo>
                        <a:pt x="530" y="436"/>
                      </a:lnTo>
                      <a:lnTo>
                        <a:pt x="535" y="452"/>
                      </a:lnTo>
                      <a:lnTo>
                        <a:pt x="540" y="465"/>
                      </a:lnTo>
                      <a:lnTo>
                        <a:pt x="547" y="479"/>
                      </a:lnTo>
                      <a:lnTo>
                        <a:pt x="553" y="492"/>
                      </a:lnTo>
                      <a:lnTo>
                        <a:pt x="559" y="505"/>
                      </a:lnTo>
                      <a:lnTo>
                        <a:pt x="567" y="517"/>
                      </a:lnTo>
                      <a:lnTo>
                        <a:pt x="575" y="529"/>
                      </a:lnTo>
                      <a:lnTo>
                        <a:pt x="584" y="540"/>
                      </a:lnTo>
                      <a:lnTo>
                        <a:pt x="593" y="551"/>
                      </a:lnTo>
                      <a:lnTo>
                        <a:pt x="602" y="562"/>
                      </a:lnTo>
                      <a:lnTo>
                        <a:pt x="612" y="571"/>
                      </a:lnTo>
                      <a:lnTo>
                        <a:pt x="623" y="580"/>
                      </a:lnTo>
                      <a:lnTo>
                        <a:pt x="634" y="588"/>
                      </a:lnTo>
                      <a:lnTo>
                        <a:pt x="645" y="597"/>
                      </a:lnTo>
                      <a:lnTo>
                        <a:pt x="658" y="604"/>
                      </a:lnTo>
                      <a:lnTo>
                        <a:pt x="670" y="611"/>
                      </a:lnTo>
                      <a:lnTo>
                        <a:pt x="682" y="617"/>
                      </a:lnTo>
                      <a:lnTo>
                        <a:pt x="696" y="622"/>
                      </a:lnTo>
                      <a:lnTo>
                        <a:pt x="710" y="628"/>
                      </a:lnTo>
                      <a:lnTo>
                        <a:pt x="724" y="632"/>
                      </a:lnTo>
                      <a:lnTo>
                        <a:pt x="739" y="635"/>
                      </a:lnTo>
                      <a:lnTo>
                        <a:pt x="753" y="638"/>
                      </a:lnTo>
                      <a:lnTo>
                        <a:pt x="769" y="640"/>
                      </a:lnTo>
                      <a:lnTo>
                        <a:pt x="785" y="641"/>
                      </a:lnTo>
                      <a:lnTo>
                        <a:pt x="801" y="641"/>
                      </a:lnTo>
                      <a:lnTo>
                        <a:pt x="802" y="641"/>
                      </a:lnTo>
                      <a:close/>
                      <a:moveTo>
                        <a:pt x="458" y="523"/>
                      </a:moveTo>
                      <a:lnTo>
                        <a:pt x="447" y="528"/>
                      </a:lnTo>
                      <a:lnTo>
                        <a:pt x="434" y="532"/>
                      </a:lnTo>
                      <a:lnTo>
                        <a:pt x="418" y="536"/>
                      </a:lnTo>
                      <a:lnTo>
                        <a:pt x="403" y="539"/>
                      </a:lnTo>
                      <a:lnTo>
                        <a:pt x="386" y="542"/>
                      </a:lnTo>
                      <a:lnTo>
                        <a:pt x="370" y="544"/>
                      </a:lnTo>
                      <a:lnTo>
                        <a:pt x="352" y="545"/>
                      </a:lnTo>
                      <a:lnTo>
                        <a:pt x="335" y="545"/>
                      </a:lnTo>
                      <a:lnTo>
                        <a:pt x="323" y="545"/>
                      </a:lnTo>
                      <a:lnTo>
                        <a:pt x="310" y="544"/>
                      </a:lnTo>
                      <a:lnTo>
                        <a:pt x="298" y="543"/>
                      </a:lnTo>
                      <a:lnTo>
                        <a:pt x="287" y="541"/>
                      </a:lnTo>
                      <a:lnTo>
                        <a:pt x="275" y="539"/>
                      </a:lnTo>
                      <a:lnTo>
                        <a:pt x="265" y="537"/>
                      </a:lnTo>
                      <a:lnTo>
                        <a:pt x="254" y="534"/>
                      </a:lnTo>
                      <a:lnTo>
                        <a:pt x="243" y="530"/>
                      </a:lnTo>
                      <a:lnTo>
                        <a:pt x="234" y="526"/>
                      </a:lnTo>
                      <a:lnTo>
                        <a:pt x="225" y="522"/>
                      </a:lnTo>
                      <a:lnTo>
                        <a:pt x="216" y="516"/>
                      </a:lnTo>
                      <a:lnTo>
                        <a:pt x="207" y="511"/>
                      </a:lnTo>
                      <a:lnTo>
                        <a:pt x="198" y="505"/>
                      </a:lnTo>
                      <a:lnTo>
                        <a:pt x="191" y="499"/>
                      </a:lnTo>
                      <a:lnTo>
                        <a:pt x="183" y="492"/>
                      </a:lnTo>
                      <a:lnTo>
                        <a:pt x="177" y="486"/>
                      </a:lnTo>
                      <a:lnTo>
                        <a:pt x="169" y="477"/>
                      </a:lnTo>
                      <a:lnTo>
                        <a:pt x="163" y="470"/>
                      </a:lnTo>
                      <a:lnTo>
                        <a:pt x="157" y="462"/>
                      </a:lnTo>
                      <a:lnTo>
                        <a:pt x="152" y="453"/>
                      </a:lnTo>
                      <a:lnTo>
                        <a:pt x="147" y="443"/>
                      </a:lnTo>
                      <a:lnTo>
                        <a:pt x="142" y="434"/>
                      </a:lnTo>
                      <a:lnTo>
                        <a:pt x="138" y="425"/>
                      </a:lnTo>
                      <a:lnTo>
                        <a:pt x="134" y="415"/>
                      </a:lnTo>
                      <a:lnTo>
                        <a:pt x="127" y="393"/>
                      </a:lnTo>
                      <a:lnTo>
                        <a:pt x="123" y="371"/>
                      </a:lnTo>
                      <a:lnTo>
                        <a:pt x="120" y="347"/>
                      </a:lnTo>
                      <a:lnTo>
                        <a:pt x="119" y="322"/>
                      </a:lnTo>
                      <a:lnTo>
                        <a:pt x="119" y="309"/>
                      </a:lnTo>
                      <a:lnTo>
                        <a:pt x="120" y="295"/>
                      </a:lnTo>
                      <a:lnTo>
                        <a:pt x="122" y="282"/>
                      </a:lnTo>
                      <a:lnTo>
                        <a:pt x="123" y="270"/>
                      </a:lnTo>
                      <a:lnTo>
                        <a:pt x="125" y="257"/>
                      </a:lnTo>
                      <a:lnTo>
                        <a:pt x="128" y="246"/>
                      </a:lnTo>
                      <a:lnTo>
                        <a:pt x="131" y="235"/>
                      </a:lnTo>
                      <a:lnTo>
                        <a:pt x="136" y="223"/>
                      </a:lnTo>
                      <a:lnTo>
                        <a:pt x="140" y="213"/>
                      </a:lnTo>
                      <a:lnTo>
                        <a:pt x="145" y="203"/>
                      </a:lnTo>
                      <a:lnTo>
                        <a:pt x="149" y="193"/>
                      </a:lnTo>
                      <a:lnTo>
                        <a:pt x="155" y="184"/>
                      </a:lnTo>
                      <a:lnTo>
                        <a:pt x="160" y="176"/>
                      </a:lnTo>
                      <a:lnTo>
                        <a:pt x="167" y="168"/>
                      </a:lnTo>
                      <a:lnTo>
                        <a:pt x="174" y="159"/>
                      </a:lnTo>
                      <a:lnTo>
                        <a:pt x="181" y="152"/>
                      </a:lnTo>
                      <a:lnTo>
                        <a:pt x="188" y="145"/>
                      </a:lnTo>
                      <a:lnTo>
                        <a:pt x="196" y="139"/>
                      </a:lnTo>
                      <a:lnTo>
                        <a:pt x="204" y="133"/>
                      </a:lnTo>
                      <a:lnTo>
                        <a:pt x="213" y="127"/>
                      </a:lnTo>
                      <a:lnTo>
                        <a:pt x="221" y="121"/>
                      </a:lnTo>
                      <a:lnTo>
                        <a:pt x="230" y="117"/>
                      </a:lnTo>
                      <a:lnTo>
                        <a:pt x="239" y="112"/>
                      </a:lnTo>
                      <a:lnTo>
                        <a:pt x="250" y="109"/>
                      </a:lnTo>
                      <a:lnTo>
                        <a:pt x="270" y="102"/>
                      </a:lnTo>
                      <a:lnTo>
                        <a:pt x="291" y="98"/>
                      </a:lnTo>
                      <a:lnTo>
                        <a:pt x="313" y="95"/>
                      </a:lnTo>
                      <a:lnTo>
                        <a:pt x="337" y="94"/>
                      </a:lnTo>
                      <a:lnTo>
                        <a:pt x="355" y="95"/>
                      </a:lnTo>
                      <a:lnTo>
                        <a:pt x="373" y="96"/>
                      </a:lnTo>
                      <a:lnTo>
                        <a:pt x="389" y="98"/>
                      </a:lnTo>
                      <a:lnTo>
                        <a:pt x="405" y="101"/>
                      </a:lnTo>
                      <a:lnTo>
                        <a:pt x="420" y="105"/>
                      </a:lnTo>
                      <a:lnTo>
                        <a:pt x="434" y="109"/>
                      </a:lnTo>
                      <a:lnTo>
                        <a:pt x="446" y="113"/>
                      </a:lnTo>
                      <a:lnTo>
                        <a:pt x="457" y="118"/>
                      </a:lnTo>
                      <a:lnTo>
                        <a:pt x="482" y="28"/>
                      </a:lnTo>
                      <a:lnTo>
                        <a:pt x="473" y="24"/>
                      </a:lnTo>
                      <a:lnTo>
                        <a:pt x="459" y="19"/>
                      </a:lnTo>
                      <a:lnTo>
                        <a:pt x="444" y="13"/>
                      </a:lnTo>
                      <a:lnTo>
                        <a:pt x="426" y="9"/>
                      </a:lnTo>
                      <a:lnTo>
                        <a:pt x="406" y="6"/>
                      </a:lnTo>
                      <a:lnTo>
                        <a:pt x="383" y="3"/>
                      </a:lnTo>
                      <a:lnTo>
                        <a:pt x="359" y="1"/>
                      </a:lnTo>
                      <a:lnTo>
                        <a:pt x="332" y="0"/>
                      </a:lnTo>
                      <a:lnTo>
                        <a:pt x="314" y="1"/>
                      </a:lnTo>
                      <a:lnTo>
                        <a:pt x="297" y="2"/>
                      </a:lnTo>
                      <a:lnTo>
                        <a:pt x="280" y="4"/>
                      </a:lnTo>
                      <a:lnTo>
                        <a:pt x="263" y="6"/>
                      </a:lnTo>
                      <a:lnTo>
                        <a:pt x="247" y="9"/>
                      </a:lnTo>
                      <a:lnTo>
                        <a:pt x="231" y="13"/>
                      </a:lnTo>
                      <a:lnTo>
                        <a:pt x="216" y="17"/>
                      </a:lnTo>
                      <a:lnTo>
                        <a:pt x="200" y="23"/>
                      </a:lnTo>
                      <a:lnTo>
                        <a:pt x="185" y="29"/>
                      </a:lnTo>
                      <a:lnTo>
                        <a:pt x="172" y="35"/>
                      </a:lnTo>
                      <a:lnTo>
                        <a:pt x="157" y="42"/>
                      </a:lnTo>
                      <a:lnTo>
                        <a:pt x="144" y="50"/>
                      </a:lnTo>
                      <a:lnTo>
                        <a:pt x="130" y="59"/>
                      </a:lnTo>
                      <a:lnTo>
                        <a:pt x="118" y="68"/>
                      </a:lnTo>
                      <a:lnTo>
                        <a:pt x="107" y="77"/>
                      </a:lnTo>
                      <a:lnTo>
                        <a:pt x="94" y="87"/>
                      </a:lnTo>
                      <a:lnTo>
                        <a:pt x="84" y="99"/>
                      </a:lnTo>
                      <a:lnTo>
                        <a:pt x="74" y="110"/>
                      </a:lnTo>
                      <a:lnTo>
                        <a:pt x="65" y="122"/>
                      </a:lnTo>
                      <a:lnTo>
                        <a:pt x="55" y="135"/>
                      </a:lnTo>
                      <a:lnTo>
                        <a:pt x="47" y="148"/>
                      </a:lnTo>
                      <a:lnTo>
                        <a:pt x="39" y="162"/>
                      </a:lnTo>
                      <a:lnTo>
                        <a:pt x="32" y="176"/>
                      </a:lnTo>
                      <a:lnTo>
                        <a:pt x="26" y="190"/>
                      </a:lnTo>
                      <a:lnTo>
                        <a:pt x="19" y="206"/>
                      </a:lnTo>
                      <a:lnTo>
                        <a:pt x="14" y="222"/>
                      </a:lnTo>
                      <a:lnTo>
                        <a:pt x="10" y="239"/>
                      </a:lnTo>
                      <a:lnTo>
                        <a:pt x="6" y="255"/>
                      </a:lnTo>
                      <a:lnTo>
                        <a:pt x="4" y="273"/>
                      </a:lnTo>
                      <a:lnTo>
                        <a:pt x="2" y="290"/>
                      </a:lnTo>
                      <a:lnTo>
                        <a:pt x="1" y="309"/>
                      </a:lnTo>
                      <a:lnTo>
                        <a:pt x="0" y="328"/>
                      </a:lnTo>
                      <a:lnTo>
                        <a:pt x="1" y="346"/>
                      </a:lnTo>
                      <a:lnTo>
                        <a:pt x="2" y="362"/>
                      </a:lnTo>
                      <a:lnTo>
                        <a:pt x="3" y="380"/>
                      </a:lnTo>
                      <a:lnTo>
                        <a:pt x="6" y="395"/>
                      </a:lnTo>
                      <a:lnTo>
                        <a:pt x="9" y="412"/>
                      </a:lnTo>
                      <a:lnTo>
                        <a:pt x="12" y="427"/>
                      </a:lnTo>
                      <a:lnTo>
                        <a:pt x="16" y="441"/>
                      </a:lnTo>
                      <a:lnTo>
                        <a:pt x="22" y="457"/>
                      </a:lnTo>
                      <a:lnTo>
                        <a:pt x="28" y="470"/>
                      </a:lnTo>
                      <a:lnTo>
                        <a:pt x="34" y="484"/>
                      </a:lnTo>
                      <a:lnTo>
                        <a:pt x="41" y="497"/>
                      </a:lnTo>
                      <a:lnTo>
                        <a:pt x="48" y="509"/>
                      </a:lnTo>
                      <a:lnTo>
                        <a:pt x="56" y="522"/>
                      </a:lnTo>
                      <a:lnTo>
                        <a:pt x="66" y="534"/>
                      </a:lnTo>
                      <a:lnTo>
                        <a:pt x="75" y="544"/>
                      </a:lnTo>
                      <a:lnTo>
                        <a:pt x="84" y="555"/>
                      </a:lnTo>
                      <a:lnTo>
                        <a:pt x="95" y="565"/>
                      </a:lnTo>
                      <a:lnTo>
                        <a:pt x="106" y="574"/>
                      </a:lnTo>
                      <a:lnTo>
                        <a:pt x="118" y="583"/>
                      </a:lnTo>
                      <a:lnTo>
                        <a:pt x="130" y="592"/>
                      </a:lnTo>
                      <a:lnTo>
                        <a:pt x="143" y="599"/>
                      </a:lnTo>
                      <a:lnTo>
                        <a:pt x="156" y="606"/>
                      </a:lnTo>
                      <a:lnTo>
                        <a:pt x="169" y="612"/>
                      </a:lnTo>
                      <a:lnTo>
                        <a:pt x="184" y="618"/>
                      </a:lnTo>
                      <a:lnTo>
                        <a:pt x="199" y="623"/>
                      </a:lnTo>
                      <a:lnTo>
                        <a:pt x="215" y="628"/>
                      </a:lnTo>
                      <a:lnTo>
                        <a:pt x="230" y="632"/>
                      </a:lnTo>
                      <a:lnTo>
                        <a:pt x="247" y="635"/>
                      </a:lnTo>
                      <a:lnTo>
                        <a:pt x="263" y="637"/>
                      </a:lnTo>
                      <a:lnTo>
                        <a:pt x="280" y="639"/>
                      </a:lnTo>
                      <a:lnTo>
                        <a:pt x="298" y="640"/>
                      </a:lnTo>
                      <a:lnTo>
                        <a:pt x="316" y="641"/>
                      </a:lnTo>
                      <a:lnTo>
                        <a:pt x="344" y="640"/>
                      </a:lnTo>
                      <a:lnTo>
                        <a:pt x="370" y="638"/>
                      </a:lnTo>
                      <a:lnTo>
                        <a:pt x="393" y="635"/>
                      </a:lnTo>
                      <a:lnTo>
                        <a:pt x="415" y="632"/>
                      </a:lnTo>
                      <a:lnTo>
                        <a:pt x="435" y="628"/>
                      </a:lnTo>
                      <a:lnTo>
                        <a:pt x="451" y="622"/>
                      </a:lnTo>
                      <a:lnTo>
                        <a:pt x="465" y="617"/>
                      </a:lnTo>
                      <a:lnTo>
                        <a:pt x="478" y="612"/>
                      </a:lnTo>
                      <a:lnTo>
                        <a:pt x="458" y="523"/>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latin typeface="Myriad Pro"/>
                  </a:endParaRPr>
                </a:p>
              </p:txBody>
            </p:sp>
            <p:sp>
              <p:nvSpPr>
                <p:cNvPr id="28" name="Freeform 27"/>
                <p:cNvSpPr>
                  <a:spLocks noEditPoints="1"/>
                </p:cNvSpPr>
                <p:nvPr/>
              </p:nvSpPr>
              <p:spPr bwMode="auto">
                <a:xfrm>
                  <a:off x="1409510" y="392855"/>
                  <a:ext cx="878871" cy="92839"/>
                </a:xfrm>
                <a:custGeom>
                  <a:avLst/>
                  <a:gdLst/>
                  <a:ahLst/>
                  <a:cxnLst>
                    <a:cxn ang="0">
                      <a:pos x="805" y="637"/>
                    </a:cxn>
                    <a:cxn ang="0">
                      <a:pos x="996" y="219"/>
                    </a:cxn>
                    <a:cxn ang="0">
                      <a:pos x="1304" y="357"/>
                    </a:cxn>
                    <a:cxn ang="0">
                      <a:pos x="1069" y="644"/>
                    </a:cxn>
                    <a:cxn ang="0">
                      <a:pos x="1040" y="573"/>
                    </a:cxn>
                    <a:cxn ang="0">
                      <a:pos x="1182" y="280"/>
                    </a:cxn>
                    <a:cxn ang="0">
                      <a:pos x="1457" y="426"/>
                    </a:cxn>
                    <a:cxn ang="0">
                      <a:pos x="1680" y="639"/>
                    </a:cxn>
                    <a:cxn ang="0">
                      <a:pos x="1384" y="480"/>
                    </a:cxn>
                    <a:cxn ang="0">
                      <a:pos x="1565" y="178"/>
                    </a:cxn>
                    <a:cxn ang="0">
                      <a:pos x="1772" y="419"/>
                    </a:cxn>
                    <a:cxn ang="0">
                      <a:pos x="1479" y="300"/>
                    </a:cxn>
                    <a:cxn ang="0">
                      <a:pos x="2054" y="179"/>
                    </a:cxn>
                    <a:cxn ang="0">
                      <a:pos x="2260" y="188"/>
                    </a:cxn>
                    <a:cxn ang="0">
                      <a:pos x="2257" y="15"/>
                    </a:cxn>
                    <a:cxn ang="0">
                      <a:pos x="2523" y="568"/>
                    </a:cxn>
                    <a:cxn ang="0">
                      <a:pos x="2483" y="627"/>
                    </a:cxn>
                    <a:cxn ang="0">
                      <a:pos x="2395" y="282"/>
                    </a:cxn>
                    <a:cxn ang="0">
                      <a:pos x="2669" y="201"/>
                    </a:cxn>
                    <a:cxn ang="0">
                      <a:pos x="2657" y="282"/>
                    </a:cxn>
                    <a:cxn ang="0">
                      <a:pos x="2858" y="220"/>
                    </a:cxn>
                    <a:cxn ang="0">
                      <a:pos x="3192" y="222"/>
                    </a:cxn>
                    <a:cxn ang="0">
                      <a:pos x="3092" y="249"/>
                    </a:cxn>
                    <a:cxn ang="0">
                      <a:pos x="3666" y="632"/>
                    </a:cxn>
                    <a:cxn ang="0">
                      <a:pos x="3354" y="500"/>
                    </a:cxn>
                    <a:cxn ang="0">
                      <a:pos x="3484" y="195"/>
                    </a:cxn>
                    <a:cxn ang="0">
                      <a:pos x="3516" y="256"/>
                    </a:cxn>
                    <a:cxn ang="0">
                      <a:pos x="3592" y="581"/>
                    </a:cxn>
                    <a:cxn ang="0">
                      <a:pos x="4055" y="577"/>
                    </a:cxn>
                    <a:cxn ang="0">
                      <a:pos x="3803" y="567"/>
                    </a:cxn>
                    <a:cxn ang="0">
                      <a:pos x="3854" y="210"/>
                    </a:cxn>
                    <a:cxn ang="0">
                      <a:pos x="4132" y="281"/>
                    </a:cxn>
                    <a:cxn ang="0">
                      <a:pos x="3947" y="237"/>
                    </a:cxn>
                    <a:cxn ang="0">
                      <a:pos x="4571" y="638"/>
                    </a:cxn>
                    <a:cxn ang="0">
                      <a:pos x="4425" y="355"/>
                    </a:cxn>
                    <a:cxn ang="0">
                      <a:pos x="4692" y="179"/>
                    </a:cxn>
                    <a:cxn ang="0">
                      <a:pos x="4503" y="378"/>
                    </a:cxn>
                    <a:cxn ang="0">
                      <a:pos x="4914" y="445"/>
                    </a:cxn>
                    <a:cxn ang="0">
                      <a:pos x="5116" y="642"/>
                    </a:cxn>
                    <a:cxn ang="0">
                      <a:pos x="4837" y="469"/>
                    </a:cxn>
                    <a:cxn ang="0">
                      <a:pos x="5032" y="177"/>
                    </a:cxn>
                    <a:cxn ang="0">
                      <a:pos x="5225" y="427"/>
                    </a:cxn>
                    <a:cxn ang="0">
                      <a:pos x="4929" y="310"/>
                    </a:cxn>
                    <a:cxn ang="0">
                      <a:pos x="5520" y="177"/>
                    </a:cxn>
                    <a:cxn ang="0">
                      <a:pos x="5849" y="249"/>
                    </a:cxn>
                    <a:cxn ang="0">
                      <a:pos x="5745" y="644"/>
                    </a:cxn>
                    <a:cxn ang="0">
                      <a:pos x="6173" y="588"/>
                    </a:cxn>
                    <a:cxn ang="0">
                      <a:pos x="5907" y="543"/>
                    </a:cxn>
                    <a:cxn ang="0">
                      <a:pos x="6173" y="317"/>
                    </a:cxn>
                    <a:cxn ang="0">
                      <a:pos x="6044" y="179"/>
                    </a:cxn>
                    <a:cxn ang="0">
                      <a:pos x="6022" y="438"/>
                    </a:cxn>
                    <a:cxn ang="0">
                      <a:pos x="6118" y="573"/>
                    </a:cxn>
                    <a:cxn ang="0">
                      <a:pos x="6379" y="72"/>
                    </a:cxn>
                    <a:cxn ang="0">
                      <a:pos x="6454" y="99"/>
                    </a:cxn>
                    <a:cxn ang="0">
                      <a:pos x="6815" y="177"/>
                    </a:cxn>
                    <a:cxn ang="0">
                      <a:pos x="6901" y="333"/>
                    </a:cxn>
                    <a:cxn ang="0">
                      <a:pos x="6691" y="329"/>
                    </a:cxn>
                    <a:cxn ang="0">
                      <a:pos x="7278" y="580"/>
                    </a:cxn>
                    <a:cxn ang="0">
                      <a:pos x="7137" y="188"/>
                    </a:cxn>
                    <a:cxn ang="0">
                      <a:pos x="7541" y="759"/>
                    </a:cxn>
                    <a:cxn ang="0">
                      <a:pos x="7366" y="188"/>
                    </a:cxn>
                    <a:cxn ang="0">
                      <a:pos x="7881" y="532"/>
                    </a:cxn>
                    <a:cxn ang="0">
                      <a:pos x="7920" y="642"/>
                    </a:cxn>
                  </a:cxnLst>
                  <a:rect l="0" t="0" r="r" b="b"/>
                  <a:pathLst>
                    <a:path w="7953" h="842">
                      <a:moveTo>
                        <a:pt x="324" y="277"/>
                      </a:moveTo>
                      <a:lnTo>
                        <a:pt x="324" y="344"/>
                      </a:lnTo>
                      <a:lnTo>
                        <a:pt x="81" y="344"/>
                      </a:lnTo>
                      <a:lnTo>
                        <a:pt x="81" y="569"/>
                      </a:lnTo>
                      <a:lnTo>
                        <a:pt x="352" y="569"/>
                      </a:lnTo>
                      <a:lnTo>
                        <a:pt x="352" y="637"/>
                      </a:lnTo>
                      <a:lnTo>
                        <a:pt x="0" y="637"/>
                      </a:lnTo>
                      <a:lnTo>
                        <a:pt x="0" y="11"/>
                      </a:lnTo>
                      <a:lnTo>
                        <a:pt x="338" y="11"/>
                      </a:lnTo>
                      <a:lnTo>
                        <a:pt x="338" y="79"/>
                      </a:lnTo>
                      <a:lnTo>
                        <a:pt x="81" y="79"/>
                      </a:lnTo>
                      <a:lnTo>
                        <a:pt x="81" y="277"/>
                      </a:lnTo>
                      <a:lnTo>
                        <a:pt x="324" y="277"/>
                      </a:lnTo>
                      <a:close/>
                      <a:moveTo>
                        <a:pt x="401" y="188"/>
                      </a:moveTo>
                      <a:lnTo>
                        <a:pt x="492" y="188"/>
                      </a:lnTo>
                      <a:lnTo>
                        <a:pt x="556" y="284"/>
                      </a:lnTo>
                      <a:lnTo>
                        <a:pt x="566" y="300"/>
                      </a:lnTo>
                      <a:lnTo>
                        <a:pt x="578" y="317"/>
                      </a:lnTo>
                      <a:lnTo>
                        <a:pt x="589" y="337"/>
                      </a:lnTo>
                      <a:lnTo>
                        <a:pt x="601" y="357"/>
                      </a:lnTo>
                      <a:lnTo>
                        <a:pt x="604" y="357"/>
                      </a:lnTo>
                      <a:lnTo>
                        <a:pt x="614" y="340"/>
                      </a:lnTo>
                      <a:lnTo>
                        <a:pt x="625" y="321"/>
                      </a:lnTo>
                      <a:lnTo>
                        <a:pt x="636" y="303"/>
                      </a:lnTo>
                      <a:lnTo>
                        <a:pt x="649" y="283"/>
                      </a:lnTo>
                      <a:lnTo>
                        <a:pt x="712" y="188"/>
                      </a:lnTo>
                      <a:lnTo>
                        <a:pt x="800" y="188"/>
                      </a:lnTo>
                      <a:lnTo>
                        <a:pt x="646" y="405"/>
                      </a:lnTo>
                      <a:lnTo>
                        <a:pt x="805" y="637"/>
                      </a:lnTo>
                      <a:lnTo>
                        <a:pt x="712" y="637"/>
                      </a:lnTo>
                      <a:lnTo>
                        <a:pt x="646" y="535"/>
                      </a:lnTo>
                      <a:lnTo>
                        <a:pt x="635" y="520"/>
                      </a:lnTo>
                      <a:lnTo>
                        <a:pt x="624" y="501"/>
                      </a:lnTo>
                      <a:lnTo>
                        <a:pt x="612" y="481"/>
                      </a:lnTo>
                      <a:lnTo>
                        <a:pt x="598" y="457"/>
                      </a:lnTo>
                      <a:lnTo>
                        <a:pt x="596" y="457"/>
                      </a:lnTo>
                      <a:lnTo>
                        <a:pt x="588" y="472"/>
                      </a:lnTo>
                      <a:lnTo>
                        <a:pt x="578" y="490"/>
                      </a:lnTo>
                      <a:lnTo>
                        <a:pt x="564" y="511"/>
                      </a:lnTo>
                      <a:lnTo>
                        <a:pt x="549" y="535"/>
                      </a:lnTo>
                      <a:lnTo>
                        <a:pt x="484" y="637"/>
                      </a:lnTo>
                      <a:lnTo>
                        <a:pt x="394" y="637"/>
                      </a:lnTo>
                      <a:lnTo>
                        <a:pt x="553" y="408"/>
                      </a:lnTo>
                      <a:lnTo>
                        <a:pt x="401" y="188"/>
                      </a:lnTo>
                      <a:close/>
                      <a:moveTo>
                        <a:pt x="883" y="820"/>
                      </a:moveTo>
                      <a:lnTo>
                        <a:pt x="883" y="334"/>
                      </a:lnTo>
                      <a:lnTo>
                        <a:pt x="883" y="298"/>
                      </a:lnTo>
                      <a:lnTo>
                        <a:pt x="882" y="261"/>
                      </a:lnTo>
                      <a:lnTo>
                        <a:pt x="881" y="224"/>
                      </a:lnTo>
                      <a:lnTo>
                        <a:pt x="880" y="188"/>
                      </a:lnTo>
                      <a:lnTo>
                        <a:pt x="953" y="188"/>
                      </a:lnTo>
                      <a:lnTo>
                        <a:pt x="957" y="265"/>
                      </a:lnTo>
                      <a:lnTo>
                        <a:pt x="958" y="265"/>
                      </a:lnTo>
                      <a:lnTo>
                        <a:pt x="965" y="255"/>
                      </a:lnTo>
                      <a:lnTo>
                        <a:pt x="972" y="244"/>
                      </a:lnTo>
                      <a:lnTo>
                        <a:pt x="979" y="235"/>
                      </a:lnTo>
                      <a:lnTo>
                        <a:pt x="988" y="227"/>
                      </a:lnTo>
                      <a:lnTo>
                        <a:pt x="996" y="219"/>
                      </a:lnTo>
                      <a:lnTo>
                        <a:pt x="1005" y="211"/>
                      </a:lnTo>
                      <a:lnTo>
                        <a:pt x="1014" y="205"/>
                      </a:lnTo>
                      <a:lnTo>
                        <a:pt x="1024" y="199"/>
                      </a:lnTo>
                      <a:lnTo>
                        <a:pt x="1034" y="194"/>
                      </a:lnTo>
                      <a:lnTo>
                        <a:pt x="1045" y="190"/>
                      </a:lnTo>
                      <a:lnTo>
                        <a:pt x="1055" y="186"/>
                      </a:lnTo>
                      <a:lnTo>
                        <a:pt x="1068" y="183"/>
                      </a:lnTo>
                      <a:lnTo>
                        <a:pt x="1079" y="181"/>
                      </a:lnTo>
                      <a:lnTo>
                        <a:pt x="1091" y="178"/>
                      </a:lnTo>
                      <a:lnTo>
                        <a:pt x="1105" y="177"/>
                      </a:lnTo>
                      <a:lnTo>
                        <a:pt x="1118" y="177"/>
                      </a:lnTo>
                      <a:lnTo>
                        <a:pt x="1138" y="178"/>
                      </a:lnTo>
                      <a:lnTo>
                        <a:pt x="1157" y="182"/>
                      </a:lnTo>
                      <a:lnTo>
                        <a:pt x="1166" y="184"/>
                      </a:lnTo>
                      <a:lnTo>
                        <a:pt x="1176" y="187"/>
                      </a:lnTo>
                      <a:lnTo>
                        <a:pt x="1185" y="190"/>
                      </a:lnTo>
                      <a:lnTo>
                        <a:pt x="1193" y="193"/>
                      </a:lnTo>
                      <a:lnTo>
                        <a:pt x="1201" y="198"/>
                      </a:lnTo>
                      <a:lnTo>
                        <a:pt x="1210" y="202"/>
                      </a:lnTo>
                      <a:lnTo>
                        <a:pt x="1218" y="207"/>
                      </a:lnTo>
                      <a:lnTo>
                        <a:pt x="1225" y="213"/>
                      </a:lnTo>
                      <a:lnTo>
                        <a:pt x="1240" y="226"/>
                      </a:lnTo>
                      <a:lnTo>
                        <a:pt x="1254" y="241"/>
                      </a:lnTo>
                      <a:lnTo>
                        <a:pt x="1266" y="258"/>
                      </a:lnTo>
                      <a:lnTo>
                        <a:pt x="1277" y="275"/>
                      </a:lnTo>
                      <a:lnTo>
                        <a:pt x="1287" y="294"/>
                      </a:lnTo>
                      <a:lnTo>
                        <a:pt x="1294" y="314"/>
                      </a:lnTo>
                      <a:lnTo>
                        <a:pt x="1300" y="335"/>
                      </a:lnTo>
                      <a:lnTo>
                        <a:pt x="1304" y="357"/>
                      </a:lnTo>
                      <a:lnTo>
                        <a:pt x="1307" y="381"/>
                      </a:lnTo>
                      <a:lnTo>
                        <a:pt x="1308" y="406"/>
                      </a:lnTo>
                      <a:lnTo>
                        <a:pt x="1307" y="434"/>
                      </a:lnTo>
                      <a:lnTo>
                        <a:pt x="1304" y="460"/>
                      </a:lnTo>
                      <a:lnTo>
                        <a:pt x="1302" y="473"/>
                      </a:lnTo>
                      <a:lnTo>
                        <a:pt x="1299" y="485"/>
                      </a:lnTo>
                      <a:lnTo>
                        <a:pt x="1296" y="497"/>
                      </a:lnTo>
                      <a:lnTo>
                        <a:pt x="1292" y="509"/>
                      </a:lnTo>
                      <a:lnTo>
                        <a:pt x="1288" y="520"/>
                      </a:lnTo>
                      <a:lnTo>
                        <a:pt x="1283" y="530"/>
                      </a:lnTo>
                      <a:lnTo>
                        <a:pt x="1278" y="541"/>
                      </a:lnTo>
                      <a:lnTo>
                        <a:pt x="1272" y="551"/>
                      </a:lnTo>
                      <a:lnTo>
                        <a:pt x="1266" y="560"/>
                      </a:lnTo>
                      <a:lnTo>
                        <a:pt x="1260" y="569"/>
                      </a:lnTo>
                      <a:lnTo>
                        <a:pt x="1253" y="579"/>
                      </a:lnTo>
                      <a:lnTo>
                        <a:pt x="1245" y="587"/>
                      </a:lnTo>
                      <a:lnTo>
                        <a:pt x="1231" y="601"/>
                      </a:lnTo>
                      <a:lnTo>
                        <a:pt x="1215" y="614"/>
                      </a:lnTo>
                      <a:lnTo>
                        <a:pt x="1207" y="619"/>
                      </a:lnTo>
                      <a:lnTo>
                        <a:pt x="1198" y="624"/>
                      </a:lnTo>
                      <a:lnTo>
                        <a:pt x="1190" y="628"/>
                      </a:lnTo>
                      <a:lnTo>
                        <a:pt x="1181" y="632"/>
                      </a:lnTo>
                      <a:lnTo>
                        <a:pt x="1163" y="638"/>
                      </a:lnTo>
                      <a:lnTo>
                        <a:pt x="1144" y="643"/>
                      </a:lnTo>
                      <a:lnTo>
                        <a:pt x="1123" y="647"/>
                      </a:lnTo>
                      <a:lnTo>
                        <a:pt x="1103" y="648"/>
                      </a:lnTo>
                      <a:lnTo>
                        <a:pt x="1091" y="647"/>
                      </a:lnTo>
                      <a:lnTo>
                        <a:pt x="1079" y="646"/>
                      </a:lnTo>
                      <a:lnTo>
                        <a:pt x="1069" y="644"/>
                      </a:lnTo>
                      <a:lnTo>
                        <a:pt x="1058" y="642"/>
                      </a:lnTo>
                      <a:lnTo>
                        <a:pt x="1048" y="640"/>
                      </a:lnTo>
                      <a:lnTo>
                        <a:pt x="1038" y="637"/>
                      </a:lnTo>
                      <a:lnTo>
                        <a:pt x="1029" y="633"/>
                      </a:lnTo>
                      <a:lnTo>
                        <a:pt x="1019" y="629"/>
                      </a:lnTo>
                      <a:lnTo>
                        <a:pt x="1011" y="625"/>
                      </a:lnTo>
                      <a:lnTo>
                        <a:pt x="1003" y="620"/>
                      </a:lnTo>
                      <a:lnTo>
                        <a:pt x="996" y="614"/>
                      </a:lnTo>
                      <a:lnTo>
                        <a:pt x="989" y="607"/>
                      </a:lnTo>
                      <a:lnTo>
                        <a:pt x="981" y="600"/>
                      </a:lnTo>
                      <a:lnTo>
                        <a:pt x="975" y="593"/>
                      </a:lnTo>
                      <a:lnTo>
                        <a:pt x="969" y="585"/>
                      </a:lnTo>
                      <a:lnTo>
                        <a:pt x="964" y="577"/>
                      </a:lnTo>
                      <a:lnTo>
                        <a:pt x="964" y="820"/>
                      </a:lnTo>
                      <a:lnTo>
                        <a:pt x="883" y="820"/>
                      </a:lnTo>
                      <a:close/>
                      <a:moveTo>
                        <a:pt x="964" y="377"/>
                      </a:moveTo>
                      <a:lnTo>
                        <a:pt x="964" y="454"/>
                      </a:lnTo>
                      <a:lnTo>
                        <a:pt x="964" y="468"/>
                      </a:lnTo>
                      <a:lnTo>
                        <a:pt x="966" y="480"/>
                      </a:lnTo>
                      <a:lnTo>
                        <a:pt x="969" y="492"/>
                      </a:lnTo>
                      <a:lnTo>
                        <a:pt x="972" y="504"/>
                      </a:lnTo>
                      <a:lnTo>
                        <a:pt x="977" y="515"/>
                      </a:lnTo>
                      <a:lnTo>
                        <a:pt x="983" y="525"/>
                      </a:lnTo>
                      <a:lnTo>
                        <a:pt x="991" y="535"/>
                      </a:lnTo>
                      <a:lnTo>
                        <a:pt x="1000" y="546"/>
                      </a:lnTo>
                      <a:lnTo>
                        <a:pt x="1009" y="554"/>
                      </a:lnTo>
                      <a:lnTo>
                        <a:pt x="1018" y="562"/>
                      </a:lnTo>
                      <a:lnTo>
                        <a:pt x="1029" y="568"/>
                      </a:lnTo>
                      <a:lnTo>
                        <a:pt x="1040" y="573"/>
                      </a:lnTo>
                      <a:lnTo>
                        <a:pt x="1051" y="578"/>
                      </a:lnTo>
                      <a:lnTo>
                        <a:pt x="1064" y="581"/>
                      </a:lnTo>
                      <a:lnTo>
                        <a:pt x="1077" y="583"/>
                      </a:lnTo>
                      <a:lnTo>
                        <a:pt x="1090" y="583"/>
                      </a:lnTo>
                      <a:lnTo>
                        <a:pt x="1106" y="583"/>
                      </a:lnTo>
                      <a:lnTo>
                        <a:pt x="1120" y="580"/>
                      </a:lnTo>
                      <a:lnTo>
                        <a:pt x="1133" y="577"/>
                      </a:lnTo>
                      <a:lnTo>
                        <a:pt x="1147" y="571"/>
                      </a:lnTo>
                      <a:lnTo>
                        <a:pt x="1159" y="564"/>
                      </a:lnTo>
                      <a:lnTo>
                        <a:pt x="1170" y="556"/>
                      </a:lnTo>
                      <a:lnTo>
                        <a:pt x="1181" y="547"/>
                      </a:lnTo>
                      <a:lnTo>
                        <a:pt x="1190" y="535"/>
                      </a:lnTo>
                      <a:lnTo>
                        <a:pt x="1198" y="523"/>
                      </a:lnTo>
                      <a:lnTo>
                        <a:pt x="1205" y="510"/>
                      </a:lnTo>
                      <a:lnTo>
                        <a:pt x="1212" y="495"/>
                      </a:lnTo>
                      <a:lnTo>
                        <a:pt x="1217" y="480"/>
                      </a:lnTo>
                      <a:lnTo>
                        <a:pt x="1221" y="463"/>
                      </a:lnTo>
                      <a:lnTo>
                        <a:pt x="1224" y="447"/>
                      </a:lnTo>
                      <a:lnTo>
                        <a:pt x="1226" y="428"/>
                      </a:lnTo>
                      <a:lnTo>
                        <a:pt x="1226" y="410"/>
                      </a:lnTo>
                      <a:lnTo>
                        <a:pt x="1226" y="392"/>
                      </a:lnTo>
                      <a:lnTo>
                        <a:pt x="1224" y="376"/>
                      </a:lnTo>
                      <a:lnTo>
                        <a:pt x="1221" y="360"/>
                      </a:lnTo>
                      <a:lnTo>
                        <a:pt x="1218" y="345"/>
                      </a:lnTo>
                      <a:lnTo>
                        <a:pt x="1213" y="331"/>
                      </a:lnTo>
                      <a:lnTo>
                        <a:pt x="1206" y="317"/>
                      </a:lnTo>
                      <a:lnTo>
                        <a:pt x="1200" y="305"/>
                      </a:lnTo>
                      <a:lnTo>
                        <a:pt x="1192" y="293"/>
                      </a:lnTo>
                      <a:lnTo>
                        <a:pt x="1182" y="280"/>
                      </a:lnTo>
                      <a:lnTo>
                        <a:pt x="1172" y="271"/>
                      </a:lnTo>
                      <a:lnTo>
                        <a:pt x="1160" y="262"/>
                      </a:lnTo>
                      <a:lnTo>
                        <a:pt x="1149" y="255"/>
                      </a:lnTo>
                      <a:lnTo>
                        <a:pt x="1136" y="249"/>
                      </a:lnTo>
                      <a:lnTo>
                        <a:pt x="1122" y="245"/>
                      </a:lnTo>
                      <a:lnTo>
                        <a:pt x="1108" y="243"/>
                      </a:lnTo>
                      <a:lnTo>
                        <a:pt x="1092" y="242"/>
                      </a:lnTo>
                      <a:lnTo>
                        <a:pt x="1082" y="243"/>
                      </a:lnTo>
                      <a:lnTo>
                        <a:pt x="1072" y="244"/>
                      </a:lnTo>
                      <a:lnTo>
                        <a:pt x="1062" y="246"/>
                      </a:lnTo>
                      <a:lnTo>
                        <a:pt x="1052" y="249"/>
                      </a:lnTo>
                      <a:lnTo>
                        <a:pt x="1042" y="254"/>
                      </a:lnTo>
                      <a:lnTo>
                        <a:pt x="1033" y="258"/>
                      </a:lnTo>
                      <a:lnTo>
                        <a:pt x="1024" y="264"/>
                      </a:lnTo>
                      <a:lnTo>
                        <a:pt x="1015" y="270"/>
                      </a:lnTo>
                      <a:lnTo>
                        <a:pt x="1007" y="277"/>
                      </a:lnTo>
                      <a:lnTo>
                        <a:pt x="999" y="285"/>
                      </a:lnTo>
                      <a:lnTo>
                        <a:pt x="993" y="294"/>
                      </a:lnTo>
                      <a:lnTo>
                        <a:pt x="987" y="303"/>
                      </a:lnTo>
                      <a:lnTo>
                        <a:pt x="981" y="312"/>
                      </a:lnTo>
                      <a:lnTo>
                        <a:pt x="976" y="321"/>
                      </a:lnTo>
                      <a:lnTo>
                        <a:pt x="972" y="333"/>
                      </a:lnTo>
                      <a:lnTo>
                        <a:pt x="969" y="344"/>
                      </a:lnTo>
                      <a:lnTo>
                        <a:pt x="967" y="353"/>
                      </a:lnTo>
                      <a:lnTo>
                        <a:pt x="965" y="363"/>
                      </a:lnTo>
                      <a:lnTo>
                        <a:pt x="964" y="370"/>
                      </a:lnTo>
                      <a:lnTo>
                        <a:pt x="964" y="377"/>
                      </a:lnTo>
                      <a:close/>
                      <a:moveTo>
                        <a:pt x="1771" y="427"/>
                      </a:moveTo>
                      <a:lnTo>
                        <a:pt x="1457" y="426"/>
                      </a:lnTo>
                      <a:lnTo>
                        <a:pt x="1458" y="445"/>
                      </a:lnTo>
                      <a:lnTo>
                        <a:pt x="1460" y="463"/>
                      </a:lnTo>
                      <a:lnTo>
                        <a:pt x="1464" y="480"/>
                      </a:lnTo>
                      <a:lnTo>
                        <a:pt x="1469" y="495"/>
                      </a:lnTo>
                      <a:lnTo>
                        <a:pt x="1477" y="510"/>
                      </a:lnTo>
                      <a:lnTo>
                        <a:pt x="1484" y="523"/>
                      </a:lnTo>
                      <a:lnTo>
                        <a:pt x="1493" y="535"/>
                      </a:lnTo>
                      <a:lnTo>
                        <a:pt x="1504" y="546"/>
                      </a:lnTo>
                      <a:lnTo>
                        <a:pt x="1515" y="554"/>
                      </a:lnTo>
                      <a:lnTo>
                        <a:pt x="1526" y="562"/>
                      </a:lnTo>
                      <a:lnTo>
                        <a:pt x="1537" y="568"/>
                      </a:lnTo>
                      <a:lnTo>
                        <a:pt x="1551" y="573"/>
                      </a:lnTo>
                      <a:lnTo>
                        <a:pt x="1564" y="577"/>
                      </a:lnTo>
                      <a:lnTo>
                        <a:pt x="1578" y="580"/>
                      </a:lnTo>
                      <a:lnTo>
                        <a:pt x="1594" y="582"/>
                      </a:lnTo>
                      <a:lnTo>
                        <a:pt x="1610" y="582"/>
                      </a:lnTo>
                      <a:lnTo>
                        <a:pt x="1628" y="582"/>
                      </a:lnTo>
                      <a:lnTo>
                        <a:pt x="1644" y="581"/>
                      </a:lnTo>
                      <a:lnTo>
                        <a:pt x="1660" y="579"/>
                      </a:lnTo>
                      <a:lnTo>
                        <a:pt x="1676" y="577"/>
                      </a:lnTo>
                      <a:lnTo>
                        <a:pt x="1690" y="573"/>
                      </a:lnTo>
                      <a:lnTo>
                        <a:pt x="1706" y="569"/>
                      </a:lnTo>
                      <a:lnTo>
                        <a:pt x="1720" y="564"/>
                      </a:lnTo>
                      <a:lnTo>
                        <a:pt x="1735" y="559"/>
                      </a:lnTo>
                      <a:lnTo>
                        <a:pt x="1748" y="618"/>
                      </a:lnTo>
                      <a:lnTo>
                        <a:pt x="1733" y="624"/>
                      </a:lnTo>
                      <a:lnTo>
                        <a:pt x="1715" y="630"/>
                      </a:lnTo>
                      <a:lnTo>
                        <a:pt x="1698" y="635"/>
                      </a:lnTo>
                      <a:lnTo>
                        <a:pt x="1680" y="639"/>
                      </a:lnTo>
                      <a:lnTo>
                        <a:pt x="1661" y="642"/>
                      </a:lnTo>
                      <a:lnTo>
                        <a:pt x="1641" y="644"/>
                      </a:lnTo>
                      <a:lnTo>
                        <a:pt x="1621" y="646"/>
                      </a:lnTo>
                      <a:lnTo>
                        <a:pt x="1599" y="647"/>
                      </a:lnTo>
                      <a:lnTo>
                        <a:pt x="1574" y="646"/>
                      </a:lnTo>
                      <a:lnTo>
                        <a:pt x="1551" y="642"/>
                      </a:lnTo>
                      <a:lnTo>
                        <a:pt x="1539" y="640"/>
                      </a:lnTo>
                      <a:lnTo>
                        <a:pt x="1528" y="637"/>
                      </a:lnTo>
                      <a:lnTo>
                        <a:pt x="1518" y="634"/>
                      </a:lnTo>
                      <a:lnTo>
                        <a:pt x="1507" y="631"/>
                      </a:lnTo>
                      <a:lnTo>
                        <a:pt x="1497" y="627"/>
                      </a:lnTo>
                      <a:lnTo>
                        <a:pt x="1488" y="622"/>
                      </a:lnTo>
                      <a:lnTo>
                        <a:pt x="1479" y="617"/>
                      </a:lnTo>
                      <a:lnTo>
                        <a:pt x="1469" y="612"/>
                      </a:lnTo>
                      <a:lnTo>
                        <a:pt x="1461" y="605"/>
                      </a:lnTo>
                      <a:lnTo>
                        <a:pt x="1453" y="598"/>
                      </a:lnTo>
                      <a:lnTo>
                        <a:pt x="1445" y="592"/>
                      </a:lnTo>
                      <a:lnTo>
                        <a:pt x="1438" y="584"/>
                      </a:lnTo>
                      <a:lnTo>
                        <a:pt x="1430" y="576"/>
                      </a:lnTo>
                      <a:lnTo>
                        <a:pt x="1423" y="567"/>
                      </a:lnTo>
                      <a:lnTo>
                        <a:pt x="1417" y="559"/>
                      </a:lnTo>
                      <a:lnTo>
                        <a:pt x="1412" y="551"/>
                      </a:lnTo>
                      <a:lnTo>
                        <a:pt x="1406" y="542"/>
                      </a:lnTo>
                      <a:lnTo>
                        <a:pt x="1402" y="531"/>
                      </a:lnTo>
                      <a:lnTo>
                        <a:pt x="1397" y="522"/>
                      </a:lnTo>
                      <a:lnTo>
                        <a:pt x="1393" y="512"/>
                      </a:lnTo>
                      <a:lnTo>
                        <a:pt x="1389" y="501"/>
                      </a:lnTo>
                      <a:lnTo>
                        <a:pt x="1386" y="490"/>
                      </a:lnTo>
                      <a:lnTo>
                        <a:pt x="1384" y="480"/>
                      </a:lnTo>
                      <a:lnTo>
                        <a:pt x="1382" y="469"/>
                      </a:lnTo>
                      <a:lnTo>
                        <a:pt x="1379" y="445"/>
                      </a:lnTo>
                      <a:lnTo>
                        <a:pt x="1378" y="419"/>
                      </a:lnTo>
                      <a:lnTo>
                        <a:pt x="1379" y="394"/>
                      </a:lnTo>
                      <a:lnTo>
                        <a:pt x="1382" y="370"/>
                      </a:lnTo>
                      <a:lnTo>
                        <a:pt x="1386" y="346"/>
                      </a:lnTo>
                      <a:lnTo>
                        <a:pt x="1392" y="324"/>
                      </a:lnTo>
                      <a:lnTo>
                        <a:pt x="1397" y="313"/>
                      </a:lnTo>
                      <a:lnTo>
                        <a:pt x="1401" y="303"/>
                      </a:lnTo>
                      <a:lnTo>
                        <a:pt x="1406" y="293"/>
                      </a:lnTo>
                      <a:lnTo>
                        <a:pt x="1411" y="282"/>
                      </a:lnTo>
                      <a:lnTo>
                        <a:pt x="1416" y="273"/>
                      </a:lnTo>
                      <a:lnTo>
                        <a:pt x="1422" y="264"/>
                      </a:lnTo>
                      <a:lnTo>
                        <a:pt x="1428" y="255"/>
                      </a:lnTo>
                      <a:lnTo>
                        <a:pt x="1436" y="246"/>
                      </a:lnTo>
                      <a:lnTo>
                        <a:pt x="1443" y="238"/>
                      </a:lnTo>
                      <a:lnTo>
                        <a:pt x="1451" y="230"/>
                      </a:lnTo>
                      <a:lnTo>
                        <a:pt x="1458" y="223"/>
                      </a:lnTo>
                      <a:lnTo>
                        <a:pt x="1466" y="217"/>
                      </a:lnTo>
                      <a:lnTo>
                        <a:pt x="1476" y="210"/>
                      </a:lnTo>
                      <a:lnTo>
                        <a:pt x="1484" y="204"/>
                      </a:lnTo>
                      <a:lnTo>
                        <a:pt x="1493" y="199"/>
                      </a:lnTo>
                      <a:lnTo>
                        <a:pt x="1502" y="195"/>
                      </a:lnTo>
                      <a:lnTo>
                        <a:pt x="1513" y="191"/>
                      </a:lnTo>
                      <a:lnTo>
                        <a:pt x="1522" y="187"/>
                      </a:lnTo>
                      <a:lnTo>
                        <a:pt x="1532" y="185"/>
                      </a:lnTo>
                      <a:lnTo>
                        <a:pt x="1543" y="182"/>
                      </a:lnTo>
                      <a:lnTo>
                        <a:pt x="1554" y="179"/>
                      </a:lnTo>
                      <a:lnTo>
                        <a:pt x="1565" y="178"/>
                      </a:lnTo>
                      <a:lnTo>
                        <a:pt x="1576" y="177"/>
                      </a:lnTo>
                      <a:lnTo>
                        <a:pt x="1589" y="177"/>
                      </a:lnTo>
                      <a:lnTo>
                        <a:pt x="1601" y="177"/>
                      </a:lnTo>
                      <a:lnTo>
                        <a:pt x="1612" y="178"/>
                      </a:lnTo>
                      <a:lnTo>
                        <a:pt x="1624" y="181"/>
                      </a:lnTo>
                      <a:lnTo>
                        <a:pt x="1635" y="183"/>
                      </a:lnTo>
                      <a:lnTo>
                        <a:pt x="1645" y="185"/>
                      </a:lnTo>
                      <a:lnTo>
                        <a:pt x="1655" y="188"/>
                      </a:lnTo>
                      <a:lnTo>
                        <a:pt x="1665" y="192"/>
                      </a:lnTo>
                      <a:lnTo>
                        <a:pt x="1675" y="196"/>
                      </a:lnTo>
                      <a:lnTo>
                        <a:pt x="1683" y="201"/>
                      </a:lnTo>
                      <a:lnTo>
                        <a:pt x="1692" y="206"/>
                      </a:lnTo>
                      <a:lnTo>
                        <a:pt x="1701" y="212"/>
                      </a:lnTo>
                      <a:lnTo>
                        <a:pt x="1708" y="220"/>
                      </a:lnTo>
                      <a:lnTo>
                        <a:pt x="1716" y="227"/>
                      </a:lnTo>
                      <a:lnTo>
                        <a:pt x="1723" y="234"/>
                      </a:lnTo>
                      <a:lnTo>
                        <a:pt x="1729" y="242"/>
                      </a:lnTo>
                      <a:lnTo>
                        <a:pt x="1736" y="251"/>
                      </a:lnTo>
                      <a:lnTo>
                        <a:pt x="1745" y="266"/>
                      </a:lnTo>
                      <a:lnTo>
                        <a:pt x="1753" y="281"/>
                      </a:lnTo>
                      <a:lnTo>
                        <a:pt x="1759" y="298"/>
                      </a:lnTo>
                      <a:lnTo>
                        <a:pt x="1764" y="314"/>
                      </a:lnTo>
                      <a:lnTo>
                        <a:pt x="1768" y="332"/>
                      </a:lnTo>
                      <a:lnTo>
                        <a:pt x="1772" y="349"/>
                      </a:lnTo>
                      <a:lnTo>
                        <a:pt x="1774" y="369"/>
                      </a:lnTo>
                      <a:lnTo>
                        <a:pt x="1774" y="388"/>
                      </a:lnTo>
                      <a:lnTo>
                        <a:pt x="1774" y="400"/>
                      </a:lnTo>
                      <a:lnTo>
                        <a:pt x="1773" y="410"/>
                      </a:lnTo>
                      <a:lnTo>
                        <a:pt x="1772" y="419"/>
                      </a:lnTo>
                      <a:lnTo>
                        <a:pt x="1771" y="427"/>
                      </a:lnTo>
                      <a:close/>
                      <a:moveTo>
                        <a:pt x="1457" y="368"/>
                      </a:moveTo>
                      <a:lnTo>
                        <a:pt x="1696" y="368"/>
                      </a:lnTo>
                      <a:lnTo>
                        <a:pt x="1696" y="355"/>
                      </a:lnTo>
                      <a:lnTo>
                        <a:pt x="1694" y="344"/>
                      </a:lnTo>
                      <a:lnTo>
                        <a:pt x="1692" y="332"/>
                      </a:lnTo>
                      <a:lnTo>
                        <a:pt x="1690" y="321"/>
                      </a:lnTo>
                      <a:lnTo>
                        <a:pt x="1687" y="311"/>
                      </a:lnTo>
                      <a:lnTo>
                        <a:pt x="1683" y="301"/>
                      </a:lnTo>
                      <a:lnTo>
                        <a:pt x="1678" y="292"/>
                      </a:lnTo>
                      <a:lnTo>
                        <a:pt x="1673" y="282"/>
                      </a:lnTo>
                      <a:lnTo>
                        <a:pt x="1666" y="271"/>
                      </a:lnTo>
                      <a:lnTo>
                        <a:pt x="1656" y="262"/>
                      </a:lnTo>
                      <a:lnTo>
                        <a:pt x="1646" y="254"/>
                      </a:lnTo>
                      <a:lnTo>
                        <a:pt x="1636" y="247"/>
                      </a:lnTo>
                      <a:lnTo>
                        <a:pt x="1624" y="242"/>
                      </a:lnTo>
                      <a:lnTo>
                        <a:pt x="1611" y="239"/>
                      </a:lnTo>
                      <a:lnTo>
                        <a:pt x="1597" y="237"/>
                      </a:lnTo>
                      <a:lnTo>
                        <a:pt x="1583" y="236"/>
                      </a:lnTo>
                      <a:lnTo>
                        <a:pt x="1568" y="237"/>
                      </a:lnTo>
                      <a:lnTo>
                        <a:pt x="1555" y="239"/>
                      </a:lnTo>
                      <a:lnTo>
                        <a:pt x="1542" y="242"/>
                      </a:lnTo>
                      <a:lnTo>
                        <a:pt x="1531" y="247"/>
                      </a:lnTo>
                      <a:lnTo>
                        <a:pt x="1520" y="254"/>
                      </a:lnTo>
                      <a:lnTo>
                        <a:pt x="1510" y="261"/>
                      </a:lnTo>
                      <a:lnTo>
                        <a:pt x="1500" y="270"/>
                      </a:lnTo>
                      <a:lnTo>
                        <a:pt x="1491" y="280"/>
                      </a:lnTo>
                      <a:lnTo>
                        <a:pt x="1485" y="290"/>
                      </a:lnTo>
                      <a:lnTo>
                        <a:pt x="1479" y="300"/>
                      </a:lnTo>
                      <a:lnTo>
                        <a:pt x="1474" y="310"/>
                      </a:lnTo>
                      <a:lnTo>
                        <a:pt x="1468" y="320"/>
                      </a:lnTo>
                      <a:lnTo>
                        <a:pt x="1464" y="332"/>
                      </a:lnTo>
                      <a:lnTo>
                        <a:pt x="1461" y="343"/>
                      </a:lnTo>
                      <a:lnTo>
                        <a:pt x="1459" y="355"/>
                      </a:lnTo>
                      <a:lnTo>
                        <a:pt x="1457" y="368"/>
                      </a:lnTo>
                      <a:close/>
                      <a:moveTo>
                        <a:pt x="1875" y="637"/>
                      </a:moveTo>
                      <a:lnTo>
                        <a:pt x="1875" y="328"/>
                      </a:lnTo>
                      <a:lnTo>
                        <a:pt x="1875" y="291"/>
                      </a:lnTo>
                      <a:lnTo>
                        <a:pt x="1874" y="256"/>
                      </a:lnTo>
                      <a:lnTo>
                        <a:pt x="1873" y="221"/>
                      </a:lnTo>
                      <a:lnTo>
                        <a:pt x="1872" y="188"/>
                      </a:lnTo>
                      <a:lnTo>
                        <a:pt x="1944" y="188"/>
                      </a:lnTo>
                      <a:lnTo>
                        <a:pt x="1946" y="276"/>
                      </a:lnTo>
                      <a:lnTo>
                        <a:pt x="1950" y="276"/>
                      </a:lnTo>
                      <a:lnTo>
                        <a:pt x="1954" y="265"/>
                      </a:lnTo>
                      <a:lnTo>
                        <a:pt x="1959" y="255"/>
                      </a:lnTo>
                      <a:lnTo>
                        <a:pt x="1964" y="245"/>
                      </a:lnTo>
                      <a:lnTo>
                        <a:pt x="1970" y="236"/>
                      </a:lnTo>
                      <a:lnTo>
                        <a:pt x="1976" y="227"/>
                      </a:lnTo>
                      <a:lnTo>
                        <a:pt x="1983" y="219"/>
                      </a:lnTo>
                      <a:lnTo>
                        <a:pt x="1991" y="211"/>
                      </a:lnTo>
                      <a:lnTo>
                        <a:pt x="2000" y="204"/>
                      </a:lnTo>
                      <a:lnTo>
                        <a:pt x="2008" y="198"/>
                      </a:lnTo>
                      <a:lnTo>
                        <a:pt x="2017" y="193"/>
                      </a:lnTo>
                      <a:lnTo>
                        <a:pt x="2026" y="188"/>
                      </a:lnTo>
                      <a:lnTo>
                        <a:pt x="2036" y="185"/>
                      </a:lnTo>
                      <a:lnTo>
                        <a:pt x="2045" y="182"/>
                      </a:lnTo>
                      <a:lnTo>
                        <a:pt x="2054" y="179"/>
                      </a:lnTo>
                      <a:lnTo>
                        <a:pt x="2064" y="177"/>
                      </a:lnTo>
                      <a:lnTo>
                        <a:pt x="2075" y="177"/>
                      </a:lnTo>
                      <a:lnTo>
                        <a:pt x="2087" y="178"/>
                      </a:lnTo>
                      <a:lnTo>
                        <a:pt x="2097" y="181"/>
                      </a:lnTo>
                      <a:lnTo>
                        <a:pt x="2097" y="258"/>
                      </a:lnTo>
                      <a:lnTo>
                        <a:pt x="2084" y="256"/>
                      </a:lnTo>
                      <a:lnTo>
                        <a:pt x="2069" y="255"/>
                      </a:lnTo>
                      <a:lnTo>
                        <a:pt x="2055" y="256"/>
                      </a:lnTo>
                      <a:lnTo>
                        <a:pt x="2043" y="258"/>
                      </a:lnTo>
                      <a:lnTo>
                        <a:pt x="2032" y="261"/>
                      </a:lnTo>
                      <a:lnTo>
                        <a:pt x="2020" y="266"/>
                      </a:lnTo>
                      <a:lnTo>
                        <a:pt x="2010" y="272"/>
                      </a:lnTo>
                      <a:lnTo>
                        <a:pt x="2000" y="280"/>
                      </a:lnTo>
                      <a:lnTo>
                        <a:pt x="1990" y="290"/>
                      </a:lnTo>
                      <a:lnTo>
                        <a:pt x="1982" y="300"/>
                      </a:lnTo>
                      <a:lnTo>
                        <a:pt x="1976" y="310"/>
                      </a:lnTo>
                      <a:lnTo>
                        <a:pt x="1971" y="321"/>
                      </a:lnTo>
                      <a:lnTo>
                        <a:pt x="1966" y="333"/>
                      </a:lnTo>
                      <a:lnTo>
                        <a:pt x="1963" y="344"/>
                      </a:lnTo>
                      <a:lnTo>
                        <a:pt x="1960" y="356"/>
                      </a:lnTo>
                      <a:lnTo>
                        <a:pt x="1958" y="370"/>
                      </a:lnTo>
                      <a:lnTo>
                        <a:pt x="1957" y="383"/>
                      </a:lnTo>
                      <a:lnTo>
                        <a:pt x="1955" y="398"/>
                      </a:lnTo>
                      <a:lnTo>
                        <a:pt x="1955" y="637"/>
                      </a:lnTo>
                      <a:lnTo>
                        <a:pt x="1875" y="637"/>
                      </a:lnTo>
                      <a:close/>
                      <a:moveTo>
                        <a:pt x="2260" y="637"/>
                      </a:moveTo>
                      <a:lnTo>
                        <a:pt x="2178" y="637"/>
                      </a:lnTo>
                      <a:lnTo>
                        <a:pt x="2178" y="188"/>
                      </a:lnTo>
                      <a:lnTo>
                        <a:pt x="2260" y="188"/>
                      </a:lnTo>
                      <a:lnTo>
                        <a:pt x="2260" y="637"/>
                      </a:lnTo>
                      <a:close/>
                      <a:moveTo>
                        <a:pt x="2219" y="105"/>
                      </a:moveTo>
                      <a:lnTo>
                        <a:pt x="2217" y="105"/>
                      </a:lnTo>
                      <a:lnTo>
                        <a:pt x="2206" y="104"/>
                      </a:lnTo>
                      <a:lnTo>
                        <a:pt x="2197" y="101"/>
                      </a:lnTo>
                      <a:lnTo>
                        <a:pt x="2193" y="99"/>
                      </a:lnTo>
                      <a:lnTo>
                        <a:pt x="2189" y="96"/>
                      </a:lnTo>
                      <a:lnTo>
                        <a:pt x="2185" y="93"/>
                      </a:lnTo>
                      <a:lnTo>
                        <a:pt x="2181" y="90"/>
                      </a:lnTo>
                      <a:lnTo>
                        <a:pt x="2174" y="82"/>
                      </a:lnTo>
                      <a:lnTo>
                        <a:pt x="2170" y="72"/>
                      </a:lnTo>
                      <a:lnTo>
                        <a:pt x="2167" y="63"/>
                      </a:lnTo>
                      <a:lnTo>
                        <a:pt x="2166" y="52"/>
                      </a:lnTo>
                      <a:lnTo>
                        <a:pt x="2167" y="42"/>
                      </a:lnTo>
                      <a:lnTo>
                        <a:pt x="2170" y="32"/>
                      </a:lnTo>
                      <a:lnTo>
                        <a:pt x="2174" y="23"/>
                      </a:lnTo>
                      <a:lnTo>
                        <a:pt x="2182" y="16"/>
                      </a:lnTo>
                      <a:lnTo>
                        <a:pt x="2185" y="12"/>
                      </a:lnTo>
                      <a:lnTo>
                        <a:pt x="2189" y="9"/>
                      </a:lnTo>
                      <a:lnTo>
                        <a:pt x="2194" y="6"/>
                      </a:lnTo>
                      <a:lnTo>
                        <a:pt x="2198" y="4"/>
                      </a:lnTo>
                      <a:lnTo>
                        <a:pt x="2208" y="2"/>
                      </a:lnTo>
                      <a:lnTo>
                        <a:pt x="2220" y="0"/>
                      </a:lnTo>
                      <a:lnTo>
                        <a:pt x="2230" y="2"/>
                      </a:lnTo>
                      <a:lnTo>
                        <a:pt x="2240" y="4"/>
                      </a:lnTo>
                      <a:lnTo>
                        <a:pt x="2244" y="6"/>
                      </a:lnTo>
                      <a:lnTo>
                        <a:pt x="2249" y="9"/>
                      </a:lnTo>
                      <a:lnTo>
                        <a:pt x="2253" y="12"/>
                      </a:lnTo>
                      <a:lnTo>
                        <a:pt x="2257" y="15"/>
                      </a:lnTo>
                      <a:lnTo>
                        <a:pt x="2263" y="23"/>
                      </a:lnTo>
                      <a:lnTo>
                        <a:pt x="2268" y="31"/>
                      </a:lnTo>
                      <a:lnTo>
                        <a:pt x="2270" y="42"/>
                      </a:lnTo>
                      <a:lnTo>
                        <a:pt x="2271" y="52"/>
                      </a:lnTo>
                      <a:lnTo>
                        <a:pt x="2270" y="63"/>
                      </a:lnTo>
                      <a:lnTo>
                        <a:pt x="2268" y="72"/>
                      </a:lnTo>
                      <a:lnTo>
                        <a:pt x="2263" y="82"/>
                      </a:lnTo>
                      <a:lnTo>
                        <a:pt x="2257" y="90"/>
                      </a:lnTo>
                      <a:lnTo>
                        <a:pt x="2253" y="93"/>
                      </a:lnTo>
                      <a:lnTo>
                        <a:pt x="2249" y="96"/>
                      </a:lnTo>
                      <a:lnTo>
                        <a:pt x="2244" y="99"/>
                      </a:lnTo>
                      <a:lnTo>
                        <a:pt x="2240" y="101"/>
                      </a:lnTo>
                      <a:lnTo>
                        <a:pt x="2235" y="103"/>
                      </a:lnTo>
                      <a:lnTo>
                        <a:pt x="2230" y="104"/>
                      </a:lnTo>
                      <a:lnTo>
                        <a:pt x="2224" y="104"/>
                      </a:lnTo>
                      <a:lnTo>
                        <a:pt x="2219" y="105"/>
                      </a:lnTo>
                      <a:close/>
                      <a:moveTo>
                        <a:pt x="2755" y="427"/>
                      </a:moveTo>
                      <a:lnTo>
                        <a:pt x="2441" y="426"/>
                      </a:lnTo>
                      <a:lnTo>
                        <a:pt x="2443" y="445"/>
                      </a:lnTo>
                      <a:lnTo>
                        <a:pt x="2446" y="463"/>
                      </a:lnTo>
                      <a:lnTo>
                        <a:pt x="2449" y="480"/>
                      </a:lnTo>
                      <a:lnTo>
                        <a:pt x="2454" y="495"/>
                      </a:lnTo>
                      <a:lnTo>
                        <a:pt x="2461" y="510"/>
                      </a:lnTo>
                      <a:lnTo>
                        <a:pt x="2469" y="523"/>
                      </a:lnTo>
                      <a:lnTo>
                        <a:pt x="2478" y="535"/>
                      </a:lnTo>
                      <a:lnTo>
                        <a:pt x="2489" y="546"/>
                      </a:lnTo>
                      <a:lnTo>
                        <a:pt x="2499" y="554"/>
                      </a:lnTo>
                      <a:lnTo>
                        <a:pt x="2510" y="562"/>
                      </a:lnTo>
                      <a:lnTo>
                        <a:pt x="2523" y="568"/>
                      </a:lnTo>
                      <a:lnTo>
                        <a:pt x="2535" y="573"/>
                      </a:lnTo>
                      <a:lnTo>
                        <a:pt x="2548" y="577"/>
                      </a:lnTo>
                      <a:lnTo>
                        <a:pt x="2564" y="580"/>
                      </a:lnTo>
                      <a:lnTo>
                        <a:pt x="2579" y="582"/>
                      </a:lnTo>
                      <a:lnTo>
                        <a:pt x="2595" y="582"/>
                      </a:lnTo>
                      <a:lnTo>
                        <a:pt x="2612" y="582"/>
                      </a:lnTo>
                      <a:lnTo>
                        <a:pt x="2628" y="581"/>
                      </a:lnTo>
                      <a:lnTo>
                        <a:pt x="2644" y="579"/>
                      </a:lnTo>
                      <a:lnTo>
                        <a:pt x="2660" y="577"/>
                      </a:lnTo>
                      <a:lnTo>
                        <a:pt x="2676" y="573"/>
                      </a:lnTo>
                      <a:lnTo>
                        <a:pt x="2690" y="569"/>
                      </a:lnTo>
                      <a:lnTo>
                        <a:pt x="2705" y="564"/>
                      </a:lnTo>
                      <a:lnTo>
                        <a:pt x="2719" y="559"/>
                      </a:lnTo>
                      <a:lnTo>
                        <a:pt x="2732" y="618"/>
                      </a:lnTo>
                      <a:lnTo>
                        <a:pt x="2717" y="624"/>
                      </a:lnTo>
                      <a:lnTo>
                        <a:pt x="2700" y="630"/>
                      </a:lnTo>
                      <a:lnTo>
                        <a:pt x="2683" y="635"/>
                      </a:lnTo>
                      <a:lnTo>
                        <a:pt x="2664" y="639"/>
                      </a:lnTo>
                      <a:lnTo>
                        <a:pt x="2645" y="642"/>
                      </a:lnTo>
                      <a:lnTo>
                        <a:pt x="2625" y="644"/>
                      </a:lnTo>
                      <a:lnTo>
                        <a:pt x="2605" y="646"/>
                      </a:lnTo>
                      <a:lnTo>
                        <a:pt x="2583" y="647"/>
                      </a:lnTo>
                      <a:lnTo>
                        <a:pt x="2559" y="646"/>
                      </a:lnTo>
                      <a:lnTo>
                        <a:pt x="2535" y="642"/>
                      </a:lnTo>
                      <a:lnTo>
                        <a:pt x="2524" y="640"/>
                      </a:lnTo>
                      <a:lnTo>
                        <a:pt x="2512" y="637"/>
                      </a:lnTo>
                      <a:lnTo>
                        <a:pt x="2502" y="634"/>
                      </a:lnTo>
                      <a:lnTo>
                        <a:pt x="2492" y="631"/>
                      </a:lnTo>
                      <a:lnTo>
                        <a:pt x="2483" y="627"/>
                      </a:lnTo>
                      <a:lnTo>
                        <a:pt x="2472" y="622"/>
                      </a:lnTo>
                      <a:lnTo>
                        <a:pt x="2463" y="617"/>
                      </a:lnTo>
                      <a:lnTo>
                        <a:pt x="2455" y="612"/>
                      </a:lnTo>
                      <a:lnTo>
                        <a:pt x="2446" y="605"/>
                      </a:lnTo>
                      <a:lnTo>
                        <a:pt x="2437" y="598"/>
                      </a:lnTo>
                      <a:lnTo>
                        <a:pt x="2429" y="592"/>
                      </a:lnTo>
                      <a:lnTo>
                        <a:pt x="2422" y="584"/>
                      </a:lnTo>
                      <a:lnTo>
                        <a:pt x="2415" y="576"/>
                      </a:lnTo>
                      <a:lnTo>
                        <a:pt x="2409" y="567"/>
                      </a:lnTo>
                      <a:lnTo>
                        <a:pt x="2401" y="559"/>
                      </a:lnTo>
                      <a:lnTo>
                        <a:pt x="2396" y="551"/>
                      </a:lnTo>
                      <a:lnTo>
                        <a:pt x="2391" y="542"/>
                      </a:lnTo>
                      <a:lnTo>
                        <a:pt x="2386" y="531"/>
                      </a:lnTo>
                      <a:lnTo>
                        <a:pt x="2382" y="522"/>
                      </a:lnTo>
                      <a:lnTo>
                        <a:pt x="2378" y="512"/>
                      </a:lnTo>
                      <a:lnTo>
                        <a:pt x="2374" y="501"/>
                      </a:lnTo>
                      <a:lnTo>
                        <a:pt x="2371" y="490"/>
                      </a:lnTo>
                      <a:lnTo>
                        <a:pt x="2369" y="480"/>
                      </a:lnTo>
                      <a:lnTo>
                        <a:pt x="2366" y="469"/>
                      </a:lnTo>
                      <a:lnTo>
                        <a:pt x="2363" y="445"/>
                      </a:lnTo>
                      <a:lnTo>
                        <a:pt x="2362" y="419"/>
                      </a:lnTo>
                      <a:lnTo>
                        <a:pt x="2363" y="394"/>
                      </a:lnTo>
                      <a:lnTo>
                        <a:pt x="2366" y="370"/>
                      </a:lnTo>
                      <a:lnTo>
                        <a:pt x="2371" y="346"/>
                      </a:lnTo>
                      <a:lnTo>
                        <a:pt x="2377" y="324"/>
                      </a:lnTo>
                      <a:lnTo>
                        <a:pt x="2381" y="313"/>
                      </a:lnTo>
                      <a:lnTo>
                        <a:pt x="2385" y="303"/>
                      </a:lnTo>
                      <a:lnTo>
                        <a:pt x="2390" y="293"/>
                      </a:lnTo>
                      <a:lnTo>
                        <a:pt x="2395" y="282"/>
                      </a:lnTo>
                      <a:lnTo>
                        <a:pt x="2400" y="273"/>
                      </a:lnTo>
                      <a:lnTo>
                        <a:pt x="2407" y="264"/>
                      </a:lnTo>
                      <a:lnTo>
                        <a:pt x="2414" y="255"/>
                      </a:lnTo>
                      <a:lnTo>
                        <a:pt x="2420" y="246"/>
                      </a:lnTo>
                      <a:lnTo>
                        <a:pt x="2427" y="238"/>
                      </a:lnTo>
                      <a:lnTo>
                        <a:pt x="2435" y="230"/>
                      </a:lnTo>
                      <a:lnTo>
                        <a:pt x="2444" y="223"/>
                      </a:lnTo>
                      <a:lnTo>
                        <a:pt x="2452" y="217"/>
                      </a:lnTo>
                      <a:lnTo>
                        <a:pt x="2460" y="210"/>
                      </a:lnTo>
                      <a:lnTo>
                        <a:pt x="2468" y="204"/>
                      </a:lnTo>
                      <a:lnTo>
                        <a:pt x="2477" y="199"/>
                      </a:lnTo>
                      <a:lnTo>
                        <a:pt x="2487" y="195"/>
                      </a:lnTo>
                      <a:lnTo>
                        <a:pt x="2497" y="191"/>
                      </a:lnTo>
                      <a:lnTo>
                        <a:pt x="2507" y="187"/>
                      </a:lnTo>
                      <a:lnTo>
                        <a:pt x="2518" y="185"/>
                      </a:lnTo>
                      <a:lnTo>
                        <a:pt x="2528" y="182"/>
                      </a:lnTo>
                      <a:lnTo>
                        <a:pt x="2539" y="179"/>
                      </a:lnTo>
                      <a:lnTo>
                        <a:pt x="2549" y="178"/>
                      </a:lnTo>
                      <a:lnTo>
                        <a:pt x="2562" y="177"/>
                      </a:lnTo>
                      <a:lnTo>
                        <a:pt x="2573" y="177"/>
                      </a:lnTo>
                      <a:lnTo>
                        <a:pt x="2585" y="177"/>
                      </a:lnTo>
                      <a:lnTo>
                        <a:pt x="2597" y="178"/>
                      </a:lnTo>
                      <a:lnTo>
                        <a:pt x="2608" y="181"/>
                      </a:lnTo>
                      <a:lnTo>
                        <a:pt x="2619" y="183"/>
                      </a:lnTo>
                      <a:lnTo>
                        <a:pt x="2630" y="185"/>
                      </a:lnTo>
                      <a:lnTo>
                        <a:pt x="2640" y="188"/>
                      </a:lnTo>
                      <a:lnTo>
                        <a:pt x="2650" y="192"/>
                      </a:lnTo>
                      <a:lnTo>
                        <a:pt x="2659" y="196"/>
                      </a:lnTo>
                      <a:lnTo>
                        <a:pt x="2669" y="201"/>
                      </a:lnTo>
                      <a:lnTo>
                        <a:pt x="2677" y="206"/>
                      </a:lnTo>
                      <a:lnTo>
                        <a:pt x="2685" y="212"/>
                      </a:lnTo>
                      <a:lnTo>
                        <a:pt x="2693" y="220"/>
                      </a:lnTo>
                      <a:lnTo>
                        <a:pt x="2700" y="227"/>
                      </a:lnTo>
                      <a:lnTo>
                        <a:pt x="2708" y="234"/>
                      </a:lnTo>
                      <a:lnTo>
                        <a:pt x="2714" y="242"/>
                      </a:lnTo>
                      <a:lnTo>
                        <a:pt x="2721" y="251"/>
                      </a:lnTo>
                      <a:lnTo>
                        <a:pt x="2729" y="266"/>
                      </a:lnTo>
                      <a:lnTo>
                        <a:pt x="2737" y="281"/>
                      </a:lnTo>
                      <a:lnTo>
                        <a:pt x="2744" y="298"/>
                      </a:lnTo>
                      <a:lnTo>
                        <a:pt x="2749" y="314"/>
                      </a:lnTo>
                      <a:lnTo>
                        <a:pt x="2753" y="332"/>
                      </a:lnTo>
                      <a:lnTo>
                        <a:pt x="2756" y="349"/>
                      </a:lnTo>
                      <a:lnTo>
                        <a:pt x="2758" y="369"/>
                      </a:lnTo>
                      <a:lnTo>
                        <a:pt x="2759" y="388"/>
                      </a:lnTo>
                      <a:lnTo>
                        <a:pt x="2758" y="400"/>
                      </a:lnTo>
                      <a:lnTo>
                        <a:pt x="2758" y="410"/>
                      </a:lnTo>
                      <a:lnTo>
                        <a:pt x="2757" y="419"/>
                      </a:lnTo>
                      <a:lnTo>
                        <a:pt x="2755" y="427"/>
                      </a:lnTo>
                      <a:close/>
                      <a:moveTo>
                        <a:pt x="2441" y="368"/>
                      </a:moveTo>
                      <a:lnTo>
                        <a:pt x="2680" y="368"/>
                      </a:lnTo>
                      <a:lnTo>
                        <a:pt x="2680" y="355"/>
                      </a:lnTo>
                      <a:lnTo>
                        <a:pt x="2679" y="344"/>
                      </a:lnTo>
                      <a:lnTo>
                        <a:pt x="2677" y="332"/>
                      </a:lnTo>
                      <a:lnTo>
                        <a:pt x="2675" y="321"/>
                      </a:lnTo>
                      <a:lnTo>
                        <a:pt x="2672" y="311"/>
                      </a:lnTo>
                      <a:lnTo>
                        <a:pt x="2668" y="301"/>
                      </a:lnTo>
                      <a:lnTo>
                        <a:pt x="2663" y="292"/>
                      </a:lnTo>
                      <a:lnTo>
                        <a:pt x="2657" y="282"/>
                      </a:lnTo>
                      <a:lnTo>
                        <a:pt x="2650" y="271"/>
                      </a:lnTo>
                      <a:lnTo>
                        <a:pt x="2641" y="262"/>
                      </a:lnTo>
                      <a:lnTo>
                        <a:pt x="2632" y="254"/>
                      </a:lnTo>
                      <a:lnTo>
                        <a:pt x="2620" y="247"/>
                      </a:lnTo>
                      <a:lnTo>
                        <a:pt x="2609" y="242"/>
                      </a:lnTo>
                      <a:lnTo>
                        <a:pt x="2596" y="239"/>
                      </a:lnTo>
                      <a:lnTo>
                        <a:pt x="2581" y="237"/>
                      </a:lnTo>
                      <a:lnTo>
                        <a:pt x="2567" y="236"/>
                      </a:lnTo>
                      <a:lnTo>
                        <a:pt x="2552" y="237"/>
                      </a:lnTo>
                      <a:lnTo>
                        <a:pt x="2540" y="239"/>
                      </a:lnTo>
                      <a:lnTo>
                        <a:pt x="2528" y="242"/>
                      </a:lnTo>
                      <a:lnTo>
                        <a:pt x="2515" y="247"/>
                      </a:lnTo>
                      <a:lnTo>
                        <a:pt x="2504" y="254"/>
                      </a:lnTo>
                      <a:lnTo>
                        <a:pt x="2494" y="261"/>
                      </a:lnTo>
                      <a:lnTo>
                        <a:pt x="2485" y="270"/>
                      </a:lnTo>
                      <a:lnTo>
                        <a:pt x="2475" y="280"/>
                      </a:lnTo>
                      <a:lnTo>
                        <a:pt x="2469" y="290"/>
                      </a:lnTo>
                      <a:lnTo>
                        <a:pt x="2463" y="300"/>
                      </a:lnTo>
                      <a:lnTo>
                        <a:pt x="2458" y="310"/>
                      </a:lnTo>
                      <a:lnTo>
                        <a:pt x="2454" y="320"/>
                      </a:lnTo>
                      <a:lnTo>
                        <a:pt x="2450" y="332"/>
                      </a:lnTo>
                      <a:lnTo>
                        <a:pt x="2446" y="343"/>
                      </a:lnTo>
                      <a:lnTo>
                        <a:pt x="2444" y="355"/>
                      </a:lnTo>
                      <a:lnTo>
                        <a:pt x="2441" y="368"/>
                      </a:lnTo>
                      <a:close/>
                      <a:moveTo>
                        <a:pt x="2860" y="637"/>
                      </a:moveTo>
                      <a:lnTo>
                        <a:pt x="2860" y="309"/>
                      </a:lnTo>
                      <a:lnTo>
                        <a:pt x="2860" y="280"/>
                      </a:lnTo>
                      <a:lnTo>
                        <a:pt x="2859" y="250"/>
                      </a:lnTo>
                      <a:lnTo>
                        <a:pt x="2858" y="220"/>
                      </a:lnTo>
                      <a:lnTo>
                        <a:pt x="2856" y="188"/>
                      </a:lnTo>
                      <a:lnTo>
                        <a:pt x="2929" y="188"/>
                      </a:lnTo>
                      <a:lnTo>
                        <a:pt x="2933" y="262"/>
                      </a:lnTo>
                      <a:lnTo>
                        <a:pt x="2935" y="262"/>
                      </a:lnTo>
                      <a:lnTo>
                        <a:pt x="2940" y="254"/>
                      </a:lnTo>
                      <a:lnTo>
                        <a:pt x="2945" y="245"/>
                      </a:lnTo>
                      <a:lnTo>
                        <a:pt x="2951" y="237"/>
                      </a:lnTo>
                      <a:lnTo>
                        <a:pt x="2958" y="230"/>
                      </a:lnTo>
                      <a:lnTo>
                        <a:pt x="2964" y="223"/>
                      </a:lnTo>
                      <a:lnTo>
                        <a:pt x="2973" y="217"/>
                      </a:lnTo>
                      <a:lnTo>
                        <a:pt x="2981" y="210"/>
                      </a:lnTo>
                      <a:lnTo>
                        <a:pt x="2989" y="204"/>
                      </a:lnTo>
                      <a:lnTo>
                        <a:pt x="3000" y="198"/>
                      </a:lnTo>
                      <a:lnTo>
                        <a:pt x="3011" y="193"/>
                      </a:lnTo>
                      <a:lnTo>
                        <a:pt x="3022" y="188"/>
                      </a:lnTo>
                      <a:lnTo>
                        <a:pt x="3033" y="185"/>
                      </a:lnTo>
                      <a:lnTo>
                        <a:pt x="3046" y="182"/>
                      </a:lnTo>
                      <a:lnTo>
                        <a:pt x="3058" y="179"/>
                      </a:lnTo>
                      <a:lnTo>
                        <a:pt x="3070" y="177"/>
                      </a:lnTo>
                      <a:lnTo>
                        <a:pt x="3084" y="177"/>
                      </a:lnTo>
                      <a:lnTo>
                        <a:pt x="3098" y="178"/>
                      </a:lnTo>
                      <a:lnTo>
                        <a:pt x="3112" y="179"/>
                      </a:lnTo>
                      <a:lnTo>
                        <a:pt x="3126" y="183"/>
                      </a:lnTo>
                      <a:lnTo>
                        <a:pt x="3139" y="187"/>
                      </a:lnTo>
                      <a:lnTo>
                        <a:pt x="3151" y="192"/>
                      </a:lnTo>
                      <a:lnTo>
                        <a:pt x="3163" y="199"/>
                      </a:lnTo>
                      <a:lnTo>
                        <a:pt x="3174" y="206"/>
                      </a:lnTo>
                      <a:lnTo>
                        <a:pt x="3185" y="215"/>
                      </a:lnTo>
                      <a:lnTo>
                        <a:pt x="3192" y="222"/>
                      </a:lnTo>
                      <a:lnTo>
                        <a:pt x="3199" y="229"/>
                      </a:lnTo>
                      <a:lnTo>
                        <a:pt x="3205" y="236"/>
                      </a:lnTo>
                      <a:lnTo>
                        <a:pt x="3210" y="244"/>
                      </a:lnTo>
                      <a:lnTo>
                        <a:pt x="3215" y="251"/>
                      </a:lnTo>
                      <a:lnTo>
                        <a:pt x="3219" y="261"/>
                      </a:lnTo>
                      <a:lnTo>
                        <a:pt x="3223" y="269"/>
                      </a:lnTo>
                      <a:lnTo>
                        <a:pt x="3228" y="279"/>
                      </a:lnTo>
                      <a:lnTo>
                        <a:pt x="3231" y="289"/>
                      </a:lnTo>
                      <a:lnTo>
                        <a:pt x="3234" y="299"/>
                      </a:lnTo>
                      <a:lnTo>
                        <a:pt x="3236" y="309"/>
                      </a:lnTo>
                      <a:lnTo>
                        <a:pt x="3238" y="320"/>
                      </a:lnTo>
                      <a:lnTo>
                        <a:pt x="3241" y="344"/>
                      </a:lnTo>
                      <a:lnTo>
                        <a:pt x="3242" y="369"/>
                      </a:lnTo>
                      <a:lnTo>
                        <a:pt x="3242" y="637"/>
                      </a:lnTo>
                      <a:lnTo>
                        <a:pt x="3160" y="637"/>
                      </a:lnTo>
                      <a:lnTo>
                        <a:pt x="3160" y="378"/>
                      </a:lnTo>
                      <a:lnTo>
                        <a:pt x="3160" y="362"/>
                      </a:lnTo>
                      <a:lnTo>
                        <a:pt x="3159" y="346"/>
                      </a:lnTo>
                      <a:lnTo>
                        <a:pt x="3157" y="333"/>
                      </a:lnTo>
                      <a:lnTo>
                        <a:pt x="3154" y="319"/>
                      </a:lnTo>
                      <a:lnTo>
                        <a:pt x="3150" y="307"/>
                      </a:lnTo>
                      <a:lnTo>
                        <a:pt x="3145" y="297"/>
                      </a:lnTo>
                      <a:lnTo>
                        <a:pt x="3140" y="286"/>
                      </a:lnTo>
                      <a:lnTo>
                        <a:pt x="3134" y="277"/>
                      </a:lnTo>
                      <a:lnTo>
                        <a:pt x="3127" y="270"/>
                      </a:lnTo>
                      <a:lnTo>
                        <a:pt x="3120" y="263"/>
                      </a:lnTo>
                      <a:lnTo>
                        <a:pt x="3111" y="258"/>
                      </a:lnTo>
                      <a:lnTo>
                        <a:pt x="3102" y="253"/>
                      </a:lnTo>
                      <a:lnTo>
                        <a:pt x="3092" y="249"/>
                      </a:lnTo>
                      <a:lnTo>
                        <a:pt x="3081" y="246"/>
                      </a:lnTo>
                      <a:lnTo>
                        <a:pt x="3069" y="244"/>
                      </a:lnTo>
                      <a:lnTo>
                        <a:pt x="3056" y="244"/>
                      </a:lnTo>
                      <a:lnTo>
                        <a:pt x="3047" y="244"/>
                      </a:lnTo>
                      <a:lnTo>
                        <a:pt x="3037" y="245"/>
                      </a:lnTo>
                      <a:lnTo>
                        <a:pt x="3028" y="247"/>
                      </a:lnTo>
                      <a:lnTo>
                        <a:pt x="3020" y="250"/>
                      </a:lnTo>
                      <a:lnTo>
                        <a:pt x="3012" y="254"/>
                      </a:lnTo>
                      <a:lnTo>
                        <a:pt x="3004" y="258"/>
                      </a:lnTo>
                      <a:lnTo>
                        <a:pt x="2995" y="263"/>
                      </a:lnTo>
                      <a:lnTo>
                        <a:pt x="2988" y="268"/>
                      </a:lnTo>
                      <a:lnTo>
                        <a:pt x="2981" y="274"/>
                      </a:lnTo>
                      <a:lnTo>
                        <a:pt x="2974" y="281"/>
                      </a:lnTo>
                      <a:lnTo>
                        <a:pt x="2968" y="289"/>
                      </a:lnTo>
                      <a:lnTo>
                        <a:pt x="2962" y="296"/>
                      </a:lnTo>
                      <a:lnTo>
                        <a:pt x="2958" y="303"/>
                      </a:lnTo>
                      <a:lnTo>
                        <a:pt x="2953" y="311"/>
                      </a:lnTo>
                      <a:lnTo>
                        <a:pt x="2950" y="319"/>
                      </a:lnTo>
                      <a:lnTo>
                        <a:pt x="2947" y="329"/>
                      </a:lnTo>
                      <a:lnTo>
                        <a:pt x="2945" y="337"/>
                      </a:lnTo>
                      <a:lnTo>
                        <a:pt x="2943" y="346"/>
                      </a:lnTo>
                      <a:lnTo>
                        <a:pt x="2942" y="356"/>
                      </a:lnTo>
                      <a:lnTo>
                        <a:pt x="2942" y="367"/>
                      </a:lnTo>
                      <a:lnTo>
                        <a:pt x="2942" y="637"/>
                      </a:lnTo>
                      <a:lnTo>
                        <a:pt x="2860" y="637"/>
                      </a:lnTo>
                      <a:close/>
                      <a:moveTo>
                        <a:pt x="3680" y="559"/>
                      </a:moveTo>
                      <a:lnTo>
                        <a:pt x="3694" y="620"/>
                      </a:lnTo>
                      <a:lnTo>
                        <a:pt x="3681" y="627"/>
                      </a:lnTo>
                      <a:lnTo>
                        <a:pt x="3666" y="632"/>
                      </a:lnTo>
                      <a:lnTo>
                        <a:pt x="3651" y="636"/>
                      </a:lnTo>
                      <a:lnTo>
                        <a:pt x="3635" y="640"/>
                      </a:lnTo>
                      <a:lnTo>
                        <a:pt x="3619" y="643"/>
                      </a:lnTo>
                      <a:lnTo>
                        <a:pt x="3602" y="646"/>
                      </a:lnTo>
                      <a:lnTo>
                        <a:pt x="3584" y="647"/>
                      </a:lnTo>
                      <a:lnTo>
                        <a:pt x="3566" y="648"/>
                      </a:lnTo>
                      <a:lnTo>
                        <a:pt x="3541" y="647"/>
                      </a:lnTo>
                      <a:lnTo>
                        <a:pt x="3517" y="643"/>
                      </a:lnTo>
                      <a:lnTo>
                        <a:pt x="3506" y="641"/>
                      </a:lnTo>
                      <a:lnTo>
                        <a:pt x="3495" y="638"/>
                      </a:lnTo>
                      <a:lnTo>
                        <a:pt x="3484" y="635"/>
                      </a:lnTo>
                      <a:lnTo>
                        <a:pt x="3474" y="631"/>
                      </a:lnTo>
                      <a:lnTo>
                        <a:pt x="3464" y="627"/>
                      </a:lnTo>
                      <a:lnTo>
                        <a:pt x="3455" y="623"/>
                      </a:lnTo>
                      <a:lnTo>
                        <a:pt x="3445" y="618"/>
                      </a:lnTo>
                      <a:lnTo>
                        <a:pt x="3436" y="612"/>
                      </a:lnTo>
                      <a:lnTo>
                        <a:pt x="3427" y="605"/>
                      </a:lnTo>
                      <a:lnTo>
                        <a:pt x="3419" y="599"/>
                      </a:lnTo>
                      <a:lnTo>
                        <a:pt x="3410" y="592"/>
                      </a:lnTo>
                      <a:lnTo>
                        <a:pt x="3403" y="584"/>
                      </a:lnTo>
                      <a:lnTo>
                        <a:pt x="3395" y="576"/>
                      </a:lnTo>
                      <a:lnTo>
                        <a:pt x="3389" y="567"/>
                      </a:lnTo>
                      <a:lnTo>
                        <a:pt x="3382" y="559"/>
                      </a:lnTo>
                      <a:lnTo>
                        <a:pt x="3377" y="550"/>
                      </a:lnTo>
                      <a:lnTo>
                        <a:pt x="3370" y="541"/>
                      </a:lnTo>
                      <a:lnTo>
                        <a:pt x="3365" y="531"/>
                      </a:lnTo>
                      <a:lnTo>
                        <a:pt x="3361" y="521"/>
                      </a:lnTo>
                      <a:lnTo>
                        <a:pt x="3357" y="511"/>
                      </a:lnTo>
                      <a:lnTo>
                        <a:pt x="3354" y="500"/>
                      </a:lnTo>
                      <a:lnTo>
                        <a:pt x="3351" y="489"/>
                      </a:lnTo>
                      <a:lnTo>
                        <a:pt x="3348" y="478"/>
                      </a:lnTo>
                      <a:lnTo>
                        <a:pt x="3346" y="467"/>
                      </a:lnTo>
                      <a:lnTo>
                        <a:pt x="3343" y="442"/>
                      </a:lnTo>
                      <a:lnTo>
                        <a:pt x="3342" y="417"/>
                      </a:lnTo>
                      <a:lnTo>
                        <a:pt x="3342" y="404"/>
                      </a:lnTo>
                      <a:lnTo>
                        <a:pt x="3343" y="391"/>
                      </a:lnTo>
                      <a:lnTo>
                        <a:pt x="3344" y="379"/>
                      </a:lnTo>
                      <a:lnTo>
                        <a:pt x="3346" y="367"/>
                      </a:lnTo>
                      <a:lnTo>
                        <a:pt x="3348" y="355"/>
                      </a:lnTo>
                      <a:lnTo>
                        <a:pt x="3351" y="344"/>
                      </a:lnTo>
                      <a:lnTo>
                        <a:pt x="3354" y="333"/>
                      </a:lnTo>
                      <a:lnTo>
                        <a:pt x="3358" y="321"/>
                      </a:lnTo>
                      <a:lnTo>
                        <a:pt x="3363" y="311"/>
                      </a:lnTo>
                      <a:lnTo>
                        <a:pt x="3367" y="301"/>
                      </a:lnTo>
                      <a:lnTo>
                        <a:pt x="3373" y="291"/>
                      </a:lnTo>
                      <a:lnTo>
                        <a:pt x="3379" y="281"/>
                      </a:lnTo>
                      <a:lnTo>
                        <a:pt x="3386" y="272"/>
                      </a:lnTo>
                      <a:lnTo>
                        <a:pt x="3393" y="263"/>
                      </a:lnTo>
                      <a:lnTo>
                        <a:pt x="3400" y="254"/>
                      </a:lnTo>
                      <a:lnTo>
                        <a:pt x="3408" y="245"/>
                      </a:lnTo>
                      <a:lnTo>
                        <a:pt x="3417" y="237"/>
                      </a:lnTo>
                      <a:lnTo>
                        <a:pt x="3425" y="230"/>
                      </a:lnTo>
                      <a:lnTo>
                        <a:pt x="3434" y="223"/>
                      </a:lnTo>
                      <a:lnTo>
                        <a:pt x="3443" y="215"/>
                      </a:lnTo>
                      <a:lnTo>
                        <a:pt x="3454" y="210"/>
                      </a:lnTo>
                      <a:lnTo>
                        <a:pt x="3464" y="204"/>
                      </a:lnTo>
                      <a:lnTo>
                        <a:pt x="3474" y="199"/>
                      </a:lnTo>
                      <a:lnTo>
                        <a:pt x="3484" y="195"/>
                      </a:lnTo>
                      <a:lnTo>
                        <a:pt x="3496" y="191"/>
                      </a:lnTo>
                      <a:lnTo>
                        <a:pt x="3507" y="188"/>
                      </a:lnTo>
                      <a:lnTo>
                        <a:pt x="3519" y="185"/>
                      </a:lnTo>
                      <a:lnTo>
                        <a:pt x="3532" y="183"/>
                      </a:lnTo>
                      <a:lnTo>
                        <a:pt x="3544" y="181"/>
                      </a:lnTo>
                      <a:lnTo>
                        <a:pt x="3556" y="179"/>
                      </a:lnTo>
                      <a:lnTo>
                        <a:pt x="3570" y="178"/>
                      </a:lnTo>
                      <a:lnTo>
                        <a:pt x="3583" y="178"/>
                      </a:lnTo>
                      <a:lnTo>
                        <a:pt x="3599" y="178"/>
                      </a:lnTo>
                      <a:lnTo>
                        <a:pt x="3616" y="179"/>
                      </a:lnTo>
                      <a:lnTo>
                        <a:pt x="3631" y="182"/>
                      </a:lnTo>
                      <a:lnTo>
                        <a:pt x="3646" y="185"/>
                      </a:lnTo>
                      <a:lnTo>
                        <a:pt x="3659" y="188"/>
                      </a:lnTo>
                      <a:lnTo>
                        <a:pt x="3672" y="192"/>
                      </a:lnTo>
                      <a:lnTo>
                        <a:pt x="3685" y="196"/>
                      </a:lnTo>
                      <a:lnTo>
                        <a:pt x="3696" y="201"/>
                      </a:lnTo>
                      <a:lnTo>
                        <a:pt x="3678" y="265"/>
                      </a:lnTo>
                      <a:lnTo>
                        <a:pt x="3667" y="260"/>
                      </a:lnTo>
                      <a:lnTo>
                        <a:pt x="3656" y="256"/>
                      </a:lnTo>
                      <a:lnTo>
                        <a:pt x="3646" y="251"/>
                      </a:lnTo>
                      <a:lnTo>
                        <a:pt x="3633" y="248"/>
                      </a:lnTo>
                      <a:lnTo>
                        <a:pt x="3622" y="246"/>
                      </a:lnTo>
                      <a:lnTo>
                        <a:pt x="3609" y="244"/>
                      </a:lnTo>
                      <a:lnTo>
                        <a:pt x="3596" y="243"/>
                      </a:lnTo>
                      <a:lnTo>
                        <a:pt x="3583" y="243"/>
                      </a:lnTo>
                      <a:lnTo>
                        <a:pt x="3565" y="244"/>
                      </a:lnTo>
                      <a:lnTo>
                        <a:pt x="3548" y="246"/>
                      </a:lnTo>
                      <a:lnTo>
                        <a:pt x="3532" y="250"/>
                      </a:lnTo>
                      <a:lnTo>
                        <a:pt x="3516" y="256"/>
                      </a:lnTo>
                      <a:lnTo>
                        <a:pt x="3502" y="263"/>
                      </a:lnTo>
                      <a:lnTo>
                        <a:pt x="3489" y="271"/>
                      </a:lnTo>
                      <a:lnTo>
                        <a:pt x="3476" y="281"/>
                      </a:lnTo>
                      <a:lnTo>
                        <a:pt x="3465" y="294"/>
                      </a:lnTo>
                      <a:lnTo>
                        <a:pt x="3456" y="305"/>
                      </a:lnTo>
                      <a:lnTo>
                        <a:pt x="3447" y="318"/>
                      </a:lnTo>
                      <a:lnTo>
                        <a:pt x="3440" y="332"/>
                      </a:lnTo>
                      <a:lnTo>
                        <a:pt x="3434" y="346"/>
                      </a:lnTo>
                      <a:lnTo>
                        <a:pt x="3430" y="362"/>
                      </a:lnTo>
                      <a:lnTo>
                        <a:pt x="3427" y="378"/>
                      </a:lnTo>
                      <a:lnTo>
                        <a:pt x="3425" y="396"/>
                      </a:lnTo>
                      <a:lnTo>
                        <a:pt x="3424" y="413"/>
                      </a:lnTo>
                      <a:lnTo>
                        <a:pt x="3425" y="432"/>
                      </a:lnTo>
                      <a:lnTo>
                        <a:pt x="3427" y="449"/>
                      </a:lnTo>
                      <a:lnTo>
                        <a:pt x="3430" y="467"/>
                      </a:lnTo>
                      <a:lnTo>
                        <a:pt x="3435" y="482"/>
                      </a:lnTo>
                      <a:lnTo>
                        <a:pt x="3441" y="496"/>
                      </a:lnTo>
                      <a:lnTo>
                        <a:pt x="3449" y="511"/>
                      </a:lnTo>
                      <a:lnTo>
                        <a:pt x="3458" y="523"/>
                      </a:lnTo>
                      <a:lnTo>
                        <a:pt x="3468" y="535"/>
                      </a:lnTo>
                      <a:lnTo>
                        <a:pt x="3479" y="546"/>
                      </a:lnTo>
                      <a:lnTo>
                        <a:pt x="3492" y="555"/>
                      </a:lnTo>
                      <a:lnTo>
                        <a:pt x="3505" y="563"/>
                      </a:lnTo>
                      <a:lnTo>
                        <a:pt x="3518" y="569"/>
                      </a:lnTo>
                      <a:lnTo>
                        <a:pt x="3533" y="575"/>
                      </a:lnTo>
                      <a:lnTo>
                        <a:pt x="3548" y="579"/>
                      </a:lnTo>
                      <a:lnTo>
                        <a:pt x="3564" y="581"/>
                      </a:lnTo>
                      <a:lnTo>
                        <a:pt x="3580" y="581"/>
                      </a:lnTo>
                      <a:lnTo>
                        <a:pt x="3592" y="581"/>
                      </a:lnTo>
                      <a:lnTo>
                        <a:pt x="3605" y="580"/>
                      </a:lnTo>
                      <a:lnTo>
                        <a:pt x="3618" y="578"/>
                      </a:lnTo>
                      <a:lnTo>
                        <a:pt x="3630" y="576"/>
                      </a:lnTo>
                      <a:lnTo>
                        <a:pt x="3643" y="572"/>
                      </a:lnTo>
                      <a:lnTo>
                        <a:pt x="3655" y="568"/>
                      </a:lnTo>
                      <a:lnTo>
                        <a:pt x="3667" y="564"/>
                      </a:lnTo>
                      <a:lnTo>
                        <a:pt x="3680" y="559"/>
                      </a:lnTo>
                      <a:close/>
                      <a:moveTo>
                        <a:pt x="4149" y="427"/>
                      </a:moveTo>
                      <a:lnTo>
                        <a:pt x="3836" y="426"/>
                      </a:lnTo>
                      <a:lnTo>
                        <a:pt x="3837" y="445"/>
                      </a:lnTo>
                      <a:lnTo>
                        <a:pt x="3840" y="463"/>
                      </a:lnTo>
                      <a:lnTo>
                        <a:pt x="3843" y="480"/>
                      </a:lnTo>
                      <a:lnTo>
                        <a:pt x="3848" y="495"/>
                      </a:lnTo>
                      <a:lnTo>
                        <a:pt x="3855" y="510"/>
                      </a:lnTo>
                      <a:lnTo>
                        <a:pt x="3864" y="523"/>
                      </a:lnTo>
                      <a:lnTo>
                        <a:pt x="3873" y="535"/>
                      </a:lnTo>
                      <a:lnTo>
                        <a:pt x="3883" y="546"/>
                      </a:lnTo>
                      <a:lnTo>
                        <a:pt x="3893" y="554"/>
                      </a:lnTo>
                      <a:lnTo>
                        <a:pt x="3905" y="562"/>
                      </a:lnTo>
                      <a:lnTo>
                        <a:pt x="3917" y="568"/>
                      </a:lnTo>
                      <a:lnTo>
                        <a:pt x="3929" y="573"/>
                      </a:lnTo>
                      <a:lnTo>
                        <a:pt x="3943" y="577"/>
                      </a:lnTo>
                      <a:lnTo>
                        <a:pt x="3958" y="580"/>
                      </a:lnTo>
                      <a:lnTo>
                        <a:pt x="3973" y="582"/>
                      </a:lnTo>
                      <a:lnTo>
                        <a:pt x="3989" y="582"/>
                      </a:lnTo>
                      <a:lnTo>
                        <a:pt x="4006" y="582"/>
                      </a:lnTo>
                      <a:lnTo>
                        <a:pt x="4023" y="581"/>
                      </a:lnTo>
                      <a:lnTo>
                        <a:pt x="4038" y="579"/>
                      </a:lnTo>
                      <a:lnTo>
                        <a:pt x="4055" y="577"/>
                      </a:lnTo>
                      <a:lnTo>
                        <a:pt x="4070" y="573"/>
                      </a:lnTo>
                      <a:lnTo>
                        <a:pt x="4084" y="569"/>
                      </a:lnTo>
                      <a:lnTo>
                        <a:pt x="4099" y="564"/>
                      </a:lnTo>
                      <a:lnTo>
                        <a:pt x="4113" y="559"/>
                      </a:lnTo>
                      <a:lnTo>
                        <a:pt x="4127" y="618"/>
                      </a:lnTo>
                      <a:lnTo>
                        <a:pt x="4111" y="624"/>
                      </a:lnTo>
                      <a:lnTo>
                        <a:pt x="4095" y="630"/>
                      </a:lnTo>
                      <a:lnTo>
                        <a:pt x="4077" y="635"/>
                      </a:lnTo>
                      <a:lnTo>
                        <a:pt x="4059" y="639"/>
                      </a:lnTo>
                      <a:lnTo>
                        <a:pt x="4039" y="642"/>
                      </a:lnTo>
                      <a:lnTo>
                        <a:pt x="4020" y="644"/>
                      </a:lnTo>
                      <a:lnTo>
                        <a:pt x="3999" y="646"/>
                      </a:lnTo>
                      <a:lnTo>
                        <a:pt x="3978" y="647"/>
                      </a:lnTo>
                      <a:lnTo>
                        <a:pt x="3953" y="646"/>
                      </a:lnTo>
                      <a:lnTo>
                        <a:pt x="3929" y="642"/>
                      </a:lnTo>
                      <a:lnTo>
                        <a:pt x="3918" y="640"/>
                      </a:lnTo>
                      <a:lnTo>
                        <a:pt x="3907" y="637"/>
                      </a:lnTo>
                      <a:lnTo>
                        <a:pt x="3896" y="634"/>
                      </a:lnTo>
                      <a:lnTo>
                        <a:pt x="3886" y="631"/>
                      </a:lnTo>
                      <a:lnTo>
                        <a:pt x="3877" y="627"/>
                      </a:lnTo>
                      <a:lnTo>
                        <a:pt x="3867" y="622"/>
                      </a:lnTo>
                      <a:lnTo>
                        <a:pt x="3857" y="617"/>
                      </a:lnTo>
                      <a:lnTo>
                        <a:pt x="3849" y="612"/>
                      </a:lnTo>
                      <a:lnTo>
                        <a:pt x="3840" y="605"/>
                      </a:lnTo>
                      <a:lnTo>
                        <a:pt x="3832" y="598"/>
                      </a:lnTo>
                      <a:lnTo>
                        <a:pt x="3823" y="592"/>
                      </a:lnTo>
                      <a:lnTo>
                        <a:pt x="3816" y="584"/>
                      </a:lnTo>
                      <a:lnTo>
                        <a:pt x="3809" y="576"/>
                      </a:lnTo>
                      <a:lnTo>
                        <a:pt x="3803" y="567"/>
                      </a:lnTo>
                      <a:lnTo>
                        <a:pt x="3796" y="559"/>
                      </a:lnTo>
                      <a:lnTo>
                        <a:pt x="3791" y="551"/>
                      </a:lnTo>
                      <a:lnTo>
                        <a:pt x="3785" y="542"/>
                      </a:lnTo>
                      <a:lnTo>
                        <a:pt x="3780" y="531"/>
                      </a:lnTo>
                      <a:lnTo>
                        <a:pt x="3776" y="522"/>
                      </a:lnTo>
                      <a:lnTo>
                        <a:pt x="3772" y="512"/>
                      </a:lnTo>
                      <a:lnTo>
                        <a:pt x="3768" y="501"/>
                      </a:lnTo>
                      <a:lnTo>
                        <a:pt x="3765" y="490"/>
                      </a:lnTo>
                      <a:lnTo>
                        <a:pt x="3763" y="480"/>
                      </a:lnTo>
                      <a:lnTo>
                        <a:pt x="3761" y="469"/>
                      </a:lnTo>
                      <a:lnTo>
                        <a:pt x="3758" y="445"/>
                      </a:lnTo>
                      <a:lnTo>
                        <a:pt x="3757" y="419"/>
                      </a:lnTo>
                      <a:lnTo>
                        <a:pt x="3758" y="394"/>
                      </a:lnTo>
                      <a:lnTo>
                        <a:pt x="3761" y="370"/>
                      </a:lnTo>
                      <a:lnTo>
                        <a:pt x="3765" y="346"/>
                      </a:lnTo>
                      <a:lnTo>
                        <a:pt x="3771" y="324"/>
                      </a:lnTo>
                      <a:lnTo>
                        <a:pt x="3775" y="313"/>
                      </a:lnTo>
                      <a:lnTo>
                        <a:pt x="3779" y="303"/>
                      </a:lnTo>
                      <a:lnTo>
                        <a:pt x="3784" y="293"/>
                      </a:lnTo>
                      <a:lnTo>
                        <a:pt x="3790" y="282"/>
                      </a:lnTo>
                      <a:lnTo>
                        <a:pt x="3795" y="273"/>
                      </a:lnTo>
                      <a:lnTo>
                        <a:pt x="3801" y="264"/>
                      </a:lnTo>
                      <a:lnTo>
                        <a:pt x="3808" y="255"/>
                      </a:lnTo>
                      <a:lnTo>
                        <a:pt x="3814" y="246"/>
                      </a:lnTo>
                      <a:lnTo>
                        <a:pt x="3821" y="238"/>
                      </a:lnTo>
                      <a:lnTo>
                        <a:pt x="3830" y="230"/>
                      </a:lnTo>
                      <a:lnTo>
                        <a:pt x="3838" y="223"/>
                      </a:lnTo>
                      <a:lnTo>
                        <a:pt x="3846" y="217"/>
                      </a:lnTo>
                      <a:lnTo>
                        <a:pt x="3854" y="210"/>
                      </a:lnTo>
                      <a:lnTo>
                        <a:pt x="3863" y="204"/>
                      </a:lnTo>
                      <a:lnTo>
                        <a:pt x="3872" y="199"/>
                      </a:lnTo>
                      <a:lnTo>
                        <a:pt x="3881" y="195"/>
                      </a:lnTo>
                      <a:lnTo>
                        <a:pt x="3891" y="191"/>
                      </a:lnTo>
                      <a:lnTo>
                        <a:pt x="3902" y="187"/>
                      </a:lnTo>
                      <a:lnTo>
                        <a:pt x="3912" y="185"/>
                      </a:lnTo>
                      <a:lnTo>
                        <a:pt x="3922" y="182"/>
                      </a:lnTo>
                      <a:lnTo>
                        <a:pt x="3933" y="179"/>
                      </a:lnTo>
                      <a:lnTo>
                        <a:pt x="3944" y="178"/>
                      </a:lnTo>
                      <a:lnTo>
                        <a:pt x="3956" y="177"/>
                      </a:lnTo>
                      <a:lnTo>
                        <a:pt x="3967" y="177"/>
                      </a:lnTo>
                      <a:lnTo>
                        <a:pt x="3980" y="177"/>
                      </a:lnTo>
                      <a:lnTo>
                        <a:pt x="3991" y="178"/>
                      </a:lnTo>
                      <a:lnTo>
                        <a:pt x="4002" y="181"/>
                      </a:lnTo>
                      <a:lnTo>
                        <a:pt x="4014" y="183"/>
                      </a:lnTo>
                      <a:lnTo>
                        <a:pt x="4024" y="185"/>
                      </a:lnTo>
                      <a:lnTo>
                        <a:pt x="4034" y="188"/>
                      </a:lnTo>
                      <a:lnTo>
                        <a:pt x="4044" y="192"/>
                      </a:lnTo>
                      <a:lnTo>
                        <a:pt x="4054" y="196"/>
                      </a:lnTo>
                      <a:lnTo>
                        <a:pt x="4063" y="201"/>
                      </a:lnTo>
                      <a:lnTo>
                        <a:pt x="4071" y="206"/>
                      </a:lnTo>
                      <a:lnTo>
                        <a:pt x="4079" y="212"/>
                      </a:lnTo>
                      <a:lnTo>
                        <a:pt x="4088" y="220"/>
                      </a:lnTo>
                      <a:lnTo>
                        <a:pt x="4095" y="227"/>
                      </a:lnTo>
                      <a:lnTo>
                        <a:pt x="4102" y="234"/>
                      </a:lnTo>
                      <a:lnTo>
                        <a:pt x="4108" y="242"/>
                      </a:lnTo>
                      <a:lnTo>
                        <a:pt x="4115" y="251"/>
                      </a:lnTo>
                      <a:lnTo>
                        <a:pt x="4124" y="266"/>
                      </a:lnTo>
                      <a:lnTo>
                        <a:pt x="4132" y="281"/>
                      </a:lnTo>
                      <a:lnTo>
                        <a:pt x="4138" y="298"/>
                      </a:lnTo>
                      <a:lnTo>
                        <a:pt x="4143" y="314"/>
                      </a:lnTo>
                      <a:lnTo>
                        <a:pt x="4147" y="332"/>
                      </a:lnTo>
                      <a:lnTo>
                        <a:pt x="4150" y="349"/>
                      </a:lnTo>
                      <a:lnTo>
                        <a:pt x="4152" y="369"/>
                      </a:lnTo>
                      <a:lnTo>
                        <a:pt x="4153" y="388"/>
                      </a:lnTo>
                      <a:lnTo>
                        <a:pt x="4152" y="400"/>
                      </a:lnTo>
                      <a:lnTo>
                        <a:pt x="4152" y="410"/>
                      </a:lnTo>
                      <a:lnTo>
                        <a:pt x="4151" y="419"/>
                      </a:lnTo>
                      <a:lnTo>
                        <a:pt x="4149" y="427"/>
                      </a:lnTo>
                      <a:close/>
                      <a:moveTo>
                        <a:pt x="3836" y="368"/>
                      </a:moveTo>
                      <a:lnTo>
                        <a:pt x="4074" y="368"/>
                      </a:lnTo>
                      <a:lnTo>
                        <a:pt x="4074" y="355"/>
                      </a:lnTo>
                      <a:lnTo>
                        <a:pt x="4073" y="344"/>
                      </a:lnTo>
                      <a:lnTo>
                        <a:pt x="4071" y="332"/>
                      </a:lnTo>
                      <a:lnTo>
                        <a:pt x="4069" y="321"/>
                      </a:lnTo>
                      <a:lnTo>
                        <a:pt x="4066" y="311"/>
                      </a:lnTo>
                      <a:lnTo>
                        <a:pt x="4062" y="301"/>
                      </a:lnTo>
                      <a:lnTo>
                        <a:pt x="4058" y="292"/>
                      </a:lnTo>
                      <a:lnTo>
                        <a:pt x="4052" y="282"/>
                      </a:lnTo>
                      <a:lnTo>
                        <a:pt x="4044" y="271"/>
                      </a:lnTo>
                      <a:lnTo>
                        <a:pt x="4035" y="262"/>
                      </a:lnTo>
                      <a:lnTo>
                        <a:pt x="4026" y="254"/>
                      </a:lnTo>
                      <a:lnTo>
                        <a:pt x="4015" y="247"/>
                      </a:lnTo>
                      <a:lnTo>
                        <a:pt x="4003" y="242"/>
                      </a:lnTo>
                      <a:lnTo>
                        <a:pt x="3990" y="239"/>
                      </a:lnTo>
                      <a:lnTo>
                        <a:pt x="3976" y="237"/>
                      </a:lnTo>
                      <a:lnTo>
                        <a:pt x="3961" y="236"/>
                      </a:lnTo>
                      <a:lnTo>
                        <a:pt x="3947" y="237"/>
                      </a:lnTo>
                      <a:lnTo>
                        <a:pt x="3934" y="239"/>
                      </a:lnTo>
                      <a:lnTo>
                        <a:pt x="3922" y="242"/>
                      </a:lnTo>
                      <a:lnTo>
                        <a:pt x="3910" y="247"/>
                      </a:lnTo>
                      <a:lnTo>
                        <a:pt x="3900" y="254"/>
                      </a:lnTo>
                      <a:lnTo>
                        <a:pt x="3888" y="261"/>
                      </a:lnTo>
                      <a:lnTo>
                        <a:pt x="3879" y="270"/>
                      </a:lnTo>
                      <a:lnTo>
                        <a:pt x="3870" y="280"/>
                      </a:lnTo>
                      <a:lnTo>
                        <a:pt x="3864" y="290"/>
                      </a:lnTo>
                      <a:lnTo>
                        <a:pt x="3857" y="300"/>
                      </a:lnTo>
                      <a:lnTo>
                        <a:pt x="3852" y="310"/>
                      </a:lnTo>
                      <a:lnTo>
                        <a:pt x="3848" y="320"/>
                      </a:lnTo>
                      <a:lnTo>
                        <a:pt x="3844" y="332"/>
                      </a:lnTo>
                      <a:lnTo>
                        <a:pt x="3840" y="343"/>
                      </a:lnTo>
                      <a:lnTo>
                        <a:pt x="3838" y="355"/>
                      </a:lnTo>
                      <a:lnTo>
                        <a:pt x="3836" y="368"/>
                      </a:lnTo>
                      <a:close/>
                      <a:moveTo>
                        <a:pt x="4756" y="559"/>
                      </a:moveTo>
                      <a:lnTo>
                        <a:pt x="4771" y="620"/>
                      </a:lnTo>
                      <a:lnTo>
                        <a:pt x="4756" y="627"/>
                      </a:lnTo>
                      <a:lnTo>
                        <a:pt x="4742" y="632"/>
                      </a:lnTo>
                      <a:lnTo>
                        <a:pt x="4728" y="636"/>
                      </a:lnTo>
                      <a:lnTo>
                        <a:pt x="4711" y="640"/>
                      </a:lnTo>
                      <a:lnTo>
                        <a:pt x="4695" y="643"/>
                      </a:lnTo>
                      <a:lnTo>
                        <a:pt x="4678" y="646"/>
                      </a:lnTo>
                      <a:lnTo>
                        <a:pt x="4660" y="647"/>
                      </a:lnTo>
                      <a:lnTo>
                        <a:pt x="4641" y="648"/>
                      </a:lnTo>
                      <a:lnTo>
                        <a:pt x="4617" y="647"/>
                      </a:lnTo>
                      <a:lnTo>
                        <a:pt x="4593" y="643"/>
                      </a:lnTo>
                      <a:lnTo>
                        <a:pt x="4582" y="641"/>
                      </a:lnTo>
                      <a:lnTo>
                        <a:pt x="4571" y="638"/>
                      </a:lnTo>
                      <a:lnTo>
                        <a:pt x="4560" y="635"/>
                      </a:lnTo>
                      <a:lnTo>
                        <a:pt x="4550" y="631"/>
                      </a:lnTo>
                      <a:lnTo>
                        <a:pt x="4541" y="627"/>
                      </a:lnTo>
                      <a:lnTo>
                        <a:pt x="4530" y="623"/>
                      </a:lnTo>
                      <a:lnTo>
                        <a:pt x="4521" y="618"/>
                      </a:lnTo>
                      <a:lnTo>
                        <a:pt x="4512" y="612"/>
                      </a:lnTo>
                      <a:lnTo>
                        <a:pt x="4504" y="605"/>
                      </a:lnTo>
                      <a:lnTo>
                        <a:pt x="4495" y="599"/>
                      </a:lnTo>
                      <a:lnTo>
                        <a:pt x="4487" y="592"/>
                      </a:lnTo>
                      <a:lnTo>
                        <a:pt x="4479" y="584"/>
                      </a:lnTo>
                      <a:lnTo>
                        <a:pt x="4472" y="576"/>
                      </a:lnTo>
                      <a:lnTo>
                        <a:pt x="4465" y="567"/>
                      </a:lnTo>
                      <a:lnTo>
                        <a:pt x="4458" y="559"/>
                      </a:lnTo>
                      <a:lnTo>
                        <a:pt x="4452" y="550"/>
                      </a:lnTo>
                      <a:lnTo>
                        <a:pt x="4447" y="541"/>
                      </a:lnTo>
                      <a:lnTo>
                        <a:pt x="4442" y="531"/>
                      </a:lnTo>
                      <a:lnTo>
                        <a:pt x="4437" y="521"/>
                      </a:lnTo>
                      <a:lnTo>
                        <a:pt x="4434" y="511"/>
                      </a:lnTo>
                      <a:lnTo>
                        <a:pt x="4430" y="500"/>
                      </a:lnTo>
                      <a:lnTo>
                        <a:pt x="4427" y="489"/>
                      </a:lnTo>
                      <a:lnTo>
                        <a:pt x="4424" y="478"/>
                      </a:lnTo>
                      <a:lnTo>
                        <a:pt x="4421" y="467"/>
                      </a:lnTo>
                      <a:lnTo>
                        <a:pt x="4419" y="442"/>
                      </a:lnTo>
                      <a:lnTo>
                        <a:pt x="4418" y="417"/>
                      </a:lnTo>
                      <a:lnTo>
                        <a:pt x="4418" y="404"/>
                      </a:lnTo>
                      <a:lnTo>
                        <a:pt x="4419" y="391"/>
                      </a:lnTo>
                      <a:lnTo>
                        <a:pt x="4420" y="379"/>
                      </a:lnTo>
                      <a:lnTo>
                        <a:pt x="4423" y="367"/>
                      </a:lnTo>
                      <a:lnTo>
                        <a:pt x="4425" y="355"/>
                      </a:lnTo>
                      <a:lnTo>
                        <a:pt x="4428" y="344"/>
                      </a:lnTo>
                      <a:lnTo>
                        <a:pt x="4431" y="333"/>
                      </a:lnTo>
                      <a:lnTo>
                        <a:pt x="4435" y="321"/>
                      </a:lnTo>
                      <a:lnTo>
                        <a:pt x="4439" y="311"/>
                      </a:lnTo>
                      <a:lnTo>
                        <a:pt x="4444" y="301"/>
                      </a:lnTo>
                      <a:lnTo>
                        <a:pt x="4449" y="291"/>
                      </a:lnTo>
                      <a:lnTo>
                        <a:pt x="4455" y="281"/>
                      </a:lnTo>
                      <a:lnTo>
                        <a:pt x="4462" y="272"/>
                      </a:lnTo>
                      <a:lnTo>
                        <a:pt x="4469" y="263"/>
                      </a:lnTo>
                      <a:lnTo>
                        <a:pt x="4476" y="254"/>
                      </a:lnTo>
                      <a:lnTo>
                        <a:pt x="4484" y="245"/>
                      </a:lnTo>
                      <a:lnTo>
                        <a:pt x="4492" y="237"/>
                      </a:lnTo>
                      <a:lnTo>
                        <a:pt x="4502" y="230"/>
                      </a:lnTo>
                      <a:lnTo>
                        <a:pt x="4511" y="223"/>
                      </a:lnTo>
                      <a:lnTo>
                        <a:pt x="4520" y="215"/>
                      </a:lnTo>
                      <a:lnTo>
                        <a:pt x="4529" y="210"/>
                      </a:lnTo>
                      <a:lnTo>
                        <a:pt x="4540" y="204"/>
                      </a:lnTo>
                      <a:lnTo>
                        <a:pt x="4550" y="199"/>
                      </a:lnTo>
                      <a:lnTo>
                        <a:pt x="4561" y="195"/>
                      </a:lnTo>
                      <a:lnTo>
                        <a:pt x="4573" y="191"/>
                      </a:lnTo>
                      <a:lnTo>
                        <a:pt x="4584" y="188"/>
                      </a:lnTo>
                      <a:lnTo>
                        <a:pt x="4595" y="185"/>
                      </a:lnTo>
                      <a:lnTo>
                        <a:pt x="4607" y="183"/>
                      </a:lnTo>
                      <a:lnTo>
                        <a:pt x="4620" y="181"/>
                      </a:lnTo>
                      <a:lnTo>
                        <a:pt x="4632" y="179"/>
                      </a:lnTo>
                      <a:lnTo>
                        <a:pt x="4645" y="178"/>
                      </a:lnTo>
                      <a:lnTo>
                        <a:pt x="4659" y="178"/>
                      </a:lnTo>
                      <a:lnTo>
                        <a:pt x="4676" y="178"/>
                      </a:lnTo>
                      <a:lnTo>
                        <a:pt x="4692" y="179"/>
                      </a:lnTo>
                      <a:lnTo>
                        <a:pt x="4707" y="182"/>
                      </a:lnTo>
                      <a:lnTo>
                        <a:pt x="4722" y="185"/>
                      </a:lnTo>
                      <a:lnTo>
                        <a:pt x="4736" y="188"/>
                      </a:lnTo>
                      <a:lnTo>
                        <a:pt x="4748" y="192"/>
                      </a:lnTo>
                      <a:lnTo>
                        <a:pt x="4761" y="196"/>
                      </a:lnTo>
                      <a:lnTo>
                        <a:pt x="4772" y="201"/>
                      </a:lnTo>
                      <a:lnTo>
                        <a:pt x="4753" y="265"/>
                      </a:lnTo>
                      <a:lnTo>
                        <a:pt x="4743" y="260"/>
                      </a:lnTo>
                      <a:lnTo>
                        <a:pt x="4733" y="256"/>
                      </a:lnTo>
                      <a:lnTo>
                        <a:pt x="4722" y="251"/>
                      </a:lnTo>
                      <a:lnTo>
                        <a:pt x="4710" y="248"/>
                      </a:lnTo>
                      <a:lnTo>
                        <a:pt x="4698" y="246"/>
                      </a:lnTo>
                      <a:lnTo>
                        <a:pt x="4686" y="244"/>
                      </a:lnTo>
                      <a:lnTo>
                        <a:pt x="4672" y="243"/>
                      </a:lnTo>
                      <a:lnTo>
                        <a:pt x="4659" y="243"/>
                      </a:lnTo>
                      <a:lnTo>
                        <a:pt x="4641" y="244"/>
                      </a:lnTo>
                      <a:lnTo>
                        <a:pt x="4624" y="246"/>
                      </a:lnTo>
                      <a:lnTo>
                        <a:pt x="4607" y="250"/>
                      </a:lnTo>
                      <a:lnTo>
                        <a:pt x="4593" y="256"/>
                      </a:lnTo>
                      <a:lnTo>
                        <a:pt x="4579" y="263"/>
                      </a:lnTo>
                      <a:lnTo>
                        <a:pt x="4565" y="271"/>
                      </a:lnTo>
                      <a:lnTo>
                        <a:pt x="4553" y="281"/>
                      </a:lnTo>
                      <a:lnTo>
                        <a:pt x="4542" y="294"/>
                      </a:lnTo>
                      <a:lnTo>
                        <a:pt x="4531" y="305"/>
                      </a:lnTo>
                      <a:lnTo>
                        <a:pt x="4523" y="318"/>
                      </a:lnTo>
                      <a:lnTo>
                        <a:pt x="4516" y="332"/>
                      </a:lnTo>
                      <a:lnTo>
                        <a:pt x="4511" y="346"/>
                      </a:lnTo>
                      <a:lnTo>
                        <a:pt x="4507" y="362"/>
                      </a:lnTo>
                      <a:lnTo>
                        <a:pt x="4503" y="378"/>
                      </a:lnTo>
                      <a:lnTo>
                        <a:pt x="4502" y="396"/>
                      </a:lnTo>
                      <a:lnTo>
                        <a:pt x="4501" y="413"/>
                      </a:lnTo>
                      <a:lnTo>
                        <a:pt x="4502" y="432"/>
                      </a:lnTo>
                      <a:lnTo>
                        <a:pt x="4504" y="449"/>
                      </a:lnTo>
                      <a:lnTo>
                        <a:pt x="4507" y="467"/>
                      </a:lnTo>
                      <a:lnTo>
                        <a:pt x="4512" y="482"/>
                      </a:lnTo>
                      <a:lnTo>
                        <a:pt x="4518" y="496"/>
                      </a:lnTo>
                      <a:lnTo>
                        <a:pt x="4525" y="511"/>
                      </a:lnTo>
                      <a:lnTo>
                        <a:pt x="4535" y="523"/>
                      </a:lnTo>
                      <a:lnTo>
                        <a:pt x="4545" y="535"/>
                      </a:lnTo>
                      <a:lnTo>
                        <a:pt x="4556" y="546"/>
                      </a:lnTo>
                      <a:lnTo>
                        <a:pt x="4568" y="555"/>
                      </a:lnTo>
                      <a:lnTo>
                        <a:pt x="4581" y="563"/>
                      </a:lnTo>
                      <a:lnTo>
                        <a:pt x="4594" y="569"/>
                      </a:lnTo>
                      <a:lnTo>
                        <a:pt x="4608" y="575"/>
                      </a:lnTo>
                      <a:lnTo>
                        <a:pt x="4624" y="579"/>
                      </a:lnTo>
                      <a:lnTo>
                        <a:pt x="4639" y="581"/>
                      </a:lnTo>
                      <a:lnTo>
                        <a:pt x="4657" y="581"/>
                      </a:lnTo>
                      <a:lnTo>
                        <a:pt x="4669" y="581"/>
                      </a:lnTo>
                      <a:lnTo>
                        <a:pt x="4681" y="580"/>
                      </a:lnTo>
                      <a:lnTo>
                        <a:pt x="4694" y="578"/>
                      </a:lnTo>
                      <a:lnTo>
                        <a:pt x="4706" y="576"/>
                      </a:lnTo>
                      <a:lnTo>
                        <a:pt x="4718" y="572"/>
                      </a:lnTo>
                      <a:lnTo>
                        <a:pt x="4732" y="568"/>
                      </a:lnTo>
                      <a:lnTo>
                        <a:pt x="4744" y="564"/>
                      </a:lnTo>
                      <a:lnTo>
                        <a:pt x="4756" y="559"/>
                      </a:lnTo>
                      <a:close/>
                      <a:moveTo>
                        <a:pt x="5225" y="427"/>
                      </a:moveTo>
                      <a:lnTo>
                        <a:pt x="4913" y="426"/>
                      </a:lnTo>
                      <a:lnTo>
                        <a:pt x="4914" y="445"/>
                      </a:lnTo>
                      <a:lnTo>
                        <a:pt x="4916" y="463"/>
                      </a:lnTo>
                      <a:lnTo>
                        <a:pt x="4920" y="480"/>
                      </a:lnTo>
                      <a:lnTo>
                        <a:pt x="4925" y="495"/>
                      </a:lnTo>
                      <a:lnTo>
                        <a:pt x="4931" y="510"/>
                      </a:lnTo>
                      <a:lnTo>
                        <a:pt x="4939" y="523"/>
                      </a:lnTo>
                      <a:lnTo>
                        <a:pt x="4949" y="535"/>
                      </a:lnTo>
                      <a:lnTo>
                        <a:pt x="4959" y="546"/>
                      </a:lnTo>
                      <a:lnTo>
                        <a:pt x="4969" y="554"/>
                      </a:lnTo>
                      <a:lnTo>
                        <a:pt x="4980" y="562"/>
                      </a:lnTo>
                      <a:lnTo>
                        <a:pt x="4993" y="568"/>
                      </a:lnTo>
                      <a:lnTo>
                        <a:pt x="5006" y="573"/>
                      </a:lnTo>
                      <a:lnTo>
                        <a:pt x="5019" y="577"/>
                      </a:lnTo>
                      <a:lnTo>
                        <a:pt x="5034" y="580"/>
                      </a:lnTo>
                      <a:lnTo>
                        <a:pt x="5049" y="582"/>
                      </a:lnTo>
                      <a:lnTo>
                        <a:pt x="5066" y="582"/>
                      </a:lnTo>
                      <a:lnTo>
                        <a:pt x="5082" y="582"/>
                      </a:lnTo>
                      <a:lnTo>
                        <a:pt x="5099" y="581"/>
                      </a:lnTo>
                      <a:lnTo>
                        <a:pt x="5115" y="579"/>
                      </a:lnTo>
                      <a:lnTo>
                        <a:pt x="5130" y="577"/>
                      </a:lnTo>
                      <a:lnTo>
                        <a:pt x="5146" y="573"/>
                      </a:lnTo>
                      <a:lnTo>
                        <a:pt x="5161" y="569"/>
                      </a:lnTo>
                      <a:lnTo>
                        <a:pt x="5176" y="564"/>
                      </a:lnTo>
                      <a:lnTo>
                        <a:pt x="5189" y="559"/>
                      </a:lnTo>
                      <a:lnTo>
                        <a:pt x="5203" y="618"/>
                      </a:lnTo>
                      <a:lnTo>
                        <a:pt x="5187" y="624"/>
                      </a:lnTo>
                      <a:lnTo>
                        <a:pt x="5171" y="630"/>
                      </a:lnTo>
                      <a:lnTo>
                        <a:pt x="5153" y="635"/>
                      </a:lnTo>
                      <a:lnTo>
                        <a:pt x="5135" y="639"/>
                      </a:lnTo>
                      <a:lnTo>
                        <a:pt x="5116" y="642"/>
                      </a:lnTo>
                      <a:lnTo>
                        <a:pt x="5096" y="644"/>
                      </a:lnTo>
                      <a:lnTo>
                        <a:pt x="5075" y="646"/>
                      </a:lnTo>
                      <a:lnTo>
                        <a:pt x="5054" y="647"/>
                      </a:lnTo>
                      <a:lnTo>
                        <a:pt x="5029" y="646"/>
                      </a:lnTo>
                      <a:lnTo>
                        <a:pt x="5006" y="642"/>
                      </a:lnTo>
                      <a:lnTo>
                        <a:pt x="4995" y="640"/>
                      </a:lnTo>
                      <a:lnTo>
                        <a:pt x="4984" y="637"/>
                      </a:lnTo>
                      <a:lnTo>
                        <a:pt x="4973" y="634"/>
                      </a:lnTo>
                      <a:lnTo>
                        <a:pt x="4963" y="631"/>
                      </a:lnTo>
                      <a:lnTo>
                        <a:pt x="4953" y="627"/>
                      </a:lnTo>
                      <a:lnTo>
                        <a:pt x="4943" y="622"/>
                      </a:lnTo>
                      <a:lnTo>
                        <a:pt x="4934" y="617"/>
                      </a:lnTo>
                      <a:lnTo>
                        <a:pt x="4925" y="612"/>
                      </a:lnTo>
                      <a:lnTo>
                        <a:pt x="4917" y="605"/>
                      </a:lnTo>
                      <a:lnTo>
                        <a:pt x="4909" y="598"/>
                      </a:lnTo>
                      <a:lnTo>
                        <a:pt x="4900" y="592"/>
                      </a:lnTo>
                      <a:lnTo>
                        <a:pt x="4893" y="584"/>
                      </a:lnTo>
                      <a:lnTo>
                        <a:pt x="4886" y="576"/>
                      </a:lnTo>
                      <a:lnTo>
                        <a:pt x="4879" y="567"/>
                      </a:lnTo>
                      <a:lnTo>
                        <a:pt x="4873" y="559"/>
                      </a:lnTo>
                      <a:lnTo>
                        <a:pt x="4866" y="551"/>
                      </a:lnTo>
                      <a:lnTo>
                        <a:pt x="4861" y="542"/>
                      </a:lnTo>
                      <a:lnTo>
                        <a:pt x="4856" y="531"/>
                      </a:lnTo>
                      <a:lnTo>
                        <a:pt x="4852" y="522"/>
                      </a:lnTo>
                      <a:lnTo>
                        <a:pt x="4848" y="512"/>
                      </a:lnTo>
                      <a:lnTo>
                        <a:pt x="4845" y="501"/>
                      </a:lnTo>
                      <a:lnTo>
                        <a:pt x="4842" y="490"/>
                      </a:lnTo>
                      <a:lnTo>
                        <a:pt x="4840" y="480"/>
                      </a:lnTo>
                      <a:lnTo>
                        <a:pt x="4837" y="469"/>
                      </a:lnTo>
                      <a:lnTo>
                        <a:pt x="4835" y="445"/>
                      </a:lnTo>
                      <a:lnTo>
                        <a:pt x="4834" y="419"/>
                      </a:lnTo>
                      <a:lnTo>
                        <a:pt x="4835" y="394"/>
                      </a:lnTo>
                      <a:lnTo>
                        <a:pt x="4837" y="370"/>
                      </a:lnTo>
                      <a:lnTo>
                        <a:pt x="4842" y="346"/>
                      </a:lnTo>
                      <a:lnTo>
                        <a:pt x="4848" y="324"/>
                      </a:lnTo>
                      <a:lnTo>
                        <a:pt x="4852" y="313"/>
                      </a:lnTo>
                      <a:lnTo>
                        <a:pt x="4856" y="303"/>
                      </a:lnTo>
                      <a:lnTo>
                        <a:pt x="4860" y="293"/>
                      </a:lnTo>
                      <a:lnTo>
                        <a:pt x="4865" y="282"/>
                      </a:lnTo>
                      <a:lnTo>
                        <a:pt x="4872" y="273"/>
                      </a:lnTo>
                      <a:lnTo>
                        <a:pt x="4878" y="264"/>
                      </a:lnTo>
                      <a:lnTo>
                        <a:pt x="4884" y="255"/>
                      </a:lnTo>
                      <a:lnTo>
                        <a:pt x="4891" y="246"/>
                      </a:lnTo>
                      <a:lnTo>
                        <a:pt x="4898" y="238"/>
                      </a:lnTo>
                      <a:lnTo>
                        <a:pt x="4905" y="230"/>
                      </a:lnTo>
                      <a:lnTo>
                        <a:pt x="4914" y="223"/>
                      </a:lnTo>
                      <a:lnTo>
                        <a:pt x="4922" y="217"/>
                      </a:lnTo>
                      <a:lnTo>
                        <a:pt x="4930" y="210"/>
                      </a:lnTo>
                      <a:lnTo>
                        <a:pt x="4939" y="204"/>
                      </a:lnTo>
                      <a:lnTo>
                        <a:pt x="4949" y="199"/>
                      </a:lnTo>
                      <a:lnTo>
                        <a:pt x="4958" y="195"/>
                      </a:lnTo>
                      <a:lnTo>
                        <a:pt x="4967" y="191"/>
                      </a:lnTo>
                      <a:lnTo>
                        <a:pt x="4977" y="187"/>
                      </a:lnTo>
                      <a:lnTo>
                        <a:pt x="4988" y="185"/>
                      </a:lnTo>
                      <a:lnTo>
                        <a:pt x="4999" y="182"/>
                      </a:lnTo>
                      <a:lnTo>
                        <a:pt x="5009" y="179"/>
                      </a:lnTo>
                      <a:lnTo>
                        <a:pt x="5021" y="178"/>
                      </a:lnTo>
                      <a:lnTo>
                        <a:pt x="5032" y="177"/>
                      </a:lnTo>
                      <a:lnTo>
                        <a:pt x="5044" y="177"/>
                      </a:lnTo>
                      <a:lnTo>
                        <a:pt x="5055" y="177"/>
                      </a:lnTo>
                      <a:lnTo>
                        <a:pt x="5068" y="178"/>
                      </a:lnTo>
                      <a:lnTo>
                        <a:pt x="5079" y="181"/>
                      </a:lnTo>
                      <a:lnTo>
                        <a:pt x="5090" y="183"/>
                      </a:lnTo>
                      <a:lnTo>
                        <a:pt x="5101" y="185"/>
                      </a:lnTo>
                      <a:lnTo>
                        <a:pt x="5111" y="188"/>
                      </a:lnTo>
                      <a:lnTo>
                        <a:pt x="5120" y="192"/>
                      </a:lnTo>
                      <a:lnTo>
                        <a:pt x="5129" y="196"/>
                      </a:lnTo>
                      <a:lnTo>
                        <a:pt x="5139" y="201"/>
                      </a:lnTo>
                      <a:lnTo>
                        <a:pt x="5148" y="206"/>
                      </a:lnTo>
                      <a:lnTo>
                        <a:pt x="5156" y="212"/>
                      </a:lnTo>
                      <a:lnTo>
                        <a:pt x="5163" y="220"/>
                      </a:lnTo>
                      <a:lnTo>
                        <a:pt x="5172" y="227"/>
                      </a:lnTo>
                      <a:lnTo>
                        <a:pt x="5178" y="234"/>
                      </a:lnTo>
                      <a:lnTo>
                        <a:pt x="5185" y="242"/>
                      </a:lnTo>
                      <a:lnTo>
                        <a:pt x="5191" y="251"/>
                      </a:lnTo>
                      <a:lnTo>
                        <a:pt x="5200" y="266"/>
                      </a:lnTo>
                      <a:lnTo>
                        <a:pt x="5208" y="281"/>
                      </a:lnTo>
                      <a:lnTo>
                        <a:pt x="5215" y="298"/>
                      </a:lnTo>
                      <a:lnTo>
                        <a:pt x="5220" y="314"/>
                      </a:lnTo>
                      <a:lnTo>
                        <a:pt x="5224" y="332"/>
                      </a:lnTo>
                      <a:lnTo>
                        <a:pt x="5227" y="349"/>
                      </a:lnTo>
                      <a:lnTo>
                        <a:pt x="5229" y="369"/>
                      </a:lnTo>
                      <a:lnTo>
                        <a:pt x="5229" y="388"/>
                      </a:lnTo>
                      <a:lnTo>
                        <a:pt x="5229" y="400"/>
                      </a:lnTo>
                      <a:lnTo>
                        <a:pt x="5228" y="410"/>
                      </a:lnTo>
                      <a:lnTo>
                        <a:pt x="5227" y="419"/>
                      </a:lnTo>
                      <a:lnTo>
                        <a:pt x="5225" y="427"/>
                      </a:lnTo>
                      <a:close/>
                      <a:moveTo>
                        <a:pt x="4913" y="368"/>
                      </a:moveTo>
                      <a:lnTo>
                        <a:pt x="5150" y="368"/>
                      </a:lnTo>
                      <a:lnTo>
                        <a:pt x="5150" y="355"/>
                      </a:lnTo>
                      <a:lnTo>
                        <a:pt x="5149" y="344"/>
                      </a:lnTo>
                      <a:lnTo>
                        <a:pt x="5148" y="332"/>
                      </a:lnTo>
                      <a:lnTo>
                        <a:pt x="5145" y="321"/>
                      </a:lnTo>
                      <a:lnTo>
                        <a:pt x="5142" y="311"/>
                      </a:lnTo>
                      <a:lnTo>
                        <a:pt x="5139" y="301"/>
                      </a:lnTo>
                      <a:lnTo>
                        <a:pt x="5134" y="292"/>
                      </a:lnTo>
                      <a:lnTo>
                        <a:pt x="5128" y="282"/>
                      </a:lnTo>
                      <a:lnTo>
                        <a:pt x="5120" y="271"/>
                      </a:lnTo>
                      <a:lnTo>
                        <a:pt x="5112" y="262"/>
                      </a:lnTo>
                      <a:lnTo>
                        <a:pt x="5102" y="254"/>
                      </a:lnTo>
                      <a:lnTo>
                        <a:pt x="5091" y="247"/>
                      </a:lnTo>
                      <a:lnTo>
                        <a:pt x="5079" y="242"/>
                      </a:lnTo>
                      <a:lnTo>
                        <a:pt x="5067" y="239"/>
                      </a:lnTo>
                      <a:lnTo>
                        <a:pt x="5052" y="237"/>
                      </a:lnTo>
                      <a:lnTo>
                        <a:pt x="5037" y="236"/>
                      </a:lnTo>
                      <a:lnTo>
                        <a:pt x="5024" y="237"/>
                      </a:lnTo>
                      <a:lnTo>
                        <a:pt x="5010" y="239"/>
                      </a:lnTo>
                      <a:lnTo>
                        <a:pt x="4998" y="242"/>
                      </a:lnTo>
                      <a:lnTo>
                        <a:pt x="4987" y="247"/>
                      </a:lnTo>
                      <a:lnTo>
                        <a:pt x="4975" y="254"/>
                      </a:lnTo>
                      <a:lnTo>
                        <a:pt x="4965" y="261"/>
                      </a:lnTo>
                      <a:lnTo>
                        <a:pt x="4956" y="270"/>
                      </a:lnTo>
                      <a:lnTo>
                        <a:pt x="4947" y="280"/>
                      </a:lnTo>
                      <a:lnTo>
                        <a:pt x="4940" y="290"/>
                      </a:lnTo>
                      <a:lnTo>
                        <a:pt x="4934" y="300"/>
                      </a:lnTo>
                      <a:lnTo>
                        <a:pt x="4929" y="310"/>
                      </a:lnTo>
                      <a:lnTo>
                        <a:pt x="4924" y="320"/>
                      </a:lnTo>
                      <a:lnTo>
                        <a:pt x="4920" y="332"/>
                      </a:lnTo>
                      <a:lnTo>
                        <a:pt x="4917" y="343"/>
                      </a:lnTo>
                      <a:lnTo>
                        <a:pt x="4914" y="355"/>
                      </a:lnTo>
                      <a:lnTo>
                        <a:pt x="4913" y="368"/>
                      </a:lnTo>
                      <a:close/>
                      <a:moveTo>
                        <a:pt x="5330" y="637"/>
                      </a:moveTo>
                      <a:lnTo>
                        <a:pt x="5330" y="328"/>
                      </a:lnTo>
                      <a:lnTo>
                        <a:pt x="5330" y="291"/>
                      </a:lnTo>
                      <a:lnTo>
                        <a:pt x="5330" y="256"/>
                      </a:lnTo>
                      <a:lnTo>
                        <a:pt x="5329" y="221"/>
                      </a:lnTo>
                      <a:lnTo>
                        <a:pt x="5328" y="188"/>
                      </a:lnTo>
                      <a:lnTo>
                        <a:pt x="5399" y="188"/>
                      </a:lnTo>
                      <a:lnTo>
                        <a:pt x="5402" y="276"/>
                      </a:lnTo>
                      <a:lnTo>
                        <a:pt x="5406" y="276"/>
                      </a:lnTo>
                      <a:lnTo>
                        <a:pt x="5409" y="265"/>
                      </a:lnTo>
                      <a:lnTo>
                        <a:pt x="5414" y="255"/>
                      </a:lnTo>
                      <a:lnTo>
                        <a:pt x="5419" y="245"/>
                      </a:lnTo>
                      <a:lnTo>
                        <a:pt x="5425" y="236"/>
                      </a:lnTo>
                      <a:lnTo>
                        <a:pt x="5432" y="227"/>
                      </a:lnTo>
                      <a:lnTo>
                        <a:pt x="5439" y="219"/>
                      </a:lnTo>
                      <a:lnTo>
                        <a:pt x="5446" y="211"/>
                      </a:lnTo>
                      <a:lnTo>
                        <a:pt x="5454" y="204"/>
                      </a:lnTo>
                      <a:lnTo>
                        <a:pt x="5463" y="198"/>
                      </a:lnTo>
                      <a:lnTo>
                        <a:pt x="5472" y="193"/>
                      </a:lnTo>
                      <a:lnTo>
                        <a:pt x="5481" y="188"/>
                      </a:lnTo>
                      <a:lnTo>
                        <a:pt x="5490" y="185"/>
                      </a:lnTo>
                      <a:lnTo>
                        <a:pt x="5500" y="182"/>
                      </a:lnTo>
                      <a:lnTo>
                        <a:pt x="5510" y="179"/>
                      </a:lnTo>
                      <a:lnTo>
                        <a:pt x="5520" y="177"/>
                      </a:lnTo>
                      <a:lnTo>
                        <a:pt x="5529" y="177"/>
                      </a:lnTo>
                      <a:lnTo>
                        <a:pt x="5541" y="178"/>
                      </a:lnTo>
                      <a:lnTo>
                        <a:pt x="5553" y="181"/>
                      </a:lnTo>
                      <a:lnTo>
                        <a:pt x="5553" y="258"/>
                      </a:lnTo>
                      <a:lnTo>
                        <a:pt x="5539" y="256"/>
                      </a:lnTo>
                      <a:lnTo>
                        <a:pt x="5524" y="255"/>
                      </a:lnTo>
                      <a:lnTo>
                        <a:pt x="5511" y="256"/>
                      </a:lnTo>
                      <a:lnTo>
                        <a:pt x="5498" y="258"/>
                      </a:lnTo>
                      <a:lnTo>
                        <a:pt x="5486" y="261"/>
                      </a:lnTo>
                      <a:lnTo>
                        <a:pt x="5475" y="266"/>
                      </a:lnTo>
                      <a:lnTo>
                        <a:pt x="5464" y="272"/>
                      </a:lnTo>
                      <a:lnTo>
                        <a:pt x="5455" y="280"/>
                      </a:lnTo>
                      <a:lnTo>
                        <a:pt x="5446" y="290"/>
                      </a:lnTo>
                      <a:lnTo>
                        <a:pt x="5438" y="300"/>
                      </a:lnTo>
                      <a:lnTo>
                        <a:pt x="5432" y="310"/>
                      </a:lnTo>
                      <a:lnTo>
                        <a:pt x="5426" y="321"/>
                      </a:lnTo>
                      <a:lnTo>
                        <a:pt x="5421" y="333"/>
                      </a:lnTo>
                      <a:lnTo>
                        <a:pt x="5418" y="344"/>
                      </a:lnTo>
                      <a:lnTo>
                        <a:pt x="5415" y="356"/>
                      </a:lnTo>
                      <a:lnTo>
                        <a:pt x="5413" y="370"/>
                      </a:lnTo>
                      <a:lnTo>
                        <a:pt x="5411" y="383"/>
                      </a:lnTo>
                      <a:lnTo>
                        <a:pt x="5411" y="398"/>
                      </a:lnTo>
                      <a:lnTo>
                        <a:pt x="5411" y="637"/>
                      </a:lnTo>
                      <a:lnTo>
                        <a:pt x="5330" y="637"/>
                      </a:lnTo>
                      <a:close/>
                      <a:moveTo>
                        <a:pt x="5652" y="105"/>
                      </a:moveTo>
                      <a:lnTo>
                        <a:pt x="5732" y="80"/>
                      </a:lnTo>
                      <a:lnTo>
                        <a:pt x="5732" y="188"/>
                      </a:lnTo>
                      <a:lnTo>
                        <a:pt x="5849" y="188"/>
                      </a:lnTo>
                      <a:lnTo>
                        <a:pt x="5849" y="249"/>
                      </a:lnTo>
                      <a:lnTo>
                        <a:pt x="5732" y="249"/>
                      </a:lnTo>
                      <a:lnTo>
                        <a:pt x="5732" y="492"/>
                      </a:lnTo>
                      <a:lnTo>
                        <a:pt x="5733" y="503"/>
                      </a:lnTo>
                      <a:lnTo>
                        <a:pt x="5733" y="513"/>
                      </a:lnTo>
                      <a:lnTo>
                        <a:pt x="5734" y="522"/>
                      </a:lnTo>
                      <a:lnTo>
                        <a:pt x="5736" y="530"/>
                      </a:lnTo>
                      <a:lnTo>
                        <a:pt x="5738" y="539"/>
                      </a:lnTo>
                      <a:lnTo>
                        <a:pt x="5741" y="546"/>
                      </a:lnTo>
                      <a:lnTo>
                        <a:pt x="5744" y="552"/>
                      </a:lnTo>
                      <a:lnTo>
                        <a:pt x="5747" y="557"/>
                      </a:lnTo>
                      <a:lnTo>
                        <a:pt x="5751" y="562"/>
                      </a:lnTo>
                      <a:lnTo>
                        <a:pt x="5756" y="567"/>
                      </a:lnTo>
                      <a:lnTo>
                        <a:pt x="5760" y="570"/>
                      </a:lnTo>
                      <a:lnTo>
                        <a:pt x="5766" y="573"/>
                      </a:lnTo>
                      <a:lnTo>
                        <a:pt x="5773" y="577"/>
                      </a:lnTo>
                      <a:lnTo>
                        <a:pt x="5779" y="578"/>
                      </a:lnTo>
                      <a:lnTo>
                        <a:pt x="5786" y="579"/>
                      </a:lnTo>
                      <a:lnTo>
                        <a:pt x="5793" y="580"/>
                      </a:lnTo>
                      <a:lnTo>
                        <a:pt x="5807" y="579"/>
                      </a:lnTo>
                      <a:lnTo>
                        <a:pt x="5819" y="578"/>
                      </a:lnTo>
                      <a:lnTo>
                        <a:pt x="5830" y="577"/>
                      </a:lnTo>
                      <a:lnTo>
                        <a:pt x="5840" y="573"/>
                      </a:lnTo>
                      <a:lnTo>
                        <a:pt x="5844" y="635"/>
                      </a:lnTo>
                      <a:lnTo>
                        <a:pt x="5829" y="640"/>
                      </a:lnTo>
                      <a:lnTo>
                        <a:pt x="5812" y="644"/>
                      </a:lnTo>
                      <a:lnTo>
                        <a:pt x="5792" y="647"/>
                      </a:lnTo>
                      <a:lnTo>
                        <a:pt x="5772" y="648"/>
                      </a:lnTo>
                      <a:lnTo>
                        <a:pt x="5758" y="647"/>
                      </a:lnTo>
                      <a:lnTo>
                        <a:pt x="5745" y="644"/>
                      </a:lnTo>
                      <a:lnTo>
                        <a:pt x="5733" y="642"/>
                      </a:lnTo>
                      <a:lnTo>
                        <a:pt x="5721" y="638"/>
                      </a:lnTo>
                      <a:lnTo>
                        <a:pt x="5710" y="633"/>
                      </a:lnTo>
                      <a:lnTo>
                        <a:pt x="5701" y="627"/>
                      </a:lnTo>
                      <a:lnTo>
                        <a:pt x="5691" y="620"/>
                      </a:lnTo>
                      <a:lnTo>
                        <a:pt x="5683" y="612"/>
                      </a:lnTo>
                      <a:lnTo>
                        <a:pt x="5676" y="602"/>
                      </a:lnTo>
                      <a:lnTo>
                        <a:pt x="5670" y="591"/>
                      </a:lnTo>
                      <a:lnTo>
                        <a:pt x="5665" y="579"/>
                      </a:lnTo>
                      <a:lnTo>
                        <a:pt x="5660" y="565"/>
                      </a:lnTo>
                      <a:lnTo>
                        <a:pt x="5657" y="550"/>
                      </a:lnTo>
                      <a:lnTo>
                        <a:pt x="5654" y="532"/>
                      </a:lnTo>
                      <a:lnTo>
                        <a:pt x="5652" y="515"/>
                      </a:lnTo>
                      <a:lnTo>
                        <a:pt x="5652" y="495"/>
                      </a:lnTo>
                      <a:lnTo>
                        <a:pt x="5652" y="249"/>
                      </a:lnTo>
                      <a:lnTo>
                        <a:pt x="5583" y="249"/>
                      </a:lnTo>
                      <a:lnTo>
                        <a:pt x="5583" y="188"/>
                      </a:lnTo>
                      <a:lnTo>
                        <a:pt x="5652" y="188"/>
                      </a:lnTo>
                      <a:lnTo>
                        <a:pt x="5652" y="105"/>
                      </a:lnTo>
                      <a:close/>
                      <a:moveTo>
                        <a:pt x="6256" y="362"/>
                      </a:moveTo>
                      <a:lnTo>
                        <a:pt x="6256" y="529"/>
                      </a:lnTo>
                      <a:lnTo>
                        <a:pt x="6257" y="561"/>
                      </a:lnTo>
                      <a:lnTo>
                        <a:pt x="6258" y="589"/>
                      </a:lnTo>
                      <a:lnTo>
                        <a:pt x="6260" y="615"/>
                      </a:lnTo>
                      <a:lnTo>
                        <a:pt x="6263" y="637"/>
                      </a:lnTo>
                      <a:lnTo>
                        <a:pt x="6189" y="637"/>
                      </a:lnTo>
                      <a:lnTo>
                        <a:pt x="6183" y="581"/>
                      </a:lnTo>
                      <a:lnTo>
                        <a:pt x="6180" y="581"/>
                      </a:lnTo>
                      <a:lnTo>
                        <a:pt x="6173" y="588"/>
                      </a:lnTo>
                      <a:lnTo>
                        <a:pt x="6167" y="596"/>
                      </a:lnTo>
                      <a:lnTo>
                        <a:pt x="6160" y="603"/>
                      </a:lnTo>
                      <a:lnTo>
                        <a:pt x="6154" y="610"/>
                      </a:lnTo>
                      <a:lnTo>
                        <a:pt x="6146" y="616"/>
                      </a:lnTo>
                      <a:lnTo>
                        <a:pt x="6138" y="621"/>
                      </a:lnTo>
                      <a:lnTo>
                        <a:pt x="6130" y="626"/>
                      </a:lnTo>
                      <a:lnTo>
                        <a:pt x="6122" y="630"/>
                      </a:lnTo>
                      <a:lnTo>
                        <a:pt x="6113" y="634"/>
                      </a:lnTo>
                      <a:lnTo>
                        <a:pt x="6104" y="637"/>
                      </a:lnTo>
                      <a:lnTo>
                        <a:pt x="6094" y="640"/>
                      </a:lnTo>
                      <a:lnTo>
                        <a:pt x="6085" y="642"/>
                      </a:lnTo>
                      <a:lnTo>
                        <a:pt x="6075" y="644"/>
                      </a:lnTo>
                      <a:lnTo>
                        <a:pt x="6064" y="647"/>
                      </a:lnTo>
                      <a:lnTo>
                        <a:pt x="6053" y="647"/>
                      </a:lnTo>
                      <a:lnTo>
                        <a:pt x="6043" y="648"/>
                      </a:lnTo>
                      <a:lnTo>
                        <a:pt x="6026" y="647"/>
                      </a:lnTo>
                      <a:lnTo>
                        <a:pt x="6012" y="644"/>
                      </a:lnTo>
                      <a:lnTo>
                        <a:pt x="5998" y="641"/>
                      </a:lnTo>
                      <a:lnTo>
                        <a:pt x="5984" y="637"/>
                      </a:lnTo>
                      <a:lnTo>
                        <a:pt x="5972" y="631"/>
                      </a:lnTo>
                      <a:lnTo>
                        <a:pt x="5961" y="625"/>
                      </a:lnTo>
                      <a:lnTo>
                        <a:pt x="5949" y="617"/>
                      </a:lnTo>
                      <a:lnTo>
                        <a:pt x="5939" y="607"/>
                      </a:lnTo>
                      <a:lnTo>
                        <a:pt x="5932" y="598"/>
                      </a:lnTo>
                      <a:lnTo>
                        <a:pt x="5925" y="588"/>
                      </a:lnTo>
                      <a:lnTo>
                        <a:pt x="5919" y="578"/>
                      </a:lnTo>
                      <a:lnTo>
                        <a:pt x="5913" y="566"/>
                      </a:lnTo>
                      <a:lnTo>
                        <a:pt x="5910" y="555"/>
                      </a:lnTo>
                      <a:lnTo>
                        <a:pt x="5907" y="543"/>
                      </a:lnTo>
                      <a:lnTo>
                        <a:pt x="5906" y="531"/>
                      </a:lnTo>
                      <a:lnTo>
                        <a:pt x="5905" y="518"/>
                      </a:lnTo>
                      <a:lnTo>
                        <a:pt x="5905" y="508"/>
                      </a:lnTo>
                      <a:lnTo>
                        <a:pt x="5906" y="498"/>
                      </a:lnTo>
                      <a:lnTo>
                        <a:pt x="5907" y="489"/>
                      </a:lnTo>
                      <a:lnTo>
                        <a:pt x="5909" y="480"/>
                      </a:lnTo>
                      <a:lnTo>
                        <a:pt x="5912" y="471"/>
                      </a:lnTo>
                      <a:lnTo>
                        <a:pt x="5915" y="462"/>
                      </a:lnTo>
                      <a:lnTo>
                        <a:pt x="5919" y="454"/>
                      </a:lnTo>
                      <a:lnTo>
                        <a:pt x="5923" y="446"/>
                      </a:lnTo>
                      <a:lnTo>
                        <a:pt x="5928" y="439"/>
                      </a:lnTo>
                      <a:lnTo>
                        <a:pt x="5933" y="432"/>
                      </a:lnTo>
                      <a:lnTo>
                        <a:pt x="5938" y="424"/>
                      </a:lnTo>
                      <a:lnTo>
                        <a:pt x="5944" y="417"/>
                      </a:lnTo>
                      <a:lnTo>
                        <a:pt x="5951" y="411"/>
                      </a:lnTo>
                      <a:lnTo>
                        <a:pt x="5959" y="405"/>
                      </a:lnTo>
                      <a:lnTo>
                        <a:pt x="5967" y="399"/>
                      </a:lnTo>
                      <a:lnTo>
                        <a:pt x="5975" y="393"/>
                      </a:lnTo>
                      <a:lnTo>
                        <a:pt x="5994" y="383"/>
                      </a:lnTo>
                      <a:lnTo>
                        <a:pt x="6014" y="374"/>
                      </a:lnTo>
                      <a:lnTo>
                        <a:pt x="6036" y="367"/>
                      </a:lnTo>
                      <a:lnTo>
                        <a:pt x="6060" y="362"/>
                      </a:lnTo>
                      <a:lnTo>
                        <a:pt x="6086" y="356"/>
                      </a:lnTo>
                      <a:lnTo>
                        <a:pt x="6114" y="353"/>
                      </a:lnTo>
                      <a:lnTo>
                        <a:pt x="6144" y="351"/>
                      </a:lnTo>
                      <a:lnTo>
                        <a:pt x="6175" y="351"/>
                      </a:lnTo>
                      <a:lnTo>
                        <a:pt x="6175" y="342"/>
                      </a:lnTo>
                      <a:lnTo>
                        <a:pt x="6174" y="329"/>
                      </a:lnTo>
                      <a:lnTo>
                        <a:pt x="6173" y="317"/>
                      </a:lnTo>
                      <a:lnTo>
                        <a:pt x="6171" y="306"/>
                      </a:lnTo>
                      <a:lnTo>
                        <a:pt x="6168" y="296"/>
                      </a:lnTo>
                      <a:lnTo>
                        <a:pt x="6165" y="286"/>
                      </a:lnTo>
                      <a:lnTo>
                        <a:pt x="6161" y="278"/>
                      </a:lnTo>
                      <a:lnTo>
                        <a:pt x="6156" y="271"/>
                      </a:lnTo>
                      <a:lnTo>
                        <a:pt x="6150" y="264"/>
                      </a:lnTo>
                      <a:lnTo>
                        <a:pt x="6143" y="258"/>
                      </a:lnTo>
                      <a:lnTo>
                        <a:pt x="6135" y="253"/>
                      </a:lnTo>
                      <a:lnTo>
                        <a:pt x="6127" y="248"/>
                      </a:lnTo>
                      <a:lnTo>
                        <a:pt x="6118" y="244"/>
                      </a:lnTo>
                      <a:lnTo>
                        <a:pt x="6108" y="241"/>
                      </a:lnTo>
                      <a:lnTo>
                        <a:pt x="6097" y="239"/>
                      </a:lnTo>
                      <a:lnTo>
                        <a:pt x="6085" y="238"/>
                      </a:lnTo>
                      <a:lnTo>
                        <a:pt x="6073" y="238"/>
                      </a:lnTo>
                      <a:lnTo>
                        <a:pt x="6056" y="238"/>
                      </a:lnTo>
                      <a:lnTo>
                        <a:pt x="6041" y="240"/>
                      </a:lnTo>
                      <a:lnTo>
                        <a:pt x="6025" y="242"/>
                      </a:lnTo>
                      <a:lnTo>
                        <a:pt x="6010" y="246"/>
                      </a:lnTo>
                      <a:lnTo>
                        <a:pt x="5996" y="250"/>
                      </a:lnTo>
                      <a:lnTo>
                        <a:pt x="5982" y="257"/>
                      </a:lnTo>
                      <a:lnTo>
                        <a:pt x="5969" y="264"/>
                      </a:lnTo>
                      <a:lnTo>
                        <a:pt x="5957" y="271"/>
                      </a:lnTo>
                      <a:lnTo>
                        <a:pt x="5938" y="218"/>
                      </a:lnTo>
                      <a:lnTo>
                        <a:pt x="5953" y="208"/>
                      </a:lnTo>
                      <a:lnTo>
                        <a:pt x="5970" y="200"/>
                      </a:lnTo>
                      <a:lnTo>
                        <a:pt x="5987" y="193"/>
                      </a:lnTo>
                      <a:lnTo>
                        <a:pt x="6005" y="188"/>
                      </a:lnTo>
                      <a:lnTo>
                        <a:pt x="6024" y="183"/>
                      </a:lnTo>
                      <a:lnTo>
                        <a:pt x="6044" y="179"/>
                      </a:lnTo>
                      <a:lnTo>
                        <a:pt x="6063" y="178"/>
                      </a:lnTo>
                      <a:lnTo>
                        <a:pt x="6085" y="177"/>
                      </a:lnTo>
                      <a:lnTo>
                        <a:pt x="6106" y="178"/>
                      </a:lnTo>
                      <a:lnTo>
                        <a:pt x="6125" y="181"/>
                      </a:lnTo>
                      <a:lnTo>
                        <a:pt x="6143" y="184"/>
                      </a:lnTo>
                      <a:lnTo>
                        <a:pt x="6160" y="189"/>
                      </a:lnTo>
                      <a:lnTo>
                        <a:pt x="6175" y="195"/>
                      </a:lnTo>
                      <a:lnTo>
                        <a:pt x="6189" y="203"/>
                      </a:lnTo>
                      <a:lnTo>
                        <a:pt x="6202" y="212"/>
                      </a:lnTo>
                      <a:lnTo>
                        <a:pt x="6213" y="224"/>
                      </a:lnTo>
                      <a:lnTo>
                        <a:pt x="6223" y="236"/>
                      </a:lnTo>
                      <a:lnTo>
                        <a:pt x="6232" y="249"/>
                      </a:lnTo>
                      <a:lnTo>
                        <a:pt x="6239" y="264"/>
                      </a:lnTo>
                      <a:lnTo>
                        <a:pt x="6245" y="280"/>
                      </a:lnTo>
                      <a:lnTo>
                        <a:pt x="6249" y="299"/>
                      </a:lnTo>
                      <a:lnTo>
                        <a:pt x="6254" y="318"/>
                      </a:lnTo>
                      <a:lnTo>
                        <a:pt x="6255" y="339"/>
                      </a:lnTo>
                      <a:lnTo>
                        <a:pt x="6256" y="362"/>
                      </a:lnTo>
                      <a:close/>
                      <a:moveTo>
                        <a:pt x="6175" y="486"/>
                      </a:moveTo>
                      <a:lnTo>
                        <a:pt x="6175" y="408"/>
                      </a:lnTo>
                      <a:lnTo>
                        <a:pt x="6152" y="408"/>
                      </a:lnTo>
                      <a:lnTo>
                        <a:pt x="6131" y="409"/>
                      </a:lnTo>
                      <a:lnTo>
                        <a:pt x="6111" y="410"/>
                      </a:lnTo>
                      <a:lnTo>
                        <a:pt x="6092" y="413"/>
                      </a:lnTo>
                      <a:lnTo>
                        <a:pt x="6076" y="416"/>
                      </a:lnTo>
                      <a:lnTo>
                        <a:pt x="6060" y="420"/>
                      </a:lnTo>
                      <a:lnTo>
                        <a:pt x="6046" y="425"/>
                      </a:lnTo>
                      <a:lnTo>
                        <a:pt x="6034" y="432"/>
                      </a:lnTo>
                      <a:lnTo>
                        <a:pt x="6022" y="438"/>
                      </a:lnTo>
                      <a:lnTo>
                        <a:pt x="6013" y="445"/>
                      </a:lnTo>
                      <a:lnTo>
                        <a:pt x="6005" y="454"/>
                      </a:lnTo>
                      <a:lnTo>
                        <a:pt x="5999" y="463"/>
                      </a:lnTo>
                      <a:lnTo>
                        <a:pt x="5994" y="474"/>
                      </a:lnTo>
                      <a:lnTo>
                        <a:pt x="5989" y="484"/>
                      </a:lnTo>
                      <a:lnTo>
                        <a:pt x="5987" y="496"/>
                      </a:lnTo>
                      <a:lnTo>
                        <a:pt x="5986" y="509"/>
                      </a:lnTo>
                      <a:lnTo>
                        <a:pt x="5987" y="518"/>
                      </a:lnTo>
                      <a:lnTo>
                        <a:pt x="5988" y="527"/>
                      </a:lnTo>
                      <a:lnTo>
                        <a:pt x="5990" y="534"/>
                      </a:lnTo>
                      <a:lnTo>
                        <a:pt x="5993" y="543"/>
                      </a:lnTo>
                      <a:lnTo>
                        <a:pt x="5996" y="550"/>
                      </a:lnTo>
                      <a:lnTo>
                        <a:pt x="6000" y="556"/>
                      </a:lnTo>
                      <a:lnTo>
                        <a:pt x="6005" y="562"/>
                      </a:lnTo>
                      <a:lnTo>
                        <a:pt x="6010" y="567"/>
                      </a:lnTo>
                      <a:lnTo>
                        <a:pt x="6015" y="571"/>
                      </a:lnTo>
                      <a:lnTo>
                        <a:pt x="6020" y="576"/>
                      </a:lnTo>
                      <a:lnTo>
                        <a:pt x="6026" y="579"/>
                      </a:lnTo>
                      <a:lnTo>
                        <a:pt x="6034" y="582"/>
                      </a:lnTo>
                      <a:lnTo>
                        <a:pt x="6040" y="584"/>
                      </a:lnTo>
                      <a:lnTo>
                        <a:pt x="6047" y="586"/>
                      </a:lnTo>
                      <a:lnTo>
                        <a:pt x="6055" y="587"/>
                      </a:lnTo>
                      <a:lnTo>
                        <a:pt x="6063" y="587"/>
                      </a:lnTo>
                      <a:lnTo>
                        <a:pt x="6073" y="587"/>
                      </a:lnTo>
                      <a:lnTo>
                        <a:pt x="6083" y="585"/>
                      </a:lnTo>
                      <a:lnTo>
                        <a:pt x="6092" y="584"/>
                      </a:lnTo>
                      <a:lnTo>
                        <a:pt x="6100" y="581"/>
                      </a:lnTo>
                      <a:lnTo>
                        <a:pt x="6110" y="578"/>
                      </a:lnTo>
                      <a:lnTo>
                        <a:pt x="6118" y="573"/>
                      </a:lnTo>
                      <a:lnTo>
                        <a:pt x="6126" y="569"/>
                      </a:lnTo>
                      <a:lnTo>
                        <a:pt x="6133" y="563"/>
                      </a:lnTo>
                      <a:lnTo>
                        <a:pt x="6140" y="558"/>
                      </a:lnTo>
                      <a:lnTo>
                        <a:pt x="6146" y="553"/>
                      </a:lnTo>
                      <a:lnTo>
                        <a:pt x="6152" y="547"/>
                      </a:lnTo>
                      <a:lnTo>
                        <a:pt x="6156" y="541"/>
                      </a:lnTo>
                      <a:lnTo>
                        <a:pt x="6161" y="533"/>
                      </a:lnTo>
                      <a:lnTo>
                        <a:pt x="6164" y="526"/>
                      </a:lnTo>
                      <a:lnTo>
                        <a:pt x="6167" y="519"/>
                      </a:lnTo>
                      <a:lnTo>
                        <a:pt x="6170" y="512"/>
                      </a:lnTo>
                      <a:lnTo>
                        <a:pt x="6172" y="506"/>
                      </a:lnTo>
                      <a:lnTo>
                        <a:pt x="6173" y="499"/>
                      </a:lnTo>
                      <a:lnTo>
                        <a:pt x="6174" y="493"/>
                      </a:lnTo>
                      <a:lnTo>
                        <a:pt x="6175" y="486"/>
                      </a:lnTo>
                      <a:close/>
                      <a:moveTo>
                        <a:pt x="6469" y="637"/>
                      </a:moveTo>
                      <a:lnTo>
                        <a:pt x="6387" y="637"/>
                      </a:lnTo>
                      <a:lnTo>
                        <a:pt x="6387" y="188"/>
                      </a:lnTo>
                      <a:lnTo>
                        <a:pt x="6469" y="188"/>
                      </a:lnTo>
                      <a:lnTo>
                        <a:pt x="6469" y="637"/>
                      </a:lnTo>
                      <a:close/>
                      <a:moveTo>
                        <a:pt x="6427" y="105"/>
                      </a:moveTo>
                      <a:lnTo>
                        <a:pt x="6426" y="105"/>
                      </a:lnTo>
                      <a:lnTo>
                        <a:pt x="6416" y="104"/>
                      </a:lnTo>
                      <a:lnTo>
                        <a:pt x="6406" y="101"/>
                      </a:lnTo>
                      <a:lnTo>
                        <a:pt x="6401" y="99"/>
                      </a:lnTo>
                      <a:lnTo>
                        <a:pt x="6397" y="96"/>
                      </a:lnTo>
                      <a:lnTo>
                        <a:pt x="6393" y="93"/>
                      </a:lnTo>
                      <a:lnTo>
                        <a:pt x="6389" y="90"/>
                      </a:lnTo>
                      <a:lnTo>
                        <a:pt x="6383" y="82"/>
                      </a:lnTo>
                      <a:lnTo>
                        <a:pt x="6379" y="72"/>
                      </a:lnTo>
                      <a:lnTo>
                        <a:pt x="6376" y="63"/>
                      </a:lnTo>
                      <a:lnTo>
                        <a:pt x="6375" y="52"/>
                      </a:lnTo>
                      <a:lnTo>
                        <a:pt x="6376" y="42"/>
                      </a:lnTo>
                      <a:lnTo>
                        <a:pt x="6379" y="32"/>
                      </a:lnTo>
                      <a:lnTo>
                        <a:pt x="6384" y="23"/>
                      </a:lnTo>
                      <a:lnTo>
                        <a:pt x="6390" y="16"/>
                      </a:lnTo>
                      <a:lnTo>
                        <a:pt x="6394" y="12"/>
                      </a:lnTo>
                      <a:lnTo>
                        <a:pt x="6398" y="9"/>
                      </a:lnTo>
                      <a:lnTo>
                        <a:pt x="6403" y="6"/>
                      </a:lnTo>
                      <a:lnTo>
                        <a:pt x="6407" y="4"/>
                      </a:lnTo>
                      <a:lnTo>
                        <a:pt x="6417" y="2"/>
                      </a:lnTo>
                      <a:lnTo>
                        <a:pt x="6428" y="0"/>
                      </a:lnTo>
                      <a:lnTo>
                        <a:pt x="6439" y="2"/>
                      </a:lnTo>
                      <a:lnTo>
                        <a:pt x="6449" y="4"/>
                      </a:lnTo>
                      <a:lnTo>
                        <a:pt x="6454" y="6"/>
                      </a:lnTo>
                      <a:lnTo>
                        <a:pt x="6458" y="9"/>
                      </a:lnTo>
                      <a:lnTo>
                        <a:pt x="6462" y="12"/>
                      </a:lnTo>
                      <a:lnTo>
                        <a:pt x="6465" y="15"/>
                      </a:lnTo>
                      <a:lnTo>
                        <a:pt x="6472" y="23"/>
                      </a:lnTo>
                      <a:lnTo>
                        <a:pt x="6476" y="31"/>
                      </a:lnTo>
                      <a:lnTo>
                        <a:pt x="6480" y="42"/>
                      </a:lnTo>
                      <a:lnTo>
                        <a:pt x="6480" y="52"/>
                      </a:lnTo>
                      <a:lnTo>
                        <a:pt x="6480" y="63"/>
                      </a:lnTo>
                      <a:lnTo>
                        <a:pt x="6476" y="72"/>
                      </a:lnTo>
                      <a:lnTo>
                        <a:pt x="6472" y="82"/>
                      </a:lnTo>
                      <a:lnTo>
                        <a:pt x="6465" y="90"/>
                      </a:lnTo>
                      <a:lnTo>
                        <a:pt x="6462" y="93"/>
                      </a:lnTo>
                      <a:lnTo>
                        <a:pt x="6458" y="96"/>
                      </a:lnTo>
                      <a:lnTo>
                        <a:pt x="6454" y="99"/>
                      </a:lnTo>
                      <a:lnTo>
                        <a:pt x="6449" y="101"/>
                      </a:lnTo>
                      <a:lnTo>
                        <a:pt x="6444" y="103"/>
                      </a:lnTo>
                      <a:lnTo>
                        <a:pt x="6438" y="104"/>
                      </a:lnTo>
                      <a:lnTo>
                        <a:pt x="6433" y="104"/>
                      </a:lnTo>
                      <a:lnTo>
                        <a:pt x="6427" y="105"/>
                      </a:lnTo>
                      <a:close/>
                      <a:moveTo>
                        <a:pt x="6604" y="637"/>
                      </a:moveTo>
                      <a:lnTo>
                        <a:pt x="6604" y="309"/>
                      </a:lnTo>
                      <a:lnTo>
                        <a:pt x="6604" y="280"/>
                      </a:lnTo>
                      <a:lnTo>
                        <a:pt x="6603" y="250"/>
                      </a:lnTo>
                      <a:lnTo>
                        <a:pt x="6602" y="220"/>
                      </a:lnTo>
                      <a:lnTo>
                        <a:pt x="6601" y="188"/>
                      </a:lnTo>
                      <a:lnTo>
                        <a:pt x="6673" y="188"/>
                      </a:lnTo>
                      <a:lnTo>
                        <a:pt x="6678" y="262"/>
                      </a:lnTo>
                      <a:lnTo>
                        <a:pt x="6679" y="262"/>
                      </a:lnTo>
                      <a:lnTo>
                        <a:pt x="6684" y="254"/>
                      </a:lnTo>
                      <a:lnTo>
                        <a:pt x="6690" y="245"/>
                      </a:lnTo>
                      <a:lnTo>
                        <a:pt x="6695" y="237"/>
                      </a:lnTo>
                      <a:lnTo>
                        <a:pt x="6703" y="230"/>
                      </a:lnTo>
                      <a:lnTo>
                        <a:pt x="6710" y="223"/>
                      </a:lnTo>
                      <a:lnTo>
                        <a:pt x="6717" y="217"/>
                      </a:lnTo>
                      <a:lnTo>
                        <a:pt x="6725" y="210"/>
                      </a:lnTo>
                      <a:lnTo>
                        <a:pt x="6734" y="204"/>
                      </a:lnTo>
                      <a:lnTo>
                        <a:pt x="6745" y="198"/>
                      </a:lnTo>
                      <a:lnTo>
                        <a:pt x="6756" y="193"/>
                      </a:lnTo>
                      <a:lnTo>
                        <a:pt x="6767" y="188"/>
                      </a:lnTo>
                      <a:lnTo>
                        <a:pt x="6779" y="185"/>
                      </a:lnTo>
                      <a:lnTo>
                        <a:pt x="6790" y="182"/>
                      </a:lnTo>
                      <a:lnTo>
                        <a:pt x="6802" y="179"/>
                      </a:lnTo>
                      <a:lnTo>
                        <a:pt x="6815" y="177"/>
                      </a:lnTo>
                      <a:lnTo>
                        <a:pt x="6828" y="177"/>
                      </a:lnTo>
                      <a:lnTo>
                        <a:pt x="6842" y="178"/>
                      </a:lnTo>
                      <a:lnTo>
                        <a:pt x="6857" y="179"/>
                      </a:lnTo>
                      <a:lnTo>
                        <a:pt x="6870" y="183"/>
                      </a:lnTo>
                      <a:lnTo>
                        <a:pt x="6883" y="187"/>
                      </a:lnTo>
                      <a:lnTo>
                        <a:pt x="6896" y="192"/>
                      </a:lnTo>
                      <a:lnTo>
                        <a:pt x="6908" y="199"/>
                      </a:lnTo>
                      <a:lnTo>
                        <a:pt x="6919" y="206"/>
                      </a:lnTo>
                      <a:lnTo>
                        <a:pt x="6930" y="215"/>
                      </a:lnTo>
                      <a:lnTo>
                        <a:pt x="6937" y="222"/>
                      </a:lnTo>
                      <a:lnTo>
                        <a:pt x="6943" y="229"/>
                      </a:lnTo>
                      <a:lnTo>
                        <a:pt x="6949" y="236"/>
                      </a:lnTo>
                      <a:lnTo>
                        <a:pt x="6954" y="244"/>
                      </a:lnTo>
                      <a:lnTo>
                        <a:pt x="6959" y="251"/>
                      </a:lnTo>
                      <a:lnTo>
                        <a:pt x="6965" y="261"/>
                      </a:lnTo>
                      <a:lnTo>
                        <a:pt x="6969" y="269"/>
                      </a:lnTo>
                      <a:lnTo>
                        <a:pt x="6972" y="279"/>
                      </a:lnTo>
                      <a:lnTo>
                        <a:pt x="6976" y="289"/>
                      </a:lnTo>
                      <a:lnTo>
                        <a:pt x="6978" y="299"/>
                      </a:lnTo>
                      <a:lnTo>
                        <a:pt x="6981" y="309"/>
                      </a:lnTo>
                      <a:lnTo>
                        <a:pt x="6983" y="320"/>
                      </a:lnTo>
                      <a:lnTo>
                        <a:pt x="6985" y="344"/>
                      </a:lnTo>
                      <a:lnTo>
                        <a:pt x="6986" y="369"/>
                      </a:lnTo>
                      <a:lnTo>
                        <a:pt x="6986" y="637"/>
                      </a:lnTo>
                      <a:lnTo>
                        <a:pt x="6905" y="637"/>
                      </a:lnTo>
                      <a:lnTo>
                        <a:pt x="6905" y="378"/>
                      </a:lnTo>
                      <a:lnTo>
                        <a:pt x="6904" y="362"/>
                      </a:lnTo>
                      <a:lnTo>
                        <a:pt x="6903" y="346"/>
                      </a:lnTo>
                      <a:lnTo>
                        <a:pt x="6901" y="333"/>
                      </a:lnTo>
                      <a:lnTo>
                        <a:pt x="6898" y="319"/>
                      </a:lnTo>
                      <a:lnTo>
                        <a:pt x="6895" y="307"/>
                      </a:lnTo>
                      <a:lnTo>
                        <a:pt x="6890" y="297"/>
                      </a:lnTo>
                      <a:lnTo>
                        <a:pt x="6884" y="286"/>
                      </a:lnTo>
                      <a:lnTo>
                        <a:pt x="6878" y="277"/>
                      </a:lnTo>
                      <a:lnTo>
                        <a:pt x="6872" y="270"/>
                      </a:lnTo>
                      <a:lnTo>
                        <a:pt x="6864" y="263"/>
                      </a:lnTo>
                      <a:lnTo>
                        <a:pt x="6856" y="258"/>
                      </a:lnTo>
                      <a:lnTo>
                        <a:pt x="6846" y="253"/>
                      </a:lnTo>
                      <a:lnTo>
                        <a:pt x="6836" y="249"/>
                      </a:lnTo>
                      <a:lnTo>
                        <a:pt x="6825" y="246"/>
                      </a:lnTo>
                      <a:lnTo>
                        <a:pt x="6814" y="244"/>
                      </a:lnTo>
                      <a:lnTo>
                        <a:pt x="6801" y="244"/>
                      </a:lnTo>
                      <a:lnTo>
                        <a:pt x="6791" y="244"/>
                      </a:lnTo>
                      <a:lnTo>
                        <a:pt x="6782" y="245"/>
                      </a:lnTo>
                      <a:lnTo>
                        <a:pt x="6772" y="247"/>
                      </a:lnTo>
                      <a:lnTo>
                        <a:pt x="6764" y="250"/>
                      </a:lnTo>
                      <a:lnTo>
                        <a:pt x="6756" y="254"/>
                      </a:lnTo>
                      <a:lnTo>
                        <a:pt x="6748" y="258"/>
                      </a:lnTo>
                      <a:lnTo>
                        <a:pt x="6740" y="263"/>
                      </a:lnTo>
                      <a:lnTo>
                        <a:pt x="6732" y="268"/>
                      </a:lnTo>
                      <a:lnTo>
                        <a:pt x="6725" y="274"/>
                      </a:lnTo>
                      <a:lnTo>
                        <a:pt x="6719" y="281"/>
                      </a:lnTo>
                      <a:lnTo>
                        <a:pt x="6713" y="289"/>
                      </a:lnTo>
                      <a:lnTo>
                        <a:pt x="6707" y="296"/>
                      </a:lnTo>
                      <a:lnTo>
                        <a:pt x="6703" y="303"/>
                      </a:lnTo>
                      <a:lnTo>
                        <a:pt x="6698" y="311"/>
                      </a:lnTo>
                      <a:lnTo>
                        <a:pt x="6694" y="319"/>
                      </a:lnTo>
                      <a:lnTo>
                        <a:pt x="6691" y="329"/>
                      </a:lnTo>
                      <a:lnTo>
                        <a:pt x="6689" y="337"/>
                      </a:lnTo>
                      <a:lnTo>
                        <a:pt x="6687" y="346"/>
                      </a:lnTo>
                      <a:lnTo>
                        <a:pt x="6686" y="356"/>
                      </a:lnTo>
                      <a:lnTo>
                        <a:pt x="6686" y="367"/>
                      </a:lnTo>
                      <a:lnTo>
                        <a:pt x="6686" y="637"/>
                      </a:lnTo>
                      <a:lnTo>
                        <a:pt x="6604" y="637"/>
                      </a:lnTo>
                      <a:close/>
                      <a:moveTo>
                        <a:pt x="7137" y="105"/>
                      </a:moveTo>
                      <a:lnTo>
                        <a:pt x="7217" y="80"/>
                      </a:lnTo>
                      <a:lnTo>
                        <a:pt x="7217" y="188"/>
                      </a:lnTo>
                      <a:lnTo>
                        <a:pt x="7333" y="188"/>
                      </a:lnTo>
                      <a:lnTo>
                        <a:pt x="7333" y="249"/>
                      </a:lnTo>
                      <a:lnTo>
                        <a:pt x="7217" y="249"/>
                      </a:lnTo>
                      <a:lnTo>
                        <a:pt x="7217" y="492"/>
                      </a:lnTo>
                      <a:lnTo>
                        <a:pt x="7217" y="503"/>
                      </a:lnTo>
                      <a:lnTo>
                        <a:pt x="7218" y="513"/>
                      </a:lnTo>
                      <a:lnTo>
                        <a:pt x="7219" y="522"/>
                      </a:lnTo>
                      <a:lnTo>
                        <a:pt x="7220" y="530"/>
                      </a:lnTo>
                      <a:lnTo>
                        <a:pt x="7223" y="539"/>
                      </a:lnTo>
                      <a:lnTo>
                        <a:pt x="7226" y="546"/>
                      </a:lnTo>
                      <a:lnTo>
                        <a:pt x="7229" y="552"/>
                      </a:lnTo>
                      <a:lnTo>
                        <a:pt x="7233" y="557"/>
                      </a:lnTo>
                      <a:lnTo>
                        <a:pt x="7237" y="562"/>
                      </a:lnTo>
                      <a:lnTo>
                        <a:pt x="7241" y="567"/>
                      </a:lnTo>
                      <a:lnTo>
                        <a:pt x="7246" y="570"/>
                      </a:lnTo>
                      <a:lnTo>
                        <a:pt x="7251" y="573"/>
                      </a:lnTo>
                      <a:lnTo>
                        <a:pt x="7257" y="577"/>
                      </a:lnTo>
                      <a:lnTo>
                        <a:pt x="7264" y="578"/>
                      </a:lnTo>
                      <a:lnTo>
                        <a:pt x="7271" y="579"/>
                      </a:lnTo>
                      <a:lnTo>
                        <a:pt x="7278" y="580"/>
                      </a:lnTo>
                      <a:lnTo>
                        <a:pt x="7291" y="579"/>
                      </a:lnTo>
                      <a:lnTo>
                        <a:pt x="7304" y="578"/>
                      </a:lnTo>
                      <a:lnTo>
                        <a:pt x="7315" y="577"/>
                      </a:lnTo>
                      <a:lnTo>
                        <a:pt x="7325" y="573"/>
                      </a:lnTo>
                      <a:lnTo>
                        <a:pt x="7329" y="635"/>
                      </a:lnTo>
                      <a:lnTo>
                        <a:pt x="7314" y="640"/>
                      </a:lnTo>
                      <a:lnTo>
                        <a:pt x="7296" y="644"/>
                      </a:lnTo>
                      <a:lnTo>
                        <a:pt x="7278" y="647"/>
                      </a:lnTo>
                      <a:lnTo>
                        <a:pt x="7257" y="648"/>
                      </a:lnTo>
                      <a:lnTo>
                        <a:pt x="7243" y="647"/>
                      </a:lnTo>
                      <a:lnTo>
                        <a:pt x="7230" y="644"/>
                      </a:lnTo>
                      <a:lnTo>
                        <a:pt x="7217" y="642"/>
                      </a:lnTo>
                      <a:lnTo>
                        <a:pt x="7206" y="638"/>
                      </a:lnTo>
                      <a:lnTo>
                        <a:pt x="7196" y="633"/>
                      </a:lnTo>
                      <a:lnTo>
                        <a:pt x="7185" y="627"/>
                      </a:lnTo>
                      <a:lnTo>
                        <a:pt x="7176" y="620"/>
                      </a:lnTo>
                      <a:lnTo>
                        <a:pt x="7168" y="612"/>
                      </a:lnTo>
                      <a:lnTo>
                        <a:pt x="7161" y="602"/>
                      </a:lnTo>
                      <a:lnTo>
                        <a:pt x="7155" y="591"/>
                      </a:lnTo>
                      <a:lnTo>
                        <a:pt x="7149" y="579"/>
                      </a:lnTo>
                      <a:lnTo>
                        <a:pt x="7145" y="565"/>
                      </a:lnTo>
                      <a:lnTo>
                        <a:pt x="7141" y="550"/>
                      </a:lnTo>
                      <a:lnTo>
                        <a:pt x="7139" y="532"/>
                      </a:lnTo>
                      <a:lnTo>
                        <a:pt x="7138" y="515"/>
                      </a:lnTo>
                      <a:lnTo>
                        <a:pt x="7137" y="495"/>
                      </a:lnTo>
                      <a:lnTo>
                        <a:pt x="7137" y="249"/>
                      </a:lnTo>
                      <a:lnTo>
                        <a:pt x="7068" y="249"/>
                      </a:lnTo>
                      <a:lnTo>
                        <a:pt x="7068" y="188"/>
                      </a:lnTo>
                      <a:lnTo>
                        <a:pt x="7137" y="188"/>
                      </a:lnTo>
                      <a:lnTo>
                        <a:pt x="7137" y="105"/>
                      </a:lnTo>
                      <a:close/>
                      <a:moveTo>
                        <a:pt x="7366" y="188"/>
                      </a:moveTo>
                      <a:lnTo>
                        <a:pt x="7455" y="188"/>
                      </a:lnTo>
                      <a:lnTo>
                        <a:pt x="7553" y="453"/>
                      </a:lnTo>
                      <a:lnTo>
                        <a:pt x="7560" y="474"/>
                      </a:lnTo>
                      <a:lnTo>
                        <a:pt x="7568" y="495"/>
                      </a:lnTo>
                      <a:lnTo>
                        <a:pt x="7575" y="519"/>
                      </a:lnTo>
                      <a:lnTo>
                        <a:pt x="7582" y="545"/>
                      </a:lnTo>
                      <a:lnTo>
                        <a:pt x="7584" y="545"/>
                      </a:lnTo>
                      <a:lnTo>
                        <a:pt x="7589" y="527"/>
                      </a:lnTo>
                      <a:lnTo>
                        <a:pt x="7595" y="507"/>
                      </a:lnTo>
                      <a:lnTo>
                        <a:pt x="7604" y="481"/>
                      </a:lnTo>
                      <a:lnTo>
                        <a:pt x="7613" y="451"/>
                      </a:lnTo>
                      <a:lnTo>
                        <a:pt x="7701" y="188"/>
                      </a:lnTo>
                      <a:lnTo>
                        <a:pt x="7788" y="188"/>
                      </a:lnTo>
                      <a:lnTo>
                        <a:pt x="7665" y="508"/>
                      </a:lnTo>
                      <a:lnTo>
                        <a:pt x="7654" y="537"/>
                      </a:lnTo>
                      <a:lnTo>
                        <a:pt x="7644" y="564"/>
                      </a:lnTo>
                      <a:lnTo>
                        <a:pt x="7632" y="590"/>
                      </a:lnTo>
                      <a:lnTo>
                        <a:pt x="7623" y="614"/>
                      </a:lnTo>
                      <a:lnTo>
                        <a:pt x="7613" y="635"/>
                      </a:lnTo>
                      <a:lnTo>
                        <a:pt x="7604" y="655"/>
                      </a:lnTo>
                      <a:lnTo>
                        <a:pt x="7595" y="672"/>
                      </a:lnTo>
                      <a:lnTo>
                        <a:pt x="7587" y="688"/>
                      </a:lnTo>
                      <a:lnTo>
                        <a:pt x="7578" y="704"/>
                      </a:lnTo>
                      <a:lnTo>
                        <a:pt x="7569" y="719"/>
                      </a:lnTo>
                      <a:lnTo>
                        <a:pt x="7559" y="733"/>
                      </a:lnTo>
                      <a:lnTo>
                        <a:pt x="7550" y="746"/>
                      </a:lnTo>
                      <a:lnTo>
                        <a:pt x="7541" y="759"/>
                      </a:lnTo>
                      <a:lnTo>
                        <a:pt x="7532" y="770"/>
                      </a:lnTo>
                      <a:lnTo>
                        <a:pt x="7521" y="780"/>
                      </a:lnTo>
                      <a:lnTo>
                        <a:pt x="7512" y="790"/>
                      </a:lnTo>
                      <a:lnTo>
                        <a:pt x="7500" y="800"/>
                      </a:lnTo>
                      <a:lnTo>
                        <a:pt x="7487" y="809"/>
                      </a:lnTo>
                      <a:lnTo>
                        <a:pt x="7474" y="817"/>
                      </a:lnTo>
                      <a:lnTo>
                        <a:pt x="7462" y="825"/>
                      </a:lnTo>
                      <a:lnTo>
                        <a:pt x="7450" y="831"/>
                      </a:lnTo>
                      <a:lnTo>
                        <a:pt x="7437" y="835"/>
                      </a:lnTo>
                      <a:lnTo>
                        <a:pt x="7424" y="839"/>
                      </a:lnTo>
                      <a:lnTo>
                        <a:pt x="7412" y="842"/>
                      </a:lnTo>
                      <a:lnTo>
                        <a:pt x="7391" y="773"/>
                      </a:lnTo>
                      <a:lnTo>
                        <a:pt x="7409" y="766"/>
                      </a:lnTo>
                      <a:lnTo>
                        <a:pt x="7428" y="758"/>
                      </a:lnTo>
                      <a:lnTo>
                        <a:pt x="7445" y="746"/>
                      </a:lnTo>
                      <a:lnTo>
                        <a:pt x="7463" y="733"/>
                      </a:lnTo>
                      <a:lnTo>
                        <a:pt x="7473" y="725"/>
                      </a:lnTo>
                      <a:lnTo>
                        <a:pt x="7482" y="714"/>
                      </a:lnTo>
                      <a:lnTo>
                        <a:pt x="7493" y="704"/>
                      </a:lnTo>
                      <a:lnTo>
                        <a:pt x="7501" y="693"/>
                      </a:lnTo>
                      <a:lnTo>
                        <a:pt x="7509" y="682"/>
                      </a:lnTo>
                      <a:lnTo>
                        <a:pt x="7517" y="669"/>
                      </a:lnTo>
                      <a:lnTo>
                        <a:pt x="7525" y="656"/>
                      </a:lnTo>
                      <a:lnTo>
                        <a:pt x="7531" y="642"/>
                      </a:lnTo>
                      <a:lnTo>
                        <a:pt x="7536" y="631"/>
                      </a:lnTo>
                      <a:lnTo>
                        <a:pt x="7538" y="623"/>
                      </a:lnTo>
                      <a:lnTo>
                        <a:pt x="7536" y="615"/>
                      </a:lnTo>
                      <a:lnTo>
                        <a:pt x="7532" y="601"/>
                      </a:lnTo>
                      <a:lnTo>
                        <a:pt x="7366" y="188"/>
                      </a:lnTo>
                      <a:close/>
                      <a:moveTo>
                        <a:pt x="7898" y="648"/>
                      </a:moveTo>
                      <a:lnTo>
                        <a:pt x="7896" y="648"/>
                      </a:lnTo>
                      <a:lnTo>
                        <a:pt x="7890" y="647"/>
                      </a:lnTo>
                      <a:lnTo>
                        <a:pt x="7885" y="647"/>
                      </a:lnTo>
                      <a:lnTo>
                        <a:pt x="7880" y="644"/>
                      </a:lnTo>
                      <a:lnTo>
                        <a:pt x="7875" y="642"/>
                      </a:lnTo>
                      <a:lnTo>
                        <a:pt x="7871" y="640"/>
                      </a:lnTo>
                      <a:lnTo>
                        <a:pt x="7866" y="637"/>
                      </a:lnTo>
                      <a:lnTo>
                        <a:pt x="7862" y="634"/>
                      </a:lnTo>
                      <a:lnTo>
                        <a:pt x="7857" y="630"/>
                      </a:lnTo>
                      <a:lnTo>
                        <a:pt x="7854" y="626"/>
                      </a:lnTo>
                      <a:lnTo>
                        <a:pt x="7851" y="622"/>
                      </a:lnTo>
                      <a:lnTo>
                        <a:pt x="7848" y="617"/>
                      </a:lnTo>
                      <a:lnTo>
                        <a:pt x="7846" y="612"/>
                      </a:lnTo>
                      <a:lnTo>
                        <a:pt x="7844" y="600"/>
                      </a:lnTo>
                      <a:lnTo>
                        <a:pt x="7843" y="589"/>
                      </a:lnTo>
                      <a:lnTo>
                        <a:pt x="7843" y="583"/>
                      </a:lnTo>
                      <a:lnTo>
                        <a:pt x="7844" y="577"/>
                      </a:lnTo>
                      <a:lnTo>
                        <a:pt x="7845" y="571"/>
                      </a:lnTo>
                      <a:lnTo>
                        <a:pt x="7846" y="565"/>
                      </a:lnTo>
                      <a:lnTo>
                        <a:pt x="7849" y="560"/>
                      </a:lnTo>
                      <a:lnTo>
                        <a:pt x="7851" y="556"/>
                      </a:lnTo>
                      <a:lnTo>
                        <a:pt x="7854" y="551"/>
                      </a:lnTo>
                      <a:lnTo>
                        <a:pt x="7858" y="547"/>
                      </a:lnTo>
                      <a:lnTo>
                        <a:pt x="7863" y="543"/>
                      </a:lnTo>
                      <a:lnTo>
                        <a:pt x="7867" y="540"/>
                      </a:lnTo>
                      <a:lnTo>
                        <a:pt x="7872" y="536"/>
                      </a:lnTo>
                      <a:lnTo>
                        <a:pt x="7876" y="534"/>
                      </a:lnTo>
                      <a:lnTo>
                        <a:pt x="7881" y="532"/>
                      </a:lnTo>
                      <a:lnTo>
                        <a:pt x="7887" y="531"/>
                      </a:lnTo>
                      <a:lnTo>
                        <a:pt x="7892" y="530"/>
                      </a:lnTo>
                      <a:lnTo>
                        <a:pt x="7899" y="530"/>
                      </a:lnTo>
                      <a:lnTo>
                        <a:pt x="7905" y="530"/>
                      </a:lnTo>
                      <a:lnTo>
                        <a:pt x="7910" y="531"/>
                      </a:lnTo>
                      <a:lnTo>
                        <a:pt x="7915" y="532"/>
                      </a:lnTo>
                      <a:lnTo>
                        <a:pt x="7920" y="534"/>
                      </a:lnTo>
                      <a:lnTo>
                        <a:pt x="7925" y="536"/>
                      </a:lnTo>
                      <a:lnTo>
                        <a:pt x="7929" y="540"/>
                      </a:lnTo>
                      <a:lnTo>
                        <a:pt x="7933" y="543"/>
                      </a:lnTo>
                      <a:lnTo>
                        <a:pt x="7938" y="547"/>
                      </a:lnTo>
                      <a:lnTo>
                        <a:pt x="7942" y="551"/>
                      </a:lnTo>
                      <a:lnTo>
                        <a:pt x="7945" y="555"/>
                      </a:lnTo>
                      <a:lnTo>
                        <a:pt x="7947" y="560"/>
                      </a:lnTo>
                      <a:lnTo>
                        <a:pt x="7949" y="565"/>
                      </a:lnTo>
                      <a:lnTo>
                        <a:pt x="7951" y="570"/>
                      </a:lnTo>
                      <a:lnTo>
                        <a:pt x="7952" y="577"/>
                      </a:lnTo>
                      <a:lnTo>
                        <a:pt x="7953" y="583"/>
                      </a:lnTo>
                      <a:lnTo>
                        <a:pt x="7953" y="589"/>
                      </a:lnTo>
                      <a:lnTo>
                        <a:pt x="7952" y="600"/>
                      </a:lnTo>
                      <a:lnTo>
                        <a:pt x="7949" y="612"/>
                      </a:lnTo>
                      <a:lnTo>
                        <a:pt x="7947" y="617"/>
                      </a:lnTo>
                      <a:lnTo>
                        <a:pt x="7945" y="622"/>
                      </a:lnTo>
                      <a:lnTo>
                        <a:pt x="7942" y="626"/>
                      </a:lnTo>
                      <a:lnTo>
                        <a:pt x="7938" y="630"/>
                      </a:lnTo>
                      <a:lnTo>
                        <a:pt x="7933" y="634"/>
                      </a:lnTo>
                      <a:lnTo>
                        <a:pt x="7929" y="637"/>
                      </a:lnTo>
                      <a:lnTo>
                        <a:pt x="7925" y="640"/>
                      </a:lnTo>
                      <a:lnTo>
                        <a:pt x="7920" y="642"/>
                      </a:lnTo>
                      <a:lnTo>
                        <a:pt x="7915" y="644"/>
                      </a:lnTo>
                      <a:lnTo>
                        <a:pt x="7909" y="647"/>
                      </a:lnTo>
                      <a:lnTo>
                        <a:pt x="7904" y="647"/>
                      </a:lnTo>
                      <a:lnTo>
                        <a:pt x="7898" y="648"/>
                      </a:lnTo>
                      <a:close/>
                    </a:path>
                  </a:pathLst>
                </a:custGeom>
                <a:solidFill>
                  <a:schemeClr val="bg1">
                    <a:alpha val="60000"/>
                  </a:schemeClr>
                </a:solidFill>
                <a:ln w="9525">
                  <a:no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chemeClr val="bg1"/>
                    </a:solidFill>
                    <a:effectLst/>
                    <a:uLnTx/>
                    <a:uFillTx/>
                    <a:latin typeface="Myriad Pro"/>
                  </a:endParaRPr>
                </a:p>
              </p:txBody>
            </p:sp>
          </p:grpSp>
          <p:sp>
            <p:nvSpPr>
              <p:cNvPr id="25" name="Freeform 24"/>
              <p:cNvSpPr>
                <a:spLocks noEditPoints="1"/>
              </p:cNvSpPr>
              <p:nvPr userDrawn="1"/>
            </p:nvSpPr>
            <p:spPr bwMode="auto">
              <a:xfrm>
                <a:off x="283754" y="246870"/>
                <a:ext cx="363379" cy="90524"/>
              </a:xfrm>
              <a:custGeom>
                <a:avLst/>
                <a:gdLst/>
                <a:ahLst/>
                <a:cxnLst>
                  <a:cxn ang="0">
                    <a:pos x="598" y="179"/>
                  </a:cxn>
                  <a:cxn ang="0">
                    <a:pos x="598" y="0"/>
                  </a:cxn>
                  <a:cxn ang="0">
                    <a:pos x="524" y="0"/>
                  </a:cxn>
                  <a:cxn ang="0">
                    <a:pos x="449" y="0"/>
                  </a:cxn>
                  <a:cxn ang="0">
                    <a:pos x="374" y="0"/>
                  </a:cxn>
                  <a:cxn ang="0">
                    <a:pos x="299" y="0"/>
                  </a:cxn>
                  <a:cxn ang="0">
                    <a:pos x="224" y="0"/>
                  </a:cxn>
                  <a:cxn ang="0">
                    <a:pos x="150" y="0"/>
                  </a:cxn>
                  <a:cxn ang="0">
                    <a:pos x="75" y="0"/>
                  </a:cxn>
                  <a:cxn ang="0">
                    <a:pos x="0" y="0"/>
                  </a:cxn>
                  <a:cxn ang="0">
                    <a:pos x="0" y="179"/>
                  </a:cxn>
                  <a:cxn ang="0">
                    <a:pos x="176" y="179"/>
                  </a:cxn>
                  <a:cxn ang="0">
                    <a:pos x="176" y="621"/>
                  </a:cxn>
                  <a:cxn ang="0">
                    <a:pos x="423" y="621"/>
                  </a:cxn>
                  <a:cxn ang="0">
                    <a:pos x="423" y="179"/>
                  </a:cxn>
                  <a:cxn ang="0">
                    <a:pos x="598" y="179"/>
                  </a:cxn>
                  <a:cxn ang="0">
                    <a:pos x="907" y="250"/>
                  </a:cxn>
                  <a:cxn ang="0">
                    <a:pos x="781" y="621"/>
                  </a:cxn>
                  <a:cxn ang="0">
                    <a:pos x="539" y="621"/>
                  </a:cxn>
                  <a:cxn ang="0">
                    <a:pos x="776" y="0"/>
                  </a:cxn>
                  <a:cxn ang="0">
                    <a:pos x="809" y="0"/>
                  </a:cxn>
                  <a:cxn ang="0">
                    <a:pos x="842" y="0"/>
                  </a:cxn>
                  <a:cxn ang="0">
                    <a:pos x="874" y="0"/>
                  </a:cxn>
                  <a:cxn ang="0">
                    <a:pos x="907" y="0"/>
                  </a:cxn>
                  <a:cxn ang="0">
                    <a:pos x="939" y="0"/>
                  </a:cxn>
                  <a:cxn ang="0">
                    <a:pos x="972" y="0"/>
                  </a:cxn>
                  <a:cxn ang="0">
                    <a:pos x="1005" y="0"/>
                  </a:cxn>
                  <a:cxn ang="0">
                    <a:pos x="1038" y="0"/>
                  </a:cxn>
                  <a:cxn ang="0">
                    <a:pos x="1275" y="621"/>
                  </a:cxn>
                  <a:cxn ang="0">
                    <a:pos x="1033" y="621"/>
                  </a:cxn>
                  <a:cxn ang="0">
                    <a:pos x="907" y="250"/>
                  </a:cxn>
                  <a:cxn ang="0">
                    <a:pos x="1814" y="179"/>
                  </a:cxn>
                  <a:cxn ang="0">
                    <a:pos x="1814" y="0"/>
                  </a:cxn>
                  <a:cxn ang="0">
                    <a:pos x="1740" y="0"/>
                  </a:cxn>
                  <a:cxn ang="0">
                    <a:pos x="1665" y="0"/>
                  </a:cxn>
                  <a:cxn ang="0">
                    <a:pos x="1590" y="0"/>
                  </a:cxn>
                  <a:cxn ang="0">
                    <a:pos x="1515" y="0"/>
                  </a:cxn>
                  <a:cxn ang="0">
                    <a:pos x="1440" y="0"/>
                  </a:cxn>
                  <a:cxn ang="0">
                    <a:pos x="1366" y="0"/>
                  </a:cxn>
                  <a:cxn ang="0">
                    <a:pos x="1291" y="0"/>
                  </a:cxn>
                  <a:cxn ang="0">
                    <a:pos x="1216" y="0"/>
                  </a:cxn>
                  <a:cxn ang="0">
                    <a:pos x="1216" y="179"/>
                  </a:cxn>
                  <a:cxn ang="0">
                    <a:pos x="1391" y="179"/>
                  </a:cxn>
                  <a:cxn ang="0">
                    <a:pos x="1391" y="621"/>
                  </a:cxn>
                  <a:cxn ang="0">
                    <a:pos x="1639" y="621"/>
                  </a:cxn>
                  <a:cxn ang="0">
                    <a:pos x="1639" y="179"/>
                  </a:cxn>
                  <a:cxn ang="0">
                    <a:pos x="1814" y="179"/>
                  </a:cxn>
                  <a:cxn ang="0">
                    <a:pos x="2123" y="250"/>
                  </a:cxn>
                  <a:cxn ang="0">
                    <a:pos x="1996" y="621"/>
                  </a:cxn>
                  <a:cxn ang="0">
                    <a:pos x="1754" y="621"/>
                  </a:cxn>
                  <a:cxn ang="0">
                    <a:pos x="1991" y="0"/>
                  </a:cxn>
                  <a:cxn ang="0">
                    <a:pos x="2024" y="0"/>
                  </a:cxn>
                  <a:cxn ang="0">
                    <a:pos x="2057" y="0"/>
                  </a:cxn>
                  <a:cxn ang="0">
                    <a:pos x="2090" y="0"/>
                  </a:cxn>
                  <a:cxn ang="0">
                    <a:pos x="2123" y="0"/>
                  </a:cxn>
                  <a:cxn ang="0">
                    <a:pos x="2155" y="0"/>
                  </a:cxn>
                  <a:cxn ang="0">
                    <a:pos x="2188" y="0"/>
                  </a:cxn>
                  <a:cxn ang="0">
                    <a:pos x="2220" y="0"/>
                  </a:cxn>
                  <a:cxn ang="0">
                    <a:pos x="2253" y="0"/>
                  </a:cxn>
                  <a:cxn ang="0">
                    <a:pos x="2491" y="621"/>
                  </a:cxn>
                  <a:cxn ang="0">
                    <a:pos x="2248" y="621"/>
                  </a:cxn>
                  <a:cxn ang="0">
                    <a:pos x="2123" y="250"/>
                  </a:cxn>
                </a:cxnLst>
                <a:rect l="0" t="0" r="r" b="b"/>
                <a:pathLst>
                  <a:path w="2491" h="621">
                    <a:moveTo>
                      <a:pt x="598" y="179"/>
                    </a:moveTo>
                    <a:lnTo>
                      <a:pt x="598" y="0"/>
                    </a:lnTo>
                    <a:lnTo>
                      <a:pt x="524" y="0"/>
                    </a:lnTo>
                    <a:lnTo>
                      <a:pt x="449" y="0"/>
                    </a:lnTo>
                    <a:lnTo>
                      <a:pt x="374" y="0"/>
                    </a:lnTo>
                    <a:lnTo>
                      <a:pt x="299" y="0"/>
                    </a:lnTo>
                    <a:lnTo>
                      <a:pt x="224" y="0"/>
                    </a:lnTo>
                    <a:lnTo>
                      <a:pt x="150" y="0"/>
                    </a:lnTo>
                    <a:lnTo>
                      <a:pt x="75" y="0"/>
                    </a:lnTo>
                    <a:lnTo>
                      <a:pt x="0" y="0"/>
                    </a:lnTo>
                    <a:lnTo>
                      <a:pt x="0" y="179"/>
                    </a:lnTo>
                    <a:lnTo>
                      <a:pt x="176" y="179"/>
                    </a:lnTo>
                    <a:lnTo>
                      <a:pt x="176" y="621"/>
                    </a:lnTo>
                    <a:lnTo>
                      <a:pt x="423" y="621"/>
                    </a:lnTo>
                    <a:lnTo>
                      <a:pt x="423" y="179"/>
                    </a:lnTo>
                    <a:lnTo>
                      <a:pt x="598" y="179"/>
                    </a:lnTo>
                    <a:close/>
                    <a:moveTo>
                      <a:pt x="907" y="250"/>
                    </a:moveTo>
                    <a:lnTo>
                      <a:pt x="781" y="621"/>
                    </a:lnTo>
                    <a:lnTo>
                      <a:pt x="539" y="621"/>
                    </a:lnTo>
                    <a:lnTo>
                      <a:pt x="776" y="0"/>
                    </a:lnTo>
                    <a:lnTo>
                      <a:pt x="809" y="0"/>
                    </a:lnTo>
                    <a:lnTo>
                      <a:pt x="842" y="0"/>
                    </a:lnTo>
                    <a:lnTo>
                      <a:pt x="874" y="0"/>
                    </a:lnTo>
                    <a:lnTo>
                      <a:pt x="907" y="0"/>
                    </a:lnTo>
                    <a:lnTo>
                      <a:pt x="939" y="0"/>
                    </a:lnTo>
                    <a:lnTo>
                      <a:pt x="972" y="0"/>
                    </a:lnTo>
                    <a:lnTo>
                      <a:pt x="1005" y="0"/>
                    </a:lnTo>
                    <a:lnTo>
                      <a:pt x="1038" y="0"/>
                    </a:lnTo>
                    <a:lnTo>
                      <a:pt x="1275" y="621"/>
                    </a:lnTo>
                    <a:lnTo>
                      <a:pt x="1033" y="621"/>
                    </a:lnTo>
                    <a:lnTo>
                      <a:pt x="907" y="250"/>
                    </a:lnTo>
                    <a:close/>
                    <a:moveTo>
                      <a:pt x="1814" y="179"/>
                    </a:moveTo>
                    <a:lnTo>
                      <a:pt x="1814" y="0"/>
                    </a:lnTo>
                    <a:lnTo>
                      <a:pt x="1740" y="0"/>
                    </a:lnTo>
                    <a:lnTo>
                      <a:pt x="1665" y="0"/>
                    </a:lnTo>
                    <a:lnTo>
                      <a:pt x="1590" y="0"/>
                    </a:lnTo>
                    <a:lnTo>
                      <a:pt x="1515" y="0"/>
                    </a:lnTo>
                    <a:lnTo>
                      <a:pt x="1440" y="0"/>
                    </a:lnTo>
                    <a:lnTo>
                      <a:pt x="1366" y="0"/>
                    </a:lnTo>
                    <a:lnTo>
                      <a:pt x="1291" y="0"/>
                    </a:lnTo>
                    <a:lnTo>
                      <a:pt x="1216" y="0"/>
                    </a:lnTo>
                    <a:lnTo>
                      <a:pt x="1216" y="179"/>
                    </a:lnTo>
                    <a:lnTo>
                      <a:pt x="1391" y="179"/>
                    </a:lnTo>
                    <a:lnTo>
                      <a:pt x="1391" y="621"/>
                    </a:lnTo>
                    <a:lnTo>
                      <a:pt x="1639" y="621"/>
                    </a:lnTo>
                    <a:lnTo>
                      <a:pt x="1639" y="179"/>
                    </a:lnTo>
                    <a:lnTo>
                      <a:pt x="1814" y="179"/>
                    </a:lnTo>
                    <a:close/>
                    <a:moveTo>
                      <a:pt x="2123" y="250"/>
                    </a:moveTo>
                    <a:lnTo>
                      <a:pt x="1996" y="621"/>
                    </a:lnTo>
                    <a:lnTo>
                      <a:pt x="1754" y="621"/>
                    </a:lnTo>
                    <a:lnTo>
                      <a:pt x="1991" y="0"/>
                    </a:lnTo>
                    <a:lnTo>
                      <a:pt x="2024" y="0"/>
                    </a:lnTo>
                    <a:lnTo>
                      <a:pt x="2057" y="0"/>
                    </a:lnTo>
                    <a:lnTo>
                      <a:pt x="2090" y="0"/>
                    </a:lnTo>
                    <a:lnTo>
                      <a:pt x="2123" y="0"/>
                    </a:lnTo>
                    <a:lnTo>
                      <a:pt x="2155" y="0"/>
                    </a:lnTo>
                    <a:lnTo>
                      <a:pt x="2188" y="0"/>
                    </a:lnTo>
                    <a:lnTo>
                      <a:pt x="2220" y="0"/>
                    </a:lnTo>
                    <a:lnTo>
                      <a:pt x="2253" y="0"/>
                    </a:lnTo>
                    <a:lnTo>
                      <a:pt x="2491" y="621"/>
                    </a:lnTo>
                    <a:lnTo>
                      <a:pt x="2248" y="621"/>
                    </a:lnTo>
                    <a:lnTo>
                      <a:pt x="2123" y="25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latin typeface="Myriad Pro"/>
                </a:endParaRPr>
              </a:p>
            </p:txBody>
          </p:sp>
        </p:grpSp>
      </p:grpSp>
    </p:spTree>
    <p:extLst>
      <p:ext uri="{BB962C8B-B14F-4D97-AF65-F5344CB8AC3E}">
        <p14:creationId xmlns:p14="http://schemas.microsoft.com/office/powerpoint/2010/main" val="2656014678"/>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2160">
          <p15:clr>
            <a:srgbClr val="FBAE40"/>
          </p15:clr>
        </p15:guide>
        <p15:guide id="2" pos="741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8_Title slide with Visual">
    <p:spTree>
      <p:nvGrpSpPr>
        <p:cNvPr id="1" name=""/>
        <p:cNvGrpSpPr/>
        <p:nvPr/>
      </p:nvGrpSpPr>
      <p:grpSpPr>
        <a:xfrm>
          <a:off x="0" y="0"/>
          <a:ext cx="0" cy="0"/>
          <a:chOff x="0" y="0"/>
          <a:chExt cx="0" cy="0"/>
        </a:xfrm>
      </p:grpSpPr>
      <p:pic>
        <p:nvPicPr>
          <p:cNvPr id="9218" name="Picture 2" descr="R:\Template\Final Image 240614_9-16_Lowres\16-9 B\148053291.jpg"/>
          <p:cNvPicPr>
            <a:picLocks noChangeAspect="1" noChangeArrowheads="1"/>
          </p:cNvPicPr>
          <p:nvPr/>
        </p:nvPicPr>
        <p:blipFill rotWithShape="1">
          <a:blip r:embed="rId2">
            <a:extLst>
              <a:ext uri="{28A0092B-C50C-407E-A947-70E740481C1C}">
                <a14:useLocalDpi xmlns:a14="http://schemas.microsoft.com/office/drawing/2010/main" val="0"/>
              </a:ext>
            </a:extLst>
          </a:blip>
          <a:srcRect t="7812" b="7812"/>
          <a:stretch/>
        </p:blipFill>
        <p:spPr bwMode="auto">
          <a:xfrm>
            <a:off x="0" y="3"/>
            <a:ext cx="9144000" cy="5143499"/>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p:cNvSpPr/>
          <p:nvPr/>
        </p:nvSpPr>
        <p:spPr>
          <a:xfrm flipH="1">
            <a:off x="1066801" y="3486150"/>
            <a:ext cx="8077199" cy="1657350"/>
          </a:xfrm>
          <a:prstGeom prst="rect">
            <a:avLst/>
          </a:prstGeom>
          <a:solidFill>
            <a:srgbClr val="D6492A">
              <a:alpha val="80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endParaRPr lang="en-US" sz="1800" dirty="0">
              <a:latin typeface="Calibri" panose="020F0502020204030204" pitchFamily="34" charset="0"/>
            </a:endParaRPr>
          </a:p>
        </p:txBody>
      </p:sp>
      <p:sp>
        <p:nvSpPr>
          <p:cNvPr id="2" name="Title 1"/>
          <p:cNvSpPr>
            <a:spLocks noGrp="1"/>
          </p:cNvSpPr>
          <p:nvPr>
            <p:ph type="title" hasCustomPrompt="1"/>
          </p:nvPr>
        </p:nvSpPr>
        <p:spPr>
          <a:xfrm>
            <a:off x="1371600" y="4090751"/>
            <a:ext cx="5952744" cy="342900"/>
          </a:xfrm>
        </p:spPr>
        <p:txBody>
          <a:bodyPr anchor="t">
            <a:noAutofit/>
          </a:bodyPr>
          <a:lstStyle>
            <a:lvl1pPr algn="l">
              <a:defRPr sz="1800" b="0" cap="none">
                <a:solidFill>
                  <a:schemeClr val="bg1"/>
                </a:solidFill>
                <a:latin typeface="+mj-lt"/>
              </a:defRPr>
            </a:lvl1pPr>
          </a:lstStyle>
          <a:p>
            <a:r>
              <a:rPr lang="en-US" dirty="0" smtClean="0"/>
              <a:t>Click to add subtitle </a:t>
            </a:r>
            <a:endParaRPr lang="en-US" dirty="0"/>
          </a:p>
        </p:txBody>
      </p:sp>
      <p:sp>
        <p:nvSpPr>
          <p:cNvPr id="3" name="Text Placeholder 2"/>
          <p:cNvSpPr>
            <a:spLocks noGrp="1"/>
          </p:cNvSpPr>
          <p:nvPr>
            <p:ph type="body" idx="1" hasCustomPrompt="1"/>
          </p:nvPr>
        </p:nvSpPr>
        <p:spPr>
          <a:xfrm>
            <a:off x="1371600" y="3655314"/>
            <a:ext cx="6172200" cy="397764"/>
          </a:xfrm>
        </p:spPr>
        <p:txBody>
          <a:bodyPr anchor="b">
            <a:noAutofit/>
          </a:bodyPr>
          <a:lstStyle>
            <a:lvl1pPr marL="0" indent="0" algn="l">
              <a:buNone/>
              <a:defRPr sz="2300" b="0">
                <a:solidFill>
                  <a:schemeClr val="bg1"/>
                </a:solidFill>
                <a:latin typeface="+mj-lt"/>
              </a:defRPr>
            </a:lvl1pPr>
            <a:lvl2pPr marL="342900" indent="0">
              <a:buNone/>
              <a:defRPr sz="1400">
                <a:solidFill>
                  <a:schemeClr val="tx1">
                    <a:tint val="75000"/>
                  </a:schemeClr>
                </a:solidFill>
              </a:defRPr>
            </a:lvl2pPr>
            <a:lvl3pPr marL="685800" indent="0">
              <a:buNone/>
              <a:defRPr sz="1200">
                <a:solidFill>
                  <a:schemeClr val="tx1">
                    <a:tint val="75000"/>
                  </a:schemeClr>
                </a:solidFill>
              </a:defRPr>
            </a:lvl3pPr>
            <a:lvl4pPr marL="1028700" indent="0">
              <a:buNone/>
              <a:defRPr sz="1100">
                <a:solidFill>
                  <a:schemeClr val="tx1">
                    <a:tint val="75000"/>
                  </a:schemeClr>
                </a:solidFill>
              </a:defRPr>
            </a:lvl4pPr>
            <a:lvl5pPr marL="1371600" indent="0">
              <a:buNone/>
              <a:defRPr sz="1100">
                <a:solidFill>
                  <a:schemeClr val="tx1">
                    <a:tint val="75000"/>
                  </a:schemeClr>
                </a:solidFill>
              </a:defRPr>
            </a:lvl5pPr>
            <a:lvl6pPr marL="1714500" indent="0">
              <a:buNone/>
              <a:defRPr sz="1100">
                <a:solidFill>
                  <a:schemeClr val="tx1">
                    <a:tint val="75000"/>
                  </a:schemeClr>
                </a:solidFill>
              </a:defRPr>
            </a:lvl6pPr>
            <a:lvl7pPr marL="2057400" indent="0">
              <a:buNone/>
              <a:defRPr sz="1100">
                <a:solidFill>
                  <a:schemeClr val="tx1">
                    <a:tint val="75000"/>
                  </a:schemeClr>
                </a:solidFill>
              </a:defRPr>
            </a:lvl7pPr>
            <a:lvl8pPr marL="2400300" indent="0">
              <a:buNone/>
              <a:defRPr sz="1100">
                <a:solidFill>
                  <a:schemeClr val="tx1">
                    <a:tint val="75000"/>
                  </a:schemeClr>
                </a:solidFill>
              </a:defRPr>
            </a:lvl8pPr>
            <a:lvl9pPr marL="2743200" indent="0">
              <a:buNone/>
              <a:defRPr sz="1100">
                <a:solidFill>
                  <a:schemeClr val="tx1">
                    <a:tint val="75000"/>
                  </a:schemeClr>
                </a:solidFill>
              </a:defRPr>
            </a:lvl9pPr>
          </a:lstStyle>
          <a:p>
            <a:pPr lvl="0"/>
            <a:r>
              <a:rPr lang="en-US" dirty="0" smtClean="0"/>
              <a:t>Click to add title</a:t>
            </a:r>
          </a:p>
        </p:txBody>
      </p:sp>
      <p:sp>
        <p:nvSpPr>
          <p:cNvPr id="19" name="Text Placeholder 6"/>
          <p:cNvSpPr>
            <a:spLocks noGrp="1"/>
          </p:cNvSpPr>
          <p:nvPr>
            <p:ph type="body" sz="quarter" idx="10" hasCustomPrompt="1"/>
          </p:nvPr>
        </p:nvSpPr>
        <p:spPr>
          <a:xfrm>
            <a:off x="1383144" y="4790551"/>
            <a:ext cx="1778000" cy="283964"/>
          </a:xfrm>
        </p:spPr>
        <p:txBody>
          <a:bodyPr>
            <a:noAutofit/>
          </a:bodyPr>
          <a:lstStyle>
            <a:lvl1pPr marL="0" indent="0">
              <a:buNone/>
              <a:defRPr sz="1400">
                <a:solidFill>
                  <a:schemeClr val="bg1"/>
                </a:solidFill>
                <a:latin typeface="+mj-lt"/>
              </a:defRPr>
            </a:lvl1pPr>
            <a:lvl2pPr marL="342900" indent="0">
              <a:buNone/>
              <a:defRPr/>
            </a:lvl2pPr>
            <a:lvl3pPr marL="685800" indent="0">
              <a:buNone/>
              <a:defRPr/>
            </a:lvl3pPr>
            <a:lvl4pPr marL="1028700" indent="0">
              <a:buNone/>
              <a:defRPr/>
            </a:lvl4pPr>
            <a:lvl5pPr marL="1371600" indent="0">
              <a:buNone/>
              <a:defRPr/>
            </a:lvl5pPr>
          </a:lstStyle>
          <a:p>
            <a:pPr lvl="0"/>
            <a:r>
              <a:rPr lang="en-US" dirty="0" smtClean="0"/>
              <a:t>Insert Date</a:t>
            </a:r>
            <a:endParaRPr lang="en-US" dirty="0"/>
          </a:p>
        </p:txBody>
      </p:sp>
      <p:pic>
        <p:nvPicPr>
          <p:cNvPr id="29" name="Picture 28"/>
          <p:cNvPicPr>
            <a:picLocks noChangeAspect="1"/>
          </p:cNvPicPr>
          <p:nvPr/>
        </p:nvPicPr>
        <p:blipFill rotWithShape="1">
          <a:blip r:embed="rId3" cstate="print">
            <a:extLst>
              <a:ext uri="{28A0092B-C50C-407E-A947-70E740481C1C}">
                <a14:useLocalDpi xmlns:a14="http://schemas.microsoft.com/office/drawing/2010/main" val="0"/>
              </a:ext>
            </a:extLst>
          </a:blip>
          <a:srcRect b="49999"/>
          <a:stretch/>
        </p:blipFill>
        <p:spPr>
          <a:xfrm flipH="1">
            <a:off x="7303124" y="4721561"/>
            <a:ext cx="1840877" cy="421941"/>
          </a:xfrm>
          <a:prstGeom prst="rect">
            <a:avLst/>
          </a:prstGeom>
        </p:spPr>
      </p:pic>
      <p:sp>
        <p:nvSpPr>
          <p:cNvPr id="20" name="Text Placeholder 10"/>
          <p:cNvSpPr>
            <a:spLocks noGrp="1"/>
          </p:cNvSpPr>
          <p:nvPr>
            <p:ph type="body" sz="quarter" idx="13" hasCustomPrompt="1"/>
          </p:nvPr>
        </p:nvSpPr>
        <p:spPr>
          <a:xfrm>
            <a:off x="3561395" y="4844181"/>
            <a:ext cx="2430780" cy="213496"/>
          </a:xfrm>
        </p:spPr>
        <p:txBody>
          <a:bodyPr wrap="none" anchor="ctr">
            <a:normAutofit/>
          </a:bodyPr>
          <a:lstStyle>
            <a:lvl1pPr marL="0" indent="0" algn="r">
              <a:buFont typeface="+mj-lt"/>
              <a:buNone/>
              <a:defRPr sz="850" b="0" baseline="0">
                <a:solidFill>
                  <a:schemeClr val="bg1"/>
                </a:solidFill>
                <a:latin typeface="+mj-lt"/>
              </a:defRPr>
            </a:lvl1pPr>
          </a:lstStyle>
          <a:p>
            <a:pPr lvl="0"/>
            <a:r>
              <a:rPr lang="en-US" dirty="0" smtClean="0"/>
              <a:t>Click to add Information Classification</a:t>
            </a:r>
            <a:endParaRPr lang="en-US" dirty="0"/>
          </a:p>
        </p:txBody>
      </p:sp>
      <p:sp>
        <p:nvSpPr>
          <p:cNvPr id="17" name="Rectangle 16"/>
          <p:cNvSpPr/>
          <p:nvPr/>
        </p:nvSpPr>
        <p:spPr>
          <a:xfrm>
            <a:off x="0" y="3"/>
            <a:ext cx="9144000" cy="569718"/>
          </a:xfrm>
          <a:prstGeom prst="rect">
            <a:avLst/>
          </a:prstGeom>
          <a:gradFill flip="none" rotWithShape="1">
            <a:gsLst>
              <a:gs pos="10000">
                <a:srgbClr val="0067AC"/>
              </a:gs>
              <a:gs pos="100000">
                <a:srgbClr val="56BBED"/>
              </a:gs>
            </a:gsLst>
            <a:lin ang="9120000" scaled="0"/>
            <a:tileRect/>
          </a:gradFill>
          <a:ln w="9525" cap="flat" cmpd="sng" algn="ctr">
            <a:noFill/>
            <a:prstDash val="solid"/>
          </a:ln>
          <a:effectLst/>
        </p:spPr>
        <p:txBody>
          <a:bodyPr lIns="68580" tIns="34290" rIns="68580" bIns="3429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 lastClr="FFFFFF"/>
              </a:solidFill>
              <a:effectLst/>
              <a:uLnTx/>
              <a:uFillTx/>
              <a:latin typeface="+mj-lt"/>
              <a:ea typeface="+mn-ea"/>
              <a:cs typeface="+mn-cs"/>
            </a:endParaRPr>
          </a:p>
        </p:txBody>
      </p:sp>
      <p:sp>
        <p:nvSpPr>
          <p:cNvPr id="24" name="TextBox 23"/>
          <p:cNvSpPr txBox="1"/>
          <p:nvPr/>
        </p:nvSpPr>
        <p:spPr>
          <a:xfrm>
            <a:off x="5867712" y="4855876"/>
            <a:ext cx="1904688" cy="184666"/>
          </a:xfrm>
          <a:prstGeom prst="rect">
            <a:avLst/>
          </a:prstGeom>
          <a:noFill/>
        </p:spPr>
        <p:txBody>
          <a:bodyPr wrap="none" rtlCol="0">
            <a:spAutoFit/>
          </a:bodyPr>
          <a:lstStyle/>
          <a:p>
            <a:pPr algn="r"/>
            <a:r>
              <a:rPr lang="en-US" sz="600" dirty="0" smtClean="0">
                <a:solidFill>
                  <a:prstClr val="white"/>
                </a:solidFill>
                <a:latin typeface="+mj-lt"/>
              </a:rPr>
              <a:t>|   Copyright </a:t>
            </a:r>
            <a:r>
              <a:rPr lang="en-US" sz="600" dirty="0">
                <a:solidFill>
                  <a:prstClr val="white"/>
                </a:solidFill>
                <a:latin typeface="+mj-lt"/>
              </a:rPr>
              <a:t>© </a:t>
            </a:r>
            <a:r>
              <a:rPr lang="en-US" sz="600" dirty="0" smtClean="0">
                <a:solidFill>
                  <a:prstClr val="white"/>
                </a:solidFill>
                <a:latin typeface="+mj-lt"/>
              </a:rPr>
              <a:t>2019 Tata Consultancy Services Limited</a:t>
            </a:r>
            <a:endParaRPr lang="en-US" sz="600" dirty="0">
              <a:solidFill>
                <a:prstClr val="white"/>
              </a:solidFill>
              <a:latin typeface="+mj-lt"/>
            </a:endParaRPr>
          </a:p>
        </p:txBody>
      </p:sp>
      <p:grpSp>
        <p:nvGrpSpPr>
          <p:cNvPr id="23" name="Group 22"/>
          <p:cNvGrpSpPr/>
          <p:nvPr/>
        </p:nvGrpSpPr>
        <p:grpSpPr>
          <a:xfrm>
            <a:off x="283754" y="192882"/>
            <a:ext cx="8632822" cy="318254"/>
            <a:chOff x="283754" y="192882"/>
            <a:chExt cx="8632822" cy="318254"/>
          </a:xfrm>
        </p:grpSpPr>
        <p:sp>
          <p:nvSpPr>
            <p:cNvPr id="30" name="Freeform 9"/>
            <p:cNvSpPr>
              <a:spLocks noEditPoints="1"/>
            </p:cNvSpPr>
            <p:nvPr/>
          </p:nvSpPr>
          <p:spPr bwMode="auto">
            <a:xfrm>
              <a:off x="8552482" y="192882"/>
              <a:ext cx="364094" cy="318254"/>
            </a:xfrm>
            <a:custGeom>
              <a:avLst/>
              <a:gdLst/>
              <a:ahLst/>
              <a:cxnLst>
                <a:cxn ang="0">
                  <a:pos x="491" y="5"/>
                </a:cxn>
                <a:cxn ang="0">
                  <a:pos x="581" y="30"/>
                </a:cxn>
                <a:cxn ang="0">
                  <a:pos x="653" y="71"/>
                </a:cxn>
                <a:cxn ang="0">
                  <a:pos x="705" y="124"/>
                </a:cxn>
                <a:cxn ang="0">
                  <a:pos x="602" y="117"/>
                </a:cxn>
                <a:cxn ang="0">
                  <a:pos x="478" y="104"/>
                </a:cxn>
                <a:cxn ang="0">
                  <a:pos x="444" y="106"/>
                </a:cxn>
                <a:cxn ang="0">
                  <a:pos x="432" y="119"/>
                </a:cxn>
                <a:cxn ang="0">
                  <a:pos x="403" y="415"/>
                </a:cxn>
                <a:cxn ang="0">
                  <a:pos x="402" y="115"/>
                </a:cxn>
                <a:cxn ang="0">
                  <a:pos x="388" y="105"/>
                </a:cxn>
                <a:cxn ang="0">
                  <a:pos x="331" y="106"/>
                </a:cxn>
                <a:cxn ang="0">
                  <a:pos x="195" y="124"/>
                </a:cxn>
                <a:cxn ang="0">
                  <a:pos x="140" y="110"/>
                </a:cxn>
                <a:cxn ang="0">
                  <a:pos x="197" y="59"/>
                </a:cxn>
                <a:cxn ang="0">
                  <a:pos x="274" y="22"/>
                </a:cxn>
                <a:cxn ang="0">
                  <a:pos x="367" y="2"/>
                </a:cxn>
                <a:cxn ang="0">
                  <a:pos x="201" y="519"/>
                </a:cxn>
                <a:cxn ang="0">
                  <a:pos x="100" y="519"/>
                </a:cxn>
                <a:cxn ang="0">
                  <a:pos x="0" y="519"/>
                </a:cxn>
                <a:cxn ang="0">
                  <a:pos x="141" y="727"/>
                </a:cxn>
                <a:cxn ang="0">
                  <a:pos x="261" y="727"/>
                </a:cxn>
                <a:cxn ang="0">
                  <a:pos x="303" y="519"/>
                </a:cxn>
                <a:cxn ang="0">
                  <a:pos x="346" y="727"/>
                </a:cxn>
                <a:cxn ang="0">
                  <a:pos x="583" y="519"/>
                </a:cxn>
                <a:cxn ang="0">
                  <a:pos x="483" y="519"/>
                </a:cxn>
                <a:cxn ang="0">
                  <a:pos x="407" y="579"/>
                </a:cxn>
                <a:cxn ang="0">
                  <a:pos x="548" y="579"/>
                </a:cxn>
                <a:cxn ang="0">
                  <a:pos x="587" y="727"/>
                </a:cxn>
                <a:cxn ang="0">
                  <a:pos x="733" y="519"/>
                </a:cxn>
                <a:cxn ang="0">
                  <a:pos x="712" y="602"/>
                </a:cxn>
                <a:cxn ang="0">
                  <a:pos x="731" y="198"/>
                </a:cxn>
                <a:cxn ang="0">
                  <a:pos x="722" y="257"/>
                </a:cxn>
                <a:cxn ang="0">
                  <a:pos x="685" y="316"/>
                </a:cxn>
                <a:cxn ang="0">
                  <a:pos x="622" y="365"/>
                </a:cxn>
                <a:cxn ang="0">
                  <a:pos x="541" y="398"/>
                </a:cxn>
                <a:cxn ang="0">
                  <a:pos x="474" y="183"/>
                </a:cxn>
                <a:cxn ang="0">
                  <a:pos x="477" y="158"/>
                </a:cxn>
                <a:cxn ang="0">
                  <a:pos x="489" y="146"/>
                </a:cxn>
                <a:cxn ang="0">
                  <a:pos x="556" y="148"/>
                </a:cxn>
                <a:cxn ang="0">
                  <a:pos x="669" y="163"/>
                </a:cxn>
                <a:cxn ang="0">
                  <a:pos x="295" y="399"/>
                </a:cxn>
                <a:cxn ang="0">
                  <a:pos x="213" y="365"/>
                </a:cxn>
                <a:cxn ang="0">
                  <a:pos x="150" y="316"/>
                </a:cxn>
                <a:cxn ang="0">
                  <a:pos x="112" y="257"/>
                </a:cxn>
                <a:cxn ang="0">
                  <a:pos x="103" y="198"/>
                </a:cxn>
                <a:cxn ang="0">
                  <a:pos x="136" y="168"/>
                </a:cxn>
                <a:cxn ang="0">
                  <a:pos x="250" y="151"/>
                </a:cxn>
                <a:cxn ang="0">
                  <a:pos x="342" y="144"/>
                </a:cxn>
                <a:cxn ang="0">
                  <a:pos x="357" y="153"/>
                </a:cxn>
                <a:cxn ang="0">
                  <a:pos x="362" y="175"/>
                </a:cxn>
                <a:cxn ang="0">
                  <a:pos x="317" y="405"/>
                </a:cxn>
              </a:cxnLst>
              <a:rect l="0" t="0" r="r" b="b"/>
              <a:pathLst>
                <a:path w="835" h="727">
                  <a:moveTo>
                    <a:pt x="417" y="0"/>
                  </a:moveTo>
                  <a:lnTo>
                    <a:pt x="443" y="0"/>
                  </a:lnTo>
                  <a:lnTo>
                    <a:pt x="467" y="2"/>
                  </a:lnTo>
                  <a:lnTo>
                    <a:pt x="491" y="5"/>
                  </a:lnTo>
                  <a:lnTo>
                    <a:pt x="515" y="9"/>
                  </a:lnTo>
                  <a:lnTo>
                    <a:pt x="538" y="16"/>
                  </a:lnTo>
                  <a:lnTo>
                    <a:pt x="559" y="22"/>
                  </a:lnTo>
                  <a:lnTo>
                    <a:pt x="581" y="30"/>
                  </a:lnTo>
                  <a:lnTo>
                    <a:pt x="600" y="38"/>
                  </a:lnTo>
                  <a:lnTo>
                    <a:pt x="620" y="48"/>
                  </a:lnTo>
                  <a:lnTo>
                    <a:pt x="637" y="59"/>
                  </a:lnTo>
                  <a:lnTo>
                    <a:pt x="653" y="71"/>
                  </a:lnTo>
                  <a:lnTo>
                    <a:pt x="668" y="83"/>
                  </a:lnTo>
                  <a:lnTo>
                    <a:pt x="682" y="96"/>
                  </a:lnTo>
                  <a:lnTo>
                    <a:pt x="694" y="110"/>
                  </a:lnTo>
                  <a:lnTo>
                    <a:pt x="705" y="124"/>
                  </a:lnTo>
                  <a:lnTo>
                    <a:pt x="714" y="139"/>
                  </a:lnTo>
                  <a:lnTo>
                    <a:pt x="676" y="131"/>
                  </a:lnTo>
                  <a:lnTo>
                    <a:pt x="639" y="124"/>
                  </a:lnTo>
                  <a:lnTo>
                    <a:pt x="602" y="117"/>
                  </a:lnTo>
                  <a:lnTo>
                    <a:pt x="567" y="113"/>
                  </a:lnTo>
                  <a:lnTo>
                    <a:pt x="534" y="109"/>
                  </a:lnTo>
                  <a:lnTo>
                    <a:pt x="504" y="106"/>
                  </a:lnTo>
                  <a:lnTo>
                    <a:pt x="478" y="104"/>
                  </a:lnTo>
                  <a:lnTo>
                    <a:pt x="458" y="104"/>
                  </a:lnTo>
                  <a:lnTo>
                    <a:pt x="453" y="104"/>
                  </a:lnTo>
                  <a:lnTo>
                    <a:pt x="448" y="105"/>
                  </a:lnTo>
                  <a:lnTo>
                    <a:pt x="444" y="106"/>
                  </a:lnTo>
                  <a:lnTo>
                    <a:pt x="440" y="109"/>
                  </a:lnTo>
                  <a:lnTo>
                    <a:pt x="436" y="112"/>
                  </a:lnTo>
                  <a:lnTo>
                    <a:pt x="434" y="115"/>
                  </a:lnTo>
                  <a:lnTo>
                    <a:pt x="432" y="119"/>
                  </a:lnTo>
                  <a:lnTo>
                    <a:pt x="432" y="124"/>
                  </a:lnTo>
                  <a:lnTo>
                    <a:pt x="432" y="133"/>
                  </a:lnTo>
                  <a:lnTo>
                    <a:pt x="432" y="415"/>
                  </a:lnTo>
                  <a:lnTo>
                    <a:pt x="403" y="415"/>
                  </a:lnTo>
                  <a:lnTo>
                    <a:pt x="404" y="133"/>
                  </a:lnTo>
                  <a:lnTo>
                    <a:pt x="404" y="124"/>
                  </a:lnTo>
                  <a:lnTo>
                    <a:pt x="403" y="119"/>
                  </a:lnTo>
                  <a:lnTo>
                    <a:pt x="402" y="115"/>
                  </a:lnTo>
                  <a:lnTo>
                    <a:pt x="398" y="112"/>
                  </a:lnTo>
                  <a:lnTo>
                    <a:pt x="395" y="109"/>
                  </a:lnTo>
                  <a:lnTo>
                    <a:pt x="392" y="106"/>
                  </a:lnTo>
                  <a:lnTo>
                    <a:pt x="388" y="105"/>
                  </a:lnTo>
                  <a:lnTo>
                    <a:pt x="382" y="104"/>
                  </a:lnTo>
                  <a:lnTo>
                    <a:pt x="378" y="104"/>
                  </a:lnTo>
                  <a:lnTo>
                    <a:pt x="356" y="104"/>
                  </a:lnTo>
                  <a:lnTo>
                    <a:pt x="331" y="106"/>
                  </a:lnTo>
                  <a:lnTo>
                    <a:pt x="301" y="109"/>
                  </a:lnTo>
                  <a:lnTo>
                    <a:pt x="268" y="113"/>
                  </a:lnTo>
                  <a:lnTo>
                    <a:pt x="232" y="118"/>
                  </a:lnTo>
                  <a:lnTo>
                    <a:pt x="195" y="124"/>
                  </a:lnTo>
                  <a:lnTo>
                    <a:pt x="157" y="131"/>
                  </a:lnTo>
                  <a:lnTo>
                    <a:pt x="121" y="139"/>
                  </a:lnTo>
                  <a:lnTo>
                    <a:pt x="129" y="125"/>
                  </a:lnTo>
                  <a:lnTo>
                    <a:pt x="140" y="110"/>
                  </a:lnTo>
                  <a:lnTo>
                    <a:pt x="152" y="96"/>
                  </a:lnTo>
                  <a:lnTo>
                    <a:pt x="166" y="83"/>
                  </a:lnTo>
                  <a:lnTo>
                    <a:pt x="180" y="71"/>
                  </a:lnTo>
                  <a:lnTo>
                    <a:pt x="197" y="59"/>
                  </a:lnTo>
                  <a:lnTo>
                    <a:pt x="215" y="48"/>
                  </a:lnTo>
                  <a:lnTo>
                    <a:pt x="233" y="38"/>
                  </a:lnTo>
                  <a:lnTo>
                    <a:pt x="254" y="30"/>
                  </a:lnTo>
                  <a:lnTo>
                    <a:pt x="274" y="22"/>
                  </a:lnTo>
                  <a:lnTo>
                    <a:pt x="296" y="16"/>
                  </a:lnTo>
                  <a:lnTo>
                    <a:pt x="319" y="9"/>
                  </a:lnTo>
                  <a:lnTo>
                    <a:pt x="342" y="5"/>
                  </a:lnTo>
                  <a:lnTo>
                    <a:pt x="367" y="2"/>
                  </a:lnTo>
                  <a:lnTo>
                    <a:pt x="392" y="0"/>
                  </a:lnTo>
                  <a:lnTo>
                    <a:pt x="417" y="0"/>
                  </a:lnTo>
                  <a:close/>
                  <a:moveTo>
                    <a:pt x="201" y="579"/>
                  </a:moveTo>
                  <a:lnTo>
                    <a:pt x="201" y="519"/>
                  </a:lnTo>
                  <a:lnTo>
                    <a:pt x="175" y="519"/>
                  </a:lnTo>
                  <a:lnTo>
                    <a:pt x="150" y="519"/>
                  </a:lnTo>
                  <a:lnTo>
                    <a:pt x="125" y="519"/>
                  </a:lnTo>
                  <a:lnTo>
                    <a:pt x="100" y="519"/>
                  </a:lnTo>
                  <a:lnTo>
                    <a:pt x="75" y="519"/>
                  </a:lnTo>
                  <a:lnTo>
                    <a:pt x="49" y="519"/>
                  </a:lnTo>
                  <a:lnTo>
                    <a:pt x="25" y="519"/>
                  </a:lnTo>
                  <a:lnTo>
                    <a:pt x="0" y="519"/>
                  </a:lnTo>
                  <a:lnTo>
                    <a:pt x="0" y="579"/>
                  </a:lnTo>
                  <a:lnTo>
                    <a:pt x="58" y="579"/>
                  </a:lnTo>
                  <a:lnTo>
                    <a:pt x="58" y="727"/>
                  </a:lnTo>
                  <a:lnTo>
                    <a:pt x="141" y="727"/>
                  </a:lnTo>
                  <a:lnTo>
                    <a:pt x="141" y="579"/>
                  </a:lnTo>
                  <a:lnTo>
                    <a:pt x="201" y="579"/>
                  </a:lnTo>
                  <a:close/>
                  <a:moveTo>
                    <a:pt x="303" y="602"/>
                  </a:moveTo>
                  <a:lnTo>
                    <a:pt x="261" y="727"/>
                  </a:lnTo>
                  <a:lnTo>
                    <a:pt x="180" y="727"/>
                  </a:lnTo>
                  <a:lnTo>
                    <a:pt x="260" y="519"/>
                  </a:lnTo>
                  <a:lnTo>
                    <a:pt x="282" y="519"/>
                  </a:lnTo>
                  <a:lnTo>
                    <a:pt x="303" y="519"/>
                  </a:lnTo>
                  <a:lnTo>
                    <a:pt x="326" y="519"/>
                  </a:lnTo>
                  <a:lnTo>
                    <a:pt x="348" y="519"/>
                  </a:lnTo>
                  <a:lnTo>
                    <a:pt x="427" y="727"/>
                  </a:lnTo>
                  <a:lnTo>
                    <a:pt x="346" y="727"/>
                  </a:lnTo>
                  <a:lnTo>
                    <a:pt x="303" y="602"/>
                  </a:lnTo>
                  <a:close/>
                  <a:moveTo>
                    <a:pt x="608" y="579"/>
                  </a:moveTo>
                  <a:lnTo>
                    <a:pt x="608" y="519"/>
                  </a:lnTo>
                  <a:lnTo>
                    <a:pt x="583" y="519"/>
                  </a:lnTo>
                  <a:lnTo>
                    <a:pt x="557" y="519"/>
                  </a:lnTo>
                  <a:lnTo>
                    <a:pt x="532" y="519"/>
                  </a:lnTo>
                  <a:lnTo>
                    <a:pt x="507" y="519"/>
                  </a:lnTo>
                  <a:lnTo>
                    <a:pt x="483" y="519"/>
                  </a:lnTo>
                  <a:lnTo>
                    <a:pt x="458" y="519"/>
                  </a:lnTo>
                  <a:lnTo>
                    <a:pt x="432" y="519"/>
                  </a:lnTo>
                  <a:lnTo>
                    <a:pt x="407" y="519"/>
                  </a:lnTo>
                  <a:lnTo>
                    <a:pt x="407" y="579"/>
                  </a:lnTo>
                  <a:lnTo>
                    <a:pt x="466" y="579"/>
                  </a:lnTo>
                  <a:lnTo>
                    <a:pt x="466" y="727"/>
                  </a:lnTo>
                  <a:lnTo>
                    <a:pt x="548" y="727"/>
                  </a:lnTo>
                  <a:lnTo>
                    <a:pt x="548" y="579"/>
                  </a:lnTo>
                  <a:lnTo>
                    <a:pt x="608" y="579"/>
                  </a:lnTo>
                  <a:close/>
                  <a:moveTo>
                    <a:pt x="712" y="602"/>
                  </a:moveTo>
                  <a:lnTo>
                    <a:pt x="669" y="727"/>
                  </a:lnTo>
                  <a:lnTo>
                    <a:pt x="587" y="727"/>
                  </a:lnTo>
                  <a:lnTo>
                    <a:pt x="667" y="519"/>
                  </a:lnTo>
                  <a:lnTo>
                    <a:pt x="689" y="519"/>
                  </a:lnTo>
                  <a:lnTo>
                    <a:pt x="712" y="519"/>
                  </a:lnTo>
                  <a:lnTo>
                    <a:pt x="733" y="519"/>
                  </a:lnTo>
                  <a:lnTo>
                    <a:pt x="755" y="519"/>
                  </a:lnTo>
                  <a:lnTo>
                    <a:pt x="835" y="727"/>
                  </a:lnTo>
                  <a:lnTo>
                    <a:pt x="754" y="727"/>
                  </a:lnTo>
                  <a:lnTo>
                    <a:pt x="712" y="602"/>
                  </a:lnTo>
                  <a:close/>
                  <a:moveTo>
                    <a:pt x="727" y="172"/>
                  </a:moveTo>
                  <a:lnTo>
                    <a:pt x="729" y="181"/>
                  </a:lnTo>
                  <a:lnTo>
                    <a:pt x="730" y="190"/>
                  </a:lnTo>
                  <a:lnTo>
                    <a:pt x="731" y="198"/>
                  </a:lnTo>
                  <a:lnTo>
                    <a:pt x="731" y="207"/>
                  </a:lnTo>
                  <a:lnTo>
                    <a:pt x="730" y="224"/>
                  </a:lnTo>
                  <a:lnTo>
                    <a:pt x="727" y="240"/>
                  </a:lnTo>
                  <a:lnTo>
                    <a:pt x="722" y="257"/>
                  </a:lnTo>
                  <a:lnTo>
                    <a:pt x="715" y="273"/>
                  </a:lnTo>
                  <a:lnTo>
                    <a:pt x="706" y="288"/>
                  </a:lnTo>
                  <a:lnTo>
                    <a:pt x="696" y="302"/>
                  </a:lnTo>
                  <a:lnTo>
                    <a:pt x="685" y="316"/>
                  </a:lnTo>
                  <a:lnTo>
                    <a:pt x="670" y="329"/>
                  </a:lnTo>
                  <a:lnTo>
                    <a:pt x="656" y="342"/>
                  </a:lnTo>
                  <a:lnTo>
                    <a:pt x="640" y="354"/>
                  </a:lnTo>
                  <a:lnTo>
                    <a:pt x="622" y="365"/>
                  </a:lnTo>
                  <a:lnTo>
                    <a:pt x="604" y="374"/>
                  </a:lnTo>
                  <a:lnTo>
                    <a:pt x="584" y="383"/>
                  </a:lnTo>
                  <a:lnTo>
                    <a:pt x="562" y="392"/>
                  </a:lnTo>
                  <a:lnTo>
                    <a:pt x="541" y="398"/>
                  </a:lnTo>
                  <a:lnTo>
                    <a:pt x="518" y="405"/>
                  </a:lnTo>
                  <a:lnTo>
                    <a:pt x="476" y="202"/>
                  </a:lnTo>
                  <a:lnTo>
                    <a:pt x="475" y="193"/>
                  </a:lnTo>
                  <a:lnTo>
                    <a:pt x="474" y="183"/>
                  </a:lnTo>
                  <a:lnTo>
                    <a:pt x="474" y="175"/>
                  </a:lnTo>
                  <a:lnTo>
                    <a:pt x="474" y="166"/>
                  </a:lnTo>
                  <a:lnTo>
                    <a:pt x="475" y="162"/>
                  </a:lnTo>
                  <a:lnTo>
                    <a:pt x="477" y="158"/>
                  </a:lnTo>
                  <a:lnTo>
                    <a:pt x="479" y="155"/>
                  </a:lnTo>
                  <a:lnTo>
                    <a:pt x="481" y="152"/>
                  </a:lnTo>
                  <a:lnTo>
                    <a:pt x="485" y="149"/>
                  </a:lnTo>
                  <a:lnTo>
                    <a:pt x="489" y="146"/>
                  </a:lnTo>
                  <a:lnTo>
                    <a:pt x="493" y="145"/>
                  </a:lnTo>
                  <a:lnTo>
                    <a:pt x="499" y="144"/>
                  </a:lnTo>
                  <a:lnTo>
                    <a:pt x="528" y="145"/>
                  </a:lnTo>
                  <a:lnTo>
                    <a:pt x="556" y="148"/>
                  </a:lnTo>
                  <a:lnTo>
                    <a:pt x="584" y="151"/>
                  </a:lnTo>
                  <a:lnTo>
                    <a:pt x="613" y="154"/>
                  </a:lnTo>
                  <a:lnTo>
                    <a:pt x="641" y="158"/>
                  </a:lnTo>
                  <a:lnTo>
                    <a:pt x="669" y="163"/>
                  </a:lnTo>
                  <a:lnTo>
                    <a:pt x="699" y="167"/>
                  </a:lnTo>
                  <a:lnTo>
                    <a:pt x="727" y="172"/>
                  </a:lnTo>
                  <a:close/>
                  <a:moveTo>
                    <a:pt x="317" y="405"/>
                  </a:moveTo>
                  <a:lnTo>
                    <a:pt x="295" y="399"/>
                  </a:lnTo>
                  <a:lnTo>
                    <a:pt x="272" y="392"/>
                  </a:lnTo>
                  <a:lnTo>
                    <a:pt x="251" y="384"/>
                  </a:lnTo>
                  <a:lnTo>
                    <a:pt x="231" y="374"/>
                  </a:lnTo>
                  <a:lnTo>
                    <a:pt x="213" y="365"/>
                  </a:lnTo>
                  <a:lnTo>
                    <a:pt x="195" y="354"/>
                  </a:lnTo>
                  <a:lnTo>
                    <a:pt x="179" y="342"/>
                  </a:lnTo>
                  <a:lnTo>
                    <a:pt x="164" y="330"/>
                  </a:lnTo>
                  <a:lnTo>
                    <a:pt x="150" y="316"/>
                  </a:lnTo>
                  <a:lnTo>
                    <a:pt x="138" y="303"/>
                  </a:lnTo>
                  <a:lnTo>
                    <a:pt x="128" y="288"/>
                  </a:lnTo>
                  <a:lnTo>
                    <a:pt x="120" y="273"/>
                  </a:lnTo>
                  <a:lnTo>
                    <a:pt x="112" y="257"/>
                  </a:lnTo>
                  <a:lnTo>
                    <a:pt x="108" y="240"/>
                  </a:lnTo>
                  <a:lnTo>
                    <a:pt x="105" y="224"/>
                  </a:lnTo>
                  <a:lnTo>
                    <a:pt x="103" y="207"/>
                  </a:lnTo>
                  <a:lnTo>
                    <a:pt x="103" y="198"/>
                  </a:lnTo>
                  <a:lnTo>
                    <a:pt x="105" y="190"/>
                  </a:lnTo>
                  <a:lnTo>
                    <a:pt x="106" y="181"/>
                  </a:lnTo>
                  <a:lnTo>
                    <a:pt x="108" y="172"/>
                  </a:lnTo>
                  <a:lnTo>
                    <a:pt x="136" y="168"/>
                  </a:lnTo>
                  <a:lnTo>
                    <a:pt x="165" y="163"/>
                  </a:lnTo>
                  <a:lnTo>
                    <a:pt x="193" y="158"/>
                  </a:lnTo>
                  <a:lnTo>
                    <a:pt x="222" y="154"/>
                  </a:lnTo>
                  <a:lnTo>
                    <a:pt x="250" y="151"/>
                  </a:lnTo>
                  <a:lnTo>
                    <a:pt x="280" y="148"/>
                  </a:lnTo>
                  <a:lnTo>
                    <a:pt x="308" y="145"/>
                  </a:lnTo>
                  <a:lnTo>
                    <a:pt x="337" y="144"/>
                  </a:lnTo>
                  <a:lnTo>
                    <a:pt x="342" y="144"/>
                  </a:lnTo>
                  <a:lnTo>
                    <a:pt x="348" y="145"/>
                  </a:lnTo>
                  <a:lnTo>
                    <a:pt x="351" y="146"/>
                  </a:lnTo>
                  <a:lnTo>
                    <a:pt x="354" y="150"/>
                  </a:lnTo>
                  <a:lnTo>
                    <a:pt x="357" y="153"/>
                  </a:lnTo>
                  <a:lnTo>
                    <a:pt x="358" y="156"/>
                  </a:lnTo>
                  <a:lnTo>
                    <a:pt x="361" y="161"/>
                  </a:lnTo>
                  <a:lnTo>
                    <a:pt x="362" y="165"/>
                  </a:lnTo>
                  <a:lnTo>
                    <a:pt x="362" y="175"/>
                  </a:lnTo>
                  <a:lnTo>
                    <a:pt x="362" y="184"/>
                  </a:lnTo>
                  <a:lnTo>
                    <a:pt x="361" y="194"/>
                  </a:lnTo>
                  <a:lnTo>
                    <a:pt x="359" y="202"/>
                  </a:lnTo>
                  <a:lnTo>
                    <a:pt x="317" y="405"/>
                  </a:lnTo>
                  <a:close/>
                </a:path>
              </a:pathLst>
            </a:custGeom>
            <a:solidFill>
              <a:srgbClr val="FEFEFE"/>
            </a:solidFill>
            <a:ln w="9525">
              <a:noFill/>
              <a:round/>
              <a:headEnd/>
              <a:tailEnd/>
            </a:ln>
          </p:spPr>
          <p:txBody>
            <a:bodyPr vert="horz" wrap="square" lIns="68580" tIns="34290" rIns="68580" bIns="34290" numCol="1" anchor="t" anchorCtr="0" compatLnSpc="1">
              <a:prstTxWarp prst="textNoShape">
                <a:avLst/>
              </a:prstTxWarp>
            </a:bodyPr>
            <a:lstStyle/>
            <a:p>
              <a:endParaRPr lang="en-US" dirty="0">
                <a:latin typeface="Myriad Pro"/>
              </a:endParaRPr>
            </a:p>
          </p:txBody>
        </p:sp>
        <p:grpSp>
          <p:nvGrpSpPr>
            <p:cNvPr id="31" name="Group 30"/>
            <p:cNvGrpSpPr/>
            <p:nvPr userDrawn="1"/>
          </p:nvGrpSpPr>
          <p:grpSpPr>
            <a:xfrm>
              <a:off x="283754" y="246870"/>
              <a:ext cx="2142738" cy="253193"/>
              <a:chOff x="283754" y="246870"/>
              <a:chExt cx="2142738" cy="253193"/>
            </a:xfrm>
          </p:grpSpPr>
          <p:grpSp>
            <p:nvGrpSpPr>
              <p:cNvPr id="32" name="Group 31"/>
              <p:cNvGrpSpPr/>
              <p:nvPr userDrawn="1"/>
            </p:nvGrpSpPr>
            <p:grpSpPr>
              <a:xfrm>
                <a:off x="673165" y="246870"/>
                <a:ext cx="1753327" cy="253193"/>
                <a:chOff x="656520" y="250031"/>
                <a:chExt cx="1631861" cy="235663"/>
              </a:xfrm>
            </p:grpSpPr>
            <p:sp>
              <p:nvSpPr>
                <p:cNvPr id="34" name="Freeform 33"/>
                <p:cNvSpPr>
                  <a:spLocks noEditPoints="1"/>
                </p:cNvSpPr>
                <p:nvPr/>
              </p:nvSpPr>
              <p:spPr bwMode="auto">
                <a:xfrm>
                  <a:off x="1466912" y="250031"/>
                  <a:ext cx="489413" cy="84203"/>
                </a:xfrm>
                <a:custGeom>
                  <a:avLst/>
                  <a:gdLst/>
                  <a:ahLst/>
                  <a:cxnLst>
                    <a:cxn ang="0">
                      <a:pos x="3511" y="637"/>
                    </a:cxn>
                    <a:cxn ang="0">
                      <a:pos x="3625" y="591"/>
                    </a:cxn>
                    <a:cxn ang="0">
                      <a:pos x="3691" y="454"/>
                    </a:cxn>
                    <a:cxn ang="0">
                      <a:pos x="3616" y="313"/>
                    </a:cxn>
                    <a:cxn ang="0">
                      <a:pos x="3441" y="224"/>
                    </a:cxn>
                    <a:cxn ang="0">
                      <a:pos x="3415" y="147"/>
                    </a:cxn>
                    <a:cxn ang="0">
                      <a:pos x="3489" y="95"/>
                    </a:cxn>
                    <a:cxn ang="0">
                      <a:pos x="3666" y="31"/>
                    </a:cxn>
                    <a:cxn ang="0">
                      <a:pos x="3447" y="8"/>
                    </a:cxn>
                    <a:cxn ang="0">
                      <a:pos x="3301" y="142"/>
                    </a:cxn>
                    <a:cxn ang="0">
                      <a:pos x="3355" y="299"/>
                    </a:cxn>
                    <a:cxn ang="0">
                      <a:pos x="3534" y="392"/>
                    </a:cxn>
                    <a:cxn ang="0">
                      <a:pos x="3575" y="471"/>
                    </a:cxn>
                    <a:cxn ang="0">
                      <a:pos x="3511" y="540"/>
                    </a:cxn>
                    <a:cxn ang="0">
                      <a:pos x="3327" y="514"/>
                    </a:cxn>
                    <a:cxn ang="0">
                      <a:pos x="3216" y="537"/>
                    </a:cxn>
                    <a:cxn ang="0">
                      <a:pos x="2637" y="544"/>
                    </a:cxn>
                    <a:cxn ang="0">
                      <a:pos x="2502" y="526"/>
                    </a:cxn>
                    <a:cxn ang="0">
                      <a:pos x="2420" y="453"/>
                    </a:cxn>
                    <a:cxn ang="0">
                      <a:pos x="2390" y="282"/>
                    </a:cxn>
                    <a:cxn ang="0">
                      <a:pos x="2435" y="168"/>
                    </a:cxn>
                    <a:cxn ang="0">
                      <a:pos x="2538" y="102"/>
                    </a:cxn>
                    <a:cxn ang="0">
                      <a:pos x="2726" y="118"/>
                    </a:cxn>
                    <a:cxn ang="0">
                      <a:pos x="2566" y="2"/>
                    </a:cxn>
                    <a:cxn ang="0">
                      <a:pos x="2399" y="59"/>
                    </a:cxn>
                    <a:cxn ang="0">
                      <a:pos x="2293" y="190"/>
                    </a:cxn>
                    <a:cxn ang="0">
                      <a:pos x="2272" y="380"/>
                    </a:cxn>
                    <a:cxn ang="0">
                      <a:pos x="2333" y="534"/>
                    </a:cxn>
                    <a:cxn ang="0">
                      <a:pos x="2467" y="623"/>
                    </a:cxn>
                    <a:cxn ang="0">
                      <a:pos x="2684" y="632"/>
                    </a:cxn>
                    <a:cxn ang="0">
                      <a:pos x="1776" y="631"/>
                    </a:cxn>
                    <a:cxn ang="0">
                      <a:pos x="1717" y="518"/>
                    </a:cxn>
                    <a:cxn ang="0">
                      <a:pos x="1447" y="10"/>
                    </a:cxn>
                    <a:cxn ang="0">
                      <a:pos x="1210" y="97"/>
                    </a:cxn>
                    <a:cxn ang="0">
                      <a:pos x="1281" y="178"/>
                    </a:cxn>
                    <a:cxn ang="0">
                      <a:pos x="1231" y="277"/>
                    </a:cxn>
                    <a:cxn ang="0">
                      <a:pos x="1090" y="375"/>
                    </a:cxn>
                    <a:cxn ang="0">
                      <a:pos x="1233" y="415"/>
                    </a:cxn>
                    <a:cxn ang="0">
                      <a:pos x="1297" y="622"/>
                    </a:cxn>
                    <a:cxn ang="0">
                      <a:pos x="1362" y="436"/>
                    </a:cxn>
                    <a:cxn ang="0">
                      <a:pos x="1282" y="337"/>
                    </a:cxn>
                    <a:cxn ang="0">
                      <a:pos x="1374" y="258"/>
                    </a:cxn>
                    <a:cxn ang="0">
                      <a:pos x="1373" y="94"/>
                    </a:cxn>
                    <a:cxn ang="0">
                      <a:pos x="1263" y="17"/>
                    </a:cxn>
                    <a:cxn ang="0">
                      <a:pos x="995" y="15"/>
                    </a:cxn>
                    <a:cxn ang="0">
                      <a:pos x="879" y="537"/>
                    </a:cxn>
                    <a:cxn ang="0">
                      <a:pos x="118" y="637"/>
                    </a:cxn>
                    <a:cxn ang="0">
                      <a:pos x="303" y="613"/>
                    </a:cxn>
                    <a:cxn ang="0">
                      <a:pos x="388" y="526"/>
                    </a:cxn>
                    <a:cxn ang="0">
                      <a:pos x="373" y="355"/>
                    </a:cxn>
                    <a:cxn ang="0">
                      <a:pos x="190" y="247"/>
                    </a:cxn>
                    <a:cxn ang="0">
                      <a:pos x="125" y="177"/>
                    </a:cxn>
                    <a:cxn ang="0">
                      <a:pos x="163" y="107"/>
                    </a:cxn>
                    <a:cxn ang="0">
                      <a:pos x="317" y="108"/>
                    </a:cxn>
                    <a:cxn ang="0">
                      <a:pos x="254" y="1"/>
                    </a:cxn>
                    <a:cxn ang="0">
                      <a:pos x="44" y="77"/>
                    </a:cxn>
                    <a:cxn ang="0">
                      <a:pos x="29" y="253"/>
                    </a:cxn>
                    <a:cxn ang="0">
                      <a:pos x="178" y="359"/>
                    </a:cxn>
                    <a:cxn ang="0">
                      <a:pos x="284" y="437"/>
                    </a:cxn>
                    <a:cxn ang="0">
                      <a:pos x="259" y="524"/>
                    </a:cxn>
                    <a:cxn ang="0">
                      <a:pos x="112" y="540"/>
                    </a:cxn>
                  </a:cxnLst>
                  <a:rect l="0" t="0" r="r" b="b"/>
                  <a:pathLst>
                    <a:path w="3691" h="641">
                      <a:moveTo>
                        <a:pt x="3288" y="601"/>
                      </a:moveTo>
                      <a:lnTo>
                        <a:pt x="3302" y="609"/>
                      </a:lnTo>
                      <a:lnTo>
                        <a:pt x="3319" y="616"/>
                      </a:lnTo>
                      <a:lnTo>
                        <a:pt x="3338" y="622"/>
                      </a:lnTo>
                      <a:lnTo>
                        <a:pt x="3360" y="629"/>
                      </a:lnTo>
                      <a:lnTo>
                        <a:pt x="3382" y="634"/>
                      </a:lnTo>
                      <a:lnTo>
                        <a:pt x="3406" y="637"/>
                      </a:lnTo>
                      <a:lnTo>
                        <a:pt x="3431" y="640"/>
                      </a:lnTo>
                      <a:lnTo>
                        <a:pt x="3455" y="641"/>
                      </a:lnTo>
                      <a:lnTo>
                        <a:pt x="3484" y="640"/>
                      </a:lnTo>
                      <a:lnTo>
                        <a:pt x="3511" y="637"/>
                      </a:lnTo>
                      <a:lnTo>
                        <a:pt x="3524" y="635"/>
                      </a:lnTo>
                      <a:lnTo>
                        <a:pt x="3536" y="632"/>
                      </a:lnTo>
                      <a:lnTo>
                        <a:pt x="3548" y="629"/>
                      </a:lnTo>
                      <a:lnTo>
                        <a:pt x="3559" y="625"/>
                      </a:lnTo>
                      <a:lnTo>
                        <a:pt x="3570" y="621"/>
                      </a:lnTo>
                      <a:lnTo>
                        <a:pt x="3581" y="617"/>
                      </a:lnTo>
                      <a:lnTo>
                        <a:pt x="3590" y="613"/>
                      </a:lnTo>
                      <a:lnTo>
                        <a:pt x="3600" y="608"/>
                      </a:lnTo>
                      <a:lnTo>
                        <a:pt x="3608" y="603"/>
                      </a:lnTo>
                      <a:lnTo>
                        <a:pt x="3618" y="597"/>
                      </a:lnTo>
                      <a:lnTo>
                        <a:pt x="3625" y="591"/>
                      </a:lnTo>
                      <a:lnTo>
                        <a:pt x="3633" y="584"/>
                      </a:lnTo>
                      <a:lnTo>
                        <a:pt x="3639" y="578"/>
                      </a:lnTo>
                      <a:lnTo>
                        <a:pt x="3646" y="571"/>
                      </a:lnTo>
                      <a:lnTo>
                        <a:pt x="3653" y="564"/>
                      </a:lnTo>
                      <a:lnTo>
                        <a:pt x="3658" y="557"/>
                      </a:lnTo>
                      <a:lnTo>
                        <a:pt x="3668" y="541"/>
                      </a:lnTo>
                      <a:lnTo>
                        <a:pt x="3676" y="526"/>
                      </a:lnTo>
                      <a:lnTo>
                        <a:pt x="3682" y="508"/>
                      </a:lnTo>
                      <a:lnTo>
                        <a:pt x="3687" y="491"/>
                      </a:lnTo>
                      <a:lnTo>
                        <a:pt x="3690" y="472"/>
                      </a:lnTo>
                      <a:lnTo>
                        <a:pt x="3691" y="454"/>
                      </a:lnTo>
                      <a:lnTo>
                        <a:pt x="3690" y="437"/>
                      </a:lnTo>
                      <a:lnTo>
                        <a:pt x="3688" y="422"/>
                      </a:lnTo>
                      <a:lnTo>
                        <a:pt x="3684" y="407"/>
                      </a:lnTo>
                      <a:lnTo>
                        <a:pt x="3680" y="393"/>
                      </a:lnTo>
                      <a:lnTo>
                        <a:pt x="3675" y="380"/>
                      </a:lnTo>
                      <a:lnTo>
                        <a:pt x="3668" y="367"/>
                      </a:lnTo>
                      <a:lnTo>
                        <a:pt x="3660" y="355"/>
                      </a:lnTo>
                      <a:lnTo>
                        <a:pt x="3651" y="344"/>
                      </a:lnTo>
                      <a:lnTo>
                        <a:pt x="3640" y="332"/>
                      </a:lnTo>
                      <a:lnTo>
                        <a:pt x="3629" y="322"/>
                      </a:lnTo>
                      <a:lnTo>
                        <a:pt x="3616" y="313"/>
                      </a:lnTo>
                      <a:lnTo>
                        <a:pt x="3601" y="303"/>
                      </a:lnTo>
                      <a:lnTo>
                        <a:pt x="3586" y="294"/>
                      </a:lnTo>
                      <a:lnTo>
                        <a:pt x="3568" y="286"/>
                      </a:lnTo>
                      <a:lnTo>
                        <a:pt x="3550" y="278"/>
                      </a:lnTo>
                      <a:lnTo>
                        <a:pt x="3530" y="270"/>
                      </a:lnTo>
                      <a:lnTo>
                        <a:pt x="3502" y="258"/>
                      </a:lnTo>
                      <a:lnTo>
                        <a:pt x="3477" y="247"/>
                      </a:lnTo>
                      <a:lnTo>
                        <a:pt x="3467" y="242"/>
                      </a:lnTo>
                      <a:lnTo>
                        <a:pt x="3457" y="236"/>
                      </a:lnTo>
                      <a:lnTo>
                        <a:pt x="3448" y="230"/>
                      </a:lnTo>
                      <a:lnTo>
                        <a:pt x="3441" y="224"/>
                      </a:lnTo>
                      <a:lnTo>
                        <a:pt x="3434" y="219"/>
                      </a:lnTo>
                      <a:lnTo>
                        <a:pt x="3428" y="213"/>
                      </a:lnTo>
                      <a:lnTo>
                        <a:pt x="3423" y="206"/>
                      </a:lnTo>
                      <a:lnTo>
                        <a:pt x="3419" y="200"/>
                      </a:lnTo>
                      <a:lnTo>
                        <a:pt x="3416" y="192"/>
                      </a:lnTo>
                      <a:lnTo>
                        <a:pt x="3414" y="184"/>
                      </a:lnTo>
                      <a:lnTo>
                        <a:pt x="3412" y="177"/>
                      </a:lnTo>
                      <a:lnTo>
                        <a:pt x="3412" y="168"/>
                      </a:lnTo>
                      <a:lnTo>
                        <a:pt x="3412" y="162"/>
                      </a:lnTo>
                      <a:lnTo>
                        <a:pt x="3413" y="154"/>
                      </a:lnTo>
                      <a:lnTo>
                        <a:pt x="3415" y="147"/>
                      </a:lnTo>
                      <a:lnTo>
                        <a:pt x="3418" y="141"/>
                      </a:lnTo>
                      <a:lnTo>
                        <a:pt x="3421" y="135"/>
                      </a:lnTo>
                      <a:lnTo>
                        <a:pt x="3426" y="129"/>
                      </a:lnTo>
                      <a:lnTo>
                        <a:pt x="3431" y="122"/>
                      </a:lnTo>
                      <a:lnTo>
                        <a:pt x="3437" y="117"/>
                      </a:lnTo>
                      <a:lnTo>
                        <a:pt x="3443" y="112"/>
                      </a:lnTo>
                      <a:lnTo>
                        <a:pt x="3450" y="107"/>
                      </a:lnTo>
                      <a:lnTo>
                        <a:pt x="3459" y="103"/>
                      </a:lnTo>
                      <a:lnTo>
                        <a:pt x="3469" y="100"/>
                      </a:lnTo>
                      <a:lnTo>
                        <a:pt x="3479" y="97"/>
                      </a:lnTo>
                      <a:lnTo>
                        <a:pt x="3489" y="95"/>
                      </a:lnTo>
                      <a:lnTo>
                        <a:pt x="3502" y="94"/>
                      </a:lnTo>
                      <a:lnTo>
                        <a:pt x="3515" y="94"/>
                      </a:lnTo>
                      <a:lnTo>
                        <a:pt x="3535" y="94"/>
                      </a:lnTo>
                      <a:lnTo>
                        <a:pt x="3555" y="96"/>
                      </a:lnTo>
                      <a:lnTo>
                        <a:pt x="3573" y="100"/>
                      </a:lnTo>
                      <a:lnTo>
                        <a:pt x="3590" y="104"/>
                      </a:lnTo>
                      <a:lnTo>
                        <a:pt x="3604" y="108"/>
                      </a:lnTo>
                      <a:lnTo>
                        <a:pt x="3618" y="113"/>
                      </a:lnTo>
                      <a:lnTo>
                        <a:pt x="3629" y="118"/>
                      </a:lnTo>
                      <a:lnTo>
                        <a:pt x="3638" y="122"/>
                      </a:lnTo>
                      <a:lnTo>
                        <a:pt x="3666" y="31"/>
                      </a:lnTo>
                      <a:lnTo>
                        <a:pt x="3653" y="25"/>
                      </a:lnTo>
                      <a:lnTo>
                        <a:pt x="3638" y="20"/>
                      </a:lnTo>
                      <a:lnTo>
                        <a:pt x="3622" y="14"/>
                      </a:lnTo>
                      <a:lnTo>
                        <a:pt x="3604" y="9"/>
                      </a:lnTo>
                      <a:lnTo>
                        <a:pt x="3585" y="6"/>
                      </a:lnTo>
                      <a:lnTo>
                        <a:pt x="3564" y="3"/>
                      </a:lnTo>
                      <a:lnTo>
                        <a:pt x="3542" y="1"/>
                      </a:lnTo>
                      <a:lnTo>
                        <a:pt x="3517" y="0"/>
                      </a:lnTo>
                      <a:lnTo>
                        <a:pt x="3492" y="1"/>
                      </a:lnTo>
                      <a:lnTo>
                        <a:pt x="3469" y="4"/>
                      </a:lnTo>
                      <a:lnTo>
                        <a:pt x="3447" y="8"/>
                      </a:lnTo>
                      <a:lnTo>
                        <a:pt x="3426" y="14"/>
                      </a:lnTo>
                      <a:lnTo>
                        <a:pt x="3406" y="22"/>
                      </a:lnTo>
                      <a:lnTo>
                        <a:pt x="3389" y="30"/>
                      </a:lnTo>
                      <a:lnTo>
                        <a:pt x="3372" y="40"/>
                      </a:lnTo>
                      <a:lnTo>
                        <a:pt x="3357" y="51"/>
                      </a:lnTo>
                      <a:lnTo>
                        <a:pt x="3343" y="64"/>
                      </a:lnTo>
                      <a:lnTo>
                        <a:pt x="3331" y="77"/>
                      </a:lnTo>
                      <a:lnTo>
                        <a:pt x="3322" y="93"/>
                      </a:lnTo>
                      <a:lnTo>
                        <a:pt x="3312" y="108"/>
                      </a:lnTo>
                      <a:lnTo>
                        <a:pt x="3306" y="124"/>
                      </a:lnTo>
                      <a:lnTo>
                        <a:pt x="3301" y="142"/>
                      </a:lnTo>
                      <a:lnTo>
                        <a:pt x="3298" y="159"/>
                      </a:lnTo>
                      <a:lnTo>
                        <a:pt x="3297" y="179"/>
                      </a:lnTo>
                      <a:lnTo>
                        <a:pt x="3298" y="194"/>
                      </a:lnTo>
                      <a:lnTo>
                        <a:pt x="3300" y="211"/>
                      </a:lnTo>
                      <a:lnTo>
                        <a:pt x="3304" y="225"/>
                      </a:lnTo>
                      <a:lnTo>
                        <a:pt x="3309" y="240"/>
                      </a:lnTo>
                      <a:lnTo>
                        <a:pt x="3316" y="253"/>
                      </a:lnTo>
                      <a:lnTo>
                        <a:pt x="3324" y="265"/>
                      </a:lnTo>
                      <a:lnTo>
                        <a:pt x="3333" y="277"/>
                      </a:lnTo>
                      <a:lnTo>
                        <a:pt x="3343" y="288"/>
                      </a:lnTo>
                      <a:lnTo>
                        <a:pt x="3355" y="299"/>
                      </a:lnTo>
                      <a:lnTo>
                        <a:pt x="3367" y="310"/>
                      </a:lnTo>
                      <a:lnTo>
                        <a:pt x="3381" y="319"/>
                      </a:lnTo>
                      <a:lnTo>
                        <a:pt x="3396" y="328"/>
                      </a:lnTo>
                      <a:lnTo>
                        <a:pt x="3412" y="336"/>
                      </a:lnTo>
                      <a:lnTo>
                        <a:pt x="3429" y="345"/>
                      </a:lnTo>
                      <a:lnTo>
                        <a:pt x="3447" y="352"/>
                      </a:lnTo>
                      <a:lnTo>
                        <a:pt x="3466" y="359"/>
                      </a:lnTo>
                      <a:lnTo>
                        <a:pt x="3492" y="369"/>
                      </a:lnTo>
                      <a:lnTo>
                        <a:pt x="3516" y="381"/>
                      </a:lnTo>
                      <a:lnTo>
                        <a:pt x="3525" y="386"/>
                      </a:lnTo>
                      <a:lnTo>
                        <a:pt x="3534" y="392"/>
                      </a:lnTo>
                      <a:lnTo>
                        <a:pt x="3543" y="397"/>
                      </a:lnTo>
                      <a:lnTo>
                        <a:pt x="3550" y="403"/>
                      </a:lnTo>
                      <a:lnTo>
                        <a:pt x="3556" y="409"/>
                      </a:lnTo>
                      <a:lnTo>
                        <a:pt x="3561" y="417"/>
                      </a:lnTo>
                      <a:lnTo>
                        <a:pt x="3565" y="423"/>
                      </a:lnTo>
                      <a:lnTo>
                        <a:pt x="3569" y="430"/>
                      </a:lnTo>
                      <a:lnTo>
                        <a:pt x="3571" y="437"/>
                      </a:lnTo>
                      <a:lnTo>
                        <a:pt x="3573" y="445"/>
                      </a:lnTo>
                      <a:lnTo>
                        <a:pt x="3575" y="454"/>
                      </a:lnTo>
                      <a:lnTo>
                        <a:pt x="3576" y="462"/>
                      </a:lnTo>
                      <a:lnTo>
                        <a:pt x="3575" y="471"/>
                      </a:lnTo>
                      <a:lnTo>
                        <a:pt x="3573" y="480"/>
                      </a:lnTo>
                      <a:lnTo>
                        <a:pt x="3571" y="489"/>
                      </a:lnTo>
                      <a:lnTo>
                        <a:pt x="3567" y="497"/>
                      </a:lnTo>
                      <a:lnTo>
                        <a:pt x="3563" y="504"/>
                      </a:lnTo>
                      <a:lnTo>
                        <a:pt x="3558" y="511"/>
                      </a:lnTo>
                      <a:lnTo>
                        <a:pt x="3553" y="517"/>
                      </a:lnTo>
                      <a:lnTo>
                        <a:pt x="3546" y="524"/>
                      </a:lnTo>
                      <a:lnTo>
                        <a:pt x="3539" y="529"/>
                      </a:lnTo>
                      <a:lnTo>
                        <a:pt x="3530" y="533"/>
                      </a:lnTo>
                      <a:lnTo>
                        <a:pt x="3521" y="537"/>
                      </a:lnTo>
                      <a:lnTo>
                        <a:pt x="3511" y="540"/>
                      </a:lnTo>
                      <a:lnTo>
                        <a:pt x="3500" y="543"/>
                      </a:lnTo>
                      <a:lnTo>
                        <a:pt x="3488" y="545"/>
                      </a:lnTo>
                      <a:lnTo>
                        <a:pt x="3476" y="546"/>
                      </a:lnTo>
                      <a:lnTo>
                        <a:pt x="3463" y="546"/>
                      </a:lnTo>
                      <a:lnTo>
                        <a:pt x="3441" y="546"/>
                      </a:lnTo>
                      <a:lnTo>
                        <a:pt x="3420" y="543"/>
                      </a:lnTo>
                      <a:lnTo>
                        <a:pt x="3400" y="540"/>
                      </a:lnTo>
                      <a:lnTo>
                        <a:pt x="3379" y="535"/>
                      </a:lnTo>
                      <a:lnTo>
                        <a:pt x="3361" y="529"/>
                      </a:lnTo>
                      <a:lnTo>
                        <a:pt x="3343" y="523"/>
                      </a:lnTo>
                      <a:lnTo>
                        <a:pt x="3327" y="514"/>
                      </a:lnTo>
                      <a:lnTo>
                        <a:pt x="3312" y="507"/>
                      </a:lnTo>
                      <a:lnTo>
                        <a:pt x="3288" y="601"/>
                      </a:lnTo>
                      <a:close/>
                      <a:moveTo>
                        <a:pt x="3188" y="263"/>
                      </a:moveTo>
                      <a:lnTo>
                        <a:pt x="2955" y="263"/>
                      </a:lnTo>
                      <a:lnTo>
                        <a:pt x="2955" y="104"/>
                      </a:lnTo>
                      <a:lnTo>
                        <a:pt x="3202" y="104"/>
                      </a:lnTo>
                      <a:lnTo>
                        <a:pt x="3202" y="10"/>
                      </a:lnTo>
                      <a:lnTo>
                        <a:pt x="2841" y="10"/>
                      </a:lnTo>
                      <a:lnTo>
                        <a:pt x="2841" y="631"/>
                      </a:lnTo>
                      <a:lnTo>
                        <a:pt x="3216" y="631"/>
                      </a:lnTo>
                      <a:lnTo>
                        <a:pt x="3216" y="537"/>
                      </a:lnTo>
                      <a:lnTo>
                        <a:pt x="2955" y="537"/>
                      </a:lnTo>
                      <a:lnTo>
                        <a:pt x="2955" y="355"/>
                      </a:lnTo>
                      <a:lnTo>
                        <a:pt x="3188" y="355"/>
                      </a:lnTo>
                      <a:lnTo>
                        <a:pt x="3188" y="263"/>
                      </a:lnTo>
                      <a:close/>
                      <a:moveTo>
                        <a:pt x="2727" y="523"/>
                      </a:moveTo>
                      <a:lnTo>
                        <a:pt x="2714" y="528"/>
                      </a:lnTo>
                      <a:lnTo>
                        <a:pt x="2701" y="532"/>
                      </a:lnTo>
                      <a:lnTo>
                        <a:pt x="2687" y="536"/>
                      </a:lnTo>
                      <a:lnTo>
                        <a:pt x="2671" y="539"/>
                      </a:lnTo>
                      <a:lnTo>
                        <a:pt x="2655" y="542"/>
                      </a:lnTo>
                      <a:lnTo>
                        <a:pt x="2637" y="544"/>
                      </a:lnTo>
                      <a:lnTo>
                        <a:pt x="2621" y="545"/>
                      </a:lnTo>
                      <a:lnTo>
                        <a:pt x="2604" y="545"/>
                      </a:lnTo>
                      <a:lnTo>
                        <a:pt x="2590" y="545"/>
                      </a:lnTo>
                      <a:lnTo>
                        <a:pt x="2579" y="544"/>
                      </a:lnTo>
                      <a:lnTo>
                        <a:pt x="2567" y="543"/>
                      </a:lnTo>
                      <a:lnTo>
                        <a:pt x="2555" y="541"/>
                      </a:lnTo>
                      <a:lnTo>
                        <a:pt x="2544" y="539"/>
                      </a:lnTo>
                      <a:lnTo>
                        <a:pt x="2533" y="537"/>
                      </a:lnTo>
                      <a:lnTo>
                        <a:pt x="2522" y="534"/>
                      </a:lnTo>
                      <a:lnTo>
                        <a:pt x="2512" y="530"/>
                      </a:lnTo>
                      <a:lnTo>
                        <a:pt x="2502" y="526"/>
                      </a:lnTo>
                      <a:lnTo>
                        <a:pt x="2493" y="522"/>
                      </a:lnTo>
                      <a:lnTo>
                        <a:pt x="2483" y="516"/>
                      </a:lnTo>
                      <a:lnTo>
                        <a:pt x="2475" y="511"/>
                      </a:lnTo>
                      <a:lnTo>
                        <a:pt x="2467" y="505"/>
                      </a:lnTo>
                      <a:lnTo>
                        <a:pt x="2459" y="499"/>
                      </a:lnTo>
                      <a:lnTo>
                        <a:pt x="2451" y="492"/>
                      </a:lnTo>
                      <a:lnTo>
                        <a:pt x="2444" y="486"/>
                      </a:lnTo>
                      <a:lnTo>
                        <a:pt x="2437" y="477"/>
                      </a:lnTo>
                      <a:lnTo>
                        <a:pt x="2431" y="470"/>
                      </a:lnTo>
                      <a:lnTo>
                        <a:pt x="2426" y="462"/>
                      </a:lnTo>
                      <a:lnTo>
                        <a:pt x="2420" y="453"/>
                      </a:lnTo>
                      <a:lnTo>
                        <a:pt x="2414" y="443"/>
                      </a:lnTo>
                      <a:lnTo>
                        <a:pt x="2410" y="434"/>
                      </a:lnTo>
                      <a:lnTo>
                        <a:pt x="2406" y="425"/>
                      </a:lnTo>
                      <a:lnTo>
                        <a:pt x="2402" y="415"/>
                      </a:lnTo>
                      <a:lnTo>
                        <a:pt x="2396" y="393"/>
                      </a:lnTo>
                      <a:lnTo>
                        <a:pt x="2391" y="371"/>
                      </a:lnTo>
                      <a:lnTo>
                        <a:pt x="2389" y="347"/>
                      </a:lnTo>
                      <a:lnTo>
                        <a:pt x="2388" y="322"/>
                      </a:lnTo>
                      <a:lnTo>
                        <a:pt x="2388" y="309"/>
                      </a:lnTo>
                      <a:lnTo>
                        <a:pt x="2389" y="295"/>
                      </a:lnTo>
                      <a:lnTo>
                        <a:pt x="2390" y="282"/>
                      </a:lnTo>
                      <a:lnTo>
                        <a:pt x="2392" y="270"/>
                      </a:lnTo>
                      <a:lnTo>
                        <a:pt x="2394" y="257"/>
                      </a:lnTo>
                      <a:lnTo>
                        <a:pt x="2397" y="246"/>
                      </a:lnTo>
                      <a:lnTo>
                        <a:pt x="2400" y="235"/>
                      </a:lnTo>
                      <a:lnTo>
                        <a:pt x="2403" y="223"/>
                      </a:lnTo>
                      <a:lnTo>
                        <a:pt x="2408" y="213"/>
                      </a:lnTo>
                      <a:lnTo>
                        <a:pt x="2412" y="203"/>
                      </a:lnTo>
                      <a:lnTo>
                        <a:pt x="2418" y="193"/>
                      </a:lnTo>
                      <a:lnTo>
                        <a:pt x="2423" y="184"/>
                      </a:lnTo>
                      <a:lnTo>
                        <a:pt x="2429" y="176"/>
                      </a:lnTo>
                      <a:lnTo>
                        <a:pt x="2435" y="168"/>
                      </a:lnTo>
                      <a:lnTo>
                        <a:pt x="2441" y="159"/>
                      </a:lnTo>
                      <a:lnTo>
                        <a:pt x="2448" y="152"/>
                      </a:lnTo>
                      <a:lnTo>
                        <a:pt x="2457" y="145"/>
                      </a:lnTo>
                      <a:lnTo>
                        <a:pt x="2464" y="139"/>
                      </a:lnTo>
                      <a:lnTo>
                        <a:pt x="2472" y="133"/>
                      </a:lnTo>
                      <a:lnTo>
                        <a:pt x="2480" y="127"/>
                      </a:lnTo>
                      <a:lnTo>
                        <a:pt x="2489" y="121"/>
                      </a:lnTo>
                      <a:lnTo>
                        <a:pt x="2499" y="117"/>
                      </a:lnTo>
                      <a:lnTo>
                        <a:pt x="2508" y="112"/>
                      </a:lnTo>
                      <a:lnTo>
                        <a:pt x="2517" y="109"/>
                      </a:lnTo>
                      <a:lnTo>
                        <a:pt x="2538" y="102"/>
                      </a:lnTo>
                      <a:lnTo>
                        <a:pt x="2559" y="98"/>
                      </a:lnTo>
                      <a:lnTo>
                        <a:pt x="2582" y="95"/>
                      </a:lnTo>
                      <a:lnTo>
                        <a:pt x="2605" y="94"/>
                      </a:lnTo>
                      <a:lnTo>
                        <a:pt x="2623" y="95"/>
                      </a:lnTo>
                      <a:lnTo>
                        <a:pt x="2641" y="96"/>
                      </a:lnTo>
                      <a:lnTo>
                        <a:pt x="2658" y="98"/>
                      </a:lnTo>
                      <a:lnTo>
                        <a:pt x="2673" y="101"/>
                      </a:lnTo>
                      <a:lnTo>
                        <a:pt x="2688" y="105"/>
                      </a:lnTo>
                      <a:lnTo>
                        <a:pt x="2701" y="109"/>
                      </a:lnTo>
                      <a:lnTo>
                        <a:pt x="2714" y="113"/>
                      </a:lnTo>
                      <a:lnTo>
                        <a:pt x="2726" y="118"/>
                      </a:lnTo>
                      <a:lnTo>
                        <a:pt x="2750" y="28"/>
                      </a:lnTo>
                      <a:lnTo>
                        <a:pt x="2740" y="24"/>
                      </a:lnTo>
                      <a:lnTo>
                        <a:pt x="2728" y="19"/>
                      </a:lnTo>
                      <a:lnTo>
                        <a:pt x="2712" y="13"/>
                      </a:lnTo>
                      <a:lnTo>
                        <a:pt x="2695" y="9"/>
                      </a:lnTo>
                      <a:lnTo>
                        <a:pt x="2674" y="6"/>
                      </a:lnTo>
                      <a:lnTo>
                        <a:pt x="2652" y="3"/>
                      </a:lnTo>
                      <a:lnTo>
                        <a:pt x="2627" y="1"/>
                      </a:lnTo>
                      <a:lnTo>
                        <a:pt x="2600" y="0"/>
                      </a:lnTo>
                      <a:lnTo>
                        <a:pt x="2583" y="1"/>
                      </a:lnTo>
                      <a:lnTo>
                        <a:pt x="2566" y="2"/>
                      </a:lnTo>
                      <a:lnTo>
                        <a:pt x="2548" y="4"/>
                      </a:lnTo>
                      <a:lnTo>
                        <a:pt x="2532" y="6"/>
                      </a:lnTo>
                      <a:lnTo>
                        <a:pt x="2515" y="9"/>
                      </a:lnTo>
                      <a:lnTo>
                        <a:pt x="2499" y="13"/>
                      </a:lnTo>
                      <a:lnTo>
                        <a:pt x="2483" y="17"/>
                      </a:lnTo>
                      <a:lnTo>
                        <a:pt x="2468" y="23"/>
                      </a:lnTo>
                      <a:lnTo>
                        <a:pt x="2454" y="29"/>
                      </a:lnTo>
                      <a:lnTo>
                        <a:pt x="2439" y="35"/>
                      </a:lnTo>
                      <a:lnTo>
                        <a:pt x="2426" y="42"/>
                      </a:lnTo>
                      <a:lnTo>
                        <a:pt x="2411" y="50"/>
                      </a:lnTo>
                      <a:lnTo>
                        <a:pt x="2399" y="59"/>
                      </a:lnTo>
                      <a:lnTo>
                        <a:pt x="2387" y="68"/>
                      </a:lnTo>
                      <a:lnTo>
                        <a:pt x="2374" y="77"/>
                      </a:lnTo>
                      <a:lnTo>
                        <a:pt x="2363" y="87"/>
                      </a:lnTo>
                      <a:lnTo>
                        <a:pt x="2352" y="99"/>
                      </a:lnTo>
                      <a:lnTo>
                        <a:pt x="2342" y="110"/>
                      </a:lnTo>
                      <a:lnTo>
                        <a:pt x="2332" y="122"/>
                      </a:lnTo>
                      <a:lnTo>
                        <a:pt x="2323" y="135"/>
                      </a:lnTo>
                      <a:lnTo>
                        <a:pt x="2315" y="148"/>
                      </a:lnTo>
                      <a:lnTo>
                        <a:pt x="2307" y="162"/>
                      </a:lnTo>
                      <a:lnTo>
                        <a:pt x="2300" y="176"/>
                      </a:lnTo>
                      <a:lnTo>
                        <a:pt x="2293" y="190"/>
                      </a:lnTo>
                      <a:lnTo>
                        <a:pt x="2288" y="206"/>
                      </a:lnTo>
                      <a:lnTo>
                        <a:pt x="2283" y="222"/>
                      </a:lnTo>
                      <a:lnTo>
                        <a:pt x="2278" y="239"/>
                      </a:lnTo>
                      <a:lnTo>
                        <a:pt x="2275" y="255"/>
                      </a:lnTo>
                      <a:lnTo>
                        <a:pt x="2272" y="273"/>
                      </a:lnTo>
                      <a:lnTo>
                        <a:pt x="2270" y="290"/>
                      </a:lnTo>
                      <a:lnTo>
                        <a:pt x="2269" y="309"/>
                      </a:lnTo>
                      <a:lnTo>
                        <a:pt x="2269" y="328"/>
                      </a:lnTo>
                      <a:lnTo>
                        <a:pt x="2269" y="346"/>
                      </a:lnTo>
                      <a:lnTo>
                        <a:pt x="2270" y="362"/>
                      </a:lnTo>
                      <a:lnTo>
                        <a:pt x="2272" y="380"/>
                      </a:lnTo>
                      <a:lnTo>
                        <a:pt x="2274" y="395"/>
                      </a:lnTo>
                      <a:lnTo>
                        <a:pt x="2277" y="412"/>
                      </a:lnTo>
                      <a:lnTo>
                        <a:pt x="2281" y="427"/>
                      </a:lnTo>
                      <a:lnTo>
                        <a:pt x="2285" y="441"/>
                      </a:lnTo>
                      <a:lnTo>
                        <a:pt x="2290" y="457"/>
                      </a:lnTo>
                      <a:lnTo>
                        <a:pt x="2295" y="470"/>
                      </a:lnTo>
                      <a:lnTo>
                        <a:pt x="2302" y="484"/>
                      </a:lnTo>
                      <a:lnTo>
                        <a:pt x="2309" y="497"/>
                      </a:lnTo>
                      <a:lnTo>
                        <a:pt x="2317" y="509"/>
                      </a:lnTo>
                      <a:lnTo>
                        <a:pt x="2325" y="522"/>
                      </a:lnTo>
                      <a:lnTo>
                        <a:pt x="2333" y="534"/>
                      </a:lnTo>
                      <a:lnTo>
                        <a:pt x="2343" y="544"/>
                      </a:lnTo>
                      <a:lnTo>
                        <a:pt x="2353" y="555"/>
                      </a:lnTo>
                      <a:lnTo>
                        <a:pt x="2363" y="565"/>
                      </a:lnTo>
                      <a:lnTo>
                        <a:pt x="2374" y="574"/>
                      </a:lnTo>
                      <a:lnTo>
                        <a:pt x="2386" y="583"/>
                      </a:lnTo>
                      <a:lnTo>
                        <a:pt x="2398" y="592"/>
                      </a:lnTo>
                      <a:lnTo>
                        <a:pt x="2411" y="599"/>
                      </a:lnTo>
                      <a:lnTo>
                        <a:pt x="2424" y="606"/>
                      </a:lnTo>
                      <a:lnTo>
                        <a:pt x="2438" y="612"/>
                      </a:lnTo>
                      <a:lnTo>
                        <a:pt x="2452" y="618"/>
                      </a:lnTo>
                      <a:lnTo>
                        <a:pt x="2467" y="623"/>
                      </a:lnTo>
                      <a:lnTo>
                        <a:pt x="2482" y="628"/>
                      </a:lnTo>
                      <a:lnTo>
                        <a:pt x="2499" y="632"/>
                      </a:lnTo>
                      <a:lnTo>
                        <a:pt x="2515" y="635"/>
                      </a:lnTo>
                      <a:lnTo>
                        <a:pt x="2532" y="637"/>
                      </a:lnTo>
                      <a:lnTo>
                        <a:pt x="2549" y="639"/>
                      </a:lnTo>
                      <a:lnTo>
                        <a:pt x="2567" y="640"/>
                      </a:lnTo>
                      <a:lnTo>
                        <a:pt x="2585" y="641"/>
                      </a:lnTo>
                      <a:lnTo>
                        <a:pt x="2612" y="640"/>
                      </a:lnTo>
                      <a:lnTo>
                        <a:pt x="2637" y="638"/>
                      </a:lnTo>
                      <a:lnTo>
                        <a:pt x="2661" y="635"/>
                      </a:lnTo>
                      <a:lnTo>
                        <a:pt x="2684" y="632"/>
                      </a:lnTo>
                      <a:lnTo>
                        <a:pt x="2702" y="628"/>
                      </a:lnTo>
                      <a:lnTo>
                        <a:pt x="2720" y="622"/>
                      </a:lnTo>
                      <a:lnTo>
                        <a:pt x="2734" y="617"/>
                      </a:lnTo>
                      <a:lnTo>
                        <a:pt x="2745" y="612"/>
                      </a:lnTo>
                      <a:lnTo>
                        <a:pt x="2727" y="523"/>
                      </a:lnTo>
                      <a:close/>
                      <a:moveTo>
                        <a:pt x="2058" y="10"/>
                      </a:moveTo>
                      <a:lnTo>
                        <a:pt x="2058" y="631"/>
                      </a:lnTo>
                      <a:lnTo>
                        <a:pt x="2171" y="631"/>
                      </a:lnTo>
                      <a:lnTo>
                        <a:pt x="2171" y="10"/>
                      </a:lnTo>
                      <a:lnTo>
                        <a:pt x="2058" y="10"/>
                      </a:lnTo>
                      <a:close/>
                      <a:moveTo>
                        <a:pt x="1776" y="631"/>
                      </a:moveTo>
                      <a:lnTo>
                        <a:pt x="1991" y="10"/>
                      </a:lnTo>
                      <a:lnTo>
                        <a:pt x="1871" y="10"/>
                      </a:lnTo>
                      <a:lnTo>
                        <a:pt x="1780" y="294"/>
                      </a:lnTo>
                      <a:lnTo>
                        <a:pt x="1771" y="322"/>
                      </a:lnTo>
                      <a:lnTo>
                        <a:pt x="1762" y="351"/>
                      </a:lnTo>
                      <a:lnTo>
                        <a:pt x="1754" y="379"/>
                      </a:lnTo>
                      <a:lnTo>
                        <a:pt x="1746" y="407"/>
                      </a:lnTo>
                      <a:lnTo>
                        <a:pt x="1738" y="435"/>
                      </a:lnTo>
                      <a:lnTo>
                        <a:pt x="1730" y="463"/>
                      </a:lnTo>
                      <a:lnTo>
                        <a:pt x="1724" y="491"/>
                      </a:lnTo>
                      <a:lnTo>
                        <a:pt x="1717" y="518"/>
                      </a:lnTo>
                      <a:lnTo>
                        <a:pt x="1715" y="518"/>
                      </a:lnTo>
                      <a:lnTo>
                        <a:pt x="1709" y="491"/>
                      </a:lnTo>
                      <a:lnTo>
                        <a:pt x="1702" y="462"/>
                      </a:lnTo>
                      <a:lnTo>
                        <a:pt x="1695" y="434"/>
                      </a:lnTo>
                      <a:lnTo>
                        <a:pt x="1688" y="406"/>
                      </a:lnTo>
                      <a:lnTo>
                        <a:pt x="1680" y="379"/>
                      </a:lnTo>
                      <a:lnTo>
                        <a:pt x="1672" y="350"/>
                      </a:lnTo>
                      <a:lnTo>
                        <a:pt x="1663" y="321"/>
                      </a:lnTo>
                      <a:lnTo>
                        <a:pt x="1654" y="292"/>
                      </a:lnTo>
                      <a:lnTo>
                        <a:pt x="1570" y="10"/>
                      </a:lnTo>
                      <a:lnTo>
                        <a:pt x="1447" y="10"/>
                      </a:lnTo>
                      <a:lnTo>
                        <a:pt x="1647" y="631"/>
                      </a:lnTo>
                      <a:lnTo>
                        <a:pt x="1776" y="631"/>
                      </a:lnTo>
                      <a:close/>
                      <a:moveTo>
                        <a:pt x="1090" y="97"/>
                      </a:moveTo>
                      <a:lnTo>
                        <a:pt x="1101" y="95"/>
                      </a:lnTo>
                      <a:lnTo>
                        <a:pt x="1117" y="93"/>
                      </a:lnTo>
                      <a:lnTo>
                        <a:pt x="1136" y="92"/>
                      </a:lnTo>
                      <a:lnTo>
                        <a:pt x="1161" y="91"/>
                      </a:lnTo>
                      <a:lnTo>
                        <a:pt x="1174" y="92"/>
                      </a:lnTo>
                      <a:lnTo>
                        <a:pt x="1187" y="93"/>
                      </a:lnTo>
                      <a:lnTo>
                        <a:pt x="1199" y="95"/>
                      </a:lnTo>
                      <a:lnTo>
                        <a:pt x="1210" y="97"/>
                      </a:lnTo>
                      <a:lnTo>
                        <a:pt x="1222" y="100"/>
                      </a:lnTo>
                      <a:lnTo>
                        <a:pt x="1231" y="105"/>
                      </a:lnTo>
                      <a:lnTo>
                        <a:pt x="1240" y="109"/>
                      </a:lnTo>
                      <a:lnTo>
                        <a:pt x="1248" y="115"/>
                      </a:lnTo>
                      <a:lnTo>
                        <a:pt x="1256" y="121"/>
                      </a:lnTo>
                      <a:lnTo>
                        <a:pt x="1263" y="130"/>
                      </a:lnTo>
                      <a:lnTo>
                        <a:pt x="1268" y="137"/>
                      </a:lnTo>
                      <a:lnTo>
                        <a:pt x="1273" y="146"/>
                      </a:lnTo>
                      <a:lnTo>
                        <a:pt x="1277" y="156"/>
                      </a:lnTo>
                      <a:lnTo>
                        <a:pt x="1279" y="167"/>
                      </a:lnTo>
                      <a:lnTo>
                        <a:pt x="1281" y="178"/>
                      </a:lnTo>
                      <a:lnTo>
                        <a:pt x="1281" y="190"/>
                      </a:lnTo>
                      <a:lnTo>
                        <a:pt x="1281" y="202"/>
                      </a:lnTo>
                      <a:lnTo>
                        <a:pt x="1279" y="212"/>
                      </a:lnTo>
                      <a:lnTo>
                        <a:pt x="1277" y="222"/>
                      </a:lnTo>
                      <a:lnTo>
                        <a:pt x="1273" y="232"/>
                      </a:lnTo>
                      <a:lnTo>
                        <a:pt x="1268" y="242"/>
                      </a:lnTo>
                      <a:lnTo>
                        <a:pt x="1263" y="250"/>
                      </a:lnTo>
                      <a:lnTo>
                        <a:pt x="1255" y="257"/>
                      </a:lnTo>
                      <a:lnTo>
                        <a:pt x="1248" y="264"/>
                      </a:lnTo>
                      <a:lnTo>
                        <a:pt x="1240" y="271"/>
                      </a:lnTo>
                      <a:lnTo>
                        <a:pt x="1231" y="277"/>
                      </a:lnTo>
                      <a:lnTo>
                        <a:pt x="1221" y="281"/>
                      </a:lnTo>
                      <a:lnTo>
                        <a:pt x="1209" y="285"/>
                      </a:lnTo>
                      <a:lnTo>
                        <a:pt x="1197" y="288"/>
                      </a:lnTo>
                      <a:lnTo>
                        <a:pt x="1185" y="291"/>
                      </a:lnTo>
                      <a:lnTo>
                        <a:pt x="1171" y="292"/>
                      </a:lnTo>
                      <a:lnTo>
                        <a:pt x="1158" y="292"/>
                      </a:lnTo>
                      <a:lnTo>
                        <a:pt x="1090" y="292"/>
                      </a:lnTo>
                      <a:lnTo>
                        <a:pt x="1090" y="97"/>
                      </a:lnTo>
                      <a:close/>
                      <a:moveTo>
                        <a:pt x="978" y="631"/>
                      </a:moveTo>
                      <a:lnTo>
                        <a:pt x="1090" y="631"/>
                      </a:lnTo>
                      <a:lnTo>
                        <a:pt x="1090" y="375"/>
                      </a:lnTo>
                      <a:lnTo>
                        <a:pt x="1148" y="375"/>
                      </a:lnTo>
                      <a:lnTo>
                        <a:pt x="1159" y="377"/>
                      </a:lnTo>
                      <a:lnTo>
                        <a:pt x="1170" y="378"/>
                      </a:lnTo>
                      <a:lnTo>
                        <a:pt x="1180" y="380"/>
                      </a:lnTo>
                      <a:lnTo>
                        <a:pt x="1190" y="382"/>
                      </a:lnTo>
                      <a:lnTo>
                        <a:pt x="1198" y="385"/>
                      </a:lnTo>
                      <a:lnTo>
                        <a:pt x="1206" y="389"/>
                      </a:lnTo>
                      <a:lnTo>
                        <a:pt x="1213" y="394"/>
                      </a:lnTo>
                      <a:lnTo>
                        <a:pt x="1221" y="400"/>
                      </a:lnTo>
                      <a:lnTo>
                        <a:pt x="1227" y="407"/>
                      </a:lnTo>
                      <a:lnTo>
                        <a:pt x="1233" y="415"/>
                      </a:lnTo>
                      <a:lnTo>
                        <a:pt x="1238" y="424"/>
                      </a:lnTo>
                      <a:lnTo>
                        <a:pt x="1243" y="433"/>
                      </a:lnTo>
                      <a:lnTo>
                        <a:pt x="1247" y="444"/>
                      </a:lnTo>
                      <a:lnTo>
                        <a:pt x="1251" y="457"/>
                      </a:lnTo>
                      <a:lnTo>
                        <a:pt x="1255" y="470"/>
                      </a:lnTo>
                      <a:lnTo>
                        <a:pt x="1259" y="485"/>
                      </a:lnTo>
                      <a:lnTo>
                        <a:pt x="1272" y="537"/>
                      </a:lnTo>
                      <a:lnTo>
                        <a:pt x="1283" y="579"/>
                      </a:lnTo>
                      <a:lnTo>
                        <a:pt x="1288" y="597"/>
                      </a:lnTo>
                      <a:lnTo>
                        <a:pt x="1292" y="611"/>
                      </a:lnTo>
                      <a:lnTo>
                        <a:pt x="1297" y="622"/>
                      </a:lnTo>
                      <a:lnTo>
                        <a:pt x="1301" y="631"/>
                      </a:lnTo>
                      <a:lnTo>
                        <a:pt x="1417" y="631"/>
                      </a:lnTo>
                      <a:lnTo>
                        <a:pt x="1413" y="619"/>
                      </a:lnTo>
                      <a:lnTo>
                        <a:pt x="1406" y="605"/>
                      </a:lnTo>
                      <a:lnTo>
                        <a:pt x="1401" y="585"/>
                      </a:lnTo>
                      <a:lnTo>
                        <a:pt x="1395" y="565"/>
                      </a:lnTo>
                      <a:lnTo>
                        <a:pt x="1389" y="540"/>
                      </a:lnTo>
                      <a:lnTo>
                        <a:pt x="1382" y="514"/>
                      </a:lnTo>
                      <a:lnTo>
                        <a:pt x="1376" y="487"/>
                      </a:lnTo>
                      <a:lnTo>
                        <a:pt x="1368" y="458"/>
                      </a:lnTo>
                      <a:lnTo>
                        <a:pt x="1362" y="436"/>
                      </a:lnTo>
                      <a:lnTo>
                        <a:pt x="1354" y="416"/>
                      </a:lnTo>
                      <a:lnTo>
                        <a:pt x="1346" y="398"/>
                      </a:lnTo>
                      <a:lnTo>
                        <a:pt x="1336" y="382"/>
                      </a:lnTo>
                      <a:lnTo>
                        <a:pt x="1330" y="374"/>
                      </a:lnTo>
                      <a:lnTo>
                        <a:pt x="1324" y="367"/>
                      </a:lnTo>
                      <a:lnTo>
                        <a:pt x="1318" y="361"/>
                      </a:lnTo>
                      <a:lnTo>
                        <a:pt x="1312" y="355"/>
                      </a:lnTo>
                      <a:lnTo>
                        <a:pt x="1305" y="350"/>
                      </a:lnTo>
                      <a:lnTo>
                        <a:pt x="1298" y="346"/>
                      </a:lnTo>
                      <a:lnTo>
                        <a:pt x="1290" y="342"/>
                      </a:lnTo>
                      <a:lnTo>
                        <a:pt x="1282" y="337"/>
                      </a:lnTo>
                      <a:lnTo>
                        <a:pt x="1282" y="335"/>
                      </a:lnTo>
                      <a:lnTo>
                        <a:pt x="1292" y="330"/>
                      </a:lnTo>
                      <a:lnTo>
                        <a:pt x="1304" y="326"/>
                      </a:lnTo>
                      <a:lnTo>
                        <a:pt x="1314" y="320"/>
                      </a:lnTo>
                      <a:lnTo>
                        <a:pt x="1324" y="314"/>
                      </a:lnTo>
                      <a:lnTo>
                        <a:pt x="1334" y="306"/>
                      </a:lnTo>
                      <a:lnTo>
                        <a:pt x="1343" y="298"/>
                      </a:lnTo>
                      <a:lnTo>
                        <a:pt x="1352" y="289"/>
                      </a:lnTo>
                      <a:lnTo>
                        <a:pt x="1360" y="280"/>
                      </a:lnTo>
                      <a:lnTo>
                        <a:pt x="1367" y="270"/>
                      </a:lnTo>
                      <a:lnTo>
                        <a:pt x="1374" y="258"/>
                      </a:lnTo>
                      <a:lnTo>
                        <a:pt x="1380" y="247"/>
                      </a:lnTo>
                      <a:lnTo>
                        <a:pt x="1385" y="235"/>
                      </a:lnTo>
                      <a:lnTo>
                        <a:pt x="1389" y="222"/>
                      </a:lnTo>
                      <a:lnTo>
                        <a:pt x="1392" y="209"/>
                      </a:lnTo>
                      <a:lnTo>
                        <a:pt x="1394" y="194"/>
                      </a:lnTo>
                      <a:lnTo>
                        <a:pt x="1394" y="180"/>
                      </a:lnTo>
                      <a:lnTo>
                        <a:pt x="1393" y="160"/>
                      </a:lnTo>
                      <a:lnTo>
                        <a:pt x="1391" y="142"/>
                      </a:lnTo>
                      <a:lnTo>
                        <a:pt x="1386" y="124"/>
                      </a:lnTo>
                      <a:lnTo>
                        <a:pt x="1381" y="108"/>
                      </a:lnTo>
                      <a:lnTo>
                        <a:pt x="1373" y="94"/>
                      </a:lnTo>
                      <a:lnTo>
                        <a:pt x="1363" y="79"/>
                      </a:lnTo>
                      <a:lnTo>
                        <a:pt x="1353" y="67"/>
                      </a:lnTo>
                      <a:lnTo>
                        <a:pt x="1341" y="56"/>
                      </a:lnTo>
                      <a:lnTo>
                        <a:pt x="1333" y="49"/>
                      </a:lnTo>
                      <a:lnTo>
                        <a:pt x="1324" y="43"/>
                      </a:lnTo>
                      <a:lnTo>
                        <a:pt x="1315" y="38"/>
                      </a:lnTo>
                      <a:lnTo>
                        <a:pt x="1306" y="33"/>
                      </a:lnTo>
                      <a:lnTo>
                        <a:pt x="1296" y="28"/>
                      </a:lnTo>
                      <a:lnTo>
                        <a:pt x="1285" y="24"/>
                      </a:lnTo>
                      <a:lnTo>
                        <a:pt x="1275" y="21"/>
                      </a:lnTo>
                      <a:lnTo>
                        <a:pt x="1263" y="17"/>
                      </a:lnTo>
                      <a:lnTo>
                        <a:pt x="1238" y="12"/>
                      </a:lnTo>
                      <a:lnTo>
                        <a:pt x="1211" y="8"/>
                      </a:lnTo>
                      <a:lnTo>
                        <a:pt x="1181" y="6"/>
                      </a:lnTo>
                      <a:lnTo>
                        <a:pt x="1150" y="5"/>
                      </a:lnTo>
                      <a:lnTo>
                        <a:pt x="1125" y="5"/>
                      </a:lnTo>
                      <a:lnTo>
                        <a:pt x="1101" y="6"/>
                      </a:lnTo>
                      <a:lnTo>
                        <a:pt x="1078" y="7"/>
                      </a:lnTo>
                      <a:lnTo>
                        <a:pt x="1055" y="9"/>
                      </a:lnTo>
                      <a:lnTo>
                        <a:pt x="1034" y="11"/>
                      </a:lnTo>
                      <a:lnTo>
                        <a:pt x="1014" y="13"/>
                      </a:lnTo>
                      <a:lnTo>
                        <a:pt x="995" y="15"/>
                      </a:lnTo>
                      <a:lnTo>
                        <a:pt x="978" y="19"/>
                      </a:lnTo>
                      <a:lnTo>
                        <a:pt x="978" y="631"/>
                      </a:lnTo>
                      <a:close/>
                      <a:moveTo>
                        <a:pt x="852" y="263"/>
                      </a:moveTo>
                      <a:lnTo>
                        <a:pt x="617" y="263"/>
                      </a:lnTo>
                      <a:lnTo>
                        <a:pt x="617" y="104"/>
                      </a:lnTo>
                      <a:lnTo>
                        <a:pt x="865" y="104"/>
                      </a:lnTo>
                      <a:lnTo>
                        <a:pt x="865" y="10"/>
                      </a:lnTo>
                      <a:lnTo>
                        <a:pt x="504" y="10"/>
                      </a:lnTo>
                      <a:lnTo>
                        <a:pt x="504" y="631"/>
                      </a:lnTo>
                      <a:lnTo>
                        <a:pt x="879" y="631"/>
                      </a:lnTo>
                      <a:lnTo>
                        <a:pt x="879" y="537"/>
                      </a:lnTo>
                      <a:lnTo>
                        <a:pt x="617" y="537"/>
                      </a:lnTo>
                      <a:lnTo>
                        <a:pt x="617" y="355"/>
                      </a:lnTo>
                      <a:lnTo>
                        <a:pt x="852" y="355"/>
                      </a:lnTo>
                      <a:lnTo>
                        <a:pt x="852" y="263"/>
                      </a:lnTo>
                      <a:close/>
                      <a:moveTo>
                        <a:pt x="0" y="601"/>
                      </a:moveTo>
                      <a:lnTo>
                        <a:pt x="14" y="609"/>
                      </a:lnTo>
                      <a:lnTo>
                        <a:pt x="32" y="616"/>
                      </a:lnTo>
                      <a:lnTo>
                        <a:pt x="50" y="622"/>
                      </a:lnTo>
                      <a:lnTo>
                        <a:pt x="72" y="629"/>
                      </a:lnTo>
                      <a:lnTo>
                        <a:pt x="94" y="634"/>
                      </a:lnTo>
                      <a:lnTo>
                        <a:pt x="118" y="637"/>
                      </a:lnTo>
                      <a:lnTo>
                        <a:pt x="143" y="640"/>
                      </a:lnTo>
                      <a:lnTo>
                        <a:pt x="167" y="641"/>
                      </a:lnTo>
                      <a:lnTo>
                        <a:pt x="196" y="640"/>
                      </a:lnTo>
                      <a:lnTo>
                        <a:pt x="224" y="637"/>
                      </a:lnTo>
                      <a:lnTo>
                        <a:pt x="236" y="635"/>
                      </a:lnTo>
                      <a:lnTo>
                        <a:pt x="248" y="632"/>
                      </a:lnTo>
                      <a:lnTo>
                        <a:pt x="261" y="629"/>
                      </a:lnTo>
                      <a:lnTo>
                        <a:pt x="272" y="625"/>
                      </a:lnTo>
                      <a:lnTo>
                        <a:pt x="282" y="621"/>
                      </a:lnTo>
                      <a:lnTo>
                        <a:pt x="293" y="617"/>
                      </a:lnTo>
                      <a:lnTo>
                        <a:pt x="303" y="613"/>
                      </a:lnTo>
                      <a:lnTo>
                        <a:pt x="312" y="608"/>
                      </a:lnTo>
                      <a:lnTo>
                        <a:pt x="321" y="603"/>
                      </a:lnTo>
                      <a:lnTo>
                        <a:pt x="330" y="597"/>
                      </a:lnTo>
                      <a:lnTo>
                        <a:pt x="338" y="591"/>
                      </a:lnTo>
                      <a:lnTo>
                        <a:pt x="345" y="584"/>
                      </a:lnTo>
                      <a:lnTo>
                        <a:pt x="352" y="578"/>
                      </a:lnTo>
                      <a:lnTo>
                        <a:pt x="358" y="571"/>
                      </a:lnTo>
                      <a:lnTo>
                        <a:pt x="365" y="564"/>
                      </a:lnTo>
                      <a:lnTo>
                        <a:pt x="371" y="557"/>
                      </a:lnTo>
                      <a:lnTo>
                        <a:pt x="380" y="541"/>
                      </a:lnTo>
                      <a:lnTo>
                        <a:pt x="388" y="526"/>
                      </a:lnTo>
                      <a:lnTo>
                        <a:pt x="394" y="508"/>
                      </a:lnTo>
                      <a:lnTo>
                        <a:pt x="400" y="491"/>
                      </a:lnTo>
                      <a:lnTo>
                        <a:pt x="402" y="472"/>
                      </a:lnTo>
                      <a:lnTo>
                        <a:pt x="403" y="454"/>
                      </a:lnTo>
                      <a:lnTo>
                        <a:pt x="402" y="437"/>
                      </a:lnTo>
                      <a:lnTo>
                        <a:pt x="401" y="422"/>
                      </a:lnTo>
                      <a:lnTo>
                        <a:pt x="397" y="407"/>
                      </a:lnTo>
                      <a:lnTo>
                        <a:pt x="393" y="393"/>
                      </a:lnTo>
                      <a:lnTo>
                        <a:pt x="387" y="380"/>
                      </a:lnTo>
                      <a:lnTo>
                        <a:pt x="381" y="367"/>
                      </a:lnTo>
                      <a:lnTo>
                        <a:pt x="373" y="355"/>
                      </a:lnTo>
                      <a:lnTo>
                        <a:pt x="364" y="344"/>
                      </a:lnTo>
                      <a:lnTo>
                        <a:pt x="353" y="332"/>
                      </a:lnTo>
                      <a:lnTo>
                        <a:pt x="341" y="322"/>
                      </a:lnTo>
                      <a:lnTo>
                        <a:pt x="328" y="313"/>
                      </a:lnTo>
                      <a:lnTo>
                        <a:pt x="313" y="303"/>
                      </a:lnTo>
                      <a:lnTo>
                        <a:pt x="298" y="294"/>
                      </a:lnTo>
                      <a:lnTo>
                        <a:pt x="281" y="286"/>
                      </a:lnTo>
                      <a:lnTo>
                        <a:pt x="263" y="278"/>
                      </a:lnTo>
                      <a:lnTo>
                        <a:pt x="243" y="270"/>
                      </a:lnTo>
                      <a:lnTo>
                        <a:pt x="215" y="258"/>
                      </a:lnTo>
                      <a:lnTo>
                        <a:pt x="190" y="247"/>
                      </a:lnTo>
                      <a:lnTo>
                        <a:pt x="179" y="242"/>
                      </a:lnTo>
                      <a:lnTo>
                        <a:pt x="169" y="236"/>
                      </a:lnTo>
                      <a:lnTo>
                        <a:pt x="161" y="230"/>
                      </a:lnTo>
                      <a:lnTo>
                        <a:pt x="153" y="224"/>
                      </a:lnTo>
                      <a:lnTo>
                        <a:pt x="146" y="219"/>
                      </a:lnTo>
                      <a:lnTo>
                        <a:pt x="141" y="213"/>
                      </a:lnTo>
                      <a:lnTo>
                        <a:pt x="135" y="206"/>
                      </a:lnTo>
                      <a:lnTo>
                        <a:pt x="131" y="200"/>
                      </a:lnTo>
                      <a:lnTo>
                        <a:pt x="128" y="192"/>
                      </a:lnTo>
                      <a:lnTo>
                        <a:pt x="126" y="184"/>
                      </a:lnTo>
                      <a:lnTo>
                        <a:pt x="125" y="177"/>
                      </a:lnTo>
                      <a:lnTo>
                        <a:pt x="125" y="168"/>
                      </a:lnTo>
                      <a:lnTo>
                        <a:pt x="125" y="162"/>
                      </a:lnTo>
                      <a:lnTo>
                        <a:pt x="126" y="154"/>
                      </a:lnTo>
                      <a:lnTo>
                        <a:pt x="128" y="147"/>
                      </a:lnTo>
                      <a:lnTo>
                        <a:pt x="130" y="141"/>
                      </a:lnTo>
                      <a:lnTo>
                        <a:pt x="134" y="135"/>
                      </a:lnTo>
                      <a:lnTo>
                        <a:pt x="139" y="129"/>
                      </a:lnTo>
                      <a:lnTo>
                        <a:pt x="143" y="122"/>
                      </a:lnTo>
                      <a:lnTo>
                        <a:pt x="149" y="117"/>
                      </a:lnTo>
                      <a:lnTo>
                        <a:pt x="156" y="112"/>
                      </a:lnTo>
                      <a:lnTo>
                        <a:pt x="163" y="107"/>
                      </a:lnTo>
                      <a:lnTo>
                        <a:pt x="171" y="103"/>
                      </a:lnTo>
                      <a:lnTo>
                        <a:pt x="181" y="100"/>
                      </a:lnTo>
                      <a:lnTo>
                        <a:pt x="191" y="97"/>
                      </a:lnTo>
                      <a:lnTo>
                        <a:pt x="202" y="95"/>
                      </a:lnTo>
                      <a:lnTo>
                        <a:pt x="215" y="94"/>
                      </a:lnTo>
                      <a:lnTo>
                        <a:pt x="227" y="94"/>
                      </a:lnTo>
                      <a:lnTo>
                        <a:pt x="248" y="94"/>
                      </a:lnTo>
                      <a:lnTo>
                        <a:pt x="268" y="96"/>
                      </a:lnTo>
                      <a:lnTo>
                        <a:pt x="285" y="100"/>
                      </a:lnTo>
                      <a:lnTo>
                        <a:pt x="302" y="104"/>
                      </a:lnTo>
                      <a:lnTo>
                        <a:pt x="317" y="108"/>
                      </a:lnTo>
                      <a:lnTo>
                        <a:pt x="331" y="113"/>
                      </a:lnTo>
                      <a:lnTo>
                        <a:pt x="342" y="118"/>
                      </a:lnTo>
                      <a:lnTo>
                        <a:pt x="351" y="122"/>
                      </a:lnTo>
                      <a:lnTo>
                        <a:pt x="378" y="31"/>
                      </a:lnTo>
                      <a:lnTo>
                        <a:pt x="366" y="25"/>
                      </a:lnTo>
                      <a:lnTo>
                        <a:pt x="350" y="20"/>
                      </a:lnTo>
                      <a:lnTo>
                        <a:pt x="335" y="14"/>
                      </a:lnTo>
                      <a:lnTo>
                        <a:pt x="316" y="9"/>
                      </a:lnTo>
                      <a:lnTo>
                        <a:pt x="298" y="6"/>
                      </a:lnTo>
                      <a:lnTo>
                        <a:pt x="276" y="3"/>
                      </a:lnTo>
                      <a:lnTo>
                        <a:pt x="254" y="1"/>
                      </a:lnTo>
                      <a:lnTo>
                        <a:pt x="229" y="0"/>
                      </a:lnTo>
                      <a:lnTo>
                        <a:pt x="204" y="1"/>
                      </a:lnTo>
                      <a:lnTo>
                        <a:pt x="182" y="4"/>
                      </a:lnTo>
                      <a:lnTo>
                        <a:pt x="159" y="8"/>
                      </a:lnTo>
                      <a:lnTo>
                        <a:pt x="139" y="14"/>
                      </a:lnTo>
                      <a:lnTo>
                        <a:pt x="119" y="22"/>
                      </a:lnTo>
                      <a:lnTo>
                        <a:pt x="101" y="30"/>
                      </a:lnTo>
                      <a:lnTo>
                        <a:pt x="84" y="40"/>
                      </a:lnTo>
                      <a:lnTo>
                        <a:pt x="70" y="51"/>
                      </a:lnTo>
                      <a:lnTo>
                        <a:pt x="56" y="64"/>
                      </a:lnTo>
                      <a:lnTo>
                        <a:pt x="44" y="77"/>
                      </a:lnTo>
                      <a:lnTo>
                        <a:pt x="34" y="93"/>
                      </a:lnTo>
                      <a:lnTo>
                        <a:pt x="26" y="108"/>
                      </a:lnTo>
                      <a:lnTo>
                        <a:pt x="18" y="124"/>
                      </a:lnTo>
                      <a:lnTo>
                        <a:pt x="14" y="142"/>
                      </a:lnTo>
                      <a:lnTo>
                        <a:pt x="11" y="159"/>
                      </a:lnTo>
                      <a:lnTo>
                        <a:pt x="10" y="179"/>
                      </a:lnTo>
                      <a:lnTo>
                        <a:pt x="11" y="194"/>
                      </a:lnTo>
                      <a:lnTo>
                        <a:pt x="13" y="211"/>
                      </a:lnTo>
                      <a:lnTo>
                        <a:pt x="16" y="225"/>
                      </a:lnTo>
                      <a:lnTo>
                        <a:pt x="21" y="240"/>
                      </a:lnTo>
                      <a:lnTo>
                        <a:pt x="29" y="253"/>
                      </a:lnTo>
                      <a:lnTo>
                        <a:pt x="36" y="265"/>
                      </a:lnTo>
                      <a:lnTo>
                        <a:pt x="45" y="277"/>
                      </a:lnTo>
                      <a:lnTo>
                        <a:pt x="55" y="288"/>
                      </a:lnTo>
                      <a:lnTo>
                        <a:pt x="67" y="299"/>
                      </a:lnTo>
                      <a:lnTo>
                        <a:pt x="80" y="310"/>
                      </a:lnTo>
                      <a:lnTo>
                        <a:pt x="93" y="319"/>
                      </a:lnTo>
                      <a:lnTo>
                        <a:pt x="109" y="328"/>
                      </a:lnTo>
                      <a:lnTo>
                        <a:pt x="124" y="336"/>
                      </a:lnTo>
                      <a:lnTo>
                        <a:pt x="142" y="345"/>
                      </a:lnTo>
                      <a:lnTo>
                        <a:pt x="159" y="352"/>
                      </a:lnTo>
                      <a:lnTo>
                        <a:pt x="178" y="359"/>
                      </a:lnTo>
                      <a:lnTo>
                        <a:pt x="205" y="369"/>
                      </a:lnTo>
                      <a:lnTo>
                        <a:pt x="228" y="381"/>
                      </a:lnTo>
                      <a:lnTo>
                        <a:pt x="238" y="386"/>
                      </a:lnTo>
                      <a:lnTo>
                        <a:pt x="247" y="392"/>
                      </a:lnTo>
                      <a:lnTo>
                        <a:pt x="255" y="397"/>
                      </a:lnTo>
                      <a:lnTo>
                        <a:pt x="262" y="403"/>
                      </a:lnTo>
                      <a:lnTo>
                        <a:pt x="268" y="409"/>
                      </a:lnTo>
                      <a:lnTo>
                        <a:pt x="273" y="417"/>
                      </a:lnTo>
                      <a:lnTo>
                        <a:pt x="278" y="423"/>
                      </a:lnTo>
                      <a:lnTo>
                        <a:pt x="281" y="430"/>
                      </a:lnTo>
                      <a:lnTo>
                        <a:pt x="284" y="437"/>
                      </a:lnTo>
                      <a:lnTo>
                        <a:pt x="287" y="445"/>
                      </a:lnTo>
                      <a:lnTo>
                        <a:pt x="288" y="454"/>
                      </a:lnTo>
                      <a:lnTo>
                        <a:pt x="288" y="462"/>
                      </a:lnTo>
                      <a:lnTo>
                        <a:pt x="288" y="471"/>
                      </a:lnTo>
                      <a:lnTo>
                        <a:pt x="285" y="480"/>
                      </a:lnTo>
                      <a:lnTo>
                        <a:pt x="283" y="489"/>
                      </a:lnTo>
                      <a:lnTo>
                        <a:pt x="280" y="497"/>
                      </a:lnTo>
                      <a:lnTo>
                        <a:pt x="276" y="504"/>
                      </a:lnTo>
                      <a:lnTo>
                        <a:pt x="271" y="511"/>
                      </a:lnTo>
                      <a:lnTo>
                        <a:pt x="265" y="517"/>
                      </a:lnTo>
                      <a:lnTo>
                        <a:pt x="259" y="524"/>
                      </a:lnTo>
                      <a:lnTo>
                        <a:pt x="251" y="529"/>
                      </a:lnTo>
                      <a:lnTo>
                        <a:pt x="242" y="533"/>
                      </a:lnTo>
                      <a:lnTo>
                        <a:pt x="233" y="537"/>
                      </a:lnTo>
                      <a:lnTo>
                        <a:pt x="223" y="540"/>
                      </a:lnTo>
                      <a:lnTo>
                        <a:pt x="213" y="543"/>
                      </a:lnTo>
                      <a:lnTo>
                        <a:pt x="200" y="545"/>
                      </a:lnTo>
                      <a:lnTo>
                        <a:pt x="188" y="546"/>
                      </a:lnTo>
                      <a:lnTo>
                        <a:pt x="175" y="546"/>
                      </a:lnTo>
                      <a:lnTo>
                        <a:pt x="154" y="546"/>
                      </a:lnTo>
                      <a:lnTo>
                        <a:pt x="132" y="543"/>
                      </a:lnTo>
                      <a:lnTo>
                        <a:pt x="112" y="540"/>
                      </a:lnTo>
                      <a:lnTo>
                        <a:pt x="92" y="535"/>
                      </a:lnTo>
                      <a:lnTo>
                        <a:pt x="74" y="529"/>
                      </a:lnTo>
                      <a:lnTo>
                        <a:pt x="56" y="523"/>
                      </a:lnTo>
                      <a:lnTo>
                        <a:pt x="40" y="514"/>
                      </a:lnTo>
                      <a:lnTo>
                        <a:pt x="26" y="507"/>
                      </a:lnTo>
                      <a:lnTo>
                        <a:pt x="0" y="601"/>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latin typeface="Myriad Pro"/>
                  </a:endParaRPr>
                </a:p>
              </p:txBody>
            </p:sp>
            <p:sp>
              <p:nvSpPr>
                <p:cNvPr id="36" name="Freeform 35"/>
                <p:cNvSpPr>
                  <a:spLocks noEditPoints="1"/>
                </p:cNvSpPr>
                <p:nvPr/>
              </p:nvSpPr>
              <p:spPr bwMode="auto">
                <a:xfrm>
                  <a:off x="656520" y="250031"/>
                  <a:ext cx="780730" cy="84203"/>
                </a:xfrm>
                <a:custGeom>
                  <a:avLst/>
                  <a:gdLst/>
                  <a:ahLst/>
                  <a:cxnLst>
                    <a:cxn ang="0">
                      <a:pos x="5506" y="10"/>
                    </a:cxn>
                    <a:cxn ang="0">
                      <a:pos x="5169" y="544"/>
                    </a:cxn>
                    <a:cxn ang="0">
                      <a:pos x="5029" y="477"/>
                    </a:cxn>
                    <a:cxn ang="0">
                      <a:pos x="4982" y="270"/>
                    </a:cxn>
                    <a:cxn ang="0">
                      <a:pos x="5063" y="133"/>
                    </a:cxn>
                    <a:cxn ang="0">
                      <a:pos x="5293" y="109"/>
                    </a:cxn>
                    <a:cxn ang="0">
                      <a:pos x="5122" y="6"/>
                    </a:cxn>
                    <a:cxn ang="0">
                      <a:pos x="4924" y="122"/>
                    </a:cxn>
                    <a:cxn ang="0">
                      <a:pos x="4861" y="362"/>
                    </a:cxn>
                    <a:cxn ang="0">
                      <a:pos x="4955" y="565"/>
                    </a:cxn>
                    <a:cxn ang="0">
                      <a:pos x="5175" y="641"/>
                    </a:cxn>
                    <a:cxn ang="0">
                      <a:pos x="4373" y="269"/>
                    </a:cxn>
                    <a:cxn ang="0">
                      <a:pos x="4761" y="631"/>
                    </a:cxn>
                    <a:cxn ang="0">
                      <a:pos x="4630" y="407"/>
                    </a:cxn>
                    <a:cxn ang="0">
                      <a:pos x="3905" y="100"/>
                    </a:cxn>
                    <a:cxn ang="0">
                      <a:pos x="3809" y="456"/>
                    </a:cxn>
                    <a:cxn ang="0">
                      <a:pos x="3020" y="10"/>
                    </a:cxn>
                    <a:cxn ang="0">
                      <a:pos x="2324" y="528"/>
                    </a:cxn>
                    <a:cxn ang="0">
                      <a:pos x="2455" y="633"/>
                    </a:cxn>
                    <a:cxn ang="0">
                      <a:pos x="2663" y="610"/>
                    </a:cxn>
                    <a:cxn ang="0">
                      <a:pos x="2767" y="461"/>
                    </a:cxn>
                    <a:cxn ang="0">
                      <a:pos x="2644" y="481"/>
                    </a:cxn>
                    <a:cxn ang="0">
                      <a:pos x="2470" y="533"/>
                    </a:cxn>
                    <a:cxn ang="0">
                      <a:pos x="1803" y="609"/>
                    </a:cxn>
                    <a:cxn ang="0">
                      <a:pos x="2082" y="617"/>
                    </a:cxn>
                    <a:cxn ang="0">
                      <a:pos x="2191" y="472"/>
                    </a:cxn>
                    <a:cxn ang="0">
                      <a:pos x="2070" y="286"/>
                    </a:cxn>
                    <a:cxn ang="0">
                      <a:pos x="1914" y="177"/>
                    </a:cxn>
                    <a:cxn ang="0">
                      <a:pos x="1991" y="95"/>
                    </a:cxn>
                    <a:cxn ang="0">
                      <a:pos x="2106" y="9"/>
                    </a:cxn>
                    <a:cxn ang="0">
                      <a:pos x="1823" y="93"/>
                    </a:cxn>
                    <a:cxn ang="0">
                      <a:pos x="1869" y="310"/>
                    </a:cxn>
                    <a:cxn ang="0">
                      <a:pos x="2067" y="423"/>
                    </a:cxn>
                    <a:cxn ang="0">
                      <a:pos x="2031" y="533"/>
                    </a:cxn>
                    <a:cxn ang="0">
                      <a:pos x="1789" y="601"/>
                    </a:cxn>
                    <a:cxn ang="0">
                      <a:pos x="1348" y="251"/>
                    </a:cxn>
                    <a:cxn ang="0">
                      <a:pos x="1587" y="422"/>
                    </a:cxn>
                    <a:cxn ang="0">
                      <a:pos x="1300" y="631"/>
                    </a:cxn>
                    <a:cxn ang="0">
                      <a:pos x="679" y="482"/>
                    </a:cxn>
                    <a:cxn ang="0">
                      <a:pos x="668" y="177"/>
                    </a:cxn>
                    <a:cxn ang="0">
                      <a:pos x="807" y="91"/>
                    </a:cxn>
                    <a:cxn ang="0">
                      <a:pos x="944" y="177"/>
                    </a:cxn>
                    <a:cxn ang="0">
                      <a:pos x="933" y="482"/>
                    </a:cxn>
                    <a:cxn ang="0">
                      <a:pos x="804" y="550"/>
                    </a:cxn>
                    <a:cxn ang="0">
                      <a:pos x="993" y="575"/>
                    </a:cxn>
                    <a:cxn ang="0">
                      <a:pos x="1094" y="370"/>
                    </a:cxn>
                    <a:cxn ang="0">
                      <a:pos x="1054" y="137"/>
                    </a:cxn>
                    <a:cxn ang="0">
                      <a:pos x="890" y="9"/>
                    </a:cxn>
                    <a:cxn ang="0">
                      <a:pos x="665" y="37"/>
                    </a:cxn>
                    <a:cxn ang="0">
                      <a:pos x="531" y="209"/>
                    </a:cxn>
                    <a:cxn ang="0">
                      <a:pos x="535" y="452"/>
                    </a:cxn>
                    <a:cxn ang="0">
                      <a:pos x="670" y="611"/>
                    </a:cxn>
                    <a:cxn ang="0">
                      <a:pos x="403" y="539"/>
                    </a:cxn>
                    <a:cxn ang="0">
                      <a:pos x="216" y="516"/>
                    </a:cxn>
                    <a:cxn ang="0">
                      <a:pos x="123" y="371"/>
                    </a:cxn>
                    <a:cxn ang="0">
                      <a:pos x="160" y="176"/>
                    </a:cxn>
                    <a:cxn ang="0">
                      <a:pos x="337" y="94"/>
                    </a:cxn>
                    <a:cxn ang="0">
                      <a:pos x="383" y="3"/>
                    </a:cxn>
                    <a:cxn ang="0">
                      <a:pos x="130" y="59"/>
                    </a:cxn>
                    <a:cxn ang="0">
                      <a:pos x="6" y="255"/>
                    </a:cxn>
                    <a:cxn ang="0">
                      <a:pos x="41" y="497"/>
                    </a:cxn>
                    <a:cxn ang="0">
                      <a:pos x="215" y="628"/>
                    </a:cxn>
                    <a:cxn ang="0">
                      <a:pos x="458" y="523"/>
                    </a:cxn>
                  </a:cxnLst>
                  <a:rect l="0" t="0" r="r" b="b"/>
                  <a:pathLst>
                    <a:path w="5893" h="641">
                      <a:moveTo>
                        <a:pt x="5686" y="631"/>
                      </a:moveTo>
                      <a:lnTo>
                        <a:pt x="5686" y="369"/>
                      </a:lnTo>
                      <a:lnTo>
                        <a:pt x="5893" y="10"/>
                      </a:lnTo>
                      <a:lnTo>
                        <a:pt x="5764" y="10"/>
                      </a:lnTo>
                      <a:lnTo>
                        <a:pt x="5690" y="169"/>
                      </a:lnTo>
                      <a:lnTo>
                        <a:pt x="5675" y="202"/>
                      </a:lnTo>
                      <a:lnTo>
                        <a:pt x="5661" y="232"/>
                      </a:lnTo>
                      <a:lnTo>
                        <a:pt x="5648" y="262"/>
                      </a:lnTo>
                      <a:lnTo>
                        <a:pt x="5636" y="292"/>
                      </a:lnTo>
                      <a:lnTo>
                        <a:pt x="5635" y="292"/>
                      </a:lnTo>
                      <a:lnTo>
                        <a:pt x="5621" y="261"/>
                      </a:lnTo>
                      <a:lnTo>
                        <a:pt x="5609" y="232"/>
                      </a:lnTo>
                      <a:lnTo>
                        <a:pt x="5596" y="202"/>
                      </a:lnTo>
                      <a:lnTo>
                        <a:pt x="5580" y="170"/>
                      </a:lnTo>
                      <a:lnTo>
                        <a:pt x="5506" y="10"/>
                      </a:lnTo>
                      <a:lnTo>
                        <a:pt x="5377" y="10"/>
                      </a:lnTo>
                      <a:lnTo>
                        <a:pt x="5573" y="372"/>
                      </a:lnTo>
                      <a:lnTo>
                        <a:pt x="5573" y="631"/>
                      </a:lnTo>
                      <a:lnTo>
                        <a:pt x="5686" y="631"/>
                      </a:lnTo>
                      <a:close/>
                      <a:moveTo>
                        <a:pt x="5318" y="523"/>
                      </a:moveTo>
                      <a:lnTo>
                        <a:pt x="5306" y="528"/>
                      </a:lnTo>
                      <a:lnTo>
                        <a:pt x="5293" y="532"/>
                      </a:lnTo>
                      <a:lnTo>
                        <a:pt x="5277" y="536"/>
                      </a:lnTo>
                      <a:lnTo>
                        <a:pt x="5262" y="539"/>
                      </a:lnTo>
                      <a:lnTo>
                        <a:pt x="5245" y="542"/>
                      </a:lnTo>
                      <a:lnTo>
                        <a:pt x="5229" y="544"/>
                      </a:lnTo>
                      <a:lnTo>
                        <a:pt x="5211" y="545"/>
                      </a:lnTo>
                      <a:lnTo>
                        <a:pt x="5194" y="545"/>
                      </a:lnTo>
                      <a:lnTo>
                        <a:pt x="5182" y="545"/>
                      </a:lnTo>
                      <a:lnTo>
                        <a:pt x="5169" y="544"/>
                      </a:lnTo>
                      <a:lnTo>
                        <a:pt x="5157" y="543"/>
                      </a:lnTo>
                      <a:lnTo>
                        <a:pt x="5146" y="541"/>
                      </a:lnTo>
                      <a:lnTo>
                        <a:pt x="5134" y="539"/>
                      </a:lnTo>
                      <a:lnTo>
                        <a:pt x="5124" y="537"/>
                      </a:lnTo>
                      <a:lnTo>
                        <a:pt x="5113" y="534"/>
                      </a:lnTo>
                      <a:lnTo>
                        <a:pt x="5104" y="530"/>
                      </a:lnTo>
                      <a:lnTo>
                        <a:pt x="5093" y="526"/>
                      </a:lnTo>
                      <a:lnTo>
                        <a:pt x="5084" y="522"/>
                      </a:lnTo>
                      <a:lnTo>
                        <a:pt x="5075" y="516"/>
                      </a:lnTo>
                      <a:lnTo>
                        <a:pt x="5067" y="511"/>
                      </a:lnTo>
                      <a:lnTo>
                        <a:pt x="5057" y="505"/>
                      </a:lnTo>
                      <a:lnTo>
                        <a:pt x="5050" y="499"/>
                      </a:lnTo>
                      <a:lnTo>
                        <a:pt x="5042" y="492"/>
                      </a:lnTo>
                      <a:lnTo>
                        <a:pt x="5036" y="486"/>
                      </a:lnTo>
                      <a:lnTo>
                        <a:pt x="5029" y="477"/>
                      </a:lnTo>
                      <a:lnTo>
                        <a:pt x="5022" y="470"/>
                      </a:lnTo>
                      <a:lnTo>
                        <a:pt x="5016" y="462"/>
                      </a:lnTo>
                      <a:lnTo>
                        <a:pt x="5011" y="453"/>
                      </a:lnTo>
                      <a:lnTo>
                        <a:pt x="5006" y="443"/>
                      </a:lnTo>
                      <a:lnTo>
                        <a:pt x="5001" y="434"/>
                      </a:lnTo>
                      <a:lnTo>
                        <a:pt x="4997" y="425"/>
                      </a:lnTo>
                      <a:lnTo>
                        <a:pt x="4993" y="415"/>
                      </a:lnTo>
                      <a:lnTo>
                        <a:pt x="4986" y="393"/>
                      </a:lnTo>
                      <a:lnTo>
                        <a:pt x="4982" y="371"/>
                      </a:lnTo>
                      <a:lnTo>
                        <a:pt x="4979" y="347"/>
                      </a:lnTo>
                      <a:lnTo>
                        <a:pt x="4978" y="322"/>
                      </a:lnTo>
                      <a:lnTo>
                        <a:pt x="4979" y="309"/>
                      </a:lnTo>
                      <a:lnTo>
                        <a:pt x="4979" y="295"/>
                      </a:lnTo>
                      <a:lnTo>
                        <a:pt x="4981" y="282"/>
                      </a:lnTo>
                      <a:lnTo>
                        <a:pt x="4982" y="270"/>
                      </a:lnTo>
                      <a:lnTo>
                        <a:pt x="4985" y="257"/>
                      </a:lnTo>
                      <a:lnTo>
                        <a:pt x="4987" y="246"/>
                      </a:lnTo>
                      <a:lnTo>
                        <a:pt x="4991" y="235"/>
                      </a:lnTo>
                      <a:lnTo>
                        <a:pt x="4995" y="223"/>
                      </a:lnTo>
                      <a:lnTo>
                        <a:pt x="4999" y="213"/>
                      </a:lnTo>
                      <a:lnTo>
                        <a:pt x="5004" y="203"/>
                      </a:lnTo>
                      <a:lnTo>
                        <a:pt x="5008" y="193"/>
                      </a:lnTo>
                      <a:lnTo>
                        <a:pt x="5014" y="184"/>
                      </a:lnTo>
                      <a:lnTo>
                        <a:pt x="5019" y="176"/>
                      </a:lnTo>
                      <a:lnTo>
                        <a:pt x="5026" y="168"/>
                      </a:lnTo>
                      <a:lnTo>
                        <a:pt x="5033" y="159"/>
                      </a:lnTo>
                      <a:lnTo>
                        <a:pt x="5040" y="152"/>
                      </a:lnTo>
                      <a:lnTo>
                        <a:pt x="5047" y="145"/>
                      </a:lnTo>
                      <a:lnTo>
                        <a:pt x="5055" y="139"/>
                      </a:lnTo>
                      <a:lnTo>
                        <a:pt x="5063" y="133"/>
                      </a:lnTo>
                      <a:lnTo>
                        <a:pt x="5072" y="127"/>
                      </a:lnTo>
                      <a:lnTo>
                        <a:pt x="5080" y="121"/>
                      </a:lnTo>
                      <a:lnTo>
                        <a:pt x="5089" y="117"/>
                      </a:lnTo>
                      <a:lnTo>
                        <a:pt x="5098" y="112"/>
                      </a:lnTo>
                      <a:lnTo>
                        <a:pt x="5109" y="109"/>
                      </a:lnTo>
                      <a:lnTo>
                        <a:pt x="5129" y="102"/>
                      </a:lnTo>
                      <a:lnTo>
                        <a:pt x="5150" y="98"/>
                      </a:lnTo>
                      <a:lnTo>
                        <a:pt x="5172" y="95"/>
                      </a:lnTo>
                      <a:lnTo>
                        <a:pt x="5196" y="94"/>
                      </a:lnTo>
                      <a:lnTo>
                        <a:pt x="5215" y="95"/>
                      </a:lnTo>
                      <a:lnTo>
                        <a:pt x="5232" y="96"/>
                      </a:lnTo>
                      <a:lnTo>
                        <a:pt x="5248" y="98"/>
                      </a:lnTo>
                      <a:lnTo>
                        <a:pt x="5264" y="101"/>
                      </a:lnTo>
                      <a:lnTo>
                        <a:pt x="5279" y="105"/>
                      </a:lnTo>
                      <a:lnTo>
                        <a:pt x="5293" y="109"/>
                      </a:lnTo>
                      <a:lnTo>
                        <a:pt x="5305" y="113"/>
                      </a:lnTo>
                      <a:lnTo>
                        <a:pt x="5316" y="118"/>
                      </a:lnTo>
                      <a:lnTo>
                        <a:pt x="5341" y="28"/>
                      </a:lnTo>
                      <a:lnTo>
                        <a:pt x="5332" y="24"/>
                      </a:lnTo>
                      <a:lnTo>
                        <a:pt x="5318" y="19"/>
                      </a:lnTo>
                      <a:lnTo>
                        <a:pt x="5303" y="13"/>
                      </a:lnTo>
                      <a:lnTo>
                        <a:pt x="5285" y="9"/>
                      </a:lnTo>
                      <a:lnTo>
                        <a:pt x="5265" y="6"/>
                      </a:lnTo>
                      <a:lnTo>
                        <a:pt x="5242" y="3"/>
                      </a:lnTo>
                      <a:lnTo>
                        <a:pt x="5218" y="1"/>
                      </a:lnTo>
                      <a:lnTo>
                        <a:pt x="5191" y="0"/>
                      </a:lnTo>
                      <a:lnTo>
                        <a:pt x="5173" y="1"/>
                      </a:lnTo>
                      <a:lnTo>
                        <a:pt x="5156" y="2"/>
                      </a:lnTo>
                      <a:lnTo>
                        <a:pt x="5139" y="4"/>
                      </a:lnTo>
                      <a:lnTo>
                        <a:pt x="5122" y="6"/>
                      </a:lnTo>
                      <a:lnTo>
                        <a:pt x="5106" y="9"/>
                      </a:lnTo>
                      <a:lnTo>
                        <a:pt x="5090" y="13"/>
                      </a:lnTo>
                      <a:lnTo>
                        <a:pt x="5075" y="17"/>
                      </a:lnTo>
                      <a:lnTo>
                        <a:pt x="5059" y="23"/>
                      </a:lnTo>
                      <a:lnTo>
                        <a:pt x="5045" y="29"/>
                      </a:lnTo>
                      <a:lnTo>
                        <a:pt x="5031" y="35"/>
                      </a:lnTo>
                      <a:lnTo>
                        <a:pt x="5016" y="42"/>
                      </a:lnTo>
                      <a:lnTo>
                        <a:pt x="5003" y="50"/>
                      </a:lnTo>
                      <a:lnTo>
                        <a:pt x="4989" y="59"/>
                      </a:lnTo>
                      <a:lnTo>
                        <a:pt x="4977" y="68"/>
                      </a:lnTo>
                      <a:lnTo>
                        <a:pt x="4966" y="77"/>
                      </a:lnTo>
                      <a:lnTo>
                        <a:pt x="4955" y="87"/>
                      </a:lnTo>
                      <a:lnTo>
                        <a:pt x="4943" y="99"/>
                      </a:lnTo>
                      <a:lnTo>
                        <a:pt x="4933" y="110"/>
                      </a:lnTo>
                      <a:lnTo>
                        <a:pt x="4924" y="122"/>
                      </a:lnTo>
                      <a:lnTo>
                        <a:pt x="4914" y="135"/>
                      </a:lnTo>
                      <a:lnTo>
                        <a:pt x="4906" y="148"/>
                      </a:lnTo>
                      <a:lnTo>
                        <a:pt x="4898" y="162"/>
                      </a:lnTo>
                      <a:lnTo>
                        <a:pt x="4891" y="176"/>
                      </a:lnTo>
                      <a:lnTo>
                        <a:pt x="4885" y="190"/>
                      </a:lnTo>
                      <a:lnTo>
                        <a:pt x="4879" y="206"/>
                      </a:lnTo>
                      <a:lnTo>
                        <a:pt x="4873" y="222"/>
                      </a:lnTo>
                      <a:lnTo>
                        <a:pt x="4869" y="239"/>
                      </a:lnTo>
                      <a:lnTo>
                        <a:pt x="4866" y="255"/>
                      </a:lnTo>
                      <a:lnTo>
                        <a:pt x="4863" y="273"/>
                      </a:lnTo>
                      <a:lnTo>
                        <a:pt x="4861" y="290"/>
                      </a:lnTo>
                      <a:lnTo>
                        <a:pt x="4860" y="309"/>
                      </a:lnTo>
                      <a:lnTo>
                        <a:pt x="4859" y="328"/>
                      </a:lnTo>
                      <a:lnTo>
                        <a:pt x="4860" y="346"/>
                      </a:lnTo>
                      <a:lnTo>
                        <a:pt x="4861" y="362"/>
                      </a:lnTo>
                      <a:lnTo>
                        <a:pt x="4862" y="380"/>
                      </a:lnTo>
                      <a:lnTo>
                        <a:pt x="4865" y="395"/>
                      </a:lnTo>
                      <a:lnTo>
                        <a:pt x="4868" y="412"/>
                      </a:lnTo>
                      <a:lnTo>
                        <a:pt x="4871" y="427"/>
                      </a:lnTo>
                      <a:lnTo>
                        <a:pt x="4876" y="441"/>
                      </a:lnTo>
                      <a:lnTo>
                        <a:pt x="4881" y="457"/>
                      </a:lnTo>
                      <a:lnTo>
                        <a:pt x="4887" y="470"/>
                      </a:lnTo>
                      <a:lnTo>
                        <a:pt x="4893" y="484"/>
                      </a:lnTo>
                      <a:lnTo>
                        <a:pt x="4900" y="497"/>
                      </a:lnTo>
                      <a:lnTo>
                        <a:pt x="4907" y="509"/>
                      </a:lnTo>
                      <a:lnTo>
                        <a:pt x="4915" y="522"/>
                      </a:lnTo>
                      <a:lnTo>
                        <a:pt x="4925" y="534"/>
                      </a:lnTo>
                      <a:lnTo>
                        <a:pt x="4934" y="544"/>
                      </a:lnTo>
                      <a:lnTo>
                        <a:pt x="4943" y="555"/>
                      </a:lnTo>
                      <a:lnTo>
                        <a:pt x="4955" y="565"/>
                      </a:lnTo>
                      <a:lnTo>
                        <a:pt x="4965" y="574"/>
                      </a:lnTo>
                      <a:lnTo>
                        <a:pt x="4977" y="583"/>
                      </a:lnTo>
                      <a:lnTo>
                        <a:pt x="4989" y="592"/>
                      </a:lnTo>
                      <a:lnTo>
                        <a:pt x="5002" y="599"/>
                      </a:lnTo>
                      <a:lnTo>
                        <a:pt x="5015" y="606"/>
                      </a:lnTo>
                      <a:lnTo>
                        <a:pt x="5029" y="612"/>
                      </a:lnTo>
                      <a:lnTo>
                        <a:pt x="5043" y="618"/>
                      </a:lnTo>
                      <a:lnTo>
                        <a:pt x="5058" y="623"/>
                      </a:lnTo>
                      <a:lnTo>
                        <a:pt x="5074" y="628"/>
                      </a:lnTo>
                      <a:lnTo>
                        <a:pt x="5089" y="632"/>
                      </a:lnTo>
                      <a:lnTo>
                        <a:pt x="5106" y="635"/>
                      </a:lnTo>
                      <a:lnTo>
                        <a:pt x="5122" y="637"/>
                      </a:lnTo>
                      <a:lnTo>
                        <a:pt x="5139" y="639"/>
                      </a:lnTo>
                      <a:lnTo>
                        <a:pt x="5158" y="640"/>
                      </a:lnTo>
                      <a:lnTo>
                        <a:pt x="5175" y="641"/>
                      </a:lnTo>
                      <a:lnTo>
                        <a:pt x="5203" y="640"/>
                      </a:lnTo>
                      <a:lnTo>
                        <a:pt x="5229" y="638"/>
                      </a:lnTo>
                      <a:lnTo>
                        <a:pt x="5253" y="635"/>
                      </a:lnTo>
                      <a:lnTo>
                        <a:pt x="5274" y="632"/>
                      </a:lnTo>
                      <a:lnTo>
                        <a:pt x="5294" y="628"/>
                      </a:lnTo>
                      <a:lnTo>
                        <a:pt x="5310" y="622"/>
                      </a:lnTo>
                      <a:lnTo>
                        <a:pt x="5324" y="617"/>
                      </a:lnTo>
                      <a:lnTo>
                        <a:pt x="5337" y="612"/>
                      </a:lnTo>
                      <a:lnTo>
                        <a:pt x="5318" y="523"/>
                      </a:lnTo>
                      <a:close/>
                      <a:moveTo>
                        <a:pt x="4374" y="631"/>
                      </a:moveTo>
                      <a:lnTo>
                        <a:pt x="4374" y="408"/>
                      </a:lnTo>
                      <a:lnTo>
                        <a:pt x="4374" y="371"/>
                      </a:lnTo>
                      <a:lnTo>
                        <a:pt x="4374" y="335"/>
                      </a:lnTo>
                      <a:lnTo>
                        <a:pt x="4374" y="301"/>
                      </a:lnTo>
                      <a:lnTo>
                        <a:pt x="4373" y="269"/>
                      </a:lnTo>
                      <a:lnTo>
                        <a:pt x="4372" y="237"/>
                      </a:lnTo>
                      <a:lnTo>
                        <a:pt x="4371" y="205"/>
                      </a:lnTo>
                      <a:lnTo>
                        <a:pt x="4370" y="175"/>
                      </a:lnTo>
                      <a:lnTo>
                        <a:pt x="4369" y="144"/>
                      </a:lnTo>
                      <a:lnTo>
                        <a:pt x="4371" y="144"/>
                      </a:lnTo>
                      <a:lnTo>
                        <a:pt x="4383" y="170"/>
                      </a:lnTo>
                      <a:lnTo>
                        <a:pt x="4396" y="198"/>
                      </a:lnTo>
                      <a:lnTo>
                        <a:pt x="4410" y="224"/>
                      </a:lnTo>
                      <a:lnTo>
                        <a:pt x="4423" y="251"/>
                      </a:lnTo>
                      <a:lnTo>
                        <a:pt x="4438" y="279"/>
                      </a:lnTo>
                      <a:lnTo>
                        <a:pt x="4453" y="306"/>
                      </a:lnTo>
                      <a:lnTo>
                        <a:pt x="4468" y="332"/>
                      </a:lnTo>
                      <a:lnTo>
                        <a:pt x="4483" y="358"/>
                      </a:lnTo>
                      <a:lnTo>
                        <a:pt x="4644" y="631"/>
                      </a:lnTo>
                      <a:lnTo>
                        <a:pt x="4761" y="631"/>
                      </a:lnTo>
                      <a:lnTo>
                        <a:pt x="4761" y="10"/>
                      </a:lnTo>
                      <a:lnTo>
                        <a:pt x="4657" y="10"/>
                      </a:lnTo>
                      <a:lnTo>
                        <a:pt x="4657" y="226"/>
                      </a:lnTo>
                      <a:lnTo>
                        <a:pt x="4657" y="261"/>
                      </a:lnTo>
                      <a:lnTo>
                        <a:pt x="4658" y="295"/>
                      </a:lnTo>
                      <a:lnTo>
                        <a:pt x="4658" y="328"/>
                      </a:lnTo>
                      <a:lnTo>
                        <a:pt x="4659" y="360"/>
                      </a:lnTo>
                      <a:lnTo>
                        <a:pt x="4661" y="391"/>
                      </a:lnTo>
                      <a:lnTo>
                        <a:pt x="4662" y="422"/>
                      </a:lnTo>
                      <a:lnTo>
                        <a:pt x="4665" y="453"/>
                      </a:lnTo>
                      <a:lnTo>
                        <a:pt x="4667" y="484"/>
                      </a:lnTo>
                      <a:lnTo>
                        <a:pt x="4665" y="485"/>
                      </a:lnTo>
                      <a:lnTo>
                        <a:pt x="4653" y="459"/>
                      </a:lnTo>
                      <a:lnTo>
                        <a:pt x="4642" y="433"/>
                      </a:lnTo>
                      <a:lnTo>
                        <a:pt x="4630" y="407"/>
                      </a:lnTo>
                      <a:lnTo>
                        <a:pt x="4616" y="381"/>
                      </a:lnTo>
                      <a:lnTo>
                        <a:pt x="4603" y="355"/>
                      </a:lnTo>
                      <a:lnTo>
                        <a:pt x="4589" y="328"/>
                      </a:lnTo>
                      <a:lnTo>
                        <a:pt x="4574" y="302"/>
                      </a:lnTo>
                      <a:lnTo>
                        <a:pt x="4559" y="277"/>
                      </a:lnTo>
                      <a:lnTo>
                        <a:pt x="4399" y="10"/>
                      </a:lnTo>
                      <a:lnTo>
                        <a:pt x="4270" y="10"/>
                      </a:lnTo>
                      <a:lnTo>
                        <a:pt x="4270" y="631"/>
                      </a:lnTo>
                      <a:lnTo>
                        <a:pt x="4374" y="631"/>
                      </a:lnTo>
                      <a:close/>
                      <a:moveTo>
                        <a:pt x="3827" y="369"/>
                      </a:moveTo>
                      <a:lnTo>
                        <a:pt x="3876" y="216"/>
                      </a:lnTo>
                      <a:lnTo>
                        <a:pt x="3884" y="187"/>
                      </a:lnTo>
                      <a:lnTo>
                        <a:pt x="3891" y="158"/>
                      </a:lnTo>
                      <a:lnTo>
                        <a:pt x="3898" y="129"/>
                      </a:lnTo>
                      <a:lnTo>
                        <a:pt x="3905" y="100"/>
                      </a:lnTo>
                      <a:lnTo>
                        <a:pt x="3908" y="100"/>
                      </a:lnTo>
                      <a:lnTo>
                        <a:pt x="3915" y="128"/>
                      </a:lnTo>
                      <a:lnTo>
                        <a:pt x="3922" y="157"/>
                      </a:lnTo>
                      <a:lnTo>
                        <a:pt x="3930" y="187"/>
                      </a:lnTo>
                      <a:lnTo>
                        <a:pt x="3938" y="217"/>
                      </a:lnTo>
                      <a:lnTo>
                        <a:pt x="3988" y="369"/>
                      </a:lnTo>
                      <a:lnTo>
                        <a:pt x="3827" y="369"/>
                      </a:lnTo>
                      <a:close/>
                      <a:moveTo>
                        <a:pt x="4006" y="456"/>
                      </a:moveTo>
                      <a:lnTo>
                        <a:pt x="4063" y="631"/>
                      </a:lnTo>
                      <a:lnTo>
                        <a:pt x="4184" y="631"/>
                      </a:lnTo>
                      <a:lnTo>
                        <a:pt x="3983" y="10"/>
                      </a:lnTo>
                      <a:lnTo>
                        <a:pt x="3839" y="10"/>
                      </a:lnTo>
                      <a:lnTo>
                        <a:pt x="3639" y="631"/>
                      </a:lnTo>
                      <a:lnTo>
                        <a:pt x="3756" y="631"/>
                      </a:lnTo>
                      <a:lnTo>
                        <a:pt x="3809" y="456"/>
                      </a:lnTo>
                      <a:lnTo>
                        <a:pt x="4006" y="456"/>
                      </a:lnTo>
                      <a:close/>
                      <a:moveTo>
                        <a:pt x="3389" y="631"/>
                      </a:moveTo>
                      <a:lnTo>
                        <a:pt x="3502" y="631"/>
                      </a:lnTo>
                      <a:lnTo>
                        <a:pt x="3502" y="105"/>
                      </a:lnTo>
                      <a:lnTo>
                        <a:pt x="3680" y="105"/>
                      </a:lnTo>
                      <a:lnTo>
                        <a:pt x="3680" y="10"/>
                      </a:lnTo>
                      <a:lnTo>
                        <a:pt x="3211" y="10"/>
                      </a:lnTo>
                      <a:lnTo>
                        <a:pt x="3211" y="105"/>
                      </a:lnTo>
                      <a:lnTo>
                        <a:pt x="3389" y="105"/>
                      </a:lnTo>
                      <a:lnTo>
                        <a:pt x="3389" y="631"/>
                      </a:lnTo>
                      <a:close/>
                      <a:moveTo>
                        <a:pt x="2906" y="631"/>
                      </a:moveTo>
                      <a:lnTo>
                        <a:pt x="3275" y="631"/>
                      </a:lnTo>
                      <a:lnTo>
                        <a:pt x="3275" y="536"/>
                      </a:lnTo>
                      <a:lnTo>
                        <a:pt x="3020" y="536"/>
                      </a:lnTo>
                      <a:lnTo>
                        <a:pt x="3020" y="10"/>
                      </a:lnTo>
                      <a:lnTo>
                        <a:pt x="2906" y="10"/>
                      </a:lnTo>
                      <a:lnTo>
                        <a:pt x="2906" y="631"/>
                      </a:lnTo>
                      <a:close/>
                      <a:moveTo>
                        <a:pt x="2293" y="10"/>
                      </a:moveTo>
                      <a:lnTo>
                        <a:pt x="2293" y="365"/>
                      </a:lnTo>
                      <a:lnTo>
                        <a:pt x="2293" y="383"/>
                      </a:lnTo>
                      <a:lnTo>
                        <a:pt x="2294" y="400"/>
                      </a:lnTo>
                      <a:lnTo>
                        <a:pt x="2295" y="417"/>
                      </a:lnTo>
                      <a:lnTo>
                        <a:pt x="2297" y="433"/>
                      </a:lnTo>
                      <a:lnTo>
                        <a:pt x="2299" y="449"/>
                      </a:lnTo>
                      <a:lnTo>
                        <a:pt x="2303" y="463"/>
                      </a:lnTo>
                      <a:lnTo>
                        <a:pt x="2306" y="477"/>
                      </a:lnTo>
                      <a:lnTo>
                        <a:pt x="2310" y="491"/>
                      </a:lnTo>
                      <a:lnTo>
                        <a:pt x="2314" y="503"/>
                      </a:lnTo>
                      <a:lnTo>
                        <a:pt x="2319" y="515"/>
                      </a:lnTo>
                      <a:lnTo>
                        <a:pt x="2324" y="528"/>
                      </a:lnTo>
                      <a:lnTo>
                        <a:pt x="2330" y="538"/>
                      </a:lnTo>
                      <a:lnTo>
                        <a:pt x="2336" y="548"/>
                      </a:lnTo>
                      <a:lnTo>
                        <a:pt x="2343" y="559"/>
                      </a:lnTo>
                      <a:lnTo>
                        <a:pt x="2350" y="568"/>
                      </a:lnTo>
                      <a:lnTo>
                        <a:pt x="2357" y="576"/>
                      </a:lnTo>
                      <a:lnTo>
                        <a:pt x="2365" y="584"/>
                      </a:lnTo>
                      <a:lnTo>
                        <a:pt x="2373" y="592"/>
                      </a:lnTo>
                      <a:lnTo>
                        <a:pt x="2383" y="599"/>
                      </a:lnTo>
                      <a:lnTo>
                        <a:pt x="2392" y="605"/>
                      </a:lnTo>
                      <a:lnTo>
                        <a:pt x="2401" y="611"/>
                      </a:lnTo>
                      <a:lnTo>
                        <a:pt x="2411" y="616"/>
                      </a:lnTo>
                      <a:lnTo>
                        <a:pt x="2422" y="621"/>
                      </a:lnTo>
                      <a:lnTo>
                        <a:pt x="2432" y="625"/>
                      </a:lnTo>
                      <a:lnTo>
                        <a:pt x="2443" y="629"/>
                      </a:lnTo>
                      <a:lnTo>
                        <a:pt x="2455" y="633"/>
                      </a:lnTo>
                      <a:lnTo>
                        <a:pt x="2466" y="635"/>
                      </a:lnTo>
                      <a:lnTo>
                        <a:pt x="2478" y="637"/>
                      </a:lnTo>
                      <a:lnTo>
                        <a:pt x="2503" y="640"/>
                      </a:lnTo>
                      <a:lnTo>
                        <a:pt x="2530" y="641"/>
                      </a:lnTo>
                      <a:lnTo>
                        <a:pt x="2543" y="641"/>
                      </a:lnTo>
                      <a:lnTo>
                        <a:pt x="2556" y="640"/>
                      </a:lnTo>
                      <a:lnTo>
                        <a:pt x="2570" y="639"/>
                      </a:lnTo>
                      <a:lnTo>
                        <a:pt x="2583" y="637"/>
                      </a:lnTo>
                      <a:lnTo>
                        <a:pt x="2595" y="635"/>
                      </a:lnTo>
                      <a:lnTo>
                        <a:pt x="2608" y="632"/>
                      </a:lnTo>
                      <a:lnTo>
                        <a:pt x="2619" y="629"/>
                      </a:lnTo>
                      <a:lnTo>
                        <a:pt x="2631" y="624"/>
                      </a:lnTo>
                      <a:lnTo>
                        <a:pt x="2643" y="620"/>
                      </a:lnTo>
                      <a:lnTo>
                        <a:pt x="2653" y="615"/>
                      </a:lnTo>
                      <a:lnTo>
                        <a:pt x="2663" y="610"/>
                      </a:lnTo>
                      <a:lnTo>
                        <a:pt x="2673" y="604"/>
                      </a:lnTo>
                      <a:lnTo>
                        <a:pt x="2683" y="598"/>
                      </a:lnTo>
                      <a:lnTo>
                        <a:pt x="2692" y="591"/>
                      </a:lnTo>
                      <a:lnTo>
                        <a:pt x="2701" y="582"/>
                      </a:lnTo>
                      <a:lnTo>
                        <a:pt x="2709" y="574"/>
                      </a:lnTo>
                      <a:lnTo>
                        <a:pt x="2718" y="566"/>
                      </a:lnTo>
                      <a:lnTo>
                        <a:pt x="2725" y="557"/>
                      </a:lnTo>
                      <a:lnTo>
                        <a:pt x="2732" y="546"/>
                      </a:lnTo>
                      <a:lnTo>
                        <a:pt x="2738" y="536"/>
                      </a:lnTo>
                      <a:lnTo>
                        <a:pt x="2744" y="525"/>
                      </a:lnTo>
                      <a:lnTo>
                        <a:pt x="2750" y="513"/>
                      </a:lnTo>
                      <a:lnTo>
                        <a:pt x="2755" y="501"/>
                      </a:lnTo>
                      <a:lnTo>
                        <a:pt x="2760" y="489"/>
                      </a:lnTo>
                      <a:lnTo>
                        <a:pt x="2764" y="475"/>
                      </a:lnTo>
                      <a:lnTo>
                        <a:pt x="2767" y="461"/>
                      </a:lnTo>
                      <a:lnTo>
                        <a:pt x="2770" y="446"/>
                      </a:lnTo>
                      <a:lnTo>
                        <a:pt x="2772" y="431"/>
                      </a:lnTo>
                      <a:lnTo>
                        <a:pt x="2774" y="416"/>
                      </a:lnTo>
                      <a:lnTo>
                        <a:pt x="2776" y="399"/>
                      </a:lnTo>
                      <a:lnTo>
                        <a:pt x="2777" y="383"/>
                      </a:lnTo>
                      <a:lnTo>
                        <a:pt x="2777" y="364"/>
                      </a:lnTo>
                      <a:lnTo>
                        <a:pt x="2777" y="10"/>
                      </a:lnTo>
                      <a:lnTo>
                        <a:pt x="2664" y="10"/>
                      </a:lnTo>
                      <a:lnTo>
                        <a:pt x="2664" y="372"/>
                      </a:lnTo>
                      <a:lnTo>
                        <a:pt x="2663" y="394"/>
                      </a:lnTo>
                      <a:lnTo>
                        <a:pt x="2661" y="415"/>
                      </a:lnTo>
                      <a:lnTo>
                        <a:pt x="2659" y="433"/>
                      </a:lnTo>
                      <a:lnTo>
                        <a:pt x="2655" y="451"/>
                      </a:lnTo>
                      <a:lnTo>
                        <a:pt x="2650" y="467"/>
                      </a:lnTo>
                      <a:lnTo>
                        <a:pt x="2644" y="481"/>
                      </a:lnTo>
                      <a:lnTo>
                        <a:pt x="2638" y="495"/>
                      </a:lnTo>
                      <a:lnTo>
                        <a:pt x="2629" y="506"/>
                      </a:lnTo>
                      <a:lnTo>
                        <a:pt x="2620" y="516"/>
                      </a:lnTo>
                      <a:lnTo>
                        <a:pt x="2611" y="526"/>
                      </a:lnTo>
                      <a:lnTo>
                        <a:pt x="2600" y="533"/>
                      </a:lnTo>
                      <a:lnTo>
                        <a:pt x="2588" y="539"/>
                      </a:lnTo>
                      <a:lnTo>
                        <a:pt x="2576" y="544"/>
                      </a:lnTo>
                      <a:lnTo>
                        <a:pt x="2563" y="547"/>
                      </a:lnTo>
                      <a:lnTo>
                        <a:pt x="2548" y="549"/>
                      </a:lnTo>
                      <a:lnTo>
                        <a:pt x="2534" y="549"/>
                      </a:lnTo>
                      <a:lnTo>
                        <a:pt x="2519" y="549"/>
                      </a:lnTo>
                      <a:lnTo>
                        <a:pt x="2506" y="547"/>
                      </a:lnTo>
                      <a:lnTo>
                        <a:pt x="2493" y="543"/>
                      </a:lnTo>
                      <a:lnTo>
                        <a:pt x="2481" y="539"/>
                      </a:lnTo>
                      <a:lnTo>
                        <a:pt x="2470" y="533"/>
                      </a:lnTo>
                      <a:lnTo>
                        <a:pt x="2460" y="526"/>
                      </a:lnTo>
                      <a:lnTo>
                        <a:pt x="2449" y="516"/>
                      </a:lnTo>
                      <a:lnTo>
                        <a:pt x="2441" y="506"/>
                      </a:lnTo>
                      <a:lnTo>
                        <a:pt x="2433" y="495"/>
                      </a:lnTo>
                      <a:lnTo>
                        <a:pt x="2426" y="481"/>
                      </a:lnTo>
                      <a:lnTo>
                        <a:pt x="2421" y="467"/>
                      </a:lnTo>
                      <a:lnTo>
                        <a:pt x="2416" y="451"/>
                      </a:lnTo>
                      <a:lnTo>
                        <a:pt x="2411" y="433"/>
                      </a:lnTo>
                      <a:lnTo>
                        <a:pt x="2408" y="415"/>
                      </a:lnTo>
                      <a:lnTo>
                        <a:pt x="2406" y="394"/>
                      </a:lnTo>
                      <a:lnTo>
                        <a:pt x="2406" y="372"/>
                      </a:lnTo>
                      <a:lnTo>
                        <a:pt x="2406" y="10"/>
                      </a:lnTo>
                      <a:lnTo>
                        <a:pt x="2293" y="10"/>
                      </a:lnTo>
                      <a:close/>
                      <a:moveTo>
                        <a:pt x="1789" y="601"/>
                      </a:moveTo>
                      <a:lnTo>
                        <a:pt x="1803" y="609"/>
                      </a:lnTo>
                      <a:lnTo>
                        <a:pt x="1821" y="616"/>
                      </a:lnTo>
                      <a:lnTo>
                        <a:pt x="1840" y="622"/>
                      </a:lnTo>
                      <a:lnTo>
                        <a:pt x="1861" y="629"/>
                      </a:lnTo>
                      <a:lnTo>
                        <a:pt x="1883" y="634"/>
                      </a:lnTo>
                      <a:lnTo>
                        <a:pt x="1908" y="637"/>
                      </a:lnTo>
                      <a:lnTo>
                        <a:pt x="1932" y="640"/>
                      </a:lnTo>
                      <a:lnTo>
                        <a:pt x="1956" y="641"/>
                      </a:lnTo>
                      <a:lnTo>
                        <a:pt x="1986" y="640"/>
                      </a:lnTo>
                      <a:lnTo>
                        <a:pt x="2013" y="637"/>
                      </a:lnTo>
                      <a:lnTo>
                        <a:pt x="2025" y="635"/>
                      </a:lnTo>
                      <a:lnTo>
                        <a:pt x="2037" y="632"/>
                      </a:lnTo>
                      <a:lnTo>
                        <a:pt x="2050" y="629"/>
                      </a:lnTo>
                      <a:lnTo>
                        <a:pt x="2061" y="625"/>
                      </a:lnTo>
                      <a:lnTo>
                        <a:pt x="2071" y="621"/>
                      </a:lnTo>
                      <a:lnTo>
                        <a:pt x="2082" y="617"/>
                      </a:lnTo>
                      <a:lnTo>
                        <a:pt x="2092" y="613"/>
                      </a:lnTo>
                      <a:lnTo>
                        <a:pt x="2101" y="608"/>
                      </a:lnTo>
                      <a:lnTo>
                        <a:pt x="2110" y="603"/>
                      </a:lnTo>
                      <a:lnTo>
                        <a:pt x="2119" y="597"/>
                      </a:lnTo>
                      <a:lnTo>
                        <a:pt x="2127" y="591"/>
                      </a:lnTo>
                      <a:lnTo>
                        <a:pt x="2134" y="584"/>
                      </a:lnTo>
                      <a:lnTo>
                        <a:pt x="2141" y="578"/>
                      </a:lnTo>
                      <a:lnTo>
                        <a:pt x="2147" y="571"/>
                      </a:lnTo>
                      <a:lnTo>
                        <a:pt x="2154" y="564"/>
                      </a:lnTo>
                      <a:lnTo>
                        <a:pt x="2160" y="557"/>
                      </a:lnTo>
                      <a:lnTo>
                        <a:pt x="2170" y="541"/>
                      </a:lnTo>
                      <a:lnTo>
                        <a:pt x="2177" y="526"/>
                      </a:lnTo>
                      <a:lnTo>
                        <a:pt x="2183" y="508"/>
                      </a:lnTo>
                      <a:lnTo>
                        <a:pt x="2189" y="491"/>
                      </a:lnTo>
                      <a:lnTo>
                        <a:pt x="2191" y="472"/>
                      </a:lnTo>
                      <a:lnTo>
                        <a:pt x="2192" y="454"/>
                      </a:lnTo>
                      <a:lnTo>
                        <a:pt x="2192" y="437"/>
                      </a:lnTo>
                      <a:lnTo>
                        <a:pt x="2190" y="422"/>
                      </a:lnTo>
                      <a:lnTo>
                        <a:pt x="2186" y="407"/>
                      </a:lnTo>
                      <a:lnTo>
                        <a:pt x="2182" y="393"/>
                      </a:lnTo>
                      <a:lnTo>
                        <a:pt x="2176" y="380"/>
                      </a:lnTo>
                      <a:lnTo>
                        <a:pt x="2170" y="367"/>
                      </a:lnTo>
                      <a:lnTo>
                        <a:pt x="2162" y="355"/>
                      </a:lnTo>
                      <a:lnTo>
                        <a:pt x="2153" y="344"/>
                      </a:lnTo>
                      <a:lnTo>
                        <a:pt x="2142" y="332"/>
                      </a:lnTo>
                      <a:lnTo>
                        <a:pt x="2130" y="322"/>
                      </a:lnTo>
                      <a:lnTo>
                        <a:pt x="2117" y="313"/>
                      </a:lnTo>
                      <a:lnTo>
                        <a:pt x="2102" y="303"/>
                      </a:lnTo>
                      <a:lnTo>
                        <a:pt x="2087" y="294"/>
                      </a:lnTo>
                      <a:lnTo>
                        <a:pt x="2070" y="286"/>
                      </a:lnTo>
                      <a:lnTo>
                        <a:pt x="2052" y="278"/>
                      </a:lnTo>
                      <a:lnTo>
                        <a:pt x="2032" y="270"/>
                      </a:lnTo>
                      <a:lnTo>
                        <a:pt x="2004" y="258"/>
                      </a:lnTo>
                      <a:lnTo>
                        <a:pt x="1979" y="247"/>
                      </a:lnTo>
                      <a:lnTo>
                        <a:pt x="1969" y="242"/>
                      </a:lnTo>
                      <a:lnTo>
                        <a:pt x="1958" y="236"/>
                      </a:lnTo>
                      <a:lnTo>
                        <a:pt x="1950" y="230"/>
                      </a:lnTo>
                      <a:lnTo>
                        <a:pt x="1942" y="224"/>
                      </a:lnTo>
                      <a:lnTo>
                        <a:pt x="1936" y="219"/>
                      </a:lnTo>
                      <a:lnTo>
                        <a:pt x="1930" y="213"/>
                      </a:lnTo>
                      <a:lnTo>
                        <a:pt x="1924" y="206"/>
                      </a:lnTo>
                      <a:lnTo>
                        <a:pt x="1920" y="200"/>
                      </a:lnTo>
                      <a:lnTo>
                        <a:pt x="1917" y="192"/>
                      </a:lnTo>
                      <a:lnTo>
                        <a:pt x="1915" y="184"/>
                      </a:lnTo>
                      <a:lnTo>
                        <a:pt x="1914" y="177"/>
                      </a:lnTo>
                      <a:lnTo>
                        <a:pt x="1914" y="168"/>
                      </a:lnTo>
                      <a:lnTo>
                        <a:pt x="1914" y="162"/>
                      </a:lnTo>
                      <a:lnTo>
                        <a:pt x="1915" y="154"/>
                      </a:lnTo>
                      <a:lnTo>
                        <a:pt x="1917" y="147"/>
                      </a:lnTo>
                      <a:lnTo>
                        <a:pt x="1919" y="141"/>
                      </a:lnTo>
                      <a:lnTo>
                        <a:pt x="1923" y="135"/>
                      </a:lnTo>
                      <a:lnTo>
                        <a:pt x="1928" y="129"/>
                      </a:lnTo>
                      <a:lnTo>
                        <a:pt x="1933" y="122"/>
                      </a:lnTo>
                      <a:lnTo>
                        <a:pt x="1938" y="117"/>
                      </a:lnTo>
                      <a:lnTo>
                        <a:pt x="1945" y="112"/>
                      </a:lnTo>
                      <a:lnTo>
                        <a:pt x="1952" y="107"/>
                      </a:lnTo>
                      <a:lnTo>
                        <a:pt x="1960" y="103"/>
                      </a:lnTo>
                      <a:lnTo>
                        <a:pt x="1970" y="100"/>
                      </a:lnTo>
                      <a:lnTo>
                        <a:pt x="1980" y="97"/>
                      </a:lnTo>
                      <a:lnTo>
                        <a:pt x="1991" y="95"/>
                      </a:lnTo>
                      <a:lnTo>
                        <a:pt x="2004" y="94"/>
                      </a:lnTo>
                      <a:lnTo>
                        <a:pt x="2016" y="94"/>
                      </a:lnTo>
                      <a:lnTo>
                        <a:pt x="2037" y="94"/>
                      </a:lnTo>
                      <a:lnTo>
                        <a:pt x="2057" y="96"/>
                      </a:lnTo>
                      <a:lnTo>
                        <a:pt x="2075" y="100"/>
                      </a:lnTo>
                      <a:lnTo>
                        <a:pt x="2092" y="104"/>
                      </a:lnTo>
                      <a:lnTo>
                        <a:pt x="2106" y="108"/>
                      </a:lnTo>
                      <a:lnTo>
                        <a:pt x="2120" y="113"/>
                      </a:lnTo>
                      <a:lnTo>
                        <a:pt x="2131" y="118"/>
                      </a:lnTo>
                      <a:lnTo>
                        <a:pt x="2140" y="122"/>
                      </a:lnTo>
                      <a:lnTo>
                        <a:pt x="2167" y="31"/>
                      </a:lnTo>
                      <a:lnTo>
                        <a:pt x="2155" y="25"/>
                      </a:lnTo>
                      <a:lnTo>
                        <a:pt x="2139" y="20"/>
                      </a:lnTo>
                      <a:lnTo>
                        <a:pt x="2124" y="14"/>
                      </a:lnTo>
                      <a:lnTo>
                        <a:pt x="2106" y="9"/>
                      </a:lnTo>
                      <a:lnTo>
                        <a:pt x="2087" y="6"/>
                      </a:lnTo>
                      <a:lnTo>
                        <a:pt x="2065" y="3"/>
                      </a:lnTo>
                      <a:lnTo>
                        <a:pt x="2043" y="1"/>
                      </a:lnTo>
                      <a:lnTo>
                        <a:pt x="2019" y="0"/>
                      </a:lnTo>
                      <a:lnTo>
                        <a:pt x="1994" y="1"/>
                      </a:lnTo>
                      <a:lnTo>
                        <a:pt x="1971" y="4"/>
                      </a:lnTo>
                      <a:lnTo>
                        <a:pt x="1948" y="8"/>
                      </a:lnTo>
                      <a:lnTo>
                        <a:pt x="1928" y="14"/>
                      </a:lnTo>
                      <a:lnTo>
                        <a:pt x="1908" y="22"/>
                      </a:lnTo>
                      <a:lnTo>
                        <a:pt x="1890" y="30"/>
                      </a:lnTo>
                      <a:lnTo>
                        <a:pt x="1873" y="40"/>
                      </a:lnTo>
                      <a:lnTo>
                        <a:pt x="1859" y="51"/>
                      </a:lnTo>
                      <a:lnTo>
                        <a:pt x="1845" y="64"/>
                      </a:lnTo>
                      <a:lnTo>
                        <a:pt x="1833" y="77"/>
                      </a:lnTo>
                      <a:lnTo>
                        <a:pt x="1823" y="93"/>
                      </a:lnTo>
                      <a:lnTo>
                        <a:pt x="1815" y="108"/>
                      </a:lnTo>
                      <a:lnTo>
                        <a:pt x="1808" y="124"/>
                      </a:lnTo>
                      <a:lnTo>
                        <a:pt x="1803" y="142"/>
                      </a:lnTo>
                      <a:lnTo>
                        <a:pt x="1800" y="159"/>
                      </a:lnTo>
                      <a:lnTo>
                        <a:pt x="1799" y="179"/>
                      </a:lnTo>
                      <a:lnTo>
                        <a:pt x="1800" y="194"/>
                      </a:lnTo>
                      <a:lnTo>
                        <a:pt x="1802" y="211"/>
                      </a:lnTo>
                      <a:lnTo>
                        <a:pt x="1806" y="225"/>
                      </a:lnTo>
                      <a:lnTo>
                        <a:pt x="1811" y="240"/>
                      </a:lnTo>
                      <a:lnTo>
                        <a:pt x="1818" y="253"/>
                      </a:lnTo>
                      <a:lnTo>
                        <a:pt x="1825" y="265"/>
                      </a:lnTo>
                      <a:lnTo>
                        <a:pt x="1834" y="277"/>
                      </a:lnTo>
                      <a:lnTo>
                        <a:pt x="1844" y="288"/>
                      </a:lnTo>
                      <a:lnTo>
                        <a:pt x="1857" y="299"/>
                      </a:lnTo>
                      <a:lnTo>
                        <a:pt x="1869" y="310"/>
                      </a:lnTo>
                      <a:lnTo>
                        <a:pt x="1882" y="319"/>
                      </a:lnTo>
                      <a:lnTo>
                        <a:pt x="1898" y="328"/>
                      </a:lnTo>
                      <a:lnTo>
                        <a:pt x="1913" y="336"/>
                      </a:lnTo>
                      <a:lnTo>
                        <a:pt x="1931" y="345"/>
                      </a:lnTo>
                      <a:lnTo>
                        <a:pt x="1948" y="352"/>
                      </a:lnTo>
                      <a:lnTo>
                        <a:pt x="1967" y="359"/>
                      </a:lnTo>
                      <a:lnTo>
                        <a:pt x="1994" y="369"/>
                      </a:lnTo>
                      <a:lnTo>
                        <a:pt x="2017" y="381"/>
                      </a:lnTo>
                      <a:lnTo>
                        <a:pt x="2027" y="386"/>
                      </a:lnTo>
                      <a:lnTo>
                        <a:pt x="2036" y="392"/>
                      </a:lnTo>
                      <a:lnTo>
                        <a:pt x="2044" y="397"/>
                      </a:lnTo>
                      <a:lnTo>
                        <a:pt x="2051" y="403"/>
                      </a:lnTo>
                      <a:lnTo>
                        <a:pt x="2057" y="409"/>
                      </a:lnTo>
                      <a:lnTo>
                        <a:pt x="2062" y="417"/>
                      </a:lnTo>
                      <a:lnTo>
                        <a:pt x="2067" y="423"/>
                      </a:lnTo>
                      <a:lnTo>
                        <a:pt x="2070" y="430"/>
                      </a:lnTo>
                      <a:lnTo>
                        <a:pt x="2073" y="437"/>
                      </a:lnTo>
                      <a:lnTo>
                        <a:pt x="2075" y="445"/>
                      </a:lnTo>
                      <a:lnTo>
                        <a:pt x="2077" y="454"/>
                      </a:lnTo>
                      <a:lnTo>
                        <a:pt x="2077" y="462"/>
                      </a:lnTo>
                      <a:lnTo>
                        <a:pt x="2077" y="471"/>
                      </a:lnTo>
                      <a:lnTo>
                        <a:pt x="2074" y="480"/>
                      </a:lnTo>
                      <a:lnTo>
                        <a:pt x="2072" y="489"/>
                      </a:lnTo>
                      <a:lnTo>
                        <a:pt x="2069" y="497"/>
                      </a:lnTo>
                      <a:lnTo>
                        <a:pt x="2065" y="504"/>
                      </a:lnTo>
                      <a:lnTo>
                        <a:pt x="2060" y="511"/>
                      </a:lnTo>
                      <a:lnTo>
                        <a:pt x="2054" y="517"/>
                      </a:lnTo>
                      <a:lnTo>
                        <a:pt x="2048" y="524"/>
                      </a:lnTo>
                      <a:lnTo>
                        <a:pt x="2040" y="529"/>
                      </a:lnTo>
                      <a:lnTo>
                        <a:pt x="2031" y="533"/>
                      </a:lnTo>
                      <a:lnTo>
                        <a:pt x="2022" y="537"/>
                      </a:lnTo>
                      <a:lnTo>
                        <a:pt x="2012" y="540"/>
                      </a:lnTo>
                      <a:lnTo>
                        <a:pt x="2002" y="543"/>
                      </a:lnTo>
                      <a:lnTo>
                        <a:pt x="1989" y="545"/>
                      </a:lnTo>
                      <a:lnTo>
                        <a:pt x="1977" y="546"/>
                      </a:lnTo>
                      <a:lnTo>
                        <a:pt x="1965" y="546"/>
                      </a:lnTo>
                      <a:lnTo>
                        <a:pt x="1943" y="546"/>
                      </a:lnTo>
                      <a:lnTo>
                        <a:pt x="1921" y="543"/>
                      </a:lnTo>
                      <a:lnTo>
                        <a:pt x="1901" y="540"/>
                      </a:lnTo>
                      <a:lnTo>
                        <a:pt x="1881" y="535"/>
                      </a:lnTo>
                      <a:lnTo>
                        <a:pt x="1863" y="529"/>
                      </a:lnTo>
                      <a:lnTo>
                        <a:pt x="1845" y="523"/>
                      </a:lnTo>
                      <a:lnTo>
                        <a:pt x="1829" y="514"/>
                      </a:lnTo>
                      <a:lnTo>
                        <a:pt x="1815" y="507"/>
                      </a:lnTo>
                      <a:lnTo>
                        <a:pt x="1789" y="601"/>
                      </a:lnTo>
                      <a:close/>
                      <a:moveTo>
                        <a:pt x="1300" y="631"/>
                      </a:moveTo>
                      <a:lnTo>
                        <a:pt x="1300" y="408"/>
                      </a:lnTo>
                      <a:lnTo>
                        <a:pt x="1300" y="371"/>
                      </a:lnTo>
                      <a:lnTo>
                        <a:pt x="1299" y="335"/>
                      </a:lnTo>
                      <a:lnTo>
                        <a:pt x="1299" y="301"/>
                      </a:lnTo>
                      <a:lnTo>
                        <a:pt x="1298" y="269"/>
                      </a:lnTo>
                      <a:lnTo>
                        <a:pt x="1298" y="237"/>
                      </a:lnTo>
                      <a:lnTo>
                        <a:pt x="1297" y="205"/>
                      </a:lnTo>
                      <a:lnTo>
                        <a:pt x="1295" y="175"/>
                      </a:lnTo>
                      <a:lnTo>
                        <a:pt x="1294" y="144"/>
                      </a:lnTo>
                      <a:lnTo>
                        <a:pt x="1297" y="144"/>
                      </a:lnTo>
                      <a:lnTo>
                        <a:pt x="1308" y="170"/>
                      </a:lnTo>
                      <a:lnTo>
                        <a:pt x="1321" y="198"/>
                      </a:lnTo>
                      <a:lnTo>
                        <a:pt x="1335" y="224"/>
                      </a:lnTo>
                      <a:lnTo>
                        <a:pt x="1348" y="251"/>
                      </a:lnTo>
                      <a:lnTo>
                        <a:pt x="1362" y="279"/>
                      </a:lnTo>
                      <a:lnTo>
                        <a:pt x="1378" y="306"/>
                      </a:lnTo>
                      <a:lnTo>
                        <a:pt x="1392" y="332"/>
                      </a:lnTo>
                      <a:lnTo>
                        <a:pt x="1408" y="358"/>
                      </a:lnTo>
                      <a:lnTo>
                        <a:pt x="1569" y="631"/>
                      </a:lnTo>
                      <a:lnTo>
                        <a:pt x="1686" y="631"/>
                      </a:lnTo>
                      <a:lnTo>
                        <a:pt x="1686" y="10"/>
                      </a:lnTo>
                      <a:lnTo>
                        <a:pt x="1582" y="10"/>
                      </a:lnTo>
                      <a:lnTo>
                        <a:pt x="1582" y="226"/>
                      </a:lnTo>
                      <a:lnTo>
                        <a:pt x="1582" y="261"/>
                      </a:lnTo>
                      <a:lnTo>
                        <a:pt x="1582" y="295"/>
                      </a:lnTo>
                      <a:lnTo>
                        <a:pt x="1583" y="328"/>
                      </a:lnTo>
                      <a:lnTo>
                        <a:pt x="1584" y="360"/>
                      </a:lnTo>
                      <a:lnTo>
                        <a:pt x="1585" y="391"/>
                      </a:lnTo>
                      <a:lnTo>
                        <a:pt x="1587" y="422"/>
                      </a:lnTo>
                      <a:lnTo>
                        <a:pt x="1589" y="453"/>
                      </a:lnTo>
                      <a:lnTo>
                        <a:pt x="1592" y="484"/>
                      </a:lnTo>
                      <a:lnTo>
                        <a:pt x="1589" y="485"/>
                      </a:lnTo>
                      <a:lnTo>
                        <a:pt x="1578" y="459"/>
                      </a:lnTo>
                      <a:lnTo>
                        <a:pt x="1567" y="433"/>
                      </a:lnTo>
                      <a:lnTo>
                        <a:pt x="1555" y="407"/>
                      </a:lnTo>
                      <a:lnTo>
                        <a:pt x="1541" y="381"/>
                      </a:lnTo>
                      <a:lnTo>
                        <a:pt x="1528" y="355"/>
                      </a:lnTo>
                      <a:lnTo>
                        <a:pt x="1513" y="328"/>
                      </a:lnTo>
                      <a:lnTo>
                        <a:pt x="1499" y="302"/>
                      </a:lnTo>
                      <a:lnTo>
                        <a:pt x="1484" y="277"/>
                      </a:lnTo>
                      <a:lnTo>
                        <a:pt x="1324" y="10"/>
                      </a:lnTo>
                      <a:lnTo>
                        <a:pt x="1195" y="10"/>
                      </a:lnTo>
                      <a:lnTo>
                        <a:pt x="1195" y="631"/>
                      </a:lnTo>
                      <a:lnTo>
                        <a:pt x="1300" y="631"/>
                      </a:lnTo>
                      <a:close/>
                      <a:moveTo>
                        <a:pt x="804" y="550"/>
                      </a:moveTo>
                      <a:lnTo>
                        <a:pt x="795" y="549"/>
                      </a:lnTo>
                      <a:lnTo>
                        <a:pt x="785" y="549"/>
                      </a:lnTo>
                      <a:lnTo>
                        <a:pt x="776" y="547"/>
                      </a:lnTo>
                      <a:lnTo>
                        <a:pt x="766" y="545"/>
                      </a:lnTo>
                      <a:lnTo>
                        <a:pt x="757" y="543"/>
                      </a:lnTo>
                      <a:lnTo>
                        <a:pt x="749" y="540"/>
                      </a:lnTo>
                      <a:lnTo>
                        <a:pt x="741" y="536"/>
                      </a:lnTo>
                      <a:lnTo>
                        <a:pt x="733" y="532"/>
                      </a:lnTo>
                      <a:lnTo>
                        <a:pt x="724" y="527"/>
                      </a:lnTo>
                      <a:lnTo>
                        <a:pt x="717" y="523"/>
                      </a:lnTo>
                      <a:lnTo>
                        <a:pt x="710" y="516"/>
                      </a:lnTo>
                      <a:lnTo>
                        <a:pt x="703" y="510"/>
                      </a:lnTo>
                      <a:lnTo>
                        <a:pt x="690" y="497"/>
                      </a:lnTo>
                      <a:lnTo>
                        <a:pt x="679" y="482"/>
                      </a:lnTo>
                      <a:lnTo>
                        <a:pt x="668" y="466"/>
                      </a:lnTo>
                      <a:lnTo>
                        <a:pt x="660" y="449"/>
                      </a:lnTo>
                      <a:lnTo>
                        <a:pt x="651" y="430"/>
                      </a:lnTo>
                      <a:lnTo>
                        <a:pt x="645" y="410"/>
                      </a:lnTo>
                      <a:lnTo>
                        <a:pt x="640" y="389"/>
                      </a:lnTo>
                      <a:lnTo>
                        <a:pt x="637" y="367"/>
                      </a:lnTo>
                      <a:lnTo>
                        <a:pt x="634" y="346"/>
                      </a:lnTo>
                      <a:lnTo>
                        <a:pt x="634" y="322"/>
                      </a:lnTo>
                      <a:lnTo>
                        <a:pt x="634" y="299"/>
                      </a:lnTo>
                      <a:lnTo>
                        <a:pt x="636" y="277"/>
                      </a:lnTo>
                      <a:lnTo>
                        <a:pt x="640" y="255"/>
                      </a:lnTo>
                      <a:lnTo>
                        <a:pt x="645" y="235"/>
                      </a:lnTo>
                      <a:lnTo>
                        <a:pt x="651" y="214"/>
                      </a:lnTo>
                      <a:lnTo>
                        <a:pt x="659" y="194"/>
                      </a:lnTo>
                      <a:lnTo>
                        <a:pt x="668" y="177"/>
                      </a:lnTo>
                      <a:lnTo>
                        <a:pt x="677" y="160"/>
                      </a:lnTo>
                      <a:lnTo>
                        <a:pt x="689" y="145"/>
                      </a:lnTo>
                      <a:lnTo>
                        <a:pt x="702" y="132"/>
                      </a:lnTo>
                      <a:lnTo>
                        <a:pt x="709" y="126"/>
                      </a:lnTo>
                      <a:lnTo>
                        <a:pt x="716" y="119"/>
                      </a:lnTo>
                      <a:lnTo>
                        <a:pt x="723" y="114"/>
                      </a:lnTo>
                      <a:lnTo>
                        <a:pt x="732" y="109"/>
                      </a:lnTo>
                      <a:lnTo>
                        <a:pt x="740" y="105"/>
                      </a:lnTo>
                      <a:lnTo>
                        <a:pt x="748" y="102"/>
                      </a:lnTo>
                      <a:lnTo>
                        <a:pt x="757" y="99"/>
                      </a:lnTo>
                      <a:lnTo>
                        <a:pt x="766" y="96"/>
                      </a:lnTo>
                      <a:lnTo>
                        <a:pt x="776" y="94"/>
                      </a:lnTo>
                      <a:lnTo>
                        <a:pt x="786" y="92"/>
                      </a:lnTo>
                      <a:lnTo>
                        <a:pt x="795" y="91"/>
                      </a:lnTo>
                      <a:lnTo>
                        <a:pt x="807" y="91"/>
                      </a:lnTo>
                      <a:lnTo>
                        <a:pt x="817" y="91"/>
                      </a:lnTo>
                      <a:lnTo>
                        <a:pt x="827" y="92"/>
                      </a:lnTo>
                      <a:lnTo>
                        <a:pt x="836" y="94"/>
                      </a:lnTo>
                      <a:lnTo>
                        <a:pt x="846" y="96"/>
                      </a:lnTo>
                      <a:lnTo>
                        <a:pt x="855" y="99"/>
                      </a:lnTo>
                      <a:lnTo>
                        <a:pt x="864" y="102"/>
                      </a:lnTo>
                      <a:lnTo>
                        <a:pt x="872" y="106"/>
                      </a:lnTo>
                      <a:lnTo>
                        <a:pt x="881" y="110"/>
                      </a:lnTo>
                      <a:lnTo>
                        <a:pt x="889" y="114"/>
                      </a:lnTo>
                      <a:lnTo>
                        <a:pt x="896" y="120"/>
                      </a:lnTo>
                      <a:lnTo>
                        <a:pt x="903" y="126"/>
                      </a:lnTo>
                      <a:lnTo>
                        <a:pt x="910" y="132"/>
                      </a:lnTo>
                      <a:lnTo>
                        <a:pt x="923" y="145"/>
                      </a:lnTo>
                      <a:lnTo>
                        <a:pt x="934" y="160"/>
                      </a:lnTo>
                      <a:lnTo>
                        <a:pt x="944" y="177"/>
                      </a:lnTo>
                      <a:lnTo>
                        <a:pt x="952" y="194"/>
                      </a:lnTo>
                      <a:lnTo>
                        <a:pt x="961" y="214"/>
                      </a:lnTo>
                      <a:lnTo>
                        <a:pt x="967" y="234"/>
                      </a:lnTo>
                      <a:lnTo>
                        <a:pt x="971" y="254"/>
                      </a:lnTo>
                      <a:lnTo>
                        <a:pt x="974" y="275"/>
                      </a:lnTo>
                      <a:lnTo>
                        <a:pt x="976" y="296"/>
                      </a:lnTo>
                      <a:lnTo>
                        <a:pt x="977" y="318"/>
                      </a:lnTo>
                      <a:lnTo>
                        <a:pt x="976" y="343"/>
                      </a:lnTo>
                      <a:lnTo>
                        <a:pt x="974" y="365"/>
                      </a:lnTo>
                      <a:lnTo>
                        <a:pt x="971" y="388"/>
                      </a:lnTo>
                      <a:lnTo>
                        <a:pt x="966" y="409"/>
                      </a:lnTo>
                      <a:lnTo>
                        <a:pt x="960" y="430"/>
                      </a:lnTo>
                      <a:lnTo>
                        <a:pt x="951" y="449"/>
                      </a:lnTo>
                      <a:lnTo>
                        <a:pt x="943" y="467"/>
                      </a:lnTo>
                      <a:lnTo>
                        <a:pt x="933" y="482"/>
                      </a:lnTo>
                      <a:lnTo>
                        <a:pt x="921" y="498"/>
                      </a:lnTo>
                      <a:lnTo>
                        <a:pt x="908" y="511"/>
                      </a:lnTo>
                      <a:lnTo>
                        <a:pt x="901" y="517"/>
                      </a:lnTo>
                      <a:lnTo>
                        <a:pt x="894" y="523"/>
                      </a:lnTo>
                      <a:lnTo>
                        <a:pt x="887" y="528"/>
                      </a:lnTo>
                      <a:lnTo>
                        <a:pt x="878" y="532"/>
                      </a:lnTo>
                      <a:lnTo>
                        <a:pt x="870" y="536"/>
                      </a:lnTo>
                      <a:lnTo>
                        <a:pt x="862" y="540"/>
                      </a:lnTo>
                      <a:lnTo>
                        <a:pt x="854" y="543"/>
                      </a:lnTo>
                      <a:lnTo>
                        <a:pt x="845" y="545"/>
                      </a:lnTo>
                      <a:lnTo>
                        <a:pt x="835" y="547"/>
                      </a:lnTo>
                      <a:lnTo>
                        <a:pt x="826" y="549"/>
                      </a:lnTo>
                      <a:lnTo>
                        <a:pt x="816" y="549"/>
                      </a:lnTo>
                      <a:lnTo>
                        <a:pt x="805" y="550"/>
                      </a:lnTo>
                      <a:lnTo>
                        <a:pt x="804" y="550"/>
                      </a:lnTo>
                      <a:close/>
                      <a:moveTo>
                        <a:pt x="802" y="641"/>
                      </a:moveTo>
                      <a:lnTo>
                        <a:pt x="818" y="641"/>
                      </a:lnTo>
                      <a:lnTo>
                        <a:pt x="833" y="640"/>
                      </a:lnTo>
                      <a:lnTo>
                        <a:pt x="849" y="638"/>
                      </a:lnTo>
                      <a:lnTo>
                        <a:pt x="863" y="636"/>
                      </a:lnTo>
                      <a:lnTo>
                        <a:pt x="878" y="633"/>
                      </a:lnTo>
                      <a:lnTo>
                        <a:pt x="893" y="629"/>
                      </a:lnTo>
                      <a:lnTo>
                        <a:pt x="906" y="624"/>
                      </a:lnTo>
                      <a:lnTo>
                        <a:pt x="920" y="619"/>
                      </a:lnTo>
                      <a:lnTo>
                        <a:pt x="933" y="613"/>
                      </a:lnTo>
                      <a:lnTo>
                        <a:pt x="946" y="607"/>
                      </a:lnTo>
                      <a:lnTo>
                        <a:pt x="959" y="600"/>
                      </a:lnTo>
                      <a:lnTo>
                        <a:pt x="970" y="593"/>
                      </a:lnTo>
                      <a:lnTo>
                        <a:pt x="982" y="584"/>
                      </a:lnTo>
                      <a:lnTo>
                        <a:pt x="993" y="575"/>
                      </a:lnTo>
                      <a:lnTo>
                        <a:pt x="1004" y="566"/>
                      </a:lnTo>
                      <a:lnTo>
                        <a:pt x="1013" y="556"/>
                      </a:lnTo>
                      <a:lnTo>
                        <a:pt x="1023" y="545"/>
                      </a:lnTo>
                      <a:lnTo>
                        <a:pt x="1033" y="533"/>
                      </a:lnTo>
                      <a:lnTo>
                        <a:pt x="1041" y="522"/>
                      </a:lnTo>
                      <a:lnTo>
                        <a:pt x="1049" y="509"/>
                      </a:lnTo>
                      <a:lnTo>
                        <a:pt x="1056" y="496"/>
                      </a:lnTo>
                      <a:lnTo>
                        <a:pt x="1063" y="482"/>
                      </a:lnTo>
                      <a:lnTo>
                        <a:pt x="1070" y="468"/>
                      </a:lnTo>
                      <a:lnTo>
                        <a:pt x="1076" y="453"/>
                      </a:lnTo>
                      <a:lnTo>
                        <a:pt x="1081" y="437"/>
                      </a:lnTo>
                      <a:lnTo>
                        <a:pt x="1085" y="422"/>
                      </a:lnTo>
                      <a:lnTo>
                        <a:pt x="1089" y="405"/>
                      </a:lnTo>
                      <a:lnTo>
                        <a:pt x="1092" y="388"/>
                      </a:lnTo>
                      <a:lnTo>
                        <a:pt x="1094" y="370"/>
                      </a:lnTo>
                      <a:lnTo>
                        <a:pt x="1096" y="352"/>
                      </a:lnTo>
                      <a:lnTo>
                        <a:pt x="1097" y="333"/>
                      </a:lnTo>
                      <a:lnTo>
                        <a:pt x="1097" y="314"/>
                      </a:lnTo>
                      <a:lnTo>
                        <a:pt x="1097" y="297"/>
                      </a:lnTo>
                      <a:lnTo>
                        <a:pt x="1096" y="281"/>
                      </a:lnTo>
                      <a:lnTo>
                        <a:pt x="1095" y="265"/>
                      </a:lnTo>
                      <a:lnTo>
                        <a:pt x="1093" y="250"/>
                      </a:lnTo>
                      <a:lnTo>
                        <a:pt x="1090" y="235"/>
                      </a:lnTo>
                      <a:lnTo>
                        <a:pt x="1087" y="219"/>
                      </a:lnTo>
                      <a:lnTo>
                        <a:pt x="1083" y="205"/>
                      </a:lnTo>
                      <a:lnTo>
                        <a:pt x="1078" y="190"/>
                      </a:lnTo>
                      <a:lnTo>
                        <a:pt x="1073" y="176"/>
                      </a:lnTo>
                      <a:lnTo>
                        <a:pt x="1068" y="163"/>
                      </a:lnTo>
                      <a:lnTo>
                        <a:pt x="1061" y="149"/>
                      </a:lnTo>
                      <a:lnTo>
                        <a:pt x="1054" y="137"/>
                      </a:lnTo>
                      <a:lnTo>
                        <a:pt x="1047" y="124"/>
                      </a:lnTo>
                      <a:lnTo>
                        <a:pt x="1039" y="113"/>
                      </a:lnTo>
                      <a:lnTo>
                        <a:pt x="1031" y="102"/>
                      </a:lnTo>
                      <a:lnTo>
                        <a:pt x="1021" y="91"/>
                      </a:lnTo>
                      <a:lnTo>
                        <a:pt x="1012" y="80"/>
                      </a:lnTo>
                      <a:lnTo>
                        <a:pt x="1002" y="71"/>
                      </a:lnTo>
                      <a:lnTo>
                        <a:pt x="991" y="62"/>
                      </a:lnTo>
                      <a:lnTo>
                        <a:pt x="980" y="52"/>
                      </a:lnTo>
                      <a:lnTo>
                        <a:pt x="969" y="44"/>
                      </a:lnTo>
                      <a:lnTo>
                        <a:pt x="957" y="37"/>
                      </a:lnTo>
                      <a:lnTo>
                        <a:pt x="944" y="30"/>
                      </a:lnTo>
                      <a:lnTo>
                        <a:pt x="932" y="24"/>
                      </a:lnTo>
                      <a:lnTo>
                        <a:pt x="917" y="19"/>
                      </a:lnTo>
                      <a:lnTo>
                        <a:pt x="904" y="13"/>
                      </a:lnTo>
                      <a:lnTo>
                        <a:pt x="890" y="9"/>
                      </a:lnTo>
                      <a:lnTo>
                        <a:pt x="874" y="6"/>
                      </a:lnTo>
                      <a:lnTo>
                        <a:pt x="859" y="3"/>
                      </a:lnTo>
                      <a:lnTo>
                        <a:pt x="844" y="2"/>
                      </a:lnTo>
                      <a:lnTo>
                        <a:pt x="827" y="0"/>
                      </a:lnTo>
                      <a:lnTo>
                        <a:pt x="811" y="0"/>
                      </a:lnTo>
                      <a:lnTo>
                        <a:pt x="794" y="0"/>
                      </a:lnTo>
                      <a:lnTo>
                        <a:pt x="778" y="2"/>
                      </a:lnTo>
                      <a:lnTo>
                        <a:pt x="762" y="3"/>
                      </a:lnTo>
                      <a:lnTo>
                        <a:pt x="747" y="6"/>
                      </a:lnTo>
                      <a:lnTo>
                        <a:pt x="733" y="9"/>
                      </a:lnTo>
                      <a:lnTo>
                        <a:pt x="718" y="13"/>
                      </a:lnTo>
                      <a:lnTo>
                        <a:pt x="704" y="19"/>
                      </a:lnTo>
                      <a:lnTo>
                        <a:pt x="690" y="24"/>
                      </a:lnTo>
                      <a:lnTo>
                        <a:pt x="677" y="30"/>
                      </a:lnTo>
                      <a:lnTo>
                        <a:pt x="665" y="37"/>
                      </a:lnTo>
                      <a:lnTo>
                        <a:pt x="652" y="44"/>
                      </a:lnTo>
                      <a:lnTo>
                        <a:pt x="640" y="52"/>
                      </a:lnTo>
                      <a:lnTo>
                        <a:pt x="629" y="62"/>
                      </a:lnTo>
                      <a:lnTo>
                        <a:pt x="617" y="71"/>
                      </a:lnTo>
                      <a:lnTo>
                        <a:pt x="607" y="80"/>
                      </a:lnTo>
                      <a:lnTo>
                        <a:pt x="597" y="92"/>
                      </a:lnTo>
                      <a:lnTo>
                        <a:pt x="588" y="102"/>
                      </a:lnTo>
                      <a:lnTo>
                        <a:pt x="578" y="114"/>
                      </a:lnTo>
                      <a:lnTo>
                        <a:pt x="570" y="126"/>
                      </a:lnTo>
                      <a:lnTo>
                        <a:pt x="562" y="139"/>
                      </a:lnTo>
                      <a:lnTo>
                        <a:pt x="555" y="151"/>
                      </a:lnTo>
                      <a:lnTo>
                        <a:pt x="549" y="166"/>
                      </a:lnTo>
                      <a:lnTo>
                        <a:pt x="542" y="179"/>
                      </a:lnTo>
                      <a:lnTo>
                        <a:pt x="536" y="194"/>
                      </a:lnTo>
                      <a:lnTo>
                        <a:pt x="531" y="209"/>
                      </a:lnTo>
                      <a:lnTo>
                        <a:pt x="527" y="224"/>
                      </a:lnTo>
                      <a:lnTo>
                        <a:pt x="524" y="241"/>
                      </a:lnTo>
                      <a:lnTo>
                        <a:pt x="521" y="256"/>
                      </a:lnTo>
                      <a:lnTo>
                        <a:pt x="518" y="273"/>
                      </a:lnTo>
                      <a:lnTo>
                        <a:pt x="517" y="290"/>
                      </a:lnTo>
                      <a:lnTo>
                        <a:pt x="516" y="308"/>
                      </a:lnTo>
                      <a:lnTo>
                        <a:pt x="515" y="325"/>
                      </a:lnTo>
                      <a:lnTo>
                        <a:pt x="516" y="342"/>
                      </a:lnTo>
                      <a:lnTo>
                        <a:pt x="517" y="359"/>
                      </a:lnTo>
                      <a:lnTo>
                        <a:pt x="518" y="374"/>
                      </a:lnTo>
                      <a:lnTo>
                        <a:pt x="520" y="391"/>
                      </a:lnTo>
                      <a:lnTo>
                        <a:pt x="523" y="406"/>
                      </a:lnTo>
                      <a:lnTo>
                        <a:pt x="526" y="422"/>
                      </a:lnTo>
                      <a:lnTo>
                        <a:pt x="530" y="436"/>
                      </a:lnTo>
                      <a:lnTo>
                        <a:pt x="535" y="452"/>
                      </a:lnTo>
                      <a:lnTo>
                        <a:pt x="540" y="465"/>
                      </a:lnTo>
                      <a:lnTo>
                        <a:pt x="547" y="479"/>
                      </a:lnTo>
                      <a:lnTo>
                        <a:pt x="553" y="492"/>
                      </a:lnTo>
                      <a:lnTo>
                        <a:pt x="559" y="505"/>
                      </a:lnTo>
                      <a:lnTo>
                        <a:pt x="567" y="517"/>
                      </a:lnTo>
                      <a:lnTo>
                        <a:pt x="575" y="529"/>
                      </a:lnTo>
                      <a:lnTo>
                        <a:pt x="584" y="540"/>
                      </a:lnTo>
                      <a:lnTo>
                        <a:pt x="593" y="551"/>
                      </a:lnTo>
                      <a:lnTo>
                        <a:pt x="602" y="562"/>
                      </a:lnTo>
                      <a:lnTo>
                        <a:pt x="612" y="571"/>
                      </a:lnTo>
                      <a:lnTo>
                        <a:pt x="623" y="580"/>
                      </a:lnTo>
                      <a:lnTo>
                        <a:pt x="634" y="588"/>
                      </a:lnTo>
                      <a:lnTo>
                        <a:pt x="645" y="597"/>
                      </a:lnTo>
                      <a:lnTo>
                        <a:pt x="658" y="604"/>
                      </a:lnTo>
                      <a:lnTo>
                        <a:pt x="670" y="611"/>
                      </a:lnTo>
                      <a:lnTo>
                        <a:pt x="682" y="617"/>
                      </a:lnTo>
                      <a:lnTo>
                        <a:pt x="696" y="622"/>
                      </a:lnTo>
                      <a:lnTo>
                        <a:pt x="710" y="628"/>
                      </a:lnTo>
                      <a:lnTo>
                        <a:pt x="724" y="632"/>
                      </a:lnTo>
                      <a:lnTo>
                        <a:pt x="739" y="635"/>
                      </a:lnTo>
                      <a:lnTo>
                        <a:pt x="753" y="638"/>
                      </a:lnTo>
                      <a:lnTo>
                        <a:pt x="769" y="640"/>
                      </a:lnTo>
                      <a:lnTo>
                        <a:pt x="785" y="641"/>
                      </a:lnTo>
                      <a:lnTo>
                        <a:pt x="801" y="641"/>
                      </a:lnTo>
                      <a:lnTo>
                        <a:pt x="802" y="641"/>
                      </a:lnTo>
                      <a:close/>
                      <a:moveTo>
                        <a:pt x="458" y="523"/>
                      </a:moveTo>
                      <a:lnTo>
                        <a:pt x="447" y="528"/>
                      </a:lnTo>
                      <a:lnTo>
                        <a:pt x="434" y="532"/>
                      </a:lnTo>
                      <a:lnTo>
                        <a:pt x="418" y="536"/>
                      </a:lnTo>
                      <a:lnTo>
                        <a:pt x="403" y="539"/>
                      </a:lnTo>
                      <a:lnTo>
                        <a:pt x="386" y="542"/>
                      </a:lnTo>
                      <a:lnTo>
                        <a:pt x="370" y="544"/>
                      </a:lnTo>
                      <a:lnTo>
                        <a:pt x="352" y="545"/>
                      </a:lnTo>
                      <a:lnTo>
                        <a:pt x="335" y="545"/>
                      </a:lnTo>
                      <a:lnTo>
                        <a:pt x="323" y="545"/>
                      </a:lnTo>
                      <a:lnTo>
                        <a:pt x="310" y="544"/>
                      </a:lnTo>
                      <a:lnTo>
                        <a:pt x="298" y="543"/>
                      </a:lnTo>
                      <a:lnTo>
                        <a:pt x="287" y="541"/>
                      </a:lnTo>
                      <a:lnTo>
                        <a:pt x="275" y="539"/>
                      </a:lnTo>
                      <a:lnTo>
                        <a:pt x="265" y="537"/>
                      </a:lnTo>
                      <a:lnTo>
                        <a:pt x="254" y="534"/>
                      </a:lnTo>
                      <a:lnTo>
                        <a:pt x="243" y="530"/>
                      </a:lnTo>
                      <a:lnTo>
                        <a:pt x="234" y="526"/>
                      </a:lnTo>
                      <a:lnTo>
                        <a:pt x="225" y="522"/>
                      </a:lnTo>
                      <a:lnTo>
                        <a:pt x="216" y="516"/>
                      </a:lnTo>
                      <a:lnTo>
                        <a:pt x="207" y="511"/>
                      </a:lnTo>
                      <a:lnTo>
                        <a:pt x="198" y="505"/>
                      </a:lnTo>
                      <a:lnTo>
                        <a:pt x="191" y="499"/>
                      </a:lnTo>
                      <a:lnTo>
                        <a:pt x="183" y="492"/>
                      </a:lnTo>
                      <a:lnTo>
                        <a:pt x="177" y="486"/>
                      </a:lnTo>
                      <a:lnTo>
                        <a:pt x="169" y="477"/>
                      </a:lnTo>
                      <a:lnTo>
                        <a:pt x="163" y="470"/>
                      </a:lnTo>
                      <a:lnTo>
                        <a:pt x="157" y="462"/>
                      </a:lnTo>
                      <a:lnTo>
                        <a:pt x="152" y="453"/>
                      </a:lnTo>
                      <a:lnTo>
                        <a:pt x="147" y="443"/>
                      </a:lnTo>
                      <a:lnTo>
                        <a:pt x="142" y="434"/>
                      </a:lnTo>
                      <a:lnTo>
                        <a:pt x="138" y="425"/>
                      </a:lnTo>
                      <a:lnTo>
                        <a:pt x="134" y="415"/>
                      </a:lnTo>
                      <a:lnTo>
                        <a:pt x="127" y="393"/>
                      </a:lnTo>
                      <a:lnTo>
                        <a:pt x="123" y="371"/>
                      </a:lnTo>
                      <a:lnTo>
                        <a:pt x="120" y="347"/>
                      </a:lnTo>
                      <a:lnTo>
                        <a:pt x="119" y="322"/>
                      </a:lnTo>
                      <a:lnTo>
                        <a:pt x="119" y="309"/>
                      </a:lnTo>
                      <a:lnTo>
                        <a:pt x="120" y="295"/>
                      </a:lnTo>
                      <a:lnTo>
                        <a:pt x="122" y="282"/>
                      </a:lnTo>
                      <a:lnTo>
                        <a:pt x="123" y="270"/>
                      </a:lnTo>
                      <a:lnTo>
                        <a:pt x="125" y="257"/>
                      </a:lnTo>
                      <a:lnTo>
                        <a:pt x="128" y="246"/>
                      </a:lnTo>
                      <a:lnTo>
                        <a:pt x="131" y="235"/>
                      </a:lnTo>
                      <a:lnTo>
                        <a:pt x="136" y="223"/>
                      </a:lnTo>
                      <a:lnTo>
                        <a:pt x="140" y="213"/>
                      </a:lnTo>
                      <a:lnTo>
                        <a:pt x="145" y="203"/>
                      </a:lnTo>
                      <a:lnTo>
                        <a:pt x="149" y="193"/>
                      </a:lnTo>
                      <a:lnTo>
                        <a:pt x="155" y="184"/>
                      </a:lnTo>
                      <a:lnTo>
                        <a:pt x="160" y="176"/>
                      </a:lnTo>
                      <a:lnTo>
                        <a:pt x="167" y="168"/>
                      </a:lnTo>
                      <a:lnTo>
                        <a:pt x="174" y="159"/>
                      </a:lnTo>
                      <a:lnTo>
                        <a:pt x="181" y="152"/>
                      </a:lnTo>
                      <a:lnTo>
                        <a:pt x="188" y="145"/>
                      </a:lnTo>
                      <a:lnTo>
                        <a:pt x="196" y="139"/>
                      </a:lnTo>
                      <a:lnTo>
                        <a:pt x="204" y="133"/>
                      </a:lnTo>
                      <a:lnTo>
                        <a:pt x="213" y="127"/>
                      </a:lnTo>
                      <a:lnTo>
                        <a:pt x="221" y="121"/>
                      </a:lnTo>
                      <a:lnTo>
                        <a:pt x="230" y="117"/>
                      </a:lnTo>
                      <a:lnTo>
                        <a:pt x="239" y="112"/>
                      </a:lnTo>
                      <a:lnTo>
                        <a:pt x="250" y="109"/>
                      </a:lnTo>
                      <a:lnTo>
                        <a:pt x="270" y="102"/>
                      </a:lnTo>
                      <a:lnTo>
                        <a:pt x="291" y="98"/>
                      </a:lnTo>
                      <a:lnTo>
                        <a:pt x="313" y="95"/>
                      </a:lnTo>
                      <a:lnTo>
                        <a:pt x="337" y="94"/>
                      </a:lnTo>
                      <a:lnTo>
                        <a:pt x="355" y="95"/>
                      </a:lnTo>
                      <a:lnTo>
                        <a:pt x="373" y="96"/>
                      </a:lnTo>
                      <a:lnTo>
                        <a:pt x="389" y="98"/>
                      </a:lnTo>
                      <a:lnTo>
                        <a:pt x="405" y="101"/>
                      </a:lnTo>
                      <a:lnTo>
                        <a:pt x="420" y="105"/>
                      </a:lnTo>
                      <a:lnTo>
                        <a:pt x="434" y="109"/>
                      </a:lnTo>
                      <a:lnTo>
                        <a:pt x="446" y="113"/>
                      </a:lnTo>
                      <a:lnTo>
                        <a:pt x="457" y="118"/>
                      </a:lnTo>
                      <a:lnTo>
                        <a:pt x="482" y="28"/>
                      </a:lnTo>
                      <a:lnTo>
                        <a:pt x="473" y="24"/>
                      </a:lnTo>
                      <a:lnTo>
                        <a:pt x="459" y="19"/>
                      </a:lnTo>
                      <a:lnTo>
                        <a:pt x="444" y="13"/>
                      </a:lnTo>
                      <a:lnTo>
                        <a:pt x="426" y="9"/>
                      </a:lnTo>
                      <a:lnTo>
                        <a:pt x="406" y="6"/>
                      </a:lnTo>
                      <a:lnTo>
                        <a:pt x="383" y="3"/>
                      </a:lnTo>
                      <a:lnTo>
                        <a:pt x="359" y="1"/>
                      </a:lnTo>
                      <a:lnTo>
                        <a:pt x="332" y="0"/>
                      </a:lnTo>
                      <a:lnTo>
                        <a:pt x="314" y="1"/>
                      </a:lnTo>
                      <a:lnTo>
                        <a:pt x="297" y="2"/>
                      </a:lnTo>
                      <a:lnTo>
                        <a:pt x="280" y="4"/>
                      </a:lnTo>
                      <a:lnTo>
                        <a:pt x="263" y="6"/>
                      </a:lnTo>
                      <a:lnTo>
                        <a:pt x="247" y="9"/>
                      </a:lnTo>
                      <a:lnTo>
                        <a:pt x="231" y="13"/>
                      </a:lnTo>
                      <a:lnTo>
                        <a:pt x="216" y="17"/>
                      </a:lnTo>
                      <a:lnTo>
                        <a:pt x="200" y="23"/>
                      </a:lnTo>
                      <a:lnTo>
                        <a:pt x="185" y="29"/>
                      </a:lnTo>
                      <a:lnTo>
                        <a:pt x="172" y="35"/>
                      </a:lnTo>
                      <a:lnTo>
                        <a:pt x="157" y="42"/>
                      </a:lnTo>
                      <a:lnTo>
                        <a:pt x="144" y="50"/>
                      </a:lnTo>
                      <a:lnTo>
                        <a:pt x="130" y="59"/>
                      </a:lnTo>
                      <a:lnTo>
                        <a:pt x="118" y="68"/>
                      </a:lnTo>
                      <a:lnTo>
                        <a:pt x="107" y="77"/>
                      </a:lnTo>
                      <a:lnTo>
                        <a:pt x="94" y="87"/>
                      </a:lnTo>
                      <a:lnTo>
                        <a:pt x="84" y="99"/>
                      </a:lnTo>
                      <a:lnTo>
                        <a:pt x="74" y="110"/>
                      </a:lnTo>
                      <a:lnTo>
                        <a:pt x="65" y="122"/>
                      </a:lnTo>
                      <a:lnTo>
                        <a:pt x="55" y="135"/>
                      </a:lnTo>
                      <a:lnTo>
                        <a:pt x="47" y="148"/>
                      </a:lnTo>
                      <a:lnTo>
                        <a:pt x="39" y="162"/>
                      </a:lnTo>
                      <a:lnTo>
                        <a:pt x="32" y="176"/>
                      </a:lnTo>
                      <a:lnTo>
                        <a:pt x="26" y="190"/>
                      </a:lnTo>
                      <a:lnTo>
                        <a:pt x="19" y="206"/>
                      </a:lnTo>
                      <a:lnTo>
                        <a:pt x="14" y="222"/>
                      </a:lnTo>
                      <a:lnTo>
                        <a:pt x="10" y="239"/>
                      </a:lnTo>
                      <a:lnTo>
                        <a:pt x="6" y="255"/>
                      </a:lnTo>
                      <a:lnTo>
                        <a:pt x="4" y="273"/>
                      </a:lnTo>
                      <a:lnTo>
                        <a:pt x="2" y="290"/>
                      </a:lnTo>
                      <a:lnTo>
                        <a:pt x="1" y="309"/>
                      </a:lnTo>
                      <a:lnTo>
                        <a:pt x="0" y="328"/>
                      </a:lnTo>
                      <a:lnTo>
                        <a:pt x="1" y="346"/>
                      </a:lnTo>
                      <a:lnTo>
                        <a:pt x="2" y="362"/>
                      </a:lnTo>
                      <a:lnTo>
                        <a:pt x="3" y="380"/>
                      </a:lnTo>
                      <a:lnTo>
                        <a:pt x="6" y="395"/>
                      </a:lnTo>
                      <a:lnTo>
                        <a:pt x="9" y="412"/>
                      </a:lnTo>
                      <a:lnTo>
                        <a:pt x="12" y="427"/>
                      </a:lnTo>
                      <a:lnTo>
                        <a:pt x="16" y="441"/>
                      </a:lnTo>
                      <a:lnTo>
                        <a:pt x="22" y="457"/>
                      </a:lnTo>
                      <a:lnTo>
                        <a:pt x="28" y="470"/>
                      </a:lnTo>
                      <a:lnTo>
                        <a:pt x="34" y="484"/>
                      </a:lnTo>
                      <a:lnTo>
                        <a:pt x="41" y="497"/>
                      </a:lnTo>
                      <a:lnTo>
                        <a:pt x="48" y="509"/>
                      </a:lnTo>
                      <a:lnTo>
                        <a:pt x="56" y="522"/>
                      </a:lnTo>
                      <a:lnTo>
                        <a:pt x="66" y="534"/>
                      </a:lnTo>
                      <a:lnTo>
                        <a:pt x="75" y="544"/>
                      </a:lnTo>
                      <a:lnTo>
                        <a:pt x="84" y="555"/>
                      </a:lnTo>
                      <a:lnTo>
                        <a:pt x="95" y="565"/>
                      </a:lnTo>
                      <a:lnTo>
                        <a:pt x="106" y="574"/>
                      </a:lnTo>
                      <a:lnTo>
                        <a:pt x="118" y="583"/>
                      </a:lnTo>
                      <a:lnTo>
                        <a:pt x="130" y="592"/>
                      </a:lnTo>
                      <a:lnTo>
                        <a:pt x="143" y="599"/>
                      </a:lnTo>
                      <a:lnTo>
                        <a:pt x="156" y="606"/>
                      </a:lnTo>
                      <a:lnTo>
                        <a:pt x="169" y="612"/>
                      </a:lnTo>
                      <a:lnTo>
                        <a:pt x="184" y="618"/>
                      </a:lnTo>
                      <a:lnTo>
                        <a:pt x="199" y="623"/>
                      </a:lnTo>
                      <a:lnTo>
                        <a:pt x="215" y="628"/>
                      </a:lnTo>
                      <a:lnTo>
                        <a:pt x="230" y="632"/>
                      </a:lnTo>
                      <a:lnTo>
                        <a:pt x="247" y="635"/>
                      </a:lnTo>
                      <a:lnTo>
                        <a:pt x="263" y="637"/>
                      </a:lnTo>
                      <a:lnTo>
                        <a:pt x="280" y="639"/>
                      </a:lnTo>
                      <a:lnTo>
                        <a:pt x="298" y="640"/>
                      </a:lnTo>
                      <a:lnTo>
                        <a:pt x="316" y="641"/>
                      </a:lnTo>
                      <a:lnTo>
                        <a:pt x="344" y="640"/>
                      </a:lnTo>
                      <a:lnTo>
                        <a:pt x="370" y="638"/>
                      </a:lnTo>
                      <a:lnTo>
                        <a:pt x="393" y="635"/>
                      </a:lnTo>
                      <a:lnTo>
                        <a:pt x="415" y="632"/>
                      </a:lnTo>
                      <a:lnTo>
                        <a:pt x="435" y="628"/>
                      </a:lnTo>
                      <a:lnTo>
                        <a:pt x="451" y="622"/>
                      </a:lnTo>
                      <a:lnTo>
                        <a:pt x="465" y="617"/>
                      </a:lnTo>
                      <a:lnTo>
                        <a:pt x="478" y="612"/>
                      </a:lnTo>
                      <a:lnTo>
                        <a:pt x="458" y="523"/>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latin typeface="Myriad Pro"/>
                  </a:endParaRPr>
                </a:p>
              </p:txBody>
            </p:sp>
            <p:sp>
              <p:nvSpPr>
                <p:cNvPr id="37" name="Freeform 36"/>
                <p:cNvSpPr>
                  <a:spLocks noEditPoints="1"/>
                </p:cNvSpPr>
                <p:nvPr/>
              </p:nvSpPr>
              <p:spPr bwMode="auto">
                <a:xfrm>
                  <a:off x="1409510" y="392855"/>
                  <a:ext cx="878871" cy="92839"/>
                </a:xfrm>
                <a:custGeom>
                  <a:avLst/>
                  <a:gdLst/>
                  <a:ahLst/>
                  <a:cxnLst>
                    <a:cxn ang="0">
                      <a:pos x="805" y="637"/>
                    </a:cxn>
                    <a:cxn ang="0">
                      <a:pos x="996" y="219"/>
                    </a:cxn>
                    <a:cxn ang="0">
                      <a:pos x="1304" y="357"/>
                    </a:cxn>
                    <a:cxn ang="0">
                      <a:pos x="1069" y="644"/>
                    </a:cxn>
                    <a:cxn ang="0">
                      <a:pos x="1040" y="573"/>
                    </a:cxn>
                    <a:cxn ang="0">
                      <a:pos x="1182" y="280"/>
                    </a:cxn>
                    <a:cxn ang="0">
                      <a:pos x="1457" y="426"/>
                    </a:cxn>
                    <a:cxn ang="0">
                      <a:pos x="1680" y="639"/>
                    </a:cxn>
                    <a:cxn ang="0">
                      <a:pos x="1384" y="480"/>
                    </a:cxn>
                    <a:cxn ang="0">
                      <a:pos x="1565" y="178"/>
                    </a:cxn>
                    <a:cxn ang="0">
                      <a:pos x="1772" y="419"/>
                    </a:cxn>
                    <a:cxn ang="0">
                      <a:pos x="1479" y="300"/>
                    </a:cxn>
                    <a:cxn ang="0">
                      <a:pos x="2054" y="179"/>
                    </a:cxn>
                    <a:cxn ang="0">
                      <a:pos x="2260" y="188"/>
                    </a:cxn>
                    <a:cxn ang="0">
                      <a:pos x="2257" y="15"/>
                    </a:cxn>
                    <a:cxn ang="0">
                      <a:pos x="2523" y="568"/>
                    </a:cxn>
                    <a:cxn ang="0">
                      <a:pos x="2483" y="627"/>
                    </a:cxn>
                    <a:cxn ang="0">
                      <a:pos x="2395" y="282"/>
                    </a:cxn>
                    <a:cxn ang="0">
                      <a:pos x="2669" y="201"/>
                    </a:cxn>
                    <a:cxn ang="0">
                      <a:pos x="2657" y="282"/>
                    </a:cxn>
                    <a:cxn ang="0">
                      <a:pos x="2858" y="220"/>
                    </a:cxn>
                    <a:cxn ang="0">
                      <a:pos x="3192" y="222"/>
                    </a:cxn>
                    <a:cxn ang="0">
                      <a:pos x="3092" y="249"/>
                    </a:cxn>
                    <a:cxn ang="0">
                      <a:pos x="3666" y="632"/>
                    </a:cxn>
                    <a:cxn ang="0">
                      <a:pos x="3354" y="500"/>
                    </a:cxn>
                    <a:cxn ang="0">
                      <a:pos x="3484" y="195"/>
                    </a:cxn>
                    <a:cxn ang="0">
                      <a:pos x="3516" y="256"/>
                    </a:cxn>
                    <a:cxn ang="0">
                      <a:pos x="3592" y="581"/>
                    </a:cxn>
                    <a:cxn ang="0">
                      <a:pos x="4055" y="577"/>
                    </a:cxn>
                    <a:cxn ang="0">
                      <a:pos x="3803" y="567"/>
                    </a:cxn>
                    <a:cxn ang="0">
                      <a:pos x="3854" y="210"/>
                    </a:cxn>
                    <a:cxn ang="0">
                      <a:pos x="4132" y="281"/>
                    </a:cxn>
                    <a:cxn ang="0">
                      <a:pos x="3947" y="237"/>
                    </a:cxn>
                    <a:cxn ang="0">
                      <a:pos x="4571" y="638"/>
                    </a:cxn>
                    <a:cxn ang="0">
                      <a:pos x="4425" y="355"/>
                    </a:cxn>
                    <a:cxn ang="0">
                      <a:pos x="4692" y="179"/>
                    </a:cxn>
                    <a:cxn ang="0">
                      <a:pos x="4503" y="378"/>
                    </a:cxn>
                    <a:cxn ang="0">
                      <a:pos x="4914" y="445"/>
                    </a:cxn>
                    <a:cxn ang="0">
                      <a:pos x="5116" y="642"/>
                    </a:cxn>
                    <a:cxn ang="0">
                      <a:pos x="4837" y="469"/>
                    </a:cxn>
                    <a:cxn ang="0">
                      <a:pos x="5032" y="177"/>
                    </a:cxn>
                    <a:cxn ang="0">
                      <a:pos x="5225" y="427"/>
                    </a:cxn>
                    <a:cxn ang="0">
                      <a:pos x="4929" y="310"/>
                    </a:cxn>
                    <a:cxn ang="0">
                      <a:pos x="5520" y="177"/>
                    </a:cxn>
                    <a:cxn ang="0">
                      <a:pos x="5849" y="249"/>
                    </a:cxn>
                    <a:cxn ang="0">
                      <a:pos x="5745" y="644"/>
                    </a:cxn>
                    <a:cxn ang="0">
                      <a:pos x="6173" y="588"/>
                    </a:cxn>
                    <a:cxn ang="0">
                      <a:pos x="5907" y="543"/>
                    </a:cxn>
                    <a:cxn ang="0">
                      <a:pos x="6173" y="317"/>
                    </a:cxn>
                    <a:cxn ang="0">
                      <a:pos x="6044" y="179"/>
                    </a:cxn>
                    <a:cxn ang="0">
                      <a:pos x="6022" y="438"/>
                    </a:cxn>
                    <a:cxn ang="0">
                      <a:pos x="6118" y="573"/>
                    </a:cxn>
                    <a:cxn ang="0">
                      <a:pos x="6379" y="72"/>
                    </a:cxn>
                    <a:cxn ang="0">
                      <a:pos x="6454" y="99"/>
                    </a:cxn>
                    <a:cxn ang="0">
                      <a:pos x="6815" y="177"/>
                    </a:cxn>
                    <a:cxn ang="0">
                      <a:pos x="6901" y="333"/>
                    </a:cxn>
                    <a:cxn ang="0">
                      <a:pos x="6691" y="329"/>
                    </a:cxn>
                    <a:cxn ang="0">
                      <a:pos x="7278" y="580"/>
                    </a:cxn>
                    <a:cxn ang="0">
                      <a:pos x="7137" y="188"/>
                    </a:cxn>
                    <a:cxn ang="0">
                      <a:pos x="7541" y="759"/>
                    </a:cxn>
                    <a:cxn ang="0">
                      <a:pos x="7366" y="188"/>
                    </a:cxn>
                    <a:cxn ang="0">
                      <a:pos x="7881" y="532"/>
                    </a:cxn>
                    <a:cxn ang="0">
                      <a:pos x="7920" y="642"/>
                    </a:cxn>
                  </a:cxnLst>
                  <a:rect l="0" t="0" r="r" b="b"/>
                  <a:pathLst>
                    <a:path w="7953" h="842">
                      <a:moveTo>
                        <a:pt x="324" y="277"/>
                      </a:moveTo>
                      <a:lnTo>
                        <a:pt x="324" y="344"/>
                      </a:lnTo>
                      <a:lnTo>
                        <a:pt x="81" y="344"/>
                      </a:lnTo>
                      <a:lnTo>
                        <a:pt x="81" y="569"/>
                      </a:lnTo>
                      <a:lnTo>
                        <a:pt x="352" y="569"/>
                      </a:lnTo>
                      <a:lnTo>
                        <a:pt x="352" y="637"/>
                      </a:lnTo>
                      <a:lnTo>
                        <a:pt x="0" y="637"/>
                      </a:lnTo>
                      <a:lnTo>
                        <a:pt x="0" y="11"/>
                      </a:lnTo>
                      <a:lnTo>
                        <a:pt x="338" y="11"/>
                      </a:lnTo>
                      <a:lnTo>
                        <a:pt x="338" y="79"/>
                      </a:lnTo>
                      <a:lnTo>
                        <a:pt x="81" y="79"/>
                      </a:lnTo>
                      <a:lnTo>
                        <a:pt x="81" y="277"/>
                      </a:lnTo>
                      <a:lnTo>
                        <a:pt x="324" y="277"/>
                      </a:lnTo>
                      <a:close/>
                      <a:moveTo>
                        <a:pt x="401" y="188"/>
                      </a:moveTo>
                      <a:lnTo>
                        <a:pt x="492" y="188"/>
                      </a:lnTo>
                      <a:lnTo>
                        <a:pt x="556" y="284"/>
                      </a:lnTo>
                      <a:lnTo>
                        <a:pt x="566" y="300"/>
                      </a:lnTo>
                      <a:lnTo>
                        <a:pt x="578" y="317"/>
                      </a:lnTo>
                      <a:lnTo>
                        <a:pt x="589" y="337"/>
                      </a:lnTo>
                      <a:lnTo>
                        <a:pt x="601" y="357"/>
                      </a:lnTo>
                      <a:lnTo>
                        <a:pt x="604" y="357"/>
                      </a:lnTo>
                      <a:lnTo>
                        <a:pt x="614" y="340"/>
                      </a:lnTo>
                      <a:lnTo>
                        <a:pt x="625" y="321"/>
                      </a:lnTo>
                      <a:lnTo>
                        <a:pt x="636" y="303"/>
                      </a:lnTo>
                      <a:lnTo>
                        <a:pt x="649" y="283"/>
                      </a:lnTo>
                      <a:lnTo>
                        <a:pt x="712" y="188"/>
                      </a:lnTo>
                      <a:lnTo>
                        <a:pt x="800" y="188"/>
                      </a:lnTo>
                      <a:lnTo>
                        <a:pt x="646" y="405"/>
                      </a:lnTo>
                      <a:lnTo>
                        <a:pt x="805" y="637"/>
                      </a:lnTo>
                      <a:lnTo>
                        <a:pt x="712" y="637"/>
                      </a:lnTo>
                      <a:lnTo>
                        <a:pt x="646" y="535"/>
                      </a:lnTo>
                      <a:lnTo>
                        <a:pt x="635" y="520"/>
                      </a:lnTo>
                      <a:lnTo>
                        <a:pt x="624" y="501"/>
                      </a:lnTo>
                      <a:lnTo>
                        <a:pt x="612" y="481"/>
                      </a:lnTo>
                      <a:lnTo>
                        <a:pt x="598" y="457"/>
                      </a:lnTo>
                      <a:lnTo>
                        <a:pt x="596" y="457"/>
                      </a:lnTo>
                      <a:lnTo>
                        <a:pt x="588" y="472"/>
                      </a:lnTo>
                      <a:lnTo>
                        <a:pt x="578" y="490"/>
                      </a:lnTo>
                      <a:lnTo>
                        <a:pt x="564" y="511"/>
                      </a:lnTo>
                      <a:lnTo>
                        <a:pt x="549" y="535"/>
                      </a:lnTo>
                      <a:lnTo>
                        <a:pt x="484" y="637"/>
                      </a:lnTo>
                      <a:lnTo>
                        <a:pt x="394" y="637"/>
                      </a:lnTo>
                      <a:lnTo>
                        <a:pt x="553" y="408"/>
                      </a:lnTo>
                      <a:lnTo>
                        <a:pt x="401" y="188"/>
                      </a:lnTo>
                      <a:close/>
                      <a:moveTo>
                        <a:pt x="883" y="820"/>
                      </a:moveTo>
                      <a:lnTo>
                        <a:pt x="883" y="334"/>
                      </a:lnTo>
                      <a:lnTo>
                        <a:pt x="883" y="298"/>
                      </a:lnTo>
                      <a:lnTo>
                        <a:pt x="882" y="261"/>
                      </a:lnTo>
                      <a:lnTo>
                        <a:pt x="881" y="224"/>
                      </a:lnTo>
                      <a:lnTo>
                        <a:pt x="880" y="188"/>
                      </a:lnTo>
                      <a:lnTo>
                        <a:pt x="953" y="188"/>
                      </a:lnTo>
                      <a:lnTo>
                        <a:pt x="957" y="265"/>
                      </a:lnTo>
                      <a:lnTo>
                        <a:pt x="958" y="265"/>
                      </a:lnTo>
                      <a:lnTo>
                        <a:pt x="965" y="255"/>
                      </a:lnTo>
                      <a:lnTo>
                        <a:pt x="972" y="244"/>
                      </a:lnTo>
                      <a:lnTo>
                        <a:pt x="979" y="235"/>
                      </a:lnTo>
                      <a:lnTo>
                        <a:pt x="988" y="227"/>
                      </a:lnTo>
                      <a:lnTo>
                        <a:pt x="996" y="219"/>
                      </a:lnTo>
                      <a:lnTo>
                        <a:pt x="1005" y="211"/>
                      </a:lnTo>
                      <a:lnTo>
                        <a:pt x="1014" y="205"/>
                      </a:lnTo>
                      <a:lnTo>
                        <a:pt x="1024" y="199"/>
                      </a:lnTo>
                      <a:lnTo>
                        <a:pt x="1034" y="194"/>
                      </a:lnTo>
                      <a:lnTo>
                        <a:pt x="1045" y="190"/>
                      </a:lnTo>
                      <a:lnTo>
                        <a:pt x="1055" y="186"/>
                      </a:lnTo>
                      <a:lnTo>
                        <a:pt x="1068" y="183"/>
                      </a:lnTo>
                      <a:lnTo>
                        <a:pt x="1079" y="181"/>
                      </a:lnTo>
                      <a:lnTo>
                        <a:pt x="1091" y="178"/>
                      </a:lnTo>
                      <a:lnTo>
                        <a:pt x="1105" y="177"/>
                      </a:lnTo>
                      <a:lnTo>
                        <a:pt x="1118" y="177"/>
                      </a:lnTo>
                      <a:lnTo>
                        <a:pt x="1138" y="178"/>
                      </a:lnTo>
                      <a:lnTo>
                        <a:pt x="1157" y="182"/>
                      </a:lnTo>
                      <a:lnTo>
                        <a:pt x="1166" y="184"/>
                      </a:lnTo>
                      <a:lnTo>
                        <a:pt x="1176" y="187"/>
                      </a:lnTo>
                      <a:lnTo>
                        <a:pt x="1185" y="190"/>
                      </a:lnTo>
                      <a:lnTo>
                        <a:pt x="1193" y="193"/>
                      </a:lnTo>
                      <a:lnTo>
                        <a:pt x="1201" y="198"/>
                      </a:lnTo>
                      <a:lnTo>
                        <a:pt x="1210" y="202"/>
                      </a:lnTo>
                      <a:lnTo>
                        <a:pt x="1218" y="207"/>
                      </a:lnTo>
                      <a:lnTo>
                        <a:pt x="1225" y="213"/>
                      </a:lnTo>
                      <a:lnTo>
                        <a:pt x="1240" y="226"/>
                      </a:lnTo>
                      <a:lnTo>
                        <a:pt x="1254" y="241"/>
                      </a:lnTo>
                      <a:lnTo>
                        <a:pt x="1266" y="258"/>
                      </a:lnTo>
                      <a:lnTo>
                        <a:pt x="1277" y="275"/>
                      </a:lnTo>
                      <a:lnTo>
                        <a:pt x="1287" y="294"/>
                      </a:lnTo>
                      <a:lnTo>
                        <a:pt x="1294" y="314"/>
                      </a:lnTo>
                      <a:lnTo>
                        <a:pt x="1300" y="335"/>
                      </a:lnTo>
                      <a:lnTo>
                        <a:pt x="1304" y="357"/>
                      </a:lnTo>
                      <a:lnTo>
                        <a:pt x="1307" y="381"/>
                      </a:lnTo>
                      <a:lnTo>
                        <a:pt x="1308" y="406"/>
                      </a:lnTo>
                      <a:lnTo>
                        <a:pt x="1307" y="434"/>
                      </a:lnTo>
                      <a:lnTo>
                        <a:pt x="1304" y="460"/>
                      </a:lnTo>
                      <a:lnTo>
                        <a:pt x="1302" y="473"/>
                      </a:lnTo>
                      <a:lnTo>
                        <a:pt x="1299" y="485"/>
                      </a:lnTo>
                      <a:lnTo>
                        <a:pt x="1296" y="497"/>
                      </a:lnTo>
                      <a:lnTo>
                        <a:pt x="1292" y="509"/>
                      </a:lnTo>
                      <a:lnTo>
                        <a:pt x="1288" y="520"/>
                      </a:lnTo>
                      <a:lnTo>
                        <a:pt x="1283" y="530"/>
                      </a:lnTo>
                      <a:lnTo>
                        <a:pt x="1278" y="541"/>
                      </a:lnTo>
                      <a:lnTo>
                        <a:pt x="1272" y="551"/>
                      </a:lnTo>
                      <a:lnTo>
                        <a:pt x="1266" y="560"/>
                      </a:lnTo>
                      <a:lnTo>
                        <a:pt x="1260" y="569"/>
                      </a:lnTo>
                      <a:lnTo>
                        <a:pt x="1253" y="579"/>
                      </a:lnTo>
                      <a:lnTo>
                        <a:pt x="1245" y="587"/>
                      </a:lnTo>
                      <a:lnTo>
                        <a:pt x="1231" y="601"/>
                      </a:lnTo>
                      <a:lnTo>
                        <a:pt x="1215" y="614"/>
                      </a:lnTo>
                      <a:lnTo>
                        <a:pt x="1207" y="619"/>
                      </a:lnTo>
                      <a:lnTo>
                        <a:pt x="1198" y="624"/>
                      </a:lnTo>
                      <a:lnTo>
                        <a:pt x="1190" y="628"/>
                      </a:lnTo>
                      <a:lnTo>
                        <a:pt x="1181" y="632"/>
                      </a:lnTo>
                      <a:lnTo>
                        <a:pt x="1163" y="638"/>
                      </a:lnTo>
                      <a:lnTo>
                        <a:pt x="1144" y="643"/>
                      </a:lnTo>
                      <a:lnTo>
                        <a:pt x="1123" y="647"/>
                      </a:lnTo>
                      <a:lnTo>
                        <a:pt x="1103" y="648"/>
                      </a:lnTo>
                      <a:lnTo>
                        <a:pt x="1091" y="647"/>
                      </a:lnTo>
                      <a:lnTo>
                        <a:pt x="1079" y="646"/>
                      </a:lnTo>
                      <a:lnTo>
                        <a:pt x="1069" y="644"/>
                      </a:lnTo>
                      <a:lnTo>
                        <a:pt x="1058" y="642"/>
                      </a:lnTo>
                      <a:lnTo>
                        <a:pt x="1048" y="640"/>
                      </a:lnTo>
                      <a:lnTo>
                        <a:pt x="1038" y="637"/>
                      </a:lnTo>
                      <a:lnTo>
                        <a:pt x="1029" y="633"/>
                      </a:lnTo>
                      <a:lnTo>
                        <a:pt x="1019" y="629"/>
                      </a:lnTo>
                      <a:lnTo>
                        <a:pt x="1011" y="625"/>
                      </a:lnTo>
                      <a:lnTo>
                        <a:pt x="1003" y="620"/>
                      </a:lnTo>
                      <a:lnTo>
                        <a:pt x="996" y="614"/>
                      </a:lnTo>
                      <a:lnTo>
                        <a:pt x="989" y="607"/>
                      </a:lnTo>
                      <a:lnTo>
                        <a:pt x="981" y="600"/>
                      </a:lnTo>
                      <a:lnTo>
                        <a:pt x="975" y="593"/>
                      </a:lnTo>
                      <a:lnTo>
                        <a:pt x="969" y="585"/>
                      </a:lnTo>
                      <a:lnTo>
                        <a:pt x="964" y="577"/>
                      </a:lnTo>
                      <a:lnTo>
                        <a:pt x="964" y="820"/>
                      </a:lnTo>
                      <a:lnTo>
                        <a:pt x="883" y="820"/>
                      </a:lnTo>
                      <a:close/>
                      <a:moveTo>
                        <a:pt x="964" y="377"/>
                      </a:moveTo>
                      <a:lnTo>
                        <a:pt x="964" y="454"/>
                      </a:lnTo>
                      <a:lnTo>
                        <a:pt x="964" y="468"/>
                      </a:lnTo>
                      <a:lnTo>
                        <a:pt x="966" y="480"/>
                      </a:lnTo>
                      <a:lnTo>
                        <a:pt x="969" y="492"/>
                      </a:lnTo>
                      <a:lnTo>
                        <a:pt x="972" y="504"/>
                      </a:lnTo>
                      <a:lnTo>
                        <a:pt x="977" y="515"/>
                      </a:lnTo>
                      <a:lnTo>
                        <a:pt x="983" y="525"/>
                      </a:lnTo>
                      <a:lnTo>
                        <a:pt x="991" y="535"/>
                      </a:lnTo>
                      <a:lnTo>
                        <a:pt x="1000" y="546"/>
                      </a:lnTo>
                      <a:lnTo>
                        <a:pt x="1009" y="554"/>
                      </a:lnTo>
                      <a:lnTo>
                        <a:pt x="1018" y="562"/>
                      </a:lnTo>
                      <a:lnTo>
                        <a:pt x="1029" y="568"/>
                      </a:lnTo>
                      <a:lnTo>
                        <a:pt x="1040" y="573"/>
                      </a:lnTo>
                      <a:lnTo>
                        <a:pt x="1051" y="578"/>
                      </a:lnTo>
                      <a:lnTo>
                        <a:pt x="1064" y="581"/>
                      </a:lnTo>
                      <a:lnTo>
                        <a:pt x="1077" y="583"/>
                      </a:lnTo>
                      <a:lnTo>
                        <a:pt x="1090" y="583"/>
                      </a:lnTo>
                      <a:lnTo>
                        <a:pt x="1106" y="583"/>
                      </a:lnTo>
                      <a:lnTo>
                        <a:pt x="1120" y="580"/>
                      </a:lnTo>
                      <a:lnTo>
                        <a:pt x="1133" y="577"/>
                      </a:lnTo>
                      <a:lnTo>
                        <a:pt x="1147" y="571"/>
                      </a:lnTo>
                      <a:lnTo>
                        <a:pt x="1159" y="564"/>
                      </a:lnTo>
                      <a:lnTo>
                        <a:pt x="1170" y="556"/>
                      </a:lnTo>
                      <a:lnTo>
                        <a:pt x="1181" y="547"/>
                      </a:lnTo>
                      <a:lnTo>
                        <a:pt x="1190" y="535"/>
                      </a:lnTo>
                      <a:lnTo>
                        <a:pt x="1198" y="523"/>
                      </a:lnTo>
                      <a:lnTo>
                        <a:pt x="1205" y="510"/>
                      </a:lnTo>
                      <a:lnTo>
                        <a:pt x="1212" y="495"/>
                      </a:lnTo>
                      <a:lnTo>
                        <a:pt x="1217" y="480"/>
                      </a:lnTo>
                      <a:lnTo>
                        <a:pt x="1221" y="463"/>
                      </a:lnTo>
                      <a:lnTo>
                        <a:pt x="1224" y="447"/>
                      </a:lnTo>
                      <a:lnTo>
                        <a:pt x="1226" y="428"/>
                      </a:lnTo>
                      <a:lnTo>
                        <a:pt x="1226" y="410"/>
                      </a:lnTo>
                      <a:lnTo>
                        <a:pt x="1226" y="392"/>
                      </a:lnTo>
                      <a:lnTo>
                        <a:pt x="1224" y="376"/>
                      </a:lnTo>
                      <a:lnTo>
                        <a:pt x="1221" y="360"/>
                      </a:lnTo>
                      <a:lnTo>
                        <a:pt x="1218" y="345"/>
                      </a:lnTo>
                      <a:lnTo>
                        <a:pt x="1213" y="331"/>
                      </a:lnTo>
                      <a:lnTo>
                        <a:pt x="1206" y="317"/>
                      </a:lnTo>
                      <a:lnTo>
                        <a:pt x="1200" y="305"/>
                      </a:lnTo>
                      <a:lnTo>
                        <a:pt x="1192" y="293"/>
                      </a:lnTo>
                      <a:lnTo>
                        <a:pt x="1182" y="280"/>
                      </a:lnTo>
                      <a:lnTo>
                        <a:pt x="1172" y="271"/>
                      </a:lnTo>
                      <a:lnTo>
                        <a:pt x="1160" y="262"/>
                      </a:lnTo>
                      <a:lnTo>
                        <a:pt x="1149" y="255"/>
                      </a:lnTo>
                      <a:lnTo>
                        <a:pt x="1136" y="249"/>
                      </a:lnTo>
                      <a:lnTo>
                        <a:pt x="1122" y="245"/>
                      </a:lnTo>
                      <a:lnTo>
                        <a:pt x="1108" y="243"/>
                      </a:lnTo>
                      <a:lnTo>
                        <a:pt x="1092" y="242"/>
                      </a:lnTo>
                      <a:lnTo>
                        <a:pt x="1082" y="243"/>
                      </a:lnTo>
                      <a:lnTo>
                        <a:pt x="1072" y="244"/>
                      </a:lnTo>
                      <a:lnTo>
                        <a:pt x="1062" y="246"/>
                      </a:lnTo>
                      <a:lnTo>
                        <a:pt x="1052" y="249"/>
                      </a:lnTo>
                      <a:lnTo>
                        <a:pt x="1042" y="254"/>
                      </a:lnTo>
                      <a:lnTo>
                        <a:pt x="1033" y="258"/>
                      </a:lnTo>
                      <a:lnTo>
                        <a:pt x="1024" y="264"/>
                      </a:lnTo>
                      <a:lnTo>
                        <a:pt x="1015" y="270"/>
                      </a:lnTo>
                      <a:lnTo>
                        <a:pt x="1007" y="277"/>
                      </a:lnTo>
                      <a:lnTo>
                        <a:pt x="999" y="285"/>
                      </a:lnTo>
                      <a:lnTo>
                        <a:pt x="993" y="294"/>
                      </a:lnTo>
                      <a:lnTo>
                        <a:pt x="987" y="303"/>
                      </a:lnTo>
                      <a:lnTo>
                        <a:pt x="981" y="312"/>
                      </a:lnTo>
                      <a:lnTo>
                        <a:pt x="976" y="321"/>
                      </a:lnTo>
                      <a:lnTo>
                        <a:pt x="972" y="333"/>
                      </a:lnTo>
                      <a:lnTo>
                        <a:pt x="969" y="344"/>
                      </a:lnTo>
                      <a:lnTo>
                        <a:pt x="967" y="353"/>
                      </a:lnTo>
                      <a:lnTo>
                        <a:pt x="965" y="363"/>
                      </a:lnTo>
                      <a:lnTo>
                        <a:pt x="964" y="370"/>
                      </a:lnTo>
                      <a:lnTo>
                        <a:pt x="964" y="377"/>
                      </a:lnTo>
                      <a:close/>
                      <a:moveTo>
                        <a:pt x="1771" y="427"/>
                      </a:moveTo>
                      <a:lnTo>
                        <a:pt x="1457" y="426"/>
                      </a:lnTo>
                      <a:lnTo>
                        <a:pt x="1458" y="445"/>
                      </a:lnTo>
                      <a:lnTo>
                        <a:pt x="1460" y="463"/>
                      </a:lnTo>
                      <a:lnTo>
                        <a:pt x="1464" y="480"/>
                      </a:lnTo>
                      <a:lnTo>
                        <a:pt x="1469" y="495"/>
                      </a:lnTo>
                      <a:lnTo>
                        <a:pt x="1477" y="510"/>
                      </a:lnTo>
                      <a:lnTo>
                        <a:pt x="1484" y="523"/>
                      </a:lnTo>
                      <a:lnTo>
                        <a:pt x="1493" y="535"/>
                      </a:lnTo>
                      <a:lnTo>
                        <a:pt x="1504" y="546"/>
                      </a:lnTo>
                      <a:lnTo>
                        <a:pt x="1515" y="554"/>
                      </a:lnTo>
                      <a:lnTo>
                        <a:pt x="1526" y="562"/>
                      </a:lnTo>
                      <a:lnTo>
                        <a:pt x="1537" y="568"/>
                      </a:lnTo>
                      <a:lnTo>
                        <a:pt x="1551" y="573"/>
                      </a:lnTo>
                      <a:lnTo>
                        <a:pt x="1564" y="577"/>
                      </a:lnTo>
                      <a:lnTo>
                        <a:pt x="1578" y="580"/>
                      </a:lnTo>
                      <a:lnTo>
                        <a:pt x="1594" y="582"/>
                      </a:lnTo>
                      <a:lnTo>
                        <a:pt x="1610" y="582"/>
                      </a:lnTo>
                      <a:lnTo>
                        <a:pt x="1628" y="582"/>
                      </a:lnTo>
                      <a:lnTo>
                        <a:pt x="1644" y="581"/>
                      </a:lnTo>
                      <a:lnTo>
                        <a:pt x="1660" y="579"/>
                      </a:lnTo>
                      <a:lnTo>
                        <a:pt x="1676" y="577"/>
                      </a:lnTo>
                      <a:lnTo>
                        <a:pt x="1690" y="573"/>
                      </a:lnTo>
                      <a:lnTo>
                        <a:pt x="1706" y="569"/>
                      </a:lnTo>
                      <a:lnTo>
                        <a:pt x="1720" y="564"/>
                      </a:lnTo>
                      <a:lnTo>
                        <a:pt x="1735" y="559"/>
                      </a:lnTo>
                      <a:lnTo>
                        <a:pt x="1748" y="618"/>
                      </a:lnTo>
                      <a:lnTo>
                        <a:pt x="1733" y="624"/>
                      </a:lnTo>
                      <a:lnTo>
                        <a:pt x="1715" y="630"/>
                      </a:lnTo>
                      <a:lnTo>
                        <a:pt x="1698" y="635"/>
                      </a:lnTo>
                      <a:lnTo>
                        <a:pt x="1680" y="639"/>
                      </a:lnTo>
                      <a:lnTo>
                        <a:pt x="1661" y="642"/>
                      </a:lnTo>
                      <a:lnTo>
                        <a:pt x="1641" y="644"/>
                      </a:lnTo>
                      <a:lnTo>
                        <a:pt x="1621" y="646"/>
                      </a:lnTo>
                      <a:lnTo>
                        <a:pt x="1599" y="647"/>
                      </a:lnTo>
                      <a:lnTo>
                        <a:pt x="1574" y="646"/>
                      </a:lnTo>
                      <a:lnTo>
                        <a:pt x="1551" y="642"/>
                      </a:lnTo>
                      <a:lnTo>
                        <a:pt x="1539" y="640"/>
                      </a:lnTo>
                      <a:lnTo>
                        <a:pt x="1528" y="637"/>
                      </a:lnTo>
                      <a:lnTo>
                        <a:pt x="1518" y="634"/>
                      </a:lnTo>
                      <a:lnTo>
                        <a:pt x="1507" y="631"/>
                      </a:lnTo>
                      <a:lnTo>
                        <a:pt x="1497" y="627"/>
                      </a:lnTo>
                      <a:lnTo>
                        <a:pt x="1488" y="622"/>
                      </a:lnTo>
                      <a:lnTo>
                        <a:pt x="1479" y="617"/>
                      </a:lnTo>
                      <a:lnTo>
                        <a:pt x="1469" y="612"/>
                      </a:lnTo>
                      <a:lnTo>
                        <a:pt x="1461" y="605"/>
                      </a:lnTo>
                      <a:lnTo>
                        <a:pt x="1453" y="598"/>
                      </a:lnTo>
                      <a:lnTo>
                        <a:pt x="1445" y="592"/>
                      </a:lnTo>
                      <a:lnTo>
                        <a:pt x="1438" y="584"/>
                      </a:lnTo>
                      <a:lnTo>
                        <a:pt x="1430" y="576"/>
                      </a:lnTo>
                      <a:lnTo>
                        <a:pt x="1423" y="567"/>
                      </a:lnTo>
                      <a:lnTo>
                        <a:pt x="1417" y="559"/>
                      </a:lnTo>
                      <a:lnTo>
                        <a:pt x="1412" y="551"/>
                      </a:lnTo>
                      <a:lnTo>
                        <a:pt x="1406" y="542"/>
                      </a:lnTo>
                      <a:lnTo>
                        <a:pt x="1402" y="531"/>
                      </a:lnTo>
                      <a:lnTo>
                        <a:pt x="1397" y="522"/>
                      </a:lnTo>
                      <a:lnTo>
                        <a:pt x="1393" y="512"/>
                      </a:lnTo>
                      <a:lnTo>
                        <a:pt x="1389" y="501"/>
                      </a:lnTo>
                      <a:lnTo>
                        <a:pt x="1386" y="490"/>
                      </a:lnTo>
                      <a:lnTo>
                        <a:pt x="1384" y="480"/>
                      </a:lnTo>
                      <a:lnTo>
                        <a:pt x="1382" y="469"/>
                      </a:lnTo>
                      <a:lnTo>
                        <a:pt x="1379" y="445"/>
                      </a:lnTo>
                      <a:lnTo>
                        <a:pt x="1378" y="419"/>
                      </a:lnTo>
                      <a:lnTo>
                        <a:pt x="1379" y="394"/>
                      </a:lnTo>
                      <a:lnTo>
                        <a:pt x="1382" y="370"/>
                      </a:lnTo>
                      <a:lnTo>
                        <a:pt x="1386" y="346"/>
                      </a:lnTo>
                      <a:lnTo>
                        <a:pt x="1392" y="324"/>
                      </a:lnTo>
                      <a:lnTo>
                        <a:pt x="1397" y="313"/>
                      </a:lnTo>
                      <a:lnTo>
                        <a:pt x="1401" y="303"/>
                      </a:lnTo>
                      <a:lnTo>
                        <a:pt x="1406" y="293"/>
                      </a:lnTo>
                      <a:lnTo>
                        <a:pt x="1411" y="282"/>
                      </a:lnTo>
                      <a:lnTo>
                        <a:pt x="1416" y="273"/>
                      </a:lnTo>
                      <a:lnTo>
                        <a:pt x="1422" y="264"/>
                      </a:lnTo>
                      <a:lnTo>
                        <a:pt x="1428" y="255"/>
                      </a:lnTo>
                      <a:lnTo>
                        <a:pt x="1436" y="246"/>
                      </a:lnTo>
                      <a:lnTo>
                        <a:pt x="1443" y="238"/>
                      </a:lnTo>
                      <a:lnTo>
                        <a:pt x="1451" y="230"/>
                      </a:lnTo>
                      <a:lnTo>
                        <a:pt x="1458" y="223"/>
                      </a:lnTo>
                      <a:lnTo>
                        <a:pt x="1466" y="217"/>
                      </a:lnTo>
                      <a:lnTo>
                        <a:pt x="1476" y="210"/>
                      </a:lnTo>
                      <a:lnTo>
                        <a:pt x="1484" y="204"/>
                      </a:lnTo>
                      <a:lnTo>
                        <a:pt x="1493" y="199"/>
                      </a:lnTo>
                      <a:lnTo>
                        <a:pt x="1502" y="195"/>
                      </a:lnTo>
                      <a:lnTo>
                        <a:pt x="1513" y="191"/>
                      </a:lnTo>
                      <a:lnTo>
                        <a:pt x="1522" y="187"/>
                      </a:lnTo>
                      <a:lnTo>
                        <a:pt x="1532" y="185"/>
                      </a:lnTo>
                      <a:lnTo>
                        <a:pt x="1543" y="182"/>
                      </a:lnTo>
                      <a:lnTo>
                        <a:pt x="1554" y="179"/>
                      </a:lnTo>
                      <a:lnTo>
                        <a:pt x="1565" y="178"/>
                      </a:lnTo>
                      <a:lnTo>
                        <a:pt x="1576" y="177"/>
                      </a:lnTo>
                      <a:lnTo>
                        <a:pt x="1589" y="177"/>
                      </a:lnTo>
                      <a:lnTo>
                        <a:pt x="1601" y="177"/>
                      </a:lnTo>
                      <a:lnTo>
                        <a:pt x="1612" y="178"/>
                      </a:lnTo>
                      <a:lnTo>
                        <a:pt x="1624" y="181"/>
                      </a:lnTo>
                      <a:lnTo>
                        <a:pt x="1635" y="183"/>
                      </a:lnTo>
                      <a:lnTo>
                        <a:pt x="1645" y="185"/>
                      </a:lnTo>
                      <a:lnTo>
                        <a:pt x="1655" y="188"/>
                      </a:lnTo>
                      <a:lnTo>
                        <a:pt x="1665" y="192"/>
                      </a:lnTo>
                      <a:lnTo>
                        <a:pt x="1675" y="196"/>
                      </a:lnTo>
                      <a:lnTo>
                        <a:pt x="1683" y="201"/>
                      </a:lnTo>
                      <a:lnTo>
                        <a:pt x="1692" y="206"/>
                      </a:lnTo>
                      <a:lnTo>
                        <a:pt x="1701" y="212"/>
                      </a:lnTo>
                      <a:lnTo>
                        <a:pt x="1708" y="220"/>
                      </a:lnTo>
                      <a:lnTo>
                        <a:pt x="1716" y="227"/>
                      </a:lnTo>
                      <a:lnTo>
                        <a:pt x="1723" y="234"/>
                      </a:lnTo>
                      <a:lnTo>
                        <a:pt x="1729" y="242"/>
                      </a:lnTo>
                      <a:lnTo>
                        <a:pt x="1736" y="251"/>
                      </a:lnTo>
                      <a:lnTo>
                        <a:pt x="1745" y="266"/>
                      </a:lnTo>
                      <a:lnTo>
                        <a:pt x="1753" y="281"/>
                      </a:lnTo>
                      <a:lnTo>
                        <a:pt x="1759" y="298"/>
                      </a:lnTo>
                      <a:lnTo>
                        <a:pt x="1764" y="314"/>
                      </a:lnTo>
                      <a:lnTo>
                        <a:pt x="1768" y="332"/>
                      </a:lnTo>
                      <a:lnTo>
                        <a:pt x="1772" y="349"/>
                      </a:lnTo>
                      <a:lnTo>
                        <a:pt x="1774" y="369"/>
                      </a:lnTo>
                      <a:lnTo>
                        <a:pt x="1774" y="388"/>
                      </a:lnTo>
                      <a:lnTo>
                        <a:pt x="1774" y="400"/>
                      </a:lnTo>
                      <a:lnTo>
                        <a:pt x="1773" y="410"/>
                      </a:lnTo>
                      <a:lnTo>
                        <a:pt x="1772" y="419"/>
                      </a:lnTo>
                      <a:lnTo>
                        <a:pt x="1771" y="427"/>
                      </a:lnTo>
                      <a:close/>
                      <a:moveTo>
                        <a:pt x="1457" y="368"/>
                      </a:moveTo>
                      <a:lnTo>
                        <a:pt x="1696" y="368"/>
                      </a:lnTo>
                      <a:lnTo>
                        <a:pt x="1696" y="355"/>
                      </a:lnTo>
                      <a:lnTo>
                        <a:pt x="1694" y="344"/>
                      </a:lnTo>
                      <a:lnTo>
                        <a:pt x="1692" y="332"/>
                      </a:lnTo>
                      <a:lnTo>
                        <a:pt x="1690" y="321"/>
                      </a:lnTo>
                      <a:lnTo>
                        <a:pt x="1687" y="311"/>
                      </a:lnTo>
                      <a:lnTo>
                        <a:pt x="1683" y="301"/>
                      </a:lnTo>
                      <a:lnTo>
                        <a:pt x="1678" y="292"/>
                      </a:lnTo>
                      <a:lnTo>
                        <a:pt x="1673" y="282"/>
                      </a:lnTo>
                      <a:lnTo>
                        <a:pt x="1666" y="271"/>
                      </a:lnTo>
                      <a:lnTo>
                        <a:pt x="1656" y="262"/>
                      </a:lnTo>
                      <a:lnTo>
                        <a:pt x="1646" y="254"/>
                      </a:lnTo>
                      <a:lnTo>
                        <a:pt x="1636" y="247"/>
                      </a:lnTo>
                      <a:lnTo>
                        <a:pt x="1624" y="242"/>
                      </a:lnTo>
                      <a:lnTo>
                        <a:pt x="1611" y="239"/>
                      </a:lnTo>
                      <a:lnTo>
                        <a:pt x="1597" y="237"/>
                      </a:lnTo>
                      <a:lnTo>
                        <a:pt x="1583" y="236"/>
                      </a:lnTo>
                      <a:lnTo>
                        <a:pt x="1568" y="237"/>
                      </a:lnTo>
                      <a:lnTo>
                        <a:pt x="1555" y="239"/>
                      </a:lnTo>
                      <a:lnTo>
                        <a:pt x="1542" y="242"/>
                      </a:lnTo>
                      <a:lnTo>
                        <a:pt x="1531" y="247"/>
                      </a:lnTo>
                      <a:lnTo>
                        <a:pt x="1520" y="254"/>
                      </a:lnTo>
                      <a:lnTo>
                        <a:pt x="1510" y="261"/>
                      </a:lnTo>
                      <a:lnTo>
                        <a:pt x="1500" y="270"/>
                      </a:lnTo>
                      <a:lnTo>
                        <a:pt x="1491" y="280"/>
                      </a:lnTo>
                      <a:lnTo>
                        <a:pt x="1485" y="290"/>
                      </a:lnTo>
                      <a:lnTo>
                        <a:pt x="1479" y="300"/>
                      </a:lnTo>
                      <a:lnTo>
                        <a:pt x="1474" y="310"/>
                      </a:lnTo>
                      <a:lnTo>
                        <a:pt x="1468" y="320"/>
                      </a:lnTo>
                      <a:lnTo>
                        <a:pt x="1464" y="332"/>
                      </a:lnTo>
                      <a:lnTo>
                        <a:pt x="1461" y="343"/>
                      </a:lnTo>
                      <a:lnTo>
                        <a:pt x="1459" y="355"/>
                      </a:lnTo>
                      <a:lnTo>
                        <a:pt x="1457" y="368"/>
                      </a:lnTo>
                      <a:close/>
                      <a:moveTo>
                        <a:pt x="1875" y="637"/>
                      </a:moveTo>
                      <a:lnTo>
                        <a:pt x="1875" y="328"/>
                      </a:lnTo>
                      <a:lnTo>
                        <a:pt x="1875" y="291"/>
                      </a:lnTo>
                      <a:lnTo>
                        <a:pt x="1874" y="256"/>
                      </a:lnTo>
                      <a:lnTo>
                        <a:pt x="1873" y="221"/>
                      </a:lnTo>
                      <a:lnTo>
                        <a:pt x="1872" y="188"/>
                      </a:lnTo>
                      <a:lnTo>
                        <a:pt x="1944" y="188"/>
                      </a:lnTo>
                      <a:lnTo>
                        <a:pt x="1946" y="276"/>
                      </a:lnTo>
                      <a:lnTo>
                        <a:pt x="1950" y="276"/>
                      </a:lnTo>
                      <a:lnTo>
                        <a:pt x="1954" y="265"/>
                      </a:lnTo>
                      <a:lnTo>
                        <a:pt x="1959" y="255"/>
                      </a:lnTo>
                      <a:lnTo>
                        <a:pt x="1964" y="245"/>
                      </a:lnTo>
                      <a:lnTo>
                        <a:pt x="1970" y="236"/>
                      </a:lnTo>
                      <a:lnTo>
                        <a:pt x="1976" y="227"/>
                      </a:lnTo>
                      <a:lnTo>
                        <a:pt x="1983" y="219"/>
                      </a:lnTo>
                      <a:lnTo>
                        <a:pt x="1991" y="211"/>
                      </a:lnTo>
                      <a:lnTo>
                        <a:pt x="2000" y="204"/>
                      </a:lnTo>
                      <a:lnTo>
                        <a:pt x="2008" y="198"/>
                      </a:lnTo>
                      <a:lnTo>
                        <a:pt x="2017" y="193"/>
                      </a:lnTo>
                      <a:lnTo>
                        <a:pt x="2026" y="188"/>
                      </a:lnTo>
                      <a:lnTo>
                        <a:pt x="2036" y="185"/>
                      </a:lnTo>
                      <a:lnTo>
                        <a:pt x="2045" y="182"/>
                      </a:lnTo>
                      <a:lnTo>
                        <a:pt x="2054" y="179"/>
                      </a:lnTo>
                      <a:lnTo>
                        <a:pt x="2064" y="177"/>
                      </a:lnTo>
                      <a:lnTo>
                        <a:pt x="2075" y="177"/>
                      </a:lnTo>
                      <a:lnTo>
                        <a:pt x="2087" y="178"/>
                      </a:lnTo>
                      <a:lnTo>
                        <a:pt x="2097" y="181"/>
                      </a:lnTo>
                      <a:lnTo>
                        <a:pt x="2097" y="258"/>
                      </a:lnTo>
                      <a:lnTo>
                        <a:pt x="2084" y="256"/>
                      </a:lnTo>
                      <a:lnTo>
                        <a:pt x="2069" y="255"/>
                      </a:lnTo>
                      <a:lnTo>
                        <a:pt x="2055" y="256"/>
                      </a:lnTo>
                      <a:lnTo>
                        <a:pt x="2043" y="258"/>
                      </a:lnTo>
                      <a:lnTo>
                        <a:pt x="2032" y="261"/>
                      </a:lnTo>
                      <a:lnTo>
                        <a:pt x="2020" y="266"/>
                      </a:lnTo>
                      <a:lnTo>
                        <a:pt x="2010" y="272"/>
                      </a:lnTo>
                      <a:lnTo>
                        <a:pt x="2000" y="280"/>
                      </a:lnTo>
                      <a:lnTo>
                        <a:pt x="1990" y="290"/>
                      </a:lnTo>
                      <a:lnTo>
                        <a:pt x="1982" y="300"/>
                      </a:lnTo>
                      <a:lnTo>
                        <a:pt x="1976" y="310"/>
                      </a:lnTo>
                      <a:lnTo>
                        <a:pt x="1971" y="321"/>
                      </a:lnTo>
                      <a:lnTo>
                        <a:pt x="1966" y="333"/>
                      </a:lnTo>
                      <a:lnTo>
                        <a:pt x="1963" y="344"/>
                      </a:lnTo>
                      <a:lnTo>
                        <a:pt x="1960" y="356"/>
                      </a:lnTo>
                      <a:lnTo>
                        <a:pt x="1958" y="370"/>
                      </a:lnTo>
                      <a:lnTo>
                        <a:pt x="1957" y="383"/>
                      </a:lnTo>
                      <a:lnTo>
                        <a:pt x="1955" y="398"/>
                      </a:lnTo>
                      <a:lnTo>
                        <a:pt x="1955" y="637"/>
                      </a:lnTo>
                      <a:lnTo>
                        <a:pt x="1875" y="637"/>
                      </a:lnTo>
                      <a:close/>
                      <a:moveTo>
                        <a:pt x="2260" y="637"/>
                      </a:moveTo>
                      <a:lnTo>
                        <a:pt x="2178" y="637"/>
                      </a:lnTo>
                      <a:lnTo>
                        <a:pt x="2178" y="188"/>
                      </a:lnTo>
                      <a:lnTo>
                        <a:pt x="2260" y="188"/>
                      </a:lnTo>
                      <a:lnTo>
                        <a:pt x="2260" y="637"/>
                      </a:lnTo>
                      <a:close/>
                      <a:moveTo>
                        <a:pt x="2219" y="105"/>
                      </a:moveTo>
                      <a:lnTo>
                        <a:pt x="2217" y="105"/>
                      </a:lnTo>
                      <a:lnTo>
                        <a:pt x="2206" y="104"/>
                      </a:lnTo>
                      <a:lnTo>
                        <a:pt x="2197" y="101"/>
                      </a:lnTo>
                      <a:lnTo>
                        <a:pt x="2193" y="99"/>
                      </a:lnTo>
                      <a:lnTo>
                        <a:pt x="2189" y="96"/>
                      </a:lnTo>
                      <a:lnTo>
                        <a:pt x="2185" y="93"/>
                      </a:lnTo>
                      <a:lnTo>
                        <a:pt x="2181" y="90"/>
                      </a:lnTo>
                      <a:lnTo>
                        <a:pt x="2174" y="82"/>
                      </a:lnTo>
                      <a:lnTo>
                        <a:pt x="2170" y="72"/>
                      </a:lnTo>
                      <a:lnTo>
                        <a:pt x="2167" y="63"/>
                      </a:lnTo>
                      <a:lnTo>
                        <a:pt x="2166" y="52"/>
                      </a:lnTo>
                      <a:lnTo>
                        <a:pt x="2167" y="42"/>
                      </a:lnTo>
                      <a:lnTo>
                        <a:pt x="2170" y="32"/>
                      </a:lnTo>
                      <a:lnTo>
                        <a:pt x="2174" y="23"/>
                      </a:lnTo>
                      <a:lnTo>
                        <a:pt x="2182" y="16"/>
                      </a:lnTo>
                      <a:lnTo>
                        <a:pt x="2185" y="12"/>
                      </a:lnTo>
                      <a:lnTo>
                        <a:pt x="2189" y="9"/>
                      </a:lnTo>
                      <a:lnTo>
                        <a:pt x="2194" y="6"/>
                      </a:lnTo>
                      <a:lnTo>
                        <a:pt x="2198" y="4"/>
                      </a:lnTo>
                      <a:lnTo>
                        <a:pt x="2208" y="2"/>
                      </a:lnTo>
                      <a:lnTo>
                        <a:pt x="2220" y="0"/>
                      </a:lnTo>
                      <a:lnTo>
                        <a:pt x="2230" y="2"/>
                      </a:lnTo>
                      <a:lnTo>
                        <a:pt x="2240" y="4"/>
                      </a:lnTo>
                      <a:lnTo>
                        <a:pt x="2244" y="6"/>
                      </a:lnTo>
                      <a:lnTo>
                        <a:pt x="2249" y="9"/>
                      </a:lnTo>
                      <a:lnTo>
                        <a:pt x="2253" y="12"/>
                      </a:lnTo>
                      <a:lnTo>
                        <a:pt x="2257" y="15"/>
                      </a:lnTo>
                      <a:lnTo>
                        <a:pt x="2263" y="23"/>
                      </a:lnTo>
                      <a:lnTo>
                        <a:pt x="2268" y="31"/>
                      </a:lnTo>
                      <a:lnTo>
                        <a:pt x="2270" y="42"/>
                      </a:lnTo>
                      <a:lnTo>
                        <a:pt x="2271" y="52"/>
                      </a:lnTo>
                      <a:lnTo>
                        <a:pt x="2270" y="63"/>
                      </a:lnTo>
                      <a:lnTo>
                        <a:pt x="2268" y="72"/>
                      </a:lnTo>
                      <a:lnTo>
                        <a:pt x="2263" y="82"/>
                      </a:lnTo>
                      <a:lnTo>
                        <a:pt x="2257" y="90"/>
                      </a:lnTo>
                      <a:lnTo>
                        <a:pt x="2253" y="93"/>
                      </a:lnTo>
                      <a:lnTo>
                        <a:pt x="2249" y="96"/>
                      </a:lnTo>
                      <a:lnTo>
                        <a:pt x="2244" y="99"/>
                      </a:lnTo>
                      <a:lnTo>
                        <a:pt x="2240" y="101"/>
                      </a:lnTo>
                      <a:lnTo>
                        <a:pt x="2235" y="103"/>
                      </a:lnTo>
                      <a:lnTo>
                        <a:pt x="2230" y="104"/>
                      </a:lnTo>
                      <a:lnTo>
                        <a:pt x="2224" y="104"/>
                      </a:lnTo>
                      <a:lnTo>
                        <a:pt x="2219" y="105"/>
                      </a:lnTo>
                      <a:close/>
                      <a:moveTo>
                        <a:pt x="2755" y="427"/>
                      </a:moveTo>
                      <a:lnTo>
                        <a:pt x="2441" y="426"/>
                      </a:lnTo>
                      <a:lnTo>
                        <a:pt x="2443" y="445"/>
                      </a:lnTo>
                      <a:lnTo>
                        <a:pt x="2446" y="463"/>
                      </a:lnTo>
                      <a:lnTo>
                        <a:pt x="2449" y="480"/>
                      </a:lnTo>
                      <a:lnTo>
                        <a:pt x="2454" y="495"/>
                      </a:lnTo>
                      <a:lnTo>
                        <a:pt x="2461" y="510"/>
                      </a:lnTo>
                      <a:lnTo>
                        <a:pt x="2469" y="523"/>
                      </a:lnTo>
                      <a:lnTo>
                        <a:pt x="2478" y="535"/>
                      </a:lnTo>
                      <a:lnTo>
                        <a:pt x="2489" y="546"/>
                      </a:lnTo>
                      <a:lnTo>
                        <a:pt x="2499" y="554"/>
                      </a:lnTo>
                      <a:lnTo>
                        <a:pt x="2510" y="562"/>
                      </a:lnTo>
                      <a:lnTo>
                        <a:pt x="2523" y="568"/>
                      </a:lnTo>
                      <a:lnTo>
                        <a:pt x="2535" y="573"/>
                      </a:lnTo>
                      <a:lnTo>
                        <a:pt x="2548" y="577"/>
                      </a:lnTo>
                      <a:lnTo>
                        <a:pt x="2564" y="580"/>
                      </a:lnTo>
                      <a:lnTo>
                        <a:pt x="2579" y="582"/>
                      </a:lnTo>
                      <a:lnTo>
                        <a:pt x="2595" y="582"/>
                      </a:lnTo>
                      <a:lnTo>
                        <a:pt x="2612" y="582"/>
                      </a:lnTo>
                      <a:lnTo>
                        <a:pt x="2628" y="581"/>
                      </a:lnTo>
                      <a:lnTo>
                        <a:pt x="2644" y="579"/>
                      </a:lnTo>
                      <a:lnTo>
                        <a:pt x="2660" y="577"/>
                      </a:lnTo>
                      <a:lnTo>
                        <a:pt x="2676" y="573"/>
                      </a:lnTo>
                      <a:lnTo>
                        <a:pt x="2690" y="569"/>
                      </a:lnTo>
                      <a:lnTo>
                        <a:pt x="2705" y="564"/>
                      </a:lnTo>
                      <a:lnTo>
                        <a:pt x="2719" y="559"/>
                      </a:lnTo>
                      <a:lnTo>
                        <a:pt x="2732" y="618"/>
                      </a:lnTo>
                      <a:lnTo>
                        <a:pt x="2717" y="624"/>
                      </a:lnTo>
                      <a:lnTo>
                        <a:pt x="2700" y="630"/>
                      </a:lnTo>
                      <a:lnTo>
                        <a:pt x="2683" y="635"/>
                      </a:lnTo>
                      <a:lnTo>
                        <a:pt x="2664" y="639"/>
                      </a:lnTo>
                      <a:lnTo>
                        <a:pt x="2645" y="642"/>
                      </a:lnTo>
                      <a:lnTo>
                        <a:pt x="2625" y="644"/>
                      </a:lnTo>
                      <a:lnTo>
                        <a:pt x="2605" y="646"/>
                      </a:lnTo>
                      <a:lnTo>
                        <a:pt x="2583" y="647"/>
                      </a:lnTo>
                      <a:lnTo>
                        <a:pt x="2559" y="646"/>
                      </a:lnTo>
                      <a:lnTo>
                        <a:pt x="2535" y="642"/>
                      </a:lnTo>
                      <a:lnTo>
                        <a:pt x="2524" y="640"/>
                      </a:lnTo>
                      <a:lnTo>
                        <a:pt x="2512" y="637"/>
                      </a:lnTo>
                      <a:lnTo>
                        <a:pt x="2502" y="634"/>
                      </a:lnTo>
                      <a:lnTo>
                        <a:pt x="2492" y="631"/>
                      </a:lnTo>
                      <a:lnTo>
                        <a:pt x="2483" y="627"/>
                      </a:lnTo>
                      <a:lnTo>
                        <a:pt x="2472" y="622"/>
                      </a:lnTo>
                      <a:lnTo>
                        <a:pt x="2463" y="617"/>
                      </a:lnTo>
                      <a:lnTo>
                        <a:pt x="2455" y="612"/>
                      </a:lnTo>
                      <a:lnTo>
                        <a:pt x="2446" y="605"/>
                      </a:lnTo>
                      <a:lnTo>
                        <a:pt x="2437" y="598"/>
                      </a:lnTo>
                      <a:lnTo>
                        <a:pt x="2429" y="592"/>
                      </a:lnTo>
                      <a:lnTo>
                        <a:pt x="2422" y="584"/>
                      </a:lnTo>
                      <a:lnTo>
                        <a:pt x="2415" y="576"/>
                      </a:lnTo>
                      <a:lnTo>
                        <a:pt x="2409" y="567"/>
                      </a:lnTo>
                      <a:lnTo>
                        <a:pt x="2401" y="559"/>
                      </a:lnTo>
                      <a:lnTo>
                        <a:pt x="2396" y="551"/>
                      </a:lnTo>
                      <a:lnTo>
                        <a:pt x="2391" y="542"/>
                      </a:lnTo>
                      <a:lnTo>
                        <a:pt x="2386" y="531"/>
                      </a:lnTo>
                      <a:lnTo>
                        <a:pt x="2382" y="522"/>
                      </a:lnTo>
                      <a:lnTo>
                        <a:pt x="2378" y="512"/>
                      </a:lnTo>
                      <a:lnTo>
                        <a:pt x="2374" y="501"/>
                      </a:lnTo>
                      <a:lnTo>
                        <a:pt x="2371" y="490"/>
                      </a:lnTo>
                      <a:lnTo>
                        <a:pt x="2369" y="480"/>
                      </a:lnTo>
                      <a:lnTo>
                        <a:pt x="2366" y="469"/>
                      </a:lnTo>
                      <a:lnTo>
                        <a:pt x="2363" y="445"/>
                      </a:lnTo>
                      <a:lnTo>
                        <a:pt x="2362" y="419"/>
                      </a:lnTo>
                      <a:lnTo>
                        <a:pt x="2363" y="394"/>
                      </a:lnTo>
                      <a:lnTo>
                        <a:pt x="2366" y="370"/>
                      </a:lnTo>
                      <a:lnTo>
                        <a:pt x="2371" y="346"/>
                      </a:lnTo>
                      <a:lnTo>
                        <a:pt x="2377" y="324"/>
                      </a:lnTo>
                      <a:lnTo>
                        <a:pt x="2381" y="313"/>
                      </a:lnTo>
                      <a:lnTo>
                        <a:pt x="2385" y="303"/>
                      </a:lnTo>
                      <a:lnTo>
                        <a:pt x="2390" y="293"/>
                      </a:lnTo>
                      <a:lnTo>
                        <a:pt x="2395" y="282"/>
                      </a:lnTo>
                      <a:lnTo>
                        <a:pt x="2400" y="273"/>
                      </a:lnTo>
                      <a:lnTo>
                        <a:pt x="2407" y="264"/>
                      </a:lnTo>
                      <a:lnTo>
                        <a:pt x="2414" y="255"/>
                      </a:lnTo>
                      <a:lnTo>
                        <a:pt x="2420" y="246"/>
                      </a:lnTo>
                      <a:lnTo>
                        <a:pt x="2427" y="238"/>
                      </a:lnTo>
                      <a:lnTo>
                        <a:pt x="2435" y="230"/>
                      </a:lnTo>
                      <a:lnTo>
                        <a:pt x="2444" y="223"/>
                      </a:lnTo>
                      <a:lnTo>
                        <a:pt x="2452" y="217"/>
                      </a:lnTo>
                      <a:lnTo>
                        <a:pt x="2460" y="210"/>
                      </a:lnTo>
                      <a:lnTo>
                        <a:pt x="2468" y="204"/>
                      </a:lnTo>
                      <a:lnTo>
                        <a:pt x="2477" y="199"/>
                      </a:lnTo>
                      <a:lnTo>
                        <a:pt x="2487" y="195"/>
                      </a:lnTo>
                      <a:lnTo>
                        <a:pt x="2497" y="191"/>
                      </a:lnTo>
                      <a:lnTo>
                        <a:pt x="2507" y="187"/>
                      </a:lnTo>
                      <a:lnTo>
                        <a:pt x="2518" y="185"/>
                      </a:lnTo>
                      <a:lnTo>
                        <a:pt x="2528" y="182"/>
                      </a:lnTo>
                      <a:lnTo>
                        <a:pt x="2539" y="179"/>
                      </a:lnTo>
                      <a:lnTo>
                        <a:pt x="2549" y="178"/>
                      </a:lnTo>
                      <a:lnTo>
                        <a:pt x="2562" y="177"/>
                      </a:lnTo>
                      <a:lnTo>
                        <a:pt x="2573" y="177"/>
                      </a:lnTo>
                      <a:lnTo>
                        <a:pt x="2585" y="177"/>
                      </a:lnTo>
                      <a:lnTo>
                        <a:pt x="2597" y="178"/>
                      </a:lnTo>
                      <a:lnTo>
                        <a:pt x="2608" y="181"/>
                      </a:lnTo>
                      <a:lnTo>
                        <a:pt x="2619" y="183"/>
                      </a:lnTo>
                      <a:lnTo>
                        <a:pt x="2630" y="185"/>
                      </a:lnTo>
                      <a:lnTo>
                        <a:pt x="2640" y="188"/>
                      </a:lnTo>
                      <a:lnTo>
                        <a:pt x="2650" y="192"/>
                      </a:lnTo>
                      <a:lnTo>
                        <a:pt x="2659" y="196"/>
                      </a:lnTo>
                      <a:lnTo>
                        <a:pt x="2669" y="201"/>
                      </a:lnTo>
                      <a:lnTo>
                        <a:pt x="2677" y="206"/>
                      </a:lnTo>
                      <a:lnTo>
                        <a:pt x="2685" y="212"/>
                      </a:lnTo>
                      <a:lnTo>
                        <a:pt x="2693" y="220"/>
                      </a:lnTo>
                      <a:lnTo>
                        <a:pt x="2700" y="227"/>
                      </a:lnTo>
                      <a:lnTo>
                        <a:pt x="2708" y="234"/>
                      </a:lnTo>
                      <a:lnTo>
                        <a:pt x="2714" y="242"/>
                      </a:lnTo>
                      <a:lnTo>
                        <a:pt x="2721" y="251"/>
                      </a:lnTo>
                      <a:lnTo>
                        <a:pt x="2729" y="266"/>
                      </a:lnTo>
                      <a:lnTo>
                        <a:pt x="2737" y="281"/>
                      </a:lnTo>
                      <a:lnTo>
                        <a:pt x="2744" y="298"/>
                      </a:lnTo>
                      <a:lnTo>
                        <a:pt x="2749" y="314"/>
                      </a:lnTo>
                      <a:lnTo>
                        <a:pt x="2753" y="332"/>
                      </a:lnTo>
                      <a:lnTo>
                        <a:pt x="2756" y="349"/>
                      </a:lnTo>
                      <a:lnTo>
                        <a:pt x="2758" y="369"/>
                      </a:lnTo>
                      <a:lnTo>
                        <a:pt x="2759" y="388"/>
                      </a:lnTo>
                      <a:lnTo>
                        <a:pt x="2758" y="400"/>
                      </a:lnTo>
                      <a:lnTo>
                        <a:pt x="2758" y="410"/>
                      </a:lnTo>
                      <a:lnTo>
                        <a:pt x="2757" y="419"/>
                      </a:lnTo>
                      <a:lnTo>
                        <a:pt x="2755" y="427"/>
                      </a:lnTo>
                      <a:close/>
                      <a:moveTo>
                        <a:pt x="2441" y="368"/>
                      </a:moveTo>
                      <a:lnTo>
                        <a:pt x="2680" y="368"/>
                      </a:lnTo>
                      <a:lnTo>
                        <a:pt x="2680" y="355"/>
                      </a:lnTo>
                      <a:lnTo>
                        <a:pt x="2679" y="344"/>
                      </a:lnTo>
                      <a:lnTo>
                        <a:pt x="2677" y="332"/>
                      </a:lnTo>
                      <a:lnTo>
                        <a:pt x="2675" y="321"/>
                      </a:lnTo>
                      <a:lnTo>
                        <a:pt x="2672" y="311"/>
                      </a:lnTo>
                      <a:lnTo>
                        <a:pt x="2668" y="301"/>
                      </a:lnTo>
                      <a:lnTo>
                        <a:pt x="2663" y="292"/>
                      </a:lnTo>
                      <a:lnTo>
                        <a:pt x="2657" y="282"/>
                      </a:lnTo>
                      <a:lnTo>
                        <a:pt x="2650" y="271"/>
                      </a:lnTo>
                      <a:lnTo>
                        <a:pt x="2641" y="262"/>
                      </a:lnTo>
                      <a:lnTo>
                        <a:pt x="2632" y="254"/>
                      </a:lnTo>
                      <a:lnTo>
                        <a:pt x="2620" y="247"/>
                      </a:lnTo>
                      <a:lnTo>
                        <a:pt x="2609" y="242"/>
                      </a:lnTo>
                      <a:lnTo>
                        <a:pt x="2596" y="239"/>
                      </a:lnTo>
                      <a:lnTo>
                        <a:pt x="2581" y="237"/>
                      </a:lnTo>
                      <a:lnTo>
                        <a:pt x="2567" y="236"/>
                      </a:lnTo>
                      <a:lnTo>
                        <a:pt x="2552" y="237"/>
                      </a:lnTo>
                      <a:lnTo>
                        <a:pt x="2540" y="239"/>
                      </a:lnTo>
                      <a:lnTo>
                        <a:pt x="2528" y="242"/>
                      </a:lnTo>
                      <a:lnTo>
                        <a:pt x="2515" y="247"/>
                      </a:lnTo>
                      <a:lnTo>
                        <a:pt x="2504" y="254"/>
                      </a:lnTo>
                      <a:lnTo>
                        <a:pt x="2494" y="261"/>
                      </a:lnTo>
                      <a:lnTo>
                        <a:pt x="2485" y="270"/>
                      </a:lnTo>
                      <a:lnTo>
                        <a:pt x="2475" y="280"/>
                      </a:lnTo>
                      <a:lnTo>
                        <a:pt x="2469" y="290"/>
                      </a:lnTo>
                      <a:lnTo>
                        <a:pt x="2463" y="300"/>
                      </a:lnTo>
                      <a:lnTo>
                        <a:pt x="2458" y="310"/>
                      </a:lnTo>
                      <a:lnTo>
                        <a:pt x="2454" y="320"/>
                      </a:lnTo>
                      <a:lnTo>
                        <a:pt x="2450" y="332"/>
                      </a:lnTo>
                      <a:lnTo>
                        <a:pt x="2446" y="343"/>
                      </a:lnTo>
                      <a:lnTo>
                        <a:pt x="2444" y="355"/>
                      </a:lnTo>
                      <a:lnTo>
                        <a:pt x="2441" y="368"/>
                      </a:lnTo>
                      <a:close/>
                      <a:moveTo>
                        <a:pt x="2860" y="637"/>
                      </a:moveTo>
                      <a:lnTo>
                        <a:pt x="2860" y="309"/>
                      </a:lnTo>
                      <a:lnTo>
                        <a:pt x="2860" y="280"/>
                      </a:lnTo>
                      <a:lnTo>
                        <a:pt x="2859" y="250"/>
                      </a:lnTo>
                      <a:lnTo>
                        <a:pt x="2858" y="220"/>
                      </a:lnTo>
                      <a:lnTo>
                        <a:pt x="2856" y="188"/>
                      </a:lnTo>
                      <a:lnTo>
                        <a:pt x="2929" y="188"/>
                      </a:lnTo>
                      <a:lnTo>
                        <a:pt x="2933" y="262"/>
                      </a:lnTo>
                      <a:lnTo>
                        <a:pt x="2935" y="262"/>
                      </a:lnTo>
                      <a:lnTo>
                        <a:pt x="2940" y="254"/>
                      </a:lnTo>
                      <a:lnTo>
                        <a:pt x="2945" y="245"/>
                      </a:lnTo>
                      <a:lnTo>
                        <a:pt x="2951" y="237"/>
                      </a:lnTo>
                      <a:lnTo>
                        <a:pt x="2958" y="230"/>
                      </a:lnTo>
                      <a:lnTo>
                        <a:pt x="2964" y="223"/>
                      </a:lnTo>
                      <a:lnTo>
                        <a:pt x="2973" y="217"/>
                      </a:lnTo>
                      <a:lnTo>
                        <a:pt x="2981" y="210"/>
                      </a:lnTo>
                      <a:lnTo>
                        <a:pt x="2989" y="204"/>
                      </a:lnTo>
                      <a:lnTo>
                        <a:pt x="3000" y="198"/>
                      </a:lnTo>
                      <a:lnTo>
                        <a:pt x="3011" y="193"/>
                      </a:lnTo>
                      <a:lnTo>
                        <a:pt x="3022" y="188"/>
                      </a:lnTo>
                      <a:lnTo>
                        <a:pt x="3033" y="185"/>
                      </a:lnTo>
                      <a:lnTo>
                        <a:pt x="3046" y="182"/>
                      </a:lnTo>
                      <a:lnTo>
                        <a:pt x="3058" y="179"/>
                      </a:lnTo>
                      <a:lnTo>
                        <a:pt x="3070" y="177"/>
                      </a:lnTo>
                      <a:lnTo>
                        <a:pt x="3084" y="177"/>
                      </a:lnTo>
                      <a:lnTo>
                        <a:pt x="3098" y="178"/>
                      </a:lnTo>
                      <a:lnTo>
                        <a:pt x="3112" y="179"/>
                      </a:lnTo>
                      <a:lnTo>
                        <a:pt x="3126" y="183"/>
                      </a:lnTo>
                      <a:lnTo>
                        <a:pt x="3139" y="187"/>
                      </a:lnTo>
                      <a:lnTo>
                        <a:pt x="3151" y="192"/>
                      </a:lnTo>
                      <a:lnTo>
                        <a:pt x="3163" y="199"/>
                      </a:lnTo>
                      <a:lnTo>
                        <a:pt x="3174" y="206"/>
                      </a:lnTo>
                      <a:lnTo>
                        <a:pt x="3185" y="215"/>
                      </a:lnTo>
                      <a:lnTo>
                        <a:pt x="3192" y="222"/>
                      </a:lnTo>
                      <a:lnTo>
                        <a:pt x="3199" y="229"/>
                      </a:lnTo>
                      <a:lnTo>
                        <a:pt x="3205" y="236"/>
                      </a:lnTo>
                      <a:lnTo>
                        <a:pt x="3210" y="244"/>
                      </a:lnTo>
                      <a:lnTo>
                        <a:pt x="3215" y="251"/>
                      </a:lnTo>
                      <a:lnTo>
                        <a:pt x="3219" y="261"/>
                      </a:lnTo>
                      <a:lnTo>
                        <a:pt x="3223" y="269"/>
                      </a:lnTo>
                      <a:lnTo>
                        <a:pt x="3228" y="279"/>
                      </a:lnTo>
                      <a:lnTo>
                        <a:pt x="3231" y="289"/>
                      </a:lnTo>
                      <a:lnTo>
                        <a:pt x="3234" y="299"/>
                      </a:lnTo>
                      <a:lnTo>
                        <a:pt x="3236" y="309"/>
                      </a:lnTo>
                      <a:lnTo>
                        <a:pt x="3238" y="320"/>
                      </a:lnTo>
                      <a:lnTo>
                        <a:pt x="3241" y="344"/>
                      </a:lnTo>
                      <a:lnTo>
                        <a:pt x="3242" y="369"/>
                      </a:lnTo>
                      <a:lnTo>
                        <a:pt x="3242" y="637"/>
                      </a:lnTo>
                      <a:lnTo>
                        <a:pt x="3160" y="637"/>
                      </a:lnTo>
                      <a:lnTo>
                        <a:pt x="3160" y="378"/>
                      </a:lnTo>
                      <a:lnTo>
                        <a:pt x="3160" y="362"/>
                      </a:lnTo>
                      <a:lnTo>
                        <a:pt x="3159" y="346"/>
                      </a:lnTo>
                      <a:lnTo>
                        <a:pt x="3157" y="333"/>
                      </a:lnTo>
                      <a:lnTo>
                        <a:pt x="3154" y="319"/>
                      </a:lnTo>
                      <a:lnTo>
                        <a:pt x="3150" y="307"/>
                      </a:lnTo>
                      <a:lnTo>
                        <a:pt x="3145" y="297"/>
                      </a:lnTo>
                      <a:lnTo>
                        <a:pt x="3140" y="286"/>
                      </a:lnTo>
                      <a:lnTo>
                        <a:pt x="3134" y="277"/>
                      </a:lnTo>
                      <a:lnTo>
                        <a:pt x="3127" y="270"/>
                      </a:lnTo>
                      <a:lnTo>
                        <a:pt x="3120" y="263"/>
                      </a:lnTo>
                      <a:lnTo>
                        <a:pt x="3111" y="258"/>
                      </a:lnTo>
                      <a:lnTo>
                        <a:pt x="3102" y="253"/>
                      </a:lnTo>
                      <a:lnTo>
                        <a:pt x="3092" y="249"/>
                      </a:lnTo>
                      <a:lnTo>
                        <a:pt x="3081" y="246"/>
                      </a:lnTo>
                      <a:lnTo>
                        <a:pt x="3069" y="244"/>
                      </a:lnTo>
                      <a:lnTo>
                        <a:pt x="3056" y="244"/>
                      </a:lnTo>
                      <a:lnTo>
                        <a:pt x="3047" y="244"/>
                      </a:lnTo>
                      <a:lnTo>
                        <a:pt x="3037" y="245"/>
                      </a:lnTo>
                      <a:lnTo>
                        <a:pt x="3028" y="247"/>
                      </a:lnTo>
                      <a:lnTo>
                        <a:pt x="3020" y="250"/>
                      </a:lnTo>
                      <a:lnTo>
                        <a:pt x="3012" y="254"/>
                      </a:lnTo>
                      <a:lnTo>
                        <a:pt x="3004" y="258"/>
                      </a:lnTo>
                      <a:lnTo>
                        <a:pt x="2995" y="263"/>
                      </a:lnTo>
                      <a:lnTo>
                        <a:pt x="2988" y="268"/>
                      </a:lnTo>
                      <a:lnTo>
                        <a:pt x="2981" y="274"/>
                      </a:lnTo>
                      <a:lnTo>
                        <a:pt x="2974" y="281"/>
                      </a:lnTo>
                      <a:lnTo>
                        <a:pt x="2968" y="289"/>
                      </a:lnTo>
                      <a:lnTo>
                        <a:pt x="2962" y="296"/>
                      </a:lnTo>
                      <a:lnTo>
                        <a:pt x="2958" y="303"/>
                      </a:lnTo>
                      <a:lnTo>
                        <a:pt x="2953" y="311"/>
                      </a:lnTo>
                      <a:lnTo>
                        <a:pt x="2950" y="319"/>
                      </a:lnTo>
                      <a:lnTo>
                        <a:pt x="2947" y="329"/>
                      </a:lnTo>
                      <a:lnTo>
                        <a:pt x="2945" y="337"/>
                      </a:lnTo>
                      <a:lnTo>
                        <a:pt x="2943" y="346"/>
                      </a:lnTo>
                      <a:lnTo>
                        <a:pt x="2942" y="356"/>
                      </a:lnTo>
                      <a:lnTo>
                        <a:pt x="2942" y="367"/>
                      </a:lnTo>
                      <a:lnTo>
                        <a:pt x="2942" y="637"/>
                      </a:lnTo>
                      <a:lnTo>
                        <a:pt x="2860" y="637"/>
                      </a:lnTo>
                      <a:close/>
                      <a:moveTo>
                        <a:pt x="3680" y="559"/>
                      </a:moveTo>
                      <a:lnTo>
                        <a:pt x="3694" y="620"/>
                      </a:lnTo>
                      <a:lnTo>
                        <a:pt x="3681" y="627"/>
                      </a:lnTo>
                      <a:lnTo>
                        <a:pt x="3666" y="632"/>
                      </a:lnTo>
                      <a:lnTo>
                        <a:pt x="3651" y="636"/>
                      </a:lnTo>
                      <a:lnTo>
                        <a:pt x="3635" y="640"/>
                      </a:lnTo>
                      <a:lnTo>
                        <a:pt x="3619" y="643"/>
                      </a:lnTo>
                      <a:lnTo>
                        <a:pt x="3602" y="646"/>
                      </a:lnTo>
                      <a:lnTo>
                        <a:pt x="3584" y="647"/>
                      </a:lnTo>
                      <a:lnTo>
                        <a:pt x="3566" y="648"/>
                      </a:lnTo>
                      <a:lnTo>
                        <a:pt x="3541" y="647"/>
                      </a:lnTo>
                      <a:lnTo>
                        <a:pt x="3517" y="643"/>
                      </a:lnTo>
                      <a:lnTo>
                        <a:pt x="3506" y="641"/>
                      </a:lnTo>
                      <a:lnTo>
                        <a:pt x="3495" y="638"/>
                      </a:lnTo>
                      <a:lnTo>
                        <a:pt x="3484" y="635"/>
                      </a:lnTo>
                      <a:lnTo>
                        <a:pt x="3474" y="631"/>
                      </a:lnTo>
                      <a:lnTo>
                        <a:pt x="3464" y="627"/>
                      </a:lnTo>
                      <a:lnTo>
                        <a:pt x="3455" y="623"/>
                      </a:lnTo>
                      <a:lnTo>
                        <a:pt x="3445" y="618"/>
                      </a:lnTo>
                      <a:lnTo>
                        <a:pt x="3436" y="612"/>
                      </a:lnTo>
                      <a:lnTo>
                        <a:pt x="3427" y="605"/>
                      </a:lnTo>
                      <a:lnTo>
                        <a:pt x="3419" y="599"/>
                      </a:lnTo>
                      <a:lnTo>
                        <a:pt x="3410" y="592"/>
                      </a:lnTo>
                      <a:lnTo>
                        <a:pt x="3403" y="584"/>
                      </a:lnTo>
                      <a:lnTo>
                        <a:pt x="3395" y="576"/>
                      </a:lnTo>
                      <a:lnTo>
                        <a:pt x="3389" y="567"/>
                      </a:lnTo>
                      <a:lnTo>
                        <a:pt x="3382" y="559"/>
                      </a:lnTo>
                      <a:lnTo>
                        <a:pt x="3377" y="550"/>
                      </a:lnTo>
                      <a:lnTo>
                        <a:pt x="3370" y="541"/>
                      </a:lnTo>
                      <a:lnTo>
                        <a:pt x="3365" y="531"/>
                      </a:lnTo>
                      <a:lnTo>
                        <a:pt x="3361" y="521"/>
                      </a:lnTo>
                      <a:lnTo>
                        <a:pt x="3357" y="511"/>
                      </a:lnTo>
                      <a:lnTo>
                        <a:pt x="3354" y="500"/>
                      </a:lnTo>
                      <a:lnTo>
                        <a:pt x="3351" y="489"/>
                      </a:lnTo>
                      <a:lnTo>
                        <a:pt x="3348" y="478"/>
                      </a:lnTo>
                      <a:lnTo>
                        <a:pt x="3346" y="467"/>
                      </a:lnTo>
                      <a:lnTo>
                        <a:pt x="3343" y="442"/>
                      </a:lnTo>
                      <a:lnTo>
                        <a:pt x="3342" y="417"/>
                      </a:lnTo>
                      <a:lnTo>
                        <a:pt x="3342" y="404"/>
                      </a:lnTo>
                      <a:lnTo>
                        <a:pt x="3343" y="391"/>
                      </a:lnTo>
                      <a:lnTo>
                        <a:pt x="3344" y="379"/>
                      </a:lnTo>
                      <a:lnTo>
                        <a:pt x="3346" y="367"/>
                      </a:lnTo>
                      <a:lnTo>
                        <a:pt x="3348" y="355"/>
                      </a:lnTo>
                      <a:lnTo>
                        <a:pt x="3351" y="344"/>
                      </a:lnTo>
                      <a:lnTo>
                        <a:pt x="3354" y="333"/>
                      </a:lnTo>
                      <a:lnTo>
                        <a:pt x="3358" y="321"/>
                      </a:lnTo>
                      <a:lnTo>
                        <a:pt x="3363" y="311"/>
                      </a:lnTo>
                      <a:lnTo>
                        <a:pt x="3367" y="301"/>
                      </a:lnTo>
                      <a:lnTo>
                        <a:pt x="3373" y="291"/>
                      </a:lnTo>
                      <a:lnTo>
                        <a:pt x="3379" y="281"/>
                      </a:lnTo>
                      <a:lnTo>
                        <a:pt x="3386" y="272"/>
                      </a:lnTo>
                      <a:lnTo>
                        <a:pt x="3393" y="263"/>
                      </a:lnTo>
                      <a:lnTo>
                        <a:pt x="3400" y="254"/>
                      </a:lnTo>
                      <a:lnTo>
                        <a:pt x="3408" y="245"/>
                      </a:lnTo>
                      <a:lnTo>
                        <a:pt x="3417" y="237"/>
                      </a:lnTo>
                      <a:lnTo>
                        <a:pt x="3425" y="230"/>
                      </a:lnTo>
                      <a:lnTo>
                        <a:pt x="3434" y="223"/>
                      </a:lnTo>
                      <a:lnTo>
                        <a:pt x="3443" y="215"/>
                      </a:lnTo>
                      <a:lnTo>
                        <a:pt x="3454" y="210"/>
                      </a:lnTo>
                      <a:lnTo>
                        <a:pt x="3464" y="204"/>
                      </a:lnTo>
                      <a:lnTo>
                        <a:pt x="3474" y="199"/>
                      </a:lnTo>
                      <a:lnTo>
                        <a:pt x="3484" y="195"/>
                      </a:lnTo>
                      <a:lnTo>
                        <a:pt x="3496" y="191"/>
                      </a:lnTo>
                      <a:lnTo>
                        <a:pt x="3507" y="188"/>
                      </a:lnTo>
                      <a:lnTo>
                        <a:pt x="3519" y="185"/>
                      </a:lnTo>
                      <a:lnTo>
                        <a:pt x="3532" y="183"/>
                      </a:lnTo>
                      <a:lnTo>
                        <a:pt x="3544" y="181"/>
                      </a:lnTo>
                      <a:lnTo>
                        <a:pt x="3556" y="179"/>
                      </a:lnTo>
                      <a:lnTo>
                        <a:pt x="3570" y="178"/>
                      </a:lnTo>
                      <a:lnTo>
                        <a:pt x="3583" y="178"/>
                      </a:lnTo>
                      <a:lnTo>
                        <a:pt x="3599" y="178"/>
                      </a:lnTo>
                      <a:lnTo>
                        <a:pt x="3616" y="179"/>
                      </a:lnTo>
                      <a:lnTo>
                        <a:pt x="3631" y="182"/>
                      </a:lnTo>
                      <a:lnTo>
                        <a:pt x="3646" y="185"/>
                      </a:lnTo>
                      <a:lnTo>
                        <a:pt x="3659" y="188"/>
                      </a:lnTo>
                      <a:lnTo>
                        <a:pt x="3672" y="192"/>
                      </a:lnTo>
                      <a:lnTo>
                        <a:pt x="3685" y="196"/>
                      </a:lnTo>
                      <a:lnTo>
                        <a:pt x="3696" y="201"/>
                      </a:lnTo>
                      <a:lnTo>
                        <a:pt x="3678" y="265"/>
                      </a:lnTo>
                      <a:lnTo>
                        <a:pt x="3667" y="260"/>
                      </a:lnTo>
                      <a:lnTo>
                        <a:pt x="3656" y="256"/>
                      </a:lnTo>
                      <a:lnTo>
                        <a:pt x="3646" y="251"/>
                      </a:lnTo>
                      <a:lnTo>
                        <a:pt x="3633" y="248"/>
                      </a:lnTo>
                      <a:lnTo>
                        <a:pt x="3622" y="246"/>
                      </a:lnTo>
                      <a:lnTo>
                        <a:pt x="3609" y="244"/>
                      </a:lnTo>
                      <a:lnTo>
                        <a:pt x="3596" y="243"/>
                      </a:lnTo>
                      <a:lnTo>
                        <a:pt x="3583" y="243"/>
                      </a:lnTo>
                      <a:lnTo>
                        <a:pt x="3565" y="244"/>
                      </a:lnTo>
                      <a:lnTo>
                        <a:pt x="3548" y="246"/>
                      </a:lnTo>
                      <a:lnTo>
                        <a:pt x="3532" y="250"/>
                      </a:lnTo>
                      <a:lnTo>
                        <a:pt x="3516" y="256"/>
                      </a:lnTo>
                      <a:lnTo>
                        <a:pt x="3502" y="263"/>
                      </a:lnTo>
                      <a:lnTo>
                        <a:pt x="3489" y="271"/>
                      </a:lnTo>
                      <a:lnTo>
                        <a:pt x="3476" y="281"/>
                      </a:lnTo>
                      <a:lnTo>
                        <a:pt x="3465" y="294"/>
                      </a:lnTo>
                      <a:lnTo>
                        <a:pt x="3456" y="305"/>
                      </a:lnTo>
                      <a:lnTo>
                        <a:pt x="3447" y="318"/>
                      </a:lnTo>
                      <a:lnTo>
                        <a:pt x="3440" y="332"/>
                      </a:lnTo>
                      <a:lnTo>
                        <a:pt x="3434" y="346"/>
                      </a:lnTo>
                      <a:lnTo>
                        <a:pt x="3430" y="362"/>
                      </a:lnTo>
                      <a:lnTo>
                        <a:pt x="3427" y="378"/>
                      </a:lnTo>
                      <a:lnTo>
                        <a:pt x="3425" y="396"/>
                      </a:lnTo>
                      <a:lnTo>
                        <a:pt x="3424" y="413"/>
                      </a:lnTo>
                      <a:lnTo>
                        <a:pt x="3425" y="432"/>
                      </a:lnTo>
                      <a:lnTo>
                        <a:pt x="3427" y="449"/>
                      </a:lnTo>
                      <a:lnTo>
                        <a:pt x="3430" y="467"/>
                      </a:lnTo>
                      <a:lnTo>
                        <a:pt x="3435" y="482"/>
                      </a:lnTo>
                      <a:lnTo>
                        <a:pt x="3441" y="496"/>
                      </a:lnTo>
                      <a:lnTo>
                        <a:pt x="3449" y="511"/>
                      </a:lnTo>
                      <a:lnTo>
                        <a:pt x="3458" y="523"/>
                      </a:lnTo>
                      <a:lnTo>
                        <a:pt x="3468" y="535"/>
                      </a:lnTo>
                      <a:lnTo>
                        <a:pt x="3479" y="546"/>
                      </a:lnTo>
                      <a:lnTo>
                        <a:pt x="3492" y="555"/>
                      </a:lnTo>
                      <a:lnTo>
                        <a:pt x="3505" y="563"/>
                      </a:lnTo>
                      <a:lnTo>
                        <a:pt x="3518" y="569"/>
                      </a:lnTo>
                      <a:lnTo>
                        <a:pt x="3533" y="575"/>
                      </a:lnTo>
                      <a:lnTo>
                        <a:pt x="3548" y="579"/>
                      </a:lnTo>
                      <a:lnTo>
                        <a:pt x="3564" y="581"/>
                      </a:lnTo>
                      <a:lnTo>
                        <a:pt x="3580" y="581"/>
                      </a:lnTo>
                      <a:lnTo>
                        <a:pt x="3592" y="581"/>
                      </a:lnTo>
                      <a:lnTo>
                        <a:pt x="3605" y="580"/>
                      </a:lnTo>
                      <a:lnTo>
                        <a:pt x="3618" y="578"/>
                      </a:lnTo>
                      <a:lnTo>
                        <a:pt x="3630" y="576"/>
                      </a:lnTo>
                      <a:lnTo>
                        <a:pt x="3643" y="572"/>
                      </a:lnTo>
                      <a:lnTo>
                        <a:pt x="3655" y="568"/>
                      </a:lnTo>
                      <a:lnTo>
                        <a:pt x="3667" y="564"/>
                      </a:lnTo>
                      <a:lnTo>
                        <a:pt x="3680" y="559"/>
                      </a:lnTo>
                      <a:close/>
                      <a:moveTo>
                        <a:pt x="4149" y="427"/>
                      </a:moveTo>
                      <a:lnTo>
                        <a:pt x="3836" y="426"/>
                      </a:lnTo>
                      <a:lnTo>
                        <a:pt x="3837" y="445"/>
                      </a:lnTo>
                      <a:lnTo>
                        <a:pt x="3840" y="463"/>
                      </a:lnTo>
                      <a:lnTo>
                        <a:pt x="3843" y="480"/>
                      </a:lnTo>
                      <a:lnTo>
                        <a:pt x="3848" y="495"/>
                      </a:lnTo>
                      <a:lnTo>
                        <a:pt x="3855" y="510"/>
                      </a:lnTo>
                      <a:lnTo>
                        <a:pt x="3864" y="523"/>
                      </a:lnTo>
                      <a:lnTo>
                        <a:pt x="3873" y="535"/>
                      </a:lnTo>
                      <a:lnTo>
                        <a:pt x="3883" y="546"/>
                      </a:lnTo>
                      <a:lnTo>
                        <a:pt x="3893" y="554"/>
                      </a:lnTo>
                      <a:lnTo>
                        <a:pt x="3905" y="562"/>
                      </a:lnTo>
                      <a:lnTo>
                        <a:pt x="3917" y="568"/>
                      </a:lnTo>
                      <a:lnTo>
                        <a:pt x="3929" y="573"/>
                      </a:lnTo>
                      <a:lnTo>
                        <a:pt x="3943" y="577"/>
                      </a:lnTo>
                      <a:lnTo>
                        <a:pt x="3958" y="580"/>
                      </a:lnTo>
                      <a:lnTo>
                        <a:pt x="3973" y="582"/>
                      </a:lnTo>
                      <a:lnTo>
                        <a:pt x="3989" y="582"/>
                      </a:lnTo>
                      <a:lnTo>
                        <a:pt x="4006" y="582"/>
                      </a:lnTo>
                      <a:lnTo>
                        <a:pt x="4023" y="581"/>
                      </a:lnTo>
                      <a:lnTo>
                        <a:pt x="4038" y="579"/>
                      </a:lnTo>
                      <a:lnTo>
                        <a:pt x="4055" y="577"/>
                      </a:lnTo>
                      <a:lnTo>
                        <a:pt x="4070" y="573"/>
                      </a:lnTo>
                      <a:lnTo>
                        <a:pt x="4084" y="569"/>
                      </a:lnTo>
                      <a:lnTo>
                        <a:pt x="4099" y="564"/>
                      </a:lnTo>
                      <a:lnTo>
                        <a:pt x="4113" y="559"/>
                      </a:lnTo>
                      <a:lnTo>
                        <a:pt x="4127" y="618"/>
                      </a:lnTo>
                      <a:lnTo>
                        <a:pt x="4111" y="624"/>
                      </a:lnTo>
                      <a:lnTo>
                        <a:pt x="4095" y="630"/>
                      </a:lnTo>
                      <a:lnTo>
                        <a:pt x="4077" y="635"/>
                      </a:lnTo>
                      <a:lnTo>
                        <a:pt x="4059" y="639"/>
                      </a:lnTo>
                      <a:lnTo>
                        <a:pt x="4039" y="642"/>
                      </a:lnTo>
                      <a:lnTo>
                        <a:pt x="4020" y="644"/>
                      </a:lnTo>
                      <a:lnTo>
                        <a:pt x="3999" y="646"/>
                      </a:lnTo>
                      <a:lnTo>
                        <a:pt x="3978" y="647"/>
                      </a:lnTo>
                      <a:lnTo>
                        <a:pt x="3953" y="646"/>
                      </a:lnTo>
                      <a:lnTo>
                        <a:pt x="3929" y="642"/>
                      </a:lnTo>
                      <a:lnTo>
                        <a:pt x="3918" y="640"/>
                      </a:lnTo>
                      <a:lnTo>
                        <a:pt x="3907" y="637"/>
                      </a:lnTo>
                      <a:lnTo>
                        <a:pt x="3896" y="634"/>
                      </a:lnTo>
                      <a:lnTo>
                        <a:pt x="3886" y="631"/>
                      </a:lnTo>
                      <a:lnTo>
                        <a:pt x="3877" y="627"/>
                      </a:lnTo>
                      <a:lnTo>
                        <a:pt x="3867" y="622"/>
                      </a:lnTo>
                      <a:lnTo>
                        <a:pt x="3857" y="617"/>
                      </a:lnTo>
                      <a:lnTo>
                        <a:pt x="3849" y="612"/>
                      </a:lnTo>
                      <a:lnTo>
                        <a:pt x="3840" y="605"/>
                      </a:lnTo>
                      <a:lnTo>
                        <a:pt x="3832" y="598"/>
                      </a:lnTo>
                      <a:lnTo>
                        <a:pt x="3823" y="592"/>
                      </a:lnTo>
                      <a:lnTo>
                        <a:pt x="3816" y="584"/>
                      </a:lnTo>
                      <a:lnTo>
                        <a:pt x="3809" y="576"/>
                      </a:lnTo>
                      <a:lnTo>
                        <a:pt x="3803" y="567"/>
                      </a:lnTo>
                      <a:lnTo>
                        <a:pt x="3796" y="559"/>
                      </a:lnTo>
                      <a:lnTo>
                        <a:pt x="3791" y="551"/>
                      </a:lnTo>
                      <a:lnTo>
                        <a:pt x="3785" y="542"/>
                      </a:lnTo>
                      <a:lnTo>
                        <a:pt x="3780" y="531"/>
                      </a:lnTo>
                      <a:lnTo>
                        <a:pt x="3776" y="522"/>
                      </a:lnTo>
                      <a:lnTo>
                        <a:pt x="3772" y="512"/>
                      </a:lnTo>
                      <a:lnTo>
                        <a:pt x="3768" y="501"/>
                      </a:lnTo>
                      <a:lnTo>
                        <a:pt x="3765" y="490"/>
                      </a:lnTo>
                      <a:lnTo>
                        <a:pt x="3763" y="480"/>
                      </a:lnTo>
                      <a:lnTo>
                        <a:pt x="3761" y="469"/>
                      </a:lnTo>
                      <a:lnTo>
                        <a:pt x="3758" y="445"/>
                      </a:lnTo>
                      <a:lnTo>
                        <a:pt x="3757" y="419"/>
                      </a:lnTo>
                      <a:lnTo>
                        <a:pt x="3758" y="394"/>
                      </a:lnTo>
                      <a:lnTo>
                        <a:pt x="3761" y="370"/>
                      </a:lnTo>
                      <a:lnTo>
                        <a:pt x="3765" y="346"/>
                      </a:lnTo>
                      <a:lnTo>
                        <a:pt x="3771" y="324"/>
                      </a:lnTo>
                      <a:lnTo>
                        <a:pt x="3775" y="313"/>
                      </a:lnTo>
                      <a:lnTo>
                        <a:pt x="3779" y="303"/>
                      </a:lnTo>
                      <a:lnTo>
                        <a:pt x="3784" y="293"/>
                      </a:lnTo>
                      <a:lnTo>
                        <a:pt x="3790" y="282"/>
                      </a:lnTo>
                      <a:lnTo>
                        <a:pt x="3795" y="273"/>
                      </a:lnTo>
                      <a:lnTo>
                        <a:pt x="3801" y="264"/>
                      </a:lnTo>
                      <a:lnTo>
                        <a:pt x="3808" y="255"/>
                      </a:lnTo>
                      <a:lnTo>
                        <a:pt x="3814" y="246"/>
                      </a:lnTo>
                      <a:lnTo>
                        <a:pt x="3821" y="238"/>
                      </a:lnTo>
                      <a:lnTo>
                        <a:pt x="3830" y="230"/>
                      </a:lnTo>
                      <a:lnTo>
                        <a:pt x="3838" y="223"/>
                      </a:lnTo>
                      <a:lnTo>
                        <a:pt x="3846" y="217"/>
                      </a:lnTo>
                      <a:lnTo>
                        <a:pt x="3854" y="210"/>
                      </a:lnTo>
                      <a:lnTo>
                        <a:pt x="3863" y="204"/>
                      </a:lnTo>
                      <a:lnTo>
                        <a:pt x="3872" y="199"/>
                      </a:lnTo>
                      <a:lnTo>
                        <a:pt x="3881" y="195"/>
                      </a:lnTo>
                      <a:lnTo>
                        <a:pt x="3891" y="191"/>
                      </a:lnTo>
                      <a:lnTo>
                        <a:pt x="3902" y="187"/>
                      </a:lnTo>
                      <a:lnTo>
                        <a:pt x="3912" y="185"/>
                      </a:lnTo>
                      <a:lnTo>
                        <a:pt x="3922" y="182"/>
                      </a:lnTo>
                      <a:lnTo>
                        <a:pt x="3933" y="179"/>
                      </a:lnTo>
                      <a:lnTo>
                        <a:pt x="3944" y="178"/>
                      </a:lnTo>
                      <a:lnTo>
                        <a:pt x="3956" y="177"/>
                      </a:lnTo>
                      <a:lnTo>
                        <a:pt x="3967" y="177"/>
                      </a:lnTo>
                      <a:lnTo>
                        <a:pt x="3980" y="177"/>
                      </a:lnTo>
                      <a:lnTo>
                        <a:pt x="3991" y="178"/>
                      </a:lnTo>
                      <a:lnTo>
                        <a:pt x="4002" y="181"/>
                      </a:lnTo>
                      <a:lnTo>
                        <a:pt x="4014" y="183"/>
                      </a:lnTo>
                      <a:lnTo>
                        <a:pt x="4024" y="185"/>
                      </a:lnTo>
                      <a:lnTo>
                        <a:pt x="4034" y="188"/>
                      </a:lnTo>
                      <a:lnTo>
                        <a:pt x="4044" y="192"/>
                      </a:lnTo>
                      <a:lnTo>
                        <a:pt x="4054" y="196"/>
                      </a:lnTo>
                      <a:lnTo>
                        <a:pt x="4063" y="201"/>
                      </a:lnTo>
                      <a:lnTo>
                        <a:pt x="4071" y="206"/>
                      </a:lnTo>
                      <a:lnTo>
                        <a:pt x="4079" y="212"/>
                      </a:lnTo>
                      <a:lnTo>
                        <a:pt x="4088" y="220"/>
                      </a:lnTo>
                      <a:lnTo>
                        <a:pt x="4095" y="227"/>
                      </a:lnTo>
                      <a:lnTo>
                        <a:pt x="4102" y="234"/>
                      </a:lnTo>
                      <a:lnTo>
                        <a:pt x="4108" y="242"/>
                      </a:lnTo>
                      <a:lnTo>
                        <a:pt x="4115" y="251"/>
                      </a:lnTo>
                      <a:lnTo>
                        <a:pt x="4124" y="266"/>
                      </a:lnTo>
                      <a:lnTo>
                        <a:pt x="4132" y="281"/>
                      </a:lnTo>
                      <a:lnTo>
                        <a:pt x="4138" y="298"/>
                      </a:lnTo>
                      <a:lnTo>
                        <a:pt x="4143" y="314"/>
                      </a:lnTo>
                      <a:lnTo>
                        <a:pt x="4147" y="332"/>
                      </a:lnTo>
                      <a:lnTo>
                        <a:pt x="4150" y="349"/>
                      </a:lnTo>
                      <a:lnTo>
                        <a:pt x="4152" y="369"/>
                      </a:lnTo>
                      <a:lnTo>
                        <a:pt x="4153" y="388"/>
                      </a:lnTo>
                      <a:lnTo>
                        <a:pt x="4152" y="400"/>
                      </a:lnTo>
                      <a:lnTo>
                        <a:pt x="4152" y="410"/>
                      </a:lnTo>
                      <a:lnTo>
                        <a:pt x="4151" y="419"/>
                      </a:lnTo>
                      <a:lnTo>
                        <a:pt x="4149" y="427"/>
                      </a:lnTo>
                      <a:close/>
                      <a:moveTo>
                        <a:pt x="3836" y="368"/>
                      </a:moveTo>
                      <a:lnTo>
                        <a:pt x="4074" y="368"/>
                      </a:lnTo>
                      <a:lnTo>
                        <a:pt x="4074" y="355"/>
                      </a:lnTo>
                      <a:lnTo>
                        <a:pt x="4073" y="344"/>
                      </a:lnTo>
                      <a:lnTo>
                        <a:pt x="4071" y="332"/>
                      </a:lnTo>
                      <a:lnTo>
                        <a:pt x="4069" y="321"/>
                      </a:lnTo>
                      <a:lnTo>
                        <a:pt x="4066" y="311"/>
                      </a:lnTo>
                      <a:lnTo>
                        <a:pt x="4062" y="301"/>
                      </a:lnTo>
                      <a:lnTo>
                        <a:pt x="4058" y="292"/>
                      </a:lnTo>
                      <a:lnTo>
                        <a:pt x="4052" y="282"/>
                      </a:lnTo>
                      <a:lnTo>
                        <a:pt x="4044" y="271"/>
                      </a:lnTo>
                      <a:lnTo>
                        <a:pt x="4035" y="262"/>
                      </a:lnTo>
                      <a:lnTo>
                        <a:pt x="4026" y="254"/>
                      </a:lnTo>
                      <a:lnTo>
                        <a:pt x="4015" y="247"/>
                      </a:lnTo>
                      <a:lnTo>
                        <a:pt x="4003" y="242"/>
                      </a:lnTo>
                      <a:lnTo>
                        <a:pt x="3990" y="239"/>
                      </a:lnTo>
                      <a:lnTo>
                        <a:pt x="3976" y="237"/>
                      </a:lnTo>
                      <a:lnTo>
                        <a:pt x="3961" y="236"/>
                      </a:lnTo>
                      <a:lnTo>
                        <a:pt x="3947" y="237"/>
                      </a:lnTo>
                      <a:lnTo>
                        <a:pt x="3934" y="239"/>
                      </a:lnTo>
                      <a:lnTo>
                        <a:pt x="3922" y="242"/>
                      </a:lnTo>
                      <a:lnTo>
                        <a:pt x="3910" y="247"/>
                      </a:lnTo>
                      <a:lnTo>
                        <a:pt x="3900" y="254"/>
                      </a:lnTo>
                      <a:lnTo>
                        <a:pt x="3888" y="261"/>
                      </a:lnTo>
                      <a:lnTo>
                        <a:pt x="3879" y="270"/>
                      </a:lnTo>
                      <a:lnTo>
                        <a:pt x="3870" y="280"/>
                      </a:lnTo>
                      <a:lnTo>
                        <a:pt x="3864" y="290"/>
                      </a:lnTo>
                      <a:lnTo>
                        <a:pt x="3857" y="300"/>
                      </a:lnTo>
                      <a:lnTo>
                        <a:pt x="3852" y="310"/>
                      </a:lnTo>
                      <a:lnTo>
                        <a:pt x="3848" y="320"/>
                      </a:lnTo>
                      <a:lnTo>
                        <a:pt x="3844" y="332"/>
                      </a:lnTo>
                      <a:lnTo>
                        <a:pt x="3840" y="343"/>
                      </a:lnTo>
                      <a:lnTo>
                        <a:pt x="3838" y="355"/>
                      </a:lnTo>
                      <a:lnTo>
                        <a:pt x="3836" y="368"/>
                      </a:lnTo>
                      <a:close/>
                      <a:moveTo>
                        <a:pt x="4756" y="559"/>
                      </a:moveTo>
                      <a:lnTo>
                        <a:pt x="4771" y="620"/>
                      </a:lnTo>
                      <a:lnTo>
                        <a:pt x="4756" y="627"/>
                      </a:lnTo>
                      <a:lnTo>
                        <a:pt x="4742" y="632"/>
                      </a:lnTo>
                      <a:lnTo>
                        <a:pt x="4728" y="636"/>
                      </a:lnTo>
                      <a:lnTo>
                        <a:pt x="4711" y="640"/>
                      </a:lnTo>
                      <a:lnTo>
                        <a:pt x="4695" y="643"/>
                      </a:lnTo>
                      <a:lnTo>
                        <a:pt x="4678" y="646"/>
                      </a:lnTo>
                      <a:lnTo>
                        <a:pt x="4660" y="647"/>
                      </a:lnTo>
                      <a:lnTo>
                        <a:pt x="4641" y="648"/>
                      </a:lnTo>
                      <a:lnTo>
                        <a:pt x="4617" y="647"/>
                      </a:lnTo>
                      <a:lnTo>
                        <a:pt x="4593" y="643"/>
                      </a:lnTo>
                      <a:lnTo>
                        <a:pt x="4582" y="641"/>
                      </a:lnTo>
                      <a:lnTo>
                        <a:pt x="4571" y="638"/>
                      </a:lnTo>
                      <a:lnTo>
                        <a:pt x="4560" y="635"/>
                      </a:lnTo>
                      <a:lnTo>
                        <a:pt x="4550" y="631"/>
                      </a:lnTo>
                      <a:lnTo>
                        <a:pt x="4541" y="627"/>
                      </a:lnTo>
                      <a:lnTo>
                        <a:pt x="4530" y="623"/>
                      </a:lnTo>
                      <a:lnTo>
                        <a:pt x="4521" y="618"/>
                      </a:lnTo>
                      <a:lnTo>
                        <a:pt x="4512" y="612"/>
                      </a:lnTo>
                      <a:lnTo>
                        <a:pt x="4504" y="605"/>
                      </a:lnTo>
                      <a:lnTo>
                        <a:pt x="4495" y="599"/>
                      </a:lnTo>
                      <a:lnTo>
                        <a:pt x="4487" y="592"/>
                      </a:lnTo>
                      <a:lnTo>
                        <a:pt x="4479" y="584"/>
                      </a:lnTo>
                      <a:lnTo>
                        <a:pt x="4472" y="576"/>
                      </a:lnTo>
                      <a:lnTo>
                        <a:pt x="4465" y="567"/>
                      </a:lnTo>
                      <a:lnTo>
                        <a:pt x="4458" y="559"/>
                      </a:lnTo>
                      <a:lnTo>
                        <a:pt x="4452" y="550"/>
                      </a:lnTo>
                      <a:lnTo>
                        <a:pt x="4447" y="541"/>
                      </a:lnTo>
                      <a:lnTo>
                        <a:pt x="4442" y="531"/>
                      </a:lnTo>
                      <a:lnTo>
                        <a:pt x="4437" y="521"/>
                      </a:lnTo>
                      <a:lnTo>
                        <a:pt x="4434" y="511"/>
                      </a:lnTo>
                      <a:lnTo>
                        <a:pt x="4430" y="500"/>
                      </a:lnTo>
                      <a:lnTo>
                        <a:pt x="4427" y="489"/>
                      </a:lnTo>
                      <a:lnTo>
                        <a:pt x="4424" y="478"/>
                      </a:lnTo>
                      <a:lnTo>
                        <a:pt x="4421" y="467"/>
                      </a:lnTo>
                      <a:lnTo>
                        <a:pt x="4419" y="442"/>
                      </a:lnTo>
                      <a:lnTo>
                        <a:pt x="4418" y="417"/>
                      </a:lnTo>
                      <a:lnTo>
                        <a:pt x="4418" y="404"/>
                      </a:lnTo>
                      <a:lnTo>
                        <a:pt x="4419" y="391"/>
                      </a:lnTo>
                      <a:lnTo>
                        <a:pt x="4420" y="379"/>
                      </a:lnTo>
                      <a:lnTo>
                        <a:pt x="4423" y="367"/>
                      </a:lnTo>
                      <a:lnTo>
                        <a:pt x="4425" y="355"/>
                      </a:lnTo>
                      <a:lnTo>
                        <a:pt x="4428" y="344"/>
                      </a:lnTo>
                      <a:lnTo>
                        <a:pt x="4431" y="333"/>
                      </a:lnTo>
                      <a:lnTo>
                        <a:pt x="4435" y="321"/>
                      </a:lnTo>
                      <a:lnTo>
                        <a:pt x="4439" y="311"/>
                      </a:lnTo>
                      <a:lnTo>
                        <a:pt x="4444" y="301"/>
                      </a:lnTo>
                      <a:lnTo>
                        <a:pt x="4449" y="291"/>
                      </a:lnTo>
                      <a:lnTo>
                        <a:pt x="4455" y="281"/>
                      </a:lnTo>
                      <a:lnTo>
                        <a:pt x="4462" y="272"/>
                      </a:lnTo>
                      <a:lnTo>
                        <a:pt x="4469" y="263"/>
                      </a:lnTo>
                      <a:lnTo>
                        <a:pt x="4476" y="254"/>
                      </a:lnTo>
                      <a:lnTo>
                        <a:pt x="4484" y="245"/>
                      </a:lnTo>
                      <a:lnTo>
                        <a:pt x="4492" y="237"/>
                      </a:lnTo>
                      <a:lnTo>
                        <a:pt x="4502" y="230"/>
                      </a:lnTo>
                      <a:lnTo>
                        <a:pt x="4511" y="223"/>
                      </a:lnTo>
                      <a:lnTo>
                        <a:pt x="4520" y="215"/>
                      </a:lnTo>
                      <a:lnTo>
                        <a:pt x="4529" y="210"/>
                      </a:lnTo>
                      <a:lnTo>
                        <a:pt x="4540" y="204"/>
                      </a:lnTo>
                      <a:lnTo>
                        <a:pt x="4550" y="199"/>
                      </a:lnTo>
                      <a:lnTo>
                        <a:pt x="4561" y="195"/>
                      </a:lnTo>
                      <a:lnTo>
                        <a:pt x="4573" y="191"/>
                      </a:lnTo>
                      <a:lnTo>
                        <a:pt x="4584" y="188"/>
                      </a:lnTo>
                      <a:lnTo>
                        <a:pt x="4595" y="185"/>
                      </a:lnTo>
                      <a:lnTo>
                        <a:pt x="4607" y="183"/>
                      </a:lnTo>
                      <a:lnTo>
                        <a:pt x="4620" y="181"/>
                      </a:lnTo>
                      <a:lnTo>
                        <a:pt x="4632" y="179"/>
                      </a:lnTo>
                      <a:lnTo>
                        <a:pt x="4645" y="178"/>
                      </a:lnTo>
                      <a:lnTo>
                        <a:pt x="4659" y="178"/>
                      </a:lnTo>
                      <a:lnTo>
                        <a:pt x="4676" y="178"/>
                      </a:lnTo>
                      <a:lnTo>
                        <a:pt x="4692" y="179"/>
                      </a:lnTo>
                      <a:lnTo>
                        <a:pt x="4707" y="182"/>
                      </a:lnTo>
                      <a:lnTo>
                        <a:pt x="4722" y="185"/>
                      </a:lnTo>
                      <a:lnTo>
                        <a:pt x="4736" y="188"/>
                      </a:lnTo>
                      <a:lnTo>
                        <a:pt x="4748" y="192"/>
                      </a:lnTo>
                      <a:lnTo>
                        <a:pt x="4761" y="196"/>
                      </a:lnTo>
                      <a:lnTo>
                        <a:pt x="4772" y="201"/>
                      </a:lnTo>
                      <a:lnTo>
                        <a:pt x="4753" y="265"/>
                      </a:lnTo>
                      <a:lnTo>
                        <a:pt x="4743" y="260"/>
                      </a:lnTo>
                      <a:lnTo>
                        <a:pt x="4733" y="256"/>
                      </a:lnTo>
                      <a:lnTo>
                        <a:pt x="4722" y="251"/>
                      </a:lnTo>
                      <a:lnTo>
                        <a:pt x="4710" y="248"/>
                      </a:lnTo>
                      <a:lnTo>
                        <a:pt x="4698" y="246"/>
                      </a:lnTo>
                      <a:lnTo>
                        <a:pt x="4686" y="244"/>
                      </a:lnTo>
                      <a:lnTo>
                        <a:pt x="4672" y="243"/>
                      </a:lnTo>
                      <a:lnTo>
                        <a:pt x="4659" y="243"/>
                      </a:lnTo>
                      <a:lnTo>
                        <a:pt x="4641" y="244"/>
                      </a:lnTo>
                      <a:lnTo>
                        <a:pt x="4624" y="246"/>
                      </a:lnTo>
                      <a:lnTo>
                        <a:pt x="4607" y="250"/>
                      </a:lnTo>
                      <a:lnTo>
                        <a:pt x="4593" y="256"/>
                      </a:lnTo>
                      <a:lnTo>
                        <a:pt x="4579" y="263"/>
                      </a:lnTo>
                      <a:lnTo>
                        <a:pt x="4565" y="271"/>
                      </a:lnTo>
                      <a:lnTo>
                        <a:pt x="4553" y="281"/>
                      </a:lnTo>
                      <a:lnTo>
                        <a:pt x="4542" y="294"/>
                      </a:lnTo>
                      <a:lnTo>
                        <a:pt x="4531" y="305"/>
                      </a:lnTo>
                      <a:lnTo>
                        <a:pt x="4523" y="318"/>
                      </a:lnTo>
                      <a:lnTo>
                        <a:pt x="4516" y="332"/>
                      </a:lnTo>
                      <a:lnTo>
                        <a:pt x="4511" y="346"/>
                      </a:lnTo>
                      <a:lnTo>
                        <a:pt x="4507" y="362"/>
                      </a:lnTo>
                      <a:lnTo>
                        <a:pt x="4503" y="378"/>
                      </a:lnTo>
                      <a:lnTo>
                        <a:pt x="4502" y="396"/>
                      </a:lnTo>
                      <a:lnTo>
                        <a:pt x="4501" y="413"/>
                      </a:lnTo>
                      <a:lnTo>
                        <a:pt x="4502" y="432"/>
                      </a:lnTo>
                      <a:lnTo>
                        <a:pt x="4504" y="449"/>
                      </a:lnTo>
                      <a:lnTo>
                        <a:pt x="4507" y="467"/>
                      </a:lnTo>
                      <a:lnTo>
                        <a:pt x="4512" y="482"/>
                      </a:lnTo>
                      <a:lnTo>
                        <a:pt x="4518" y="496"/>
                      </a:lnTo>
                      <a:lnTo>
                        <a:pt x="4525" y="511"/>
                      </a:lnTo>
                      <a:lnTo>
                        <a:pt x="4535" y="523"/>
                      </a:lnTo>
                      <a:lnTo>
                        <a:pt x="4545" y="535"/>
                      </a:lnTo>
                      <a:lnTo>
                        <a:pt x="4556" y="546"/>
                      </a:lnTo>
                      <a:lnTo>
                        <a:pt x="4568" y="555"/>
                      </a:lnTo>
                      <a:lnTo>
                        <a:pt x="4581" y="563"/>
                      </a:lnTo>
                      <a:lnTo>
                        <a:pt x="4594" y="569"/>
                      </a:lnTo>
                      <a:lnTo>
                        <a:pt x="4608" y="575"/>
                      </a:lnTo>
                      <a:lnTo>
                        <a:pt x="4624" y="579"/>
                      </a:lnTo>
                      <a:lnTo>
                        <a:pt x="4639" y="581"/>
                      </a:lnTo>
                      <a:lnTo>
                        <a:pt x="4657" y="581"/>
                      </a:lnTo>
                      <a:lnTo>
                        <a:pt x="4669" y="581"/>
                      </a:lnTo>
                      <a:lnTo>
                        <a:pt x="4681" y="580"/>
                      </a:lnTo>
                      <a:lnTo>
                        <a:pt x="4694" y="578"/>
                      </a:lnTo>
                      <a:lnTo>
                        <a:pt x="4706" y="576"/>
                      </a:lnTo>
                      <a:lnTo>
                        <a:pt x="4718" y="572"/>
                      </a:lnTo>
                      <a:lnTo>
                        <a:pt x="4732" y="568"/>
                      </a:lnTo>
                      <a:lnTo>
                        <a:pt x="4744" y="564"/>
                      </a:lnTo>
                      <a:lnTo>
                        <a:pt x="4756" y="559"/>
                      </a:lnTo>
                      <a:close/>
                      <a:moveTo>
                        <a:pt x="5225" y="427"/>
                      </a:moveTo>
                      <a:lnTo>
                        <a:pt x="4913" y="426"/>
                      </a:lnTo>
                      <a:lnTo>
                        <a:pt x="4914" y="445"/>
                      </a:lnTo>
                      <a:lnTo>
                        <a:pt x="4916" y="463"/>
                      </a:lnTo>
                      <a:lnTo>
                        <a:pt x="4920" y="480"/>
                      </a:lnTo>
                      <a:lnTo>
                        <a:pt x="4925" y="495"/>
                      </a:lnTo>
                      <a:lnTo>
                        <a:pt x="4931" y="510"/>
                      </a:lnTo>
                      <a:lnTo>
                        <a:pt x="4939" y="523"/>
                      </a:lnTo>
                      <a:lnTo>
                        <a:pt x="4949" y="535"/>
                      </a:lnTo>
                      <a:lnTo>
                        <a:pt x="4959" y="546"/>
                      </a:lnTo>
                      <a:lnTo>
                        <a:pt x="4969" y="554"/>
                      </a:lnTo>
                      <a:lnTo>
                        <a:pt x="4980" y="562"/>
                      </a:lnTo>
                      <a:lnTo>
                        <a:pt x="4993" y="568"/>
                      </a:lnTo>
                      <a:lnTo>
                        <a:pt x="5006" y="573"/>
                      </a:lnTo>
                      <a:lnTo>
                        <a:pt x="5019" y="577"/>
                      </a:lnTo>
                      <a:lnTo>
                        <a:pt x="5034" y="580"/>
                      </a:lnTo>
                      <a:lnTo>
                        <a:pt x="5049" y="582"/>
                      </a:lnTo>
                      <a:lnTo>
                        <a:pt x="5066" y="582"/>
                      </a:lnTo>
                      <a:lnTo>
                        <a:pt x="5082" y="582"/>
                      </a:lnTo>
                      <a:lnTo>
                        <a:pt x="5099" y="581"/>
                      </a:lnTo>
                      <a:lnTo>
                        <a:pt x="5115" y="579"/>
                      </a:lnTo>
                      <a:lnTo>
                        <a:pt x="5130" y="577"/>
                      </a:lnTo>
                      <a:lnTo>
                        <a:pt x="5146" y="573"/>
                      </a:lnTo>
                      <a:lnTo>
                        <a:pt x="5161" y="569"/>
                      </a:lnTo>
                      <a:lnTo>
                        <a:pt x="5176" y="564"/>
                      </a:lnTo>
                      <a:lnTo>
                        <a:pt x="5189" y="559"/>
                      </a:lnTo>
                      <a:lnTo>
                        <a:pt x="5203" y="618"/>
                      </a:lnTo>
                      <a:lnTo>
                        <a:pt x="5187" y="624"/>
                      </a:lnTo>
                      <a:lnTo>
                        <a:pt x="5171" y="630"/>
                      </a:lnTo>
                      <a:lnTo>
                        <a:pt x="5153" y="635"/>
                      </a:lnTo>
                      <a:lnTo>
                        <a:pt x="5135" y="639"/>
                      </a:lnTo>
                      <a:lnTo>
                        <a:pt x="5116" y="642"/>
                      </a:lnTo>
                      <a:lnTo>
                        <a:pt x="5096" y="644"/>
                      </a:lnTo>
                      <a:lnTo>
                        <a:pt x="5075" y="646"/>
                      </a:lnTo>
                      <a:lnTo>
                        <a:pt x="5054" y="647"/>
                      </a:lnTo>
                      <a:lnTo>
                        <a:pt x="5029" y="646"/>
                      </a:lnTo>
                      <a:lnTo>
                        <a:pt x="5006" y="642"/>
                      </a:lnTo>
                      <a:lnTo>
                        <a:pt x="4995" y="640"/>
                      </a:lnTo>
                      <a:lnTo>
                        <a:pt x="4984" y="637"/>
                      </a:lnTo>
                      <a:lnTo>
                        <a:pt x="4973" y="634"/>
                      </a:lnTo>
                      <a:lnTo>
                        <a:pt x="4963" y="631"/>
                      </a:lnTo>
                      <a:lnTo>
                        <a:pt x="4953" y="627"/>
                      </a:lnTo>
                      <a:lnTo>
                        <a:pt x="4943" y="622"/>
                      </a:lnTo>
                      <a:lnTo>
                        <a:pt x="4934" y="617"/>
                      </a:lnTo>
                      <a:lnTo>
                        <a:pt x="4925" y="612"/>
                      </a:lnTo>
                      <a:lnTo>
                        <a:pt x="4917" y="605"/>
                      </a:lnTo>
                      <a:lnTo>
                        <a:pt x="4909" y="598"/>
                      </a:lnTo>
                      <a:lnTo>
                        <a:pt x="4900" y="592"/>
                      </a:lnTo>
                      <a:lnTo>
                        <a:pt x="4893" y="584"/>
                      </a:lnTo>
                      <a:lnTo>
                        <a:pt x="4886" y="576"/>
                      </a:lnTo>
                      <a:lnTo>
                        <a:pt x="4879" y="567"/>
                      </a:lnTo>
                      <a:lnTo>
                        <a:pt x="4873" y="559"/>
                      </a:lnTo>
                      <a:lnTo>
                        <a:pt x="4866" y="551"/>
                      </a:lnTo>
                      <a:lnTo>
                        <a:pt x="4861" y="542"/>
                      </a:lnTo>
                      <a:lnTo>
                        <a:pt x="4856" y="531"/>
                      </a:lnTo>
                      <a:lnTo>
                        <a:pt x="4852" y="522"/>
                      </a:lnTo>
                      <a:lnTo>
                        <a:pt x="4848" y="512"/>
                      </a:lnTo>
                      <a:lnTo>
                        <a:pt x="4845" y="501"/>
                      </a:lnTo>
                      <a:lnTo>
                        <a:pt x="4842" y="490"/>
                      </a:lnTo>
                      <a:lnTo>
                        <a:pt x="4840" y="480"/>
                      </a:lnTo>
                      <a:lnTo>
                        <a:pt x="4837" y="469"/>
                      </a:lnTo>
                      <a:lnTo>
                        <a:pt x="4835" y="445"/>
                      </a:lnTo>
                      <a:lnTo>
                        <a:pt x="4834" y="419"/>
                      </a:lnTo>
                      <a:lnTo>
                        <a:pt x="4835" y="394"/>
                      </a:lnTo>
                      <a:lnTo>
                        <a:pt x="4837" y="370"/>
                      </a:lnTo>
                      <a:lnTo>
                        <a:pt x="4842" y="346"/>
                      </a:lnTo>
                      <a:lnTo>
                        <a:pt x="4848" y="324"/>
                      </a:lnTo>
                      <a:lnTo>
                        <a:pt x="4852" y="313"/>
                      </a:lnTo>
                      <a:lnTo>
                        <a:pt x="4856" y="303"/>
                      </a:lnTo>
                      <a:lnTo>
                        <a:pt x="4860" y="293"/>
                      </a:lnTo>
                      <a:lnTo>
                        <a:pt x="4865" y="282"/>
                      </a:lnTo>
                      <a:lnTo>
                        <a:pt x="4872" y="273"/>
                      </a:lnTo>
                      <a:lnTo>
                        <a:pt x="4878" y="264"/>
                      </a:lnTo>
                      <a:lnTo>
                        <a:pt x="4884" y="255"/>
                      </a:lnTo>
                      <a:lnTo>
                        <a:pt x="4891" y="246"/>
                      </a:lnTo>
                      <a:lnTo>
                        <a:pt x="4898" y="238"/>
                      </a:lnTo>
                      <a:lnTo>
                        <a:pt x="4905" y="230"/>
                      </a:lnTo>
                      <a:lnTo>
                        <a:pt x="4914" y="223"/>
                      </a:lnTo>
                      <a:lnTo>
                        <a:pt x="4922" y="217"/>
                      </a:lnTo>
                      <a:lnTo>
                        <a:pt x="4930" y="210"/>
                      </a:lnTo>
                      <a:lnTo>
                        <a:pt x="4939" y="204"/>
                      </a:lnTo>
                      <a:lnTo>
                        <a:pt x="4949" y="199"/>
                      </a:lnTo>
                      <a:lnTo>
                        <a:pt x="4958" y="195"/>
                      </a:lnTo>
                      <a:lnTo>
                        <a:pt x="4967" y="191"/>
                      </a:lnTo>
                      <a:lnTo>
                        <a:pt x="4977" y="187"/>
                      </a:lnTo>
                      <a:lnTo>
                        <a:pt x="4988" y="185"/>
                      </a:lnTo>
                      <a:lnTo>
                        <a:pt x="4999" y="182"/>
                      </a:lnTo>
                      <a:lnTo>
                        <a:pt x="5009" y="179"/>
                      </a:lnTo>
                      <a:lnTo>
                        <a:pt x="5021" y="178"/>
                      </a:lnTo>
                      <a:lnTo>
                        <a:pt x="5032" y="177"/>
                      </a:lnTo>
                      <a:lnTo>
                        <a:pt x="5044" y="177"/>
                      </a:lnTo>
                      <a:lnTo>
                        <a:pt x="5055" y="177"/>
                      </a:lnTo>
                      <a:lnTo>
                        <a:pt x="5068" y="178"/>
                      </a:lnTo>
                      <a:lnTo>
                        <a:pt x="5079" y="181"/>
                      </a:lnTo>
                      <a:lnTo>
                        <a:pt x="5090" y="183"/>
                      </a:lnTo>
                      <a:lnTo>
                        <a:pt x="5101" y="185"/>
                      </a:lnTo>
                      <a:lnTo>
                        <a:pt x="5111" y="188"/>
                      </a:lnTo>
                      <a:lnTo>
                        <a:pt x="5120" y="192"/>
                      </a:lnTo>
                      <a:lnTo>
                        <a:pt x="5129" y="196"/>
                      </a:lnTo>
                      <a:lnTo>
                        <a:pt x="5139" y="201"/>
                      </a:lnTo>
                      <a:lnTo>
                        <a:pt x="5148" y="206"/>
                      </a:lnTo>
                      <a:lnTo>
                        <a:pt x="5156" y="212"/>
                      </a:lnTo>
                      <a:lnTo>
                        <a:pt x="5163" y="220"/>
                      </a:lnTo>
                      <a:lnTo>
                        <a:pt x="5172" y="227"/>
                      </a:lnTo>
                      <a:lnTo>
                        <a:pt x="5178" y="234"/>
                      </a:lnTo>
                      <a:lnTo>
                        <a:pt x="5185" y="242"/>
                      </a:lnTo>
                      <a:lnTo>
                        <a:pt x="5191" y="251"/>
                      </a:lnTo>
                      <a:lnTo>
                        <a:pt x="5200" y="266"/>
                      </a:lnTo>
                      <a:lnTo>
                        <a:pt x="5208" y="281"/>
                      </a:lnTo>
                      <a:lnTo>
                        <a:pt x="5215" y="298"/>
                      </a:lnTo>
                      <a:lnTo>
                        <a:pt x="5220" y="314"/>
                      </a:lnTo>
                      <a:lnTo>
                        <a:pt x="5224" y="332"/>
                      </a:lnTo>
                      <a:lnTo>
                        <a:pt x="5227" y="349"/>
                      </a:lnTo>
                      <a:lnTo>
                        <a:pt x="5229" y="369"/>
                      </a:lnTo>
                      <a:lnTo>
                        <a:pt x="5229" y="388"/>
                      </a:lnTo>
                      <a:lnTo>
                        <a:pt x="5229" y="400"/>
                      </a:lnTo>
                      <a:lnTo>
                        <a:pt x="5228" y="410"/>
                      </a:lnTo>
                      <a:lnTo>
                        <a:pt x="5227" y="419"/>
                      </a:lnTo>
                      <a:lnTo>
                        <a:pt x="5225" y="427"/>
                      </a:lnTo>
                      <a:close/>
                      <a:moveTo>
                        <a:pt x="4913" y="368"/>
                      </a:moveTo>
                      <a:lnTo>
                        <a:pt x="5150" y="368"/>
                      </a:lnTo>
                      <a:lnTo>
                        <a:pt x="5150" y="355"/>
                      </a:lnTo>
                      <a:lnTo>
                        <a:pt x="5149" y="344"/>
                      </a:lnTo>
                      <a:lnTo>
                        <a:pt x="5148" y="332"/>
                      </a:lnTo>
                      <a:lnTo>
                        <a:pt x="5145" y="321"/>
                      </a:lnTo>
                      <a:lnTo>
                        <a:pt x="5142" y="311"/>
                      </a:lnTo>
                      <a:lnTo>
                        <a:pt x="5139" y="301"/>
                      </a:lnTo>
                      <a:lnTo>
                        <a:pt x="5134" y="292"/>
                      </a:lnTo>
                      <a:lnTo>
                        <a:pt x="5128" y="282"/>
                      </a:lnTo>
                      <a:lnTo>
                        <a:pt x="5120" y="271"/>
                      </a:lnTo>
                      <a:lnTo>
                        <a:pt x="5112" y="262"/>
                      </a:lnTo>
                      <a:lnTo>
                        <a:pt x="5102" y="254"/>
                      </a:lnTo>
                      <a:lnTo>
                        <a:pt x="5091" y="247"/>
                      </a:lnTo>
                      <a:lnTo>
                        <a:pt x="5079" y="242"/>
                      </a:lnTo>
                      <a:lnTo>
                        <a:pt x="5067" y="239"/>
                      </a:lnTo>
                      <a:lnTo>
                        <a:pt x="5052" y="237"/>
                      </a:lnTo>
                      <a:lnTo>
                        <a:pt x="5037" y="236"/>
                      </a:lnTo>
                      <a:lnTo>
                        <a:pt x="5024" y="237"/>
                      </a:lnTo>
                      <a:lnTo>
                        <a:pt x="5010" y="239"/>
                      </a:lnTo>
                      <a:lnTo>
                        <a:pt x="4998" y="242"/>
                      </a:lnTo>
                      <a:lnTo>
                        <a:pt x="4987" y="247"/>
                      </a:lnTo>
                      <a:lnTo>
                        <a:pt x="4975" y="254"/>
                      </a:lnTo>
                      <a:lnTo>
                        <a:pt x="4965" y="261"/>
                      </a:lnTo>
                      <a:lnTo>
                        <a:pt x="4956" y="270"/>
                      </a:lnTo>
                      <a:lnTo>
                        <a:pt x="4947" y="280"/>
                      </a:lnTo>
                      <a:lnTo>
                        <a:pt x="4940" y="290"/>
                      </a:lnTo>
                      <a:lnTo>
                        <a:pt x="4934" y="300"/>
                      </a:lnTo>
                      <a:lnTo>
                        <a:pt x="4929" y="310"/>
                      </a:lnTo>
                      <a:lnTo>
                        <a:pt x="4924" y="320"/>
                      </a:lnTo>
                      <a:lnTo>
                        <a:pt x="4920" y="332"/>
                      </a:lnTo>
                      <a:lnTo>
                        <a:pt x="4917" y="343"/>
                      </a:lnTo>
                      <a:lnTo>
                        <a:pt x="4914" y="355"/>
                      </a:lnTo>
                      <a:lnTo>
                        <a:pt x="4913" y="368"/>
                      </a:lnTo>
                      <a:close/>
                      <a:moveTo>
                        <a:pt x="5330" y="637"/>
                      </a:moveTo>
                      <a:lnTo>
                        <a:pt x="5330" y="328"/>
                      </a:lnTo>
                      <a:lnTo>
                        <a:pt x="5330" y="291"/>
                      </a:lnTo>
                      <a:lnTo>
                        <a:pt x="5330" y="256"/>
                      </a:lnTo>
                      <a:lnTo>
                        <a:pt x="5329" y="221"/>
                      </a:lnTo>
                      <a:lnTo>
                        <a:pt x="5328" y="188"/>
                      </a:lnTo>
                      <a:lnTo>
                        <a:pt x="5399" y="188"/>
                      </a:lnTo>
                      <a:lnTo>
                        <a:pt x="5402" y="276"/>
                      </a:lnTo>
                      <a:lnTo>
                        <a:pt x="5406" y="276"/>
                      </a:lnTo>
                      <a:lnTo>
                        <a:pt x="5409" y="265"/>
                      </a:lnTo>
                      <a:lnTo>
                        <a:pt x="5414" y="255"/>
                      </a:lnTo>
                      <a:lnTo>
                        <a:pt x="5419" y="245"/>
                      </a:lnTo>
                      <a:lnTo>
                        <a:pt x="5425" y="236"/>
                      </a:lnTo>
                      <a:lnTo>
                        <a:pt x="5432" y="227"/>
                      </a:lnTo>
                      <a:lnTo>
                        <a:pt x="5439" y="219"/>
                      </a:lnTo>
                      <a:lnTo>
                        <a:pt x="5446" y="211"/>
                      </a:lnTo>
                      <a:lnTo>
                        <a:pt x="5454" y="204"/>
                      </a:lnTo>
                      <a:lnTo>
                        <a:pt x="5463" y="198"/>
                      </a:lnTo>
                      <a:lnTo>
                        <a:pt x="5472" y="193"/>
                      </a:lnTo>
                      <a:lnTo>
                        <a:pt x="5481" y="188"/>
                      </a:lnTo>
                      <a:lnTo>
                        <a:pt x="5490" y="185"/>
                      </a:lnTo>
                      <a:lnTo>
                        <a:pt x="5500" y="182"/>
                      </a:lnTo>
                      <a:lnTo>
                        <a:pt x="5510" y="179"/>
                      </a:lnTo>
                      <a:lnTo>
                        <a:pt x="5520" y="177"/>
                      </a:lnTo>
                      <a:lnTo>
                        <a:pt x="5529" y="177"/>
                      </a:lnTo>
                      <a:lnTo>
                        <a:pt x="5541" y="178"/>
                      </a:lnTo>
                      <a:lnTo>
                        <a:pt x="5553" y="181"/>
                      </a:lnTo>
                      <a:lnTo>
                        <a:pt x="5553" y="258"/>
                      </a:lnTo>
                      <a:lnTo>
                        <a:pt x="5539" y="256"/>
                      </a:lnTo>
                      <a:lnTo>
                        <a:pt x="5524" y="255"/>
                      </a:lnTo>
                      <a:lnTo>
                        <a:pt x="5511" y="256"/>
                      </a:lnTo>
                      <a:lnTo>
                        <a:pt x="5498" y="258"/>
                      </a:lnTo>
                      <a:lnTo>
                        <a:pt x="5486" y="261"/>
                      </a:lnTo>
                      <a:lnTo>
                        <a:pt x="5475" y="266"/>
                      </a:lnTo>
                      <a:lnTo>
                        <a:pt x="5464" y="272"/>
                      </a:lnTo>
                      <a:lnTo>
                        <a:pt x="5455" y="280"/>
                      </a:lnTo>
                      <a:lnTo>
                        <a:pt x="5446" y="290"/>
                      </a:lnTo>
                      <a:lnTo>
                        <a:pt x="5438" y="300"/>
                      </a:lnTo>
                      <a:lnTo>
                        <a:pt x="5432" y="310"/>
                      </a:lnTo>
                      <a:lnTo>
                        <a:pt x="5426" y="321"/>
                      </a:lnTo>
                      <a:lnTo>
                        <a:pt x="5421" y="333"/>
                      </a:lnTo>
                      <a:lnTo>
                        <a:pt x="5418" y="344"/>
                      </a:lnTo>
                      <a:lnTo>
                        <a:pt x="5415" y="356"/>
                      </a:lnTo>
                      <a:lnTo>
                        <a:pt x="5413" y="370"/>
                      </a:lnTo>
                      <a:lnTo>
                        <a:pt x="5411" y="383"/>
                      </a:lnTo>
                      <a:lnTo>
                        <a:pt x="5411" y="398"/>
                      </a:lnTo>
                      <a:lnTo>
                        <a:pt x="5411" y="637"/>
                      </a:lnTo>
                      <a:lnTo>
                        <a:pt x="5330" y="637"/>
                      </a:lnTo>
                      <a:close/>
                      <a:moveTo>
                        <a:pt x="5652" y="105"/>
                      </a:moveTo>
                      <a:lnTo>
                        <a:pt x="5732" y="80"/>
                      </a:lnTo>
                      <a:lnTo>
                        <a:pt x="5732" y="188"/>
                      </a:lnTo>
                      <a:lnTo>
                        <a:pt x="5849" y="188"/>
                      </a:lnTo>
                      <a:lnTo>
                        <a:pt x="5849" y="249"/>
                      </a:lnTo>
                      <a:lnTo>
                        <a:pt x="5732" y="249"/>
                      </a:lnTo>
                      <a:lnTo>
                        <a:pt x="5732" y="492"/>
                      </a:lnTo>
                      <a:lnTo>
                        <a:pt x="5733" y="503"/>
                      </a:lnTo>
                      <a:lnTo>
                        <a:pt x="5733" y="513"/>
                      </a:lnTo>
                      <a:lnTo>
                        <a:pt x="5734" y="522"/>
                      </a:lnTo>
                      <a:lnTo>
                        <a:pt x="5736" y="530"/>
                      </a:lnTo>
                      <a:lnTo>
                        <a:pt x="5738" y="539"/>
                      </a:lnTo>
                      <a:lnTo>
                        <a:pt x="5741" y="546"/>
                      </a:lnTo>
                      <a:lnTo>
                        <a:pt x="5744" y="552"/>
                      </a:lnTo>
                      <a:lnTo>
                        <a:pt x="5747" y="557"/>
                      </a:lnTo>
                      <a:lnTo>
                        <a:pt x="5751" y="562"/>
                      </a:lnTo>
                      <a:lnTo>
                        <a:pt x="5756" y="567"/>
                      </a:lnTo>
                      <a:lnTo>
                        <a:pt x="5760" y="570"/>
                      </a:lnTo>
                      <a:lnTo>
                        <a:pt x="5766" y="573"/>
                      </a:lnTo>
                      <a:lnTo>
                        <a:pt x="5773" y="577"/>
                      </a:lnTo>
                      <a:lnTo>
                        <a:pt x="5779" y="578"/>
                      </a:lnTo>
                      <a:lnTo>
                        <a:pt x="5786" y="579"/>
                      </a:lnTo>
                      <a:lnTo>
                        <a:pt x="5793" y="580"/>
                      </a:lnTo>
                      <a:lnTo>
                        <a:pt x="5807" y="579"/>
                      </a:lnTo>
                      <a:lnTo>
                        <a:pt x="5819" y="578"/>
                      </a:lnTo>
                      <a:lnTo>
                        <a:pt x="5830" y="577"/>
                      </a:lnTo>
                      <a:lnTo>
                        <a:pt x="5840" y="573"/>
                      </a:lnTo>
                      <a:lnTo>
                        <a:pt x="5844" y="635"/>
                      </a:lnTo>
                      <a:lnTo>
                        <a:pt x="5829" y="640"/>
                      </a:lnTo>
                      <a:lnTo>
                        <a:pt x="5812" y="644"/>
                      </a:lnTo>
                      <a:lnTo>
                        <a:pt x="5792" y="647"/>
                      </a:lnTo>
                      <a:lnTo>
                        <a:pt x="5772" y="648"/>
                      </a:lnTo>
                      <a:lnTo>
                        <a:pt x="5758" y="647"/>
                      </a:lnTo>
                      <a:lnTo>
                        <a:pt x="5745" y="644"/>
                      </a:lnTo>
                      <a:lnTo>
                        <a:pt x="5733" y="642"/>
                      </a:lnTo>
                      <a:lnTo>
                        <a:pt x="5721" y="638"/>
                      </a:lnTo>
                      <a:lnTo>
                        <a:pt x="5710" y="633"/>
                      </a:lnTo>
                      <a:lnTo>
                        <a:pt x="5701" y="627"/>
                      </a:lnTo>
                      <a:lnTo>
                        <a:pt x="5691" y="620"/>
                      </a:lnTo>
                      <a:lnTo>
                        <a:pt x="5683" y="612"/>
                      </a:lnTo>
                      <a:lnTo>
                        <a:pt x="5676" y="602"/>
                      </a:lnTo>
                      <a:lnTo>
                        <a:pt x="5670" y="591"/>
                      </a:lnTo>
                      <a:lnTo>
                        <a:pt x="5665" y="579"/>
                      </a:lnTo>
                      <a:lnTo>
                        <a:pt x="5660" y="565"/>
                      </a:lnTo>
                      <a:lnTo>
                        <a:pt x="5657" y="550"/>
                      </a:lnTo>
                      <a:lnTo>
                        <a:pt x="5654" y="532"/>
                      </a:lnTo>
                      <a:lnTo>
                        <a:pt x="5652" y="515"/>
                      </a:lnTo>
                      <a:lnTo>
                        <a:pt x="5652" y="495"/>
                      </a:lnTo>
                      <a:lnTo>
                        <a:pt x="5652" y="249"/>
                      </a:lnTo>
                      <a:lnTo>
                        <a:pt x="5583" y="249"/>
                      </a:lnTo>
                      <a:lnTo>
                        <a:pt x="5583" y="188"/>
                      </a:lnTo>
                      <a:lnTo>
                        <a:pt x="5652" y="188"/>
                      </a:lnTo>
                      <a:lnTo>
                        <a:pt x="5652" y="105"/>
                      </a:lnTo>
                      <a:close/>
                      <a:moveTo>
                        <a:pt x="6256" y="362"/>
                      </a:moveTo>
                      <a:lnTo>
                        <a:pt x="6256" y="529"/>
                      </a:lnTo>
                      <a:lnTo>
                        <a:pt x="6257" y="561"/>
                      </a:lnTo>
                      <a:lnTo>
                        <a:pt x="6258" y="589"/>
                      </a:lnTo>
                      <a:lnTo>
                        <a:pt x="6260" y="615"/>
                      </a:lnTo>
                      <a:lnTo>
                        <a:pt x="6263" y="637"/>
                      </a:lnTo>
                      <a:lnTo>
                        <a:pt x="6189" y="637"/>
                      </a:lnTo>
                      <a:lnTo>
                        <a:pt x="6183" y="581"/>
                      </a:lnTo>
                      <a:lnTo>
                        <a:pt x="6180" y="581"/>
                      </a:lnTo>
                      <a:lnTo>
                        <a:pt x="6173" y="588"/>
                      </a:lnTo>
                      <a:lnTo>
                        <a:pt x="6167" y="596"/>
                      </a:lnTo>
                      <a:lnTo>
                        <a:pt x="6160" y="603"/>
                      </a:lnTo>
                      <a:lnTo>
                        <a:pt x="6154" y="610"/>
                      </a:lnTo>
                      <a:lnTo>
                        <a:pt x="6146" y="616"/>
                      </a:lnTo>
                      <a:lnTo>
                        <a:pt x="6138" y="621"/>
                      </a:lnTo>
                      <a:lnTo>
                        <a:pt x="6130" y="626"/>
                      </a:lnTo>
                      <a:lnTo>
                        <a:pt x="6122" y="630"/>
                      </a:lnTo>
                      <a:lnTo>
                        <a:pt x="6113" y="634"/>
                      </a:lnTo>
                      <a:lnTo>
                        <a:pt x="6104" y="637"/>
                      </a:lnTo>
                      <a:lnTo>
                        <a:pt x="6094" y="640"/>
                      </a:lnTo>
                      <a:lnTo>
                        <a:pt x="6085" y="642"/>
                      </a:lnTo>
                      <a:lnTo>
                        <a:pt x="6075" y="644"/>
                      </a:lnTo>
                      <a:lnTo>
                        <a:pt x="6064" y="647"/>
                      </a:lnTo>
                      <a:lnTo>
                        <a:pt x="6053" y="647"/>
                      </a:lnTo>
                      <a:lnTo>
                        <a:pt x="6043" y="648"/>
                      </a:lnTo>
                      <a:lnTo>
                        <a:pt x="6026" y="647"/>
                      </a:lnTo>
                      <a:lnTo>
                        <a:pt x="6012" y="644"/>
                      </a:lnTo>
                      <a:lnTo>
                        <a:pt x="5998" y="641"/>
                      </a:lnTo>
                      <a:lnTo>
                        <a:pt x="5984" y="637"/>
                      </a:lnTo>
                      <a:lnTo>
                        <a:pt x="5972" y="631"/>
                      </a:lnTo>
                      <a:lnTo>
                        <a:pt x="5961" y="625"/>
                      </a:lnTo>
                      <a:lnTo>
                        <a:pt x="5949" y="617"/>
                      </a:lnTo>
                      <a:lnTo>
                        <a:pt x="5939" y="607"/>
                      </a:lnTo>
                      <a:lnTo>
                        <a:pt x="5932" y="598"/>
                      </a:lnTo>
                      <a:lnTo>
                        <a:pt x="5925" y="588"/>
                      </a:lnTo>
                      <a:lnTo>
                        <a:pt x="5919" y="578"/>
                      </a:lnTo>
                      <a:lnTo>
                        <a:pt x="5913" y="566"/>
                      </a:lnTo>
                      <a:lnTo>
                        <a:pt x="5910" y="555"/>
                      </a:lnTo>
                      <a:lnTo>
                        <a:pt x="5907" y="543"/>
                      </a:lnTo>
                      <a:lnTo>
                        <a:pt x="5906" y="531"/>
                      </a:lnTo>
                      <a:lnTo>
                        <a:pt x="5905" y="518"/>
                      </a:lnTo>
                      <a:lnTo>
                        <a:pt x="5905" y="508"/>
                      </a:lnTo>
                      <a:lnTo>
                        <a:pt x="5906" y="498"/>
                      </a:lnTo>
                      <a:lnTo>
                        <a:pt x="5907" y="489"/>
                      </a:lnTo>
                      <a:lnTo>
                        <a:pt x="5909" y="480"/>
                      </a:lnTo>
                      <a:lnTo>
                        <a:pt x="5912" y="471"/>
                      </a:lnTo>
                      <a:lnTo>
                        <a:pt x="5915" y="462"/>
                      </a:lnTo>
                      <a:lnTo>
                        <a:pt x="5919" y="454"/>
                      </a:lnTo>
                      <a:lnTo>
                        <a:pt x="5923" y="446"/>
                      </a:lnTo>
                      <a:lnTo>
                        <a:pt x="5928" y="439"/>
                      </a:lnTo>
                      <a:lnTo>
                        <a:pt x="5933" y="432"/>
                      </a:lnTo>
                      <a:lnTo>
                        <a:pt x="5938" y="424"/>
                      </a:lnTo>
                      <a:lnTo>
                        <a:pt x="5944" y="417"/>
                      </a:lnTo>
                      <a:lnTo>
                        <a:pt x="5951" y="411"/>
                      </a:lnTo>
                      <a:lnTo>
                        <a:pt x="5959" y="405"/>
                      </a:lnTo>
                      <a:lnTo>
                        <a:pt x="5967" y="399"/>
                      </a:lnTo>
                      <a:lnTo>
                        <a:pt x="5975" y="393"/>
                      </a:lnTo>
                      <a:lnTo>
                        <a:pt x="5994" y="383"/>
                      </a:lnTo>
                      <a:lnTo>
                        <a:pt x="6014" y="374"/>
                      </a:lnTo>
                      <a:lnTo>
                        <a:pt x="6036" y="367"/>
                      </a:lnTo>
                      <a:lnTo>
                        <a:pt x="6060" y="362"/>
                      </a:lnTo>
                      <a:lnTo>
                        <a:pt x="6086" y="356"/>
                      </a:lnTo>
                      <a:lnTo>
                        <a:pt x="6114" y="353"/>
                      </a:lnTo>
                      <a:lnTo>
                        <a:pt x="6144" y="351"/>
                      </a:lnTo>
                      <a:lnTo>
                        <a:pt x="6175" y="351"/>
                      </a:lnTo>
                      <a:lnTo>
                        <a:pt x="6175" y="342"/>
                      </a:lnTo>
                      <a:lnTo>
                        <a:pt x="6174" y="329"/>
                      </a:lnTo>
                      <a:lnTo>
                        <a:pt x="6173" y="317"/>
                      </a:lnTo>
                      <a:lnTo>
                        <a:pt x="6171" y="306"/>
                      </a:lnTo>
                      <a:lnTo>
                        <a:pt x="6168" y="296"/>
                      </a:lnTo>
                      <a:lnTo>
                        <a:pt x="6165" y="286"/>
                      </a:lnTo>
                      <a:lnTo>
                        <a:pt x="6161" y="278"/>
                      </a:lnTo>
                      <a:lnTo>
                        <a:pt x="6156" y="271"/>
                      </a:lnTo>
                      <a:lnTo>
                        <a:pt x="6150" y="264"/>
                      </a:lnTo>
                      <a:lnTo>
                        <a:pt x="6143" y="258"/>
                      </a:lnTo>
                      <a:lnTo>
                        <a:pt x="6135" y="253"/>
                      </a:lnTo>
                      <a:lnTo>
                        <a:pt x="6127" y="248"/>
                      </a:lnTo>
                      <a:lnTo>
                        <a:pt x="6118" y="244"/>
                      </a:lnTo>
                      <a:lnTo>
                        <a:pt x="6108" y="241"/>
                      </a:lnTo>
                      <a:lnTo>
                        <a:pt x="6097" y="239"/>
                      </a:lnTo>
                      <a:lnTo>
                        <a:pt x="6085" y="238"/>
                      </a:lnTo>
                      <a:lnTo>
                        <a:pt x="6073" y="238"/>
                      </a:lnTo>
                      <a:lnTo>
                        <a:pt x="6056" y="238"/>
                      </a:lnTo>
                      <a:lnTo>
                        <a:pt x="6041" y="240"/>
                      </a:lnTo>
                      <a:lnTo>
                        <a:pt x="6025" y="242"/>
                      </a:lnTo>
                      <a:lnTo>
                        <a:pt x="6010" y="246"/>
                      </a:lnTo>
                      <a:lnTo>
                        <a:pt x="5996" y="250"/>
                      </a:lnTo>
                      <a:lnTo>
                        <a:pt x="5982" y="257"/>
                      </a:lnTo>
                      <a:lnTo>
                        <a:pt x="5969" y="264"/>
                      </a:lnTo>
                      <a:lnTo>
                        <a:pt x="5957" y="271"/>
                      </a:lnTo>
                      <a:lnTo>
                        <a:pt x="5938" y="218"/>
                      </a:lnTo>
                      <a:lnTo>
                        <a:pt x="5953" y="208"/>
                      </a:lnTo>
                      <a:lnTo>
                        <a:pt x="5970" y="200"/>
                      </a:lnTo>
                      <a:lnTo>
                        <a:pt x="5987" y="193"/>
                      </a:lnTo>
                      <a:lnTo>
                        <a:pt x="6005" y="188"/>
                      </a:lnTo>
                      <a:lnTo>
                        <a:pt x="6024" y="183"/>
                      </a:lnTo>
                      <a:lnTo>
                        <a:pt x="6044" y="179"/>
                      </a:lnTo>
                      <a:lnTo>
                        <a:pt x="6063" y="178"/>
                      </a:lnTo>
                      <a:lnTo>
                        <a:pt x="6085" y="177"/>
                      </a:lnTo>
                      <a:lnTo>
                        <a:pt x="6106" y="178"/>
                      </a:lnTo>
                      <a:lnTo>
                        <a:pt x="6125" y="181"/>
                      </a:lnTo>
                      <a:lnTo>
                        <a:pt x="6143" y="184"/>
                      </a:lnTo>
                      <a:lnTo>
                        <a:pt x="6160" y="189"/>
                      </a:lnTo>
                      <a:lnTo>
                        <a:pt x="6175" y="195"/>
                      </a:lnTo>
                      <a:lnTo>
                        <a:pt x="6189" y="203"/>
                      </a:lnTo>
                      <a:lnTo>
                        <a:pt x="6202" y="212"/>
                      </a:lnTo>
                      <a:lnTo>
                        <a:pt x="6213" y="224"/>
                      </a:lnTo>
                      <a:lnTo>
                        <a:pt x="6223" y="236"/>
                      </a:lnTo>
                      <a:lnTo>
                        <a:pt x="6232" y="249"/>
                      </a:lnTo>
                      <a:lnTo>
                        <a:pt x="6239" y="264"/>
                      </a:lnTo>
                      <a:lnTo>
                        <a:pt x="6245" y="280"/>
                      </a:lnTo>
                      <a:lnTo>
                        <a:pt x="6249" y="299"/>
                      </a:lnTo>
                      <a:lnTo>
                        <a:pt x="6254" y="318"/>
                      </a:lnTo>
                      <a:lnTo>
                        <a:pt x="6255" y="339"/>
                      </a:lnTo>
                      <a:lnTo>
                        <a:pt x="6256" y="362"/>
                      </a:lnTo>
                      <a:close/>
                      <a:moveTo>
                        <a:pt x="6175" y="486"/>
                      </a:moveTo>
                      <a:lnTo>
                        <a:pt x="6175" y="408"/>
                      </a:lnTo>
                      <a:lnTo>
                        <a:pt x="6152" y="408"/>
                      </a:lnTo>
                      <a:lnTo>
                        <a:pt x="6131" y="409"/>
                      </a:lnTo>
                      <a:lnTo>
                        <a:pt x="6111" y="410"/>
                      </a:lnTo>
                      <a:lnTo>
                        <a:pt x="6092" y="413"/>
                      </a:lnTo>
                      <a:lnTo>
                        <a:pt x="6076" y="416"/>
                      </a:lnTo>
                      <a:lnTo>
                        <a:pt x="6060" y="420"/>
                      </a:lnTo>
                      <a:lnTo>
                        <a:pt x="6046" y="425"/>
                      </a:lnTo>
                      <a:lnTo>
                        <a:pt x="6034" y="432"/>
                      </a:lnTo>
                      <a:lnTo>
                        <a:pt x="6022" y="438"/>
                      </a:lnTo>
                      <a:lnTo>
                        <a:pt x="6013" y="445"/>
                      </a:lnTo>
                      <a:lnTo>
                        <a:pt x="6005" y="454"/>
                      </a:lnTo>
                      <a:lnTo>
                        <a:pt x="5999" y="463"/>
                      </a:lnTo>
                      <a:lnTo>
                        <a:pt x="5994" y="474"/>
                      </a:lnTo>
                      <a:lnTo>
                        <a:pt x="5989" y="484"/>
                      </a:lnTo>
                      <a:lnTo>
                        <a:pt x="5987" y="496"/>
                      </a:lnTo>
                      <a:lnTo>
                        <a:pt x="5986" y="509"/>
                      </a:lnTo>
                      <a:lnTo>
                        <a:pt x="5987" y="518"/>
                      </a:lnTo>
                      <a:lnTo>
                        <a:pt x="5988" y="527"/>
                      </a:lnTo>
                      <a:lnTo>
                        <a:pt x="5990" y="534"/>
                      </a:lnTo>
                      <a:lnTo>
                        <a:pt x="5993" y="543"/>
                      </a:lnTo>
                      <a:lnTo>
                        <a:pt x="5996" y="550"/>
                      </a:lnTo>
                      <a:lnTo>
                        <a:pt x="6000" y="556"/>
                      </a:lnTo>
                      <a:lnTo>
                        <a:pt x="6005" y="562"/>
                      </a:lnTo>
                      <a:lnTo>
                        <a:pt x="6010" y="567"/>
                      </a:lnTo>
                      <a:lnTo>
                        <a:pt x="6015" y="571"/>
                      </a:lnTo>
                      <a:lnTo>
                        <a:pt x="6020" y="576"/>
                      </a:lnTo>
                      <a:lnTo>
                        <a:pt x="6026" y="579"/>
                      </a:lnTo>
                      <a:lnTo>
                        <a:pt x="6034" y="582"/>
                      </a:lnTo>
                      <a:lnTo>
                        <a:pt x="6040" y="584"/>
                      </a:lnTo>
                      <a:lnTo>
                        <a:pt x="6047" y="586"/>
                      </a:lnTo>
                      <a:lnTo>
                        <a:pt x="6055" y="587"/>
                      </a:lnTo>
                      <a:lnTo>
                        <a:pt x="6063" y="587"/>
                      </a:lnTo>
                      <a:lnTo>
                        <a:pt x="6073" y="587"/>
                      </a:lnTo>
                      <a:lnTo>
                        <a:pt x="6083" y="585"/>
                      </a:lnTo>
                      <a:lnTo>
                        <a:pt x="6092" y="584"/>
                      </a:lnTo>
                      <a:lnTo>
                        <a:pt x="6100" y="581"/>
                      </a:lnTo>
                      <a:lnTo>
                        <a:pt x="6110" y="578"/>
                      </a:lnTo>
                      <a:lnTo>
                        <a:pt x="6118" y="573"/>
                      </a:lnTo>
                      <a:lnTo>
                        <a:pt x="6126" y="569"/>
                      </a:lnTo>
                      <a:lnTo>
                        <a:pt x="6133" y="563"/>
                      </a:lnTo>
                      <a:lnTo>
                        <a:pt x="6140" y="558"/>
                      </a:lnTo>
                      <a:lnTo>
                        <a:pt x="6146" y="553"/>
                      </a:lnTo>
                      <a:lnTo>
                        <a:pt x="6152" y="547"/>
                      </a:lnTo>
                      <a:lnTo>
                        <a:pt x="6156" y="541"/>
                      </a:lnTo>
                      <a:lnTo>
                        <a:pt x="6161" y="533"/>
                      </a:lnTo>
                      <a:lnTo>
                        <a:pt x="6164" y="526"/>
                      </a:lnTo>
                      <a:lnTo>
                        <a:pt x="6167" y="519"/>
                      </a:lnTo>
                      <a:lnTo>
                        <a:pt x="6170" y="512"/>
                      </a:lnTo>
                      <a:lnTo>
                        <a:pt x="6172" y="506"/>
                      </a:lnTo>
                      <a:lnTo>
                        <a:pt x="6173" y="499"/>
                      </a:lnTo>
                      <a:lnTo>
                        <a:pt x="6174" y="493"/>
                      </a:lnTo>
                      <a:lnTo>
                        <a:pt x="6175" y="486"/>
                      </a:lnTo>
                      <a:close/>
                      <a:moveTo>
                        <a:pt x="6469" y="637"/>
                      </a:moveTo>
                      <a:lnTo>
                        <a:pt x="6387" y="637"/>
                      </a:lnTo>
                      <a:lnTo>
                        <a:pt x="6387" y="188"/>
                      </a:lnTo>
                      <a:lnTo>
                        <a:pt x="6469" y="188"/>
                      </a:lnTo>
                      <a:lnTo>
                        <a:pt x="6469" y="637"/>
                      </a:lnTo>
                      <a:close/>
                      <a:moveTo>
                        <a:pt x="6427" y="105"/>
                      </a:moveTo>
                      <a:lnTo>
                        <a:pt x="6426" y="105"/>
                      </a:lnTo>
                      <a:lnTo>
                        <a:pt x="6416" y="104"/>
                      </a:lnTo>
                      <a:lnTo>
                        <a:pt x="6406" y="101"/>
                      </a:lnTo>
                      <a:lnTo>
                        <a:pt x="6401" y="99"/>
                      </a:lnTo>
                      <a:lnTo>
                        <a:pt x="6397" y="96"/>
                      </a:lnTo>
                      <a:lnTo>
                        <a:pt x="6393" y="93"/>
                      </a:lnTo>
                      <a:lnTo>
                        <a:pt x="6389" y="90"/>
                      </a:lnTo>
                      <a:lnTo>
                        <a:pt x="6383" y="82"/>
                      </a:lnTo>
                      <a:lnTo>
                        <a:pt x="6379" y="72"/>
                      </a:lnTo>
                      <a:lnTo>
                        <a:pt x="6376" y="63"/>
                      </a:lnTo>
                      <a:lnTo>
                        <a:pt x="6375" y="52"/>
                      </a:lnTo>
                      <a:lnTo>
                        <a:pt x="6376" y="42"/>
                      </a:lnTo>
                      <a:lnTo>
                        <a:pt x="6379" y="32"/>
                      </a:lnTo>
                      <a:lnTo>
                        <a:pt x="6384" y="23"/>
                      </a:lnTo>
                      <a:lnTo>
                        <a:pt x="6390" y="16"/>
                      </a:lnTo>
                      <a:lnTo>
                        <a:pt x="6394" y="12"/>
                      </a:lnTo>
                      <a:lnTo>
                        <a:pt x="6398" y="9"/>
                      </a:lnTo>
                      <a:lnTo>
                        <a:pt x="6403" y="6"/>
                      </a:lnTo>
                      <a:lnTo>
                        <a:pt x="6407" y="4"/>
                      </a:lnTo>
                      <a:lnTo>
                        <a:pt x="6417" y="2"/>
                      </a:lnTo>
                      <a:lnTo>
                        <a:pt x="6428" y="0"/>
                      </a:lnTo>
                      <a:lnTo>
                        <a:pt x="6439" y="2"/>
                      </a:lnTo>
                      <a:lnTo>
                        <a:pt x="6449" y="4"/>
                      </a:lnTo>
                      <a:lnTo>
                        <a:pt x="6454" y="6"/>
                      </a:lnTo>
                      <a:lnTo>
                        <a:pt x="6458" y="9"/>
                      </a:lnTo>
                      <a:lnTo>
                        <a:pt x="6462" y="12"/>
                      </a:lnTo>
                      <a:lnTo>
                        <a:pt x="6465" y="15"/>
                      </a:lnTo>
                      <a:lnTo>
                        <a:pt x="6472" y="23"/>
                      </a:lnTo>
                      <a:lnTo>
                        <a:pt x="6476" y="31"/>
                      </a:lnTo>
                      <a:lnTo>
                        <a:pt x="6480" y="42"/>
                      </a:lnTo>
                      <a:lnTo>
                        <a:pt x="6480" y="52"/>
                      </a:lnTo>
                      <a:lnTo>
                        <a:pt x="6480" y="63"/>
                      </a:lnTo>
                      <a:lnTo>
                        <a:pt x="6476" y="72"/>
                      </a:lnTo>
                      <a:lnTo>
                        <a:pt x="6472" y="82"/>
                      </a:lnTo>
                      <a:lnTo>
                        <a:pt x="6465" y="90"/>
                      </a:lnTo>
                      <a:lnTo>
                        <a:pt x="6462" y="93"/>
                      </a:lnTo>
                      <a:lnTo>
                        <a:pt x="6458" y="96"/>
                      </a:lnTo>
                      <a:lnTo>
                        <a:pt x="6454" y="99"/>
                      </a:lnTo>
                      <a:lnTo>
                        <a:pt x="6449" y="101"/>
                      </a:lnTo>
                      <a:lnTo>
                        <a:pt x="6444" y="103"/>
                      </a:lnTo>
                      <a:lnTo>
                        <a:pt x="6438" y="104"/>
                      </a:lnTo>
                      <a:lnTo>
                        <a:pt x="6433" y="104"/>
                      </a:lnTo>
                      <a:lnTo>
                        <a:pt x="6427" y="105"/>
                      </a:lnTo>
                      <a:close/>
                      <a:moveTo>
                        <a:pt x="6604" y="637"/>
                      </a:moveTo>
                      <a:lnTo>
                        <a:pt x="6604" y="309"/>
                      </a:lnTo>
                      <a:lnTo>
                        <a:pt x="6604" y="280"/>
                      </a:lnTo>
                      <a:lnTo>
                        <a:pt x="6603" y="250"/>
                      </a:lnTo>
                      <a:lnTo>
                        <a:pt x="6602" y="220"/>
                      </a:lnTo>
                      <a:lnTo>
                        <a:pt x="6601" y="188"/>
                      </a:lnTo>
                      <a:lnTo>
                        <a:pt x="6673" y="188"/>
                      </a:lnTo>
                      <a:lnTo>
                        <a:pt x="6678" y="262"/>
                      </a:lnTo>
                      <a:lnTo>
                        <a:pt x="6679" y="262"/>
                      </a:lnTo>
                      <a:lnTo>
                        <a:pt x="6684" y="254"/>
                      </a:lnTo>
                      <a:lnTo>
                        <a:pt x="6690" y="245"/>
                      </a:lnTo>
                      <a:lnTo>
                        <a:pt x="6695" y="237"/>
                      </a:lnTo>
                      <a:lnTo>
                        <a:pt x="6703" y="230"/>
                      </a:lnTo>
                      <a:lnTo>
                        <a:pt x="6710" y="223"/>
                      </a:lnTo>
                      <a:lnTo>
                        <a:pt x="6717" y="217"/>
                      </a:lnTo>
                      <a:lnTo>
                        <a:pt x="6725" y="210"/>
                      </a:lnTo>
                      <a:lnTo>
                        <a:pt x="6734" y="204"/>
                      </a:lnTo>
                      <a:lnTo>
                        <a:pt x="6745" y="198"/>
                      </a:lnTo>
                      <a:lnTo>
                        <a:pt x="6756" y="193"/>
                      </a:lnTo>
                      <a:lnTo>
                        <a:pt x="6767" y="188"/>
                      </a:lnTo>
                      <a:lnTo>
                        <a:pt x="6779" y="185"/>
                      </a:lnTo>
                      <a:lnTo>
                        <a:pt x="6790" y="182"/>
                      </a:lnTo>
                      <a:lnTo>
                        <a:pt x="6802" y="179"/>
                      </a:lnTo>
                      <a:lnTo>
                        <a:pt x="6815" y="177"/>
                      </a:lnTo>
                      <a:lnTo>
                        <a:pt x="6828" y="177"/>
                      </a:lnTo>
                      <a:lnTo>
                        <a:pt x="6842" y="178"/>
                      </a:lnTo>
                      <a:lnTo>
                        <a:pt x="6857" y="179"/>
                      </a:lnTo>
                      <a:lnTo>
                        <a:pt x="6870" y="183"/>
                      </a:lnTo>
                      <a:lnTo>
                        <a:pt x="6883" y="187"/>
                      </a:lnTo>
                      <a:lnTo>
                        <a:pt x="6896" y="192"/>
                      </a:lnTo>
                      <a:lnTo>
                        <a:pt x="6908" y="199"/>
                      </a:lnTo>
                      <a:lnTo>
                        <a:pt x="6919" y="206"/>
                      </a:lnTo>
                      <a:lnTo>
                        <a:pt x="6930" y="215"/>
                      </a:lnTo>
                      <a:lnTo>
                        <a:pt x="6937" y="222"/>
                      </a:lnTo>
                      <a:lnTo>
                        <a:pt x="6943" y="229"/>
                      </a:lnTo>
                      <a:lnTo>
                        <a:pt x="6949" y="236"/>
                      </a:lnTo>
                      <a:lnTo>
                        <a:pt x="6954" y="244"/>
                      </a:lnTo>
                      <a:lnTo>
                        <a:pt x="6959" y="251"/>
                      </a:lnTo>
                      <a:lnTo>
                        <a:pt x="6965" y="261"/>
                      </a:lnTo>
                      <a:lnTo>
                        <a:pt x="6969" y="269"/>
                      </a:lnTo>
                      <a:lnTo>
                        <a:pt x="6972" y="279"/>
                      </a:lnTo>
                      <a:lnTo>
                        <a:pt x="6976" y="289"/>
                      </a:lnTo>
                      <a:lnTo>
                        <a:pt x="6978" y="299"/>
                      </a:lnTo>
                      <a:lnTo>
                        <a:pt x="6981" y="309"/>
                      </a:lnTo>
                      <a:lnTo>
                        <a:pt x="6983" y="320"/>
                      </a:lnTo>
                      <a:lnTo>
                        <a:pt x="6985" y="344"/>
                      </a:lnTo>
                      <a:lnTo>
                        <a:pt x="6986" y="369"/>
                      </a:lnTo>
                      <a:lnTo>
                        <a:pt x="6986" y="637"/>
                      </a:lnTo>
                      <a:lnTo>
                        <a:pt x="6905" y="637"/>
                      </a:lnTo>
                      <a:lnTo>
                        <a:pt x="6905" y="378"/>
                      </a:lnTo>
                      <a:lnTo>
                        <a:pt x="6904" y="362"/>
                      </a:lnTo>
                      <a:lnTo>
                        <a:pt x="6903" y="346"/>
                      </a:lnTo>
                      <a:lnTo>
                        <a:pt x="6901" y="333"/>
                      </a:lnTo>
                      <a:lnTo>
                        <a:pt x="6898" y="319"/>
                      </a:lnTo>
                      <a:lnTo>
                        <a:pt x="6895" y="307"/>
                      </a:lnTo>
                      <a:lnTo>
                        <a:pt x="6890" y="297"/>
                      </a:lnTo>
                      <a:lnTo>
                        <a:pt x="6884" y="286"/>
                      </a:lnTo>
                      <a:lnTo>
                        <a:pt x="6878" y="277"/>
                      </a:lnTo>
                      <a:lnTo>
                        <a:pt x="6872" y="270"/>
                      </a:lnTo>
                      <a:lnTo>
                        <a:pt x="6864" y="263"/>
                      </a:lnTo>
                      <a:lnTo>
                        <a:pt x="6856" y="258"/>
                      </a:lnTo>
                      <a:lnTo>
                        <a:pt x="6846" y="253"/>
                      </a:lnTo>
                      <a:lnTo>
                        <a:pt x="6836" y="249"/>
                      </a:lnTo>
                      <a:lnTo>
                        <a:pt x="6825" y="246"/>
                      </a:lnTo>
                      <a:lnTo>
                        <a:pt x="6814" y="244"/>
                      </a:lnTo>
                      <a:lnTo>
                        <a:pt x="6801" y="244"/>
                      </a:lnTo>
                      <a:lnTo>
                        <a:pt x="6791" y="244"/>
                      </a:lnTo>
                      <a:lnTo>
                        <a:pt x="6782" y="245"/>
                      </a:lnTo>
                      <a:lnTo>
                        <a:pt x="6772" y="247"/>
                      </a:lnTo>
                      <a:lnTo>
                        <a:pt x="6764" y="250"/>
                      </a:lnTo>
                      <a:lnTo>
                        <a:pt x="6756" y="254"/>
                      </a:lnTo>
                      <a:lnTo>
                        <a:pt x="6748" y="258"/>
                      </a:lnTo>
                      <a:lnTo>
                        <a:pt x="6740" y="263"/>
                      </a:lnTo>
                      <a:lnTo>
                        <a:pt x="6732" y="268"/>
                      </a:lnTo>
                      <a:lnTo>
                        <a:pt x="6725" y="274"/>
                      </a:lnTo>
                      <a:lnTo>
                        <a:pt x="6719" y="281"/>
                      </a:lnTo>
                      <a:lnTo>
                        <a:pt x="6713" y="289"/>
                      </a:lnTo>
                      <a:lnTo>
                        <a:pt x="6707" y="296"/>
                      </a:lnTo>
                      <a:lnTo>
                        <a:pt x="6703" y="303"/>
                      </a:lnTo>
                      <a:lnTo>
                        <a:pt x="6698" y="311"/>
                      </a:lnTo>
                      <a:lnTo>
                        <a:pt x="6694" y="319"/>
                      </a:lnTo>
                      <a:lnTo>
                        <a:pt x="6691" y="329"/>
                      </a:lnTo>
                      <a:lnTo>
                        <a:pt x="6689" y="337"/>
                      </a:lnTo>
                      <a:lnTo>
                        <a:pt x="6687" y="346"/>
                      </a:lnTo>
                      <a:lnTo>
                        <a:pt x="6686" y="356"/>
                      </a:lnTo>
                      <a:lnTo>
                        <a:pt x="6686" y="367"/>
                      </a:lnTo>
                      <a:lnTo>
                        <a:pt x="6686" y="637"/>
                      </a:lnTo>
                      <a:lnTo>
                        <a:pt x="6604" y="637"/>
                      </a:lnTo>
                      <a:close/>
                      <a:moveTo>
                        <a:pt x="7137" y="105"/>
                      </a:moveTo>
                      <a:lnTo>
                        <a:pt x="7217" y="80"/>
                      </a:lnTo>
                      <a:lnTo>
                        <a:pt x="7217" y="188"/>
                      </a:lnTo>
                      <a:lnTo>
                        <a:pt x="7333" y="188"/>
                      </a:lnTo>
                      <a:lnTo>
                        <a:pt x="7333" y="249"/>
                      </a:lnTo>
                      <a:lnTo>
                        <a:pt x="7217" y="249"/>
                      </a:lnTo>
                      <a:lnTo>
                        <a:pt x="7217" y="492"/>
                      </a:lnTo>
                      <a:lnTo>
                        <a:pt x="7217" y="503"/>
                      </a:lnTo>
                      <a:lnTo>
                        <a:pt x="7218" y="513"/>
                      </a:lnTo>
                      <a:lnTo>
                        <a:pt x="7219" y="522"/>
                      </a:lnTo>
                      <a:lnTo>
                        <a:pt x="7220" y="530"/>
                      </a:lnTo>
                      <a:lnTo>
                        <a:pt x="7223" y="539"/>
                      </a:lnTo>
                      <a:lnTo>
                        <a:pt x="7226" y="546"/>
                      </a:lnTo>
                      <a:lnTo>
                        <a:pt x="7229" y="552"/>
                      </a:lnTo>
                      <a:lnTo>
                        <a:pt x="7233" y="557"/>
                      </a:lnTo>
                      <a:lnTo>
                        <a:pt x="7237" y="562"/>
                      </a:lnTo>
                      <a:lnTo>
                        <a:pt x="7241" y="567"/>
                      </a:lnTo>
                      <a:lnTo>
                        <a:pt x="7246" y="570"/>
                      </a:lnTo>
                      <a:lnTo>
                        <a:pt x="7251" y="573"/>
                      </a:lnTo>
                      <a:lnTo>
                        <a:pt x="7257" y="577"/>
                      </a:lnTo>
                      <a:lnTo>
                        <a:pt x="7264" y="578"/>
                      </a:lnTo>
                      <a:lnTo>
                        <a:pt x="7271" y="579"/>
                      </a:lnTo>
                      <a:lnTo>
                        <a:pt x="7278" y="580"/>
                      </a:lnTo>
                      <a:lnTo>
                        <a:pt x="7291" y="579"/>
                      </a:lnTo>
                      <a:lnTo>
                        <a:pt x="7304" y="578"/>
                      </a:lnTo>
                      <a:lnTo>
                        <a:pt x="7315" y="577"/>
                      </a:lnTo>
                      <a:lnTo>
                        <a:pt x="7325" y="573"/>
                      </a:lnTo>
                      <a:lnTo>
                        <a:pt x="7329" y="635"/>
                      </a:lnTo>
                      <a:lnTo>
                        <a:pt x="7314" y="640"/>
                      </a:lnTo>
                      <a:lnTo>
                        <a:pt x="7296" y="644"/>
                      </a:lnTo>
                      <a:lnTo>
                        <a:pt x="7278" y="647"/>
                      </a:lnTo>
                      <a:lnTo>
                        <a:pt x="7257" y="648"/>
                      </a:lnTo>
                      <a:lnTo>
                        <a:pt x="7243" y="647"/>
                      </a:lnTo>
                      <a:lnTo>
                        <a:pt x="7230" y="644"/>
                      </a:lnTo>
                      <a:lnTo>
                        <a:pt x="7217" y="642"/>
                      </a:lnTo>
                      <a:lnTo>
                        <a:pt x="7206" y="638"/>
                      </a:lnTo>
                      <a:lnTo>
                        <a:pt x="7196" y="633"/>
                      </a:lnTo>
                      <a:lnTo>
                        <a:pt x="7185" y="627"/>
                      </a:lnTo>
                      <a:lnTo>
                        <a:pt x="7176" y="620"/>
                      </a:lnTo>
                      <a:lnTo>
                        <a:pt x="7168" y="612"/>
                      </a:lnTo>
                      <a:lnTo>
                        <a:pt x="7161" y="602"/>
                      </a:lnTo>
                      <a:lnTo>
                        <a:pt x="7155" y="591"/>
                      </a:lnTo>
                      <a:lnTo>
                        <a:pt x="7149" y="579"/>
                      </a:lnTo>
                      <a:lnTo>
                        <a:pt x="7145" y="565"/>
                      </a:lnTo>
                      <a:lnTo>
                        <a:pt x="7141" y="550"/>
                      </a:lnTo>
                      <a:lnTo>
                        <a:pt x="7139" y="532"/>
                      </a:lnTo>
                      <a:lnTo>
                        <a:pt x="7138" y="515"/>
                      </a:lnTo>
                      <a:lnTo>
                        <a:pt x="7137" y="495"/>
                      </a:lnTo>
                      <a:lnTo>
                        <a:pt x="7137" y="249"/>
                      </a:lnTo>
                      <a:lnTo>
                        <a:pt x="7068" y="249"/>
                      </a:lnTo>
                      <a:lnTo>
                        <a:pt x="7068" y="188"/>
                      </a:lnTo>
                      <a:lnTo>
                        <a:pt x="7137" y="188"/>
                      </a:lnTo>
                      <a:lnTo>
                        <a:pt x="7137" y="105"/>
                      </a:lnTo>
                      <a:close/>
                      <a:moveTo>
                        <a:pt x="7366" y="188"/>
                      </a:moveTo>
                      <a:lnTo>
                        <a:pt x="7455" y="188"/>
                      </a:lnTo>
                      <a:lnTo>
                        <a:pt x="7553" y="453"/>
                      </a:lnTo>
                      <a:lnTo>
                        <a:pt x="7560" y="474"/>
                      </a:lnTo>
                      <a:lnTo>
                        <a:pt x="7568" y="495"/>
                      </a:lnTo>
                      <a:lnTo>
                        <a:pt x="7575" y="519"/>
                      </a:lnTo>
                      <a:lnTo>
                        <a:pt x="7582" y="545"/>
                      </a:lnTo>
                      <a:lnTo>
                        <a:pt x="7584" y="545"/>
                      </a:lnTo>
                      <a:lnTo>
                        <a:pt x="7589" y="527"/>
                      </a:lnTo>
                      <a:lnTo>
                        <a:pt x="7595" y="507"/>
                      </a:lnTo>
                      <a:lnTo>
                        <a:pt x="7604" y="481"/>
                      </a:lnTo>
                      <a:lnTo>
                        <a:pt x="7613" y="451"/>
                      </a:lnTo>
                      <a:lnTo>
                        <a:pt x="7701" y="188"/>
                      </a:lnTo>
                      <a:lnTo>
                        <a:pt x="7788" y="188"/>
                      </a:lnTo>
                      <a:lnTo>
                        <a:pt x="7665" y="508"/>
                      </a:lnTo>
                      <a:lnTo>
                        <a:pt x="7654" y="537"/>
                      </a:lnTo>
                      <a:lnTo>
                        <a:pt x="7644" y="564"/>
                      </a:lnTo>
                      <a:lnTo>
                        <a:pt x="7632" y="590"/>
                      </a:lnTo>
                      <a:lnTo>
                        <a:pt x="7623" y="614"/>
                      </a:lnTo>
                      <a:lnTo>
                        <a:pt x="7613" y="635"/>
                      </a:lnTo>
                      <a:lnTo>
                        <a:pt x="7604" y="655"/>
                      </a:lnTo>
                      <a:lnTo>
                        <a:pt x="7595" y="672"/>
                      </a:lnTo>
                      <a:lnTo>
                        <a:pt x="7587" y="688"/>
                      </a:lnTo>
                      <a:lnTo>
                        <a:pt x="7578" y="704"/>
                      </a:lnTo>
                      <a:lnTo>
                        <a:pt x="7569" y="719"/>
                      </a:lnTo>
                      <a:lnTo>
                        <a:pt x="7559" y="733"/>
                      </a:lnTo>
                      <a:lnTo>
                        <a:pt x="7550" y="746"/>
                      </a:lnTo>
                      <a:lnTo>
                        <a:pt x="7541" y="759"/>
                      </a:lnTo>
                      <a:lnTo>
                        <a:pt x="7532" y="770"/>
                      </a:lnTo>
                      <a:lnTo>
                        <a:pt x="7521" y="780"/>
                      </a:lnTo>
                      <a:lnTo>
                        <a:pt x="7512" y="790"/>
                      </a:lnTo>
                      <a:lnTo>
                        <a:pt x="7500" y="800"/>
                      </a:lnTo>
                      <a:lnTo>
                        <a:pt x="7487" y="809"/>
                      </a:lnTo>
                      <a:lnTo>
                        <a:pt x="7474" y="817"/>
                      </a:lnTo>
                      <a:lnTo>
                        <a:pt x="7462" y="825"/>
                      </a:lnTo>
                      <a:lnTo>
                        <a:pt x="7450" y="831"/>
                      </a:lnTo>
                      <a:lnTo>
                        <a:pt x="7437" y="835"/>
                      </a:lnTo>
                      <a:lnTo>
                        <a:pt x="7424" y="839"/>
                      </a:lnTo>
                      <a:lnTo>
                        <a:pt x="7412" y="842"/>
                      </a:lnTo>
                      <a:lnTo>
                        <a:pt x="7391" y="773"/>
                      </a:lnTo>
                      <a:lnTo>
                        <a:pt x="7409" y="766"/>
                      </a:lnTo>
                      <a:lnTo>
                        <a:pt x="7428" y="758"/>
                      </a:lnTo>
                      <a:lnTo>
                        <a:pt x="7445" y="746"/>
                      </a:lnTo>
                      <a:lnTo>
                        <a:pt x="7463" y="733"/>
                      </a:lnTo>
                      <a:lnTo>
                        <a:pt x="7473" y="725"/>
                      </a:lnTo>
                      <a:lnTo>
                        <a:pt x="7482" y="714"/>
                      </a:lnTo>
                      <a:lnTo>
                        <a:pt x="7493" y="704"/>
                      </a:lnTo>
                      <a:lnTo>
                        <a:pt x="7501" y="693"/>
                      </a:lnTo>
                      <a:lnTo>
                        <a:pt x="7509" y="682"/>
                      </a:lnTo>
                      <a:lnTo>
                        <a:pt x="7517" y="669"/>
                      </a:lnTo>
                      <a:lnTo>
                        <a:pt x="7525" y="656"/>
                      </a:lnTo>
                      <a:lnTo>
                        <a:pt x="7531" y="642"/>
                      </a:lnTo>
                      <a:lnTo>
                        <a:pt x="7536" y="631"/>
                      </a:lnTo>
                      <a:lnTo>
                        <a:pt x="7538" y="623"/>
                      </a:lnTo>
                      <a:lnTo>
                        <a:pt x="7536" y="615"/>
                      </a:lnTo>
                      <a:lnTo>
                        <a:pt x="7532" y="601"/>
                      </a:lnTo>
                      <a:lnTo>
                        <a:pt x="7366" y="188"/>
                      </a:lnTo>
                      <a:close/>
                      <a:moveTo>
                        <a:pt x="7898" y="648"/>
                      </a:moveTo>
                      <a:lnTo>
                        <a:pt x="7896" y="648"/>
                      </a:lnTo>
                      <a:lnTo>
                        <a:pt x="7890" y="647"/>
                      </a:lnTo>
                      <a:lnTo>
                        <a:pt x="7885" y="647"/>
                      </a:lnTo>
                      <a:lnTo>
                        <a:pt x="7880" y="644"/>
                      </a:lnTo>
                      <a:lnTo>
                        <a:pt x="7875" y="642"/>
                      </a:lnTo>
                      <a:lnTo>
                        <a:pt x="7871" y="640"/>
                      </a:lnTo>
                      <a:lnTo>
                        <a:pt x="7866" y="637"/>
                      </a:lnTo>
                      <a:lnTo>
                        <a:pt x="7862" y="634"/>
                      </a:lnTo>
                      <a:lnTo>
                        <a:pt x="7857" y="630"/>
                      </a:lnTo>
                      <a:lnTo>
                        <a:pt x="7854" y="626"/>
                      </a:lnTo>
                      <a:lnTo>
                        <a:pt x="7851" y="622"/>
                      </a:lnTo>
                      <a:lnTo>
                        <a:pt x="7848" y="617"/>
                      </a:lnTo>
                      <a:lnTo>
                        <a:pt x="7846" y="612"/>
                      </a:lnTo>
                      <a:lnTo>
                        <a:pt x="7844" y="600"/>
                      </a:lnTo>
                      <a:lnTo>
                        <a:pt x="7843" y="589"/>
                      </a:lnTo>
                      <a:lnTo>
                        <a:pt x="7843" y="583"/>
                      </a:lnTo>
                      <a:lnTo>
                        <a:pt x="7844" y="577"/>
                      </a:lnTo>
                      <a:lnTo>
                        <a:pt x="7845" y="571"/>
                      </a:lnTo>
                      <a:lnTo>
                        <a:pt x="7846" y="565"/>
                      </a:lnTo>
                      <a:lnTo>
                        <a:pt x="7849" y="560"/>
                      </a:lnTo>
                      <a:lnTo>
                        <a:pt x="7851" y="556"/>
                      </a:lnTo>
                      <a:lnTo>
                        <a:pt x="7854" y="551"/>
                      </a:lnTo>
                      <a:lnTo>
                        <a:pt x="7858" y="547"/>
                      </a:lnTo>
                      <a:lnTo>
                        <a:pt x="7863" y="543"/>
                      </a:lnTo>
                      <a:lnTo>
                        <a:pt x="7867" y="540"/>
                      </a:lnTo>
                      <a:lnTo>
                        <a:pt x="7872" y="536"/>
                      </a:lnTo>
                      <a:lnTo>
                        <a:pt x="7876" y="534"/>
                      </a:lnTo>
                      <a:lnTo>
                        <a:pt x="7881" y="532"/>
                      </a:lnTo>
                      <a:lnTo>
                        <a:pt x="7887" y="531"/>
                      </a:lnTo>
                      <a:lnTo>
                        <a:pt x="7892" y="530"/>
                      </a:lnTo>
                      <a:lnTo>
                        <a:pt x="7899" y="530"/>
                      </a:lnTo>
                      <a:lnTo>
                        <a:pt x="7905" y="530"/>
                      </a:lnTo>
                      <a:lnTo>
                        <a:pt x="7910" y="531"/>
                      </a:lnTo>
                      <a:lnTo>
                        <a:pt x="7915" y="532"/>
                      </a:lnTo>
                      <a:lnTo>
                        <a:pt x="7920" y="534"/>
                      </a:lnTo>
                      <a:lnTo>
                        <a:pt x="7925" y="536"/>
                      </a:lnTo>
                      <a:lnTo>
                        <a:pt x="7929" y="540"/>
                      </a:lnTo>
                      <a:lnTo>
                        <a:pt x="7933" y="543"/>
                      </a:lnTo>
                      <a:lnTo>
                        <a:pt x="7938" y="547"/>
                      </a:lnTo>
                      <a:lnTo>
                        <a:pt x="7942" y="551"/>
                      </a:lnTo>
                      <a:lnTo>
                        <a:pt x="7945" y="555"/>
                      </a:lnTo>
                      <a:lnTo>
                        <a:pt x="7947" y="560"/>
                      </a:lnTo>
                      <a:lnTo>
                        <a:pt x="7949" y="565"/>
                      </a:lnTo>
                      <a:lnTo>
                        <a:pt x="7951" y="570"/>
                      </a:lnTo>
                      <a:lnTo>
                        <a:pt x="7952" y="577"/>
                      </a:lnTo>
                      <a:lnTo>
                        <a:pt x="7953" y="583"/>
                      </a:lnTo>
                      <a:lnTo>
                        <a:pt x="7953" y="589"/>
                      </a:lnTo>
                      <a:lnTo>
                        <a:pt x="7952" y="600"/>
                      </a:lnTo>
                      <a:lnTo>
                        <a:pt x="7949" y="612"/>
                      </a:lnTo>
                      <a:lnTo>
                        <a:pt x="7947" y="617"/>
                      </a:lnTo>
                      <a:lnTo>
                        <a:pt x="7945" y="622"/>
                      </a:lnTo>
                      <a:lnTo>
                        <a:pt x="7942" y="626"/>
                      </a:lnTo>
                      <a:lnTo>
                        <a:pt x="7938" y="630"/>
                      </a:lnTo>
                      <a:lnTo>
                        <a:pt x="7933" y="634"/>
                      </a:lnTo>
                      <a:lnTo>
                        <a:pt x="7929" y="637"/>
                      </a:lnTo>
                      <a:lnTo>
                        <a:pt x="7925" y="640"/>
                      </a:lnTo>
                      <a:lnTo>
                        <a:pt x="7920" y="642"/>
                      </a:lnTo>
                      <a:lnTo>
                        <a:pt x="7915" y="644"/>
                      </a:lnTo>
                      <a:lnTo>
                        <a:pt x="7909" y="647"/>
                      </a:lnTo>
                      <a:lnTo>
                        <a:pt x="7904" y="647"/>
                      </a:lnTo>
                      <a:lnTo>
                        <a:pt x="7898" y="648"/>
                      </a:lnTo>
                      <a:close/>
                    </a:path>
                  </a:pathLst>
                </a:custGeom>
                <a:solidFill>
                  <a:schemeClr val="bg1">
                    <a:alpha val="60000"/>
                  </a:schemeClr>
                </a:solidFill>
                <a:ln w="9525">
                  <a:no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chemeClr val="bg1"/>
                    </a:solidFill>
                    <a:effectLst/>
                    <a:uLnTx/>
                    <a:uFillTx/>
                    <a:latin typeface="Myriad Pro"/>
                  </a:endParaRPr>
                </a:p>
              </p:txBody>
            </p:sp>
          </p:grpSp>
          <p:sp>
            <p:nvSpPr>
              <p:cNvPr id="33" name="Freeform 32"/>
              <p:cNvSpPr>
                <a:spLocks noEditPoints="1"/>
              </p:cNvSpPr>
              <p:nvPr userDrawn="1"/>
            </p:nvSpPr>
            <p:spPr bwMode="auto">
              <a:xfrm>
                <a:off x="283754" y="246870"/>
                <a:ext cx="363379" cy="90524"/>
              </a:xfrm>
              <a:custGeom>
                <a:avLst/>
                <a:gdLst/>
                <a:ahLst/>
                <a:cxnLst>
                  <a:cxn ang="0">
                    <a:pos x="598" y="179"/>
                  </a:cxn>
                  <a:cxn ang="0">
                    <a:pos x="598" y="0"/>
                  </a:cxn>
                  <a:cxn ang="0">
                    <a:pos x="524" y="0"/>
                  </a:cxn>
                  <a:cxn ang="0">
                    <a:pos x="449" y="0"/>
                  </a:cxn>
                  <a:cxn ang="0">
                    <a:pos x="374" y="0"/>
                  </a:cxn>
                  <a:cxn ang="0">
                    <a:pos x="299" y="0"/>
                  </a:cxn>
                  <a:cxn ang="0">
                    <a:pos x="224" y="0"/>
                  </a:cxn>
                  <a:cxn ang="0">
                    <a:pos x="150" y="0"/>
                  </a:cxn>
                  <a:cxn ang="0">
                    <a:pos x="75" y="0"/>
                  </a:cxn>
                  <a:cxn ang="0">
                    <a:pos x="0" y="0"/>
                  </a:cxn>
                  <a:cxn ang="0">
                    <a:pos x="0" y="179"/>
                  </a:cxn>
                  <a:cxn ang="0">
                    <a:pos x="176" y="179"/>
                  </a:cxn>
                  <a:cxn ang="0">
                    <a:pos x="176" y="621"/>
                  </a:cxn>
                  <a:cxn ang="0">
                    <a:pos x="423" y="621"/>
                  </a:cxn>
                  <a:cxn ang="0">
                    <a:pos x="423" y="179"/>
                  </a:cxn>
                  <a:cxn ang="0">
                    <a:pos x="598" y="179"/>
                  </a:cxn>
                  <a:cxn ang="0">
                    <a:pos x="907" y="250"/>
                  </a:cxn>
                  <a:cxn ang="0">
                    <a:pos x="781" y="621"/>
                  </a:cxn>
                  <a:cxn ang="0">
                    <a:pos x="539" y="621"/>
                  </a:cxn>
                  <a:cxn ang="0">
                    <a:pos x="776" y="0"/>
                  </a:cxn>
                  <a:cxn ang="0">
                    <a:pos x="809" y="0"/>
                  </a:cxn>
                  <a:cxn ang="0">
                    <a:pos x="842" y="0"/>
                  </a:cxn>
                  <a:cxn ang="0">
                    <a:pos x="874" y="0"/>
                  </a:cxn>
                  <a:cxn ang="0">
                    <a:pos x="907" y="0"/>
                  </a:cxn>
                  <a:cxn ang="0">
                    <a:pos x="939" y="0"/>
                  </a:cxn>
                  <a:cxn ang="0">
                    <a:pos x="972" y="0"/>
                  </a:cxn>
                  <a:cxn ang="0">
                    <a:pos x="1005" y="0"/>
                  </a:cxn>
                  <a:cxn ang="0">
                    <a:pos x="1038" y="0"/>
                  </a:cxn>
                  <a:cxn ang="0">
                    <a:pos x="1275" y="621"/>
                  </a:cxn>
                  <a:cxn ang="0">
                    <a:pos x="1033" y="621"/>
                  </a:cxn>
                  <a:cxn ang="0">
                    <a:pos x="907" y="250"/>
                  </a:cxn>
                  <a:cxn ang="0">
                    <a:pos x="1814" y="179"/>
                  </a:cxn>
                  <a:cxn ang="0">
                    <a:pos x="1814" y="0"/>
                  </a:cxn>
                  <a:cxn ang="0">
                    <a:pos x="1740" y="0"/>
                  </a:cxn>
                  <a:cxn ang="0">
                    <a:pos x="1665" y="0"/>
                  </a:cxn>
                  <a:cxn ang="0">
                    <a:pos x="1590" y="0"/>
                  </a:cxn>
                  <a:cxn ang="0">
                    <a:pos x="1515" y="0"/>
                  </a:cxn>
                  <a:cxn ang="0">
                    <a:pos x="1440" y="0"/>
                  </a:cxn>
                  <a:cxn ang="0">
                    <a:pos x="1366" y="0"/>
                  </a:cxn>
                  <a:cxn ang="0">
                    <a:pos x="1291" y="0"/>
                  </a:cxn>
                  <a:cxn ang="0">
                    <a:pos x="1216" y="0"/>
                  </a:cxn>
                  <a:cxn ang="0">
                    <a:pos x="1216" y="179"/>
                  </a:cxn>
                  <a:cxn ang="0">
                    <a:pos x="1391" y="179"/>
                  </a:cxn>
                  <a:cxn ang="0">
                    <a:pos x="1391" y="621"/>
                  </a:cxn>
                  <a:cxn ang="0">
                    <a:pos x="1639" y="621"/>
                  </a:cxn>
                  <a:cxn ang="0">
                    <a:pos x="1639" y="179"/>
                  </a:cxn>
                  <a:cxn ang="0">
                    <a:pos x="1814" y="179"/>
                  </a:cxn>
                  <a:cxn ang="0">
                    <a:pos x="2123" y="250"/>
                  </a:cxn>
                  <a:cxn ang="0">
                    <a:pos x="1996" y="621"/>
                  </a:cxn>
                  <a:cxn ang="0">
                    <a:pos x="1754" y="621"/>
                  </a:cxn>
                  <a:cxn ang="0">
                    <a:pos x="1991" y="0"/>
                  </a:cxn>
                  <a:cxn ang="0">
                    <a:pos x="2024" y="0"/>
                  </a:cxn>
                  <a:cxn ang="0">
                    <a:pos x="2057" y="0"/>
                  </a:cxn>
                  <a:cxn ang="0">
                    <a:pos x="2090" y="0"/>
                  </a:cxn>
                  <a:cxn ang="0">
                    <a:pos x="2123" y="0"/>
                  </a:cxn>
                  <a:cxn ang="0">
                    <a:pos x="2155" y="0"/>
                  </a:cxn>
                  <a:cxn ang="0">
                    <a:pos x="2188" y="0"/>
                  </a:cxn>
                  <a:cxn ang="0">
                    <a:pos x="2220" y="0"/>
                  </a:cxn>
                  <a:cxn ang="0">
                    <a:pos x="2253" y="0"/>
                  </a:cxn>
                  <a:cxn ang="0">
                    <a:pos x="2491" y="621"/>
                  </a:cxn>
                  <a:cxn ang="0">
                    <a:pos x="2248" y="621"/>
                  </a:cxn>
                  <a:cxn ang="0">
                    <a:pos x="2123" y="250"/>
                  </a:cxn>
                </a:cxnLst>
                <a:rect l="0" t="0" r="r" b="b"/>
                <a:pathLst>
                  <a:path w="2491" h="621">
                    <a:moveTo>
                      <a:pt x="598" y="179"/>
                    </a:moveTo>
                    <a:lnTo>
                      <a:pt x="598" y="0"/>
                    </a:lnTo>
                    <a:lnTo>
                      <a:pt x="524" y="0"/>
                    </a:lnTo>
                    <a:lnTo>
                      <a:pt x="449" y="0"/>
                    </a:lnTo>
                    <a:lnTo>
                      <a:pt x="374" y="0"/>
                    </a:lnTo>
                    <a:lnTo>
                      <a:pt x="299" y="0"/>
                    </a:lnTo>
                    <a:lnTo>
                      <a:pt x="224" y="0"/>
                    </a:lnTo>
                    <a:lnTo>
                      <a:pt x="150" y="0"/>
                    </a:lnTo>
                    <a:lnTo>
                      <a:pt x="75" y="0"/>
                    </a:lnTo>
                    <a:lnTo>
                      <a:pt x="0" y="0"/>
                    </a:lnTo>
                    <a:lnTo>
                      <a:pt x="0" y="179"/>
                    </a:lnTo>
                    <a:lnTo>
                      <a:pt x="176" y="179"/>
                    </a:lnTo>
                    <a:lnTo>
                      <a:pt x="176" y="621"/>
                    </a:lnTo>
                    <a:lnTo>
                      <a:pt x="423" y="621"/>
                    </a:lnTo>
                    <a:lnTo>
                      <a:pt x="423" y="179"/>
                    </a:lnTo>
                    <a:lnTo>
                      <a:pt x="598" y="179"/>
                    </a:lnTo>
                    <a:close/>
                    <a:moveTo>
                      <a:pt x="907" y="250"/>
                    </a:moveTo>
                    <a:lnTo>
                      <a:pt x="781" y="621"/>
                    </a:lnTo>
                    <a:lnTo>
                      <a:pt x="539" y="621"/>
                    </a:lnTo>
                    <a:lnTo>
                      <a:pt x="776" y="0"/>
                    </a:lnTo>
                    <a:lnTo>
                      <a:pt x="809" y="0"/>
                    </a:lnTo>
                    <a:lnTo>
                      <a:pt x="842" y="0"/>
                    </a:lnTo>
                    <a:lnTo>
                      <a:pt x="874" y="0"/>
                    </a:lnTo>
                    <a:lnTo>
                      <a:pt x="907" y="0"/>
                    </a:lnTo>
                    <a:lnTo>
                      <a:pt x="939" y="0"/>
                    </a:lnTo>
                    <a:lnTo>
                      <a:pt x="972" y="0"/>
                    </a:lnTo>
                    <a:lnTo>
                      <a:pt x="1005" y="0"/>
                    </a:lnTo>
                    <a:lnTo>
                      <a:pt x="1038" y="0"/>
                    </a:lnTo>
                    <a:lnTo>
                      <a:pt x="1275" y="621"/>
                    </a:lnTo>
                    <a:lnTo>
                      <a:pt x="1033" y="621"/>
                    </a:lnTo>
                    <a:lnTo>
                      <a:pt x="907" y="250"/>
                    </a:lnTo>
                    <a:close/>
                    <a:moveTo>
                      <a:pt x="1814" y="179"/>
                    </a:moveTo>
                    <a:lnTo>
                      <a:pt x="1814" y="0"/>
                    </a:lnTo>
                    <a:lnTo>
                      <a:pt x="1740" y="0"/>
                    </a:lnTo>
                    <a:lnTo>
                      <a:pt x="1665" y="0"/>
                    </a:lnTo>
                    <a:lnTo>
                      <a:pt x="1590" y="0"/>
                    </a:lnTo>
                    <a:lnTo>
                      <a:pt x="1515" y="0"/>
                    </a:lnTo>
                    <a:lnTo>
                      <a:pt x="1440" y="0"/>
                    </a:lnTo>
                    <a:lnTo>
                      <a:pt x="1366" y="0"/>
                    </a:lnTo>
                    <a:lnTo>
                      <a:pt x="1291" y="0"/>
                    </a:lnTo>
                    <a:lnTo>
                      <a:pt x="1216" y="0"/>
                    </a:lnTo>
                    <a:lnTo>
                      <a:pt x="1216" y="179"/>
                    </a:lnTo>
                    <a:lnTo>
                      <a:pt x="1391" y="179"/>
                    </a:lnTo>
                    <a:lnTo>
                      <a:pt x="1391" y="621"/>
                    </a:lnTo>
                    <a:lnTo>
                      <a:pt x="1639" y="621"/>
                    </a:lnTo>
                    <a:lnTo>
                      <a:pt x="1639" y="179"/>
                    </a:lnTo>
                    <a:lnTo>
                      <a:pt x="1814" y="179"/>
                    </a:lnTo>
                    <a:close/>
                    <a:moveTo>
                      <a:pt x="2123" y="250"/>
                    </a:moveTo>
                    <a:lnTo>
                      <a:pt x="1996" y="621"/>
                    </a:lnTo>
                    <a:lnTo>
                      <a:pt x="1754" y="621"/>
                    </a:lnTo>
                    <a:lnTo>
                      <a:pt x="1991" y="0"/>
                    </a:lnTo>
                    <a:lnTo>
                      <a:pt x="2024" y="0"/>
                    </a:lnTo>
                    <a:lnTo>
                      <a:pt x="2057" y="0"/>
                    </a:lnTo>
                    <a:lnTo>
                      <a:pt x="2090" y="0"/>
                    </a:lnTo>
                    <a:lnTo>
                      <a:pt x="2123" y="0"/>
                    </a:lnTo>
                    <a:lnTo>
                      <a:pt x="2155" y="0"/>
                    </a:lnTo>
                    <a:lnTo>
                      <a:pt x="2188" y="0"/>
                    </a:lnTo>
                    <a:lnTo>
                      <a:pt x="2220" y="0"/>
                    </a:lnTo>
                    <a:lnTo>
                      <a:pt x="2253" y="0"/>
                    </a:lnTo>
                    <a:lnTo>
                      <a:pt x="2491" y="621"/>
                    </a:lnTo>
                    <a:lnTo>
                      <a:pt x="2248" y="621"/>
                    </a:lnTo>
                    <a:lnTo>
                      <a:pt x="2123" y="25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latin typeface="Myriad Pro"/>
                </a:endParaRPr>
              </a:p>
            </p:txBody>
          </p:sp>
        </p:grpSp>
      </p:grpSp>
    </p:spTree>
    <p:extLst>
      <p:ext uri="{BB962C8B-B14F-4D97-AF65-F5344CB8AC3E}">
        <p14:creationId xmlns:p14="http://schemas.microsoft.com/office/powerpoint/2010/main" val="389514124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a:normAutofit/>
          </a:bodyPr>
          <a:lstStyle/>
          <a:p>
            <a:r>
              <a:rPr lang="en-US" smtClean="0"/>
              <a:t>Click to edit Master title style</a:t>
            </a:r>
            <a:endParaRPr lang="en-US" dirty="0"/>
          </a:p>
        </p:txBody>
      </p:sp>
      <p:sp>
        <p:nvSpPr>
          <p:cNvPr id="3" name="Content Placeholder 2"/>
          <p:cNvSpPr>
            <a:spLocks noGrp="1"/>
          </p:cNvSpPr>
          <p:nvPr>
            <p:ph idx="1"/>
          </p:nvPr>
        </p:nvSpPr>
        <p:spPr/>
        <p:txBody>
          <a:bodyPr>
            <a:noAutofit/>
          </a:bodyPr>
          <a:lstStyle>
            <a:lvl3pPr>
              <a:defRPr/>
            </a:lvl3pPr>
            <a:lvl4pPr>
              <a:defRPr sz="1200"/>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Text Placeholder 5"/>
          <p:cNvSpPr>
            <a:spLocks noGrp="1"/>
          </p:cNvSpPr>
          <p:nvPr>
            <p:ph type="body" sz="quarter" idx="10" hasCustomPrompt="1"/>
          </p:nvPr>
        </p:nvSpPr>
        <p:spPr>
          <a:xfrm>
            <a:off x="4730214" y="4889066"/>
            <a:ext cx="2813586" cy="192082"/>
          </a:xfrm>
        </p:spPr>
        <p:txBody>
          <a:bodyPr wrap="none" anchor="ctr">
            <a:noAutofit/>
          </a:bodyPr>
          <a:lstStyle>
            <a:lvl1pPr marL="0" indent="0" algn="ctr">
              <a:buNone/>
              <a:defRPr sz="1000">
                <a:solidFill>
                  <a:schemeClr val="tx1">
                    <a:lumMod val="65000"/>
                    <a:lumOff val="35000"/>
                  </a:schemeClr>
                </a:solidFill>
              </a:defRPr>
            </a:lvl1pPr>
          </a:lstStyle>
          <a:p>
            <a:pPr lvl="0"/>
            <a:r>
              <a:rPr lang="en-US" dirty="0" smtClean="0"/>
              <a:t>Click to add Information Classification</a:t>
            </a:r>
            <a:endParaRPr lang="en-US" dirty="0"/>
          </a:p>
        </p:txBody>
      </p:sp>
    </p:spTree>
    <p:extLst>
      <p:ext uri="{BB962C8B-B14F-4D97-AF65-F5344CB8AC3E}">
        <p14:creationId xmlns:p14="http://schemas.microsoft.com/office/powerpoint/2010/main" val="397247940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a:normAutofit/>
          </a:bodyPr>
          <a:lstStyle/>
          <a:p>
            <a:r>
              <a:rPr lang="en-US" smtClean="0"/>
              <a:t>Click to edit Master title style</a:t>
            </a:r>
            <a:endParaRPr lang="en-US"/>
          </a:p>
        </p:txBody>
      </p:sp>
      <p:sp>
        <p:nvSpPr>
          <p:cNvPr id="3" name="Text Placeholder 5"/>
          <p:cNvSpPr>
            <a:spLocks noGrp="1"/>
          </p:cNvSpPr>
          <p:nvPr>
            <p:ph type="body" sz="quarter" idx="10" hasCustomPrompt="1"/>
          </p:nvPr>
        </p:nvSpPr>
        <p:spPr>
          <a:xfrm>
            <a:off x="4730214" y="4889066"/>
            <a:ext cx="2813586" cy="192082"/>
          </a:xfrm>
        </p:spPr>
        <p:txBody>
          <a:bodyPr wrap="none" anchor="ctr">
            <a:noAutofit/>
          </a:bodyPr>
          <a:lstStyle>
            <a:lvl1pPr marL="0" indent="0" algn="ctr">
              <a:buNone/>
              <a:defRPr sz="1000">
                <a:solidFill>
                  <a:schemeClr val="tx1">
                    <a:lumMod val="65000"/>
                    <a:lumOff val="35000"/>
                  </a:schemeClr>
                </a:solidFill>
              </a:defRPr>
            </a:lvl1pPr>
          </a:lstStyle>
          <a:p>
            <a:pPr lvl="0"/>
            <a:r>
              <a:rPr lang="en-US" dirty="0" smtClean="0"/>
              <a:t>Click to add Information Classification</a:t>
            </a:r>
            <a:endParaRPr lang="en-US" dirty="0"/>
          </a:p>
        </p:txBody>
      </p:sp>
    </p:spTree>
    <p:extLst>
      <p:ext uri="{BB962C8B-B14F-4D97-AF65-F5344CB8AC3E}">
        <p14:creationId xmlns:p14="http://schemas.microsoft.com/office/powerpoint/2010/main" val="419314398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Text Placeholder 5"/>
          <p:cNvSpPr>
            <a:spLocks noGrp="1"/>
          </p:cNvSpPr>
          <p:nvPr>
            <p:ph type="body" sz="quarter" idx="10" hasCustomPrompt="1"/>
          </p:nvPr>
        </p:nvSpPr>
        <p:spPr>
          <a:xfrm>
            <a:off x="4730214" y="4889066"/>
            <a:ext cx="2813586" cy="192082"/>
          </a:xfrm>
        </p:spPr>
        <p:txBody>
          <a:bodyPr wrap="none" anchor="ctr">
            <a:noAutofit/>
          </a:bodyPr>
          <a:lstStyle>
            <a:lvl1pPr marL="0" indent="0" algn="ctr">
              <a:buNone/>
              <a:defRPr sz="1000">
                <a:solidFill>
                  <a:schemeClr val="tx1">
                    <a:lumMod val="65000"/>
                    <a:lumOff val="35000"/>
                  </a:schemeClr>
                </a:solidFill>
              </a:defRPr>
            </a:lvl1pPr>
          </a:lstStyle>
          <a:p>
            <a:pPr lvl="0"/>
            <a:r>
              <a:rPr lang="en-US" dirty="0" smtClean="0"/>
              <a:t>Click to add Information Classification</a:t>
            </a:r>
            <a:endParaRPr lang="en-US" dirty="0"/>
          </a:p>
        </p:txBody>
      </p:sp>
    </p:spTree>
    <p:extLst>
      <p:ext uri="{BB962C8B-B14F-4D97-AF65-F5344CB8AC3E}">
        <p14:creationId xmlns:p14="http://schemas.microsoft.com/office/powerpoint/2010/main" val="334006214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mtClean="0"/>
              <a:t>Click to edit Master title style</a:t>
            </a:r>
            <a:endParaRPr lang="en-US"/>
          </a:p>
        </p:txBody>
      </p:sp>
      <p:sp>
        <p:nvSpPr>
          <p:cNvPr id="3" name="Content Placeholder 2"/>
          <p:cNvSpPr>
            <a:spLocks noGrp="1"/>
          </p:cNvSpPr>
          <p:nvPr>
            <p:ph sz="half" idx="1"/>
          </p:nvPr>
        </p:nvSpPr>
        <p:spPr>
          <a:xfrm>
            <a:off x="428172" y="891778"/>
            <a:ext cx="4038600" cy="3394472"/>
          </a:xfrm>
        </p:spPr>
        <p:txBody>
          <a:bodyPr>
            <a:noAutofit/>
          </a:bodyPr>
          <a:lstStyle>
            <a:lvl1pPr>
              <a:defRPr sz="1700"/>
            </a:lvl1pPr>
            <a:lvl2pPr>
              <a:defRPr sz="1500"/>
            </a:lvl2pPr>
            <a:lvl3pPr>
              <a:defRPr sz="1400"/>
            </a:lvl3pPr>
            <a:lvl4pPr>
              <a:defRPr sz="12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8" name="Content Placeholder 2"/>
          <p:cNvSpPr>
            <a:spLocks noGrp="1"/>
          </p:cNvSpPr>
          <p:nvPr>
            <p:ph sz="half" idx="13"/>
          </p:nvPr>
        </p:nvSpPr>
        <p:spPr>
          <a:xfrm>
            <a:off x="4778826" y="891778"/>
            <a:ext cx="4038600" cy="3394472"/>
          </a:xfrm>
        </p:spPr>
        <p:txBody>
          <a:bodyPr>
            <a:noAutofit/>
          </a:bodyPr>
          <a:lstStyle>
            <a:lvl1pPr>
              <a:defRPr sz="1700"/>
            </a:lvl1pPr>
            <a:lvl2pPr>
              <a:defRPr sz="1500"/>
            </a:lvl2pPr>
            <a:lvl3pPr>
              <a:defRPr sz="1400"/>
            </a:lvl3pPr>
            <a:lvl4pPr>
              <a:defRPr sz="12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ext Placeholder 5"/>
          <p:cNvSpPr>
            <a:spLocks noGrp="1"/>
          </p:cNvSpPr>
          <p:nvPr>
            <p:ph type="body" sz="quarter" idx="10" hasCustomPrompt="1"/>
          </p:nvPr>
        </p:nvSpPr>
        <p:spPr>
          <a:xfrm>
            <a:off x="4730214" y="4889066"/>
            <a:ext cx="2813586" cy="192082"/>
          </a:xfrm>
        </p:spPr>
        <p:txBody>
          <a:bodyPr wrap="none" anchor="ctr">
            <a:noAutofit/>
          </a:bodyPr>
          <a:lstStyle>
            <a:lvl1pPr marL="0" indent="0" algn="ctr">
              <a:buNone/>
              <a:defRPr sz="1000">
                <a:solidFill>
                  <a:schemeClr val="tx1">
                    <a:lumMod val="65000"/>
                    <a:lumOff val="35000"/>
                  </a:schemeClr>
                </a:solidFill>
              </a:defRPr>
            </a:lvl1pPr>
          </a:lstStyle>
          <a:p>
            <a:pPr lvl="0"/>
            <a:r>
              <a:rPr lang="en-US" dirty="0" smtClean="0"/>
              <a:t>Click to add Information Classification</a:t>
            </a:r>
            <a:endParaRPr lang="en-US" dirty="0"/>
          </a:p>
        </p:txBody>
      </p:sp>
    </p:spTree>
    <p:extLst>
      <p:ext uri="{BB962C8B-B14F-4D97-AF65-F5344CB8AC3E}">
        <p14:creationId xmlns:p14="http://schemas.microsoft.com/office/powerpoint/2010/main" val="311440543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914651"/>
            <a:ext cx="7772400" cy="466725"/>
          </a:xfrm>
        </p:spPr>
        <p:txBody>
          <a:bodyPr anchor="t">
            <a:noAutofit/>
          </a:bodyPr>
          <a:lstStyle>
            <a:lvl1pPr algn="ctr">
              <a:defRPr sz="2100" b="0" cap="all">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180037"/>
            <a:ext cx="7772400" cy="563165"/>
          </a:xfrm>
        </p:spPr>
        <p:txBody>
          <a:bodyPr anchor="b">
            <a:noAutofit/>
          </a:bodyPr>
          <a:lstStyle>
            <a:lvl1pPr marL="0" indent="0" algn="ctr">
              <a:buNone/>
              <a:defRPr sz="2100">
                <a:solidFill>
                  <a:schemeClr val="tx1"/>
                </a:solidFill>
              </a:defRPr>
            </a:lvl1pPr>
            <a:lvl2pPr marL="342900" indent="0">
              <a:buNone/>
              <a:defRPr sz="1400">
                <a:solidFill>
                  <a:schemeClr val="tx1">
                    <a:tint val="75000"/>
                  </a:schemeClr>
                </a:solidFill>
              </a:defRPr>
            </a:lvl2pPr>
            <a:lvl3pPr marL="685800" indent="0">
              <a:buNone/>
              <a:defRPr sz="1200">
                <a:solidFill>
                  <a:schemeClr val="tx1">
                    <a:tint val="75000"/>
                  </a:schemeClr>
                </a:solidFill>
              </a:defRPr>
            </a:lvl3pPr>
            <a:lvl4pPr marL="1028700" indent="0">
              <a:buNone/>
              <a:defRPr sz="1100">
                <a:solidFill>
                  <a:schemeClr val="tx1">
                    <a:tint val="75000"/>
                  </a:schemeClr>
                </a:solidFill>
              </a:defRPr>
            </a:lvl4pPr>
            <a:lvl5pPr marL="1371600" indent="0">
              <a:buNone/>
              <a:defRPr sz="1100">
                <a:solidFill>
                  <a:schemeClr val="tx1">
                    <a:tint val="75000"/>
                  </a:schemeClr>
                </a:solidFill>
              </a:defRPr>
            </a:lvl5pPr>
            <a:lvl6pPr marL="1714500" indent="0">
              <a:buNone/>
              <a:defRPr sz="1100">
                <a:solidFill>
                  <a:schemeClr val="tx1">
                    <a:tint val="75000"/>
                  </a:schemeClr>
                </a:solidFill>
              </a:defRPr>
            </a:lvl6pPr>
            <a:lvl7pPr marL="2057400" indent="0">
              <a:buNone/>
              <a:defRPr sz="1100">
                <a:solidFill>
                  <a:schemeClr val="tx1">
                    <a:tint val="75000"/>
                  </a:schemeClr>
                </a:solidFill>
              </a:defRPr>
            </a:lvl7pPr>
            <a:lvl8pPr marL="2400300" indent="0">
              <a:buNone/>
              <a:defRPr sz="1100">
                <a:solidFill>
                  <a:schemeClr val="tx1">
                    <a:tint val="75000"/>
                  </a:schemeClr>
                </a:solidFill>
              </a:defRPr>
            </a:lvl8pPr>
            <a:lvl9pPr marL="2743200" indent="0">
              <a:buNone/>
              <a:defRPr sz="1100">
                <a:solidFill>
                  <a:schemeClr val="tx1">
                    <a:tint val="75000"/>
                  </a:schemeClr>
                </a:solidFill>
              </a:defRPr>
            </a:lvl9pPr>
          </a:lstStyle>
          <a:p>
            <a:pPr lvl="0"/>
            <a:r>
              <a:rPr lang="en-US" smtClean="0"/>
              <a:t>Click to edit Master text styles</a:t>
            </a:r>
          </a:p>
        </p:txBody>
      </p:sp>
      <p:sp>
        <p:nvSpPr>
          <p:cNvPr id="4" name="Text Placeholder 5"/>
          <p:cNvSpPr>
            <a:spLocks noGrp="1"/>
          </p:cNvSpPr>
          <p:nvPr>
            <p:ph type="body" sz="quarter" idx="10" hasCustomPrompt="1"/>
          </p:nvPr>
        </p:nvSpPr>
        <p:spPr>
          <a:xfrm>
            <a:off x="4730214" y="4889066"/>
            <a:ext cx="2813586" cy="192082"/>
          </a:xfrm>
        </p:spPr>
        <p:txBody>
          <a:bodyPr wrap="none" anchor="ctr">
            <a:noAutofit/>
          </a:bodyPr>
          <a:lstStyle>
            <a:lvl1pPr marL="0" indent="0" algn="ctr">
              <a:buNone/>
              <a:defRPr sz="1000">
                <a:solidFill>
                  <a:schemeClr val="tx1">
                    <a:lumMod val="65000"/>
                    <a:lumOff val="35000"/>
                  </a:schemeClr>
                </a:solidFill>
              </a:defRPr>
            </a:lvl1pPr>
          </a:lstStyle>
          <a:p>
            <a:pPr lvl="0"/>
            <a:r>
              <a:rPr lang="en-US" dirty="0" smtClean="0"/>
              <a:t>Click to add Information Classification</a:t>
            </a:r>
            <a:endParaRPr lang="en-US" dirty="0"/>
          </a:p>
        </p:txBody>
      </p:sp>
    </p:spTree>
    <p:extLst>
      <p:ext uri="{BB962C8B-B14F-4D97-AF65-F5344CB8AC3E}">
        <p14:creationId xmlns:p14="http://schemas.microsoft.com/office/powerpoint/2010/main" val="298690186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28172" y="890589"/>
            <a:ext cx="4040188" cy="534590"/>
          </a:xfrm>
        </p:spPr>
        <p:txBody>
          <a:bodyPr anchor="b">
            <a:noAutofit/>
          </a:bodyPr>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28172" y="1437084"/>
            <a:ext cx="4040188" cy="2963466"/>
          </a:xfrm>
        </p:spPr>
        <p:txBody>
          <a:bodyPr>
            <a:noAutofit/>
          </a:bodyPr>
          <a:lstStyle>
            <a:lvl1pPr>
              <a:defRPr sz="17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ext Placeholder 4"/>
          <p:cNvSpPr>
            <a:spLocks noGrp="1"/>
          </p:cNvSpPr>
          <p:nvPr>
            <p:ph type="body" sz="quarter" idx="3"/>
          </p:nvPr>
        </p:nvSpPr>
        <p:spPr>
          <a:xfrm>
            <a:off x="4761140" y="890589"/>
            <a:ext cx="4041775" cy="534590"/>
          </a:xfrm>
        </p:spPr>
        <p:txBody>
          <a:bodyPr anchor="b">
            <a:noAutofit/>
          </a:bodyPr>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761140" y="1437084"/>
            <a:ext cx="4041775" cy="2963466"/>
          </a:xfrm>
        </p:spPr>
        <p:txBody>
          <a:bodyPr>
            <a:noAutofit/>
          </a:bodyPr>
          <a:lstStyle>
            <a:lvl1pPr>
              <a:defRPr sz="17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Text Placeholder 5"/>
          <p:cNvSpPr>
            <a:spLocks noGrp="1"/>
          </p:cNvSpPr>
          <p:nvPr>
            <p:ph type="body" sz="quarter" idx="10" hasCustomPrompt="1"/>
          </p:nvPr>
        </p:nvSpPr>
        <p:spPr>
          <a:xfrm>
            <a:off x="4730214" y="4889066"/>
            <a:ext cx="2813586" cy="192082"/>
          </a:xfrm>
        </p:spPr>
        <p:txBody>
          <a:bodyPr wrap="none" anchor="ctr">
            <a:noAutofit/>
          </a:bodyPr>
          <a:lstStyle>
            <a:lvl1pPr marL="0" indent="0" algn="ctr">
              <a:buNone/>
              <a:defRPr sz="1000">
                <a:solidFill>
                  <a:schemeClr val="tx1">
                    <a:lumMod val="65000"/>
                    <a:lumOff val="35000"/>
                  </a:schemeClr>
                </a:solidFill>
              </a:defRPr>
            </a:lvl1pPr>
          </a:lstStyle>
          <a:p>
            <a:pPr lvl="0"/>
            <a:r>
              <a:rPr lang="en-US" dirty="0" smtClean="0"/>
              <a:t>Click to add Information Classification</a:t>
            </a:r>
            <a:endParaRPr lang="en-US" dirty="0"/>
          </a:p>
        </p:txBody>
      </p:sp>
    </p:spTree>
    <p:extLst>
      <p:ext uri="{BB962C8B-B14F-4D97-AF65-F5344CB8AC3E}">
        <p14:creationId xmlns:p14="http://schemas.microsoft.com/office/powerpoint/2010/main" val="257918477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28173" y="844155"/>
            <a:ext cx="3008313" cy="590549"/>
          </a:xfrm>
        </p:spPr>
        <p:txBody>
          <a:bodyPr anchor="b">
            <a:noAutofit/>
          </a:bodyPr>
          <a:lstStyle>
            <a:lvl1pPr algn="l">
              <a:defRPr sz="1700" b="1">
                <a:solidFill>
                  <a:schemeClr val="tx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604078" y="844155"/>
            <a:ext cx="5111750" cy="3899297"/>
          </a:xfrm>
        </p:spPr>
        <p:txBody>
          <a:bodyPr>
            <a:noAutofit/>
          </a:bodyPr>
          <a:lstStyle>
            <a:lvl1pPr>
              <a:defRPr sz="1700"/>
            </a:lvl1pPr>
            <a:lvl2pPr>
              <a:defRPr sz="1500"/>
            </a:lvl2pPr>
            <a:lvl3pPr>
              <a:defRPr sz="1400"/>
            </a:lvl3pPr>
            <a:lvl4pPr>
              <a:defRPr sz="12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Text Placeholder 3"/>
          <p:cNvSpPr>
            <a:spLocks noGrp="1"/>
          </p:cNvSpPr>
          <p:nvPr>
            <p:ph type="body" sz="half" idx="2"/>
          </p:nvPr>
        </p:nvSpPr>
        <p:spPr>
          <a:xfrm>
            <a:off x="428173" y="1463278"/>
            <a:ext cx="3008313" cy="3280172"/>
          </a:xfrm>
        </p:spPr>
        <p:txBody>
          <a:bodyPr>
            <a:noAutofit/>
          </a:bodyPr>
          <a:lstStyle>
            <a:lvl1pPr marL="0" indent="0">
              <a:buNone/>
              <a:defRPr sz="1700"/>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en-US" smtClean="0"/>
              <a:t>Click to edit Master text styles</a:t>
            </a:r>
          </a:p>
        </p:txBody>
      </p:sp>
      <p:sp>
        <p:nvSpPr>
          <p:cNvPr id="5" name="Text Placeholder 5"/>
          <p:cNvSpPr>
            <a:spLocks noGrp="1"/>
          </p:cNvSpPr>
          <p:nvPr>
            <p:ph type="body" sz="quarter" idx="10" hasCustomPrompt="1"/>
          </p:nvPr>
        </p:nvSpPr>
        <p:spPr>
          <a:xfrm>
            <a:off x="4730214" y="4889066"/>
            <a:ext cx="2813586" cy="192082"/>
          </a:xfrm>
        </p:spPr>
        <p:txBody>
          <a:bodyPr wrap="none" anchor="ctr">
            <a:noAutofit/>
          </a:bodyPr>
          <a:lstStyle>
            <a:lvl1pPr marL="0" indent="0" algn="ctr">
              <a:buNone/>
              <a:defRPr sz="1000">
                <a:solidFill>
                  <a:schemeClr val="tx1">
                    <a:lumMod val="65000"/>
                    <a:lumOff val="35000"/>
                  </a:schemeClr>
                </a:solidFill>
              </a:defRPr>
            </a:lvl1pPr>
          </a:lstStyle>
          <a:p>
            <a:pPr lvl="0"/>
            <a:r>
              <a:rPr lang="en-US" dirty="0" smtClean="0"/>
              <a:t>Click to add Information Classification</a:t>
            </a:r>
            <a:endParaRPr lang="en-US" dirty="0"/>
          </a:p>
        </p:txBody>
      </p:sp>
    </p:spTree>
    <p:extLst>
      <p:ext uri="{BB962C8B-B14F-4D97-AF65-F5344CB8AC3E}">
        <p14:creationId xmlns:p14="http://schemas.microsoft.com/office/powerpoint/2010/main" val="1756026575"/>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57601"/>
            <a:ext cx="5486400" cy="425054"/>
          </a:xfrm>
        </p:spPr>
        <p:txBody>
          <a:bodyPr anchor="b">
            <a:noAutofit/>
          </a:bodyPr>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792288" y="857252"/>
            <a:ext cx="5486400" cy="2745581"/>
          </a:xfrm>
        </p:spPr>
        <p:txBody>
          <a:bodyPr>
            <a:no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4082655"/>
            <a:ext cx="5486400" cy="603647"/>
          </a:xfrm>
        </p:spPr>
        <p:txBody>
          <a:bodyPr>
            <a:noAutofit/>
          </a:bodyPr>
          <a:lstStyle>
            <a:lvl1pPr marL="0" indent="0">
              <a:buNone/>
              <a:defRPr sz="1100"/>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en-US" smtClean="0"/>
              <a:t>Click to edit Master text styles</a:t>
            </a:r>
          </a:p>
        </p:txBody>
      </p:sp>
      <p:sp>
        <p:nvSpPr>
          <p:cNvPr id="5" name="Text Placeholder 5"/>
          <p:cNvSpPr>
            <a:spLocks noGrp="1"/>
          </p:cNvSpPr>
          <p:nvPr>
            <p:ph type="body" sz="quarter" idx="10" hasCustomPrompt="1"/>
          </p:nvPr>
        </p:nvSpPr>
        <p:spPr>
          <a:xfrm>
            <a:off x="4730214" y="4889066"/>
            <a:ext cx="2813586" cy="192082"/>
          </a:xfrm>
        </p:spPr>
        <p:txBody>
          <a:bodyPr wrap="none" anchor="ctr">
            <a:noAutofit/>
          </a:bodyPr>
          <a:lstStyle>
            <a:lvl1pPr marL="0" indent="0" algn="ctr">
              <a:buNone/>
              <a:defRPr sz="1000">
                <a:solidFill>
                  <a:schemeClr val="tx1">
                    <a:lumMod val="65000"/>
                    <a:lumOff val="35000"/>
                  </a:schemeClr>
                </a:solidFill>
              </a:defRPr>
            </a:lvl1pPr>
          </a:lstStyle>
          <a:p>
            <a:pPr lvl="0"/>
            <a:r>
              <a:rPr lang="en-US" dirty="0" smtClean="0"/>
              <a:t>Click to add Information Classification</a:t>
            </a:r>
            <a:endParaRPr lang="en-US" dirty="0"/>
          </a:p>
        </p:txBody>
      </p:sp>
    </p:spTree>
    <p:extLst>
      <p:ext uri="{BB962C8B-B14F-4D97-AF65-F5344CB8AC3E}">
        <p14:creationId xmlns:p14="http://schemas.microsoft.com/office/powerpoint/2010/main" val="1491152958"/>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100"/>
            </a:lvl1pPr>
          </a:lstStyle>
          <a:p>
            <a:r>
              <a:rPr lang="en-US" smtClean="0"/>
              <a:t>Click to edit Master title style</a:t>
            </a:r>
            <a:endParaRPr lang="en-US" dirty="0"/>
          </a:p>
        </p:txBody>
      </p:sp>
      <p:sp>
        <p:nvSpPr>
          <p:cNvPr id="3" name="Table Placeholder 2"/>
          <p:cNvSpPr>
            <a:spLocks noGrp="1"/>
          </p:cNvSpPr>
          <p:nvPr>
            <p:ph type="tbl" idx="1"/>
          </p:nvPr>
        </p:nvSpPr>
        <p:spPr>
          <a:xfrm>
            <a:off x="513304" y="892970"/>
            <a:ext cx="8370888" cy="992981"/>
          </a:xfrm>
          <a:ln>
            <a:solidFill>
              <a:schemeClr val="bg1"/>
            </a:solidFill>
          </a:ln>
        </p:spPr>
        <p:txBody>
          <a:bodyPr/>
          <a:lstStyle>
            <a:lvl1pPr>
              <a:buNone/>
              <a:defRPr>
                <a:solidFill>
                  <a:schemeClr val="bg1"/>
                </a:solidFill>
              </a:defRPr>
            </a:lvl1pPr>
          </a:lstStyle>
          <a:p>
            <a:pPr lvl="0"/>
            <a:r>
              <a:rPr lang="en-US" noProof="0" smtClean="0"/>
              <a:t>Click icon to add table</a:t>
            </a:r>
            <a:endParaRPr lang="en-US" noProof="0" dirty="0"/>
          </a:p>
        </p:txBody>
      </p:sp>
      <p:sp>
        <p:nvSpPr>
          <p:cNvPr id="4" name="Text Placeholder 5"/>
          <p:cNvSpPr>
            <a:spLocks noGrp="1"/>
          </p:cNvSpPr>
          <p:nvPr>
            <p:ph type="body" sz="quarter" idx="10" hasCustomPrompt="1"/>
          </p:nvPr>
        </p:nvSpPr>
        <p:spPr>
          <a:xfrm>
            <a:off x="4730214" y="4889066"/>
            <a:ext cx="2813586" cy="192082"/>
          </a:xfrm>
        </p:spPr>
        <p:txBody>
          <a:bodyPr wrap="none" anchor="ctr">
            <a:noAutofit/>
          </a:bodyPr>
          <a:lstStyle>
            <a:lvl1pPr marL="0" indent="0" algn="ctr">
              <a:buNone/>
              <a:defRPr sz="1000">
                <a:solidFill>
                  <a:schemeClr val="tx1">
                    <a:lumMod val="65000"/>
                    <a:lumOff val="35000"/>
                  </a:schemeClr>
                </a:solidFill>
              </a:defRPr>
            </a:lvl1pPr>
          </a:lstStyle>
          <a:p>
            <a:pPr lvl="0"/>
            <a:r>
              <a:rPr lang="en-US" dirty="0" smtClean="0"/>
              <a:t>Click to add Information Classification</a:t>
            </a:r>
            <a:endParaRPr lang="en-US" dirty="0"/>
          </a:p>
        </p:txBody>
      </p:sp>
    </p:spTree>
    <p:extLst>
      <p:ext uri="{BB962C8B-B14F-4D97-AF65-F5344CB8AC3E}">
        <p14:creationId xmlns:p14="http://schemas.microsoft.com/office/powerpoint/2010/main" val="134414320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Title slide with Visual">
    <p:spTree>
      <p:nvGrpSpPr>
        <p:cNvPr id="1" name=""/>
        <p:cNvGrpSpPr/>
        <p:nvPr/>
      </p:nvGrpSpPr>
      <p:grpSpPr>
        <a:xfrm>
          <a:off x="0" y="0"/>
          <a:ext cx="0" cy="0"/>
          <a:chOff x="0" y="0"/>
          <a:chExt cx="0" cy="0"/>
        </a:xfrm>
      </p:grpSpPr>
      <p:pic>
        <p:nvPicPr>
          <p:cNvPr id="20" name="Picture 2" descr="R:\Template\Final Image 240614_9-16_Lowres\16-9 B\78161708.JPG"/>
          <p:cNvPicPr>
            <a:picLocks noChangeAspect="1" noChangeArrowheads="1"/>
          </p:cNvPicPr>
          <p:nvPr/>
        </p:nvPicPr>
        <p:blipFill rotWithShape="1">
          <a:blip r:embed="rId2">
            <a:extLst>
              <a:ext uri="{28A0092B-C50C-407E-A947-70E740481C1C}">
                <a14:useLocalDpi xmlns:a14="http://schemas.microsoft.com/office/drawing/2010/main" val="0"/>
              </a:ext>
            </a:extLst>
          </a:blip>
          <a:srcRect l="289" t="307" r="924" b="16653"/>
          <a:stretch/>
        </p:blipFill>
        <p:spPr bwMode="auto">
          <a:xfrm>
            <a:off x="0" y="1"/>
            <a:ext cx="9144000" cy="5143501"/>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p:cNvSpPr/>
          <p:nvPr/>
        </p:nvSpPr>
        <p:spPr>
          <a:xfrm flipH="1">
            <a:off x="1066801" y="3486150"/>
            <a:ext cx="8077199" cy="1657350"/>
          </a:xfrm>
          <a:prstGeom prst="rect">
            <a:avLst/>
          </a:prstGeom>
          <a:solidFill>
            <a:srgbClr val="00B0F0">
              <a:alpha val="85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lvl="0" algn="ctr"/>
            <a:endParaRPr lang="en-US" sz="1400" dirty="0">
              <a:latin typeface="+mj-lt"/>
            </a:endParaRPr>
          </a:p>
        </p:txBody>
      </p:sp>
      <p:sp>
        <p:nvSpPr>
          <p:cNvPr id="2" name="Title 1"/>
          <p:cNvSpPr>
            <a:spLocks noGrp="1"/>
          </p:cNvSpPr>
          <p:nvPr>
            <p:ph type="title" hasCustomPrompt="1"/>
          </p:nvPr>
        </p:nvSpPr>
        <p:spPr>
          <a:xfrm>
            <a:off x="1371600" y="4090751"/>
            <a:ext cx="5952744" cy="342900"/>
          </a:xfrm>
        </p:spPr>
        <p:txBody>
          <a:bodyPr anchor="t">
            <a:noAutofit/>
          </a:bodyPr>
          <a:lstStyle>
            <a:lvl1pPr algn="l">
              <a:defRPr sz="1800" b="0" cap="none">
                <a:solidFill>
                  <a:schemeClr val="bg1"/>
                </a:solidFill>
                <a:latin typeface="+mj-lt"/>
              </a:defRPr>
            </a:lvl1pPr>
          </a:lstStyle>
          <a:p>
            <a:r>
              <a:rPr lang="en-US" dirty="0" smtClean="0"/>
              <a:t>Click to add subtitle </a:t>
            </a:r>
            <a:endParaRPr lang="en-US" dirty="0"/>
          </a:p>
        </p:txBody>
      </p:sp>
      <p:sp>
        <p:nvSpPr>
          <p:cNvPr id="3" name="Text Placeholder 2"/>
          <p:cNvSpPr>
            <a:spLocks noGrp="1"/>
          </p:cNvSpPr>
          <p:nvPr>
            <p:ph type="body" idx="1" hasCustomPrompt="1"/>
          </p:nvPr>
        </p:nvSpPr>
        <p:spPr>
          <a:xfrm>
            <a:off x="1371600" y="3655314"/>
            <a:ext cx="6172200" cy="397764"/>
          </a:xfrm>
        </p:spPr>
        <p:txBody>
          <a:bodyPr anchor="b">
            <a:noAutofit/>
          </a:bodyPr>
          <a:lstStyle>
            <a:lvl1pPr marL="0" indent="0" algn="l">
              <a:buNone/>
              <a:defRPr sz="2300" b="0">
                <a:solidFill>
                  <a:schemeClr val="bg1"/>
                </a:solidFill>
                <a:latin typeface="+mj-lt"/>
              </a:defRPr>
            </a:lvl1pPr>
            <a:lvl2pPr marL="342900" indent="0">
              <a:buNone/>
              <a:defRPr sz="1400">
                <a:solidFill>
                  <a:schemeClr val="tx1">
                    <a:tint val="75000"/>
                  </a:schemeClr>
                </a:solidFill>
              </a:defRPr>
            </a:lvl2pPr>
            <a:lvl3pPr marL="685800" indent="0">
              <a:buNone/>
              <a:defRPr sz="1200">
                <a:solidFill>
                  <a:schemeClr val="tx1">
                    <a:tint val="75000"/>
                  </a:schemeClr>
                </a:solidFill>
              </a:defRPr>
            </a:lvl3pPr>
            <a:lvl4pPr marL="1028700" indent="0">
              <a:buNone/>
              <a:defRPr sz="1100">
                <a:solidFill>
                  <a:schemeClr val="tx1">
                    <a:tint val="75000"/>
                  </a:schemeClr>
                </a:solidFill>
              </a:defRPr>
            </a:lvl4pPr>
            <a:lvl5pPr marL="1371600" indent="0">
              <a:buNone/>
              <a:defRPr sz="1100">
                <a:solidFill>
                  <a:schemeClr val="tx1">
                    <a:tint val="75000"/>
                  </a:schemeClr>
                </a:solidFill>
              </a:defRPr>
            </a:lvl5pPr>
            <a:lvl6pPr marL="1714500" indent="0">
              <a:buNone/>
              <a:defRPr sz="1100">
                <a:solidFill>
                  <a:schemeClr val="tx1">
                    <a:tint val="75000"/>
                  </a:schemeClr>
                </a:solidFill>
              </a:defRPr>
            </a:lvl6pPr>
            <a:lvl7pPr marL="2057400" indent="0">
              <a:buNone/>
              <a:defRPr sz="1100">
                <a:solidFill>
                  <a:schemeClr val="tx1">
                    <a:tint val="75000"/>
                  </a:schemeClr>
                </a:solidFill>
              </a:defRPr>
            </a:lvl7pPr>
            <a:lvl8pPr marL="2400300" indent="0">
              <a:buNone/>
              <a:defRPr sz="1100">
                <a:solidFill>
                  <a:schemeClr val="tx1">
                    <a:tint val="75000"/>
                  </a:schemeClr>
                </a:solidFill>
              </a:defRPr>
            </a:lvl8pPr>
            <a:lvl9pPr marL="2743200" indent="0">
              <a:buNone/>
              <a:defRPr sz="1100">
                <a:solidFill>
                  <a:schemeClr val="tx1">
                    <a:tint val="75000"/>
                  </a:schemeClr>
                </a:solidFill>
              </a:defRPr>
            </a:lvl9pPr>
          </a:lstStyle>
          <a:p>
            <a:pPr lvl="0"/>
            <a:r>
              <a:rPr lang="en-US" dirty="0" smtClean="0"/>
              <a:t>Click to add title</a:t>
            </a:r>
          </a:p>
        </p:txBody>
      </p:sp>
      <p:sp>
        <p:nvSpPr>
          <p:cNvPr id="19" name="Text Placeholder 6"/>
          <p:cNvSpPr>
            <a:spLocks noGrp="1"/>
          </p:cNvSpPr>
          <p:nvPr>
            <p:ph type="body" sz="quarter" idx="10" hasCustomPrompt="1"/>
          </p:nvPr>
        </p:nvSpPr>
        <p:spPr>
          <a:xfrm>
            <a:off x="1383144" y="4790551"/>
            <a:ext cx="1778000" cy="283964"/>
          </a:xfrm>
        </p:spPr>
        <p:txBody>
          <a:bodyPr>
            <a:noAutofit/>
          </a:bodyPr>
          <a:lstStyle>
            <a:lvl1pPr marL="0" indent="0">
              <a:buNone/>
              <a:defRPr sz="1400">
                <a:solidFill>
                  <a:schemeClr val="bg1"/>
                </a:solidFill>
                <a:latin typeface="+mj-lt"/>
              </a:defRPr>
            </a:lvl1pPr>
            <a:lvl2pPr marL="342900" indent="0">
              <a:buNone/>
              <a:defRPr/>
            </a:lvl2pPr>
            <a:lvl3pPr marL="685800" indent="0">
              <a:buNone/>
              <a:defRPr/>
            </a:lvl3pPr>
            <a:lvl4pPr marL="1028700" indent="0">
              <a:buNone/>
              <a:defRPr/>
            </a:lvl4pPr>
            <a:lvl5pPr marL="1371600" indent="0">
              <a:buNone/>
              <a:defRPr/>
            </a:lvl5pPr>
          </a:lstStyle>
          <a:p>
            <a:pPr lvl="0"/>
            <a:r>
              <a:rPr lang="en-US" dirty="0" smtClean="0"/>
              <a:t>Insert Date</a:t>
            </a:r>
            <a:endParaRPr lang="en-US" dirty="0"/>
          </a:p>
        </p:txBody>
      </p:sp>
      <p:pic>
        <p:nvPicPr>
          <p:cNvPr id="29" name="Picture 28"/>
          <p:cNvPicPr>
            <a:picLocks noChangeAspect="1"/>
          </p:cNvPicPr>
          <p:nvPr/>
        </p:nvPicPr>
        <p:blipFill rotWithShape="1">
          <a:blip r:embed="rId3" cstate="print">
            <a:extLst>
              <a:ext uri="{28A0092B-C50C-407E-A947-70E740481C1C}">
                <a14:useLocalDpi xmlns:a14="http://schemas.microsoft.com/office/drawing/2010/main" val="0"/>
              </a:ext>
            </a:extLst>
          </a:blip>
          <a:srcRect b="49999"/>
          <a:stretch/>
        </p:blipFill>
        <p:spPr>
          <a:xfrm flipH="1">
            <a:off x="7303124" y="4721561"/>
            <a:ext cx="1840877" cy="421941"/>
          </a:xfrm>
          <a:prstGeom prst="rect">
            <a:avLst/>
          </a:prstGeom>
        </p:spPr>
      </p:pic>
      <p:sp>
        <p:nvSpPr>
          <p:cNvPr id="16" name="TextBox 15"/>
          <p:cNvSpPr txBox="1"/>
          <p:nvPr/>
        </p:nvSpPr>
        <p:spPr>
          <a:xfrm>
            <a:off x="5867712" y="4855876"/>
            <a:ext cx="1904688" cy="184666"/>
          </a:xfrm>
          <a:prstGeom prst="rect">
            <a:avLst/>
          </a:prstGeom>
          <a:noFill/>
        </p:spPr>
        <p:txBody>
          <a:bodyPr wrap="none" rtlCol="0">
            <a:spAutoFit/>
          </a:bodyPr>
          <a:lstStyle/>
          <a:p>
            <a:pPr algn="r"/>
            <a:r>
              <a:rPr lang="en-US" sz="600" dirty="0" smtClean="0">
                <a:solidFill>
                  <a:prstClr val="white"/>
                </a:solidFill>
                <a:latin typeface="+mj-lt"/>
              </a:rPr>
              <a:t>|   Copyright </a:t>
            </a:r>
            <a:r>
              <a:rPr lang="en-US" sz="600" dirty="0">
                <a:solidFill>
                  <a:prstClr val="white"/>
                </a:solidFill>
                <a:latin typeface="+mj-lt"/>
              </a:rPr>
              <a:t>© </a:t>
            </a:r>
            <a:r>
              <a:rPr lang="en-US" sz="600" dirty="0" smtClean="0">
                <a:solidFill>
                  <a:prstClr val="white"/>
                </a:solidFill>
                <a:latin typeface="+mj-lt"/>
              </a:rPr>
              <a:t>2019 Tata Consultancy Services Limited</a:t>
            </a:r>
            <a:endParaRPr lang="en-US" sz="600" dirty="0">
              <a:solidFill>
                <a:prstClr val="white"/>
              </a:solidFill>
              <a:latin typeface="+mj-lt"/>
            </a:endParaRPr>
          </a:p>
        </p:txBody>
      </p:sp>
      <p:sp>
        <p:nvSpPr>
          <p:cNvPr id="17" name="Text Placeholder 10"/>
          <p:cNvSpPr>
            <a:spLocks noGrp="1"/>
          </p:cNvSpPr>
          <p:nvPr>
            <p:ph type="body" sz="quarter" idx="13" hasCustomPrompt="1"/>
          </p:nvPr>
        </p:nvSpPr>
        <p:spPr>
          <a:xfrm>
            <a:off x="3561395" y="4844181"/>
            <a:ext cx="2430780" cy="213496"/>
          </a:xfrm>
        </p:spPr>
        <p:txBody>
          <a:bodyPr wrap="none" anchor="ctr">
            <a:normAutofit/>
          </a:bodyPr>
          <a:lstStyle>
            <a:lvl1pPr marL="0" indent="0" algn="r">
              <a:buFont typeface="+mj-lt"/>
              <a:buNone/>
              <a:defRPr sz="850" b="0" baseline="0">
                <a:solidFill>
                  <a:schemeClr val="bg1"/>
                </a:solidFill>
                <a:latin typeface="+mj-lt"/>
              </a:defRPr>
            </a:lvl1pPr>
          </a:lstStyle>
          <a:p>
            <a:pPr lvl="0"/>
            <a:r>
              <a:rPr lang="en-US" dirty="0" smtClean="0"/>
              <a:t>Click to add Information Classification</a:t>
            </a:r>
            <a:endParaRPr lang="en-US" dirty="0"/>
          </a:p>
        </p:txBody>
      </p:sp>
      <p:sp>
        <p:nvSpPr>
          <p:cNvPr id="23" name="Rectangle 22"/>
          <p:cNvSpPr/>
          <p:nvPr/>
        </p:nvSpPr>
        <p:spPr>
          <a:xfrm>
            <a:off x="0" y="3"/>
            <a:ext cx="9144000" cy="569718"/>
          </a:xfrm>
          <a:prstGeom prst="rect">
            <a:avLst/>
          </a:prstGeom>
          <a:gradFill flip="none" rotWithShape="1">
            <a:gsLst>
              <a:gs pos="10000">
                <a:srgbClr val="0067AC"/>
              </a:gs>
              <a:gs pos="100000">
                <a:srgbClr val="56BBED"/>
              </a:gs>
            </a:gsLst>
            <a:lin ang="9120000" scaled="0"/>
            <a:tileRect/>
          </a:gradFill>
          <a:ln w="9525" cap="flat" cmpd="sng" algn="ctr">
            <a:noFill/>
            <a:prstDash val="solid"/>
          </a:ln>
          <a:effectLst/>
        </p:spPr>
        <p:txBody>
          <a:bodyPr lIns="68580" tIns="34290" rIns="68580" bIns="3429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 lastClr="FFFFFF"/>
              </a:solidFill>
              <a:effectLst/>
              <a:uLnTx/>
              <a:uFillTx/>
              <a:latin typeface="+mj-lt"/>
              <a:ea typeface="+mn-ea"/>
              <a:cs typeface="+mn-cs"/>
            </a:endParaRPr>
          </a:p>
        </p:txBody>
      </p:sp>
      <p:grpSp>
        <p:nvGrpSpPr>
          <p:cNvPr id="24" name="Group 23"/>
          <p:cNvGrpSpPr/>
          <p:nvPr/>
        </p:nvGrpSpPr>
        <p:grpSpPr>
          <a:xfrm>
            <a:off x="283754" y="192882"/>
            <a:ext cx="8632822" cy="318254"/>
            <a:chOff x="283754" y="192882"/>
            <a:chExt cx="8632822" cy="318254"/>
          </a:xfrm>
        </p:grpSpPr>
        <p:sp>
          <p:nvSpPr>
            <p:cNvPr id="30" name="Freeform 9"/>
            <p:cNvSpPr>
              <a:spLocks noEditPoints="1"/>
            </p:cNvSpPr>
            <p:nvPr/>
          </p:nvSpPr>
          <p:spPr bwMode="auto">
            <a:xfrm>
              <a:off x="8552482" y="192882"/>
              <a:ext cx="364094" cy="318254"/>
            </a:xfrm>
            <a:custGeom>
              <a:avLst/>
              <a:gdLst/>
              <a:ahLst/>
              <a:cxnLst>
                <a:cxn ang="0">
                  <a:pos x="491" y="5"/>
                </a:cxn>
                <a:cxn ang="0">
                  <a:pos x="581" y="30"/>
                </a:cxn>
                <a:cxn ang="0">
                  <a:pos x="653" y="71"/>
                </a:cxn>
                <a:cxn ang="0">
                  <a:pos x="705" y="124"/>
                </a:cxn>
                <a:cxn ang="0">
                  <a:pos x="602" y="117"/>
                </a:cxn>
                <a:cxn ang="0">
                  <a:pos x="478" y="104"/>
                </a:cxn>
                <a:cxn ang="0">
                  <a:pos x="444" y="106"/>
                </a:cxn>
                <a:cxn ang="0">
                  <a:pos x="432" y="119"/>
                </a:cxn>
                <a:cxn ang="0">
                  <a:pos x="403" y="415"/>
                </a:cxn>
                <a:cxn ang="0">
                  <a:pos x="402" y="115"/>
                </a:cxn>
                <a:cxn ang="0">
                  <a:pos x="388" y="105"/>
                </a:cxn>
                <a:cxn ang="0">
                  <a:pos x="331" y="106"/>
                </a:cxn>
                <a:cxn ang="0">
                  <a:pos x="195" y="124"/>
                </a:cxn>
                <a:cxn ang="0">
                  <a:pos x="140" y="110"/>
                </a:cxn>
                <a:cxn ang="0">
                  <a:pos x="197" y="59"/>
                </a:cxn>
                <a:cxn ang="0">
                  <a:pos x="274" y="22"/>
                </a:cxn>
                <a:cxn ang="0">
                  <a:pos x="367" y="2"/>
                </a:cxn>
                <a:cxn ang="0">
                  <a:pos x="201" y="519"/>
                </a:cxn>
                <a:cxn ang="0">
                  <a:pos x="100" y="519"/>
                </a:cxn>
                <a:cxn ang="0">
                  <a:pos x="0" y="519"/>
                </a:cxn>
                <a:cxn ang="0">
                  <a:pos x="141" y="727"/>
                </a:cxn>
                <a:cxn ang="0">
                  <a:pos x="261" y="727"/>
                </a:cxn>
                <a:cxn ang="0">
                  <a:pos x="303" y="519"/>
                </a:cxn>
                <a:cxn ang="0">
                  <a:pos x="346" y="727"/>
                </a:cxn>
                <a:cxn ang="0">
                  <a:pos x="583" y="519"/>
                </a:cxn>
                <a:cxn ang="0">
                  <a:pos x="483" y="519"/>
                </a:cxn>
                <a:cxn ang="0">
                  <a:pos x="407" y="579"/>
                </a:cxn>
                <a:cxn ang="0">
                  <a:pos x="548" y="579"/>
                </a:cxn>
                <a:cxn ang="0">
                  <a:pos x="587" y="727"/>
                </a:cxn>
                <a:cxn ang="0">
                  <a:pos x="733" y="519"/>
                </a:cxn>
                <a:cxn ang="0">
                  <a:pos x="712" y="602"/>
                </a:cxn>
                <a:cxn ang="0">
                  <a:pos x="731" y="198"/>
                </a:cxn>
                <a:cxn ang="0">
                  <a:pos x="722" y="257"/>
                </a:cxn>
                <a:cxn ang="0">
                  <a:pos x="685" y="316"/>
                </a:cxn>
                <a:cxn ang="0">
                  <a:pos x="622" y="365"/>
                </a:cxn>
                <a:cxn ang="0">
                  <a:pos x="541" y="398"/>
                </a:cxn>
                <a:cxn ang="0">
                  <a:pos x="474" y="183"/>
                </a:cxn>
                <a:cxn ang="0">
                  <a:pos x="477" y="158"/>
                </a:cxn>
                <a:cxn ang="0">
                  <a:pos x="489" y="146"/>
                </a:cxn>
                <a:cxn ang="0">
                  <a:pos x="556" y="148"/>
                </a:cxn>
                <a:cxn ang="0">
                  <a:pos x="669" y="163"/>
                </a:cxn>
                <a:cxn ang="0">
                  <a:pos x="295" y="399"/>
                </a:cxn>
                <a:cxn ang="0">
                  <a:pos x="213" y="365"/>
                </a:cxn>
                <a:cxn ang="0">
                  <a:pos x="150" y="316"/>
                </a:cxn>
                <a:cxn ang="0">
                  <a:pos x="112" y="257"/>
                </a:cxn>
                <a:cxn ang="0">
                  <a:pos x="103" y="198"/>
                </a:cxn>
                <a:cxn ang="0">
                  <a:pos x="136" y="168"/>
                </a:cxn>
                <a:cxn ang="0">
                  <a:pos x="250" y="151"/>
                </a:cxn>
                <a:cxn ang="0">
                  <a:pos x="342" y="144"/>
                </a:cxn>
                <a:cxn ang="0">
                  <a:pos x="357" y="153"/>
                </a:cxn>
                <a:cxn ang="0">
                  <a:pos x="362" y="175"/>
                </a:cxn>
                <a:cxn ang="0">
                  <a:pos x="317" y="405"/>
                </a:cxn>
              </a:cxnLst>
              <a:rect l="0" t="0" r="r" b="b"/>
              <a:pathLst>
                <a:path w="835" h="727">
                  <a:moveTo>
                    <a:pt x="417" y="0"/>
                  </a:moveTo>
                  <a:lnTo>
                    <a:pt x="443" y="0"/>
                  </a:lnTo>
                  <a:lnTo>
                    <a:pt x="467" y="2"/>
                  </a:lnTo>
                  <a:lnTo>
                    <a:pt x="491" y="5"/>
                  </a:lnTo>
                  <a:lnTo>
                    <a:pt x="515" y="9"/>
                  </a:lnTo>
                  <a:lnTo>
                    <a:pt x="538" y="16"/>
                  </a:lnTo>
                  <a:lnTo>
                    <a:pt x="559" y="22"/>
                  </a:lnTo>
                  <a:lnTo>
                    <a:pt x="581" y="30"/>
                  </a:lnTo>
                  <a:lnTo>
                    <a:pt x="600" y="38"/>
                  </a:lnTo>
                  <a:lnTo>
                    <a:pt x="620" y="48"/>
                  </a:lnTo>
                  <a:lnTo>
                    <a:pt x="637" y="59"/>
                  </a:lnTo>
                  <a:lnTo>
                    <a:pt x="653" y="71"/>
                  </a:lnTo>
                  <a:lnTo>
                    <a:pt x="668" y="83"/>
                  </a:lnTo>
                  <a:lnTo>
                    <a:pt x="682" y="96"/>
                  </a:lnTo>
                  <a:lnTo>
                    <a:pt x="694" y="110"/>
                  </a:lnTo>
                  <a:lnTo>
                    <a:pt x="705" y="124"/>
                  </a:lnTo>
                  <a:lnTo>
                    <a:pt x="714" y="139"/>
                  </a:lnTo>
                  <a:lnTo>
                    <a:pt x="676" y="131"/>
                  </a:lnTo>
                  <a:lnTo>
                    <a:pt x="639" y="124"/>
                  </a:lnTo>
                  <a:lnTo>
                    <a:pt x="602" y="117"/>
                  </a:lnTo>
                  <a:lnTo>
                    <a:pt x="567" y="113"/>
                  </a:lnTo>
                  <a:lnTo>
                    <a:pt x="534" y="109"/>
                  </a:lnTo>
                  <a:lnTo>
                    <a:pt x="504" y="106"/>
                  </a:lnTo>
                  <a:lnTo>
                    <a:pt x="478" y="104"/>
                  </a:lnTo>
                  <a:lnTo>
                    <a:pt x="458" y="104"/>
                  </a:lnTo>
                  <a:lnTo>
                    <a:pt x="453" y="104"/>
                  </a:lnTo>
                  <a:lnTo>
                    <a:pt x="448" y="105"/>
                  </a:lnTo>
                  <a:lnTo>
                    <a:pt x="444" y="106"/>
                  </a:lnTo>
                  <a:lnTo>
                    <a:pt x="440" y="109"/>
                  </a:lnTo>
                  <a:lnTo>
                    <a:pt x="436" y="112"/>
                  </a:lnTo>
                  <a:lnTo>
                    <a:pt x="434" y="115"/>
                  </a:lnTo>
                  <a:lnTo>
                    <a:pt x="432" y="119"/>
                  </a:lnTo>
                  <a:lnTo>
                    <a:pt x="432" y="124"/>
                  </a:lnTo>
                  <a:lnTo>
                    <a:pt x="432" y="133"/>
                  </a:lnTo>
                  <a:lnTo>
                    <a:pt x="432" y="415"/>
                  </a:lnTo>
                  <a:lnTo>
                    <a:pt x="403" y="415"/>
                  </a:lnTo>
                  <a:lnTo>
                    <a:pt x="404" y="133"/>
                  </a:lnTo>
                  <a:lnTo>
                    <a:pt x="404" y="124"/>
                  </a:lnTo>
                  <a:lnTo>
                    <a:pt x="403" y="119"/>
                  </a:lnTo>
                  <a:lnTo>
                    <a:pt x="402" y="115"/>
                  </a:lnTo>
                  <a:lnTo>
                    <a:pt x="398" y="112"/>
                  </a:lnTo>
                  <a:lnTo>
                    <a:pt x="395" y="109"/>
                  </a:lnTo>
                  <a:lnTo>
                    <a:pt x="392" y="106"/>
                  </a:lnTo>
                  <a:lnTo>
                    <a:pt x="388" y="105"/>
                  </a:lnTo>
                  <a:lnTo>
                    <a:pt x="382" y="104"/>
                  </a:lnTo>
                  <a:lnTo>
                    <a:pt x="378" y="104"/>
                  </a:lnTo>
                  <a:lnTo>
                    <a:pt x="356" y="104"/>
                  </a:lnTo>
                  <a:lnTo>
                    <a:pt x="331" y="106"/>
                  </a:lnTo>
                  <a:lnTo>
                    <a:pt x="301" y="109"/>
                  </a:lnTo>
                  <a:lnTo>
                    <a:pt x="268" y="113"/>
                  </a:lnTo>
                  <a:lnTo>
                    <a:pt x="232" y="118"/>
                  </a:lnTo>
                  <a:lnTo>
                    <a:pt x="195" y="124"/>
                  </a:lnTo>
                  <a:lnTo>
                    <a:pt x="157" y="131"/>
                  </a:lnTo>
                  <a:lnTo>
                    <a:pt x="121" y="139"/>
                  </a:lnTo>
                  <a:lnTo>
                    <a:pt x="129" y="125"/>
                  </a:lnTo>
                  <a:lnTo>
                    <a:pt x="140" y="110"/>
                  </a:lnTo>
                  <a:lnTo>
                    <a:pt x="152" y="96"/>
                  </a:lnTo>
                  <a:lnTo>
                    <a:pt x="166" y="83"/>
                  </a:lnTo>
                  <a:lnTo>
                    <a:pt x="180" y="71"/>
                  </a:lnTo>
                  <a:lnTo>
                    <a:pt x="197" y="59"/>
                  </a:lnTo>
                  <a:lnTo>
                    <a:pt x="215" y="48"/>
                  </a:lnTo>
                  <a:lnTo>
                    <a:pt x="233" y="38"/>
                  </a:lnTo>
                  <a:lnTo>
                    <a:pt x="254" y="30"/>
                  </a:lnTo>
                  <a:lnTo>
                    <a:pt x="274" y="22"/>
                  </a:lnTo>
                  <a:lnTo>
                    <a:pt x="296" y="16"/>
                  </a:lnTo>
                  <a:lnTo>
                    <a:pt x="319" y="9"/>
                  </a:lnTo>
                  <a:lnTo>
                    <a:pt x="342" y="5"/>
                  </a:lnTo>
                  <a:lnTo>
                    <a:pt x="367" y="2"/>
                  </a:lnTo>
                  <a:lnTo>
                    <a:pt x="392" y="0"/>
                  </a:lnTo>
                  <a:lnTo>
                    <a:pt x="417" y="0"/>
                  </a:lnTo>
                  <a:close/>
                  <a:moveTo>
                    <a:pt x="201" y="579"/>
                  </a:moveTo>
                  <a:lnTo>
                    <a:pt x="201" y="519"/>
                  </a:lnTo>
                  <a:lnTo>
                    <a:pt x="175" y="519"/>
                  </a:lnTo>
                  <a:lnTo>
                    <a:pt x="150" y="519"/>
                  </a:lnTo>
                  <a:lnTo>
                    <a:pt x="125" y="519"/>
                  </a:lnTo>
                  <a:lnTo>
                    <a:pt x="100" y="519"/>
                  </a:lnTo>
                  <a:lnTo>
                    <a:pt x="75" y="519"/>
                  </a:lnTo>
                  <a:lnTo>
                    <a:pt x="49" y="519"/>
                  </a:lnTo>
                  <a:lnTo>
                    <a:pt x="25" y="519"/>
                  </a:lnTo>
                  <a:lnTo>
                    <a:pt x="0" y="519"/>
                  </a:lnTo>
                  <a:lnTo>
                    <a:pt x="0" y="579"/>
                  </a:lnTo>
                  <a:lnTo>
                    <a:pt x="58" y="579"/>
                  </a:lnTo>
                  <a:lnTo>
                    <a:pt x="58" y="727"/>
                  </a:lnTo>
                  <a:lnTo>
                    <a:pt x="141" y="727"/>
                  </a:lnTo>
                  <a:lnTo>
                    <a:pt x="141" y="579"/>
                  </a:lnTo>
                  <a:lnTo>
                    <a:pt x="201" y="579"/>
                  </a:lnTo>
                  <a:close/>
                  <a:moveTo>
                    <a:pt x="303" y="602"/>
                  </a:moveTo>
                  <a:lnTo>
                    <a:pt x="261" y="727"/>
                  </a:lnTo>
                  <a:lnTo>
                    <a:pt x="180" y="727"/>
                  </a:lnTo>
                  <a:lnTo>
                    <a:pt x="260" y="519"/>
                  </a:lnTo>
                  <a:lnTo>
                    <a:pt x="282" y="519"/>
                  </a:lnTo>
                  <a:lnTo>
                    <a:pt x="303" y="519"/>
                  </a:lnTo>
                  <a:lnTo>
                    <a:pt x="326" y="519"/>
                  </a:lnTo>
                  <a:lnTo>
                    <a:pt x="348" y="519"/>
                  </a:lnTo>
                  <a:lnTo>
                    <a:pt x="427" y="727"/>
                  </a:lnTo>
                  <a:lnTo>
                    <a:pt x="346" y="727"/>
                  </a:lnTo>
                  <a:lnTo>
                    <a:pt x="303" y="602"/>
                  </a:lnTo>
                  <a:close/>
                  <a:moveTo>
                    <a:pt x="608" y="579"/>
                  </a:moveTo>
                  <a:lnTo>
                    <a:pt x="608" y="519"/>
                  </a:lnTo>
                  <a:lnTo>
                    <a:pt x="583" y="519"/>
                  </a:lnTo>
                  <a:lnTo>
                    <a:pt x="557" y="519"/>
                  </a:lnTo>
                  <a:lnTo>
                    <a:pt x="532" y="519"/>
                  </a:lnTo>
                  <a:lnTo>
                    <a:pt x="507" y="519"/>
                  </a:lnTo>
                  <a:lnTo>
                    <a:pt x="483" y="519"/>
                  </a:lnTo>
                  <a:lnTo>
                    <a:pt x="458" y="519"/>
                  </a:lnTo>
                  <a:lnTo>
                    <a:pt x="432" y="519"/>
                  </a:lnTo>
                  <a:lnTo>
                    <a:pt x="407" y="519"/>
                  </a:lnTo>
                  <a:lnTo>
                    <a:pt x="407" y="579"/>
                  </a:lnTo>
                  <a:lnTo>
                    <a:pt x="466" y="579"/>
                  </a:lnTo>
                  <a:lnTo>
                    <a:pt x="466" y="727"/>
                  </a:lnTo>
                  <a:lnTo>
                    <a:pt x="548" y="727"/>
                  </a:lnTo>
                  <a:lnTo>
                    <a:pt x="548" y="579"/>
                  </a:lnTo>
                  <a:lnTo>
                    <a:pt x="608" y="579"/>
                  </a:lnTo>
                  <a:close/>
                  <a:moveTo>
                    <a:pt x="712" y="602"/>
                  </a:moveTo>
                  <a:lnTo>
                    <a:pt x="669" y="727"/>
                  </a:lnTo>
                  <a:lnTo>
                    <a:pt x="587" y="727"/>
                  </a:lnTo>
                  <a:lnTo>
                    <a:pt x="667" y="519"/>
                  </a:lnTo>
                  <a:lnTo>
                    <a:pt x="689" y="519"/>
                  </a:lnTo>
                  <a:lnTo>
                    <a:pt x="712" y="519"/>
                  </a:lnTo>
                  <a:lnTo>
                    <a:pt x="733" y="519"/>
                  </a:lnTo>
                  <a:lnTo>
                    <a:pt x="755" y="519"/>
                  </a:lnTo>
                  <a:lnTo>
                    <a:pt x="835" y="727"/>
                  </a:lnTo>
                  <a:lnTo>
                    <a:pt x="754" y="727"/>
                  </a:lnTo>
                  <a:lnTo>
                    <a:pt x="712" y="602"/>
                  </a:lnTo>
                  <a:close/>
                  <a:moveTo>
                    <a:pt x="727" y="172"/>
                  </a:moveTo>
                  <a:lnTo>
                    <a:pt x="729" y="181"/>
                  </a:lnTo>
                  <a:lnTo>
                    <a:pt x="730" y="190"/>
                  </a:lnTo>
                  <a:lnTo>
                    <a:pt x="731" y="198"/>
                  </a:lnTo>
                  <a:lnTo>
                    <a:pt x="731" y="207"/>
                  </a:lnTo>
                  <a:lnTo>
                    <a:pt x="730" y="224"/>
                  </a:lnTo>
                  <a:lnTo>
                    <a:pt x="727" y="240"/>
                  </a:lnTo>
                  <a:lnTo>
                    <a:pt x="722" y="257"/>
                  </a:lnTo>
                  <a:lnTo>
                    <a:pt x="715" y="273"/>
                  </a:lnTo>
                  <a:lnTo>
                    <a:pt x="706" y="288"/>
                  </a:lnTo>
                  <a:lnTo>
                    <a:pt x="696" y="302"/>
                  </a:lnTo>
                  <a:lnTo>
                    <a:pt x="685" y="316"/>
                  </a:lnTo>
                  <a:lnTo>
                    <a:pt x="670" y="329"/>
                  </a:lnTo>
                  <a:lnTo>
                    <a:pt x="656" y="342"/>
                  </a:lnTo>
                  <a:lnTo>
                    <a:pt x="640" y="354"/>
                  </a:lnTo>
                  <a:lnTo>
                    <a:pt x="622" y="365"/>
                  </a:lnTo>
                  <a:lnTo>
                    <a:pt x="604" y="374"/>
                  </a:lnTo>
                  <a:lnTo>
                    <a:pt x="584" y="383"/>
                  </a:lnTo>
                  <a:lnTo>
                    <a:pt x="562" y="392"/>
                  </a:lnTo>
                  <a:lnTo>
                    <a:pt x="541" y="398"/>
                  </a:lnTo>
                  <a:lnTo>
                    <a:pt x="518" y="405"/>
                  </a:lnTo>
                  <a:lnTo>
                    <a:pt x="476" y="202"/>
                  </a:lnTo>
                  <a:lnTo>
                    <a:pt x="475" y="193"/>
                  </a:lnTo>
                  <a:lnTo>
                    <a:pt x="474" y="183"/>
                  </a:lnTo>
                  <a:lnTo>
                    <a:pt x="474" y="175"/>
                  </a:lnTo>
                  <a:lnTo>
                    <a:pt x="474" y="166"/>
                  </a:lnTo>
                  <a:lnTo>
                    <a:pt x="475" y="162"/>
                  </a:lnTo>
                  <a:lnTo>
                    <a:pt x="477" y="158"/>
                  </a:lnTo>
                  <a:lnTo>
                    <a:pt x="479" y="155"/>
                  </a:lnTo>
                  <a:lnTo>
                    <a:pt x="481" y="152"/>
                  </a:lnTo>
                  <a:lnTo>
                    <a:pt x="485" y="149"/>
                  </a:lnTo>
                  <a:lnTo>
                    <a:pt x="489" y="146"/>
                  </a:lnTo>
                  <a:lnTo>
                    <a:pt x="493" y="145"/>
                  </a:lnTo>
                  <a:lnTo>
                    <a:pt x="499" y="144"/>
                  </a:lnTo>
                  <a:lnTo>
                    <a:pt x="528" y="145"/>
                  </a:lnTo>
                  <a:lnTo>
                    <a:pt x="556" y="148"/>
                  </a:lnTo>
                  <a:lnTo>
                    <a:pt x="584" y="151"/>
                  </a:lnTo>
                  <a:lnTo>
                    <a:pt x="613" y="154"/>
                  </a:lnTo>
                  <a:lnTo>
                    <a:pt x="641" y="158"/>
                  </a:lnTo>
                  <a:lnTo>
                    <a:pt x="669" y="163"/>
                  </a:lnTo>
                  <a:lnTo>
                    <a:pt x="699" y="167"/>
                  </a:lnTo>
                  <a:lnTo>
                    <a:pt x="727" y="172"/>
                  </a:lnTo>
                  <a:close/>
                  <a:moveTo>
                    <a:pt x="317" y="405"/>
                  </a:moveTo>
                  <a:lnTo>
                    <a:pt x="295" y="399"/>
                  </a:lnTo>
                  <a:lnTo>
                    <a:pt x="272" y="392"/>
                  </a:lnTo>
                  <a:lnTo>
                    <a:pt x="251" y="384"/>
                  </a:lnTo>
                  <a:lnTo>
                    <a:pt x="231" y="374"/>
                  </a:lnTo>
                  <a:lnTo>
                    <a:pt x="213" y="365"/>
                  </a:lnTo>
                  <a:lnTo>
                    <a:pt x="195" y="354"/>
                  </a:lnTo>
                  <a:lnTo>
                    <a:pt x="179" y="342"/>
                  </a:lnTo>
                  <a:lnTo>
                    <a:pt x="164" y="330"/>
                  </a:lnTo>
                  <a:lnTo>
                    <a:pt x="150" y="316"/>
                  </a:lnTo>
                  <a:lnTo>
                    <a:pt x="138" y="303"/>
                  </a:lnTo>
                  <a:lnTo>
                    <a:pt x="128" y="288"/>
                  </a:lnTo>
                  <a:lnTo>
                    <a:pt x="120" y="273"/>
                  </a:lnTo>
                  <a:lnTo>
                    <a:pt x="112" y="257"/>
                  </a:lnTo>
                  <a:lnTo>
                    <a:pt x="108" y="240"/>
                  </a:lnTo>
                  <a:lnTo>
                    <a:pt x="105" y="224"/>
                  </a:lnTo>
                  <a:lnTo>
                    <a:pt x="103" y="207"/>
                  </a:lnTo>
                  <a:lnTo>
                    <a:pt x="103" y="198"/>
                  </a:lnTo>
                  <a:lnTo>
                    <a:pt x="105" y="190"/>
                  </a:lnTo>
                  <a:lnTo>
                    <a:pt x="106" y="181"/>
                  </a:lnTo>
                  <a:lnTo>
                    <a:pt x="108" y="172"/>
                  </a:lnTo>
                  <a:lnTo>
                    <a:pt x="136" y="168"/>
                  </a:lnTo>
                  <a:lnTo>
                    <a:pt x="165" y="163"/>
                  </a:lnTo>
                  <a:lnTo>
                    <a:pt x="193" y="158"/>
                  </a:lnTo>
                  <a:lnTo>
                    <a:pt x="222" y="154"/>
                  </a:lnTo>
                  <a:lnTo>
                    <a:pt x="250" y="151"/>
                  </a:lnTo>
                  <a:lnTo>
                    <a:pt x="280" y="148"/>
                  </a:lnTo>
                  <a:lnTo>
                    <a:pt x="308" y="145"/>
                  </a:lnTo>
                  <a:lnTo>
                    <a:pt x="337" y="144"/>
                  </a:lnTo>
                  <a:lnTo>
                    <a:pt x="342" y="144"/>
                  </a:lnTo>
                  <a:lnTo>
                    <a:pt x="348" y="145"/>
                  </a:lnTo>
                  <a:lnTo>
                    <a:pt x="351" y="146"/>
                  </a:lnTo>
                  <a:lnTo>
                    <a:pt x="354" y="150"/>
                  </a:lnTo>
                  <a:lnTo>
                    <a:pt x="357" y="153"/>
                  </a:lnTo>
                  <a:lnTo>
                    <a:pt x="358" y="156"/>
                  </a:lnTo>
                  <a:lnTo>
                    <a:pt x="361" y="161"/>
                  </a:lnTo>
                  <a:lnTo>
                    <a:pt x="362" y="165"/>
                  </a:lnTo>
                  <a:lnTo>
                    <a:pt x="362" y="175"/>
                  </a:lnTo>
                  <a:lnTo>
                    <a:pt x="362" y="184"/>
                  </a:lnTo>
                  <a:lnTo>
                    <a:pt x="361" y="194"/>
                  </a:lnTo>
                  <a:lnTo>
                    <a:pt x="359" y="202"/>
                  </a:lnTo>
                  <a:lnTo>
                    <a:pt x="317" y="405"/>
                  </a:lnTo>
                  <a:close/>
                </a:path>
              </a:pathLst>
            </a:custGeom>
            <a:solidFill>
              <a:srgbClr val="FEFEFE"/>
            </a:solidFill>
            <a:ln w="9525">
              <a:noFill/>
              <a:round/>
              <a:headEnd/>
              <a:tailEnd/>
            </a:ln>
          </p:spPr>
          <p:txBody>
            <a:bodyPr vert="horz" wrap="square" lIns="68580" tIns="34290" rIns="68580" bIns="34290" numCol="1" anchor="t" anchorCtr="0" compatLnSpc="1">
              <a:prstTxWarp prst="textNoShape">
                <a:avLst/>
              </a:prstTxWarp>
            </a:bodyPr>
            <a:lstStyle/>
            <a:p>
              <a:endParaRPr lang="en-US" dirty="0">
                <a:latin typeface="Myriad Pro"/>
              </a:endParaRPr>
            </a:p>
          </p:txBody>
        </p:sp>
        <p:grpSp>
          <p:nvGrpSpPr>
            <p:cNvPr id="31" name="Group 30"/>
            <p:cNvGrpSpPr/>
            <p:nvPr userDrawn="1"/>
          </p:nvGrpSpPr>
          <p:grpSpPr>
            <a:xfrm>
              <a:off x="283754" y="246870"/>
              <a:ext cx="2142738" cy="253193"/>
              <a:chOff x="283754" y="246870"/>
              <a:chExt cx="2142738" cy="253193"/>
            </a:xfrm>
          </p:grpSpPr>
          <p:grpSp>
            <p:nvGrpSpPr>
              <p:cNvPr id="32" name="Group 31"/>
              <p:cNvGrpSpPr/>
              <p:nvPr userDrawn="1"/>
            </p:nvGrpSpPr>
            <p:grpSpPr>
              <a:xfrm>
                <a:off x="673165" y="246870"/>
                <a:ext cx="1753327" cy="253193"/>
                <a:chOff x="656520" y="250031"/>
                <a:chExt cx="1631861" cy="235663"/>
              </a:xfrm>
            </p:grpSpPr>
            <p:sp>
              <p:nvSpPr>
                <p:cNvPr id="34" name="Freeform 33"/>
                <p:cNvSpPr>
                  <a:spLocks noEditPoints="1"/>
                </p:cNvSpPr>
                <p:nvPr/>
              </p:nvSpPr>
              <p:spPr bwMode="auto">
                <a:xfrm>
                  <a:off x="1466912" y="250031"/>
                  <a:ext cx="489413" cy="84203"/>
                </a:xfrm>
                <a:custGeom>
                  <a:avLst/>
                  <a:gdLst/>
                  <a:ahLst/>
                  <a:cxnLst>
                    <a:cxn ang="0">
                      <a:pos x="3511" y="637"/>
                    </a:cxn>
                    <a:cxn ang="0">
                      <a:pos x="3625" y="591"/>
                    </a:cxn>
                    <a:cxn ang="0">
                      <a:pos x="3691" y="454"/>
                    </a:cxn>
                    <a:cxn ang="0">
                      <a:pos x="3616" y="313"/>
                    </a:cxn>
                    <a:cxn ang="0">
                      <a:pos x="3441" y="224"/>
                    </a:cxn>
                    <a:cxn ang="0">
                      <a:pos x="3415" y="147"/>
                    </a:cxn>
                    <a:cxn ang="0">
                      <a:pos x="3489" y="95"/>
                    </a:cxn>
                    <a:cxn ang="0">
                      <a:pos x="3666" y="31"/>
                    </a:cxn>
                    <a:cxn ang="0">
                      <a:pos x="3447" y="8"/>
                    </a:cxn>
                    <a:cxn ang="0">
                      <a:pos x="3301" y="142"/>
                    </a:cxn>
                    <a:cxn ang="0">
                      <a:pos x="3355" y="299"/>
                    </a:cxn>
                    <a:cxn ang="0">
                      <a:pos x="3534" y="392"/>
                    </a:cxn>
                    <a:cxn ang="0">
                      <a:pos x="3575" y="471"/>
                    </a:cxn>
                    <a:cxn ang="0">
                      <a:pos x="3511" y="540"/>
                    </a:cxn>
                    <a:cxn ang="0">
                      <a:pos x="3327" y="514"/>
                    </a:cxn>
                    <a:cxn ang="0">
                      <a:pos x="3216" y="537"/>
                    </a:cxn>
                    <a:cxn ang="0">
                      <a:pos x="2637" y="544"/>
                    </a:cxn>
                    <a:cxn ang="0">
                      <a:pos x="2502" y="526"/>
                    </a:cxn>
                    <a:cxn ang="0">
                      <a:pos x="2420" y="453"/>
                    </a:cxn>
                    <a:cxn ang="0">
                      <a:pos x="2390" y="282"/>
                    </a:cxn>
                    <a:cxn ang="0">
                      <a:pos x="2435" y="168"/>
                    </a:cxn>
                    <a:cxn ang="0">
                      <a:pos x="2538" y="102"/>
                    </a:cxn>
                    <a:cxn ang="0">
                      <a:pos x="2726" y="118"/>
                    </a:cxn>
                    <a:cxn ang="0">
                      <a:pos x="2566" y="2"/>
                    </a:cxn>
                    <a:cxn ang="0">
                      <a:pos x="2399" y="59"/>
                    </a:cxn>
                    <a:cxn ang="0">
                      <a:pos x="2293" y="190"/>
                    </a:cxn>
                    <a:cxn ang="0">
                      <a:pos x="2272" y="380"/>
                    </a:cxn>
                    <a:cxn ang="0">
                      <a:pos x="2333" y="534"/>
                    </a:cxn>
                    <a:cxn ang="0">
                      <a:pos x="2467" y="623"/>
                    </a:cxn>
                    <a:cxn ang="0">
                      <a:pos x="2684" y="632"/>
                    </a:cxn>
                    <a:cxn ang="0">
                      <a:pos x="1776" y="631"/>
                    </a:cxn>
                    <a:cxn ang="0">
                      <a:pos x="1717" y="518"/>
                    </a:cxn>
                    <a:cxn ang="0">
                      <a:pos x="1447" y="10"/>
                    </a:cxn>
                    <a:cxn ang="0">
                      <a:pos x="1210" y="97"/>
                    </a:cxn>
                    <a:cxn ang="0">
                      <a:pos x="1281" y="178"/>
                    </a:cxn>
                    <a:cxn ang="0">
                      <a:pos x="1231" y="277"/>
                    </a:cxn>
                    <a:cxn ang="0">
                      <a:pos x="1090" y="375"/>
                    </a:cxn>
                    <a:cxn ang="0">
                      <a:pos x="1233" y="415"/>
                    </a:cxn>
                    <a:cxn ang="0">
                      <a:pos x="1297" y="622"/>
                    </a:cxn>
                    <a:cxn ang="0">
                      <a:pos x="1362" y="436"/>
                    </a:cxn>
                    <a:cxn ang="0">
                      <a:pos x="1282" y="337"/>
                    </a:cxn>
                    <a:cxn ang="0">
                      <a:pos x="1374" y="258"/>
                    </a:cxn>
                    <a:cxn ang="0">
                      <a:pos x="1373" y="94"/>
                    </a:cxn>
                    <a:cxn ang="0">
                      <a:pos x="1263" y="17"/>
                    </a:cxn>
                    <a:cxn ang="0">
                      <a:pos x="995" y="15"/>
                    </a:cxn>
                    <a:cxn ang="0">
                      <a:pos x="879" y="537"/>
                    </a:cxn>
                    <a:cxn ang="0">
                      <a:pos x="118" y="637"/>
                    </a:cxn>
                    <a:cxn ang="0">
                      <a:pos x="303" y="613"/>
                    </a:cxn>
                    <a:cxn ang="0">
                      <a:pos x="388" y="526"/>
                    </a:cxn>
                    <a:cxn ang="0">
                      <a:pos x="373" y="355"/>
                    </a:cxn>
                    <a:cxn ang="0">
                      <a:pos x="190" y="247"/>
                    </a:cxn>
                    <a:cxn ang="0">
                      <a:pos x="125" y="177"/>
                    </a:cxn>
                    <a:cxn ang="0">
                      <a:pos x="163" y="107"/>
                    </a:cxn>
                    <a:cxn ang="0">
                      <a:pos x="317" y="108"/>
                    </a:cxn>
                    <a:cxn ang="0">
                      <a:pos x="254" y="1"/>
                    </a:cxn>
                    <a:cxn ang="0">
                      <a:pos x="44" y="77"/>
                    </a:cxn>
                    <a:cxn ang="0">
                      <a:pos x="29" y="253"/>
                    </a:cxn>
                    <a:cxn ang="0">
                      <a:pos x="178" y="359"/>
                    </a:cxn>
                    <a:cxn ang="0">
                      <a:pos x="284" y="437"/>
                    </a:cxn>
                    <a:cxn ang="0">
                      <a:pos x="259" y="524"/>
                    </a:cxn>
                    <a:cxn ang="0">
                      <a:pos x="112" y="540"/>
                    </a:cxn>
                  </a:cxnLst>
                  <a:rect l="0" t="0" r="r" b="b"/>
                  <a:pathLst>
                    <a:path w="3691" h="641">
                      <a:moveTo>
                        <a:pt x="3288" y="601"/>
                      </a:moveTo>
                      <a:lnTo>
                        <a:pt x="3302" y="609"/>
                      </a:lnTo>
                      <a:lnTo>
                        <a:pt x="3319" y="616"/>
                      </a:lnTo>
                      <a:lnTo>
                        <a:pt x="3338" y="622"/>
                      </a:lnTo>
                      <a:lnTo>
                        <a:pt x="3360" y="629"/>
                      </a:lnTo>
                      <a:lnTo>
                        <a:pt x="3382" y="634"/>
                      </a:lnTo>
                      <a:lnTo>
                        <a:pt x="3406" y="637"/>
                      </a:lnTo>
                      <a:lnTo>
                        <a:pt x="3431" y="640"/>
                      </a:lnTo>
                      <a:lnTo>
                        <a:pt x="3455" y="641"/>
                      </a:lnTo>
                      <a:lnTo>
                        <a:pt x="3484" y="640"/>
                      </a:lnTo>
                      <a:lnTo>
                        <a:pt x="3511" y="637"/>
                      </a:lnTo>
                      <a:lnTo>
                        <a:pt x="3524" y="635"/>
                      </a:lnTo>
                      <a:lnTo>
                        <a:pt x="3536" y="632"/>
                      </a:lnTo>
                      <a:lnTo>
                        <a:pt x="3548" y="629"/>
                      </a:lnTo>
                      <a:lnTo>
                        <a:pt x="3559" y="625"/>
                      </a:lnTo>
                      <a:lnTo>
                        <a:pt x="3570" y="621"/>
                      </a:lnTo>
                      <a:lnTo>
                        <a:pt x="3581" y="617"/>
                      </a:lnTo>
                      <a:lnTo>
                        <a:pt x="3590" y="613"/>
                      </a:lnTo>
                      <a:lnTo>
                        <a:pt x="3600" y="608"/>
                      </a:lnTo>
                      <a:lnTo>
                        <a:pt x="3608" y="603"/>
                      </a:lnTo>
                      <a:lnTo>
                        <a:pt x="3618" y="597"/>
                      </a:lnTo>
                      <a:lnTo>
                        <a:pt x="3625" y="591"/>
                      </a:lnTo>
                      <a:lnTo>
                        <a:pt x="3633" y="584"/>
                      </a:lnTo>
                      <a:lnTo>
                        <a:pt x="3639" y="578"/>
                      </a:lnTo>
                      <a:lnTo>
                        <a:pt x="3646" y="571"/>
                      </a:lnTo>
                      <a:lnTo>
                        <a:pt x="3653" y="564"/>
                      </a:lnTo>
                      <a:lnTo>
                        <a:pt x="3658" y="557"/>
                      </a:lnTo>
                      <a:lnTo>
                        <a:pt x="3668" y="541"/>
                      </a:lnTo>
                      <a:lnTo>
                        <a:pt x="3676" y="526"/>
                      </a:lnTo>
                      <a:lnTo>
                        <a:pt x="3682" y="508"/>
                      </a:lnTo>
                      <a:lnTo>
                        <a:pt x="3687" y="491"/>
                      </a:lnTo>
                      <a:lnTo>
                        <a:pt x="3690" y="472"/>
                      </a:lnTo>
                      <a:lnTo>
                        <a:pt x="3691" y="454"/>
                      </a:lnTo>
                      <a:lnTo>
                        <a:pt x="3690" y="437"/>
                      </a:lnTo>
                      <a:lnTo>
                        <a:pt x="3688" y="422"/>
                      </a:lnTo>
                      <a:lnTo>
                        <a:pt x="3684" y="407"/>
                      </a:lnTo>
                      <a:lnTo>
                        <a:pt x="3680" y="393"/>
                      </a:lnTo>
                      <a:lnTo>
                        <a:pt x="3675" y="380"/>
                      </a:lnTo>
                      <a:lnTo>
                        <a:pt x="3668" y="367"/>
                      </a:lnTo>
                      <a:lnTo>
                        <a:pt x="3660" y="355"/>
                      </a:lnTo>
                      <a:lnTo>
                        <a:pt x="3651" y="344"/>
                      </a:lnTo>
                      <a:lnTo>
                        <a:pt x="3640" y="332"/>
                      </a:lnTo>
                      <a:lnTo>
                        <a:pt x="3629" y="322"/>
                      </a:lnTo>
                      <a:lnTo>
                        <a:pt x="3616" y="313"/>
                      </a:lnTo>
                      <a:lnTo>
                        <a:pt x="3601" y="303"/>
                      </a:lnTo>
                      <a:lnTo>
                        <a:pt x="3586" y="294"/>
                      </a:lnTo>
                      <a:lnTo>
                        <a:pt x="3568" y="286"/>
                      </a:lnTo>
                      <a:lnTo>
                        <a:pt x="3550" y="278"/>
                      </a:lnTo>
                      <a:lnTo>
                        <a:pt x="3530" y="270"/>
                      </a:lnTo>
                      <a:lnTo>
                        <a:pt x="3502" y="258"/>
                      </a:lnTo>
                      <a:lnTo>
                        <a:pt x="3477" y="247"/>
                      </a:lnTo>
                      <a:lnTo>
                        <a:pt x="3467" y="242"/>
                      </a:lnTo>
                      <a:lnTo>
                        <a:pt x="3457" y="236"/>
                      </a:lnTo>
                      <a:lnTo>
                        <a:pt x="3448" y="230"/>
                      </a:lnTo>
                      <a:lnTo>
                        <a:pt x="3441" y="224"/>
                      </a:lnTo>
                      <a:lnTo>
                        <a:pt x="3434" y="219"/>
                      </a:lnTo>
                      <a:lnTo>
                        <a:pt x="3428" y="213"/>
                      </a:lnTo>
                      <a:lnTo>
                        <a:pt x="3423" y="206"/>
                      </a:lnTo>
                      <a:lnTo>
                        <a:pt x="3419" y="200"/>
                      </a:lnTo>
                      <a:lnTo>
                        <a:pt x="3416" y="192"/>
                      </a:lnTo>
                      <a:lnTo>
                        <a:pt x="3414" y="184"/>
                      </a:lnTo>
                      <a:lnTo>
                        <a:pt x="3412" y="177"/>
                      </a:lnTo>
                      <a:lnTo>
                        <a:pt x="3412" y="168"/>
                      </a:lnTo>
                      <a:lnTo>
                        <a:pt x="3412" y="162"/>
                      </a:lnTo>
                      <a:lnTo>
                        <a:pt x="3413" y="154"/>
                      </a:lnTo>
                      <a:lnTo>
                        <a:pt x="3415" y="147"/>
                      </a:lnTo>
                      <a:lnTo>
                        <a:pt x="3418" y="141"/>
                      </a:lnTo>
                      <a:lnTo>
                        <a:pt x="3421" y="135"/>
                      </a:lnTo>
                      <a:lnTo>
                        <a:pt x="3426" y="129"/>
                      </a:lnTo>
                      <a:lnTo>
                        <a:pt x="3431" y="122"/>
                      </a:lnTo>
                      <a:lnTo>
                        <a:pt x="3437" y="117"/>
                      </a:lnTo>
                      <a:lnTo>
                        <a:pt x="3443" y="112"/>
                      </a:lnTo>
                      <a:lnTo>
                        <a:pt x="3450" y="107"/>
                      </a:lnTo>
                      <a:lnTo>
                        <a:pt x="3459" y="103"/>
                      </a:lnTo>
                      <a:lnTo>
                        <a:pt x="3469" y="100"/>
                      </a:lnTo>
                      <a:lnTo>
                        <a:pt x="3479" y="97"/>
                      </a:lnTo>
                      <a:lnTo>
                        <a:pt x="3489" y="95"/>
                      </a:lnTo>
                      <a:lnTo>
                        <a:pt x="3502" y="94"/>
                      </a:lnTo>
                      <a:lnTo>
                        <a:pt x="3515" y="94"/>
                      </a:lnTo>
                      <a:lnTo>
                        <a:pt x="3535" y="94"/>
                      </a:lnTo>
                      <a:lnTo>
                        <a:pt x="3555" y="96"/>
                      </a:lnTo>
                      <a:lnTo>
                        <a:pt x="3573" y="100"/>
                      </a:lnTo>
                      <a:lnTo>
                        <a:pt x="3590" y="104"/>
                      </a:lnTo>
                      <a:lnTo>
                        <a:pt x="3604" y="108"/>
                      </a:lnTo>
                      <a:lnTo>
                        <a:pt x="3618" y="113"/>
                      </a:lnTo>
                      <a:lnTo>
                        <a:pt x="3629" y="118"/>
                      </a:lnTo>
                      <a:lnTo>
                        <a:pt x="3638" y="122"/>
                      </a:lnTo>
                      <a:lnTo>
                        <a:pt x="3666" y="31"/>
                      </a:lnTo>
                      <a:lnTo>
                        <a:pt x="3653" y="25"/>
                      </a:lnTo>
                      <a:lnTo>
                        <a:pt x="3638" y="20"/>
                      </a:lnTo>
                      <a:lnTo>
                        <a:pt x="3622" y="14"/>
                      </a:lnTo>
                      <a:lnTo>
                        <a:pt x="3604" y="9"/>
                      </a:lnTo>
                      <a:lnTo>
                        <a:pt x="3585" y="6"/>
                      </a:lnTo>
                      <a:lnTo>
                        <a:pt x="3564" y="3"/>
                      </a:lnTo>
                      <a:lnTo>
                        <a:pt x="3542" y="1"/>
                      </a:lnTo>
                      <a:lnTo>
                        <a:pt x="3517" y="0"/>
                      </a:lnTo>
                      <a:lnTo>
                        <a:pt x="3492" y="1"/>
                      </a:lnTo>
                      <a:lnTo>
                        <a:pt x="3469" y="4"/>
                      </a:lnTo>
                      <a:lnTo>
                        <a:pt x="3447" y="8"/>
                      </a:lnTo>
                      <a:lnTo>
                        <a:pt x="3426" y="14"/>
                      </a:lnTo>
                      <a:lnTo>
                        <a:pt x="3406" y="22"/>
                      </a:lnTo>
                      <a:lnTo>
                        <a:pt x="3389" y="30"/>
                      </a:lnTo>
                      <a:lnTo>
                        <a:pt x="3372" y="40"/>
                      </a:lnTo>
                      <a:lnTo>
                        <a:pt x="3357" y="51"/>
                      </a:lnTo>
                      <a:lnTo>
                        <a:pt x="3343" y="64"/>
                      </a:lnTo>
                      <a:lnTo>
                        <a:pt x="3331" y="77"/>
                      </a:lnTo>
                      <a:lnTo>
                        <a:pt x="3322" y="93"/>
                      </a:lnTo>
                      <a:lnTo>
                        <a:pt x="3312" y="108"/>
                      </a:lnTo>
                      <a:lnTo>
                        <a:pt x="3306" y="124"/>
                      </a:lnTo>
                      <a:lnTo>
                        <a:pt x="3301" y="142"/>
                      </a:lnTo>
                      <a:lnTo>
                        <a:pt x="3298" y="159"/>
                      </a:lnTo>
                      <a:lnTo>
                        <a:pt x="3297" y="179"/>
                      </a:lnTo>
                      <a:lnTo>
                        <a:pt x="3298" y="194"/>
                      </a:lnTo>
                      <a:lnTo>
                        <a:pt x="3300" y="211"/>
                      </a:lnTo>
                      <a:lnTo>
                        <a:pt x="3304" y="225"/>
                      </a:lnTo>
                      <a:lnTo>
                        <a:pt x="3309" y="240"/>
                      </a:lnTo>
                      <a:lnTo>
                        <a:pt x="3316" y="253"/>
                      </a:lnTo>
                      <a:lnTo>
                        <a:pt x="3324" y="265"/>
                      </a:lnTo>
                      <a:lnTo>
                        <a:pt x="3333" y="277"/>
                      </a:lnTo>
                      <a:lnTo>
                        <a:pt x="3343" y="288"/>
                      </a:lnTo>
                      <a:lnTo>
                        <a:pt x="3355" y="299"/>
                      </a:lnTo>
                      <a:lnTo>
                        <a:pt x="3367" y="310"/>
                      </a:lnTo>
                      <a:lnTo>
                        <a:pt x="3381" y="319"/>
                      </a:lnTo>
                      <a:lnTo>
                        <a:pt x="3396" y="328"/>
                      </a:lnTo>
                      <a:lnTo>
                        <a:pt x="3412" y="336"/>
                      </a:lnTo>
                      <a:lnTo>
                        <a:pt x="3429" y="345"/>
                      </a:lnTo>
                      <a:lnTo>
                        <a:pt x="3447" y="352"/>
                      </a:lnTo>
                      <a:lnTo>
                        <a:pt x="3466" y="359"/>
                      </a:lnTo>
                      <a:lnTo>
                        <a:pt x="3492" y="369"/>
                      </a:lnTo>
                      <a:lnTo>
                        <a:pt x="3516" y="381"/>
                      </a:lnTo>
                      <a:lnTo>
                        <a:pt x="3525" y="386"/>
                      </a:lnTo>
                      <a:lnTo>
                        <a:pt x="3534" y="392"/>
                      </a:lnTo>
                      <a:lnTo>
                        <a:pt x="3543" y="397"/>
                      </a:lnTo>
                      <a:lnTo>
                        <a:pt x="3550" y="403"/>
                      </a:lnTo>
                      <a:lnTo>
                        <a:pt x="3556" y="409"/>
                      </a:lnTo>
                      <a:lnTo>
                        <a:pt x="3561" y="417"/>
                      </a:lnTo>
                      <a:lnTo>
                        <a:pt x="3565" y="423"/>
                      </a:lnTo>
                      <a:lnTo>
                        <a:pt x="3569" y="430"/>
                      </a:lnTo>
                      <a:lnTo>
                        <a:pt x="3571" y="437"/>
                      </a:lnTo>
                      <a:lnTo>
                        <a:pt x="3573" y="445"/>
                      </a:lnTo>
                      <a:lnTo>
                        <a:pt x="3575" y="454"/>
                      </a:lnTo>
                      <a:lnTo>
                        <a:pt x="3576" y="462"/>
                      </a:lnTo>
                      <a:lnTo>
                        <a:pt x="3575" y="471"/>
                      </a:lnTo>
                      <a:lnTo>
                        <a:pt x="3573" y="480"/>
                      </a:lnTo>
                      <a:lnTo>
                        <a:pt x="3571" y="489"/>
                      </a:lnTo>
                      <a:lnTo>
                        <a:pt x="3567" y="497"/>
                      </a:lnTo>
                      <a:lnTo>
                        <a:pt x="3563" y="504"/>
                      </a:lnTo>
                      <a:lnTo>
                        <a:pt x="3558" y="511"/>
                      </a:lnTo>
                      <a:lnTo>
                        <a:pt x="3553" y="517"/>
                      </a:lnTo>
                      <a:lnTo>
                        <a:pt x="3546" y="524"/>
                      </a:lnTo>
                      <a:lnTo>
                        <a:pt x="3539" y="529"/>
                      </a:lnTo>
                      <a:lnTo>
                        <a:pt x="3530" y="533"/>
                      </a:lnTo>
                      <a:lnTo>
                        <a:pt x="3521" y="537"/>
                      </a:lnTo>
                      <a:lnTo>
                        <a:pt x="3511" y="540"/>
                      </a:lnTo>
                      <a:lnTo>
                        <a:pt x="3500" y="543"/>
                      </a:lnTo>
                      <a:lnTo>
                        <a:pt x="3488" y="545"/>
                      </a:lnTo>
                      <a:lnTo>
                        <a:pt x="3476" y="546"/>
                      </a:lnTo>
                      <a:lnTo>
                        <a:pt x="3463" y="546"/>
                      </a:lnTo>
                      <a:lnTo>
                        <a:pt x="3441" y="546"/>
                      </a:lnTo>
                      <a:lnTo>
                        <a:pt x="3420" y="543"/>
                      </a:lnTo>
                      <a:lnTo>
                        <a:pt x="3400" y="540"/>
                      </a:lnTo>
                      <a:lnTo>
                        <a:pt x="3379" y="535"/>
                      </a:lnTo>
                      <a:lnTo>
                        <a:pt x="3361" y="529"/>
                      </a:lnTo>
                      <a:lnTo>
                        <a:pt x="3343" y="523"/>
                      </a:lnTo>
                      <a:lnTo>
                        <a:pt x="3327" y="514"/>
                      </a:lnTo>
                      <a:lnTo>
                        <a:pt x="3312" y="507"/>
                      </a:lnTo>
                      <a:lnTo>
                        <a:pt x="3288" y="601"/>
                      </a:lnTo>
                      <a:close/>
                      <a:moveTo>
                        <a:pt x="3188" y="263"/>
                      </a:moveTo>
                      <a:lnTo>
                        <a:pt x="2955" y="263"/>
                      </a:lnTo>
                      <a:lnTo>
                        <a:pt x="2955" y="104"/>
                      </a:lnTo>
                      <a:lnTo>
                        <a:pt x="3202" y="104"/>
                      </a:lnTo>
                      <a:lnTo>
                        <a:pt x="3202" y="10"/>
                      </a:lnTo>
                      <a:lnTo>
                        <a:pt x="2841" y="10"/>
                      </a:lnTo>
                      <a:lnTo>
                        <a:pt x="2841" y="631"/>
                      </a:lnTo>
                      <a:lnTo>
                        <a:pt x="3216" y="631"/>
                      </a:lnTo>
                      <a:lnTo>
                        <a:pt x="3216" y="537"/>
                      </a:lnTo>
                      <a:lnTo>
                        <a:pt x="2955" y="537"/>
                      </a:lnTo>
                      <a:lnTo>
                        <a:pt x="2955" y="355"/>
                      </a:lnTo>
                      <a:lnTo>
                        <a:pt x="3188" y="355"/>
                      </a:lnTo>
                      <a:lnTo>
                        <a:pt x="3188" y="263"/>
                      </a:lnTo>
                      <a:close/>
                      <a:moveTo>
                        <a:pt x="2727" y="523"/>
                      </a:moveTo>
                      <a:lnTo>
                        <a:pt x="2714" y="528"/>
                      </a:lnTo>
                      <a:lnTo>
                        <a:pt x="2701" y="532"/>
                      </a:lnTo>
                      <a:lnTo>
                        <a:pt x="2687" y="536"/>
                      </a:lnTo>
                      <a:lnTo>
                        <a:pt x="2671" y="539"/>
                      </a:lnTo>
                      <a:lnTo>
                        <a:pt x="2655" y="542"/>
                      </a:lnTo>
                      <a:lnTo>
                        <a:pt x="2637" y="544"/>
                      </a:lnTo>
                      <a:lnTo>
                        <a:pt x="2621" y="545"/>
                      </a:lnTo>
                      <a:lnTo>
                        <a:pt x="2604" y="545"/>
                      </a:lnTo>
                      <a:lnTo>
                        <a:pt x="2590" y="545"/>
                      </a:lnTo>
                      <a:lnTo>
                        <a:pt x="2579" y="544"/>
                      </a:lnTo>
                      <a:lnTo>
                        <a:pt x="2567" y="543"/>
                      </a:lnTo>
                      <a:lnTo>
                        <a:pt x="2555" y="541"/>
                      </a:lnTo>
                      <a:lnTo>
                        <a:pt x="2544" y="539"/>
                      </a:lnTo>
                      <a:lnTo>
                        <a:pt x="2533" y="537"/>
                      </a:lnTo>
                      <a:lnTo>
                        <a:pt x="2522" y="534"/>
                      </a:lnTo>
                      <a:lnTo>
                        <a:pt x="2512" y="530"/>
                      </a:lnTo>
                      <a:lnTo>
                        <a:pt x="2502" y="526"/>
                      </a:lnTo>
                      <a:lnTo>
                        <a:pt x="2493" y="522"/>
                      </a:lnTo>
                      <a:lnTo>
                        <a:pt x="2483" y="516"/>
                      </a:lnTo>
                      <a:lnTo>
                        <a:pt x="2475" y="511"/>
                      </a:lnTo>
                      <a:lnTo>
                        <a:pt x="2467" y="505"/>
                      </a:lnTo>
                      <a:lnTo>
                        <a:pt x="2459" y="499"/>
                      </a:lnTo>
                      <a:lnTo>
                        <a:pt x="2451" y="492"/>
                      </a:lnTo>
                      <a:lnTo>
                        <a:pt x="2444" y="486"/>
                      </a:lnTo>
                      <a:lnTo>
                        <a:pt x="2437" y="477"/>
                      </a:lnTo>
                      <a:lnTo>
                        <a:pt x="2431" y="470"/>
                      </a:lnTo>
                      <a:lnTo>
                        <a:pt x="2426" y="462"/>
                      </a:lnTo>
                      <a:lnTo>
                        <a:pt x="2420" y="453"/>
                      </a:lnTo>
                      <a:lnTo>
                        <a:pt x="2414" y="443"/>
                      </a:lnTo>
                      <a:lnTo>
                        <a:pt x="2410" y="434"/>
                      </a:lnTo>
                      <a:lnTo>
                        <a:pt x="2406" y="425"/>
                      </a:lnTo>
                      <a:lnTo>
                        <a:pt x="2402" y="415"/>
                      </a:lnTo>
                      <a:lnTo>
                        <a:pt x="2396" y="393"/>
                      </a:lnTo>
                      <a:lnTo>
                        <a:pt x="2391" y="371"/>
                      </a:lnTo>
                      <a:lnTo>
                        <a:pt x="2389" y="347"/>
                      </a:lnTo>
                      <a:lnTo>
                        <a:pt x="2388" y="322"/>
                      </a:lnTo>
                      <a:lnTo>
                        <a:pt x="2388" y="309"/>
                      </a:lnTo>
                      <a:lnTo>
                        <a:pt x="2389" y="295"/>
                      </a:lnTo>
                      <a:lnTo>
                        <a:pt x="2390" y="282"/>
                      </a:lnTo>
                      <a:lnTo>
                        <a:pt x="2392" y="270"/>
                      </a:lnTo>
                      <a:lnTo>
                        <a:pt x="2394" y="257"/>
                      </a:lnTo>
                      <a:lnTo>
                        <a:pt x="2397" y="246"/>
                      </a:lnTo>
                      <a:lnTo>
                        <a:pt x="2400" y="235"/>
                      </a:lnTo>
                      <a:lnTo>
                        <a:pt x="2403" y="223"/>
                      </a:lnTo>
                      <a:lnTo>
                        <a:pt x="2408" y="213"/>
                      </a:lnTo>
                      <a:lnTo>
                        <a:pt x="2412" y="203"/>
                      </a:lnTo>
                      <a:lnTo>
                        <a:pt x="2418" y="193"/>
                      </a:lnTo>
                      <a:lnTo>
                        <a:pt x="2423" y="184"/>
                      </a:lnTo>
                      <a:lnTo>
                        <a:pt x="2429" y="176"/>
                      </a:lnTo>
                      <a:lnTo>
                        <a:pt x="2435" y="168"/>
                      </a:lnTo>
                      <a:lnTo>
                        <a:pt x="2441" y="159"/>
                      </a:lnTo>
                      <a:lnTo>
                        <a:pt x="2448" y="152"/>
                      </a:lnTo>
                      <a:lnTo>
                        <a:pt x="2457" y="145"/>
                      </a:lnTo>
                      <a:lnTo>
                        <a:pt x="2464" y="139"/>
                      </a:lnTo>
                      <a:lnTo>
                        <a:pt x="2472" y="133"/>
                      </a:lnTo>
                      <a:lnTo>
                        <a:pt x="2480" y="127"/>
                      </a:lnTo>
                      <a:lnTo>
                        <a:pt x="2489" y="121"/>
                      </a:lnTo>
                      <a:lnTo>
                        <a:pt x="2499" y="117"/>
                      </a:lnTo>
                      <a:lnTo>
                        <a:pt x="2508" y="112"/>
                      </a:lnTo>
                      <a:lnTo>
                        <a:pt x="2517" y="109"/>
                      </a:lnTo>
                      <a:lnTo>
                        <a:pt x="2538" y="102"/>
                      </a:lnTo>
                      <a:lnTo>
                        <a:pt x="2559" y="98"/>
                      </a:lnTo>
                      <a:lnTo>
                        <a:pt x="2582" y="95"/>
                      </a:lnTo>
                      <a:lnTo>
                        <a:pt x="2605" y="94"/>
                      </a:lnTo>
                      <a:lnTo>
                        <a:pt x="2623" y="95"/>
                      </a:lnTo>
                      <a:lnTo>
                        <a:pt x="2641" y="96"/>
                      </a:lnTo>
                      <a:lnTo>
                        <a:pt x="2658" y="98"/>
                      </a:lnTo>
                      <a:lnTo>
                        <a:pt x="2673" y="101"/>
                      </a:lnTo>
                      <a:lnTo>
                        <a:pt x="2688" y="105"/>
                      </a:lnTo>
                      <a:lnTo>
                        <a:pt x="2701" y="109"/>
                      </a:lnTo>
                      <a:lnTo>
                        <a:pt x="2714" y="113"/>
                      </a:lnTo>
                      <a:lnTo>
                        <a:pt x="2726" y="118"/>
                      </a:lnTo>
                      <a:lnTo>
                        <a:pt x="2750" y="28"/>
                      </a:lnTo>
                      <a:lnTo>
                        <a:pt x="2740" y="24"/>
                      </a:lnTo>
                      <a:lnTo>
                        <a:pt x="2728" y="19"/>
                      </a:lnTo>
                      <a:lnTo>
                        <a:pt x="2712" y="13"/>
                      </a:lnTo>
                      <a:lnTo>
                        <a:pt x="2695" y="9"/>
                      </a:lnTo>
                      <a:lnTo>
                        <a:pt x="2674" y="6"/>
                      </a:lnTo>
                      <a:lnTo>
                        <a:pt x="2652" y="3"/>
                      </a:lnTo>
                      <a:lnTo>
                        <a:pt x="2627" y="1"/>
                      </a:lnTo>
                      <a:lnTo>
                        <a:pt x="2600" y="0"/>
                      </a:lnTo>
                      <a:lnTo>
                        <a:pt x="2583" y="1"/>
                      </a:lnTo>
                      <a:lnTo>
                        <a:pt x="2566" y="2"/>
                      </a:lnTo>
                      <a:lnTo>
                        <a:pt x="2548" y="4"/>
                      </a:lnTo>
                      <a:lnTo>
                        <a:pt x="2532" y="6"/>
                      </a:lnTo>
                      <a:lnTo>
                        <a:pt x="2515" y="9"/>
                      </a:lnTo>
                      <a:lnTo>
                        <a:pt x="2499" y="13"/>
                      </a:lnTo>
                      <a:lnTo>
                        <a:pt x="2483" y="17"/>
                      </a:lnTo>
                      <a:lnTo>
                        <a:pt x="2468" y="23"/>
                      </a:lnTo>
                      <a:lnTo>
                        <a:pt x="2454" y="29"/>
                      </a:lnTo>
                      <a:lnTo>
                        <a:pt x="2439" y="35"/>
                      </a:lnTo>
                      <a:lnTo>
                        <a:pt x="2426" y="42"/>
                      </a:lnTo>
                      <a:lnTo>
                        <a:pt x="2411" y="50"/>
                      </a:lnTo>
                      <a:lnTo>
                        <a:pt x="2399" y="59"/>
                      </a:lnTo>
                      <a:lnTo>
                        <a:pt x="2387" y="68"/>
                      </a:lnTo>
                      <a:lnTo>
                        <a:pt x="2374" y="77"/>
                      </a:lnTo>
                      <a:lnTo>
                        <a:pt x="2363" y="87"/>
                      </a:lnTo>
                      <a:lnTo>
                        <a:pt x="2352" y="99"/>
                      </a:lnTo>
                      <a:lnTo>
                        <a:pt x="2342" y="110"/>
                      </a:lnTo>
                      <a:lnTo>
                        <a:pt x="2332" y="122"/>
                      </a:lnTo>
                      <a:lnTo>
                        <a:pt x="2323" y="135"/>
                      </a:lnTo>
                      <a:lnTo>
                        <a:pt x="2315" y="148"/>
                      </a:lnTo>
                      <a:lnTo>
                        <a:pt x="2307" y="162"/>
                      </a:lnTo>
                      <a:lnTo>
                        <a:pt x="2300" y="176"/>
                      </a:lnTo>
                      <a:lnTo>
                        <a:pt x="2293" y="190"/>
                      </a:lnTo>
                      <a:lnTo>
                        <a:pt x="2288" y="206"/>
                      </a:lnTo>
                      <a:lnTo>
                        <a:pt x="2283" y="222"/>
                      </a:lnTo>
                      <a:lnTo>
                        <a:pt x="2278" y="239"/>
                      </a:lnTo>
                      <a:lnTo>
                        <a:pt x="2275" y="255"/>
                      </a:lnTo>
                      <a:lnTo>
                        <a:pt x="2272" y="273"/>
                      </a:lnTo>
                      <a:lnTo>
                        <a:pt x="2270" y="290"/>
                      </a:lnTo>
                      <a:lnTo>
                        <a:pt x="2269" y="309"/>
                      </a:lnTo>
                      <a:lnTo>
                        <a:pt x="2269" y="328"/>
                      </a:lnTo>
                      <a:lnTo>
                        <a:pt x="2269" y="346"/>
                      </a:lnTo>
                      <a:lnTo>
                        <a:pt x="2270" y="362"/>
                      </a:lnTo>
                      <a:lnTo>
                        <a:pt x="2272" y="380"/>
                      </a:lnTo>
                      <a:lnTo>
                        <a:pt x="2274" y="395"/>
                      </a:lnTo>
                      <a:lnTo>
                        <a:pt x="2277" y="412"/>
                      </a:lnTo>
                      <a:lnTo>
                        <a:pt x="2281" y="427"/>
                      </a:lnTo>
                      <a:lnTo>
                        <a:pt x="2285" y="441"/>
                      </a:lnTo>
                      <a:lnTo>
                        <a:pt x="2290" y="457"/>
                      </a:lnTo>
                      <a:lnTo>
                        <a:pt x="2295" y="470"/>
                      </a:lnTo>
                      <a:lnTo>
                        <a:pt x="2302" y="484"/>
                      </a:lnTo>
                      <a:lnTo>
                        <a:pt x="2309" y="497"/>
                      </a:lnTo>
                      <a:lnTo>
                        <a:pt x="2317" y="509"/>
                      </a:lnTo>
                      <a:lnTo>
                        <a:pt x="2325" y="522"/>
                      </a:lnTo>
                      <a:lnTo>
                        <a:pt x="2333" y="534"/>
                      </a:lnTo>
                      <a:lnTo>
                        <a:pt x="2343" y="544"/>
                      </a:lnTo>
                      <a:lnTo>
                        <a:pt x="2353" y="555"/>
                      </a:lnTo>
                      <a:lnTo>
                        <a:pt x="2363" y="565"/>
                      </a:lnTo>
                      <a:lnTo>
                        <a:pt x="2374" y="574"/>
                      </a:lnTo>
                      <a:lnTo>
                        <a:pt x="2386" y="583"/>
                      </a:lnTo>
                      <a:lnTo>
                        <a:pt x="2398" y="592"/>
                      </a:lnTo>
                      <a:lnTo>
                        <a:pt x="2411" y="599"/>
                      </a:lnTo>
                      <a:lnTo>
                        <a:pt x="2424" y="606"/>
                      </a:lnTo>
                      <a:lnTo>
                        <a:pt x="2438" y="612"/>
                      </a:lnTo>
                      <a:lnTo>
                        <a:pt x="2452" y="618"/>
                      </a:lnTo>
                      <a:lnTo>
                        <a:pt x="2467" y="623"/>
                      </a:lnTo>
                      <a:lnTo>
                        <a:pt x="2482" y="628"/>
                      </a:lnTo>
                      <a:lnTo>
                        <a:pt x="2499" y="632"/>
                      </a:lnTo>
                      <a:lnTo>
                        <a:pt x="2515" y="635"/>
                      </a:lnTo>
                      <a:lnTo>
                        <a:pt x="2532" y="637"/>
                      </a:lnTo>
                      <a:lnTo>
                        <a:pt x="2549" y="639"/>
                      </a:lnTo>
                      <a:lnTo>
                        <a:pt x="2567" y="640"/>
                      </a:lnTo>
                      <a:lnTo>
                        <a:pt x="2585" y="641"/>
                      </a:lnTo>
                      <a:lnTo>
                        <a:pt x="2612" y="640"/>
                      </a:lnTo>
                      <a:lnTo>
                        <a:pt x="2637" y="638"/>
                      </a:lnTo>
                      <a:lnTo>
                        <a:pt x="2661" y="635"/>
                      </a:lnTo>
                      <a:lnTo>
                        <a:pt x="2684" y="632"/>
                      </a:lnTo>
                      <a:lnTo>
                        <a:pt x="2702" y="628"/>
                      </a:lnTo>
                      <a:lnTo>
                        <a:pt x="2720" y="622"/>
                      </a:lnTo>
                      <a:lnTo>
                        <a:pt x="2734" y="617"/>
                      </a:lnTo>
                      <a:lnTo>
                        <a:pt x="2745" y="612"/>
                      </a:lnTo>
                      <a:lnTo>
                        <a:pt x="2727" y="523"/>
                      </a:lnTo>
                      <a:close/>
                      <a:moveTo>
                        <a:pt x="2058" y="10"/>
                      </a:moveTo>
                      <a:lnTo>
                        <a:pt x="2058" y="631"/>
                      </a:lnTo>
                      <a:lnTo>
                        <a:pt x="2171" y="631"/>
                      </a:lnTo>
                      <a:lnTo>
                        <a:pt x="2171" y="10"/>
                      </a:lnTo>
                      <a:lnTo>
                        <a:pt x="2058" y="10"/>
                      </a:lnTo>
                      <a:close/>
                      <a:moveTo>
                        <a:pt x="1776" y="631"/>
                      </a:moveTo>
                      <a:lnTo>
                        <a:pt x="1991" y="10"/>
                      </a:lnTo>
                      <a:lnTo>
                        <a:pt x="1871" y="10"/>
                      </a:lnTo>
                      <a:lnTo>
                        <a:pt x="1780" y="294"/>
                      </a:lnTo>
                      <a:lnTo>
                        <a:pt x="1771" y="322"/>
                      </a:lnTo>
                      <a:lnTo>
                        <a:pt x="1762" y="351"/>
                      </a:lnTo>
                      <a:lnTo>
                        <a:pt x="1754" y="379"/>
                      </a:lnTo>
                      <a:lnTo>
                        <a:pt x="1746" y="407"/>
                      </a:lnTo>
                      <a:lnTo>
                        <a:pt x="1738" y="435"/>
                      </a:lnTo>
                      <a:lnTo>
                        <a:pt x="1730" y="463"/>
                      </a:lnTo>
                      <a:lnTo>
                        <a:pt x="1724" y="491"/>
                      </a:lnTo>
                      <a:lnTo>
                        <a:pt x="1717" y="518"/>
                      </a:lnTo>
                      <a:lnTo>
                        <a:pt x="1715" y="518"/>
                      </a:lnTo>
                      <a:lnTo>
                        <a:pt x="1709" y="491"/>
                      </a:lnTo>
                      <a:lnTo>
                        <a:pt x="1702" y="462"/>
                      </a:lnTo>
                      <a:lnTo>
                        <a:pt x="1695" y="434"/>
                      </a:lnTo>
                      <a:lnTo>
                        <a:pt x="1688" y="406"/>
                      </a:lnTo>
                      <a:lnTo>
                        <a:pt x="1680" y="379"/>
                      </a:lnTo>
                      <a:lnTo>
                        <a:pt x="1672" y="350"/>
                      </a:lnTo>
                      <a:lnTo>
                        <a:pt x="1663" y="321"/>
                      </a:lnTo>
                      <a:lnTo>
                        <a:pt x="1654" y="292"/>
                      </a:lnTo>
                      <a:lnTo>
                        <a:pt x="1570" y="10"/>
                      </a:lnTo>
                      <a:lnTo>
                        <a:pt x="1447" y="10"/>
                      </a:lnTo>
                      <a:lnTo>
                        <a:pt x="1647" y="631"/>
                      </a:lnTo>
                      <a:lnTo>
                        <a:pt x="1776" y="631"/>
                      </a:lnTo>
                      <a:close/>
                      <a:moveTo>
                        <a:pt x="1090" y="97"/>
                      </a:moveTo>
                      <a:lnTo>
                        <a:pt x="1101" y="95"/>
                      </a:lnTo>
                      <a:lnTo>
                        <a:pt x="1117" y="93"/>
                      </a:lnTo>
                      <a:lnTo>
                        <a:pt x="1136" y="92"/>
                      </a:lnTo>
                      <a:lnTo>
                        <a:pt x="1161" y="91"/>
                      </a:lnTo>
                      <a:lnTo>
                        <a:pt x="1174" y="92"/>
                      </a:lnTo>
                      <a:lnTo>
                        <a:pt x="1187" y="93"/>
                      </a:lnTo>
                      <a:lnTo>
                        <a:pt x="1199" y="95"/>
                      </a:lnTo>
                      <a:lnTo>
                        <a:pt x="1210" y="97"/>
                      </a:lnTo>
                      <a:lnTo>
                        <a:pt x="1222" y="100"/>
                      </a:lnTo>
                      <a:lnTo>
                        <a:pt x="1231" y="105"/>
                      </a:lnTo>
                      <a:lnTo>
                        <a:pt x="1240" y="109"/>
                      </a:lnTo>
                      <a:lnTo>
                        <a:pt x="1248" y="115"/>
                      </a:lnTo>
                      <a:lnTo>
                        <a:pt x="1256" y="121"/>
                      </a:lnTo>
                      <a:lnTo>
                        <a:pt x="1263" y="130"/>
                      </a:lnTo>
                      <a:lnTo>
                        <a:pt x="1268" y="137"/>
                      </a:lnTo>
                      <a:lnTo>
                        <a:pt x="1273" y="146"/>
                      </a:lnTo>
                      <a:lnTo>
                        <a:pt x="1277" y="156"/>
                      </a:lnTo>
                      <a:lnTo>
                        <a:pt x="1279" y="167"/>
                      </a:lnTo>
                      <a:lnTo>
                        <a:pt x="1281" y="178"/>
                      </a:lnTo>
                      <a:lnTo>
                        <a:pt x="1281" y="190"/>
                      </a:lnTo>
                      <a:lnTo>
                        <a:pt x="1281" y="202"/>
                      </a:lnTo>
                      <a:lnTo>
                        <a:pt x="1279" y="212"/>
                      </a:lnTo>
                      <a:lnTo>
                        <a:pt x="1277" y="222"/>
                      </a:lnTo>
                      <a:lnTo>
                        <a:pt x="1273" y="232"/>
                      </a:lnTo>
                      <a:lnTo>
                        <a:pt x="1268" y="242"/>
                      </a:lnTo>
                      <a:lnTo>
                        <a:pt x="1263" y="250"/>
                      </a:lnTo>
                      <a:lnTo>
                        <a:pt x="1255" y="257"/>
                      </a:lnTo>
                      <a:lnTo>
                        <a:pt x="1248" y="264"/>
                      </a:lnTo>
                      <a:lnTo>
                        <a:pt x="1240" y="271"/>
                      </a:lnTo>
                      <a:lnTo>
                        <a:pt x="1231" y="277"/>
                      </a:lnTo>
                      <a:lnTo>
                        <a:pt x="1221" y="281"/>
                      </a:lnTo>
                      <a:lnTo>
                        <a:pt x="1209" y="285"/>
                      </a:lnTo>
                      <a:lnTo>
                        <a:pt x="1197" y="288"/>
                      </a:lnTo>
                      <a:lnTo>
                        <a:pt x="1185" y="291"/>
                      </a:lnTo>
                      <a:lnTo>
                        <a:pt x="1171" y="292"/>
                      </a:lnTo>
                      <a:lnTo>
                        <a:pt x="1158" y="292"/>
                      </a:lnTo>
                      <a:lnTo>
                        <a:pt x="1090" y="292"/>
                      </a:lnTo>
                      <a:lnTo>
                        <a:pt x="1090" y="97"/>
                      </a:lnTo>
                      <a:close/>
                      <a:moveTo>
                        <a:pt x="978" y="631"/>
                      </a:moveTo>
                      <a:lnTo>
                        <a:pt x="1090" y="631"/>
                      </a:lnTo>
                      <a:lnTo>
                        <a:pt x="1090" y="375"/>
                      </a:lnTo>
                      <a:lnTo>
                        <a:pt x="1148" y="375"/>
                      </a:lnTo>
                      <a:lnTo>
                        <a:pt x="1159" y="377"/>
                      </a:lnTo>
                      <a:lnTo>
                        <a:pt x="1170" y="378"/>
                      </a:lnTo>
                      <a:lnTo>
                        <a:pt x="1180" y="380"/>
                      </a:lnTo>
                      <a:lnTo>
                        <a:pt x="1190" y="382"/>
                      </a:lnTo>
                      <a:lnTo>
                        <a:pt x="1198" y="385"/>
                      </a:lnTo>
                      <a:lnTo>
                        <a:pt x="1206" y="389"/>
                      </a:lnTo>
                      <a:lnTo>
                        <a:pt x="1213" y="394"/>
                      </a:lnTo>
                      <a:lnTo>
                        <a:pt x="1221" y="400"/>
                      </a:lnTo>
                      <a:lnTo>
                        <a:pt x="1227" y="407"/>
                      </a:lnTo>
                      <a:lnTo>
                        <a:pt x="1233" y="415"/>
                      </a:lnTo>
                      <a:lnTo>
                        <a:pt x="1238" y="424"/>
                      </a:lnTo>
                      <a:lnTo>
                        <a:pt x="1243" y="433"/>
                      </a:lnTo>
                      <a:lnTo>
                        <a:pt x="1247" y="444"/>
                      </a:lnTo>
                      <a:lnTo>
                        <a:pt x="1251" y="457"/>
                      </a:lnTo>
                      <a:lnTo>
                        <a:pt x="1255" y="470"/>
                      </a:lnTo>
                      <a:lnTo>
                        <a:pt x="1259" y="485"/>
                      </a:lnTo>
                      <a:lnTo>
                        <a:pt x="1272" y="537"/>
                      </a:lnTo>
                      <a:lnTo>
                        <a:pt x="1283" y="579"/>
                      </a:lnTo>
                      <a:lnTo>
                        <a:pt x="1288" y="597"/>
                      </a:lnTo>
                      <a:lnTo>
                        <a:pt x="1292" y="611"/>
                      </a:lnTo>
                      <a:lnTo>
                        <a:pt x="1297" y="622"/>
                      </a:lnTo>
                      <a:lnTo>
                        <a:pt x="1301" y="631"/>
                      </a:lnTo>
                      <a:lnTo>
                        <a:pt x="1417" y="631"/>
                      </a:lnTo>
                      <a:lnTo>
                        <a:pt x="1413" y="619"/>
                      </a:lnTo>
                      <a:lnTo>
                        <a:pt x="1406" y="605"/>
                      </a:lnTo>
                      <a:lnTo>
                        <a:pt x="1401" y="585"/>
                      </a:lnTo>
                      <a:lnTo>
                        <a:pt x="1395" y="565"/>
                      </a:lnTo>
                      <a:lnTo>
                        <a:pt x="1389" y="540"/>
                      </a:lnTo>
                      <a:lnTo>
                        <a:pt x="1382" y="514"/>
                      </a:lnTo>
                      <a:lnTo>
                        <a:pt x="1376" y="487"/>
                      </a:lnTo>
                      <a:lnTo>
                        <a:pt x="1368" y="458"/>
                      </a:lnTo>
                      <a:lnTo>
                        <a:pt x="1362" y="436"/>
                      </a:lnTo>
                      <a:lnTo>
                        <a:pt x="1354" y="416"/>
                      </a:lnTo>
                      <a:lnTo>
                        <a:pt x="1346" y="398"/>
                      </a:lnTo>
                      <a:lnTo>
                        <a:pt x="1336" y="382"/>
                      </a:lnTo>
                      <a:lnTo>
                        <a:pt x="1330" y="374"/>
                      </a:lnTo>
                      <a:lnTo>
                        <a:pt x="1324" y="367"/>
                      </a:lnTo>
                      <a:lnTo>
                        <a:pt x="1318" y="361"/>
                      </a:lnTo>
                      <a:lnTo>
                        <a:pt x="1312" y="355"/>
                      </a:lnTo>
                      <a:lnTo>
                        <a:pt x="1305" y="350"/>
                      </a:lnTo>
                      <a:lnTo>
                        <a:pt x="1298" y="346"/>
                      </a:lnTo>
                      <a:lnTo>
                        <a:pt x="1290" y="342"/>
                      </a:lnTo>
                      <a:lnTo>
                        <a:pt x="1282" y="337"/>
                      </a:lnTo>
                      <a:lnTo>
                        <a:pt x="1282" y="335"/>
                      </a:lnTo>
                      <a:lnTo>
                        <a:pt x="1292" y="330"/>
                      </a:lnTo>
                      <a:lnTo>
                        <a:pt x="1304" y="326"/>
                      </a:lnTo>
                      <a:lnTo>
                        <a:pt x="1314" y="320"/>
                      </a:lnTo>
                      <a:lnTo>
                        <a:pt x="1324" y="314"/>
                      </a:lnTo>
                      <a:lnTo>
                        <a:pt x="1334" y="306"/>
                      </a:lnTo>
                      <a:lnTo>
                        <a:pt x="1343" y="298"/>
                      </a:lnTo>
                      <a:lnTo>
                        <a:pt x="1352" y="289"/>
                      </a:lnTo>
                      <a:lnTo>
                        <a:pt x="1360" y="280"/>
                      </a:lnTo>
                      <a:lnTo>
                        <a:pt x="1367" y="270"/>
                      </a:lnTo>
                      <a:lnTo>
                        <a:pt x="1374" y="258"/>
                      </a:lnTo>
                      <a:lnTo>
                        <a:pt x="1380" y="247"/>
                      </a:lnTo>
                      <a:lnTo>
                        <a:pt x="1385" y="235"/>
                      </a:lnTo>
                      <a:lnTo>
                        <a:pt x="1389" y="222"/>
                      </a:lnTo>
                      <a:lnTo>
                        <a:pt x="1392" y="209"/>
                      </a:lnTo>
                      <a:lnTo>
                        <a:pt x="1394" y="194"/>
                      </a:lnTo>
                      <a:lnTo>
                        <a:pt x="1394" y="180"/>
                      </a:lnTo>
                      <a:lnTo>
                        <a:pt x="1393" y="160"/>
                      </a:lnTo>
                      <a:lnTo>
                        <a:pt x="1391" y="142"/>
                      </a:lnTo>
                      <a:lnTo>
                        <a:pt x="1386" y="124"/>
                      </a:lnTo>
                      <a:lnTo>
                        <a:pt x="1381" y="108"/>
                      </a:lnTo>
                      <a:lnTo>
                        <a:pt x="1373" y="94"/>
                      </a:lnTo>
                      <a:lnTo>
                        <a:pt x="1363" y="79"/>
                      </a:lnTo>
                      <a:lnTo>
                        <a:pt x="1353" y="67"/>
                      </a:lnTo>
                      <a:lnTo>
                        <a:pt x="1341" y="56"/>
                      </a:lnTo>
                      <a:lnTo>
                        <a:pt x="1333" y="49"/>
                      </a:lnTo>
                      <a:lnTo>
                        <a:pt x="1324" y="43"/>
                      </a:lnTo>
                      <a:lnTo>
                        <a:pt x="1315" y="38"/>
                      </a:lnTo>
                      <a:lnTo>
                        <a:pt x="1306" y="33"/>
                      </a:lnTo>
                      <a:lnTo>
                        <a:pt x="1296" y="28"/>
                      </a:lnTo>
                      <a:lnTo>
                        <a:pt x="1285" y="24"/>
                      </a:lnTo>
                      <a:lnTo>
                        <a:pt x="1275" y="21"/>
                      </a:lnTo>
                      <a:lnTo>
                        <a:pt x="1263" y="17"/>
                      </a:lnTo>
                      <a:lnTo>
                        <a:pt x="1238" y="12"/>
                      </a:lnTo>
                      <a:lnTo>
                        <a:pt x="1211" y="8"/>
                      </a:lnTo>
                      <a:lnTo>
                        <a:pt x="1181" y="6"/>
                      </a:lnTo>
                      <a:lnTo>
                        <a:pt x="1150" y="5"/>
                      </a:lnTo>
                      <a:lnTo>
                        <a:pt x="1125" y="5"/>
                      </a:lnTo>
                      <a:lnTo>
                        <a:pt x="1101" y="6"/>
                      </a:lnTo>
                      <a:lnTo>
                        <a:pt x="1078" y="7"/>
                      </a:lnTo>
                      <a:lnTo>
                        <a:pt x="1055" y="9"/>
                      </a:lnTo>
                      <a:lnTo>
                        <a:pt x="1034" y="11"/>
                      </a:lnTo>
                      <a:lnTo>
                        <a:pt x="1014" y="13"/>
                      </a:lnTo>
                      <a:lnTo>
                        <a:pt x="995" y="15"/>
                      </a:lnTo>
                      <a:lnTo>
                        <a:pt x="978" y="19"/>
                      </a:lnTo>
                      <a:lnTo>
                        <a:pt x="978" y="631"/>
                      </a:lnTo>
                      <a:close/>
                      <a:moveTo>
                        <a:pt x="852" y="263"/>
                      </a:moveTo>
                      <a:lnTo>
                        <a:pt x="617" y="263"/>
                      </a:lnTo>
                      <a:lnTo>
                        <a:pt x="617" y="104"/>
                      </a:lnTo>
                      <a:lnTo>
                        <a:pt x="865" y="104"/>
                      </a:lnTo>
                      <a:lnTo>
                        <a:pt x="865" y="10"/>
                      </a:lnTo>
                      <a:lnTo>
                        <a:pt x="504" y="10"/>
                      </a:lnTo>
                      <a:lnTo>
                        <a:pt x="504" y="631"/>
                      </a:lnTo>
                      <a:lnTo>
                        <a:pt x="879" y="631"/>
                      </a:lnTo>
                      <a:lnTo>
                        <a:pt x="879" y="537"/>
                      </a:lnTo>
                      <a:lnTo>
                        <a:pt x="617" y="537"/>
                      </a:lnTo>
                      <a:lnTo>
                        <a:pt x="617" y="355"/>
                      </a:lnTo>
                      <a:lnTo>
                        <a:pt x="852" y="355"/>
                      </a:lnTo>
                      <a:lnTo>
                        <a:pt x="852" y="263"/>
                      </a:lnTo>
                      <a:close/>
                      <a:moveTo>
                        <a:pt x="0" y="601"/>
                      </a:moveTo>
                      <a:lnTo>
                        <a:pt x="14" y="609"/>
                      </a:lnTo>
                      <a:lnTo>
                        <a:pt x="32" y="616"/>
                      </a:lnTo>
                      <a:lnTo>
                        <a:pt x="50" y="622"/>
                      </a:lnTo>
                      <a:lnTo>
                        <a:pt x="72" y="629"/>
                      </a:lnTo>
                      <a:lnTo>
                        <a:pt x="94" y="634"/>
                      </a:lnTo>
                      <a:lnTo>
                        <a:pt x="118" y="637"/>
                      </a:lnTo>
                      <a:lnTo>
                        <a:pt x="143" y="640"/>
                      </a:lnTo>
                      <a:lnTo>
                        <a:pt x="167" y="641"/>
                      </a:lnTo>
                      <a:lnTo>
                        <a:pt x="196" y="640"/>
                      </a:lnTo>
                      <a:lnTo>
                        <a:pt x="224" y="637"/>
                      </a:lnTo>
                      <a:lnTo>
                        <a:pt x="236" y="635"/>
                      </a:lnTo>
                      <a:lnTo>
                        <a:pt x="248" y="632"/>
                      </a:lnTo>
                      <a:lnTo>
                        <a:pt x="261" y="629"/>
                      </a:lnTo>
                      <a:lnTo>
                        <a:pt x="272" y="625"/>
                      </a:lnTo>
                      <a:lnTo>
                        <a:pt x="282" y="621"/>
                      </a:lnTo>
                      <a:lnTo>
                        <a:pt x="293" y="617"/>
                      </a:lnTo>
                      <a:lnTo>
                        <a:pt x="303" y="613"/>
                      </a:lnTo>
                      <a:lnTo>
                        <a:pt x="312" y="608"/>
                      </a:lnTo>
                      <a:lnTo>
                        <a:pt x="321" y="603"/>
                      </a:lnTo>
                      <a:lnTo>
                        <a:pt x="330" y="597"/>
                      </a:lnTo>
                      <a:lnTo>
                        <a:pt x="338" y="591"/>
                      </a:lnTo>
                      <a:lnTo>
                        <a:pt x="345" y="584"/>
                      </a:lnTo>
                      <a:lnTo>
                        <a:pt x="352" y="578"/>
                      </a:lnTo>
                      <a:lnTo>
                        <a:pt x="358" y="571"/>
                      </a:lnTo>
                      <a:lnTo>
                        <a:pt x="365" y="564"/>
                      </a:lnTo>
                      <a:lnTo>
                        <a:pt x="371" y="557"/>
                      </a:lnTo>
                      <a:lnTo>
                        <a:pt x="380" y="541"/>
                      </a:lnTo>
                      <a:lnTo>
                        <a:pt x="388" y="526"/>
                      </a:lnTo>
                      <a:lnTo>
                        <a:pt x="394" y="508"/>
                      </a:lnTo>
                      <a:lnTo>
                        <a:pt x="400" y="491"/>
                      </a:lnTo>
                      <a:lnTo>
                        <a:pt x="402" y="472"/>
                      </a:lnTo>
                      <a:lnTo>
                        <a:pt x="403" y="454"/>
                      </a:lnTo>
                      <a:lnTo>
                        <a:pt x="402" y="437"/>
                      </a:lnTo>
                      <a:lnTo>
                        <a:pt x="401" y="422"/>
                      </a:lnTo>
                      <a:lnTo>
                        <a:pt x="397" y="407"/>
                      </a:lnTo>
                      <a:lnTo>
                        <a:pt x="393" y="393"/>
                      </a:lnTo>
                      <a:lnTo>
                        <a:pt x="387" y="380"/>
                      </a:lnTo>
                      <a:lnTo>
                        <a:pt x="381" y="367"/>
                      </a:lnTo>
                      <a:lnTo>
                        <a:pt x="373" y="355"/>
                      </a:lnTo>
                      <a:lnTo>
                        <a:pt x="364" y="344"/>
                      </a:lnTo>
                      <a:lnTo>
                        <a:pt x="353" y="332"/>
                      </a:lnTo>
                      <a:lnTo>
                        <a:pt x="341" y="322"/>
                      </a:lnTo>
                      <a:lnTo>
                        <a:pt x="328" y="313"/>
                      </a:lnTo>
                      <a:lnTo>
                        <a:pt x="313" y="303"/>
                      </a:lnTo>
                      <a:lnTo>
                        <a:pt x="298" y="294"/>
                      </a:lnTo>
                      <a:lnTo>
                        <a:pt x="281" y="286"/>
                      </a:lnTo>
                      <a:lnTo>
                        <a:pt x="263" y="278"/>
                      </a:lnTo>
                      <a:lnTo>
                        <a:pt x="243" y="270"/>
                      </a:lnTo>
                      <a:lnTo>
                        <a:pt x="215" y="258"/>
                      </a:lnTo>
                      <a:lnTo>
                        <a:pt x="190" y="247"/>
                      </a:lnTo>
                      <a:lnTo>
                        <a:pt x="179" y="242"/>
                      </a:lnTo>
                      <a:lnTo>
                        <a:pt x="169" y="236"/>
                      </a:lnTo>
                      <a:lnTo>
                        <a:pt x="161" y="230"/>
                      </a:lnTo>
                      <a:lnTo>
                        <a:pt x="153" y="224"/>
                      </a:lnTo>
                      <a:lnTo>
                        <a:pt x="146" y="219"/>
                      </a:lnTo>
                      <a:lnTo>
                        <a:pt x="141" y="213"/>
                      </a:lnTo>
                      <a:lnTo>
                        <a:pt x="135" y="206"/>
                      </a:lnTo>
                      <a:lnTo>
                        <a:pt x="131" y="200"/>
                      </a:lnTo>
                      <a:lnTo>
                        <a:pt x="128" y="192"/>
                      </a:lnTo>
                      <a:lnTo>
                        <a:pt x="126" y="184"/>
                      </a:lnTo>
                      <a:lnTo>
                        <a:pt x="125" y="177"/>
                      </a:lnTo>
                      <a:lnTo>
                        <a:pt x="125" y="168"/>
                      </a:lnTo>
                      <a:lnTo>
                        <a:pt x="125" y="162"/>
                      </a:lnTo>
                      <a:lnTo>
                        <a:pt x="126" y="154"/>
                      </a:lnTo>
                      <a:lnTo>
                        <a:pt x="128" y="147"/>
                      </a:lnTo>
                      <a:lnTo>
                        <a:pt x="130" y="141"/>
                      </a:lnTo>
                      <a:lnTo>
                        <a:pt x="134" y="135"/>
                      </a:lnTo>
                      <a:lnTo>
                        <a:pt x="139" y="129"/>
                      </a:lnTo>
                      <a:lnTo>
                        <a:pt x="143" y="122"/>
                      </a:lnTo>
                      <a:lnTo>
                        <a:pt x="149" y="117"/>
                      </a:lnTo>
                      <a:lnTo>
                        <a:pt x="156" y="112"/>
                      </a:lnTo>
                      <a:lnTo>
                        <a:pt x="163" y="107"/>
                      </a:lnTo>
                      <a:lnTo>
                        <a:pt x="171" y="103"/>
                      </a:lnTo>
                      <a:lnTo>
                        <a:pt x="181" y="100"/>
                      </a:lnTo>
                      <a:lnTo>
                        <a:pt x="191" y="97"/>
                      </a:lnTo>
                      <a:lnTo>
                        <a:pt x="202" y="95"/>
                      </a:lnTo>
                      <a:lnTo>
                        <a:pt x="215" y="94"/>
                      </a:lnTo>
                      <a:lnTo>
                        <a:pt x="227" y="94"/>
                      </a:lnTo>
                      <a:lnTo>
                        <a:pt x="248" y="94"/>
                      </a:lnTo>
                      <a:lnTo>
                        <a:pt x="268" y="96"/>
                      </a:lnTo>
                      <a:lnTo>
                        <a:pt x="285" y="100"/>
                      </a:lnTo>
                      <a:lnTo>
                        <a:pt x="302" y="104"/>
                      </a:lnTo>
                      <a:lnTo>
                        <a:pt x="317" y="108"/>
                      </a:lnTo>
                      <a:lnTo>
                        <a:pt x="331" y="113"/>
                      </a:lnTo>
                      <a:lnTo>
                        <a:pt x="342" y="118"/>
                      </a:lnTo>
                      <a:lnTo>
                        <a:pt x="351" y="122"/>
                      </a:lnTo>
                      <a:lnTo>
                        <a:pt x="378" y="31"/>
                      </a:lnTo>
                      <a:lnTo>
                        <a:pt x="366" y="25"/>
                      </a:lnTo>
                      <a:lnTo>
                        <a:pt x="350" y="20"/>
                      </a:lnTo>
                      <a:lnTo>
                        <a:pt x="335" y="14"/>
                      </a:lnTo>
                      <a:lnTo>
                        <a:pt x="316" y="9"/>
                      </a:lnTo>
                      <a:lnTo>
                        <a:pt x="298" y="6"/>
                      </a:lnTo>
                      <a:lnTo>
                        <a:pt x="276" y="3"/>
                      </a:lnTo>
                      <a:lnTo>
                        <a:pt x="254" y="1"/>
                      </a:lnTo>
                      <a:lnTo>
                        <a:pt x="229" y="0"/>
                      </a:lnTo>
                      <a:lnTo>
                        <a:pt x="204" y="1"/>
                      </a:lnTo>
                      <a:lnTo>
                        <a:pt x="182" y="4"/>
                      </a:lnTo>
                      <a:lnTo>
                        <a:pt x="159" y="8"/>
                      </a:lnTo>
                      <a:lnTo>
                        <a:pt x="139" y="14"/>
                      </a:lnTo>
                      <a:lnTo>
                        <a:pt x="119" y="22"/>
                      </a:lnTo>
                      <a:lnTo>
                        <a:pt x="101" y="30"/>
                      </a:lnTo>
                      <a:lnTo>
                        <a:pt x="84" y="40"/>
                      </a:lnTo>
                      <a:lnTo>
                        <a:pt x="70" y="51"/>
                      </a:lnTo>
                      <a:lnTo>
                        <a:pt x="56" y="64"/>
                      </a:lnTo>
                      <a:lnTo>
                        <a:pt x="44" y="77"/>
                      </a:lnTo>
                      <a:lnTo>
                        <a:pt x="34" y="93"/>
                      </a:lnTo>
                      <a:lnTo>
                        <a:pt x="26" y="108"/>
                      </a:lnTo>
                      <a:lnTo>
                        <a:pt x="18" y="124"/>
                      </a:lnTo>
                      <a:lnTo>
                        <a:pt x="14" y="142"/>
                      </a:lnTo>
                      <a:lnTo>
                        <a:pt x="11" y="159"/>
                      </a:lnTo>
                      <a:lnTo>
                        <a:pt x="10" y="179"/>
                      </a:lnTo>
                      <a:lnTo>
                        <a:pt x="11" y="194"/>
                      </a:lnTo>
                      <a:lnTo>
                        <a:pt x="13" y="211"/>
                      </a:lnTo>
                      <a:lnTo>
                        <a:pt x="16" y="225"/>
                      </a:lnTo>
                      <a:lnTo>
                        <a:pt x="21" y="240"/>
                      </a:lnTo>
                      <a:lnTo>
                        <a:pt x="29" y="253"/>
                      </a:lnTo>
                      <a:lnTo>
                        <a:pt x="36" y="265"/>
                      </a:lnTo>
                      <a:lnTo>
                        <a:pt x="45" y="277"/>
                      </a:lnTo>
                      <a:lnTo>
                        <a:pt x="55" y="288"/>
                      </a:lnTo>
                      <a:lnTo>
                        <a:pt x="67" y="299"/>
                      </a:lnTo>
                      <a:lnTo>
                        <a:pt x="80" y="310"/>
                      </a:lnTo>
                      <a:lnTo>
                        <a:pt x="93" y="319"/>
                      </a:lnTo>
                      <a:lnTo>
                        <a:pt x="109" y="328"/>
                      </a:lnTo>
                      <a:lnTo>
                        <a:pt x="124" y="336"/>
                      </a:lnTo>
                      <a:lnTo>
                        <a:pt x="142" y="345"/>
                      </a:lnTo>
                      <a:lnTo>
                        <a:pt x="159" y="352"/>
                      </a:lnTo>
                      <a:lnTo>
                        <a:pt x="178" y="359"/>
                      </a:lnTo>
                      <a:lnTo>
                        <a:pt x="205" y="369"/>
                      </a:lnTo>
                      <a:lnTo>
                        <a:pt x="228" y="381"/>
                      </a:lnTo>
                      <a:lnTo>
                        <a:pt x="238" y="386"/>
                      </a:lnTo>
                      <a:lnTo>
                        <a:pt x="247" y="392"/>
                      </a:lnTo>
                      <a:lnTo>
                        <a:pt x="255" y="397"/>
                      </a:lnTo>
                      <a:lnTo>
                        <a:pt x="262" y="403"/>
                      </a:lnTo>
                      <a:lnTo>
                        <a:pt x="268" y="409"/>
                      </a:lnTo>
                      <a:lnTo>
                        <a:pt x="273" y="417"/>
                      </a:lnTo>
                      <a:lnTo>
                        <a:pt x="278" y="423"/>
                      </a:lnTo>
                      <a:lnTo>
                        <a:pt x="281" y="430"/>
                      </a:lnTo>
                      <a:lnTo>
                        <a:pt x="284" y="437"/>
                      </a:lnTo>
                      <a:lnTo>
                        <a:pt x="287" y="445"/>
                      </a:lnTo>
                      <a:lnTo>
                        <a:pt x="288" y="454"/>
                      </a:lnTo>
                      <a:lnTo>
                        <a:pt x="288" y="462"/>
                      </a:lnTo>
                      <a:lnTo>
                        <a:pt x="288" y="471"/>
                      </a:lnTo>
                      <a:lnTo>
                        <a:pt x="285" y="480"/>
                      </a:lnTo>
                      <a:lnTo>
                        <a:pt x="283" y="489"/>
                      </a:lnTo>
                      <a:lnTo>
                        <a:pt x="280" y="497"/>
                      </a:lnTo>
                      <a:lnTo>
                        <a:pt x="276" y="504"/>
                      </a:lnTo>
                      <a:lnTo>
                        <a:pt x="271" y="511"/>
                      </a:lnTo>
                      <a:lnTo>
                        <a:pt x="265" y="517"/>
                      </a:lnTo>
                      <a:lnTo>
                        <a:pt x="259" y="524"/>
                      </a:lnTo>
                      <a:lnTo>
                        <a:pt x="251" y="529"/>
                      </a:lnTo>
                      <a:lnTo>
                        <a:pt x="242" y="533"/>
                      </a:lnTo>
                      <a:lnTo>
                        <a:pt x="233" y="537"/>
                      </a:lnTo>
                      <a:lnTo>
                        <a:pt x="223" y="540"/>
                      </a:lnTo>
                      <a:lnTo>
                        <a:pt x="213" y="543"/>
                      </a:lnTo>
                      <a:lnTo>
                        <a:pt x="200" y="545"/>
                      </a:lnTo>
                      <a:lnTo>
                        <a:pt x="188" y="546"/>
                      </a:lnTo>
                      <a:lnTo>
                        <a:pt x="175" y="546"/>
                      </a:lnTo>
                      <a:lnTo>
                        <a:pt x="154" y="546"/>
                      </a:lnTo>
                      <a:lnTo>
                        <a:pt x="132" y="543"/>
                      </a:lnTo>
                      <a:lnTo>
                        <a:pt x="112" y="540"/>
                      </a:lnTo>
                      <a:lnTo>
                        <a:pt x="92" y="535"/>
                      </a:lnTo>
                      <a:lnTo>
                        <a:pt x="74" y="529"/>
                      </a:lnTo>
                      <a:lnTo>
                        <a:pt x="56" y="523"/>
                      </a:lnTo>
                      <a:lnTo>
                        <a:pt x="40" y="514"/>
                      </a:lnTo>
                      <a:lnTo>
                        <a:pt x="26" y="507"/>
                      </a:lnTo>
                      <a:lnTo>
                        <a:pt x="0" y="601"/>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latin typeface="Myriad Pro"/>
                  </a:endParaRPr>
                </a:p>
              </p:txBody>
            </p:sp>
            <p:sp>
              <p:nvSpPr>
                <p:cNvPr id="35" name="Freeform 34"/>
                <p:cNvSpPr>
                  <a:spLocks noEditPoints="1"/>
                </p:cNvSpPr>
                <p:nvPr/>
              </p:nvSpPr>
              <p:spPr bwMode="auto">
                <a:xfrm>
                  <a:off x="656520" y="250031"/>
                  <a:ext cx="780730" cy="84203"/>
                </a:xfrm>
                <a:custGeom>
                  <a:avLst/>
                  <a:gdLst/>
                  <a:ahLst/>
                  <a:cxnLst>
                    <a:cxn ang="0">
                      <a:pos x="5506" y="10"/>
                    </a:cxn>
                    <a:cxn ang="0">
                      <a:pos x="5169" y="544"/>
                    </a:cxn>
                    <a:cxn ang="0">
                      <a:pos x="5029" y="477"/>
                    </a:cxn>
                    <a:cxn ang="0">
                      <a:pos x="4982" y="270"/>
                    </a:cxn>
                    <a:cxn ang="0">
                      <a:pos x="5063" y="133"/>
                    </a:cxn>
                    <a:cxn ang="0">
                      <a:pos x="5293" y="109"/>
                    </a:cxn>
                    <a:cxn ang="0">
                      <a:pos x="5122" y="6"/>
                    </a:cxn>
                    <a:cxn ang="0">
                      <a:pos x="4924" y="122"/>
                    </a:cxn>
                    <a:cxn ang="0">
                      <a:pos x="4861" y="362"/>
                    </a:cxn>
                    <a:cxn ang="0">
                      <a:pos x="4955" y="565"/>
                    </a:cxn>
                    <a:cxn ang="0">
                      <a:pos x="5175" y="641"/>
                    </a:cxn>
                    <a:cxn ang="0">
                      <a:pos x="4373" y="269"/>
                    </a:cxn>
                    <a:cxn ang="0">
                      <a:pos x="4761" y="631"/>
                    </a:cxn>
                    <a:cxn ang="0">
                      <a:pos x="4630" y="407"/>
                    </a:cxn>
                    <a:cxn ang="0">
                      <a:pos x="3905" y="100"/>
                    </a:cxn>
                    <a:cxn ang="0">
                      <a:pos x="3809" y="456"/>
                    </a:cxn>
                    <a:cxn ang="0">
                      <a:pos x="3020" y="10"/>
                    </a:cxn>
                    <a:cxn ang="0">
                      <a:pos x="2324" y="528"/>
                    </a:cxn>
                    <a:cxn ang="0">
                      <a:pos x="2455" y="633"/>
                    </a:cxn>
                    <a:cxn ang="0">
                      <a:pos x="2663" y="610"/>
                    </a:cxn>
                    <a:cxn ang="0">
                      <a:pos x="2767" y="461"/>
                    </a:cxn>
                    <a:cxn ang="0">
                      <a:pos x="2644" y="481"/>
                    </a:cxn>
                    <a:cxn ang="0">
                      <a:pos x="2470" y="533"/>
                    </a:cxn>
                    <a:cxn ang="0">
                      <a:pos x="1803" y="609"/>
                    </a:cxn>
                    <a:cxn ang="0">
                      <a:pos x="2082" y="617"/>
                    </a:cxn>
                    <a:cxn ang="0">
                      <a:pos x="2191" y="472"/>
                    </a:cxn>
                    <a:cxn ang="0">
                      <a:pos x="2070" y="286"/>
                    </a:cxn>
                    <a:cxn ang="0">
                      <a:pos x="1914" y="177"/>
                    </a:cxn>
                    <a:cxn ang="0">
                      <a:pos x="1991" y="95"/>
                    </a:cxn>
                    <a:cxn ang="0">
                      <a:pos x="2106" y="9"/>
                    </a:cxn>
                    <a:cxn ang="0">
                      <a:pos x="1823" y="93"/>
                    </a:cxn>
                    <a:cxn ang="0">
                      <a:pos x="1869" y="310"/>
                    </a:cxn>
                    <a:cxn ang="0">
                      <a:pos x="2067" y="423"/>
                    </a:cxn>
                    <a:cxn ang="0">
                      <a:pos x="2031" y="533"/>
                    </a:cxn>
                    <a:cxn ang="0">
                      <a:pos x="1789" y="601"/>
                    </a:cxn>
                    <a:cxn ang="0">
                      <a:pos x="1348" y="251"/>
                    </a:cxn>
                    <a:cxn ang="0">
                      <a:pos x="1587" y="422"/>
                    </a:cxn>
                    <a:cxn ang="0">
                      <a:pos x="1300" y="631"/>
                    </a:cxn>
                    <a:cxn ang="0">
                      <a:pos x="679" y="482"/>
                    </a:cxn>
                    <a:cxn ang="0">
                      <a:pos x="668" y="177"/>
                    </a:cxn>
                    <a:cxn ang="0">
                      <a:pos x="807" y="91"/>
                    </a:cxn>
                    <a:cxn ang="0">
                      <a:pos x="944" y="177"/>
                    </a:cxn>
                    <a:cxn ang="0">
                      <a:pos x="933" y="482"/>
                    </a:cxn>
                    <a:cxn ang="0">
                      <a:pos x="804" y="550"/>
                    </a:cxn>
                    <a:cxn ang="0">
                      <a:pos x="993" y="575"/>
                    </a:cxn>
                    <a:cxn ang="0">
                      <a:pos x="1094" y="370"/>
                    </a:cxn>
                    <a:cxn ang="0">
                      <a:pos x="1054" y="137"/>
                    </a:cxn>
                    <a:cxn ang="0">
                      <a:pos x="890" y="9"/>
                    </a:cxn>
                    <a:cxn ang="0">
                      <a:pos x="665" y="37"/>
                    </a:cxn>
                    <a:cxn ang="0">
                      <a:pos x="531" y="209"/>
                    </a:cxn>
                    <a:cxn ang="0">
                      <a:pos x="535" y="452"/>
                    </a:cxn>
                    <a:cxn ang="0">
                      <a:pos x="670" y="611"/>
                    </a:cxn>
                    <a:cxn ang="0">
                      <a:pos x="403" y="539"/>
                    </a:cxn>
                    <a:cxn ang="0">
                      <a:pos x="216" y="516"/>
                    </a:cxn>
                    <a:cxn ang="0">
                      <a:pos x="123" y="371"/>
                    </a:cxn>
                    <a:cxn ang="0">
                      <a:pos x="160" y="176"/>
                    </a:cxn>
                    <a:cxn ang="0">
                      <a:pos x="337" y="94"/>
                    </a:cxn>
                    <a:cxn ang="0">
                      <a:pos x="383" y="3"/>
                    </a:cxn>
                    <a:cxn ang="0">
                      <a:pos x="130" y="59"/>
                    </a:cxn>
                    <a:cxn ang="0">
                      <a:pos x="6" y="255"/>
                    </a:cxn>
                    <a:cxn ang="0">
                      <a:pos x="41" y="497"/>
                    </a:cxn>
                    <a:cxn ang="0">
                      <a:pos x="215" y="628"/>
                    </a:cxn>
                    <a:cxn ang="0">
                      <a:pos x="458" y="523"/>
                    </a:cxn>
                  </a:cxnLst>
                  <a:rect l="0" t="0" r="r" b="b"/>
                  <a:pathLst>
                    <a:path w="5893" h="641">
                      <a:moveTo>
                        <a:pt x="5686" y="631"/>
                      </a:moveTo>
                      <a:lnTo>
                        <a:pt x="5686" y="369"/>
                      </a:lnTo>
                      <a:lnTo>
                        <a:pt x="5893" y="10"/>
                      </a:lnTo>
                      <a:lnTo>
                        <a:pt x="5764" y="10"/>
                      </a:lnTo>
                      <a:lnTo>
                        <a:pt x="5690" y="169"/>
                      </a:lnTo>
                      <a:lnTo>
                        <a:pt x="5675" y="202"/>
                      </a:lnTo>
                      <a:lnTo>
                        <a:pt x="5661" y="232"/>
                      </a:lnTo>
                      <a:lnTo>
                        <a:pt x="5648" y="262"/>
                      </a:lnTo>
                      <a:lnTo>
                        <a:pt x="5636" y="292"/>
                      </a:lnTo>
                      <a:lnTo>
                        <a:pt x="5635" y="292"/>
                      </a:lnTo>
                      <a:lnTo>
                        <a:pt x="5621" y="261"/>
                      </a:lnTo>
                      <a:lnTo>
                        <a:pt x="5609" y="232"/>
                      </a:lnTo>
                      <a:lnTo>
                        <a:pt x="5596" y="202"/>
                      </a:lnTo>
                      <a:lnTo>
                        <a:pt x="5580" y="170"/>
                      </a:lnTo>
                      <a:lnTo>
                        <a:pt x="5506" y="10"/>
                      </a:lnTo>
                      <a:lnTo>
                        <a:pt x="5377" y="10"/>
                      </a:lnTo>
                      <a:lnTo>
                        <a:pt x="5573" y="372"/>
                      </a:lnTo>
                      <a:lnTo>
                        <a:pt x="5573" y="631"/>
                      </a:lnTo>
                      <a:lnTo>
                        <a:pt x="5686" y="631"/>
                      </a:lnTo>
                      <a:close/>
                      <a:moveTo>
                        <a:pt x="5318" y="523"/>
                      </a:moveTo>
                      <a:lnTo>
                        <a:pt x="5306" y="528"/>
                      </a:lnTo>
                      <a:lnTo>
                        <a:pt x="5293" y="532"/>
                      </a:lnTo>
                      <a:lnTo>
                        <a:pt x="5277" y="536"/>
                      </a:lnTo>
                      <a:lnTo>
                        <a:pt x="5262" y="539"/>
                      </a:lnTo>
                      <a:lnTo>
                        <a:pt x="5245" y="542"/>
                      </a:lnTo>
                      <a:lnTo>
                        <a:pt x="5229" y="544"/>
                      </a:lnTo>
                      <a:lnTo>
                        <a:pt x="5211" y="545"/>
                      </a:lnTo>
                      <a:lnTo>
                        <a:pt x="5194" y="545"/>
                      </a:lnTo>
                      <a:lnTo>
                        <a:pt x="5182" y="545"/>
                      </a:lnTo>
                      <a:lnTo>
                        <a:pt x="5169" y="544"/>
                      </a:lnTo>
                      <a:lnTo>
                        <a:pt x="5157" y="543"/>
                      </a:lnTo>
                      <a:lnTo>
                        <a:pt x="5146" y="541"/>
                      </a:lnTo>
                      <a:lnTo>
                        <a:pt x="5134" y="539"/>
                      </a:lnTo>
                      <a:lnTo>
                        <a:pt x="5124" y="537"/>
                      </a:lnTo>
                      <a:lnTo>
                        <a:pt x="5113" y="534"/>
                      </a:lnTo>
                      <a:lnTo>
                        <a:pt x="5104" y="530"/>
                      </a:lnTo>
                      <a:lnTo>
                        <a:pt x="5093" y="526"/>
                      </a:lnTo>
                      <a:lnTo>
                        <a:pt x="5084" y="522"/>
                      </a:lnTo>
                      <a:lnTo>
                        <a:pt x="5075" y="516"/>
                      </a:lnTo>
                      <a:lnTo>
                        <a:pt x="5067" y="511"/>
                      </a:lnTo>
                      <a:lnTo>
                        <a:pt x="5057" y="505"/>
                      </a:lnTo>
                      <a:lnTo>
                        <a:pt x="5050" y="499"/>
                      </a:lnTo>
                      <a:lnTo>
                        <a:pt x="5042" y="492"/>
                      </a:lnTo>
                      <a:lnTo>
                        <a:pt x="5036" y="486"/>
                      </a:lnTo>
                      <a:lnTo>
                        <a:pt x="5029" y="477"/>
                      </a:lnTo>
                      <a:lnTo>
                        <a:pt x="5022" y="470"/>
                      </a:lnTo>
                      <a:lnTo>
                        <a:pt x="5016" y="462"/>
                      </a:lnTo>
                      <a:lnTo>
                        <a:pt x="5011" y="453"/>
                      </a:lnTo>
                      <a:lnTo>
                        <a:pt x="5006" y="443"/>
                      </a:lnTo>
                      <a:lnTo>
                        <a:pt x="5001" y="434"/>
                      </a:lnTo>
                      <a:lnTo>
                        <a:pt x="4997" y="425"/>
                      </a:lnTo>
                      <a:lnTo>
                        <a:pt x="4993" y="415"/>
                      </a:lnTo>
                      <a:lnTo>
                        <a:pt x="4986" y="393"/>
                      </a:lnTo>
                      <a:lnTo>
                        <a:pt x="4982" y="371"/>
                      </a:lnTo>
                      <a:lnTo>
                        <a:pt x="4979" y="347"/>
                      </a:lnTo>
                      <a:lnTo>
                        <a:pt x="4978" y="322"/>
                      </a:lnTo>
                      <a:lnTo>
                        <a:pt x="4979" y="309"/>
                      </a:lnTo>
                      <a:lnTo>
                        <a:pt x="4979" y="295"/>
                      </a:lnTo>
                      <a:lnTo>
                        <a:pt x="4981" y="282"/>
                      </a:lnTo>
                      <a:lnTo>
                        <a:pt x="4982" y="270"/>
                      </a:lnTo>
                      <a:lnTo>
                        <a:pt x="4985" y="257"/>
                      </a:lnTo>
                      <a:lnTo>
                        <a:pt x="4987" y="246"/>
                      </a:lnTo>
                      <a:lnTo>
                        <a:pt x="4991" y="235"/>
                      </a:lnTo>
                      <a:lnTo>
                        <a:pt x="4995" y="223"/>
                      </a:lnTo>
                      <a:lnTo>
                        <a:pt x="4999" y="213"/>
                      </a:lnTo>
                      <a:lnTo>
                        <a:pt x="5004" y="203"/>
                      </a:lnTo>
                      <a:lnTo>
                        <a:pt x="5008" y="193"/>
                      </a:lnTo>
                      <a:lnTo>
                        <a:pt x="5014" y="184"/>
                      </a:lnTo>
                      <a:lnTo>
                        <a:pt x="5019" y="176"/>
                      </a:lnTo>
                      <a:lnTo>
                        <a:pt x="5026" y="168"/>
                      </a:lnTo>
                      <a:lnTo>
                        <a:pt x="5033" y="159"/>
                      </a:lnTo>
                      <a:lnTo>
                        <a:pt x="5040" y="152"/>
                      </a:lnTo>
                      <a:lnTo>
                        <a:pt x="5047" y="145"/>
                      </a:lnTo>
                      <a:lnTo>
                        <a:pt x="5055" y="139"/>
                      </a:lnTo>
                      <a:lnTo>
                        <a:pt x="5063" y="133"/>
                      </a:lnTo>
                      <a:lnTo>
                        <a:pt x="5072" y="127"/>
                      </a:lnTo>
                      <a:lnTo>
                        <a:pt x="5080" y="121"/>
                      </a:lnTo>
                      <a:lnTo>
                        <a:pt x="5089" y="117"/>
                      </a:lnTo>
                      <a:lnTo>
                        <a:pt x="5098" y="112"/>
                      </a:lnTo>
                      <a:lnTo>
                        <a:pt x="5109" y="109"/>
                      </a:lnTo>
                      <a:lnTo>
                        <a:pt x="5129" y="102"/>
                      </a:lnTo>
                      <a:lnTo>
                        <a:pt x="5150" y="98"/>
                      </a:lnTo>
                      <a:lnTo>
                        <a:pt x="5172" y="95"/>
                      </a:lnTo>
                      <a:lnTo>
                        <a:pt x="5196" y="94"/>
                      </a:lnTo>
                      <a:lnTo>
                        <a:pt x="5215" y="95"/>
                      </a:lnTo>
                      <a:lnTo>
                        <a:pt x="5232" y="96"/>
                      </a:lnTo>
                      <a:lnTo>
                        <a:pt x="5248" y="98"/>
                      </a:lnTo>
                      <a:lnTo>
                        <a:pt x="5264" y="101"/>
                      </a:lnTo>
                      <a:lnTo>
                        <a:pt x="5279" y="105"/>
                      </a:lnTo>
                      <a:lnTo>
                        <a:pt x="5293" y="109"/>
                      </a:lnTo>
                      <a:lnTo>
                        <a:pt x="5305" y="113"/>
                      </a:lnTo>
                      <a:lnTo>
                        <a:pt x="5316" y="118"/>
                      </a:lnTo>
                      <a:lnTo>
                        <a:pt x="5341" y="28"/>
                      </a:lnTo>
                      <a:lnTo>
                        <a:pt x="5332" y="24"/>
                      </a:lnTo>
                      <a:lnTo>
                        <a:pt x="5318" y="19"/>
                      </a:lnTo>
                      <a:lnTo>
                        <a:pt x="5303" y="13"/>
                      </a:lnTo>
                      <a:lnTo>
                        <a:pt x="5285" y="9"/>
                      </a:lnTo>
                      <a:lnTo>
                        <a:pt x="5265" y="6"/>
                      </a:lnTo>
                      <a:lnTo>
                        <a:pt x="5242" y="3"/>
                      </a:lnTo>
                      <a:lnTo>
                        <a:pt x="5218" y="1"/>
                      </a:lnTo>
                      <a:lnTo>
                        <a:pt x="5191" y="0"/>
                      </a:lnTo>
                      <a:lnTo>
                        <a:pt x="5173" y="1"/>
                      </a:lnTo>
                      <a:lnTo>
                        <a:pt x="5156" y="2"/>
                      </a:lnTo>
                      <a:lnTo>
                        <a:pt x="5139" y="4"/>
                      </a:lnTo>
                      <a:lnTo>
                        <a:pt x="5122" y="6"/>
                      </a:lnTo>
                      <a:lnTo>
                        <a:pt x="5106" y="9"/>
                      </a:lnTo>
                      <a:lnTo>
                        <a:pt x="5090" y="13"/>
                      </a:lnTo>
                      <a:lnTo>
                        <a:pt x="5075" y="17"/>
                      </a:lnTo>
                      <a:lnTo>
                        <a:pt x="5059" y="23"/>
                      </a:lnTo>
                      <a:lnTo>
                        <a:pt x="5045" y="29"/>
                      </a:lnTo>
                      <a:lnTo>
                        <a:pt x="5031" y="35"/>
                      </a:lnTo>
                      <a:lnTo>
                        <a:pt x="5016" y="42"/>
                      </a:lnTo>
                      <a:lnTo>
                        <a:pt x="5003" y="50"/>
                      </a:lnTo>
                      <a:lnTo>
                        <a:pt x="4989" y="59"/>
                      </a:lnTo>
                      <a:lnTo>
                        <a:pt x="4977" y="68"/>
                      </a:lnTo>
                      <a:lnTo>
                        <a:pt x="4966" y="77"/>
                      </a:lnTo>
                      <a:lnTo>
                        <a:pt x="4955" y="87"/>
                      </a:lnTo>
                      <a:lnTo>
                        <a:pt x="4943" y="99"/>
                      </a:lnTo>
                      <a:lnTo>
                        <a:pt x="4933" y="110"/>
                      </a:lnTo>
                      <a:lnTo>
                        <a:pt x="4924" y="122"/>
                      </a:lnTo>
                      <a:lnTo>
                        <a:pt x="4914" y="135"/>
                      </a:lnTo>
                      <a:lnTo>
                        <a:pt x="4906" y="148"/>
                      </a:lnTo>
                      <a:lnTo>
                        <a:pt x="4898" y="162"/>
                      </a:lnTo>
                      <a:lnTo>
                        <a:pt x="4891" y="176"/>
                      </a:lnTo>
                      <a:lnTo>
                        <a:pt x="4885" y="190"/>
                      </a:lnTo>
                      <a:lnTo>
                        <a:pt x="4879" y="206"/>
                      </a:lnTo>
                      <a:lnTo>
                        <a:pt x="4873" y="222"/>
                      </a:lnTo>
                      <a:lnTo>
                        <a:pt x="4869" y="239"/>
                      </a:lnTo>
                      <a:lnTo>
                        <a:pt x="4866" y="255"/>
                      </a:lnTo>
                      <a:lnTo>
                        <a:pt x="4863" y="273"/>
                      </a:lnTo>
                      <a:lnTo>
                        <a:pt x="4861" y="290"/>
                      </a:lnTo>
                      <a:lnTo>
                        <a:pt x="4860" y="309"/>
                      </a:lnTo>
                      <a:lnTo>
                        <a:pt x="4859" y="328"/>
                      </a:lnTo>
                      <a:lnTo>
                        <a:pt x="4860" y="346"/>
                      </a:lnTo>
                      <a:lnTo>
                        <a:pt x="4861" y="362"/>
                      </a:lnTo>
                      <a:lnTo>
                        <a:pt x="4862" y="380"/>
                      </a:lnTo>
                      <a:lnTo>
                        <a:pt x="4865" y="395"/>
                      </a:lnTo>
                      <a:lnTo>
                        <a:pt x="4868" y="412"/>
                      </a:lnTo>
                      <a:lnTo>
                        <a:pt x="4871" y="427"/>
                      </a:lnTo>
                      <a:lnTo>
                        <a:pt x="4876" y="441"/>
                      </a:lnTo>
                      <a:lnTo>
                        <a:pt x="4881" y="457"/>
                      </a:lnTo>
                      <a:lnTo>
                        <a:pt x="4887" y="470"/>
                      </a:lnTo>
                      <a:lnTo>
                        <a:pt x="4893" y="484"/>
                      </a:lnTo>
                      <a:lnTo>
                        <a:pt x="4900" y="497"/>
                      </a:lnTo>
                      <a:lnTo>
                        <a:pt x="4907" y="509"/>
                      </a:lnTo>
                      <a:lnTo>
                        <a:pt x="4915" y="522"/>
                      </a:lnTo>
                      <a:lnTo>
                        <a:pt x="4925" y="534"/>
                      </a:lnTo>
                      <a:lnTo>
                        <a:pt x="4934" y="544"/>
                      </a:lnTo>
                      <a:lnTo>
                        <a:pt x="4943" y="555"/>
                      </a:lnTo>
                      <a:lnTo>
                        <a:pt x="4955" y="565"/>
                      </a:lnTo>
                      <a:lnTo>
                        <a:pt x="4965" y="574"/>
                      </a:lnTo>
                      <a:lnTo>
                        <a:pt x="4977" y="583"/>
                      </a:lnTo>
                      <a:lnTo>
                        <a:pt x="4989" y="592"/>
                      </a:lnTo>
                      <a:lnTo>
                        <a:pt x="5002" y="599"/>
                      </a:lnTo>
                      <a:lnTo>
                        <a:pt x="5015" y="606"/>
                      </a:lnTo>
                      <a:lnTo>
                        <a:pt x="5029" y="612"/>
                      </a:lnTo>
                      <a:lnTo>
                        <a:pt x="5043" y="618"/>
                      </a:lnTo>
                      <a:lnTo>
                        <a:pt x="5058" y="623"/>
                      </a:lnTo>
                      <a:lnTo>
                        <a:pt x="5074" y="628"/>
                      </a:lnTo>
                      <a:lnTo>
                        <a:pt x="5089" y="632"/>
                      </a:lnTo>
                      <a:lnTo>
                        <a:pt x="5106" y="635"/>
                      </a:lnTo>
                      <a:lnTo>
                        <a:pt x="5122" y="637"/>
                      </a:lnTo>
                      <a:lnTo>
                        <a:pt x="5139" y="639"/>
                      </a:lnTo>
                      <a:lnTo>
                        <a:pt x="5158" y="640"/>
                      </a:lnTo>
                      <a:lnTo>
                        <a:pt x="5175" y="641"/>
                      </a:lnTo>
                      <a:lnTo>
                        <a:pt x="5203" y="640"/>
                      </a:lnTo>
                      <a:lnTo>
                        <a:pt x="5229" y="638"/>
                      </a:lnTo>
                      <a:lnTo>
                        <a:pt x="5253" y="635"/>
                      </a:lnTo>
                      <a:lnTo>
                        <a:pt x="5274" y="632"/>
                      </a:lnTo>
                      <a:lnTo>
                        <a:pt x="5294" y="628"/>
                      </a:lnTo>
                      <a:lnTo>
                        <a:pt x="5310" y="622"/>
                      </a:lnTo>
                      <a:lnTo>
                        <a:pt x="5324" y="617"/>
                      </a:lnTo>
                      <a:lnTo>
                        <a:pt x="5337" y="612"/>
                      </a:lnTo>
                      <a:lnTo>
                        <a:pt x="5318" y="523"/>
                      </a:lnTo>
                      <a:close/>
                      <a:moveTo>
                        <a:pt x="4374" y="631"/>
                      </a:moveTo>
                      <a:lnTo>
                        <a:pt x="4374" y="408"/>
                      </a:lnTo>
                      <a:lnTo>
                        <a:pt x="4374" y="371"/>
                      </a:lnTo>
                      <a:lnTo>
                        <a:pt x="4374" y="335"/>
                      </a:lnTo>
                      <a:lnTo>
                        <a:pt x="4374" y="301"/>
                      </a:lnTo>
                      <a:lnTo>
                        <a:pt x="4373" y="269"/>
                      </a:lnTo>
                      <a:lnTo>
                        <a:pt x="4372" y="237"/>
                      </a:lnTo>
                      <a:lnTo>
                        <a:pt x="4371" y="205"/>
                      </a:lnTo>
                      <a:lnTo>
                        <a:pt x="4370" y="175"/>
                      </a:lnTo>
                      <a:lnTo>
                        <a:pt x="4369" y="144"/>
                      </a:lnTo>
                      <a:lnTo>
                        <a:pt x="4371" y="144"/>
                      </a:lnTo>
                      <a:lnTo>
                        <a:pt x="4383" y="170"/>
                      </a:lnTo>
                      <a:lnTo>
                        <a:pt x="4396" y="198"/>
                      </a:lnTo>
                      <a:lnTo>
                        <a:pt x="4410" y="224"/>
                      </a:lnTo>
                      <a:lnTo>
                        <a:pt x="4423" y="251"/>
                      </a:lnTo>
                      <a:lnTo>
                        <a:pt x="4438" y="279"/>
                      </a:lnTo>
                      <a:lnTo>
                        <a:pt x="4453" y="306"/>
                      </a:lnTo>
                      <a:lnTo>
                        <a:pt x="4468" y="332"/>
                      </a:lnTo>
                      <a:lnTo>
                        <a:pt x="4483" y="358"/>
                      </a:lnTo>
                      <a:lnTo>
                        <a:pt x="4644" y="631"/>
                      </a:lnTo>
                      <a:lnTo>
                        <a:pt x="4761" y="631"/>
                      </a:lnTo>
                      <a:lnTo>
                        <a:pt x="4761" y="10"/>
                      </a:lnTo>
                      <a:lnTo>
                        <a:pt x="4657" y="10"/>
                      </a:lnTo>
                      <a:lnTo>
                        <a:pt x="4657" y="226"/>
                      </a:lnTo>
                      <a:lnTo>
                        <a:pt x="4657" y="261"/>
                      </a:lnTo>
                      <a:lnTo>
                        <a:pt x="4658" y="295"/>
                      </a:lnTo>
                      <a:lnTo>
                        <a:pt x="4658" y="328"/>
                      </a:lnTo>
                      <a:lnTo>
                        <a:pt x="4659" y="360"/>
                      </a:lnTo>
                      <a:lnTo>
                        <a:pt x="4661" y="391"/>
                      </a:lnTo>
                      <a:lnTo>
                        <a:pt x="4662" y="422"/>
                      </a:lnTo>
                      <a:lnTo>
                        <a:pt x="4665" y="453"/>
                      </a:lnTo>
                      <a:lnTo>
                        <a:pt x="4667" y="484"/>
                      </a:lnTo>
                      <a:lnTo>
                        <a:pt x="4665" y="485"/>
                      </a:lnTo>
                      <a:lnTo>
                        <a:pt x="4653" y="459"/>
                      </a:lnTo>
                      <a:lnTo>
                        <a:pt x="4642" y="433"/>
                      </a:lnTo>
                      <a:lnTo>
                        <a:pt x="4630" y="407"/>
                      </a:lnTo>
                      <a:lnTo>
                        <a:pt x="4616" y="381"/>
                      </a:lnTo>
                      <a:lnTo>
                        <a:pt x="4603" y="355"/>
                      </a:lnTo>
                      <a:lnTo>
                        <a:pt x="4589" y="328"/>
                      </a:lnTo>
                      <a:lnTo>
                        <a:pt x="4574" y="302"/>
                      </a:lnTo>
                      <a:lnTo>
                        <a:pt x="4559" y="277"/>
                      </a:lnTo>
                      <a:lnTo>
                        <a:pt x="4399" y="10"/>
                      </a:lnTo>
                      <a:lnTo>
                        <a:pt x="4270" y="10"/>
                      </a:lnTo>
                      <a:lnTo>
                        <a:pt x="4270" y="631"/>
                      </a:lnTo>
                      <a:lnTo>
                        <a:pt x="4374" y="631"/>
                      </a:lnTo>
                      <a:close/>
                      <a:moveTo>
                        <a:pt x="3827" y="369"/>
                      </a:moveTo>
                      <a:lnTo>
                        <a:pt x="3876" y="216"/>
                      </a:lnTo>
                      <a:lnTo>
                        <a:pt x="3884" y="187"/>
                      </a:lnTo>
                      <a:lnTo>
                        <a:pt x="3891" y="158"/>
                      </a:lnTo>
                      <a:lnTo>
                        <a:pt x="3898" y="129"/>
                      </a:lnTo>
                      <a:lnTo>
                        <a:pt x="3905" y="100"/>
                      </a:lnTo>
                      <a:lnTo>
                        <a:pt x="3908" y="100"/>
                      </a:lnTo>
                      <a:lnTo>
                        <a:pt x="3915" y="128"/>
                      </a:lnTo>
                      <a:lnTo>
                        <a:pt x="3922" y="157"/>
                      </a:lnTo>
                      <a:lnTo>
                        <a:pt x="3930" y="187"/>
                      </a:lnTo>
                      <a:lnTo>
                        <a:pt x="3938" y="217"/>
                      </a:lnTo>
                      <a:lnTo>
                        <a:pt x="3988" y="369"/>
                      </a:lnTo>
                      <a:lnTo>
                        <a:pt x="3827" y="369"/>
                      </a:lnTo>
                      <a:close/>
                      <a:moveTo>
                        <a:pt x="4006" y="456"/>
                      </a:moveTo>
                      <a:lnTo>
                        <a:pt x="4063" y="631"/>
                      </a:lnTo>
                      <a:lnTo>
                        <a:pt x="4184" y="631"/>
                      </a:lnTo>
                      <a:lnTo>
                        <a:pt x="3983" y="10"/>
                      </a:lnTo>
                      <a:lnTo>
                        <a:pt x="3839" y="10"/>
                      </a:lnTo>
                      <a:lnTo>
                        <a:pt x="3639" y="631"/>
                      </a:lnTo>
                      <a:lnTo>
                        <a:pt x="3756" y="631"/>
                      </a:lnTo>
                      <a:lnTo>
                        <a:pt x="3809" y="456"/>
                      </a:lnTo>
                      <a:lnTo>
                        <a:pt x="4006" y="456"/>
                      </a:lnTo>
                      <a:close/>
                      <a:moveTo>
                        <a:pt x="3389" y="631"/>
                      </a:moveTo>
                      <a:lnTo>
                        <a:pt x="3502" y="631"/>
                      </a:lnTo>
                      <a:lnTo>
                        <a:pt x="3502" y="105"/>
                      </a:lnTo>
                      <a:lnTo>
                        <a:pt x="3680" y="105"/>
                      </a:lnTo>
                      <a:lnTo>
                        <a:pt x="3680" y="10"/>
                      </a:lnTo>
                      <a:lnTo>
                        <a:pt x="3211" y="10"/>
                      </a:lnTo>
                      <a:lnTo>
                        <a:pt x="3211" y="105"/>
                      </a:lnTo>
                      <a:lnTo>
                        <a:pt x="3389" y="105"/>
                      </a:lnTo>
                      <a:lnTo>
                        <a:pt x="3389" y="631"/>
                      </a:lnTo>
                      <a:close/>
                      <a:moveTo>
                        <a:pt x="2906" y="631"/>
                      </a:moveTo>
                      <a:lnTo>
                        <a:pt x="3275" y="631"/>
                      </a:lnTo>
                      <a:lnTo>
                        <a:pt x="3275" y="536"/>
                      </a:lnTo>
                      <a:lnTo>
                        <a:pt x="3020" y="536"/>
                      </a:lnTo>
                      <a:lnTo>
                        <a:pt x="3020" y="10"/>
                      </a:lnTo>
                      <a:lnTo>
                        <a:pt x="2906" y="10"/>
                      </a:lnTo>
                      <a:lnTo>
                        <a:pt x="2906" y="631"/>
                      </a:lnTo>
                      <a:close/>
                      <a:moveTo>
                        <a:pt x="2293" y="10"/>
                      </a:moveTo>
                      <a:lnTo>
                        <a:pt x="2293" y="365"/>
                      </a:lnTo>
                      <a:lnTo>
                        <a:pt x="2293" y="383"/>
                      </a:lnTo>
                      <a:lnTo>
                        <a:pt x="2294" y="400"/>
                      </a:lnTo>
                      <a:lnTo>
                        <a:pt x="2295" y="417"/>
                      </a:lnTo>
                      <a:lnTo>
                        <a:pt x="2297" y="433"/>
                      </a:lnTo>
                      <a:lnTo>
                        <a:pt x="2299" y="449"/>
                      </a:lnTo>
                      <a:lnTo>
                        <a:pt x="2303" y="463"/>
                      </a:lnTo>
                      <a:lnTo>
                        <a:pt x="2306" y="477"/>
                      </a:lnTo>
                      <a:lnTo>
                        <a:pt x="2310" y="491"/>
                      </a:lnTo>
                      <a:lnTo>
                        <a:pt x="2314" y="503"/>
                      </a:lnTo>
                      <a:lnTo>
                        <a:pt x="2319" y="515"/>
                      </a:lnTo>
                      <a:lnTo>
                        <a:pt x="2324" y="528"/>
                      </a:lnTo>
                      <a:lnTo>
                        <a:pt x="2330" y="538"/>
                      </a:lnTo>
                      <a:lnTo>
                        <a:pt x="2336" y="548"/>
                      </a:lnTo>
                      <a:lnTo>
                        <a:pt x="2343" y="559"/>
                      </a:lnTo>
                      <a:lnTo>
                        <a:pt x="2350" y="568"/>
                      </a:lnTo>
                      <a:lnTo>
                        <a:pt x="2357" y="576"/>
                      </a:lnTo>
                      <a:lnTo>
                        <a:pt x="2365" y="584"/>
                      </a:lnTo>
                      <a:lnTo>
                        <a:pt x="2373" y="592"/>
                      </a:lnTo>
                      <a:lnTo>
                        <a:pt x="2383" y="599"/>
                      </a:lnTo>
                      <a:lnTo>
                        <a:pt x="2392" y="605"/>
                      </a:lnTo>
                      <a:lnTo>
                        <a:pt x="2401" y="611"/>
                      </a:lnTo>
                      <a:lnTo>
                        <a:pt x="2411" y="616"/>
                      </a:lnTo>
                      <a:lnTo>
                        <a:pt x="2422" y="621"/>
                      </a:lnTo>
                      <a:lnTo>
                        <a:pt x="2432" y="625"/>
                      </a:lnTo>
                      <a:lnTo>
                        <a:pt x="2443" y="629"/>
                      </a:lnTo>
                      <a:lnTo>
                        <a:pt x="2455" y="633"/>
                      </a:lnTo>
                      <a:lnTo>
                        <a:pt x="2466" y="635"/>
                      </a:lnTo>
                      <a:lnTo>
                        <a:pt x="2478" y="637"/>
                      </a:lnTo>
                      <a:lnTo>
                        <a:pt x="2503" y="640"/>
                      </a:lnTo>
                      <a:lnTo>
                        <a:pt x="2530" y="641"/>
                      </a:lnTo>
                      <a:lnTo>
                        <a:pt x="2543" y="641"/>
                      </a:lnTo>
                      <a:lnTo>
                        <a:pt x="2556" y="640"/>
                      </a:lnTo>
                      <a:lnTo>
                        <a:pt x="2570" y="639"/>
                      </a:lnTo>
                      <a:lnTo>
                        <a:pt x="2583" y="637"/>
                      </a:lnTo>
                      <a:lnTo>
                        <a:pt x="2595" y="635"/>
                      </a:lnTo>
                      <a:lnTo>
                        <a:pt x="2608" y="632"/>
                      </a:lnTo>
                      <a:lnTo>
                        <a:pt x="2619" y="629"/>
                      </a:lnTo>
                      <a:lnTo>
                        <a:pt x="2631" y="624"/>
                      </a:lnTo>
                      <a:lnTo>
                        <a:pt x="2643" y="620"/>
                      </a:lnTo>
                      <a:lnTo>
                        <a:pt x="2653" y="615"/>
                      </a:lnTo>
                      <a:lnTo>
                        <a:pt x="2663" y="610"/>
                      </a:lnTo>
                      <a:lnTo>
                        <a:pt x="2673" y="604"/>
                      </a:lnTo>
                      <a:lnTo>
                        <a:pt x="2683" y="598"/>
                      </a:lnTo>
                      <a:lnTo>
                        <a:pt x="2692" y="591"/>
                      </a:lnTo>
                      <a:lnTo>
                        <a:pt x="2701" y="582"/>
                      </a:lnTo>
                      <a:lnTo>
                        <a:pt x="2709" y="574"/>
                      </a:lnTo>
                      <a:lnTo>
                        <a:pt x="2718" y="566"/>
                      </a:lnTo>
                      <a:lnTo>
                        <a:pt x="2725" y="557"/>
                      </a:lnTo>
                      <a:lnTo>
                        <a:pt x="2732" y="546"/>
                      </a:lnTo>
                      <a:lnTo>
                        <a:pt x="2738" y="536"/>
                      </a:lnTo>
                      <a:lnTo>
                        <a:pt x="2744" y="525"/>
                      </a:lnTo>
                      <a:lnTo>
                        <a:pt x="2750" y="513"/>
                      </a:lnTo>
                      <a:lnTo>
                        <a:pt x="2755" y="501"/>
                      </a:lnTo>
                      <a:lnTo>
                        <a:pt x="2760" y="489"/>
                      </a:lnTo>
                      <a:lnTo>
                        <a:pt x="2764" y="475"/>
                      </a:lnTo>
                      <a:lnTo>
                        <a:pt x="2767" y="461"/>
                      </a:lnTo>
                      <a:lnTo>
                        <a:pt x="2770" y="446"/>
                      </a:lnTo>
                      <a:lnTo>
                        <a:pt x="2772" y="431"/>
                      </a:lnTo>
                      <a:lnTo>
                        <a:pt x="2774" y="416"/>
                      </a:lnTo>
                      <a:lnTo>
                        <a:pt x="2776" y="399"/>
                      </a:lnTo>
                      <a:lnTo>
                        <a:pt x="2777" y="383"/>
                      </a:lnTo>
                      <a:lnTo>
                        <a:pt x="2777" y="364"/>
                      </a:lnTo>
                      <a:lnTo>
                        <a:pt x="2777" y="10"/>
                      </a:lnTo>
                      <a:lnTo>
                        <a:pt x="2664" y="10"/>
                      </a:lnTo>
                      <a:lnTo>
                        <a:pt x="2664" y="372"/>
                      </a:lnTo>
                      <a:lnTo>
                        <a:pt x="2663" y="394"/>
                      </a:lnTo>
                      <a:lnTo>
                        <a:pt x="2661" y="415"/>
                      </a:lnTo>
                      <a:lnTo>
                        <a:pt x="2659" y="433"/>
                      </a:lnTo>
                      <a:lnTo>
                        <a:pt x="2655" y="451"/>
                      </a:lnTo>
                      <a:lnTo>
                        <a:pt x="2650" y="467"/>
                      </a:lnTo>
                      <a:lnTo>
                        <a:pt x="2644" y="481"/>
                      </a:lnTo>
                      <a:lnTo>
                        <a:pt x="2638" y="495"/>
                      </a:lnTo>
                      <a:lnTo>
                        <a:pt x="2629" y="506"/>
                      </a:lnTo>
                      <a:lnTo>
                        <a:pt x="2620" y="516"/>
                      </a:lnTo>
                      <a:lnTo>
                        <a:pt x="2611" y="526"/>
                      </a:lnTo>
                      <a:lnTo>
                        <a:pt x="2600" y="533"/>
                      </a:lnTo>
                      <a:lnTo>
                        <a:pt x="2588" y="539"/>
                      </a:lnTo>
                      <a:lnTo>
                        <a:pt x="2576" y="544"/>
                      </a:lnTo>
                      <a:lnTo>
                        <a:pt x="2563" y="547"/>
                      </a:lnTo>
                      <a:lnTo>
                        <a:pt x="2548" y="549"/>
                      </a:lnTo>
                      <a:lnTo>
                        <a:pt x="2534" y="549"/>
                      </a:lnTo>
                      <a:lnTo>
                        <a:pt x="2519" y="549"/>
                      </a:lnTo>
                      <a:lnTo>
                        <a:pt x="2506" y="547"/>
                      </a:lnTo>
                      <a:lnTo>
                        <a:pt x="2493" y="543"/>
                      </a:lnTo>
                      <a:lnTo>
                        <a:pt x="2481" y="539"/>
                      </a:lnTo>
                      <a:lnTo>
                        <a:pt x="2470" y="533"/>
                      </a:lnTo>
                      <a:lnTo>
                        <a:pt x="2460" y="526"/>
                      </a:lnTo>
                      <a:lnTo>
                        <a:pt x="2449" y="516"/>
                      </a:lnTo>
                      <a:lnTo>
                        <a:pt x="2441" y="506"/>
                      </a:lnTo>
                      <a:lnTo>
                        <a:pt x="2433" y="495"/>
                      </a:lnTo>
                      <a:lnTo>
                        <a:pt x="2426" y="481"/>
                      </a:lnTo>
                      <a:lnTo>
                        <a:pt x="2421" y="467"/>
                      </a:lnTo>
                      <a:lnTo>
                        <a:pt x="2416" y="451"/>
                      </a:lnTo>
                      <a:lnTo>
                        <a:pt x="2411" y="433"/>
                      </a:lnTo>
                      <a:lnTo>
                        <a:pt x="2408" y="415"/>
                      </a:lnTo>
                      <a:lnTo>
                        <a:pt x="2406" y="394"/>
                      </a:lnTo>
                      <a:lnTo>
                        <a:pt x="2406" y="372"/>
                      </a:lnTo>
                      <a:lnTo>
                        <a:pt x="2406" y="10"/>
                      </a:lnTo>
                      <a:lnTo>
                        <a:pt x="2293" y="10"/>
                      </a:lnTo>
                      <a:close/>
                      <a:moveTo>
                        <a:pt x="1789" y="601"/>
                      </a:moveTo>
                      <a:lnTo>
                        <a:pt x="1803" y="609"/>
                      </a:lnTo>
                      <a:lnTo>
                        <a:pt x="1821" y="616"/>
                      </a:lnTo>
                      <a:lnTo>
                        <a:pt x="1840" y="622"/>
                      </a:lnTo>
                      <a:lnTo>
                        <a:pt x="1861" y="629"/>
                      </a:lnTo>
                      <a:lnTo>
                        <a:pt x="1883" y="634"/>
                      </a:lnTo>
                      <a:lnTo>
                        <a:pt x="1908" y="637"/>
                      </a:lnTo>
                      <a:lnTo>
                        <a:pt x="1932" y="640"/>
                      </a:lnTo>
                      <a:lnTo>
                        <a:pt x="1956" y="641"/>
                      </a:lnTo>
                      <a:lnTo>
                        <a:pt x="1986" y="640"/>
                      </a:lnTo>
                      <a:lnTo>
                        <a:pt x="2013" y="637"/>
                      </a:lnTo>
                      <a:lnTo>
                        <a:pt x="2025" y="635"/>
                      </a:lnTo>
                      <a:lnTo>
                        <a:pt x="2037" y="632"/>
                      </a:lnTo>
                      <a:lnTo>
                        <a:pt x="2050" y="629"/>
                      </a:lnTo>
                      <a:lnTo>
                        <a:pt x="2061" y="625"/>
                      </a:lnTo>
                      <a:lnTo>
                        <a:pt x="2071" y="621"/>
                      </a:lnTo>
                      <a:lnTo>
                        <a:pt x="2082" y="617"/>
                      </a:lnTo>
                      <a:lnTo>
                        <a:pt x="2092" y="613"/>
                      </a:lnTo>
                      <a:lnTo>
                        <a:pt x="2101" y="608"/>
                      </a:lnTo>
                      <a:lnTo>
                        <a:pt x="2110" y="603"/>
                      </a:lnTo>
                      <a:lnTo>
                        <a:pt x="2119" y="597"/>
                      </a:lnTo>
                      <a:lnTo>
                        <a:pt x="2127" y="591"/>
                      </a:lnTo>
                      <a:lnTo>
                        <a:pt x="2134" y="584"/>
                      </a:lnTo>
                      <a:lnTo>
                        <a:pt x="2141" y="578"/>
                      </a:lnTo>
                      <a:lnTo>
                        <a:pt x="2147" y="571"/>
                      </a:lnTo>
                      <a:lnTo>
                        <a:pt x="2154" y="564"/>
                      </a:lnTo>
                      <a:lnTo>
                        <a:pt x="2160" y="557"/>
                      </a:lnTo>
                      <a:lnTo>
                        <a:pt x="2170" y="541"/>
                      </a:lnTo>
                      <a:lnTo>
                        <a:pt x="2177" y="526"/>
                      </a:lnTo>
                      <a:lnTo>
                        <a:pt x="2183" y="508"/>
                      </a:lnTo>
                      <a:lnTo>
                        <a:pt x="2189" y="491"/>
                      </a:lnTo>
                      <a:lnTo>
                        <a:pt x="2191" y="472"/>
                      </a:lnTo>
                      <a:lnTo>
                        <a:pt x="2192" y="454"/>
                      </a:lnTo>
                      <a:lnTo>
                        <a:pt x="2192" y="437"/>
                      </a:lnTo>
                      <a:lnTo>
                        <a:pt x="2190" y="422"/>
                      </a:lnTo>
                      <a:lnTo>
                        <a:pt x="2186" y="407"/>
                      </a:lnTo>
                      <a:lnTo>
                        <a:pt x="2182" y="393"/>
                      </a:lnTo>
                      <a:lnTo>
                        <a:pt x="2176" y="380"/>
                      </a:lnTo>
                      <a:lnTo>
                        <a:pt x="2170" y="367"/>
                      </a:lnTo>
                      <a:lnTo>
                        <a:pt x="2162" y="355"/>
                      </a:lnTo>
                      <a:lnTo>
                        <a:pt x="2153" y="344"/>
                      </a:lnTo>
                      <a:lnTo>
                        <a:pt x="2142" y="332"/>
                      </a:lnTo>
                      <a:lnTo>
                        <a:pt x="2130" y="322"/>
                      </a:lnTo>
                      <a:lnTo>
                        <a:pt x="2117" y="313"/>
                      </a:lnTo>
                      <a:lnTo>
                        <a:pt x="2102" y="303"/>
                      </a:lnTo>
                      <a:lnTo>
                        <a:pt x="2087" y="294"/>
                      </a:lnTo>
                      <a:lnTo>
                        <a:pt x="2070" y="286"/>
                      </a:lnTo>
                      <a:lnTo>
                        <a:pt x="2052" y="278"/>
                      </a:lnTo>
                      <a:lnTo>
                        <a:pt x="2032" y="270"/>
                      </a:lnTo>
                      <a:lnTo>
                        <a:pt x="2004" y="258"/>
                      </a:lnTo>
                      <a:lnTo>
                        <a:pt x="1979" y="247"/>
                      </a:lnTo>
                      <a:lnTo>
                        <a:pt x="1969" y="242"/>
                      </a:lnTo>
                      <a:lnTo>
                        <a:pt x="1958" y="236"/>
                      </a:lnTo>
                      <a:lnTo>
                        <a:pt x="1950" y="230"/>
                      </a:lnTo>
                      <a:lnTo>
                        <a:pt x="1942" y="224"/>
                      </a:lnTo>
                      <a:lnTo>
                        <a:pt x="1936" y="219"/>
                      </a:lnTo>
                      <a:lnTo>
                        <a:pt x="1930" y="213"/>
                      </a:lnTo>
                      <a:lnTo>
                        <a:pt x="1924" y="206"/>
                      </a:lnTo>
                      <a:lnTo>
                        <a:pt x="1920" y="200"/>
                      </a:lnTo>
                      <a:lnTo>
                        <a:pt x="1917" y="192"/>
                      </a:lnTo>
                      <a:lnTo>
                        <a:pt x="1915" y="184"/>
                      </a:lnTo>
                      <a:lnTo>
                        <a:pt x="1914" y="177"/>
                      </a:lnTo>
                      <a:lnTo>
                        <a:pt x="1914" y="168"/>
                      </a:lnTo>
                      <a:lnTo>
                        <a:pt x="1914" y="162"/>
                      </a:lnTo>
                      <a:lnTo>
                        <a:pt x="1915" y="154"/>
                      </a:lnTo>
                      <a:lnTo>
                        <a:pt x="1917" y="147"/>
                      </a:lnTo>
                      <a:lnTo>
                        <a:pt x="1919" y="141"/>
                      </a:lnTo>
                      <a:lnTo>
                        <a:pt x="1923" y="135"/>
                      </a:lnTo>
                      <a:lnTo>
                        <a:pt x="1928" y="129"/>
                      </a:lnTo>
                      <a:lnTo>
                        <a:pt x="1933" y="122"/>
                      </a:lnTo>
                      <a:lnTo>
                        <a:pt x="1938" y="117"/>
                      </a:lnTo>
                      <a:lnTo>
                        <a:pt x="1945" y="112"/>
                      </a:lnTo>
                      <a:lnTo>
                        <a:pt x="1952" y="107"/>
                      </a:lnTo>
                      <a:lnTo>
                        <a:pt x="1960" y="103"/>
                      </a:lnTo>
                      <a:lnTo>
                        <a:pt x="1970" y="100"/>
                      </a:lnTo>
                      <a:lnTo>
                        <a:pt x="1980" y="97"/>
                      </a:lnTo>
                      <a:lnTo>
                        <a:pt x="1991" y="95"/>
                      </a:lnTo>
                      <a:lnTo>
                        <a:pt x="2004" y="94"/>
                      </a:lnTo>
                      <a:lnTo>
                        <a:pt x="2016" y="94"/>
                      </a:lnTo>
                      <a:lnTo>
                        <a:pt x="2037" y="94"/>
                      </a:lnTo>
                      <a:lnTo>
                        <a:pt x="2057" y="96"/>
                      </a:lnTo>
                      <a:lnTo>
                        <a:pt x="2075" y="100"/>
                      </a:lnTo>
                      <a:lnTo>
                        <a:pt x="2092" y="104"/>
                      </a:lnTo>
                      <a:lnTo>
                        <a:pt x="2106" y="108"/>
                      </a:lnTo>
                      <a:lnTo>
                        <a:pt x="2120" y="113"/>
                      </a:lnTo>
                      <a:lnTo>
                        <a:pt x="2131" y="118"/>
                      </a:lnTo>
                      <a:lnTo>
                        <a:pt x="2140" y="122"/>
                      </a:lnTo>
                      <a:lnTo>
                        <a:pt x="2167" y="31"/>
                      </a:lnTo>
                      <a:lnTo>
                        <a:pt x="2155" y="25"/>
                      </a:lnTo>
                      <a:lnTo>
                        <a:pt x="2139" y="20"/>
                      </a:lnTo>
                      <a:lnTo>
                        <a:pt x="2124" y="14"/>
                      </a:lnTo>
                      <a:lnTo>
                        <a:pt x="2106" y="9"/>
                      </a:lnTo>
                      <a:lnTo>
                        <a:pt x="2087" y="6"/>
                      </a:lnTo>
                      <a:lnTo>
                        <a:pt x="2065" y="3"/>
                      </a:lnTo>
                      <a:lnTo>
                        <a:pt x="2043" y="1"/>
                      </a:lnTo>
                      <a:lnTo>
                        <a:pt x="2019" y="0"/>
                      </a:lnTo>
                      <a:lnTo>
                        <a:pt x="1994" y="1"/>
                      </a:lnTo>
                      <a:lnTo>
                        <a:pt x="1971" y="4"/>
                      </a:lnTo>
                      <a:lnTo>
                        <a:pt x="1948" y="8"/>
                      </a:lnTo>
                      <a:lnTo>
                        <a:pt x="1928" y="14"/>
                      </a:lnTo>
                      <a:lnTo>
                        <a:pt x="1908" y="22"/>
                      </a:lnTo>
                      <a:lnTo>
                        <a:pt x="1890" y="30"/>
                      </a:lnTo>
                      <a:lnTo>
                        <a:pt x="1873" y="40"/>
                      </a:lnTo>
                      <a:lnTo>
                        <a:pt x="1859" y="51"/>
                      </a:lnTo>
                      <a:lnTo>
                        <a:pt x="1845" y="64"/>
                      </a:lnTo>
                      <a:lnTo>
                        <a:pt x="1833" y="77"/>
                      </a:lnTo>
                      <a:lnTo>
                        <a:pt x="1823" y="93"/>
                      </a:lnTo>
                      <a:lnTo>
                        <a:pt x="1815" y="108"/>
                      </a:lnTo>
                      <a:lnTo>
                        <a:pt x="1808" y="124"/>
                      </a:lnTo>
                      <a:lnTo>
                        <a:pt x="1803" y="142"/>
                      </a:lnTo>
                      <a:lnTo>
                        <a:pt x="1800" y="159"/>
                      </a:lnTo>
                      <a:lnTo>
                        <a:pt x="1799" y="179"/>
                      </a:lnTo>
                      <a:lnTo>
                        <a:pt x="1800" y="194"/>
                      </a:lnTo>
                      <a:lnTo>
                        <a:pt x="1802" y="211"/>
                      </a:lnTo>
                      <a:lnTo>
                        <a:pt x="1806" y="225"/>
                      </a:lnTo>
                      <a:lnTo>
                        <a:pt x="1811" y="240"/>
                      </a:lnTo>
                      <a:lnTo>
                        <a:pt x="1818" y="253"/>
                      </a:lnTo>
                      <a:lnTo>
                        <a:pt x="1825" y="265"/>
                      </a:lnTo>
                      <a:lnTo>
                        <a:pt x="1834" y="277"/>
                      </a:lnTo>
                      <a:lnTo>
                        <a:pt x="1844" y="288"/>
                      </a:lnTo>
                      <a:lnTo>
                        <a:pt x="1857" y="299"/>
                      </a:lnTo>
                      <a:lnTo>
                        <a:pt x="1869" y="310"/>
                      </a:lnTo>
                      <a:lnTo>
                        <a:pt x="1882" y="319"/>
                      </a:lnTo>
                      <a:lnTo>
                        <a:pt x="1898" y="328"/>
                      </a:lnTo>
                      <a:lnTo>
                        <a:pt x="1913" y="336"/>
                      </a:lnTo>
                      <a:lnTo>
                        <a:pt x="1931" y="345"/>
                      </a:lnTo>
                      <a:lnTo>
                        <a:pt x="1948" y="352"/>
                      </a:lnTo>
                      <a:lnTo>
                        <a:pt x="1967" y="359"/>
                      </a:lnTo>
                      <a:lnTo>
                        <a:pt x="1994" y="369"/>
                      </a:lnTo>
                      <a:lnTo>
                        <a:pt x="2017" y="381"/>
                      </a:lnTo>
                      <a:lnTo>
                        <a:pt x="2027" y="386"/>
                      </a:lnTo>
                      <a:lnTo>
                        <a:pt x="2036" y="392"/>
                      </a:lnTo>
                      <a:lnTo>
                        <a:pt x="2044" y="397"/>
                      </a:lnTo>
                      <a:lnTo>
                        <a:pt x="2051" y="403"/>
                      </a:lnTo>
                      <a:lnTo>
                        <a:pt x="2057" y="409"/>
                      </a:lnTo>
                      <a:lnTo>
                        <a:pt x="2062" y="417"/>
                      </a:lnTo>
                      <a:lnTo>
                        <a:pt x="2067" y="423"/>
                      </a:lnTo>
                      <a:lnTo>
                        <a:pt x="2070" y="430"/>
                      </a:lnTo>
                      <a:lnTo>
                        <a:pt x="2073" y="437"/>
                      </a:lnTo>
                      <a:lnTo>
                        <a:pt x="2075" y="445"/>
                      </a:lnTo>
                      <a:lnTo>
                        <a:pt x="2077" y="454"/>
                      </a:lnTo>
                      <a:lnTo>
                        <a:pt x="2077" y="462"/>
                      </a:lnTo>
                      <a:lnTo>
                        <a:pt x="2077" y="471"/>
                      </a:lnTo>
                      <a:lnTo>
                        <a:pt x="2074" y="480"/>
                      </a:lnTo>
                      <a:lnTo>
                        <a:pt x="2072" y="489"/>
                      </a:lnTo>
                      <a:lnTo>
                        <a:pt x="2069" y="497"/>
                      </a:lnTo>
                      <a:lnTo>
                        <a:pt x="2065" y="504"/>
                      </a:lnTo>
                      <a:lnTo>
                        <a:pt x="2060" y="511"/>
                      </a:lnTo>
                      <a:lnTo>
                        <a:pt x="2054" y="517"/>
                      </a:lnTo>
                      <a:lnTo>
                        <a:pt x="2048" y="524"/>
                      </a:lnTo>
                      <a:lnTo>
                        <a:pt x="2040" y="529"/>
                      </a:lnTo>
                      <a:lnTo>
                        <a:pt x="2031" y="533"/>
                      </a:lnTo>
                      <a:lnTo>
                        <a:pt x="2022" y="537"/>
                      </a:lnTo>
                      <a:lnTo>
                        <a:pt x="2012" y="540"/>
                      </a:lnTo>
                      <a:lnTo>
                        <a:pt x="2002" y="543"/>
                      </a:lnTo>
                      <a:lnTo>
                        <a:pt x="1989" y="545"/>
                      </a:lnTo>
                      <a:lnTo>
                        <a:pt x="1977" y="546"/>
                      </a:lnTo>
                      <a:lnTo>
                        <a:pt x="1965" y="546"/>
                      </a:lnTo>
                      <a:lnTo>
                        <a:pt x="1943" y="546"/>
                      </a:lnTo>
                      <a:lnTo>
                        <a:pt x="1921" y="543"/>
                      </a:lnTo>
                      <a:lnTo>
                        <a:pt x="1901" y="540"/>
                      </a:lnTo>
                      <a:lnTo>
                        <a:pt x="1881" y="535"/>
                      </a:lnTo>
                      <a:lnTo>
                        <a:pt x="1863" y="529"/>
                      </a:lnTo>
                      <a:lnTo>
                        <a:pt x="1845" y="523"/>
                      </a:lnTo>
                      <a:lnTo>
                        <a:pt x="1829" y="514"/>
                      </a:lnTo>
                      <a:lnTo>
                        <a:pt x="1815" y="507"/>
                      </a:lnTo>
                      <a:lnTo>
                        <a:pt x="1789" y="601"/>
                      </a:lnTo>
                      <a:close/>
                      <a:moveTo>
                        <a:pt x="1300" y="631"/>
                      </a:moveTo>
                      <a:lnTo>
                        <a:pt x="1300" y="408"/>
                      </a:lnTo>
                      <a:lnTo>
                        <a:pt x="1300" y="371"/>
                      </a:lnTo>
                      <a:lnTo>
                        <a:pt x="1299" y="335"/>
                      </a:lnTo>
                      <a:lnTo>
                        <a:pt x="1299" y="301"/>
                      </a:lnTo>
                      <a:lnTo>
                        <a:pt x="1298" y="269"/>
                      </a:lnTo>
                      <a:lnTo>
                        <a:pt x="1298" y="237"/>
                      </a:lnTo>
                      <a:lnTo>
                        <a:pt x="1297" y="205"/>
                      </a:lnTo>
                      <a:lnTo>
                        <a:pt x="1295" y="175"/>
                      </a:lnTo>
                      <a:lnTo>
                        <a:pt x="1294" y="144"/>
                      </a:lnTo>
                      <a:lnTo>
                        <a:pt x="1297" y="144"/>
                      </a:lnTo>
                      <a:lnTo>
                        <a:pt x="1308" y="170"/>
                      </a:lnTo>
                      <a:lnTo>
                        <a:pt x="1321" y="198"/>
                      </a:lnTo>
                      <a:lnTo>
                        <a:pt x="1335" y="224"/>
                      </a:lnTo>
                      <a:lnTo>
                        <a:pt x="1348" y="251"/>
                      </a:lnTo>
                      <a:lnTo>
                        <a:pt x="1362" y="279"/>
                      </a:lnTo>
                      <a:lnTo>
                        <a:pt x="1378" y="306"/>
                      </a:lnTo>
                      <a:lnTo>
                        <a:pt x="1392" y="332"/>
                      </a:lnTo>
                      <a:lnTo>
                        <a:pt x="1408" y="358"/>
                      </a:lnTo>
                      <a:lnTo>
                        <a:pt x="1569" y="631"/>
                      </a:lnTo>
                      <a:lnTo>
                        <a:pt x="1686" y="631"/>
                      </a:lnTo>
                      <a:lnTo>
                        <a:pt x="1686" y="10"/>
                      </a:lnTo>
                      <a:lnTo>
                        <a:pt x="1582" y="10"/>
                      </a:lnTo>
                      <a:lnTo>
                        <a:pt x="1582" y="226"/>
                      </a:lnTo>
                      <a:lnTo>
                        <a:pt x="1582" y="261"/>
                      </a:lnTo>
                      <a:lnTo>
                        <a:pt x="1582" y="295"/>
                      </a:lnTo>
                      <a:lnTo>
                        <a:pt x="1583" y="328"/>
                      </a:lnTo>
                      <a:lnTo>
                        <a:pt x="1584" y="360"/>
                      </a:lnTo>
                      <a:lnTo>
                        <a:pt x="1585" y="391"/>
                      </a:lnTo>
                      <a:lnTo>
                        <a:pt x="1587" y="422"/>
                      </a:lnTo>
                      <a:lnTo>
                        <a:pt x="1589" y="453"/>
                      </a:lnTo>
                      <a:lnTo>
                        <a:pt x="1592" y="484"/>
                      </a:lnTo>
                      <a:lnTo>
                        <a:pt x="1589" y="485"/>
                      </a:lnTo>
                      <a:lnTo>
                        <a:pt x="1578" y="459"/>
                      </a:lnTo>
                      <a:lnTo>
                        <a:pt x="1567" y="433"/>
                      </a:lnTo>
                      <a:lnTo>
                        <a:pt x="1555" y="407"/>
                      </a:lnTo>
                      <a:lnTo>
                        <a:pt x="1541" y="381"/>
                      </a:lnTo>
                      <a:lnTo>
                        <a:pt x="1528" y="355"/>
                      </a:lnTo>
                      <a:lnTo>
                        <a:pt x="1513" y="328"/>
                      </a:lnTo>
                      <a:lnTo>
                        <a:pt x="1499" y="302"/>
                      </a:lnTo>
                      <a:lnTo>
                        <a:pt x="1484" y="277"/>
                      </a:lnTo>
                      <a:lnTo>
                        <a:pt x="1324" y="10"/>
                      </a:lnTo>
                      <a:lnTo>
                        <a:pt x="1195" y="10"/>
                      </a:lnTo>
                      <a:lnTo>
                        <a:pt x="1195" y="631"/>
                      </a:lnTo>
                      <a:lnTo>
                        <a:pt x="1300" y="631"/>
                      </a:lnTo>
                      <a:close/>
                      <a:moveTo>
                        <a:pt x="804" y="550"/>
                      </a:moveTo>
                      <a:lnTo>
                        <a:pt x="795" y="549"/>
                      </a:lnTo>
                      <a:lnTo>
                        <a:pt x="785" y="549"/>
                      </a:lnTo>
                      <a:lnTo>
                        <a:pt x="776" y="547"/>
                      </a:lnTo>
                      <a:lnTo>
                        <a:pt x="766" y="545"/>
                      </a:lnTo>
                      <a:lnTo>
                        <a:pt x="757" y="543"/>
                      </a:lnTo>
                      <a:lnTo>
                        <a:pt x="749" y="540"/>
                      </a:lnTo>
                      <a:lnTo>
                        <a:pt x="741" y="536"/>
                      </a:lnTo>
                      <a:lnTo>
                        <a:pt x="733" y="532"/>
                      </a:lnTo>
                      <a:lnTo>
                        <a:pt x="724" y="527"/>
                      </a:lnTo>
                      <a:lnTo>
                        <a:pt x="717" y="523"/>
                      </a:lnTo>
                      <a:lnTo>
                        <a:pt x="710" y="516"/>
                      </a:lnTo>
                      <a:lnTo>
                        <a:pt x="703" y="510"/>
                      </a:lnTo>
                      <a:lnTo>
                        <a:pt x="690" y="497"/>
                      </a:lnTo>
                      <a:lnTo>
                        <a:pt x="679" y="482"/>
                      </a:lnTo>
                      <a:lnTo>
                        <a:pt x="668" y="466"/>
                      </a:lnTo>
                      <a:lnTo>
                        <a:pt x="660" y="449"/>
                      </a:lnTo>
                      <a:lnTo>
                        <a:pt x="651" y="430"/>
                      </a:lnTo>
                      <a:lnTo>
                        <a:pt x="645" y="410"/>
                      </a:lnTo>
                      <a:lnTo>
                        <a:pt x="640" y="389"/>
                      </a:lnTo>
                      <a:lnTo>
                        <a:pt x="637" y="367"/>
                      </a:lnTo>
                      <a:lnTo>
                        <a:pt x="634" y="346"/>
                      </a:lnTo>
                      <a:lnTo>
                        <a:pt x="634" y="322"/>
                      </a:lnTo>
                      <a:lnTo>
                        <a:pt x="634" y="299"/>
                      </a:lnTo>
                      <a:lnTo>
                        <a:pt x="636" y="277"/>
                      </a:lnTo>
                      <a:lnTo>
                        <a:pt x="640" y="255"/>
                      </a:lnTo>
                      <a:lnTo>
                        <a:pt x="645" y="235"/>
                      </a:lnTo>
                      <a:lnTo>
                        <a:pt x="651" y="214"/>
                      </a:lnTo>
                      <a:lnTo>
                        <a:pt x="659" y="194"/>
                      </a:lnTo>
                      <a:lnTo>
                        <a:pt x="668" y="177"/>
                      </a:lnTo>
                      <a:lnTo>
                        <a:pt x="677" y="160"/>
                      </a:lnTo>
                      <a:lnTo>
                        <a:pt x="689" y="145"/>
                      </a:lnTo>
                      <a:lnTo>
                        <a:pt x="702" y="132"/>
                      </a:lnTo>
                      <a:lnTo>
                        <a:pt x="709" y="126"/>
                      </a:lnTo>
                      <a:lnTo>
                        <a:pt x="716" y="119"/>
                      </a:lnTo>
                      <a:lnTo>
                        <a:pt x="723" y="114"/>
                      </a:lnTo>
                      <a:lnTo>
                        <a:pt x="732" y="109"/>
                      </a:lnTo>
                      <a:lnTo>
                        <a:pt x="740" y="105"/>
                      </a:lnTo>
                      <a:lnTo>
                        <a:pt x="748" y="102"/>
                      </a:lnTo>
                      <a:lnTo>
                        <a:pt x="757" y="99"/>
                      </a:lnTo>
                      <a:lnTo>
                        <a:pt x="766" y="96"/>
                      </a:lnTo>
                      <a:lnTo>
                        <a:pt x="776" y="94"/>
                      </a:lnTo>
                      <a:lnTo>
                        <a:pt x="786" y="92"/>
                      </a:lnTo>
                      <a:lnTo>
                        <a:pt x="795" y="91"/>
                      </a:lnTo>
                      <a:lnTo>
                        <a:pt x="807" y="91"/>
                      </a:lnTo>
                      <a:lnTo>
                        <a:pt x="817" y="91"/>
                      </a:lnTo>
                      <a:lnTo>
                        <a:pt x="827" y="92"/>
                      </a:lnTo>
                      <a:lnTo>
                        <a:pt x="836" y="94"/>
                      </a:lnTo>
                      <a:lnTo>
                        <a:pt x="846" y="96"/>
                      </a:lnTo>
                      <a:lnTo>
                        <a:pt x="855" y="99"/>
                      </a:lnTo>
                      <a:lnTo>
                        <a:pt x="864" y="102"/>
                      </a:lnTo>
                      <a:lnTo>
                        <a:pt x="872" y="106"/>
                      </a:lnTo>
                      <a:lnTo>
                        <a:pt x="881" y="110"/>
                      </a:lnTo>
                      <a:lnTo>
                        <a:pt x="889" y="114"/>
                      </a:lnTo>
                      <a:lnTo>
                        <a:pt x="896" y="120"/>
                      </a:lnTo>
                      <a:lnTo>
                        <a:pt x="903" y="126"/>
                      </a:lnTo>
                      <a:lnTo>
                        <a:pt x="910" y="132"/>
                      </a:lnTo>
                      <a:lnTo>
                        <a:pt x="923" y="145"/>
                      </a:lnTo>
                      <a:lnTo>
                        <a:pt x="934" y="160"/>
                      </a:lnTo>
                      <a:lnTo>
                        <a:pt x="944" y="177"/>
                      </a:lnTo>
                      <a:lnTo>
                        <a:pt x="952" y="194"/>
                      </a:lnTo>
                      <a:lnTo>
                        <a:pt x="961" y="214"/>
                      </a:lnTo>
                      <a:lnTo>
                        <a:pt x="967" y="234"/>
                      </a:lnTo>
                      <a:lnTo>
                        <a:pt x="971" y="254"/>
                      </a:lnTo>
                      <a:lnTo>
                        <a:pt x="974" y="275"/>
                      </a:lnTo>
                      <a:lnTo>
                        <a:pt x="976" y="296"/>
                      </a:lnTo>
                      <a:lnTo>
                        <a:pt x="977" y="318"/>
                      </a:lnTo>
                      <a:lnTo>
                        <a:pt x="976" y="343"/>
                      </a:lnTo>
                      <a:lnTo>
                        <a:pt x="974" y="365"/>
                      </a:lnTo>
                      <a:lnTo>
                        <a:pt x="971" y="388"/>
                      </a:lnTo>
                      <a:lnTo>
                        <a:pt x="966" y="409"/>
                      </a:lnTo>
                      <a:lnTo>
                        <a:pt x="960" y="430"/>
                      </a:lnTo>
                      <a:lnTo>
                        <a:pt x="951" y="449"/>
                      </a:lnTo>
                      <a:lnTo>
                        <a:pt x="943" y="467"/>
                      </a:lnTo>
                      <a:lnTo>
                        <a:pt x="933" y="482"/>
                      </a:lnTo>
                      <a:lnTo>
                        <a:pt x="921" y="498"/>
                      </a:lnTo>
                      <a:lnTo>
                        <a:pt x="908" y="511"/>
                      </a:lnTo>
                      <a:lnTo>
                        <a:pt x="901" y="517"/>
                      </a:lnTo>
                      <a:lnTo>
                        <a:pt x="894" y="523"/>
                      </a:lnTo>
                      <a:lnTo>
                        <a:pt x="887" y="528"/>
                      </a:lnTo>
                      <a:lnTo>
                        <a:pt x="878" y="532"/>
                      </a:lnTo>
                      <a:lnTo>
                        <a:pt x="870" y="536"/>
                      </a:lnTo>
                      <a:lnTo>
                        <a:pt x="862" y="540"/>
                      </a:lnTo>
                      <a:lnTo>
                        <a:pt x="854" y="543"/>
                      </a:lnTo>
                      <a:lnTo>
                        <a:pt x="845" y="545"/>
                      </a:lnTo>
                      <a:lnTo>
                        <a:pt x="835" y="547"/>
                      </a:lnTo>
                      <a:lnTo>
                        <a:pt x="826" y="549"/>
                      </a:lnTo>
                      <a:lnTo>
                        <a:pt x="816" y="549"/>
                      </a:lnTo>
                      <a:lnTo>
                        <a:pt x="805" y="550"/>
                      </a:lnTo>
                      <a:lnTo>
                        <a:pt x="804" y="550"/>
                      </a:lnTo>
                      <a:close/>
                      <a:moveTo>
                        <a:pt x="802" y="641"/>
                      </a:moveTo>
                      <a:lnTo>
                        <a:pt x="818" y="641"/>
                      </a:lnTo>
                      <a:lnTo>
                        <a:pt x="833" y="640"/>
                      </a:lnTo>
                      <a:lnTo>
                        <a:pt x="849" y="638"/>
                      </a:lnTo>
                      <a:lnTo>
                        <a:pt x="863" y="636"/>
                      </a:lnTo>
                      <a:lnTo>
                        <a:pt x="878" y="633"/>
                      </a:lnTo>
                      <a:lnTo>
                        <a:pt x="893" y="629"/>
                      </a:lnTo>
                      <a:lnTo>
                        <a:pt x="906" y="624"/>
                      </a:lnTo>
                      <a:lnTo>
                        <a:pt x="920" y="619"/>
                      </a:lnTo>
                      <a:lnTo>
                        <a:pt x="933" y="613"/>
                      </a:lnTo>
                      <a:lnTo>
                        <a:pt x="946" y="607"/>
                      </a:lnTo>
                      <a:lnTo>
                        <a:pt x="959" y="600"/>
                      </a:lnTo>
                      <a:lnTo>
                        <a:pt x="970" y="593"/>
                      </a:lnTo>
                      <a:lnTo>
                        <a:pt x="982" y="584"/>
                      </a:lnTo>
                      <a:lnTo>
                        <a:pt x="993" y="575"/>
                      </a:lnTo>
                      <a:lnTo>
                        <a:pt x="1004" y="566"/>
                      </a:lnTo>
                      <a:lnTo>
                        <a:pt x="1013" y="556"/>
                      </a:lnTo>
                      <a:lnTo>
                        <a:pt x="1023" y="545"/>
                      </a:lnTo>
                      <a:lnTo>
                        <a:pt x="1033" y="533"/>
                      </a:lnTo>
                      <a:lnTo>
                        <a:pt x="1041" y="522"/>
                      </a:lnTo>
                      <a:lnTo>
                        <a:pt x="1049" y="509"/>
                      </a:lnTo>
                      <a:lnTo>
                        <a:pt x="1056" y="496"/>
                      </a:lnTo>
                      <a:lnTo>
                        <a:pt x="1063" y="482"/>
                      </a:lnTo>
                      <a:lnTo>
                        <a:pt x="1070" y="468"/>
                      </a:lnTo>
                      <a:lnTo>
                        <a:pt x="1076" y="453"/>
                      </a:lnTo>
                      <a:lnTo>
                        <a:pt x="1081" y="437"/>
                      </a:lnTo>
                      <a:lnTo>
                        <a:pt x="1085" y="422"/>
                      </a:lnTo>
                      <a:lnTo>
                        <a:pt x="1089" y="405"/>
                      </a:lnTo>
                      <a:lnTo>
                        <a:pt x="1092" y="388"/>
                      </a:lnTo>
                      <a:lnTo>
                        <a:pt x="1094" y="370"/>
                      </a:lnTo>
                      <a:lnTo>
                        <a:pt x="1096" y="352"/>
                      </a:lnTo>
                      <a:lnTo>
                        <a:pt x="1097" y="333"/>
                      </a:lnTo>
                      <a:lnTo>
                        <a:pt x="1097" y="314"/>
                      </a:lnTo>
                      <a:lnTo>
                        <a:pt x="1097" y="297"/>
                      </a:lnTo>
                      <a:lnTo>
                        <a:pt x="1096" y="281"/>
                      </a:lnTo>
                      <a:lnTo>
                        <a:pt x="1095" y="265"/>
                      </a:lnTo>
                      <a:lnTo>
                        <a:pt x="1093" y="250"/>
                      </a:lnTo>
                      <a:lnTo>
                        <a:pt x="1090" y="235"/>
                      </a:lnTo>
                      <a:lnTo>
                        <a:pt x="1087" y="219"/>
                      </a:lnTo>
                      <a:lnTo>
                        <a:pt x="1083" y="205"/>
                      </a:lnTo>
                      <a:lnTo>
                        <a:pt x="1078" y="190"/>
                      </a:lnTo>
                      <a:lnTo>
                        <a:pt x="1073" y="176"/>
                      </a:lnTo>
                      <a:lnTo>
                        <a:pt x="1068" y="163"/>
                      </a:lnTo>
                      <a:lnTo>
                        <a:pt x="1061" y="149"/>
                      </a:lnTo>
                      <a:lnTo>
                        <a:pt x="1054" y="137"/>
                      </a:lnTo>
                      <a:lnTo>
                        <a:pt x="1047" y="124"/>
                      </a:lnTo>
                      <a:lnTo>
                        <a:pt x="1039" y="113"/>
                      </a:lnTo>
                      <a:lnTo>
                        <a:pt x="1031" y="102"/>
                      </a:lnTo>
                      <a:lnTo>
                        <a:pt x="1021" y="91"/>
                      </a:lnTo>
                      <a:lnTo>
                        <a:pt x="1012" y="80"/>
                      </a:lnTo>
                      <a:lnTo>
                        <a:pt x="1002" y="71"/>
                      </a:lnTo>
                      <a:lnTo>
                        <a:pt x="991" y="62"/>
                      </a:lnTo>
                      <a:lnTo>
                        <a:pt x="980" y="52"/>
                      </a:lnTo>
                      <a:lnTo>
                        <a:pt x="969" y="44"/>
                      </a:lnTo>
                      <a:lnTo>
                        <a:pt x="957" y="37"/>
                      </a:lnTo>
                      <a:lnTo>
                        <a:pt x="944" y="30"/>
                      </a:lnTo>
                      <a:lnTo>
                        <a:pt x="932" y="24"/>
                      </a:lnTo>
                      <a:lnTo>
                        <a:pt x="917" y="19"/>
                      </a:lnTo>
                      <a:lnTo>
                        <a:pt x="904" y="13"/>
                      </a:lnTo>
                      <a:lnTo>
                        <a:pt x="890" y="9"/>
                      </a:lnTo>
                      <a:lnTo>
                        <a:pt x="874" y="6"/>
                      </a:lnTo>
                      <a:lnTo>
                        <a:pt x="859" y="3"/>
                      </a:lnTo>
                      <a:lnTo>
                        <a:pt x="844" y="2"/>
                      </a:lnTo>
                      <a:lnTo>
                        <a:pt x="827" y="0"/>
                      </a:lnTo>
                      <a:lnTo>
                        <a:pt x="811" y="0"/>
                      </a:lnTo>
                      <a:lnTo>
                        <a:pt x="794" y="0"/>
                      </a:lnTo>
                      <a:lnTo>
                        <a:pt x="778" y="2"/>
                      </a:lnTo>
                      <a:lnTo>
                        <a:pt x="762" y="3"/>
                      </a:lnTo>
                      <a:lnTo>
                        <a:pt x="747" y="6"/>
                      </a:lnTo>
                      <a:lnTo>
                        <a:pt x="733" y="9"/>
                      </a:lnTo>
                      <a:lnTo>
                        <a:pt x="718" y="13"/>
                      </a:lnTo>
                      <a:lnTo>
                        <a:pt x="704" y="19"/>
                      </a:lnTo>
                      <a:lnTo>
                        <a:pt x="690" y="24"/>
                      </a:lnTo>
                      <a:lnTo>
                        <a:pt x="677" y="30"/>
                      </a:lnTo>
                      <a:lnTo>
                        <a:pt x="665" y="37"/>
                      </a:lnTo>
                      <a:lnTo>
                        <a:pt x="652" y="44"/>
                      </a:lnTo>
                      <a:lnTo>
                        <a:pt x="640" y="52"/>
                      </a:lnTo>
                      <a:lnTo>
                        <a:pt x="629" y="62"/>
                      </a:lnTo>
                      <a:lnTo>
                        <a:pt x="617" y="71"/>
                      </a:lnTo>
                      <a:lnTo>
                        <a:pt x="607" y="80"/>
                      </a:lnTo>
                      <a:lnTo>
                        <a:pt x="597" y="92"/>
                      </a:lnTo>
                      <a:lnTo>
                        <a:pt x="588" y="102"/>
                      </a:lnTo>
                      <a:lnTo>
                        <a:pt x="578" y="114"/>
                      </a:lnTo>
                      <a:lnTo>
                        <a:pt x="570" y="126"/>
                      </a:lnTo>
                      <a:lnTo>
                        <a:pt x="562" y="139"/>
                      </a:lnTo>
                      <a:lnTo>
                        <a:pt x="555" y="151"/>
                      </a:lnTo>
                      <a:lnTo>
                        <a:pt x="549" y="166"/>
                      </a:lnTo>
                      <a:lnTo>
                        <a:pt x="542" y="179"/>
                      </a:lnTo>
                      <a:lnTo>
                        <a:pt x="536" y="194"/>
                      </a:lnTo>
                      <a:lnTo>
                        <a:pt x="531" y="209"/>
                      </a:lnTo>
                      <a:lnTo>
                        <a:pt x="527" y="224"/>
                      </a:lnTo>
                      <a:lnTo>
                        <a:pt x="524" y="241"/>
                      </a:lnTo>
                      <a:lnTo>
                        <a:pt x="521" y="256"/>
                      </a:lnTo>
                      <a:lnTo>
                        <a:pt x="518" y="273"/>
                      </a:lnTo>
                      <a:lnTo>
                        <a:pt x="517" y="290"/>
                      </a:lnTo>
                      <a:lnTo>
                        <a:pt x="516" y="308"/>
                      </a:lnTo>
                      <a:lnTo>
                        <a:pt x="515" y="325"/>
                      </a:lnTo>
                      <a:lnTo>
                        <a:pt x="516" y="342"/>
                      </a:lnTo>
                      <a:lnTo>
                        <a:pt x="517" y="359"/>
                      </a:lnTo>
                      <a:lnTo>
                        <a:pt x="518" y="374"/>
                      </a:lnTo>
                      <a:lnTo>
                        <a:pt x="520" y="391"/>
                      </a:lnTo>
                      <a:lnTo>
                        <a:pt x="523" y="406"/>
                      </a:lnTo>
                      <a:lnTo>
                        <a:pt x="526" y="422"/>
                      </a:lnTo>
                      <a:lnTo>
                        <a:pt x="530" y="436"/>
                      </a:lnTo>
                      <a:lnTo>
                        <a:pt x="535" y="452"/>
                      </a:lnTo>
                      <a:lnTo>
                        <a:pt x="540" y="465"/>
                      </a:lnTo>
                      <a:lnTo>
                        <a:pt x="547" y="479"/>
                      </a:lnTo>
                      <a:lnTo>
                        <a:pt x="553" y="492"/>
                      </a:lnTo>
                      <a:lnTo>
                        <a:pt x="559" y="505"/>
                      </a:lnTo>
                      <a:lnTo>
                        <a:pt x="567" y="517"/>
                      </a:lnTo>
                      <a:lnTo>
                        <a:pt x="575" y="529"/>
                      </a:lnTo>
                      <a:lnTo>
                        <a:pt x="584" y="540"/>
                      </a:lnTo>
                      <a:lnTo>
                        <a:pt x="593" y="551"/>
                      </a:lnTo>
                      <a:lnTo>
                        <a:pt x="602" y="562"/>
                      </a:lnTo>
                      <a:lnTo>
                        <a:pt x="612" y="571"/>
                      </a:lnTo>
                      <a:lnTo>
                        <a:pt x="623" y="580"/>
                      </a:lnTo>
                      <a:lnTo>
                        <a:pt x="634" y="588"/>
                      </a:lnTo>
                      <a:lnTo>
                        <a:pt x="645" y="597"/>
                      </a:lnTo>
                      <a:lnTo>
                        <a:pt x="658" y="604"/>
                      </a:lnTo>
                      <a:lnTo>
                        <a:pt x="670" y="611"/>
                      </a:lnTo>
                      <a:lnTo>
                        <a:pt x="682" y="617"/>
                      </a:lnTo>
                      <a:lnTo>
                        <a:pt x="696" y="622"/>
                      </a:lnTo>
                      <a:lnTo>
                        <a:pt x="710" y="628"/>
                      </a:lnTo>
                      <a:lnTo>
                        <a:pt x="724" y="632"/>
                      </a:lnTo>
                      <a:lnTo>
                        <a:pt x="739" y="635"/>
                      </a:lnTo>
                      <a:lnTo>
                        <a:pt x="753" y="638"/>
                      </a:lnTo>
                      <a:lnTo>
                        <a:pt x="769" y="640"/>
                      </a:lnTo>
                      <a:lnTo>
                        <a:pt x="785" y="641"/>
                      </a:lnTo>
                      <a:lnTo>
                        <a:pt x="801" y="641"/>
                      </a:lnTo>
                      <a:lnTo>
                        <a:pt x="802" y="641"/>
                      </a:lnTo>
                      <a:close/>
                      <a:moveTo>
                        <a:pt x="458" y="523"/>
                      </a:moveTo>
                      <a:lnTo>
                        <a:pt x="447" y="528"/>
                      </a:lnTo>
                      <a:lnTo>
                        <a:pt x="434" y="532"/>
                      </a:lnTo>
                      <a:lnTo>
                        <a:pt x="418" y="536"/>
                      </a:lnTo>
                      <a:lnTo>
                        <a:pt x="403" y="539"/>
                      </a:lnTo>
                      <a:lnTo>
                        <a:pt x="386" y="542"/>
                      </a:lnTo>
                      <a:lnTo>
                        <a:pt x="370" y="544"/>
                      </a:lnTo>
                      <a:lnTo>
                        <a:pt x="352" y="545"/>
                      </a:lnTo>
                      <a:lnTo>
                        <a:pt x="335" y="545"/>
                      </a:lnTo>
                      <a:lnTo>
                        <a:pt x="323" y="545"/>
                      </a:lnTo>
                      <a:lnTo>
                        <a:pt x="310" y="544"/>
                      </a:lnTo>
                      <a:lnTo>
                        <a:pt x="298" y="543"/>
                      </a:lnTo>
                      <a:lnTo>
                        <a:pt x="287" y="541"/>
                      </a:lnTo>
                      <a:lnTo>
                        <a:pt x="275" y="539"/>
                      </a:lnTo>
                      <a:lnTo>
                        <a:pt x="265" y="537"/>
                      </a:lnTo>
                      <a:lnTo>
                        <a:pt x="254" y="534"/>
                      </a:lnTo>
                      <a:lnTo>
                        <a:pt x="243" y="530"/>
                      </a:lnTo>
                      <a:lnTo>
                        <a:pt x="234" y="526"/>
                      </a:lnTo>
                      <a:lnTo>
                        <a:pt x="225" y="522"/>
                      </a:lnTo>
                      <a:lnTo>
                        <a:pt x="216" y="516"/>
                      </a:lnTo>
                      <a:lnTo>
                        <a:pt x="207" y="511"/>
                      </a:lnTo>
                      <a:lnTo>
                        <a:pt x="198" y="505"/>
                      </a:lnTo>
                      <a:lnTo>
                        <a:pt x="191" y="499"/>
                      </a:lnTo>
                      <a:lnTo>
                        <a:pt x="183" y="492"/>
                      </a:lnTo>
                      <a:lnTo>
                        <a:pt x="177" y="486"/>
                      </a:lnTo>
                      <a:lnTo>
                        <a:pt x="169" y="477"/>
                      </a:lnTo>
                      <a:lnTo>
                        <a:pt x="163" y="470"/>
                      </a:lnTo>
                      <a:lnTo>
                        <a:pt x="157" y="462"/>
                      </a:lnTo>
                      <a:lnTo>
                        <a:pt x="152" y="453"/>
                      </a:lnTo>
                      <a:lnTo>
                        <a:pt x="147" y="443"/>
                      </a:lnTo>
                      <a:lnTo>
                        <a:pt x="142" y="434"/>
                      </a:lnTo>
                      <a:lnTo>
                        <a:pt x="138" y="425"/>
                      </a:lnTo>
                      <a:lnTo>
                        <a:pt x="134" y="415"/>
                      </a:lnTo>
                      <a:lnTo>
                        <a:pt x="127" y="393"/>
                      </a:lnTo>
                      <a:lnTo>
                        <a:pt x="123" y="371"/>
                      </a:lnTo>
                      <a:lnTo>
                        <a:pt x="120" y="347"/>
                      </a:lnTo>
                      <a:lnTo>
                        <a:pt x="119" y="322"/>
                      </a:lnTo>
                      <a:lnTo>
                        <a:pt x="119" y="309"/>
                      </a:lnTo>
                      <a:lnTo>
                        <a:pt x="120" y="295"/>
                      </a:lnTo>
                      <a:lnTo>
                        <a:pt x="122" y="282"/>
                      </a:lnTo>
                      <a:lnTo>
                        <a:pt x="123" y="270"/>
                      </a:lnTo>
                      <a:lnTo>
                        <a:pt x="125" y="257"/>
                      </a:lnTo>
                      <a:lnTo>
                        <a:pt x="128" y="246"/>
                      </a:lnTo>
                      <a:lnTo>
                        <a:pt x="131" y="235"/>
                      </a:lnTo>
                      <a:lnTo>
                        <a:pt x="136" y="223"/>
                      </a:lnTo>
                      <a:lnTo>
                        <a:pt x="140" y="213"/>
                      </a:lnTo>
                      <a:lnTo>
                        <a:pt x="145" y="203"/>
                      </a:lnTo>
                      <a:lnTo>
                        <a:pt x="149" y="193"/>
                      </a:lnTo>
                      <a:lnTo>
                        <a:pt x="155" y="184"/>
                      </a:lnTo>
                      <a:lnTo>
                        <a:pt x="160" y="176"/>
                      </a:lnTo>
                      <a:lnTo>
                        <a:pt x="167" y="168"/>
                      </a:lnTo>
                      <a:lnTo>
                        <a:pt x="174" y="159"/>
                      </a:lnTo>
                      <a:lnTo>
                        <a:pt x="181" y="152"/>
                      </a:lnTo>
                      <a:lnTo>
                        <a:pt x="188" y="145"/>
                      </a:lnTo>
                      <a:lnTo>
                        <a:pt x="196" y="139"/>
                      </a:lnTo>
                      <a:lnTo>
                        <a:pt x="204" y="133"/>
                      </a:lnTo>
                      <a:lnTo>
                        <a:pt x="213" y="127"/>
                      </a:lnTo>
                      <a:lnTo>
                        <a:pt x="221" y="121"/>
                      </a:lnTo>
                      <a:lnTo>
                        <a:pt x="230" y="117"/>
                      </a:lnTo>
                      <a:lnTo>
                        <a:pt x="239" y="112"/>
                      </a:lnTo>
                      <a:lnTo>
                        <a:pt x="250" y="109"/>
                      </a:lnTo>
                      <a:lnTo>
                        <a:pt x="270" y="102"/>
                      </a:lnTo>
                      <a:lnTo>
                        <a:pt x="291" y="98"/>
                      </a:lnTo>
                      <a:lnTo>
                        <a:pt x="313" y="95"/>
                      </a:lnTo>
                      <a:lnTo>
                        <a:pt x="337" y="94"/>
                      </a:lnTo>
                      <a:lnTo>
                        <a:pt x="355" y="95"/>
                      </a:lnTo>
                      <a:lnTo>
                        <a:pt x="373" y="96"/>
                      </a:lnTo>
                      <a:lnTo>
                        <a:pt x="389" y="98"/>
                      </a:lnTo>
                      <a:lnTo>
                        <a:pt x="405" y="101"/>
                      </a:lnTo>
                      <a:lnTo>
                        <a:pt x="420" y="105"/>
                      </a:lnTo>
                      <a:lnTo>
                        <a:pt x="434" y="109"/>
                      </a:lnTo>
                      <a:lnTo>
                        <a:pt x="446" y="113"/>
                      </a:lnTo>
                      <a:lnTo>
                        <a:pt x="457" y="118"/>
                      </a:lnTo>
                      <a:lnTo>
                        <a:pt x="482" y="28"/>
                      </a:lnTo>
                      <a:lnTo>
                        <a:pt x="473" y="24"/>
                      </a:lnTo>
                      <a:lnTo>
                        <a:pt x="459" y="19"/>
                      </a:lnTo>
                      <a:lnTo>
                        <a:pt x="444" y="13"/>
                      </a:lnTo>
                      <a:lnTo>
                        <a:pt x="426" y="9"/>
                      </a:lnTo>
                      <a:lnTo>
                        <a:pt x="406" y="6"/>
                      </a:lnTo>
                      <a:lnTo>
                        <a:pt x="383" y="3"/>
                      </a:lnTo>
                      <a:lnTo>
                        <a:pt x="359" y="1"/>
                      </a:lnTo>
                      <a:lnTo>
                        <a:pt x="332" y="0"/>
                      </a:lnTo>
                      <a:lnTo>
                        <a:pt x="314" y="1"/>
                      </a:lnTo>
                      <a:lnTo>
                        <a:pt x="297" y="2"/>
                      </a:lnTo>
                      <a:lnTo>
                        <a:pt x="280" y="4"/>
                      </a:lnTo>
                      <a:lnTo>
                        <a:pt x="263" y="6"/>
                      </a:lnTo>
                      <a:lnTo>
                        <a:pt x="247" y="9"/>
                      </a:lnTo>
                      <a:lnTo>
                        <a:pt x="231" y="13"/>
                      </a:lnTo>
                      <a:lnTo>
                        <a:pt x="216" y="17"/>
                      </a:lnTo>
                      <a:lnTo>
                        <a:pt x="200" y="23"/>
                      </a:lnTo>
                      <a:lnTo>
                        <a:pt x="185" y="29"/>
                      </a:lnTo>
                      <a:lnTo>
                        <a:pt x="172" y="35"/>
                      </a:lnTo>
                      <a:lnTo>
                        <a:pt x="157" y="42"/>
                      </a:lnTo>
                      <a:lnTo>
                        <a:pt x="144" y="50"/>
                      </a:lnTo>
                      <a:lnTo>
                        <a:pt x="130" y="59"/>
                      </a:lnTo>
                      <a:lnTo>
                        <a:pt x="118" y="68"/>
                      </a:lnTo>
                      <a:lnTo>
                        <a:pt x="107" y="77"/>
                      </a:lnTo>
                      <a:lnTo>
                        <a:pt x="94" y="87"/>
                      </a:lnTo>
                      <a:lnTo>
                        <a:pt x="84" y="99"/>
                      </a:lnTo>
                      <a:lnTo>
                        <a:pt x="74" y="110"/>
                      </a:lnTo>
                      <a:lnTo>
                        <a:pt x="65" y="122"/>
                      </a:lnTo>
                      <a:lnTo>
                        <a:pt x="55" y="135"/>
                      </a:lnTo>
                      <a:lnTo>
                        <a:pt x="47" y="148"/>
                      </a:lnTo>
                      <a:lnTo>
                        <a:pt x="39" y="162"/>
                      </a:lnTo>
                      <a:lnTo>
                        <a:pt x="32" y="176"/>
                      </a:lnTo>
                      <a:lnTo>
                        <a:pt x="26" y="190"/>
                      </a:lnTo>
                      <a:lnTo>
                        <a:pt x="19" y="206"/>
                      </a:lnTo>
                      <a:lnTo>
                        <a:pt x="14" y="222"/>
                      </a:lnTo>
                      <a:lnTo>
                        <a:pt x="10" y="239"/>
                      </a:lnTo>
                      <a:lnTo>
                        <a:pt x="6" y="255"/>
                      </a:lnTo>
                      <a:lnTo>
                        <a:pt x="4" y="273"/>
                      </a:lnTo>
                      <a:lnTo>
                        <a:pt x="2" y="290"/>
                      </a:lnTo>
                      <a:lnTo>
                        <a:pt x="1" y="309"/>
                      </a:lnTo>
                      <a:lnTo>
                        <a:pt x="0" y="328"/>
                      </a:lnTo>
                      <a:lnTo>
                        <a:pt x="1" y="346"/>
                      </a:lnTo>
                      <a:lnTo>
                        <a:pt x="2" y="362"/>
                      </a:lnTo>
                      <a:lnTo>
                        <a:pt x="3" y="380"/>
                      </a:lnTo>
                      <a:lnTo>
                        <a:pt x="6" y="395"/>
                      </a:lnTo>
                      <a:lnTo>
                        <a:pt x="9" y="412"/>
                      </a:lnTo>
                      <a:lnTo>
                        <a:pt x="12" y="427"/>
                      </a:lnTo>
                      <a:lnTo>
                        <a:pt x="16" y="441"/>
                      </a:lnTo>
                      <a:lnTo>
                        <a:pt x="22" y="457"/>
                      </a:lnTo>
                      <a:lnTo>
                        <a:pt x="28" y="470"/>
                      </a:lnTo>
                      <a:lnTo>
                        <a:pt x="34" y="484"/>
                      </a:lnTo>
                      <a:lnTo>
                        <a:pt x="41" y="497"/>
                      </a:lnTo>
                      <a:lnTo>
                        <a:pt x="48" y="509"/>
                      </a:lnTo>
                      <a:lnTo>
                        <a:pt x="56" y="522"/>
                      </a:lnTo>
                      <a:lnTo>
                        <a:pt x="66" y="534"/>
                      </a:lnTo>
                      <a:lnTo>
                        <a:pt x="75" y="544"/>
                      </a:lnTo>
                      <a:lnTo>
                        <a:pt x="84" y="555"/>
                      </a:lnTo>
                      <a:lnTo>
                        <a:pt x="95" y="565"/>
                      </a:lnTo>
                      <a:lnTo>
                        <a:pt x="106" y="574"/>
                      </a:lnTo>
                      <a:lnTo>
                        <a:pt x="118" y="583"/>
                      </a:lnTo>
                      <a:lnTo>
                        <a:pt x="130" y="592"/>
                      </a:lnTo>
                      <a:lnTo>
                        <a:pt x="143" y="599"/>
                      </a:lnTo>
                      <a:lnTo>
                        <a:pt x="156" y="606"/>
                      </a:lnTo>
                      <a:lnTo>
                        <a:pt x="169" y="612"/>
                      </a:lnTo>
                      <a:lnTo>
                        <a:pt x="184" y="618"/>
                      </a:lnTo>
                      <a:lnTo>
                        <a:pt x="199" y="623"/>
                      </a:lnTo>
                      <a:lnTo>
                        <a:pt x="215" y="628"/>
                      </a:lnTo>
                      <a:lnTo>
                        <a:pt x="230" y="632"/>
                      </a:lnTo>
                      <a:lnTo>
                        <a:pt x="247" y="635"/>
                      </a:lnTo>
                      <a:lnTo>
                        <a:pt x="263" y="637"/>
                      </a:lnTo>
                      <a:lnTo>
                        <a:pt x="280" y="639"/>
                      </a:lnTo>
                      <a:lnTo>
                        <a:pt x="298" y="640"/>
                      </a:lnTo>
                      <a:lnTo>
                        <a:pt x="316" y="641"/>
                      </a:lnTo>
                      <a:lnTo>
                        <a:pt x="344" y="640"/>
                      </a:lnTo>
                      <a:lnTo>
                        <a:pt x="370" y="638"/>
                      </a:lnTo>
                      <a:lnTo>
                        <a:pt x="393" y="635"/>
                      </a:lnTo>
                      <a:lnTo>
                        <a:pt x="415" y="632"/>
                      </a:lnTo>
                      <a:lnTo>
                        <a:pt x="435" y="628"/>
                      </a:lnTo>
                      <a:lnTo>
                        <a:pt x="451" y="622"/>
                      </a:lnTo>
                      <a:lnTo>
                        <a:pt x="465" y="617"/>
                      </a:lnTo>
                      <a:lnTo>
                        <a:pt x="478" y="612"/>
                      </a:lnTo>
                      <a:lnTo>
                        <a:pt x="458" y="523"/>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latin typeface="Myriad Pro"/>
                  </a:endParaRPr>
                </a:p>
              </p:txBody>
            </p:sp>
            <p:sp>
              <p:nvSpPr>
                <p:cNvPr id="37" name="Freeform 36"/>
                <p:cNvSpPr>
                  <a:spLocks noEditPoints="1"/>
                </p:cNvSpPr>
                <p:nvPr/>
              </p:nvSpPr>
              <p:spPr bwMode="auto">
                <a:xfrm>
                  <a:off x="1409510" y="392855"/>
                  <a:ext cx="878871" cy="92839"/>
                </a:xfrm>
                <a:custGeom>
                  <a:avLst/>
                  <a:gdLst/>
                  <a:ahLst/>
                  <a:cxnLst>
                    <a:cxn ang="0">
                      <a:pos x="805" y="637"/>
                    </a:cxn>
                    <a:cxn ang="0">
                      <a:pos x="996" y="219"/>
                    </a:cxn>
                    <a:cxn ang="0">
                      <a:pos x="1304" y="357"/>
                    </a:cxn>
                    <a:cxn ang="0">
                      <a:pos x="1069" y="644"/>
                    </a:cxn>
                    <a:cxn ang="0">
                      <a:pos x="1040" y="573"/>
                    </a:cxn>
                    <a:cxn ang="0">
                      <a:pos x="1182" y="280"/>
                    </a:cxn>
                    <a:cxn ang="0">
                      <a:pos x="1457" y="426"/>
                    </a:cxn>
                    <a:cxn ang="0">
                      <a:pos x="1680" y="639"/>
                    </a:cxn>
                    <a:cxn ang="0">
                      <a:pos x="1384" y="480"/>
                    </a:cxn>
                    <a:cxn ang="0">
                      <a:pos x="1565" y="178"/>
                    </a:cxn>
                    <a:cxn ang="0">
                      <a:pos x="1772" y="419"/>
                    </a:cxn>
                    <a:cxn ang="0">
                      <a:pos x="1479" y="300"/>
                    </a:cxn>
                    <a:cxn ang="0">
                      <a:pos x="2054" y="179"/>
                    </a:cxn>
                    <a:cxn ang="0">
                      <a:pos x="2260" y="188"/>
                    </a:cxn>
                    <a:cxn ang="0">
                      <a:pos x="2257" y="15"/>
                    </a:cxn>
                    <a:cxn ang="0">
                      <a:pos x="2523" y="568"/>
                    </a:cxn>
                    <a:cxn ang="0">
                      <a:pos x="2483" y="627"/>
                    </a:cxn>
                    <a:cxn ang="0">
                      <a:pos x="2395" y="282"/>
                    </a:cxn>
                    <a:cxn ang="0">
                      <a:pos x="2669" y="201"/>
                    </a:cxn>
                    <a:cxn ang="0">
                      <a:pos x="2657" y="282"/>
                    </a:cxn>
                    <a:cxn ang="0">
                      <a:pos x="2858" y="220"/>
                    </a:cxn>
                    <a:cxn ang="0">
                      <a:pos x="3192" y="222"/>
                    </a:cxn>
                    <a:cxn ang="0">
                      <a:pos x="3092" y="249"/>
                    </a:cxn>
                    <a:cxn ang="0">
                      <a:pos x="3666" y="632"/>
                    </a:cxn>
                    <a:cxn ang="0">
                      <a:pos x="3354" y="500"/>
                    </a:cxn>
                    <a:cxn ang="0">
                      <a:pos x="3484" y="195"/>
                    </a:cxn>
                    <a:cxn ang="0">
                      <a:pos x="3516" y="256"/>
                    </a:cxn>
                    <a:cxn ang="0">
                      <a:pos x="3592" y="581"/>
                    </a:cxn>
                    <a:cxn ang="0">
                      <a:pos x="4055" y="577"/>
                    </a:cxn>
                    <a:cxn ang="0">
                      <a:pos x="3803" y="567"/>
                    </a:cxn>
                    <a:cxn ang="0">
                      <a:pos x="3854" y="210"/>
                    </a:cxn>
                    <a:cxn ang="0">
                      <a:pos x="4132" y="281"/>
                    </a:cxn>
                    <a:cxn ang="0">
                      <a:pos x="3947" y="237"/>
                    </a:cxn>
                    <a:cxn ang="0">
                      <a:pos x="4571" y="638"/>
                    </a:cxn>
                    <a:cxn ang="0">
                      <a:pos x="4425" y="355"/>
                    </a:cxn>
                    <a:cxn ang="0">
                      <a:pos x="4692" y="179"/>
                    </a:cxn>
                    <a:cxn ang="0">
                      <a:pos x="4503" y="378"/>
                    </a:cxn>
                    <a:cxn ang="0">
                      <a:pos x="4914" y="445"/>
                    </a:cxn>
                    <a:cxn ang="0">
                      <a:pos x="5116" y="642"/>
                    </a:cxn>
                    <a:cxn ang="0">
                      <a:pos x="4837" y="469"/>
                    </a:cxn>
                    <a:cxn ang="0">
                      <a:pos x="5032" y="177"/>
                    </a:cxn>
                    <a:cxn ang="0">
                      <a:pos x="5225" y="427"/>
                    </a:cxn>
                    <a:cxn ang="0">
                      <a:pos x="4929" y="310"/>
                    </a:cxn>
                    <a:cxn ang="0">
                      <a:pos x="5520" y="177"/>
                    </a:cxn>
                    <a:cxn ang="0">
                      <a:pos x="5849" y="249"/>
                    </a:cxn>
                    <a:cxn ang="0">
                      <a:pos x="5745" y="644"/>
                    </a:cxn>
                    <a:cxn ang="0">
                      <a:pos x="6173" y="588"/>
                    </a:cxn>
                    <a:cxn ang="0">
                      <a:pos x="5907" y="543"/>
                    </a:cxn>
                    <a:cxn ang="0">
                      <a:pos x="6173" y="317"/>
                    </a:cxn>
                    <a:cxn ang="0">
                      <a:pos x="6044" y="179"/>
                    </a:cxn>
                    <a:cxn ang="0">
                      <a:pos x="6022" y="438"/>
                    </a:cxn>
                    <a:cxn ang="0">
                      <a:pos x="6118" y="573"/>
                    </a:cxn>
                    <a:cxn ang="0">
                      <a:pos x="6379" y="72"/>
                    </a:cxn>
                    <a:cxn ang="0">
                      <a:pos x="6454" y="99"/>
                    </a:cxn>
                    <a:cxn ang="0">
                      <a:pos x="6815" y="177"/>
                    </a:cxn>
                    <a:cxn ang="0">
                      <a:pos x="6901" y="333"/>
                    </a:cxn>
                    <a:cxn ang="0">
                      <a:pos x="6691" y="329"/>
                    </a:cxn>
                    <a:cxn ang="0">
                      <a:pos x="7278" y="580"/>
                    </a:cxn>
                    <a:cxn ang="0">
                      <a:pos x="7137" y="188"/>
                    </a:cxn>
                    <a:cxn ang="0">
                      <a:pos x="7541" y="759"/>
                    </a:cxn>
                    <a:cxn ang="0">
                      <a:pos x="7366" y="188"/>
                    </a:cxn>
                    <a:cxn ang="0">
                      <a:pos x="7881" y="532"/>
                    </a:cxn>
                    <a:cxn ang="0">
                      <a:pos x="7920" y="642"/>
                    </a:cxn>
                  </a:cxnLst>
                  <a:rect l="0" t="0" r="r" b="b"/>
                  <a:pathLst>
                    <a:path w="7953" h="842">
                      <a:moveTo>
                        <a:pt x="324" y="277"/>
                      </a:moveTo>
                      <a:lnTo>
                        <a:pt x="324" y="344"/>
                      </a:lnTo>
                      <a:lnTo>
                        <a:pt x="81" y="344"/>
                      </a:lnTo>
                      <a:lnTo>
                        <a:pt x="81" y="569"/>
                      </a:lnTo>
                      <a:lnTo>
                        <a:pt x="352" y="569"/>
                      </a:lnTo>
                      <a:lnTo>
                        <a:pt x="352" y="637"/>
                      </a:lnTo>
                      <a:lnTo>
                        <a:pt x="0" y="637"/>
                      </a:lnTo>
                      <a:lnTo>
                        <a:pt x="0" y="11"/>
                      </a:lnTo>
                      <a:lnTo>
                        <a:pt x="338" y="11"/>
                      </a:lnTo>
                      <a:lnTo>
                        <a:pt x="338" y="79"/>
                      </a:lnTo>
                      <a:lnTo>
                        <a:pt x="81" y="79"/>
                      </a:lnTo>
                      <a:lnTo>
                        <a:pt x="81" y="277"/>
                      </a:lnTo>
                      <a:lnTo>
                        <a:pt x="324" y="277"/>
                      </a:lnTo>
                      <a:close/>
                      <a:moveTo>
                        <a:pt x="401" y="188"/>
                      </a:moveTo>
                      <a:lnTo>
                        <a:pt x="492" y="188"/>
                      </a:lnTo>
                      <a:lnTo>
                        <a:pt x="556" y="284"/>
                      </a:lnTo>
                      <a:lnTo>
                        <a:pt x="566" y="300"/>
                      </a:lnTo>
                      <a:lnTo>
                        <a:pt x="578" y="317"/>
                      </a:lnTo>
                      <a:lnTo>
                        <a:pt x="589" y="337"/>
                      </a:lnTo>
                      <a:lnTo>
                        <a:pt x="601" y="357"/>
                      </a:lnTo>
                      <a:lnTo>
                        <a:pt x="604" y="357"/>
                      </a:lnTo>
                      <a:lnTo>
                        <a:pt x="614" y="340"/>
                      </a:lnTo>
                      <a:lnTo>
                        <a:pt x="625" y="321"/>
                      </a:lnTo>
                      <a:lnTo>
                        <a:pt x="636" y="303"/>
                      </a:lnTo>
                      <a:lnTo>
                        <a:pt x="649" y="283"/>
                      </a:lnTo>
                      <a:lnTo>
                        <a:pt x="712" y="188"/>
                      </a:lnTo>
                      <a:lnTo>
                        <a:pt x="800" y="188"/>
                      </a:lnTo>
                      <a:lnTo>
                        <a:pt x="646" y="405"/>
                      </a:lnTo>
                      <a:lnTo>
                        <a:pt x="805" y="637"/>
                      </a:lnTo>
                      <a:lnTo>
                        <a:pt x="712" y="637"/>
                      </a:lnTo>
                      <a:lnTo>
                        <a:pt x="646" y="535"/>
                      </a:lnTo>
                      <a:lnTo>
                        <a:pt x="635" y="520"/>
                      </a:lnTo>
                      <a:lnTo>
                        <a:pt x="624" y="501"/>
                      </a:lnTo>
                      <a:lnTo>
                        <a:pt x="612" y="481"/>
                      </a:lnTo>
                      <a:lnTo>
                        <a:pt x="598" y="457"/>
                      </a:lnTo>
                      <a:lnTo>
                        <a:pt x="596" y="457"/>
                      </a:lnTo>
                      <a:lnTo>
                        <a:pt x="588" y="472"/>
                      </a:lnTo>
                      <a:lnTo>
                        <a:pt x="578" y="490"/>
                      </a:lnTo>
                      <a:lnTo>
                        <a:pt x="564" y="511"/>
                      </a:lnTo>
                      <a:lnTo>
                        <a:pt x="549" y="535"/>
                      </a:lnTo>
                      <a:lnTo>
                        <a:pt x="484" y="637"/>
                      </a:lnTo>
                      <a:lnTo>
                        <a:pt x="394" y="637"/>
                      </a:lnTo>
                      <a:lnTo>
                        <a:pt x="553" y="408"/>
                      </a:lnTo>
                      <a:lnTo>
                        <a:pt x="401" y="188"/>
                      </a:lnTo>
                      <a:close/>
                      <a:moveTo>
                        <a:pt x="883" y="820"/>
                      </a:moveTo>
                      <a:lnTo>
                        <a:pt x="883" y="334"/>
                      </a:lnTo>
                      <a:lnTo>
                        <a:pt x="883" y="298"/>
                      </a:lnTo>
                      <a:lnTo>
                        <a:pt x="882" y="261"/>
                      </a:lnTo>
                      <a:lnTo>
                        <a:pt x="881" y="224"/>
                      </a:lnTo>
                      <a:lnTo>
                        <a:pt x="880" y="188"/>
                      </a:lnTo>
                      <a:lnTo>
                        <a:pt x="953" y="188"/>
                      </a:lnTo>
                      <a:lnTo>
                        <a:pt x="957" y="265"/>
                      </a:lnTo>
                      <a:lnTo>
                        <a:pt x="958" y="265"/>
                      </a:lnTo>
                      <a:lnTo>
                        <a:pt x="965" y="255"/>
                      </a:lnTo>
                      <a:lnTo>
                        <a:pt x="972" y="244"/>
                      </a:lnTo>
                      <a:lnTo>
                        <a:pt x="979" y="235"/>
                      </a:lnTo>
                      <a:lnTo>
                        <a:pt x="988" y="227"/>
                      </a:lnTo>
                      <a:lnTo>
                        <a:pt x="996" y="219"/>
                      </a:lnTo>
                      <a:lnTo>
                        <a:pt x="1005" y="211"/>
                      </a:lnTo>
                      <a:lnTo>
                        <a:pt x="1014" y="205"/>
                      </a:lnTo>
                      <a:lnTo>
                        <a:pt x="1024" y="199"/>
                      </a:lnTo>
                      <a:lnTo>
                        <a:pt x="1034" y="194"/>
                      </a:lnTo>
                      <a:lnTo>
                        <a:pt x="1045" y="190"/>
                      </a:lnTo>
                      <a:lnTo>
                        <a:pt x="1055" y="186"/>
                      </a:lnTo>
                      <a:lnTo>
                        <a:pt x="1068" y="183"/>
                      </a:lnTo>
                      <a:lnTo>
                        <a:pt x="1079" y="181"/>
                      </a:lnTo>
                      <a:lnTo>
                        <a:pt x="1091" y="178"/>
                      </a:lnTo>
                      <a:lnTo>
                        <a:pt x="1105" y="177"/>
                      </a:lnTo>
                      <a:lnTo>
                        <a:pt x="1118" y="177"/>
                      </a:lnTo>
                      <a:lnTo>
                        <a:pt x="1138" y="178"/>
                      </a:lnTo>
                      <a:lnTo>
                        <a:pt x="1157" y="182"/>
                      </a:lnTo>
                      <a:lnTo>
                        <a:pt x="1166" y="184"/>
                      </a:lnTo>
                      <a:lnTo>
                        <a:pt x="1176" y="187"/>
                      </a:lnTo>
                      <a:lnTo>
                        <a:pt x="1185" y="190"/>
                      </a:lnTo>
                      <a:lnTo>
                        <a:pt x="1193" y="193"/>
                      </a:lnTo>
                      <a:lnTo>
                        <a:pt x="1201" y="198"/>
                      </a:lnTo>
                      <a:lnTo>
                        <a:pt x="1210" y="202"/>
                      </a:lnTo>
                      <a:lnTo>
                        <a:pt x="1218" y="207"/>
                      </a:lnTo>
                      <a:lnTo>
                        <a:pt x="1225" y="213"/>
                      </a:lnTo>
                      <a:lnTo>
                        <a:pt x="1240" y="226"/>
                      </a:lnTo>
                      <a:lnTo>
                        <a:pt x="1254" y="241"/>
                      </a:lnTo>
                      <a:lnTo>
                        <a:pt x="1266" y="258"/>
                      </a:lnTo>
                      <a:lnTo>
                        <a:pt x="1277" y="275"/>
                      </a:lnTo>
                      <a:lnTo>
                        <a:pt x="1287" y="294"/>
                      </a:lnTo>
                      <a:lnTo>
                        <a:pt x="1294" y="314"/>
                      </a:lnTo>
                      <a:lnTo>
                        <a:pt x="1300" y="335"/>
                      </a:lnTo>
                      <a:lnTo>
                        <a:pt x="1304" y="357"/>
                      </a:lnTo>
                      <a:lnTo>
                        <a:pt x="1307" y="381"/>
                      </a:lnTo>
                      <a:lnTo>
                        <a:pt x="1308" y="406"/>
                      </a:lnTo>
                      <a:lnTo>
                        <a:pt x="1307" y="434"/>
                      </a:lnTo>
                      <a:lnTo>
                        <a:pt x="1304" y="460"/>
                      </a:lnTo>
                      <a:lnTo>
                        <a:pt x="1302" y="473"/>
                      </a:lnTo>
                      <a:lnTo>
                        <a:pt x="1299" y="485"/>
                      </a:lnTo>
                      <a:lnTo>
                        <a:pt x="1296" y="497"/>
                      </a:lnTo>
                      <a:lnTo>
                        <a:pt x="1292" y="509"/>
                      </a:lnTo>
                      <a:lnTo>
                        <a:pt x="1288" y="520"/>
                      </a:lnTo>
                      <a:lnTo>
                        <a:pt x="1283" y="530"/>
                      </a:lnTo>
                      <a:lnTo>
                        <a:pt x="1278" y="541"/>
                      </a:lnTo>
                      <a:lnTo>
                        <a:pt x="1272" y="551"/>
                      </a:lnTo>
                      <a:lnTo>
                        <a:pt x="1266" y="560"/>
                      </a:lnTo>
                      <a:lnTo>
                        <a:pt x="1260" y="569"/>
                      </a:lnTo>
                      <a:lnTo>
                        <a:pt x="1253" y="579"/>
                      </a:lnTo>
                      <a:lnTo>
                        <a:pt x="1245" y="587"/>
                      </a:lnTo>
                      <a:lnTo>
                        <a:pt x="1231" y="601"/>
                      </a:lnTo>
                      <a:lnTo>
                        <a:pt x="1215" y="614"/>
                      </a:lnTo>
                      <a:lnTo>
                        <a:pt x="1207" y="619"/>
                      </a:lnTo>
                      <a:lnTo>
                        <a:pt x="1198" y="624"/>
                      </a:lnTo>
                      <a:lnTo>
                        <a:pt x="1190" y="628"/>
                      </a:lnTo>
                      <a:lnTo>
                        <a:pt x="1181" y="632"/>
                      </a:lnTo>
                      <a:lnTo>
                        <a:pt x="1163" y="638"/>
                      </a:lnTo>
                      <a:lnTo>
                        <a:pt x="1144" y="643"/>
                      </a:lnTo>
                      <a:lnTo>
                        <a:pt x="1123" y="647"/>
                      </a:lnTo>
                      <a:lnTo>
                        <a:pt x="1103" y="648"/>
                      </a:lnTo>
                      <a:lnTo>
                        <a:pt x="1091" y="647"/>
                      </a:lnTo>
                      <a:lnTo>
                        <a:pt x="1079" y="646"/>
                      </a:lnTo>
                      <a:lnTo>
                        <a:pt x="1069" y="644"/>
                      </a:lnTo>
                      <a:lnTo>
                        <a:pt x="1058" y="642"/>
                      </a:lnTo>
                      <a:lnTo>
                        <a:pt x="1048" y="640"/>
                      </a:lnTo>
                      <a:lnTo>
                        <a:pt x="1038" y="637"/>
                      </a:lnTo>
                      <a:lnTo>
                        <a:pt x="1029" y="633"/>
                      </a:lnTo>
                      <a:lnTo>
                        <a:pt x="1019" y="629"/>
                      </a:lnTo>
                      <a:lnTo>
                        <a:pt x="1011" y="625"/>
                      </a:lnTo>
                      <a:lnTo>
                        <a:pt x="1003" y="620"/>
                      </a:lnTo>
                      <a:lnTo>
                        <a:pt x="996" y="614"/>
                      </a:lnTo>
                      <a:lnTo>
                        <a:pt x="989" y="607"/>
                      </a:lnTo>
                      <a:lnTo>
                        <a:pt x="981" y="600"/>
                      </a:lnTo>
                      <a:lnTo>
                        <a:pt x="975" y="593"/>
                      </a:lnTo>
                      <a:lnTo>
                        <a:pt x="969" y="585"/>
                      </a:lnTo>
                      <a:lnTo>
                        <a:pt x="964" y="577"/>
                      </a:lnTo>
                      <a:lnTo>
                        <a:pt x="964" y="820"/>
                      </a:lnTo>
                      <a:lnTo>
                        <a:pt x="883" y="820"/>
                      </a:lnTo>
                      <a:close/>
                      <a:moveTo>
                        <a:pt x="964" y="377"/>
                      </a:moveTo>
                      <a:lnTo>
                        <a:pt x="964" y="454"/>
                      </a:lnTo>
                      <a:lnTo>
                        <a:pt x="964" y="468"/>
                      </a:lnTo>
                      <a:lnTo>
                        <a:pt x="966" y="480"/>
                      </a:lnTo>
                      <a:lnTo>
                        <a:pt x="969" y="492"/>
                      </a:lnTo>
                      <a:lnTo>
                        <a:pt x="972" y="504"/>
                      </a:lnTo>
                      <a:lnTo>
                        <a:pt x="977" y="515"/>
                      </a:lnTo>
                      <a:lnTo>
                        <a:pt x="983" y="525"/>
                      </a:lnTo>
                      <a:lnTo>
                        <a:pt x="991" y="535"/>
                      </a:lnTo>
                      <a:lnTo>
                        <a:pt x="1000" y="546"/>
                      </a:lnTo>
                      <a:lnTo>
                        <a:pt x="1009" y="554"/>
                      </a:lnTo>
                      <a:lnTo>
                        <a:pt x="1018" y="562"/>
                      </a:lnTo>
                      <a:lnTo>
                        <a:pt x="1029" y="568"/>
                      </a:lnTo>
                      <a:lnTo>
                        <a:pt x="1040" y="573"/>
                      </a:lnTo>
                      <a:lnTo>
                        <a:pt x="1051" y="578"/>
                      </a:lnTo>
                      <a:lnTo>
                        <a:pt x="1064" y="581"/>
                      </a:lnTo>
                      <a:lnTo>
                        <a:pt x="1077" y="583"/>
                      </a:lnTo>
                      <a:lnTo>
                        <a:pt x="1090" y="583"/>
                      </a:lnTo>
                      <a:lnTo>
                        <a:pt x="1106" y="583"/>
                      </a:lnTo>
                      <a:lnTo>
                        <a:pt x="1120" y="580"/>
                      </a:lnTo>
                      <a:lnTo>
                        <a:pt x="1133" y="577"/>
                      </a:lnTo>
                      <a:lnTo>
                        <a:pt x="1147" y="571"/>
                      </a:lnTo>
                      <a:lnTo>
                        <a:pt x="1159" y="564"/>
                      </a:lnTo>
                      <a:lnTo>
                        <a:pt x="1170" y="556"/>
                      </a:lnTo>
                      <a:lnTo>
                        <a:pt x="1181" y="547"/>
                      </a:lnTo>
                      <a:lnTo>
                        <a:pt x="1190" y="535"/>
                      </a:lnTo>
                      <a:lnTo>
                        <a:pt x="1198" y="523"/>
                      </a:lnTo>
                      <a:lnTo>
                        <a:pt x="1205" y="510"/>
                      </a:lnTo>
                      <a:lnTo>
                        <a:pt x="1212" y="495"/>
                      </a:lnTo>
                      <a:lnTo>
                        <a:pt x="1217" y="480"/>
                      </a:lnTo>
                      <a:lnTo>
                        <a:pt x="1221" y="463"/>
                      </a:lnTo>
                      <a:lnTo>
                        <a:pt x="1224" y="447"/>
                      </a:lnTo>
                      <a:lnTo>
                        <a:pt x="1226" y="428"/>
                      </a:lnTo>
                      <a:lnTo>
                        <a:pt x="1226" y="410"/>
                      </a:lnTo>
                      <a:lnTo>
                        <a:pt x="1226" y="392"/>
                      </a:lnTo>
                      <a:lnTo>
                        <a:pt x="1224" y="376"/>
                      </a:lnTo>
                      <a:lnTo>
                        <a:pt x="1221" y="360"/>
                      </a:lnTo>
                      <a:lnTo>
                        <a:pt x="1218" y="345"/>
                      </a:lnTo>
                      <a:lnTo>
                        <a:pt x="1213" y="331"/>
                      </a:lnTo>
                      <a:lnTo>
                        <a:pt x="1206" y="317"/>
                      </a:lnTo>
                      <a:lnTo>
                        <a:pt x="1200" y="305"/>
                      </a:lnTo>
                      <a:lnTo>
                        <a:pt x="1192" y="293"/>
                      </a:lnTo>
                      <a:lnTo>
                        <a:pt x="1182" y="280"/>
                      </a:lnTo>
                      <a:lnTo>
                        <a:pt x="1172" y="271"/>
                      </a:lnTo>
                      <a:lnTo>
                        <a:pt x="1160" y="262"/>
                      </a:lnTo>
                      <a:lnTo>
                        <a:pt x="1149" y="255"/>
                      </a:lnTo>
                      <a:lnTo>
                        <a:pt x="1136" y="249"/>
                      </a:lnTo>
                      <a:lnTo>
                        <a:pt x="1122" y="245"/>
                      </a:lnTo>
                      <a:lnTo>
                        <a:pt x="1108" y="243"/>
                      </a:lnTo>
                      <a:lnTo>
                        <a:pt x="1092" y="242"/>
                      </a:lnTo>
                      <a:lnTo>
                        <a:pt x="1082" y="243"/>
                      </a:lnTo>
                      <a:lnTo>
                        <a:pt x="1072" y="244"/>
                      </a:lnTo>
                      <a:lnTo>
                        <a:pt x="1062" y="246"/>
                      </a:lnTo>
                      <a:lnTo>
                        <a:pt x="1052" y="249"/>
                      </a:lnTo>
                      <a:lnTo>
                        <a:pt x="1042" y="254"/>
                      </a:lnTo>
                      <a:lnTo>
                        <a:pt x="1033" y="258"/>
                      </a:lnTo>
                      <a:lnTo>
                        <a:pt x="1024" y="264"/>
                      </a:lnTo>
                      <a:lnTo>
                        <a:pt x="1015" y="270"/>
                      </a:lnTo>
                      <a:lnTo>
                        <a:pt x="1007" y="277"/>
                      </a:lnTo>
                      <a:lnTo>
                        <a:pt x="999" y="285"/>
                      </a:lnTo>
                      <a:lnTo>
                        <a:pt x="993" y="294"/>
                      </a:lnTo>
                      <a:lnTo>
                        <a:pt x="987" y="303"/>
                      </a:lnTo>
                      <a:lnTo>
                        <a:pt x="981" y="312"/>
                      </a:lnTo>
                      <a:lnTo>
                        <a:pt x="976" y="321"/>
                      </a:lnTo>
                      <a:lnTo>
                        <a:pt x="972" y="333"/>
                      </a:lnTo>
                      <a:lnTo>
                        <a:pt x="969" y="344"/>
                      </a:lnTo>
                      <a:lnTo>
                        <a:pt x="967" y="353"/>
                      </a:lnTo>
                      <a:lnTo>
                        <a:pt x="965" y="363"/>
                      </a:lnTo>
                      <a:lnTo>
                        <a:pt x="964" y="370"/>
                      </a:lnTo>
                      <a:lnTo>
                        <a:pt x="964" y="377"/>
                      </a:lnTo>
                      <a:close/>
                      <a:moveTo>
                        <a:pt x="1771" y="427"/>
                      </a:moveTo>
                      <a:lnTo>
                        <a:pt x="1457" y="426"/>
                      </a:lnTo>
                      <a:lnTo>
                        <a:pt x="1458" y="445"/>
                      </a:lnTo>
                      <a:lnTo>
                        <a:pt x="1460" y="463"/>
                      </a:lnTo>
                      <a:lnTo>
                        <a:pt x="1464" y="480"/>
                      </a:lnTo>
                      <a:lnTo>
                        <a:pt x="1469" y="495"/>
                      </a:lnTo>
                      <a:lnTo>
                        <a:pt x="1477" y="510"/>
                      </a:lnTo>
                      <a:lnTo>
                        <a:pt x="1484" y="523"/>
                      </a:lnTo>
                      <a:lnTo>
                        <a:pt x="1493" y="535"/>
                      </a:lnTo>
                      <a:lnTo>
                        <a:pt x="1504" y="546"/>
                      </a:lnTo>
                      <a:lnTo>
                        <a:pt x="1515" y="554"/>
                      </a:lnTo>
                      <a:lnTo>
                        <a:pt x="1526" y="562"/>
                      </a:lnTo>
                      <a:lnTo>
                        <a:pt x="1537" y="568"/>
                      </a:lnTo>
                      <a:lnTo>
                        <a:pt x="1551" y="573"/>
                      </a:lnTo>
                      <a:lnTo>
                        <a:pt x="1564" y="577"/>
                      </a:lnTo>
                      <a:lnTo>
                        <a:pt x="1578" y="580"/>
                      </a:lnTo>
                      <a:lnTo>
                        <a:pt x="1594" y="582"/>
                      </a:lnTo>
                      <a:lnTo>
                        <a:pt x="1610" y="582"/>
                      </a:lnTo>
                      <a:lnTo>
                        <a:pt x="1628" y="582"/>
                      </a:lnTo>
                      <a:lnTo>
                        <a:pt x="1644" y="581"/>
                      </a:lnTo>
                      <a:lnTo>
                        <a:pt x="1660" y="579"/>
                      </a:lnTo>
                      <a:lnTo>
                        <a:pt x="1676" y="577"/>
                      </a:lnTo>
                      <a:lnTo>
                        <a:pt x="1690" y="573"/>
                      </a:lnTo>
                      <a:lnTo>
                        <a:pt x="1706" y="569"/>
                      </a:lnTo>
                      <a:lnTo>
                        <a:pt x="1720" y="564"/>
                      </a:lnTo>
                      <a:lnTo>
                        <a:pt x="1735" y="559"/>
                      </a:lnTo>
                      <a:lnTo>
                        <a:pt x="1748" y="618"/>
                      </a:lnTo>
                      <a:lnTo>
                        <a:pt x="1733" y="624"/>
                      </a:lnTo>
                      <a:lnTo>
                        <a:pt x="1715" y="630"/>
                      </a:lnTo>
                      <a:lnTo>
                        <a:pt x="1698" y="635"/>
                      </a:lnTo>
                      <a:lnTo>
                        <a:pt x="1680" y="639"/>
                      </a:lnTo>
                      <a:lnTo>
                        <a:pt x="1661" y="642"/>
                      </a:lnTo>
                      <a:lnTo>
                        <a:pt x="1641" y="644"/>
                      </a:lnTo>
                      <a:lnTo>
                        <a:pt x="1621" y="646"/>
                      </a:lnTo>
                      <a:lnTo>
                        <a:pt x="1599" y="647"/>
                      </a:lnTo>
                      <a:lnTo>
                        <a:pt x="1574" y="646"/>
                      </a:lnTo>
                      <a:lnTo>
                        <a:pt x="1551" y="642"/>
                      </a:lnTo>
                      <a:lnTo>
                        <a:pt x="1539" y="640"/>
                      </a:lnTo>
                      <a:lnTo>
                        <a:pt x="1528" y="637"/>
                      </a:lnTo>
                      <a:lnTo>
                        <a:pt x="1518" y="634"/>
                      </a:lnTo>
                      <a:lnTo>
                        <a:pt x="1507" y="631"/>
                      </a:lnTo>
                      <a:lnTo>
                        <a:pt x="1497" y="627"/>
                      </a:lnTo>
                      <a:lnTo>
                        <a:pt x="1488" y="622"/>
                      </a:lnTo>
                      <a:lnTo>
                        <a:pt x="1479" y="617"/>
                      </a:lnTo>
                      <a:lnTo>
                        <a:pt x="1469" y="612"/>
                      </a:lnTo>
                      <a:lnTo>
                        <a:pt x="1461" y="605"/>
                      </a:lnTo>
                      <a:lnTo>
                        <a:pt x="1453" y="598"/>
                      </a:lnTo>
                      <a:lnTo>
                        <a:pt x="1445" y="592"/>
                      </a:lnTo>
                      <a:lnTo>
                        <a:pt x="1438" y="584"/>
                      </a:lnTo>
                      <a:lnTo>
                        <a:pt x="1430" y="576"/>
                      </a:lnTo>
                      <a:lnTo>
                        <a:pt x="1423" y="567"/>
                      </a:lnTo>
                      <a:lnTo>
                        <a:pt x="1417" y="559"/>
                      </a:lnTo>
                      <a:lnTo>
                        <a:pt x="1412" y="551"/>
                      </a:lnTo>
                      <a:lnTo>
                        <a:pt x="1406" y="542"/>
                      </a:lnTo>
                      <a:lnTo>
                        <a:pt x="1402" y="531"/>
                      </a:lnTo>
                      <a:lnTo>
                        <a:pt x="1397" y="522"/>
                      </a:lnTo>
                      <a:lnTo>
                        <a:pt x="1393" y="512"/>
                      </a:lnTo>
                      <a:lnTo>
                        <a:pt x="1389" y="501"/>
                      </a:lnTo>
                      <a:lnTo>
                        <a:pt x="1386" y="490"/>
                      </a:lnTo>
                      <a:lnTo>
                        <a:pt x="1384" y="480"/>
                      </a:lnTo>
                      <a:lnTo>
                        <a:pt x="1382" y="469"/>
                      </a:lnTo>
                      <a:lnTo>
                        <a:pt x="1379" y="445"/>
                      </a:lnTo>
                      <a:lnTo>
                        <a:pt x="1378" y="419"/>
                      </a:lnTo>
                      <a:lnTo>
                        <a:pt x="1379" y="394"/>
                      </a:lnTo>
                      <a:lnTo>
                        <a:pt x="1382" y="370"/>
                      </a:lnTo>
                      <a:lnTo>
                        <a:pt x="1386" y="346"/>
                      </a:lnTo>
                      <a:lnTo>
                        <a:pt x="1392" y="324"/>
                      </a:lnTo>
                      <a:lnTo>
                        <a:pt x="1397" y="313"/>
                      </a:lnTo>
                      <a:lnTo>
                        <a:pt x="1401" y="303"/>
                      </a:lnTo>
                      <a:lnTo>
                        <a:pt x="1406" y="293"/>
                      </a:lnTo>
                      <a:lnTo>
                        <a:pt x="1411" y="282"/>
                      </a:lnTo>
                      <a:lnTo>
                        <a:pt x="1416" y="273"/>
                      </a:lnTo>
                      <a:lnTo>
                        <a:pt x="1422" y="264"/>
                      </a:lnTo>
                      <a:lnTo>
                        <a:pt x="1428" y="255"/>
                      </a:lnTo>
                      <a:lnTo>
                        <a:pt x="1436" y="246"/>
                      </a:lnTo>
                      <a:lnTo>
                        <a:pt x="1443" y="238"/>
                      </a:lnTo>
                      <a:lnTo>
                        <a:pt x="1451" y="230"/>
                      </a:lnTo>
                      <a:lnTo>
                        <a:pt x="1458" y="223"/>
                      </a:lnTo>
                      <a:lnTo>
                        <a:pt x="1466" y="217"/>
                      </a:lnTo>
                      <a:lnTo>
                        <a:pt x="1476" y="210"/>
                      </a:lnTo>
                      <a:lnTo>
                        <a:pt x="1484" y="204"/>
                      </a:lnTo>
                      <a:lnTo>
                        <a:pt x="1493" y="199"/>
                      </a:lnTo>
                      <a:lnTo>
                        <a:pt x="1502" y="195"/>
                      </a:lnTo>
                      <a:lnTo>
                        <a:pt x="1513" y="191"/>
                      </a:lnTo>
                      <a:lnTo>
                        <a:pt x="1522" y="187"/>
                      </a:lnTo>
                      <a:lnTo>
                        <a:pt x="1532" y="185"/>
                      </a:lnTo>
                      <a:lnTo>
                        <a:pt x="1543" y="182"/>
                      </a:lnTo>
                      <a:lnTo>
                        <a:pt x="1554" y="179"/>
                      </a:lnTo>
                      <a:lnTo>
                        <a:pt x="1565" y="178"/>
                      </a:lnTo>
                      <a:lnTo>
                        <a:pt x="1576" y="177"/>
                      </a:lnTo>
                      <a:lnTo>
                        <a:pt x="1589" y="177"/>
                      </a:lnTo>
                      <a:lnTo>
                        <a:pt x="1601" y="177"/>
                      </a:lnTo>
                      <a:lnTo>
                        <a:pt x="1612" y="178"/>
                      </a:lnTo>
                      <a:lnTo>
                        <a:pt x="1624" y="181"/>
                      </a:lnTo>
                      <a:lnTo>
                        <a:pt x="1635" y="183"/>
                      </a:lnTo>
                      <a:lnTo>
                        <a:pt x="1645" y="185"/>
                      </a:lnTo>
                      <a:lnTo>
                        <a:pt x="1655" y="188"/>
                      </a:lnTo>
                      <a:lnTo>
                        <a:pt x="1665" y="192"/>
                      </a:lnTo>
                      <a:lnTo>
                        <a:pt x="1675" y="196"/>
                      </a:lnTo>
                      <a:lnTo>
                        <a:pt x="1683" y="201"/>
                      </a:lnTo>
                      <a:lnTo>
                        <a:pt x="1692" y="206"/>
                      </a:lnTo>
                      <a:lnTo>
                        <a:pt x="1701" y="212"/>
                      </a:lnTo>
                      <a:lnTo>
                        <a:pt x="1708" y="220"/>
                      </a:lnTo>
                      <a:lnTo>
                        <a:pt x="1716" y="227"/>
                      </a:lnTo>
                      <a:lnTo>
                        <a:pt x="1723" y="234"/>
                      </a:lnTo>
                      <a:lnTo>
                        <a:pt x="1729" y="242"/>
                      </a:lnTo>
                      <a:lnTo>
                        <a:pt x="1736" y="251"/>
                      </a:lnTo>
                      <a:lnTo>
                        <a:pt x="1745" y="266"/>
                      </a:lnTo>
                      <a:lnTo>
                        <a:pt x="1753" y="281"/>
                      </a:lnTo>
                      <a:lnTo>
                        <a:pt x="1759" y="298"/>
                      </a:lnTo>
                      <a:lnTo>
                        <a:pt x="1764" y="314"/>
                      </a:lnTo>
                      <a:lnTo>
                        <a:pt x="1768" y="332"/>
                      </a:lnTo>
                      <a:lnTo>
                        <a:pt x="1772" y="349"/>
                      </a:lnTo>
                      <a:lnTo>
                        <a:pt x="1774" y="369"/>
                      </a:lnTo>
                      <a:lnTo>
                        <a:pt x="1774" y="388"/>
                      </a:lnTo>
                      <a:lnTo>
                        <a:pt x="1774" y="400"/>
                      </a:lnTo>
                      <a:lnTo>
                        <a:pt x="1773" y="410"/>
                      </a:lnTo>
                      <a:lnTo>
                        <a:pt x="1772" y="419"/>
                      </a:lnTo>
                      <a:lnTo>
                        <a:pt x="1771" y="427"/>
                      </a:lnTo>
                      <a:close/>
                      <a:moveTo>
                        <a:pt x="1457" y="368"/>
                      </a:moveTo>
                      <a:lnTo>
                        <a:pt x="1696" y="368"/>
                      </a:lnTo>
                      <a:lnTo>
                        <a:pt x="1696" y="355"/>
                      </a:lnTo>
                      <a:lnTo>
                        <a:pt x="1694" y="344"/>
                      </a:lnTo>
                      <a:lnTo>
                        <a:pt x="1692" y="332"/>
                      </a:lnTo>
                      <a:lnTo>
                        <a:pt x="1690" y="321"/>
                      </a:lnTo>
                      <a:lnTo>
                        <a:pt x="1687" y="311"/>
                      </a:lnTo>
                      <a:lnTo>
                        <a:pt x="1683" y="301"/>
                      </a:lnTo>
                      <a:lnTo>
                        <a:pt x="1678" y="292"/>
                      </a:lnTo>
                      <a:lnTo>
                        <a:pt x="1673" y="282"/>
                      </a:lnTo>
                      <a:lnTo>
                        <a:pt x="1666" y="271"/>
                      </a:lnTo>
                      <a:lnTo>
                        <a:pt x="1656" y="262"/>
                      </a:lnTo>
                      <a:lnTo>
                        <a:pt x="1646" y="254"/>
                      </a:lnTo>
                      <a:lnTo>
                        <a:pt x="1636" y="247"/>
                      </a:lnTo>
                      <a:lnTo>
                        <a:pt x="1624" y="242"/>
                      </a:lnTo>
                      <a:lnTo>
                        <a:pt x="1611" y="239"/>
                      </a:lnTo>
                      <a:lnTo>
                        <a:pt x="1597" y="237"/>
                      </a:lnTo>
                      <a:lnTo>
                        <a:pt x="1583" y="236"/>
                      </a:lnTo>
                      <a:lnTo>
                        <a:pt x="1568" y="237"/>
                      </a:lnTo>
                      <a:lnTo>
                        <a:pt x="1555" y="239"/>
                      </a:lnTo>
                      <a:lnTo>
                        <a:pt x="1542" y="242"/>
                      </a:lnTo>
                      <a:lnTo>
                        <a:pt x="1531" y="247"/>
                      </a:lnTo>
                      <a:lnTo>
                        <a:pt x="1520" y="254"/>
                      </a:lnTo>
                      <a:lnTo>
                        <a:pt x="1510" y="261"/>
                      </a:lnTo>
                      <a:lnTo>
                        <a:pt x="1500" y="270"/>
                      </a:lnTo>
                      <a:lnTo>
                        <a:pt x="1491" y="280"/>
                      </a:lnTo>
                      <a:lnTo>
                        <a:pt x="1485" y="290"/>
                      </a:lnTo>
                      <a:lnTo>
                        <a:pt x="1479" y="300"/>
                      </a:lnTo>
                      <a:lnTo>
                        <a:pt x="1474" y="310"/>
                      </a:lnTo>
                      <a:lnTo>
                        <a:pt x="1468" y="320"/>
                      </a:lnTo>
                      <a:lnTo>
                        <a:pt x="1464" y="332"/>
                      </a:lnTo>
                      <a:lnTo>
                        <a:pt x="1461" y="343"/>
                      </a:lnTo>
                      <a:lnTo>
                        <a:pt x="1459" y="355"/>
                      </a:lnTo>
                      <a:lnTo>
                        <a:pt x="1457" y="368"/>
                      </a:lnTo>
                      <a:close/>
                      <a:moveTo>
                        <a:pt x="1875" y="637"/>
                      </a:moveTo>
                      <a:lnTo>
                        <a:pt x="1875" y="328"/>
                      </a:lnTo>
                      <a:lnTo>
                        <a:pt x="1875" y="291"/>
                      </a:lnTo>
                      <a:lnTo>
                        <a:pt x="1874" y="256"/>
                      </a:lnTo>
                      <a:lnTo>
                        <a:pt x="1873" y="221"/>
                      </a:lnTo>
                      <a:lnTo>
                        <a:pt x="1872" y="188"/>
                      </a:lnTo>
                      <a:lnTo>
                        <a:pt x="1944" y="188"/>
                      </a:lnTo>
                      <a:lnTo>
                        <a:pt x="1946" y="276"/>
                      </a:lnTo>
                      <a:lnTo>
                        <a:pt x="1950" y="276"/>
                      </a:lnTo>
                      <a:lnTo>
                        <a:pt x="1954" y="265"/>
                      </a:lnTo>
                      <a:lnTo>
                        <a:pt x="1959" y="255"/>
                      </a:lnTo>
                      <a:lnTo>
                        <a:pt x="1964" y="245"/>
                      </a:lnTo>
                      <a:lnTo>
                        <a:pt x="1970" y="236"/>
                      </a:lnTo>
                      <a:lnTo>
                        <a:pt x="1976" y="227"/>
                      </a:lnTo>
                      <a:lnTo>
                        <a:pt x="1983" y="219"/>
                      </a:lnTo>
                      <a:lnTo>
                        <a:pt x="1991" y="211"/>
                      </a:lnTo>
                      <a:lnTo>
                        <a:pt x="2000" y="204"/>
                      </a:lnTo>
                      <a:lnTo>
                        <a:pt x="2008" y="198"/>
                      </a:lnTo>
                      <a:lnTo>
                        <a:pt x="2017" y="193"/>
                      </a:lnTo>
                      <a:lnTo>
                        <a:pt x="2026" y="188"/>
                      </a:lnTo>
                      <a:lnTo>
                        <a:pt x="2036" y="185"/>
                      </a:lnTo>
                      <a:lnTo>
                        <a:pt x="2045" y="182"/>
                      </a:lnTo>
                      <a:lnTo>
                        <a:pt x="2054" y="179"/>
                      </a:lnTo>
                      <a:lnTo>
                        <a:pt x="2064" y="177"/>
                      </a:lnTo>
                      <a:lnTo>
                        <a:pt x="2075" y="177"/>
                      </a:lnTo>
                      <a:lnTo>
                        <a:pt x="2087" y="178"/>
                      </a:lnTo>
                      <a:lnTo>
                        <a:pt x="2097" y="181"/>
                      </a:lnTo>
                      <a:lnTo>
                        <a:pt x="2097" y="258"/>
                      </a:lnTo>
                      <a:lnTo>
                        <a:pt x="2084" y="256"/>
                      </a:lnTo>
                      <a:lnTo>
                        <a:pt x="2069" y="255"/>
                      </a:lnTo>
                      <a:lnTo>
                        <a:pt x="2055" y="256"/>
                      </a:lnTo>
                      <a:lnTo>
                        <a:pt x="2043" y="258"/>
                      </a:lnTo>
                      <a:lnTo>
                        <a:pt x="2032" y="261"/>
                      </a:lnTo>
                      <a:lnTo>
                        <a:pt x="2020" y="266"/>
                      </a:lnTo>
                      <a:lnTo>
                        <a:pt x="2010" y="272"/>
                      </a:lnTo>
                      <a:lnTo>
                        <a:pt x="2000" y="280"/>
                      </a:lnTo>
                      <a:lnTo>
                        <a:pt x="1990" y="290"/>
                      </a:lnTo>
                      <a:lnTo>
                        <a:pt x="1982" y="300"/>
                      </a:lnTo>
                      <a:lnTo>
                        <a:pt x="1976" y="310"/>
                      </a:lnTo>
                      <a:lnTo>
                        <a:pt x="1971" y="321"/>
                      </a:lnTo>
                      <a:lnTo>
                        <a:pt x="1966" y="333"/>
                      </a:lnTo>
                      <a:lnTo>
                        <a:pt x="1963" y="344"/>
                      </a:lnTo>
                      <a:lnTo>
                        <a:pt x="1960" y="356"/>
                      </a:lnTo>
                      <a:lnTo>
                        <a:pt x="1958" y="370"/>
                      </a:lnTo>
                      <a:lnTo>
                        <a:pt x="1957" y="383"/>
                      </a:lnTo>
                      <a:lnTo>
                        <a:pt x="1955" y="398"/>
                      </a:lnTo>
                      <a:lnTo>
                        <a:pt x="1955" y="637"/>
                      </a:lnTo>
                      <a:lnTo>
                        <a:pt x="1875" y="637"/>
                      </a:lnTo>
                      <a:close/>
                      <a:moveTo>
                        <a:pt x="2260" y="637"/>
                      </a:moveTo>
                      <a:lnTo>
                        <a:pt x="2178" y="637"/>
                      </a:lnTo>
                      <a:lnTo>
                        <a:pt x="2178" y="188"/>
                      </a:lnTo>
                      <a:lnTo>
                        <a:pt x="2260" y="188"/>
                      </a:lnTo>
                      <a:lnTo>
                        <a:pt x="2260" y="637"/>
                      </a:lnTo>
                      <a:close/>
                      <a:moveTo>
                        <a:pt x="2219" y="105"/>
                      </a:moveTo>
                      <a:lnTo>
                        <a:pt x="2217" y="105"/>
                      </a:lnTo>
                      <a:lnTo>
                        <a:pt x="2206" y="104"/>
                      </a:lnTo>
                      <a:lnTo>
                        <a:pt x="2197" y="101"/>
                      </a:lnTo>
                      <a:lnTo>
                        <a:pt x="2193" y="99"/>
                      </a:lnTo>
                      <a:lnTo>
                        <a:pt x="2189" y="96"/>
                      </a:lnTo>
                      <a:lnTo>
                        <a:pt x="2185" y="93"/>
                      </a:lnTo>
                      <a:lnTo>
                        <a:pt x="2181" y="90"/>
                      </a:lnTo>
                      <a:lnTo>
                        <a:pt x="2174" y="82"/>
                      </a:lnTo>
                      <a:lnTo>
                        <a:pt x="2170" y="72"/>
                      </a:lnTo>
                      <a:lnTo>
                        <a:pt x="2167" y="63"/>
                      </a:lnTo>
                      <a:lnTo>
                        <a:pt x="2166" y="52"/>
                      </a:lnTo>
                      <a:lnTo>
                        <a:pt x="2167" y="42"/>
                      </a:lnTo>
                      <a:lnTo>
                        <a:pt x="2170" y="32"/>
                      </a:lnTo>
                      <a:lnTo>
                        <a:pt x="2174" y="23"/>
                      </a:lnTo>
                      <a:lnTo>
                        <a:pt x="2182" y="16"/>
                      </a:lnTo>
                      <a:lnTo>
                        <a:pt x="2185" y="12"/>
                      </a:lnTo>
                      <a:lnTo>
                        <a:pt x="2189" y="9"/>
                      </a:lnTo>
                      <a:lnTo>
                        <a:pt x="2194" y="6"/>
                      </a:lnTo>
                      <a:lnTo>
                        <a:pt x="2198" y="4"/>
                      </a:lnTo>
                      <a:lnTo>
                        <a:pt x="2208" y="2"/>
                      </a:lnTo>
                      <a:lnTo>
                        <a:pt x="2220" y="0"/>
                      </a:lnTo>
                      <a:lnTo>
                        <a:pt x="2230" y="2"/>
                      </a:lnTo>
                      <a:lnTo>
                        <a:pt x="2240" y="4"/>
                      </a:lnTo>
                      <a:lnTo>
                        <a:pt x="2244" y="6"/>
                      </a:lnTo>
                      <a:lnTo>
                        <a:pt x="2249" y="9"/>
                      </a:lnTo>
                      <a:lnTo>
                        <a:pt x="2253" y="12"/>
                      </a:lnTo>
                      <a:lnTo>
                        <a:pt x="2257" y="15"/>
                      </a:lnTo>
                      <a:lnTo>
                        <a:pt x="2263" y="23"/>
                      </a:lnTo>
                      <a:lnTo>
                        <a:pt x="2268" y="31"/>
                      </a:lnTo>
                      <a:lnTo>
                        <a:pt x="2270" y="42"/>
                      </a:lnTo>
                      <a:lnTo>
                        <a:pt x="2271" y="52"/>
                      </a:lnTo>
                      <a:lnTo>
                        <a:pt x="2270" y="63"/>
                      </a:lnTo>
                      <a:lnTo>
                        <a:pt x="2268" y="72"/>
                      </a:lnTo>
                      <a:lnTo>
                        <a:pt x="2263" y="82"/>
                      </a:lnTo>
                      <a:lnTo>
                        <a:pt x="2257" y="90"/>
                      </a:lnTo>
                      <a:lnTo>
                        <a:pt x="2253" y="93"/>
                      </a:lnTo>
                      <a:lnTo>
                        <a:pt x="2249" y="96"/>
                      </a:lnTo>
                      <a:lnTo>
                        <a:pt x="2244" y="99"/>
                      </a:lnTo>
                      <a:lnTo>
                        <a:pt x="2240" y="101"/>
                      </a:lnTo>
                      <a:lnTo>
                        <a:pt x="2235" y="103"/>
                      </a:lnTo>
                      <a:lnTo>
                        <a:pt x="2230" y="104"/>
                      </a:lnTo>
                      <a:lnTo>
                        <a:pt x="2224" y="104"/>
                      </a:lnTo>
                      <a:lnTo>
                        <a:pt x="2219" y="105"/>
                      </a:lnTo>
                      <a:close/>
                      <a:moveTo>
                        <a:pt x="2755" y="427"/>
                      </a:moveTo>
                      <a:lnTo>
                        <a:pt x="2441" y="426"/>
                      </a:lnTo>
                      <a:lnTo>
                        <a:pt x="2443" y="445"/>
                      </a:lnTo>
                      <a:lnTo>
                        <a:pt x="2446" y="463"/>
                      </a:lnTo>
                      <a:lnTo>
                        <a:pt x="2449" y="480"/>
                      </a:lnTo>
                      <a:lnTo>
                        <a:pt x="2454" y="495"/>
                      </a:lnTo>
                      <a:lnTo>
                        <a:pt x="2461" y="510"/>
                      </a:lnTo>
                      <a:lnTo>
                        <a:pt x="2469" y="523"/>
                      </a:lnTo>
                      <a:lnTo>
                        <a:pt x="2478" y="535"/>
                      </a:lnTo>
                      <a:lnTo>
                        <a:pt x="2489" y="546"/>
                      </a:lnTo>
                      <a:lnTo>
                        <a:pt x="2499" y="554"/>
                      </a:lnTo>
                      <a:lnTo>
                        <a:pt x="2510" y="562"/>
                      </a:lnTo>
                      <a:lnTo>
                        <a:pt x="2523" y="568"/>
                      </a:lnTo>
                      <a:lnTo>
                        <a:pt x="2535" y="573"/>
                      </a:lnTo>
                      <a:lnTo>
                        <a:pt x="2548" y="577"/>
                      </a:lnTo>
                      <a:lnTo>
                        <a:pt x="2564" y="580"/>
                      </a:lnTo>
                      <a:lnTo>
                        <a:pt x="2579" y="582"/>
                      </a:lnTo>
                      <a:lnTo>
                        <a:pt x="2595" y="582"/>
                      </a:lnTo>
                      <a:lnTo>
                        <a:pt x="2612" y="582"/>
                      </a:lnTo>
                      <a:lnTo>
                        <a:pt x="2628" y="581"/>
                      </a:lnTo>
                      <a:lnTo>
                        <a:pt x="2644" y="579"/>
                      </a:lnTo>
                      <a:lnTo>
                        <a:pt x="2660" y="577"/>
                      </a:lnTo>
                      <a:lnTo>
                        <a:pt x="2676" y="573"/>
                      </a:lnTo>
                      <a:lnTo>
                        <a:pt x="2690" y="569"/>
                      </a:lnTo>
                      <a:lnTo>
                        <a:pt x="2705" y="564"/>
                      </a:lnTo>
                      <a:lnTo>
                        <a:pt x="2719" y="559"/>
                      </a:lnTo>
                      <a:lnTo>
                        <a:pt x="2732" y="618"/>
                      </a:lnTo>
                      <a:lnTo>
                        <a:pt x="2717" y="624"/>
                      </a:lnTo>
                      <a:lnTo>
                        <a:pt x="2700" y="630"/>
                      </a:lnTo>
                      <a:lnTo>
                        <a:pt x="2683" y="635"/>
                      </a:lnTo>
                      <a:lnTo>
                        <a:pt x="2664" y="639"/>
                      </a:lnTo>
                      <a:lnTo>
                        <a:pt x="2645" y="642"/>
                      </a:lnTo>
                      <a:lnTo>
                        <a:pt x="2625" y="644"/>
                      </a:lnTo>
                      <a:lnTo>
                        <a:pt x="2605" y="646"/>
                      </a:lnTo>
                      <a:lnTo>
                        <a:pt x="2583" y="647"/>
                      </a:lnTo>
                      <a:lnTo>
                        <a:pt x="2559" y="646"/>
                      </a:lnTo>
                      <a:lnTo>
                        <a:pt x="2535" y="642"/>
                      </a:lnTo>
                      <a:lnTo>
                        <a:pt x="2524" y="640"/>
                      </a:lnTo>
                      <a:lnTo>
                        <a:pt x="2512" y="637"/>
                      </a:lnTo>
                      <a:lnTo>
                        <a:pt x="2502" y="634"/>
                      </a:lnTo>
                      <a:lnTo>
                        <a:pt x="2492" y="631"/>
                      </a:lnTo>
                      <a:lnTo>
                        <a:pt x="2483" y="627"/>
                      </a:lnTo>
                      <a:lnTo>
                        <a:pt x="2472" y="622"/>
                      </a:lnTo>
                      <a:lnTo>
                        <a:pt x="2463" y="617"/>
                      </a:lnTo>
                      <a:lnTo>
                        <a:pt x="2455" y="612"/>
                      </a:lnTo>
                      <a:lnTo>
                        <a:pt x="2446" y="605"/>
                      </a:lnTo>
                      <a:lnTo>
                        <a:pt x="2437" y="598"/>
                      </a:lnTo>
                      <a:lnTo>
                        <a:pt x="2429" y="592"/>
                      </a:lnTo>
                      <a:lnTo>
                        <a:pt x="2422" y="584"/>
                      </a:lnTo>
                      <a:lnTo>
                        <a:pt x="2415" y="576"/>
                      </a:lnTo>
                      <a:lnTo>
                        <a:pt x="2409" y="567"/>
                      </a:lnTo>
                      <a:lnTo>
                        <a:pt x="2401" y="559"/>
                      </a:lnTo>
                      <a:lnTo>
                        <a:pt x="2396" y="551"/>
                      </a:lnTo>
                      <a:lnTo>
                        <a:pt x="2391" y="542"/>
                      </a:lnTo>
                      <a:lnTo>
                        <a:pt x="2386" y="531"/>
                      </a:lnTo>
                      <a:lnTo>
                        <a:pt x="2382" y="522"/>
                      </a:lnTo>
                      <a:lnTo>
                        <a:pt x="2378" y="512"/>
                      </a:lnTo>
                      <a:lnTo>
                        <a:pt x="2374" y="501"/>
                      </a:lnTo>
                      <a:lnTo>
                        <a:pt x="2371" y="490"/>
                      </a:lnTo>
                      <a:lnTo>
                        <a:pt x="2369" y="480"/>
                      </a:lnTo>
                      <a:lnTo>
                        <a:pt x="2366" y="469"/>
                      </a:lnTo>
                      <a:lnTo>
                        <a:pt x="2363" y="445"/>
                      </a:lnTo>
                      <a:lnTo>
                        <a:pt x="2362" y="419"/>
                      </a:lnTo>
                      <a:lnTo>
                        <a:pt x="2363" y="394"/>
                      </a:lnTo>
                      <a:lnTo>
                        <a:pt x="2366" y="370"/>
                      </a:lnTo>
                      <a:lnTo>
                        <a:pt x="2371" y="346"/>
                      </a:lnTo>
                      <a:lnTo>
                        <a:pt x="2377" y="324"/>
                      </a:lnTo>
                      <a:lnTo>
                        <a:pt x="2381" y="313"/>
                      </a:lnTo>
                      <a:lnTo>
                        <a:pt x="2385" y="303"/>
                      </a:lnTo>
                      <a:lnTo>
                        <a:pt x="2390" y="293"/>
                      </a:lnTo>
                      <a:lnTo>
                        <a:pt x="2395" y="282"/>
                      </a:lnTo>
                      <a:lnTo>
                        <a:pt x="2400" y="273"/>
                      </a:lnTo>
                      <a:lnTo>
                        <a:pt x="2407" y="264"/>
                      </a:lnTo>
                      <a:lnTo>
                        <a:pt x="2414" y="255"/>
                      </a:lnTo>
                      <a:lnTo>
                        <a:pt x="2420" y="246"/>
                      </a:lnTo>
                      <a:lnTo>
                        <a:pt x="2427" y="238"/>
                      </a:lnTo>
                      <a:lnTo>
                        <a:pt x="2435" y="230"/>
                      </a:lnTo>
                      <a:lnTo>
                        <a:pt x="2444" y="223"/>
                      </a:lnTo>
                      <a:lnTo>
                        <a:pt x="2452" y="217"/>
                      </a:lnTo>
                      <a:lnTo>
                        <a:pt x="2460" y="210"/>
                      </a:lnTo>
                      <a:lnTo>
                        <a:pt x="2468" y="204"/>
                      </a:lnTo>
                      <a:lnTo>
                        <a:pt x="2477" y="199"/>
                      </a:lnTo>
                      <a:lnTo>
                        <a:pt x="2487" y="195"/>
                      </a:lnTo>
                      <a:lnTo>
                        <a:pt x="2497" y="191"/>
                      </a:lnTo>
                      <a:lnTo>
                        <a:pt x="2507" y="187"/>
                      </a:lnTo>
                      <a:lnTo>
                        <a:pt x="2518" y="185"/>
                      </a:lnTo>
                      <a:lnTo>
                        <a:pt x="2528" y="182"/>
                      </a:lnTo>
                      <a:lnTo>
                        <a:pt x="2539" y="179"/>
                      </a:lnTo>
                      <a:lnTo>
                        <a:pt x="2549" y="178"/>
                      </a:lnTo>
                      <a:lnTo>
                        <a:pt x="2562" y="177"/>
                      </a:lnTo>
                      <a:lnTo>
                        <a:pt x="2573" y="177"/>
                      </a:lnTo>
                      <a:lnTo>
                        <a:pt x="2585" y="177"/>
                      </a:lnTo>
                      <a:lnTo>
                        <a:pt x="2597" y="178"/>
                      </a:lnTo>
                      <a:lnTo>
                        <a:pt x="2608" y="181"/>
                      </a:lnTo>
                      <a:lnTo>
                        <a:pt x="2619" y="183"/>
                      </a:lnTo>
                      <a:lnTo>
                        <a:pt x="2630" y="185"/>
                      </a:lnTo>
                      <a:lnTo>
                        <a:pt x="2640" y="188"/>
                      </a:lnTo>
                      <a:lnTo>
                        <a:pt x="2650" y="192"/>
                      </a:lnTo>
                      <a:lnTo>
                        <a:pt x="2659" y="196"/>
                      </a:lnTo>
                      <a:lnTo>
                        <a:pt x="2669" y="201"/>
                      </a:lnTo>
                      <a:lnTo>
                        <a:pt x="2677" y="206"/>
                      </a:lnTo>
                      <a:lnTo>
                        <a:pt x="2685" y="212"/>
                      </a:lnTo>
                      <a:lnTo>
                        <a:pt x="2693" y="220"/>
                      </a:lnTo>
                      <a:lnTo>
                        <a:pt x="2700" y="227"/>
                      </a:lnTo>
                      <a:lnTo>
                        <a:pt x="2708" y="234"/>
                      </a:lnTo>
                      <a:lnTo>
                        <a:pt x="2714" y="242"/>
                      </a:lnTo>
                      <a:lnTo>
                        <a:pt x="2721" y="251"/>
                      </a:lnTo>
                      <a:lnTo>
                        <a:pt x="2729" y="266"/>
                      </a:lnTo>
                      <a:lnTo>
                        <a:pt x="2737" y="281"/>
                      </a:lnTo>
                      <a:lnTo>
                        <a:pt x="2744" y="298"/>
                      </a:lnTo>
                      <a:lnTo>
                        <a:pt x="2749" y="314"/>
                      </a:lnTo>
                      <a:lnTo>
                        <a:pt x="2753" y="332"/>
                      </a:lnTo>
                      <a:lnTo>
                        <a:pt x="2756" y="349"/>
                      </a:lnTo>
                      <a:lnTo>
                        <a:pt x="2758" y="369"/>
                      </a:lnTo>
                      <a:lnTo>
                        <a:pt x="2759" y="388"/>
                      </a:lnTo>
                      <a:lnTo>
                        <a:pt x="2758" y="400"/>
                      </a:lnTo>
                      <a:lnTo>
                        <a:pt x="2758" y="410"/>
                      </a:lnTo>
                      <a:lnTo>
                        <a:pt x="2757" y="419"/>
                      </a:lnTo>
                      <a:lnTo>
                        <a:pt x="2755" y="427"/>
                      </a:lnTo>
                      <a:close/>
                      <a:moveTo>
                        <a:pt x="2441" y="368"/>
                      </a:moveTo>
                      <a:lnTo>
                        <a:pt x="2680" y="368"/>
                      </a:lnTo>
                      <a:lnTo>
                        <a:pt x="2680" y="355"/>
                      </a:lnTo>
                      <a:lnTo>
                        <a:pt x="2679" y="344"/>
                      </a:lnTo>
                      <a:lnTo>
                        <a:pt x="2677" y="332"/>
                      </a:lnTo>
                      <a:lnTo>
                        <a:pt x="2675" y="321"/>
                      </a:lnTo>
                      <a:lnTo>
                        <a:pt x="2672" y="311"/>
                      </a:lnTo>
                      <a:lnTo>
                        <a:pt x="2668" y="301"/>
                      </a:lnTo>
                      <a:lnTo>
                        <a:pt x="2663" y="292"/>
                      </a:lnTo>
                      <a:lnTo>
                        <a:pt x="2657" y="282"/>
                      </a:lnTo>
                      <a:lnTo>
                        <a:pt x="2650" y="271"/>
                      </a:lnTo>
                      <a:lnTo>
                        <a:pt x="2641" y="262"/>
                      </a:lnTo>
                      <a:lnTo>
                        <a:pt x="2632" y="254"/>
                      </a:lnTo>
                      <a:lnTo>
                        <a:pt x="2620" y="247"/>
                      </a:lnTo>
                      <a:lnTo>
                        <a:pt x="2609" y="242"/>
                      </a:lnTo>
                      <a:lnTo>
                        <a:pt x="2596" y="239"/>
                      </a:lnTo>
                      <a:lnTo>
                        <a:pt x="2581" y="237"/>
                      </a:lnTo>
                      <a:lnTo>
                        <a:pt x="2567" y="236"/>
                      </a:lnTo>
                      <a:lnTo>
                        <a:pt x="2552" y="237"/>
                      </a:lnTo>
                      <a:lnTo>
                        <a:pt x="2540" y="239"/>
                      </a:lnTo>
                      <a:lnTo>
                        <a:pt x="2528" y="242"/>
                      </a:lnTo>
                      <a:lnTo>
                        <a:pt x="2515" y="247"/>
                      </a:lnTo>
                      <a:lnTo>
                        <a:pt x="2504" y="254"/>
                      </a:lnTo>
                      <a:lnTo>
                        <a:pt x="2494" y="261"/>
                      </a:lnTo>
                      <a:lnTo>
                        <a:pt x="2485" y="270"/>
                      </a:lnTo>
                      <a:lnTo>
                        <a:pt x="2475" y="280"/>
                      </a:lnTo>
                      <a:lnTo>
                        <a:pt x="2469" y="290"/>
                      </a:lnTo>
                      <a:lnTo>
                        <a:pt x="2463" y="300"/>
                      </a:lnTo>
                      <a:lnTo>
                        <a:pt x="2458" y="310"/>
                      </a:lnTo>
                      <a:lnTo>
                        <a:pt x="2454" y="320"/>
                      </a:lnTo>
                      <a:lnTo>
                        <a:pt x="2450" y="332"/>
                      </a:lnTo>
                      <a:lnTo>
                        <a:pt x="2446" y="343"/>
                      </a:lnTo>
                      <a:lnTo>
                        <a:pt x="2444" y="355"/>
                      </a:lnTo>
                      <a:lnTo>
                        <a:pt x="2441" y="368"/>
                      </a:lnTo>
                      <a:close/>
                      <a:moveTo>
                        <a:pt x="2860" y="637"/>
                      </a:moveTo>
                      <a:lnTo>
                        <a:pt x="2860" y="309"/>
                      </a:lnTo>
                      <a:lnTo>
                        <a:pt x="2860" y="280"/>
                      </a:lnTo>
                      <a:lnTo>
                        <a:pt x="2859" y="250"/>
                      </a:lnTo>
                      <a:lnTo>
                        <a:pt x="2858" y="220"/>
                      </a:lnTo>
                      <a:lnTo>
                        <a:pt x="2856" y="188"/>
                      </a:lnTo>
                      <a:lnTo>
                        <a:pt x="2929" y="188"/>
                      </a:lnTo>
                      <a:lnTo>
                        <a:pt x="2933" y="262"/>
                      </a:lnTo>
                      <a:lnTo>
                        <a:pt x="2935" y="262"/>
                      </a:lnTo>
                      <a:lnTo>
                        <a:pt x="2940" y="254"/>
                      </a:lnTo>
                      <a:lnTo>
                        <a:pt x="2945" y="245"/>
                      </a:lnTo>
                      <a:lnTo>
                        <a:pt x="2951" y="237"/>
                      </a:lnTo>
                      <a:lnTo>
                        <a:pt x="2958" y="230"/>
                      </a:lnTo>
                      <a:lnTo>
                        <a:pt x="2964" y="223"/>
                      </a:lnTo>
                      <a:lnTo>
                        <a:pt x="2973" y="217"/>
                      </a:lnTo>
                      <a:lnTo>
                        <a:pt x="2981" y="210"/>
                      </a:lnTo>
                      <a:lnTo>
                        <a:pt x="2989" y="204"/>
                      </a:lnTo>
                      <a:lnTo>
                        <a:pt x="3000" y="198"/>
                      </a:lnTo>
                      <a:lnTo>
                        <a:pt x="3011" y="193"/>
                      </a:lnTo>
                      <a:lnTo>
                        <a:pt x="3022" y="188"/>
                      </a:lnTo>
                      <a:lnTo>
                        <a:pt x="3033" y="185"/>
                      </a:lnTo>
                      <a:lnTo>
                        <a:pt x="3046" y="182"/>
                      </a:lnTo>
                      <a:lnTo>
                        <a:pt x="3058" y="179"/>
                      </a:lnTo>
                      <a:lnTo>
                        <a:pt x="3070" y="177"/>
                      </a:lnTo>
                      <a:lnTo>
                        <a:pt x="3084" y="177"/>
                      </a:lnTo>
                      <a:lnTo>
                        <a:pt x="3098" y="178"/>
                      </a:lnTo>
                      <a:lnTo>
                        <a:pt x="3112" y="179"/>
                      </a:lnTo>
                      <a:lnTo>
                        <a:pt x="3126" y="183"/>
                      </a:lnTo>
                      <a:lnTo>
                        <a:pt x="3139" y="187"/>
                      </a:lnTo>
                      <a:lnTo>
                        <a:pt x="3151" y="192"/>
                      </a:lnTo>
                      <a:lnTo>
                        <a:pt x="3163" y="199"/>
                      </a:lnTo>
                      <a:lnTo>
                        <a:pt x="3174" y="206"/>
                      </a:lnTo>
                      <a:lnTo>
                        <a:pt x="3185" y="215"/>
                      </a:lnTo>
                      <a:lnTo>
                        <a:pt x="3192" y="222"/>
                      </a:lnTo>
                      <a:lnTo>
                        <a:pt x="3199" y="229"/>
                      </a:lnTo>
                      <a:lnTo>
                        <a:pt x="3205" y="236"/>
                      </a:lnTo>
                      <a:lnTo>
                        <a:pt x="3210" y="244"/>
                      </a:lnTo>
                      <a:lnTo>
                        <a:pt x="3215" y="251"/>
                      </a:lnTo>
                      <a:lnTo>
                        <a:pt x="3219" y="261"/>
                      </a:lnTo>
                      <a:lnTo>
                        <a:pt x="3223" y="269"/>
                      </a:lnTo>
                      <a:lnTo>
                        <a:pt x="3228" y="279"/>
                      </a:lnTo>
                      <a:lnTo>
                        <a:pt x="3231" y="289"/>
                      </a:lnTo>
                      <a:lnTo>
                        <a:pt x="3234" y="299"/>
                      </a:lnTo>
                      <a:lnTo>
                        <a:pt x="3236" y="309"/>
                      </a:lnTo>
                      <a:lnTo>
                        <a:pt x="3238" y="320"/>
                      </a:lnTo>
                      <a:lnTo>
                        <a:pt x="3241" y="344"/>
                      </a:lnTo>
                      <a:lnTo>
                        <a:pt x="3242" y="369"/>
                      </a:lnTo>
                      <a:lnTo>
                        <a:pt x="3242" y="637"/>
                      </a:lnTo>
                      <a:lnTo>
                        <a:pt x="3160" y="637"/>
                      </a:lnTo>
                      <a:lnTo>
                        <a:pt x="3160" y="378"/>
                      </a:lnTo>
                      <a:lnTo>
                        <a:pt x="3160" y="362"/>
                      </a:lnTo>
                      <a:lnTo>
                        <a:pt x="3159" y="346"/>
                      </a:lnTo>
                      <a:lnTo>
                        <a:pt x="3157" y="333"/>
                      </a:lnTo>
                      <a:lnTo>
                        <a:pt x="3154" y="319"/>
                      </a:lnTo>
                      <a:lnTo>
                        <a:pt x="3150" y="307"/>
                      </a:lnTo>
                      <a:lnTo>
                        <a:pt x="3145" y="297"/>
                      </a:lnTo>
                      <a:lnTo>
                        <a:pt x="3140" y="286"/>
                      </a:lnTo>
                      <a:lnTo>
                        <a:pt x="3134" y="277"/>
                      </a:lnTo>
                      <a:lnTo>
                        <a:pt x="3127" y="270"/>
                      </a:lnTo>
                      <a:lnTo>
                        <a:pt x="3120" y="263"/>
                      </a:lnTo>
                      <a:lnTo>
                        <a:pt x="3111" y="258"/>
                      </a:lnTo>
                      <a:lnTo>
                        <a:pt x="3102" y="253"/>
                      </a:lnTo>
                      <a:lnTo>
                        <a:pt x="3092" y="249"/>
                      </a:lnTo>
                      <a:lnTo>
                        <a:pt x="3081" y="246"/>
                      </a:lnTo>
                      <a:lnTo>
                        <a:pt x="3069" y="244"/>
                      </a:lnTo>
                      <a:lnTo>
                        <a:pt x="3056" y="244"/>
                      </a:lnTo>
                      <a:lnTo>
                        <a:pt x="3047" y="244"/>
                      </a:lnTo>
                      <a:lnTo>
                        <a:pt x="3037" y="245"/>
                      </a:lnTo>
                      <a:lnTo>
                        <a:pt x="3028" y="247"/>
                      </a:lnTo>
                      <a:lnTo>
                        <a:pt x="3020" y="250"/>
                      </a:lnTo>
                      <a:lnTo>
                        <a:pt x="3012" y="254"/>
                      </a:lnTo>
                      <a:lnTo>
                        <a:pt x="3004" y="258"/>
                      </a:lnTo>
                      <a:lnTo>
                        <a:pt x="2995" y="263"/>
                      </a:lnTo>
                      <a:lnTo>
                        <a:pt x="2988" y="268"/>
                      </a:lnTo>
                      <a:lnTo>
                        <a:pt x="2981" y="274"/>
                      </a:lnTo>
                      <a:lnTo>
                        <a:pt x="2974" y="281"/>
                      </a:lnTo>
                      <a:lnTo>
                        <a:pt x="2968" y="289"/>
                      </a:lnTo>
                      <a:lnTo>
                        <a:pt x="2962" y="296"/>
                      </a:lnTo>
                      <a:lnTo>
                        <a:pt x="2958" y="303"/>
                      </a:lnTo>
                      <a:lnTo>
                        <a:pt x="2953" y="311"/>
                      </a:lnTo>
                      <a:lnTo>
                        <a:pt x="2950" y="319"/>
                      </a:lnTo>
                      <a:lnTo>
                        <a:pt x="2947" y="329"/>
                      </a:lnTo>
                      <a:lnTo>
                        <a:pt x="2945" y="337"/>
                      </a:lnTo>
                      <a:lnTo>
                        <a:pt x="2943" y="346"/>
                      </a:lnTo>
                      <a:lnTo>
                        <a:pt x="2942" y="356"/>
                      </a:lnTo>
                      <a:lnTo>
                        <a:pt x="2942" y="367"/>
                      </a:lnTo>
                      <a:lnTo>
                        <a:pt x="2942" y="637"/>
                      </a:lnTo>
                      <a:lnTo>
                        <a:pt x="2860" y="637"/>
                      </a:lnTo>
                      <a:close/>
                      <a:moveTo>
                        <a:pt x="3680" y="559"/>
                      </a:moveTo>
                      <a:lnTo>
                        <a:pt x="3694" y="620"/>
                      </a:lnTo>
                      <a:lnTo>
                        <a:pt x="3681" y="627"/>
                      </a:lnTo>
                      <a:lnTo>
                        <a:pt x="3666" y="632"/>
                      </a:lnTo>
                      <a:lnTo>
                        <a:pt x="3651" y="636"/>
                      </a:lnTo>
                      <a:lnTo>
                        <a:pt x="3635" y="640"/>
                      </a:lnTo>
                      <a:lnTo>
                        <a:pt x="3619" y="643"/>
                      </a:lnTo>
                      <a:lnTo>
                        <a:pt x="3602" y="646"/>
                      </a:lnTo>
                      <a:lnTo>
                        <a:pt x="3584" y="647"/>
                      </a:lnTo>
                      <a:lnTo>
                        <a:pt x="3566" y="648"/>
                      </a:lnTo>
                      <a:lnTo>
                        <a:pt x="3541" y="647"/>
                      </a:lnTo>
                      <a:lnTo>
                        <a:pt x="3517" y="643"/>
                      </a:lnTo>
                      <a:lnTo>
                        <a:pt x="3506" y="641"/>
                      </a:lnTo>
                      <a:lnTo>
                        <a:pt x="3495" y="638"/>
                      </a:lnTo>
                      <a:lnTo>
                        <a:pt x="3484" y="635"/>
                      </a:lnTo>
                      <a:lnTo>
                        <a:pt x="3474" y="631"/>
                      </a:lnTo>
                      <a:lnTo>
                        <a:pt x="3464" y="627"/>
                      </a:lnTo>
                      <a:lnTo>
                        <a:pt x="3455" y="623"/>
                      </a:lnTo>
                      <a:lnTo>
                        <a:pt x="3445" y="618"/>
                      </a:lnTo>
                      <a:lnTo>
                        <a:pt x="3436" y="612"/>
                      </a:lnTo>
                      <a:lnTo>
                        <a:pt x="3427" y="605"/>
                      </a:lnTo>
                      <a:lnTo>
                        <a:pt x="3419" y="599"/>
                      </a:lnTo>
                      <a:lnTo>
                        <a:pt x="3410" y="592"/>
                      </a:lnTo>
                      <a:lnTo>
                        <a:pt x="3403" y="584"/>
                      </a:lnTo>
                      <a:lnTo>
                        <a:pt x="3395" y="576"/>
                      </a:lnTo>
                      <a:lnTo>
                        <a:pt x="3389" y="567"/>
                      </a:lnTo>
                      <a:lnTo>
                        <a:pt x="3382" y="559"/>
                      </a:lnTo>
                      <a:lnTo>
                        <a:pt x="3377" y="550"/>
                      </a:lnTo>
                      <a:lnTo>
                        <a:pt x="3370" y="541"/>
                      </a:lnTo>
                      <a:lnTo>
                        <a:pt x="3365" y="531"/>
                      </a:lnTo>
                      <a:lnTo>
                        <a:pt x="3361" y="521"/>
                      </a:lnTo>
                      <a:lnTo>
                        <a:pt x="3357" y="511"/>
                      </a:lnTo>
                      <a:lnTo>
                        <a:pt x="3354" y="500"/>
                      </a:lnTo>
                      <a:lnTo>
                        <a:pt x="3351" y="489"/>
                      </a:lnTo>
                      <a:lnTo>
                        <a:pt x="3348" y="478"/>
                      </a:lnTo>
                      <a:lnTo>
                        <a:pt x="3346" y="467"/>
                      </a:lnTo>
                      <a:lnTo>
                        <a:pt x="3343" y="442"/>
                      </a:lnTo>
                      <a:lnTo>
                        <a:pt x="3342" y="417"/>
                      </a:lnTo>
                      <a:lnTo>
                        <a:pt x="3342" y="404"/>
                      </a:lnTo>
                      <a:lnTo>
                        <a:pt x="3343" y="391"/>
                      </a:lnTo>
                      <a:lnTo>
                        <a:pt x="3344" y="379"/>
                      </a:lnTo>
                      <a:lnTo>
                        <a:pt x="3346" y="367"/>
                      </a:lnTo>
                      <a:lnTo>
                        <a:pt x="3348" y="355"/>
                      </a:lnTo>
                      <a:lnTo>
                        <a:pt x="3351" y="344"/>
                      </a:lnTo>
                      <a:lnTo>
                        <a:pt x="3354" y="333"/>
                      </a:lnTo>
                      <a:lnTo>
                        <a:pt x="3358" y="321"/>
                      </a:lnTo>
                      <a:lnTo>
                        <a:pt x="3363" y="311"/>
                      </a:lnTo>
                      <a:lnTo>
                        <a:pt x="3367" y="301"/>
                      </a:lnTo>
                      <a:lnTo>
                        <a:pt x="3373" y="291"/>
                      </a:lnTo>
                      <a:lnTo>
                        <a:pt x="3379" y="281"/>
                      </a:lnTo>
                      <a:lnTo>
                        <a:pt x="3386" y="272"/>
                      </a:lnTo>
                      <a:lnTo>
                        <a:pt x="3393" y="263"/>
                      </a:lnTo>
                      <a:lnTo>
                        <a:pt x="3400" y="254"/>
                      </a:lnTo>
                      <a:lnTo>
                        <a:pt x="3408" y="245"/>
                      </a:lnTo>
                      <a:lnTo>
                        <a:pt x="3417" y="237"/>
                      </a:lnTo>
                      <a:lnTo>
                        <a:pt x="3425" y="230"/>
                      </a:lnTo>
                      <a:lnTo>
                        <a:pt x="3434" y="223"/>
                      </a:lnTo>
                      <a:lnTo>
                        <a:pt x="3443" y="215"/>
                      </a:lnTo>
                      <a:lnTo>
                        <a:pt x="3454" y="210"/>
                      </a:lnTo>
                      <a:lnTo>
                        <a:pt x="3464" y="204"/>
                      </a:lnTo>
                      <a:lnTo>
                        <a:pt x="3474" y="199"/>
                      </a:lnTo>
                      <a:lnTo>
                        <a:pt x="3484" y="195"/>
                      </a:lnTo>
                      <a:lnTo>
                        <a:pt x="3496" y="191"/>
                      </a:lnTo>
                      <a:lnTo>
                        <a:pt x="3507" y="188"/>
                      </a:lnTo>
                      <a:lnTo>
                        <a:pt x="3519" y="185"/>
                      </a:lnTo>
                      <a:lnTo>
                        <a:pt x="3532" y="183"/>
                      </a:lnTo>
                      <a:lnTo>
                        <a:pt x="3544" y="181"/>
                      </a:lnTo>
                      <a:lnTo>
                        <a:pt x="3556" y="179"/>
                      </a:lnTo>
                      <a:lnTo>
                        <a:pt x="3570" y="178"/>
                      </a:lnTo>
                      <a:lnTo>
                        <a:pt x="3583" y="178"/>
                      </a:lnTo>
                      <a:lnTo>
                        <a:pt x="3599" y="178"/>
                      </a:lnTo>
                      <a:lnTo>
                        <a:pt x="3616" y="179"/>
                      </a:lnTo>
                      <a:lnTo>
                        <a:pt x="3631" y="182"/>
                      </a:lnTo>
                      <a:lnTo>
                        <a:pt x="3646" y="185"/>
                      </a:lnTo>
                      <a:lnTo>
                        <a:pt x="3659" y="188"/>
                      </a:lnTo>
                      <a:lnTo>
                        <a:pt x="3672" y="192"/>
                      </a:lnTo>
                      <a:lnTo>
                        <a:pt x="3685" y="196"/>
                      </a:lnTo>
                      <a:lnTo>
                        <a:pt x="3696" y="201"/>
                      </a:lnTo>
                      <a:lnTo>
                        <a:pt x="3678" y="265"/>
                      </a:lnTo>
                      <a:lnTo>
                        <a:pt x="3667" y="260"/>
                      </a:lnTo>
                      <a:lnTo>
                        <a:pt x="3656" y="256"/>
                      </a:lnTo>
                      <a:lnTo>
                        <a:pt x="3646" y="251"/>
                      </a:lnTo>
                      <a:lnTo>
                        <a:pt x="3633" y="248"/>
                      </a:lnTo>
                      <a:lnTo>
                        <a:pt x="3622" y="246"/>
                      </a:lnTo>
                      <a:lnTo>
                        <a:pt x="3609" y="244"/>
                      </a:lnTo>
                      <a:lnTo>
                        <a:pt x="3596" y="243"/>
                      </a:lnTo>
                      <a:lnTo>
                        <a:pt x="3583" y="243"/>
                      </a:lnTo>
                      <a:lnTo>
                        <a:pt x="3565" y="244"/>
                      </a:lnTo>
                      <a:lnTo>
                        <a:pt x="3548" y="246"/>
                      </a:lnTo>
                      <a:lnTo>
                        <a:pt x="3532" y="250"/>
                      </a:lnTo>
                      <a:lnTo>
                        <a:pt x="3516" y="256"/>
                      </a:lnTo>
                      <a:lnTo>
                        <a:pt x="3502" y="263"/>
                      </a:lnTo>
                      <a:lnTo>
                        <a:pt x="3489" y="271"/>
                      </a:lnTo>
                      <a:lnTo>
                        <a:pt x="3476" y="281"/>
                      </a:lnTo>
                      <a:lnTo>
                        <a:pt x="3465" y="294"/>
                      </a:lnTo>
                      <a:lnTo>
                        <a:pt x="3456" y="305"/>
                      </a:lnTo>
                      <a:lnTo>
                        <a:pt x="3447" y="318"/>
                      </a:lnTo>
                      <a:lnTo>
                        <a:pt x="3440" y="332"/>
                      </a:lnTo>
                      <a:lnTo>
                        <a:pt x="3434" y="346"/>
                      </a:lnTo>
                      <a:lnTo>
                        <a:pt x="3430" y="362"/>
                      </a:lnTo>
                      <a:lnTo>
                        <a:pt x="3427" y="378"/>
                      </a:lnTo>
                      <a:lnTo>
                        <a:pt x="3425" y="396"/>
                      </a:lnTo>
                      <a:lnTo>
                        <a:pt x="3424" y="413"/>
                      </a:lnTo>
                      <a:lnTo>
                        <a:pt x="3425" y="432"/>
                      </a:lnTo>
                      <a:lnTo>
                        <a:pt x="3427" y="449"/>
                      </a:lnTo>
                      <a:lnTo>
                        <a:pt x="3430" y="467"/>
                      </a:lnTo>
                      <a:lnTo>
                        <a:pt x="3435" y="482"/>
                      </a:lnTo>
                      <a:lnTo>
                        <a:pt x="3441" y="496"/>
                      </a:lnTo>
                      <a:lnTo>
                        <a:pt x="3449" y="511"/>
                      </a:lnTo>
                      <a:lnTo>
                        <a:pt x="3458" y="523"/>
                      </a:lnTo>
                      <a:lnTo>
                        <a:pt x="3468" y="535"/>
                      </a:lnTo>
                      <a:lnTo>
                        <a:pt x="3479" y="546"/>
                      </a:lnTo>
                      <a:lnTo>
                        <a:pt x="3492" y="555"/>
                      </a:lnTo>
                      <a:lnTo>
                        <a:pt x="3505" y="563"/>
                      </a:lnTo>
                      <a:lnTo>
                        <a:pt x="3518" y="569"/>
                      </a:lnTo>
                      <a:lnTo>
                        <a:pt x="3533" y="575"/>
                      </a:lnTo>
                      <a:lnTo>
                        <a:pt x="3548" y="579"/>
                      </a:lnTo>
                      <a:lnTo>
                        <a:pt x="3564" y="581"/>
                      </a:lnTo>
                      <a:lnTo>
                        <a:pt x="3580" y="581"/>
                      </a:lnTo>
                      <a:lnTo>
                        <a:pt x="3592" y="581"/>
                      </a:lnTo>
                      <a:lnTo>
                        <a:pt x="3605" y="580"/>
                      </a:lnTo>
                      <a:lnTo>
                        <a:pt x="3618" y="578"/>
                      </a:lnTo>
                      <a:lnTo>
                        <a:pt x="3630" y="576"/>
                      </a:lnTo>
                      <a:lnTo>
                        <a:pt x="3643" y="572"/>
                      </a:lnTo>
                      <a:lnTo>
                        <a:pt x="3655" y="568"/>
                      </a:lnTo>
                      <a:lnTo>
                        <a:pt x="3667" y="564"/>
                      </a:lnTo>
                      <a:lnTo>
                        <a:pt x="3680" y="559"/>
                      </a:lnTo>
                      <a:close/>
                      <a:moveTo>
                        <a:pt x="4149" y="427"/>
                      </a:moveTo>
                      <a:lnTo>
                        <a:pt x="3836" y="426"/>
                      </a:lnTo>
                      <a:lnTo>
                        <a:pt x="3837" y="445"/>
                      </a:lnTo>
                      <a:lnTo>
                        <a:pt x="3840" y="463"/>
                      </a:lnTo>
                      <a:lnTo>
                        <a:pt x="3843" y="480"/>
                      </a:lnTo>
                      <a:lnTo>
                        <a:pt x="3848" y="495"/>
                      </a:lnTo>
                      <a:lnTo>
                        <a:pt x="3855" y="510"/>
                      </a:lnTo>
                      <a:lnTo>
                        <a:pt x="3864" y="523"/>
                      </a:lnTo>
                      <a:lnTo>
                        <a:pt x="3873" y="535"/>
                      </a:lnTo>
                      <a:lnTo>
                        <a:pt x="3883" y="546"/>
                      </a:lnTo>
                      <a:lnTo>
                        <a:pt x="3893" y="554"/>
                      </a:lnTo>
                      <a:lnTo>
                        <a:pt x="3905" y="562"/>
                      </a:lnTo>
                      <a:lnTo>
                        <a:pt x="3917" y="568"/>
                      </a:lnTo>
                      <a:lnTo>
                        <a:pt x="3929" y="573"/>
                      </a:lnTo>
                      <a:lnTo>
                        <a:pt x="3943" y="577"/>
                      </a:lnTo>
                      <a:lnTo>
                        <a:pt x="3958" y="580"/>
                      </a:lnTo>
                      <a:lnTo>
                        <a:pt x="3973" y="582"/>
                      </a:lnTo>
                      <a:lnTo>
                        <a:pt x="3989" y="582"/>
                      </a:lnTo>
                      <a:lnTo>
                        <a:pt x="4006" y="582"/>
                      </a:lnTo>
                      <a:lnTo>
                        <a:pt x="4023" y="581"/>
                      </a:lnTo>
                      <a:lnTo>
                        <a:pt x="4038" y="579"/>
                      </a:lnTo>
                      <a:lnTo>
                        <a:pt x="4055" y="577"/>
                      </a:lnTo>
                      <a:lnTo>
                        <a:pt x="4070" y="573"/>
                      </a:lnTo>
                      <a:lnTo>
                        <a:pt x="4084" y="569"/>
                      </a:lnTo>
                      <a:lnTo>
                        <a:pt x="4099" y="564"/>
                      </a:lnTo>
                      <a:lnTo>
                        <a:pt x="4113" y="559"/>
                      </a:lnTo>
                      <a:lnTo>
                        <a:pt x="4127" y="618"/>
                      </a:lnTo>
                      <a:lnTo>
                        <a:pt x="4111" y="624"/>
                      </a:lnTo>
                      <a:lnTo>
                        <a:pt x="4095" y="630"/>
                      </a:lnTo>
                      <a:lnTo>
                        <a:pt x="4077" y="635"/>
                      </a:lnTo>
                      <a:lnTo>
                        <a:pt x="4059" y="639"/>
                      </a:lnTo>
                      <a:lnTo>
                        <a:pt x="4039" y="642"/>
                      </a:lnTo>
                      <a:lnTo>
                        <a:pt x="4020" y="644"/>
                      </a:lnTo>
                      <a:lnTo>
                        <a:pt x="3999" y="646"/>
                      </a:lnTo>
                      <a:lnTo>
                        <a:pt x="3978" y="647"/>
                      </a:lnTo>
                      <a:lnTo>
                        <a:pt x="3953" y="646"/>
                      </a:lnTo>
                      <a:lnTo>
                        <a:pt x="3929" y="642"/>
                      </a:lnTo>
                      <a:lnTo>
                        <a:pt x="3918" y="640"/>
                      </a:lnTo>
                      <a:lnTo>
                        <a:pt x="3907" y="637"/>
                      </a:lnTo>
                      <a:lnTo>
                        <a:pt x="3896" y="634"/>
                      </a:lnTo>
                      <a:lnTo>
                        <a:pt x="3886" y="631"/>
                      </a:lnTo>
                      <a:lnTo>
                        <a:pt x="3877" y="627"/>
                      </a:lnTo>
                      <a:lnTo>
                        <a:pt x="3867" y="622"/>
                      </a:lnTo>
                      <a:lnTo>
                        <a:pt x="3857" y="617"/>
                      </a:lnTo>
                      <a:lnTo>
                        <a:pt x="3849" y="612"/>
                      </a:lnTo>
                      <a:lnTo>
                        <a:pt x="3840" y="605"/>
                      </a:lnTo>
                      <a:lnTo>
                        <a:pt x="3832" y="598"/>
                      </a:lnTo>
                      <a:lnTo>
                        <a:pt x="3823" y="592"/>
                      </a:lnTo>
                      <a:lnTo>
                        <a:pt x="3816" y="584"/>
                      </a:lnTo>
                      <a:lnTo>
                        <a:pt x="3809" y="576"/>
                      </a:lnTo>
                      <a:lnTo>
                        <a:pt x="3803" y="567"/>
                      </a:lnTo>
                      <a:lnTo>
                        <a:pt x="3796" y="559"/>
                      </a:lnTo>
                      <a:lnTo>
                        <a:pt x="3791" y="551"/>
                      </a:lnTo>
                      <a:lnTo>
                        <a:pt x="3785" y="542"/>
                      </a:lnTo>
                      <a:lnTo>
                        <a:pt x="3780" y="531"/>
                      </a:lnTo>
                      <a:lnTo>
                        <a:pt x="3776" y="522"/>
                      </a:lnTo>
                      <a:lnTo>
                        <a:pt x="3772" y="512"/>
                      </a:lnTo>
                      <a:lnTo>
                        <a:pt x="3768" y="501"/>
                      </a:lnTo>
                      <a:lnTo>
                        <a:pt x="3765" y="490"/>
                      </a:lnTo>
                      <a:lnTo>
                        <a:pt x="3763" y="480"/>
                      </a:lnTo>
                      <a:lnTo>
                        <a:pt x="3761" y="469"/>
                      </a:lnTo>
                      <a:lnTo>
                        <a:pt x="3758" y="445"/>
                      </a:lnTo>
                      <a:lnTo>
                        <a:pt x="3757" y="419"/>
                      </a:lnTo>
                      <a:lnTo>
                        <a:pt x="3758" y="394"/>
                      </a:lnTo>
                      <a:lnTo>
                        <a:pt x="3761" y="370"/>
                      </a:lnTo>
                      <a:lnTo>
                        <a:pt x="3765" y="346"/>
                      </a:lnTo>
                      <a:lnTo>
                        <a:pt x="3771" y="324"/>
                      </a:lnTo>
                      <a:lnTo>
                        <a:pt x="3775" y="313"/>
                      </a:lnTo>
                      <a:lnTo>
                        <a:pt x="3779" y="303"/>
                      </a:lnTo>
                      <a:lnTo>
                        <a:pt x="3784" y="293"/>
                      </a:lnTo>
                      <a:lnTo>
                        <a:pt x="3790" y="282"/>
                      </a:lnTo>
                      <a:lnTo>
                        <a:pt x="3795" y="273"/>
                      </a:lnTo>
                      <a:lnTo>
                        <a:pt x="3801" y="264"/>
                      </a:lnTo>
                      <a:lnTo>
                        <a:pt x="3808" y="255"/>
                      </a:lnTo>
                      <a:lnTo>
                        <a:pt x="3814" y="246"/>
                      </a:lnTo>
                      <a:lnTo>
                        <a:pt x="3821" y="238"/>
                      </a:lnTo>
                      <a:lnTo>
                        <a:pt x="3830" y="230"/>
                      </a:lnTo>
                      <a:lnTo>
                        <a:pt x="3838" y="223"/>
                      </a:lnTo>
                      <a:lnTo>
                        <a:pt x="3846" y="217"/>
                      </a:lnTo>
                      <a:lnTo>
                        <a:pt x="3854" y="210"/>
                      </a:lnTo>
                      <a:lnTo>
                        <a:pt x="3863" y="204"/>
                      </a:lnTo>
                      <a:lnTo>
                        <a:pt x="3872" y="199"/>
                      </a:lnTo>
                      <a:lnTo>
                        <a:pt x="3881" y="195"/>
                      </a:lnTo>
                      <a:lnTo>
                        <a:pt x="3891" y="191"/>
                      </a:lnTo>
                      <a:lnTo>
                        <a:pt x="3902" y="187"/>
                      </a:lnTo>
                      <a:lnTo>
                        <a:pt x="3912" y="185"/>
                      </a:lnTo>
                      <a:lnTo>
                        <a:pt x="3922" y="182"/>
                      </a:lnTo>
                      <a:lnTo>
                        <a:pt x="3933" y="179"/>
                      </a:lnTo>
                      <a:lnTo>
                        <a:pt x="3944" y="178"/>
                      </a:lnTo>
                      <a:lnTo>
                        <a:pt x="3956" y="177"/>
                      </a:lnTo>
                      <a:lnTo>
                        <a:pt x="3967" y="177"/>
                      </a:lnTo>
                      <a:lnTo>
                        <a:pt x="3980" y="177"/>
                      </a:lnTo>
                      <a:lnTo>
                        <a:pt x="3991" y="178"/>
                      </a:lnTo>
                      <a:lnTo>
                        <a:pt x="4002" y="181"/>
                      </a:lnTo>
                      <a:lnTo>
                        <a:pt x="4014" y="183"/>
                      </a:lnTo>
                      <a:lnTo>
                        <a:pt x="4024" y="185"/>
                      </a:lnTo>
                      <a:lnTo>
                        <a:pt x="4034" y="188"/>
                      </a:lnTo>
                      <a:lnTo>
                        <a:pt x="4044" y="192"/>
                      </a:lnTo>
                      <a:lnTo>
                        <a:pt x="4054" y="196"/>
                      </a:lnTo>
                      <a:lnTo>
                        <a:pt x="4063" y="201"/>
                      </a:lnTo>
                      <a:lnTo>
                        <a:pt x="4071" y="206"/>
                      </a:lnTo>
                      <a:lnTo>
                        <a:pt x="4079" y="212"/>
                      </a:lnTo>
                      <a:lnTo>
                        <a:pt x="4088" y="220"/>
                      </a:lnTo>
                      <a:lnTo>
                        <a:pt x="4095" y="227"/>
                      </a:lnTo>
                      <a:lnTo>
                        <a:pt x="4102" y="234"/>
                      </a:lnTo>
                      <a:lnTo>
                        <a:pt x="4108" y="242"/>
                      </a:lnTo>
                      <a:lnTo>
                        <a:pt x="4115" y="251"/>
                      </a:lnTo>
                      <a:lnTo>
                        <a:pt x="4124" y="266"/>
                      </a:lnTo>
                      <a:lnTo>
                        <a:pt x="4132" y="281"/>
                      </a:lnTo>
                      <a:lnTo>
                        <a:pt x="4138" y="298"/>
                      </a:lnTo>
                      <a:lnTo>
                        <a:pt x="4143" y="314"/>
                      </a:lnTo>
                      <a:lnTo>
                        <a:pt x="4147" y="332"/>
                      </a:lnTo>
                      <a:lnTo>
                        <a:pt x="4150" y="349"/>
                      </a:lnTo>
                      <a:lnTo>
                        <a:pt x="4152" y="369"/>
                      </a:lnTo>
                      <a:lnTo>
                        <a:pt x="4153" y="388"/>
                      </a:lnTo>
                      <a:lnTo>
                        <a:pt x="4152" y="400"/>
                      </a:lnTo>
                      <a:lnTo>
                        <a:pt x="4152" y="410"/>
                      </a:lnTo>
                      <a:lnTo>
                        <a:pt x="4151" y="419"/>
                      </a:lnTo>
                      <a:lnTo>
                        <a:pt x="4149" y="427"/>
                      </a:lnTo>
                      <a:close/>
                      <a:moveTo>
                        <a:pt x="3836" y="368"/>
                      </a:moveTo>
                      <a:lnTo>
                        <a:pt x="4074" y="368"/>
                      </a:lnTo>
                      <a:lnTo>
                        <a:pt x="4074" y="355"/>
                      </a:lnTo>
                      <a:lnTo>
                        <a:pt x="4073" y="344"/>
                      </a:lnTo>
                      <a:lnTo>
                        <a:pt x="4071" y="332"/>
                      </a:lnTo>
                      <a:lnTo>
                        <a:pt x="4069" y="321"/>
                      </a:lnTo>
                      <a:lnTo>
                        <a:pt x="4066" y="311"/>
                      </a:lnTo>
                      <a:lnTo>
                        <a:pt x="4062" y="301"/>
                      </a:lnTo>
                      <a:lnTo>
                        <a:pt x="4058" y="292"/>
                      </a:lnTo>
                      <a:lnTo>
                        <a:pt x="4052" y="282"/>
                      </a:lnTo>
                      <a:lnTo>
                        <a:pt x="4044" y="271"/>
                      </a:lnTo>
                      <a:lnTo>
                        <a:pt x="4035" y="262"/>
                      </a:lnTo>
                      <a:lnTo>
                        <a:pt x="4026" y="254"/>
                      </a:lnTo>
                      <a:lnTo>
                        <a:pt x="4015" y="247"/>
                      </a:lnTo>
                      <a:lnTo>
                        <a:pt x="4003" y="242"/>
                      </a:lnTo>
                      <a:lnTo>
                        <a:pt x="3990" y="239"/>
                      </a:lnTo>
                      <a:lnTo>
                        <a:pt x="3976" y="237"/>
                      </a:lnTo>
                      <a:lnTo>
                        <a:pt x="3961" y="236"/>
                      </a:lnTo>
                      <a:lnTo>
                        <a:pt x="3947" y="237"/>
                      </a:lnTo>
                      <a:lnTo>
                        <a:pt x="3934" y="239"/>
                      </a:lnTo>
                      <a:lnTo>
                        <a:pt x="3922" y="242"/>
                      </a:lnTo>
                      <a:lnTo>
                        <a:pt x="3910" y="247"/>
                      </a:lnTo>
                      <a:lnTo>
                        <a:pt x="3900" y="254"/>
                      </a:lnTo>
                      <a:lnTo>
                        <a:pt x="3888" y="261"/>
                      </a:lnTo>
                      <a:lnTo>
                        <a:pt x="3879" y="270"/>
                      </a:lnTo>
                      <a:lnTo>
                        <a:pt x="3870" y="280"/>
                      </a:lnTo>
                      <a:lnTo>
                        <a:pt x="3864" y="290"/>
                      </a:lnTo>
                      <a:lnTo>
                        <a:pt x="3857" y="300"/>
                      </a:lnTo>
                      <a:lnTo>
                        <a:pt x="3852" y="310"/>
                      </a:lnTo>
                      <a:lnTo>
                        <a:pt x="3848" y="320"/>
                      </a:lnTo>
                      <a:lnTo>
                        <a:pt x="3844" y="332"/>
                      </a:lnTo>
                      <a:lnTo>
                        <a:pt x="3840" y="343"/>
                      </a:lnTo>
                      <a:lnTo>
                        <a:pt x="3838" y="355"/>
                      </a:lnTo>
                      <a:lnTo>
                        <a:pt x="3836" y="368"/>
                      </a:lnTo>
                      <a:close/>
                      <a:moveTo>
                        <a:pt x="4756" y="559"/>
                      </a:moveTo>
                      <a:lnTo>
                        <a:pt x="4771" y="620"/>
                      </a:lnTo>
                      <a:lnTo>
                        <a:pt x="4756" y="627"/>
                      </a:lnTo>
                      <a:lnTo>
                        <a:pt x="4742" y="632"/>
                      </a:lnTo>
                      <a:lnTo>
                        <a:pt x="4728" y="636"/>
                      </a:lnTo>
                      <a:lnTo>
                        <a:pt x="4711" y="640"/>
                      </a:lnTo>
                      <a:lnTo>
                        <a:pt x="4695" y="643"/>
                      </a:lnTo>
                      <a:lnTo>
                        <a:pt x="4678" y="646"/>
                      </a:lnTo>
                      <a:lnTo>
                        <a:pt x="4660" y="647"/>
                      </a:lnTo>
                      <a:lnTo>
                        <a:pt x="4641" y="648"/>
                      </a:lnTo>
                      <a:lnTo>
                        <a:pt x="4617" y="647"/>
                      </a:lnTo>
                      <a:lnTo>
                        <a:pt x="4593" y="643"/>
                      </a:lnTo>
                      <a:lnTo>
                        <a:pt x="4582" y="641"/>
                      </a:lnTo>
                      <a:lnTo>
                        <a:pt x="4571" y="638"/>
                      </a:lnTo>
                      <a:lnTo>
                        <a:pt x="4560" y="635"/>
                      </a:lnTo>
                      <a:lnTo>
                        <a:pt x="4550" y="631"/>
                      </a:lnTo>
                      <a:lnTo>
                        <a:pt x="4541" y="627"/>
                      </a:lnTo>
                      <a:lnTo>
                        <a:pt x="4530" y="623"/>
                      </a:lnTo>
                      <a:lnTo>
                        <a:pt x="4521" y="618"/>
                      </a:lnTo>
                      <a:lnTo>
                        <a:pt x="4512" y="612"/>
                      </a:lnTo>
                      <a:lnTo>
                        <a:pt x="4504" y="605"/>
                      </a:lnTo>
                      <a:lnTo>
                        <a:pt x="4495" y="599"/>
                      </a:lnTo>
                      <a:lnTo>
                        <a:pt x="4487" y="592"/>
                      </a:lnTo>
                      <a:lnTo>
                        <a:pt x="4479" y="584"/>
                      </a:lnTo>
                      <a:lnTo>
                        <a:pt x="4472" y="576"/>
                      </a:lnTo>
                      <a:lnTo>
                        <a:pt x="4465" y="567"/>
                      </a:lnTo>
                      <a:lnTo>
                        <a:pt x="4458" y="559"/>
                      </a:lnTo>
                      <a:lnTo>
                        <a:pt x="4452" y="550"/>
                      </a:lnTo>
                      <a:lnTo>
                        <a:pt x="4447" y="541"/>
                      </a:lnTo>
                      <a:lnTo>
                        <a:pt x="4442" y="531"/>
                      </a:lnTo>
                      <a:lnTo>
                        <a:pt x="4437" y="521"/>
                      </a:lnTo>
                      <a:lnTo>
                        <a:pt x="4434" y="511"/>
                      </a:lnTo>
                      <a:lnTo>
                        <a:pt x="4430" y="500"/>
                      </a:lnTo>
                      <a:lnTo>
                        <a:pt x="4427" y="489"/>
                      </a:lnTo>
                      <a:lnTo>
                        <a:pt x="4424" y="478"/>
                      </a:lnTo>
                      <a:lnTo>
                        <a:pt x="4421" y="467"/>
                      </a:lnTo>
                      <a:lnTo>
                        <a:pt x="4419" y="442"/>
                      </a:lnTo>
                      <a:lnTo>
                        <a:pt x="4418" y="417"/>
                      </a:lnTo>
                      <a:lnTo>
                        <a:pt x="4418" y="404"/>
                      </a:lnTo>
                      <a:lnTo>
                        <a:pt x="4419" y="391"/>
                      </a:lnTo>
                      <a:lnTo>
                        <a:pt x="4420" y="379"/>
                      </a:lnTo>
                      <a:lnTo>
                        <a:pt x="4423" y="367"/>
                      </a:lnTo>
                      <a:lnTo>
                        <a:pt x="4425" y="355"/>
                      </a:lnTo>
                      <a:lnTo>
                        <a:pt x="4428" y="344"/>
                      </a:lnTo>
                      <a:lnTo>
                        <a:pt x="4431" y="333"/>
                      </a:lnTo>
                      <a:lnTo>
                        <a:pt x="4435" y="321"/>
                      </a:lnTo>
                      <a:lnTo>
                        <a:pt x="4439" y="311"/>
                      </a:lnTo>
                      <a:lnTo>
                        <a:pt x="4444" y="301"/>
                      </a:lnTo>
                      <a:lnTo>
                        <a:pt x="4449" y="291"/>
                      </a:lnTo>
                      <a:lnTo>
                        <a:pt x="4455" y="281"/>
                      </a:lnTo>
                      <a:lnTo>
                        <a:pt x="4462" y="272"/>
                      </a:lnTo>
                      <a:lnTo>
                        <a:pt x="4469" y="263"/>
                      </a:lnTo>
                      <a:lnTo>
                        <a:pt x="4476" y="254"/>
                      </a:lnTo>
                      <a:lnTo>
                        <a:pt x="4484" y="245"/>
                      </a:lnTo>
                      <a:lnTo>
                        <a:pt x="4492" y="237"/>
                      </a:lnTo>
                      <a:lnTo>
                        <a:pt x="4502" y="230"/>
                      </a:lnTo>
                      <a:lnTo>
                        <a:pt x="4511" y="223"/>
                      </a:lnTo>
                      <a:lnTo>
                        <a:pt x="4520" y="215"/>
                      </a:lnTo>
                      <a:lnTo>
                        <a:pt x="4529" y="210"/>
                      </a:lnTo>
                      <a:lnTo>
                        <a:pt x="4540" y="204"/>
                      </a:lnTo>
                      <a:lnTo>
                        <a:pt x="4550" y="199"/>
                      </a:lnTo>
                      <a:lnTo>
                        <a:pt x="4561" y="195"/>
                      </a:lnTo>
                      <a:lnTo>
                        <a:pt x="4573" y="191"/>
                      </a:lnTo>
                      <a:lnTo>
                        <a:pt x="4584" y="188"/>
                      </a:lnTo>
                      <a:lnTo>
                        <a:pt x="4595" y="185"/>
                      </a:lnTo>
                      <a:lnTo>
                        <a:pt x="4607" y="183"/>
                      </a:lnTo>
                      <a:lnTo>
                        <a:pt x="4620" y="181"/>
                      </a:lnTo>
                      <a:lnTo>
                        <a:pt x="4632" y="179"/>
                      </a:lnTo>
                      <a:lnTo>
                        <a:pt x="4645" y="178"/>
                      </a:lnTo>
                      <a:lnTo>
                        <a:pt x="4659" y="178"/>
                      </a:lnTo>
                      <a:lnTo>
                        <a:pt x="4676" y="178"/>
                      </a:lnTo>
                      <a:lnTo>
                        <a:pt x="4692" y="179"/>
                      </a:lnTo>
                      <a:lnTo>
                        <a:pt x="4707" y="182"/>
                      </a:lnTo>
                      <a:lnTo>
                        <a:pt x="4722" y="185"/>
                      </a:lnTo>
                      <a:lnTo>
                        <a:pt x="4736" y="188"/>
                      </a:lnTo>
                      <a:lnTo>
                        <a:pt x="4748" y="192"/>
                      </a:lnTo>
                      <a:lnTo>
                        <a:pt x="4761" y="196"/>
                      </a:lnTo>
                      <a:lnTo>
                        <a:pt x="4772" y="201"/>
                      </a:lnTo>
                      <a:lnTo>
                        <a:pt x="4753" y="265"/>
                      </a:lnTo>
                      <a:lnTo>
                        <a:pt x="4743" y="260"/>
                      </a:lnTo>
                      <a:lnTo>
                        <a:pt x="4733" y="256"/>
                      </a:lnTo>
                      <a:lnTo>
                        <a:pt x="4722" y="251"/>
                      </a:lnTo>
                      <a:lnTo>
                        <a:pt x="4710" y="248"/>
                      </a:lnTo>
                      <a:lnTo>
                        <a:pt x="4698" y="246"/>
                      </a:lnTo>
                      <a:lnTo>
                        <a:pt x="4686" y="244"/>
                      </a:lnTo>
                      <a:lnTo>
                        <a:pt x="4672" y="243"/>
                      </a:lnTo>
                      <a:lnTo>
                        <a:pt x="4659" y="243"/>
                      </a:lnTo>
                      <a:lnTo>
                        <a:pt x="4641" y="244"/>
                      </a:lnTo>
                      <a:lnTo>
                        <a:pt x="4624" y="246"/>
                      </a:lnTo>
                      <a:lnTo>
                        <a:pt x="4607" y="250"/>
                      </a:lnTo>
                      <a:lnTo>
                        <a:pt x="4593" y="256"/>
                      </a:lnTo>
                      <a:lnTo>
                        <a:pt x="4579" y="263"/>
                      </a:lnTo>
                      <a:lnTo>
                        <a:pt x="4565" y="271"/>
                      </a:lnTo>
                      <a:lnTo>
                        <a:pt x="4553" y="281"/>
                      </a:lnTo>
                      <a:lnTo>
                        <a:pt x="4542" y="294"/>
                      </a:lnTo>
                      <a:lnTo>
                        <a:pt x="4531" y="305"/>
                      </a:lnTo>
                      <a:lnTo>
                        <a:pt x="4523" y="318"/>
                      </a:lnTo>
                      <a:lnTo>
                        <a:pt x="4516" y="332"/>
                      </a:lnTo>
                      <a:lnTo>
                        <a:pt x="4511" y="346"/>
                      </a:lnTo>
                      <a:lnTo>
                        <a:pt x="4507" y="362"/>
                      </a:lnTo>
                      <a:lnTo>
                        <a:pt x="4503" y="378"/>
                      </a:lnTo>
                      <a:lnTo>
                        <a:pt x="4502" y="396"/>
                      </a:lnTo>
                      <a:lnTo>
                        <a:pt x="4501" y="413"/>
                      </a:lnTo>
                      <a:lnTo>
                        <a:pt x="4502" y="432"/>
                      </a:lnTo>
                      <a:lnTo>
                        <a:pt x="4504" y="449"/>
                      </a:lnTo>
                      <a:lnTo>
                        <a:pt x="4507" y="467"/>
                      </a:lnTo>
                      <a:lnTo>
                        <a:pt x="4512" y="482"/>
                      </a:lnTo>
                      <a:lnTo>
                        <a:pt x="4518" y="496"/>
                      </a:lnTo>
                      <a:lnTo>
                        <a:pt x="4525" y="511"/>
                      </a:lnTo>
                      <a:lnTo>
                        <a:pt x="4535" y="523"/>
                      </a:lnTo>
                      <a:lnTo>
                        <a:pt x="4545" y="535"/>
                      </a:lnTo>
                      <a:lnTo>
                        <a:pt x="4556" y="546"/>
                      </a:lnTo>
                      <a:lnTo>
                        <a:pt x="4568" y="555"/>
                      </a:lnTo>
                      <a:lnTo>
                        <a:pt x="4581" y="563"/>
                      </a:lnTo>
                      <a:lnTo>
                        <a:pt x="4594" y="569"/>
                      </a:lnTo>
                      <a:lnTo>
                        <a:pt x="4608" y="575"/>
                      </a:lnTo>
                      <a:lnTo>
                        <a:pt x="4624" y="579"/>
                      </a:lnTo>
                      <a:lnTo>
                        <a:pt x="4639" y="581"/>
                      </a:lnTo>
                      <a:lnTo>
                        <a:pt x="4657" y="581"/>
                      </a:lnTo>
                      <a:lnTo>
                        <a:pt x="4669" y="581"/>
                      </a:lnTo>
                      <a:lnTo>
                        <a:pt x="4681" y="580"/>
                      </a:lnTo>
                      <a:lnTo>
                        <a:pt x="4694" y="578"/>
                      </a:lnTo>
                      <a:lnTo>
                        <a:pt x="4706" y="576"/>
                      </a:lnTo>
                      <a:lnTo>
                        <a:pt x="4718" y="572"/>
                      </a:lnTo>
                      <a:lnTo>
                        <a:pt x="4732" y="568"/>
                      </a:lnTo>
                      <a:lnTo>
                        <a:pt x="4744" y="564"/>
                      </a:lnTo>
                      <a:lnTo>
                        <a:pt x="4756" y="559"/>
                      </a:lnTo>
                      <a:close/>
                      <a:moveTo>
                        <a:pt x="5225" y="427"/>
                      </a:moveTo>
                      <a:lnTo>
                        <a:pt x="4913" y="426"/>
                      </a:lnTo>
                      <a:lnTo>
                        <a:pt x="4914" y="445"/>
                      </a:lnTo>
                      <a:lnTo>
                        <a:pt x="4916" y="463"/>
                      </a:lnTo>
                      <a:lnTo>
                        <a:pt x="4920" y="480"/>
                      </a:lnTo>
                      <a:lnTo>
                        <a:pt x="4925" y="495"/>
                      </a:lnTo>
                      <a:lnTo>
                        <a:pt x="4931" y="510"/>
                      </a:lnTo>
                      <a:lnTo>
                        <a:pt x="4939" y="523"/>
                      </a:lnTo>
                      <a:lnTo>
                        <a:pt x="4949" y="535"/>
                      </a:lnTo>
                      <a:lnTo>
                        <a:pt x="4959" y="546"/>
                      </a:lnTo>
                      <a:lnTo>
                        <a:pt x="4969" y="554"/>
                      </a:lnTo>
                      <a:lnTo>
                        <a:pt x="4980" y="562"/>
                      </a:lnTo>
                      <a:lnTo>
                        <a:pt x="4993" y="568"/>
                      </a:lnTo>
                      <a:lnTo>
                        <a:pt x="5006" y="573"/>
                      </a:lnTo>
                      <a:lnTo>
                        <a:pt x="5019" y="577"/>
                      </a:lnTo>
                      <a:lnTo>
                        <a:pt x="5034" y="580"/>
                      </a:lnTo>
                      <a:lnTo>
                        <a:pt x="5049" y="582"/>
                      </a:lnTo>
                      <a:lnTo>
                        <a:pt x="5066" y="582"/>
                      </a:lnTo>
                      <a:lnTo>
                        <a:pt x="5082" y="582"/>
                      </a:lnTo>
                      <a:lnTo>
                        <a:pt x="5099" y="581"/>
                      </a:lnTo>
                      <a:lnTo>
                        <a:pt x="5115" y="579"/>
                      </a:lnTo>
                      <a:lnTo>
                        <a:pt x="5130" y="577"/>
                      </a:lnTo>
                      <a:lnTo>
                        <a:pt x="5146" y="573"/>
                      </a:lnTo>
                      <a:lnTo>
                        <a:pt x="5161" y="569"/>
                      </a:lnTo>
                      <a:lnTo>
                        <a:pt x="5176" y="564"/>
                      </a:lnTo>
                      <a:lnTo>
                        <a:pt x="5189" y="559"/>
                      </a:lnTo>
                      <a:lnTo>
                        <a:pt x="5203" y="618"/>
                      </a:lnTo>
                      <a:lnTo>
                        <a:pt x="5187" y="624"/>
                      </a:lnTo>
                      <a:lnTo>
                        <a:pt x="5171" y="630"/>
                      </a:lnTo>
                      <a:lnTo>
                        <a:pt x="5153" y="635"/>
                      </a:lnTo>
                      <a:lnTo>
                        <a:pt x="5135" y="639"/>
                      </a:lnTo>
                      <a:lnTo>
                        <a:pt x="5116" y="642"/>
                      </a:lnTo>
                      <a:lnTo>
                        <a:pt x="5096" y="644"/>
                      </a:lnTo>
                      <a:lnTo>
                        <a:pt x="5075" y="646"/>
                      </a:lnTo>
                      <a:lnTo>
                        <a:pt x="5054" y="647"/>
                      </a:lnTo>
                      <a:lnTo>
                        <a:pt x="5029" y="646"/>
                      </a:lnTo>
                      <a:lnTo>
                        <a:pt x="5006" y="642"/>
                      </a:lnTo>
                      <a:lnTo>
                        <a:pt x="4995" y="640"/>
                      </a:lnTo>
                      <a:lnTo>
                        <a:pt x="4984" y="637"/>
                      </a:lnTo>
                      <a:lnTo>
                        <a:pt x="4973" y="634"/>
                      </a:lnTo>
                      <a:lnTo>
                        <a:pt x="4963" y="631"/>
                      </a:lnTo>
                      <a:lnTo>
                        <a:pt x="4953" y="627"/>
                      </a:lnTo>
                      <a:lnTo>
                        <a:pt x="4943" y="622"/>
                      </a:lnTo>
                      <a:lnTo>
                        <a:pt x="4934" y="617"/>
                      </a:lnTo>
                      <a:lnTo>
                        <a:pt x="4925" y="612"/>
                      </a:lnTo>
                      <a:lnTo>
                        <a:pt x="4917" y="605"/>
                      </a:lnTo>
                      <a:lnTo>
                        <a:pt x="4909" y="598"/>
                      </a:lnTo>
                      <a:lnTo>
                        <a:pt x="4900" y="592"/>
                      </a:lnTo>
                      <a:lnTo>
                        <a:pt x="4893" y="584"/>
                      </a:lnTo>
                      <a:lnTo>
                        <a:pt x="4886" y="576"/>
                      </a:lnTo>
                      <a:lnTo>
                        <a:pt x="4879" y="567"/>
                      </a:lnTo>
                      <a:lnTo>
                        <a:pt x="4873" y="559"/>
                      </a:lnTo>
                      <a:lnTo>
                        <a:pt x="4866" y="551"/>
                      </a:lnTo>
                      <a:lnTo>
                        <a:pt x="4861" y="542"/>
                      </a:lnTo>
                      <a:lnTo>
                        <a:pt x="4856" y="531"/>
                      </a:lnTo>
                      <a:lnTo>
                        <a:pt x="4852" y="522"/>
                      </a:lnTo>
                      <a:lnTo>
                        <a:pt x="4848" y="512"/>
                      </a:lnTo>
                      <a:lnTo>
                        <a:pt x="4845" y="501"/>
                      </a:lnTo>
                      <a:lnTo>
                        <a:pt x="4842" y="490"/>
                      </a:lnTo>
                      <a:lnTo>
                        <a:pt x="4840" y="480"/>
                      </a:lnTo>
                      <a:lnTo>
                        <a:pt x="4837" y="469"/>
                      </a:lnTo>
                      <a:lnTo>
                        <a:pt x="4835" y="445"/>
                      </a:lnTo>
                      <a:lnTo>
                        <a:pt x="4834" y="419"/>
                      </a:lnTo>
                      <a:lnTo>
                        <a:pt x="4835" y="394"/>
                      </a:lnTo>
                      <a:lnTo>
                        <a:pt x="4837" y="370"/>
                      </a:lnTo>
                      <a:lnTo>
                        <a:pt x="4842" y="346"/>
                      </a:lnTo>
                      <a:lnTo>
                        <a:pt x="4848" y="324"/>
                      </a:lnTo>
                      <a:lnTo>
                        <a:pt x="4852" y="313"/>
                      </a:lnTo>
                      <a:lnTo>
                        <a:pt x="4856" y="303"/>
                      </a:lnTo>
                      <a:lnTo>
                        <a:pt x="4860" y="293"/>
                      </a:lnTo>
                      <a:lnTo>
                        <a:pt x="4865" y="282"/>
                      </a:lnTo>
                      <a:lnTo>
                        <a:pt x="4872" y="273"/>
                      </a:lnTo>
                      <a:lnTo>
                        <a:pt x="4878" y="264"/>
                      </a:lnTo>
                      <a:lnTo>
                        <a:pt x="4884" y="255"/>
                      </a:lnTo>
                      <a:lnTo>
                        <a:pt x="4891" y="246"/>
                      </a:lnTo>
                      <a:lnTo>
                        <a:pt x="4898" y="238"/>
                      </a:lnTo>
                      <a:lnTo>
                        <a:pt x="4905" y="230"/>
                      </a:lnTo>
                      <a:lnTo>
                        <a:pt x="4914" y="223"/>
                      </a:lnTo>
                      <a:lnTo>
                        <a:pt x="4922" y="217"/>
                      </a:lnTo>
                      <a:lnTo>
                        <a:pt x="4930" y="210"/>
                      </a:lnTo>
                      <a:lnTo>
                        <a:pt x="4939" y="204"/>
                      </a:lnTo>
                      <a:lnTo>
                        <a:pt x="4949" y="199"/>
                      </a:lnTo>
                      <a:lnTo>
                        <a:pt x="4958" y="195"/>
                      </a:lnTo>
                      <a:lnTo>
                        <a:pt x="4967" y="191"/>
                      </a:lnTo>
                      <a:lnTo>
                        <a:pt x="4977" y="187"/>
                      </a:lnTo>
                      <a:lnTo>
                        <a:pt x="4988" y="185"/>
                      </a:lnTo>
                      <a:lnTo>
                        <a:pt x="4999" y="182"/>
                      </a:lnTo>
                      <a:lnTo>
                        <a:pt x="5009" y="179"/>
                      </a:lnTo>
                      <a:lnTo>
                        <a:pt x="5021" y="178"/>
                      </a:lnTo>
                      <a:lnTo>
                        <a:pt x="5032" y="177"/>
                      </a:lnTo>
                      <a:lnTo>
                        <a:pt x="5044" y="177"/>
                      </a:lnTo>
                      <a:lnTo>
                        <a:pt x="5055" y="177"/>
                      </a:lnTo>
                      <a:lnTo>
                        <a:pt x="5068" y="178"/>
                      </a:lnTo>
                      <a:lnTo>
                        <a:pt x="5079" y="181"/>
                      </a:lnTo>
                      <a:lnTo>
                        <a:pt x="5090" y="183"/>
                      </a:lnTo>
                      <a:lnTo>
                        <a:pt x="5101" y="185"/>
                      </a:lnTo>
                      <a:lnTo>
                        <a:pt x="5111" y="188"/>
                      </a:lnTo>
                      <a:lnTo>
                        <a:pt x="5120" y="192"/>
                      </a:lnTo>
                      <a:lnTo>
                        <a:pt x="5129" y="196"/>
                      </a:lnTo>
                      <a:lnTo>
                        <a:pt x="5139" y="201"/>
                      </a:lnTo>
                      <a:lnTo>
                        <a:pt x="5148" y="206"/>
                      </a:lnTo>
                      <a:lnTo>
                        <a:pt x="5156" y="212"/>
                      </a:lnTo>
                      <a:lnTo>
                        <a:pt x="5163" y="220"/>
                      </a:lnTo>
                      <a:lnTo>
                        <a:pt x="5172" y="227"/>
                      </a:lnTo>
                      <a:lnTo>
                        <a:pt x="5178" y="234"/>
                      </a:lnTo>
                      <a:lnTo>
                        <a:pt x="5185" y="242"/>
                      </a:lnTo>
                      <a:lnTo>
                        <a:pt x="5191" y="251"/>
                      </a:lnTo>
                      <a:lnTo>
                        <a:pt x="5200" y="266"/>
                      </a:lnTo>
                      <a:lnTo>
                        <a:pt x="5208" y="281"/>
                      </a:lnTo>
                      <a:lnTo>
                        <a:pt x="5215" y="298"/>
                      </a:lnTo>
                      <a:lnTo>
                        <a:pt x="5220" y="314"/>
                      </a:lnTo>
                      <a:lnTo>
                        <a:pt x="5224" y="332"/>
                      </a:lnTo>
                      <a:lnTo>
                        <a:pt x="5227" y="349"/>
                      </a:lnTo>
                      <a:lnTo>
                        <a:pt x="5229" y="369"/>
                      </a:lnTo>
                      <a:lnTo>
                        <a:pt x="5229" y="388"/>
                      </a:lnTo>
                      <a:lnTo>
                        <a:pt x="5229" y="400"/>
                      </a:lnTo>
                      <a:lnTo>
                        <a:pt x="5228" y="410"/>
                      </a:lnTo>
                      <a:lnTo>
                        <a:pt x="5227" y="419"/>
                      </a:lnTo>
                      <a:lnTo>
                        <a:pt x="5225" y="427"/>
                      </a:lnTo>
                      <a:close/>
                      <a:moveTo>
                        <a:pt x="4913" y="368"/>
                      </a:moveTo>
                      <a:lnTo>
                        <a:pt x="5150" y="368"/>
                      </a:lnTo>
                      <a:lnTo>
                        <a:pt x="5150" y="355"/>
                      </a:lnTo>
                      <a:lnTo>
                        <a:pt x="5149" y="344"/>
                      </a:lnTo>
                      <a:lnTo>
                        <a:pt x="5148" y="332"/>
                      </a:lnTo>
                      <a:lnTo>
                        <a:pt x="5145" y="321"/>
                      </a:lnTo>
                      <a:lnTo>
                        <a:pt x="5142" y="311"/>
                      </a:lnTo>
                      <a:lnTo>
                        <a:pt x="5139" y="301"/>
                      </a:lnTo>
                      <a:lnTo>
                        <a:pt x="5134" y="292"/>
                      </a:lnTo>
                      <a:lnTo>
                        <a:pt x="5128" y="282"/>
                      </a:lnTo>
                      <a:lnTo>
                        <a:pt x="5120" y="271"/>
                      </a:lnTo>
                      <a:lnTo>
                        <a:pt x="5112" y="262"/>
                      </a:lnTo>
                      <a:lnTo>
                        <a:pt x="5102" y="254"/>
                      </a:lnTo>
                      <a:lnTo>
                        <a:pt x="5091" y="247"/>
                      </a:lnTo>
                      <a:lnTo>
                        <a:pt x="5079" y="242"/>
                      </a:lnTo>
                      <a:lnTo>
                        <a:pt x="5067" y="239"/>
                      </a:lnTo>
                      <a:lnTo>
                        <a:pt x="5052" y="237"/>
                      </a:lnTo>
                      <a:lnTo>
                        <a:pt x="5037" y="236"/>
                      </a:lnTo>
                      <a:lnTo>
                        <a:pt x="5024" y="237"/>
                      </a:lnTo>
                      <a:lnTo>
                        <a:pt x="5010" y="239"/>
                      </a:lnTo>
                      <a:lnTo>
                        <a:pt x="4998" y="242"/>
                      </a:lnTo>
                      <a:lnTo>
                        <a:pt x="4987" y="247"/>
                      </a:lnTo>
                      <a:lnTo>
                        <a:pt x="4975" y="254"/>
                      </a:lnTo>
                      <a:lnTo>
                        <a:pt x="4965" y="261"/>
                      </a:lnTo>
                      <a:lnTo>
                        <a:pt x="4956" y="270"/>
                      </a:lnTo>
                      <a:lnTo>
                        <a:pt x="4947" y="280"/>
                      </a:lnTo>
                      <a:lnTo>
                        <a:pt x="4940" y="290"/>
                      </a:lnTo>
                      <a:lnTo>
                        <a:pt x="4934" y="300"/>
                      </a:lnTo>
                      <a:lnTo>
                        <a:pt x="4929" y="310"/>
                      </a:lnTo>
                      <a:lnTo>
                        <a:pt x="4924" y="320"/>
                      </a:lnTo>
                      <a:lnTo>
                        <a:pt x="4920" y="332"/>
                      </a:lnTo>
                      <a:lnTo>
                        <a:pt x="4917" y="343"/>
                      </a:lnTo>
                      <a:lnTo>
                        <a:pt x="4914" y="355"/>
                      </a:lnTo>
                      <a:lnTo>
                        <a:pt x="4913" y="368"/>
                      </a:lnTo>
                      <a:close/>
                      <a:moveTo>
                        <a:pt x="5330" y="637"/>
                      </a:moveTo>
                      <a:lnTo>
                        <a:pt x="5330" y="328"/>
                      </a:lnTo>
                      <a:lnTo>
                        <a:pt x="5330" y="291"/>
                      </a:lnTo>
                      <a:lnTo>
                        <a:pt x="5330" y="256"/>
                      </a:lnTo>
                      <a:lnTo>
                        <a:pt x="5329" y="221"/>
                      </a:lnTo>
                      <a:lnTo>
                        <a:pt x="5328" y="188"/>
                      </a:lnTo>
                      <a:lnTo>
                        <a:pt x="5399" y="188"/>
                      </a:lnTo>
                      <a:lnTo>
                        <a:pt x="5402" y="276"/>
                      </a:lnTo>
                      <a:lnTo>
                        <a:pt x="5406" y="276"/>
                      </a:lnTo>
                      <a:lnTo>
                        <a:pt x="5409" y="265"/>
                      </a:lnTo>
                      <a:lnTo>
                        <a:pt x="5414" y="255"/>
                      </a:lnTo>
                      <a:lnTo>
                        <a:pt x="5419" y="245"/>
                      </a:lnTo>
                      <a:lnTo>
                        <a:pt x="5425" y="236"/>
                      </a:lnTo>
                      <a:lnTo>
                        <a:pt x="5432" y="227"/>
                      </a:lnTo>
                      <a:lnTo>
                        <a:pt x="5439" y="219"/>
                      </a:lnTo>
                      <a:lnTo>
                        <a:pt x="5446" y="211"/>
                      </a:lnTo>
                      <a:lnTo>
                        <a:pt x="5454" y="204"/>
                      </a:lnTo>
                      <a:lnTo>
                        <a:pt x="5463" y="198"/>
                      </a:lnTo>
                      <a:lnTo>
                        <a:pt x="5472" y="193"/>
                      </a:lnTo>
                      <a:lnTo>
                        <a:pt x="5481" y="188"/>
                      </a:lnTo>
                      <a:lnTo>
                        <a:pt x="5490" y="185"/>
                      </a:lnTo>
                      <a:lnTo>
                        <a:pt x="5500" y="182"/>
                      </a:lnTo>
                      <a:lnTo>
                        <a:pt x="5510" y="179"/>
                      </a:lnTo>
                      <a:lnTo>
                        <a:pt x="5520" y="177"/>
                      </a:lnTo>
                      <a:lnTo>
                        <a:pt x="5529" y="177"/>
                      </a:lnTo>
                      <a:lnTo>
                        <a:pt x="5541" y="178"/>
                      </a:lnTo>
                      <a:lnTo>
                        <a:pt x="5553" y="181"/>
                      </a:lnTo>
                      <a:lnTo>
                        <a:pt x="5553" y="258"/>
                      </a:lnTo>
                      <a:lnTo>
                        <a:pt x="5539" y="256"/>
                      </a:lnTo>
                      <a:lnTo>
                        <a:pt x="5524" y="255"/>
                      </a:lnTo>
                      <a:lnTo>
                        <a:pt x="5511" y="256"/>
                      </a:lnTo>
                      <a:lnTo>
                        <a:pt x="5498" y="258"/>
                      </a:lnTo>
                      <a:lnTo>
                        <a:pt x="5486" y="261"/>
                      </a:lnTo>
                      <a:lnTo>
                        <a:pt x="5475" y="266"/>
                      </a:lnTo>
                      <a:lnTo>
                        <a:pt x="5464" y="272"/>
                      </a:lnTo>
                      <a:lnTo>
                        <a:pt x="5455" y="280"/>
                      </a:lnTo>
                      <a:lnTo>
                        <a:pt x="5446" y="290"/>
                      </a:lnTo>
                      <a:lnTo>
                        <a:pt x="5438" y="300"/>
                      </a:lnTo>
                      <a:lnTo>
                        <a:pt x="5432" y="310"/>
                      </a:lnTo>
                      <a:lnTo>
                        <a:pt x="5426" y="321"/>
                      </a:lnTo>
                      <a:lnTo>
                        <a:pt x="5421" y="333"/>
                      </a:lnTo>
                      <a:lnTo>
                        <a:pt x="5418" y="344"/>
                      </a:lnTo>
                      <a:lnTo>
                        <a:pt x="5415" y="356"/>
                      </a:lnTo>
                      <a:lnTo>
                        <a:pt x="5413" y="370"/>
                      </a:lnTo>
                      <a:lnTo>
                        <a:pt x="5411" y="383"/>
                      </a:lnTo>
                      <a:lnTo>
                        <a:pt x="5411" y="398"/>
                      </a:lnTo>
                      <a:lnTo>
                        <a:pt x="5411" y="637"/>
                      </a:lnTo>
                      <a:lnTo>
                        <a:pt x="5330" y="637"/>
                      </a:lnTo>
                      <a:close/>
                      <a:moveTo>
                        <a:pt x="5652" y="105"/>
                      </a:moveTo>
                      <a:lnTo>
                        <a:pt x="5732" y="80"/>
                      </a:lnTo>
                      <a:lnTo>
                        <a:pt x="5732" y="188"/>
                      </a:lnTo>
                      <a:lnTo>
                        <a:pt x="5849" y="188"/>
                      </a:lnTo>
                      <a:lnTo>
                        <a:pt x="5849" y="249"/>
                      </a:lnTo>
                      <a:lnTo>
                        <a:pt x="5732" y="249"/>
                      </a:lnTo>
                      <a:lnTo>
                        <a:pt x="5732" y="492"/>
                      </a:lnTo>
                      <a:lnTo>
                        <a:pt x="5733" y="503"/>
                      </a:lnTo>
                      <a:lnTo>
                        <a:pt x="5733" y="513"/>
                      </a:lnTo>
                      <a:lnTo>
                        <a:pt x="5734" y="522"/>
                      </a:lnTo>
                      <a:lnTo>
                        <a:pt x="5736" y="530"/>
                      </a:lnTo>
                      <a:lnTo>
                        <a:pt x="5738" y="539"/>
                      </a:lnTo>
                      <a:lnTo>
                        <a:pt x="5741" y="546"/>
                      </a:lnTo>
                      <a:lnTo>
                        <a:pt x="5744" y="552"/>
                      </a:lnTo>
                      <a:lnTo>
                        <a:pt x="5747" y="557"/>
                      </a:lnTo>
                      <a:lnTo>
                        <a:pt x="5751" y="562"/>
                      </a:lnTo>
                      <a:lnTo>
                        <a:pt x="5756" y="567"/>
                      </a:lnTo>
                      <a:lnTo>
                        <a:pt x="5760" y="570"/>
                      </a:lnTo>
                      <a:lnTo>
                        <a:pt x="5766" y="573"/>
                      </a:lnTo>
                      <a:lnTo>
                        <a:pt x="5773" y="577"/>
                      </a:lnTo>
                      <a:lnTo>
                        <a:pt x="5779" y="578"/>
                      </a:lnTo>
                      <a:lnTo>
                        <a:pt x="5786" y="579"/>
                      </a:lnTo>
                      <a:lnTo>
                        <a:pt x="5793" y="580"/>
                      </a:lnTo>
                      <a:lnTo>
                        <a:pt x="5807" y="579"/>
                      </a:lnTo>
                      <a:lnTo>
                        <a:pt x="5819" y="578"/>
                      </a:lnTo>
                      <a:lnTo>
                        <a:pt x="5830" y="577"/>
                      </a:lnTo>
                      <a:lnTo>
                        <a:pt x="5840" y="573"/>
                      </a:lnTo>
                      <a:lnTo>
                        <a:pt x="5844" y="635"/>
                      </a:lnTo>
                      <a:lnTo>
                        <a:pt x="5829" y="640"/>
                      </a:lnTo>
                      <a:lnTo>
                        <a:pt x="5812" y="644"/>
                      </a:lnTo>
                      <a:lnTo>
                        <a:pt x="5792" y="647"/>
                      </a:lnTo>
                      <a:lnTo>
                        <a:pt x="5772" y="648"/>
                      </a:lnTo>
                      <a:lnTo>
                        <a:pt x="5758" y="647"/>
                      </a:lnTo>
                      <a:lnTo>
                        <a:pt x="5745" y="644"/>
                      </a:lnTo>
                      <a:lnTo>
                        <a:pt x="5733" y="642"/>
                      </a:lnTo>
                      <a:lnTo>
                        <a:pt x="5721" y="638"/>
                      </a:lnTo>
                      <a:lnTo>
                        <a:pt x="5710" y="633"/>
                      </a:lnTo>
                      <a:lnTo>
                        <a:pt x="5701" y="627"/>
                      </a:lnTo>
                      <a:lnTo>
                        <a:pt x="5691" y="620"/>
                      </a:lnTo>
                      <a:lnTo>
                        <a:pt x="5683" y="612"/>
                      </a:lnTo>
                      <a:lnTo>
                        <a:pt x="5676" y="602"/>
                      </a:lnTo>
                      <a:lnTo>
                        <a:pt x="5670" y="591"/>
                      </a:lnTo>
                      <a:lnTo>
                        <a:pt x="5665" y="579"/>
                      </a:lnTo>
                      <a:lnTo>
                        <a:pt x="5660" y="565"/>
                      </a:lnTo>
                      <a:lnTo>
                        <a:pt x="5657" y="550"/>
                      </a:lnTo>
                      <a:lnTo>
                        <a:pt x="5654" y="532"/>
                      </a:lnTo>
                      <a:lnTo>
                        <a:pt x="5652" y="515"/>
                      </a:lnTo>
                      <a:lnTo>
                        <a:pt x="5652" y="495"/>
                      </a:lnTo>
                      <a:lnTo>
                        <a:pt x="5652" y="249"/>
                      </a:lnTo>
                      <a:lnTo>
                        <a:pt x="5583" y="249"/>
                      </a:lnTo>
                      <a:lnTo>
                        <a:pt x="5583" y="188"/>
                      </a:lnTo>
                      <a:lnTo>
                        <a:pt x="5652" y="188"/>
                      </a:lnTo>
                      <a:lnTo>
                        <a:pt x="5652" y="105"/>
                      </a:lnTo>
                      <a:close/>
                      <a:moveTo>
                        <a:pt x="6256" y="362"/>
                      </a:moveTo>
                      <a:lnTo>
                        <a:pt x="6256" y="529"/>
                      </a:lnTo>
                      <a:lnTo>
                        <a:pt x="6257" y="561"/>
                      </a:lnTo>
                      <a:lnTo>
                        <a:pt x="6258" y="589"/>
                      </a:lnTo>
                      <a:lnTo>
                        <a:pt x="6260" y="615"/>
                      </a:lnTo>
                      <a:lnTo>
                        <a:pt x="6263" y="637"/>
                      </a:lnTo>
                      <a:lnTo>
                        <a:pt x="6189" y="637"/>
                      </a:lnTo>
                      <a:lnTo>
                        <a:pt x="6183" y="581"/>
                      </a:lnTo>
                      <a:lnTo>
                        <a:pt x="6180" y="581"/>
                      </a:lnTo>
                      <a:lnTo>
                        <a:pt x="6173" y="588"/>
                      </a:lnTo>
                      <a:lnTo>
                        <a:pt x="6167" y="596"/>
                      </a:lnTo>
                      <a:lnTo>
                        <a:pt x="6160" y="603"/>
                      </a:lnTo>
                      <a:lnTo>
                        <a:pt x="6154" y="610"/>
                      </a:lnTo>
                      <a:lnTo>
                        <a:pt x="6146" y="616"/>
                      </a:lnTo>
                      <a:lnTo>
                        <a:pt x="6138" y="621"/>
                      </a:lnTo>
                      <a:lnTo>
                        <a:pt x="6130" y="626"/>
                      </a:lnTo>
                      <a:lnTo>
                        <a:pt x="6122" y="630"/>
                      </a:lnTo>
                      <a:lnTo>
                        <a:pt x="6113" y="634"/>
                      </a:lnTo>
                      <a:lnTo>
                        <a:pt x="6104" y="637"/>
                      </a:lnTo>
                      <a:lnTo>
                        <a:pt x="6094" y="640"/>
                      </a:lnTo>
                      <a:lnTo>
                        <a:pt x="6085" y="642"/>
                      </a:lnTo>
                      <a:lnTo>
                        <a:pt x="6075" y="644"/>
                      </a:lnTo>
                      <a:lnTo>
                        <a:pt x="6064" y="647"/>
                      </a:lnTo>
                      <a:lnTo>
                        <a:pt x="6053" y="647"/>
                      </a:lnTo>
                      <a:lnTo>
                        <a:pt x="6043" y="648"/>
                      </a:lnTo>
                      <a:lnTo>
                        <a:pt x="6026" y="647"/>
                      </a:lnTo>
                      <a:lnTo>
                        <a:pt x="6012" y="644"/>
                      </a:lnTo>
                      <a:lnTo>
                        <a:pt x="5998" y="641"/>
                      </a:lnTo>
                      <a:lnTo>
                        <a:pt x="5984" y="637"/>
                      </a:lnTo>
                      <a:lnTo>
                        <a:pt x="5972" y="631"/>
                      </a:lnTo>
                      <a:lnTo>
                        <a:pt x="5961" y="625"/>
                      </a:lnTo>
                      <a:lnTo>
                        <a:pt x="5949" y="617"/>
                      </a:lnTo>
                      <a:lnTo>
                        <a:pt x="5939" y="607"/>
                      </a:lnTo>
                      <a:lnTo>
                        <a:pt x="5932" y="598"/>
                      </a:lnTo>
                      <a:lnTo>
                        <a:pt x="5925" y="588"/>
                      </a:lnTo>
                      <a:lnTo>
                        <a:pt x="5919" y="578"/>
                      </a:lnTo>
                      <a:lnTo>
                        <a:pt x="5913" y="566"/>
                      </a:lnTo>
                      <a:lnTo>
                        <a:pt x="5910" y="555"/>
                      </a:lnTo>
                      <a:lnTo>
                        <a:pt x="5907" y="543"/>
                      </a:lnTo>
                      <a:lnTo>
                        <a:pt x="5906" y="531"/>
                      </a:lnTo>
                      <a:lnTo>
                        <a:pt x="5905" y="518"/>
                      </a:lnTo>
                      <a:lnTo>
                        <a:pt x="5905" y="508"/>
                      </a:lnTo>
                      <a:lnTo>
                        <a:pt x="5906" y="498"/>
                      </a:lnTo>
                      <a:lnTo>
                        <a:pt x="5907" y="489"/>
                      </a:lnTo>
                      <a:lnTo>
                        <a:pt x="5909" y="480"/>
                      </a:lnTo>
                      <a:lnTo>
                        <a:pt x="5912" y="471"/>
                      </a:lnTo>
                      <a:lnTo>
                        <a:pt x="5915" y="462"/>
                      </a:lnTo>
                      <a:lnTo>
                        <a:pt x="5919" y="454"/>
                      </a:lnTo>
                      <a:lnTo>
                        <a:pt x="5923" y="446"/>
                      </a:lnTo>
                      <a:lnTo>
                        <a:pt x="5928" y="439"/>
                      </a:lnTo>
                      <a:lnTo>
                        <a:pt x="5933" y="432"/>
                      </a:lnTo>
                      <a:lnTo>
                        <a:pt x="5938" y="424"/>
                      </a:lnTo>
                      <a:lnTo>
                        <a:pt x="5944" y="417"/>
                      </a:lnTo>
                      <a:lnTo>
                        <a:pt x="5951" y="411"/>
                      </a:lnTo>
                      <a:lnTo>
                        <a:pt x="5959" y="405"/>
                      </a:lnTo>
                      <a:lnTo>
                        <a:pt x="5967" y="399"/>
                      </a:lnTo>
                      <a:lnTo>
                        <a:pt x="5975" y="393"/>
                      </a:lnTo>
                      <a:lnTo>
                        <a:pt x="5994" y="383"/>
                      </a:lnTo>
                      <a:lnTo>
                        <a:pt x="6014" y="374"/>
                      </a:lnTo>
                      <a:lnTo>
                        <a:pt x="6036" y="367"/>
                      </a:lnTo>
                      <a:lnTo>
                        <a:pt x="6060" y="362"/>
                      </a:lnTo>
                      <a:lnTo>
                        <a:pt x="6086" y="356"/>
                      </a:lnTo>
                      <a:lnTo>
                        <a:pt x="6114" y="353"/>
                      </a:lnTo>
                      <a:lnTo>
                        <a:pt x="6144" y="351"/>
                      </a:lnTo>
                      <a:lnTo>
                        <a:pt x="6175" y="351"/>
                      </a:lnTo>
                      <a:lnTo>
                        <a:pt x="6175" y="342"/>
                      </a:lnTo>
                      <a:lnTo>
                        <a:pt x="6174" y="329"/>
                      </a:lnTo>
                      <a:lnTo>
                        <a:pt x="6173" y="317"/>
                      </a:lnTo>
                      <a:lnTo>
                        <a:pt x="6171" y="306"/>
                      </a:lnTo>
                      <a:lnTo>
                        <a:pt x="6168" y="296"/>
                      </a:lnTo>
                      <a:lnTo>
                        <a:pt x="6165" y="286"/>
                      </a:lnTo>
                      <a:lnTo>
                        <a:pt x="6161" y="278"/>
                      </a:lnTo>
                      <a:lnTo>
                        <a:pt x="6156" y="271"/>
                      </a:lnTo>
                      <a:lnTo>
                        <a:pt x="6150" y="264"/>
                      </a:lnTo>
                      <a:lnTo>
                        <a:pt x="6143" y="258"/>
                      </a:lnTo>
                      <a:lnTo>
                        <a:pt x="6135" y="253"/>
                      </a:lnTo>
                      <a:lnTo>
                        <a:pt x="6127" y="248"/>
                      </a:lnTo>
                      <a:lnTo>
                        <a:pt x="6118" y="244"/>
                      </a:lnTo>
                      <a:lnTo>
                        <a:pt x="6108" y="241"/>
                      </a:lnTo>
                      <a:lnTo>
                        <a:pt x="6097" y="239"/>
                      </a:lnTo>
                      <a:lnTo>
                        <a:pt x="6085" y="238"/>
                      </a:lnTo>
                      <a:lnTo>
                        <a:pt x="6073" y="238"/>
                      </a:lnTo>
                      <a:lnTo>
                        <a:pt x="6056" y="238"/>
                      </a:lnTo>
                      <a:lnTo>
                        <a:pt x="6041" y="240"/>
                      </a:lnTo>
                      <a:lnTo>
                        <a:pt x="6025" y="242"/>
                      </a:lnTo>
                      <a:lnTo>
                        <a:pt x="6010" y="246"/>
                      </a:lnTo>
                      <a:lnTo>
                        <a:pt x="5996" y="250"/>
                      </a:lnTo>
                      <a:lnTo>
                        <a:pt x="5982" y="257"/>
                      </a:lnTo>
                      <a:lnTo>
                        <a:pt x="5969" y="264"/>
                      </a:lnTo>
                      <a:lnTo>
                        <a:pt x="5957" y="271"/>
                      </a:lnTo>
                      <a:lnTo>
                        <a:pt x="5938" y="218"/>
                      </a:lnTo>
                      <a:lnTo>
                        <a:pt x="5953" y="208"/>
                      </a:lnTo>
                      <a:lnTo>
                        <a:pt x="5970" y="200"/>
                      </a:lnTo>
                      <a:lnTo>
                        <a:pt x="5987" y="193"/>
                      </a:lnTo>
                      <a:lnTo>
                        <a:pt x="6005" y="188"/>
                      </a:lnTo>
                      <a:lnTo>
                        <a:pt x="6024" y="183"/>
                      </a:lnTo>
                      <a:lnTo>
                        <a:pt x="6044" y="179"/>
                      </a:lnTo>
                      <a:lnTo>
                        <a:pt x="6063" y="178"/>
                      </a:lnTo>
                      <a:lnTo>
                        <a:pt x="6085" y="177"/>
                      </a:lnTo>
                      <a:lnTo>
                        <a:pt x="6106" y="178"/>
                      </a:lnTo>
                      <a:lnTo>
                        <a:pt x="6125" y="181"/>
                      </a:lnTo>
                      <a:lnTo>
                        <a:pt x="6143" y="184"/>
                      </a:lnTo>
                      <a:lnTo>
                        <a:pt x="6160" y="189"/>
                      </a:lnTo>
                      <a:lnTo>
                        <a:pt x="6175" y="195"/>
                      </a:lnTo>
                      <a:lnTo>
                        <a:pt x="6189" y="203"/>
                      </a:lnTo>
                      <a:lnTo>
                        <a:pt x="6202" y="212"/>
                      </a:lnTo>
                      <a:lnTo>
                        <a:pt x="6213" y="224"/>
                      </a:lnTo>
                      <a:lnTo>
                        <a:pt x="6223" y="236"/>
                      </a:lnTo>
                      <a:lnTo>
                        <a:pt x="6232" y="249"/>
                      </a:lnTo>
                      <a:lnTo>
                        <a:pt x="6239" y="264"/>
                      </a:lnTo>
                      <a:lnTo>
                        <a:pt x="6245" y="280"/>
                      </a:lnTo>
                      <a:lnTo>
                        <a:pt x="6249" y="299"/>
                      </a:lnTo>
                      <a:lnTo>
                        <a:pt x="6254" y="318"/>
                      </a:lnTo>
                      <a:lnTo>
                        <a:pt x="6255" y="339"/>
                      </a:lnTo>
                      <a:lnTo>
                        <a:pt x="6256" y="362"/>
                      </a:lnTo>
                      <a:close/>
                      <a:moveTo>
                        <a:pt x="6175" y="486"/>
                      </a:moveTo>
                      <a:lnTo>
                        <a:pt x="6175" y="408"/>
                      </a:lnTo>
                      <a:lnTo>
                        <a:pt x="6152" y="408"/>
                      </a:lnTo>
                      <a:lnTo>
                        <a:pt x="6131" y="409"/>
                      </a:lnTo>
                      <a:lnTo>
                        <a:pt x="6111" y="410"/>
                      </a:lnTo>
                      <a:lnTo>
                        <a:pt x="6092" y="413"/>
                      </a:lnTo>
                      <a:lnTo>
                        <a:pt x="6076" y="416"/>
                      </a:lnTo>
                      <a:lnTo>
                        <a:pt x="6060" y="420"/>
                      </a:lnTo>
                      <a:lnTo>
                        <a:pt x="6046" y="425"/>
                      </a:lnTo>
                      <a:lnTo>
                        <a:pt x="6034" y="432"/>
                      </a:lnTo>
                      <a:lnTo>
                        <a:pt x="6022" y="438"/>
                      </a:lnTo>
                      <a:lnTo>
                        <a:pt x="6013" y="445"/>
                      </a:lnTo>
                      <a:lnTo>
                        <a:pt x="6005" y="454"/>
                      </a:lnTo>
                      <a:lnTo>
                        <a:pt x="5999" y="463"/>
                      </a:lnTo>
                      <a:lnTo>
                        <a:pt x="5994" y="474"/>
                      </a:lnTo>
                      <a:lnTo>
                        <a:pt x="5989" y="484"/>
                      </a:lnTo>
                      <a:lnTo>
                        <a:pt x="5987" y="496"/>
                      </a:lnTo>
                      <a:lnTo>
                        <a:pt x="5986" y="509"/>
                      </a:lnTo>
                      <a:lnTo>
                        <a:pt x="5987" y="518"/>
                      </a:lnTo>
                      <a:lnTo>
                        <a:pt x="5988" y="527"/>
                      </a:lnTo>
                      <a:lnTo>
                        <a:pt x="5990" y="534"/>
                      </a:lnTo>
                      <a:lnTo>
                        <a:pt x="5993" y="543"/>
                      </a:lnTo>
                      <a:lnTo>
                        <a:pt x="5996" y="550"/>
                      </a:lnTo>
                      <a:lnTo>
                        <a:pt x="6000" y="556"/>
                      </a:lnTo>
                      <a:lnTo>
                        <a:pt x="6005" y="562"/>
                      </a:lnTo>
                      <a:lnTo>
                        <a:pt x="6010" y="567"/>
                      </a:lnTo>
                      <a:lnTo>
                        <a:pt x="6015" y="571"/>
                      </a:lnTo>
                      <a:lnTo>
                        <a:pt x="6020" y="576"/>
                      </a:lnTo>
                      <a:lnTo>
                        <a:pt x="6026" y="579"/>
                      </a:lnTo>
                      <a:lnTo>
                        <a:pt x="6034" y="582"/>
                      </a:lnTo>
                      <a:lnTo>
                        <a:pt x="6040" y="584"/>
                      </a:lnTo>
                      <a:lnTo>
                        <a:pt x="6047" y="586"/>
                      </a:lnTo>
                      <a:lnTo>
                        <a:pt x="6055" y="587"/>
                      </a:lnTo>
                      <a:lnTo>
                        <a:pt x="6063" y="587"/>
                      </a:lnTo>
                      <a:lnTo>
                        <a:pt x="6073" y="587"/>
                      </a:lnTo>
                      <a:lnTo>
                        <a:pt x="6083" y="585"/>
                      </a:lnTo>
                      <a:lnTo>
                        <a:pt x="6092" y="584"/>
                      </a:lnTo>
                      <a:lnTo>
                        <a:pt x="6100" y="581"/>
                      </a:lnTo>
                      <a:lnTo>
                        <a:pt x="6110" y="578"/>
                      </a:lnTo>
                      <a:lnTo>
                        <a:pt x="6118" y="573"/>
                      </a:lnTo>
                      <a:lnTo>
                        <a:pt x="6126" y="569"/>
                      </a:lnTo>
                      <a:lnTo>
                        <a:pt x="6133" y="563"/>
                      </a:lnTo>
                      <a:lnTo>
                        <a:pt x="6140" y="558"/>
                      </a:lnTo>
                      <a:lnTo>
                        <a:pt x="6146" y="553"/>
                      </a:lnTo>
                      <a:lnTo>
                        <a:pt x="6152" y="547"/>
                      </a:lnTo>
                      <a:lnTo>
                        <a:pt x="6156" y="541"/>
                      </a:lnTo>
                      <a:lnTo>
                        <a:pt x="6161" y="533"/>
                      </a:lnTo>
                      <a:lnTo>
                        <a:pt x="6164" y="526"/>
                      </a:lnTo>
                      <a:lnTo>
                        <a:pt x="6167" y="519"/>
                      </a:lnTo>
                      <a:lnTo>
                        <a:pt x="6170" y="512"/>
                      </a:lnTo>
                      <a:lnTo>
                        <a:pt x="6172" y="506"/>
                      </a:lnTo>
                      <a:lnTo>
                        <a:pt x="6173" y="499"/>
                      </a:lnTo>
                      <a:lnTo>
                        <a:pt x="6174" y="493"/>
                      </a:lnTo>
                      <a:lnTo>
                        <a:pt x="6175" y="486"/>
                      </a:lnTo>
                      <a:close/>
                      <a:moveTo>
                        <a:pt x="6469" y="637"/>
                      </a:moveTo>
                      <a:lnTo>
                        <a:pt x="6387" y="637"/>
                      </a:lnTo>
                      <a:lnTo>
                        <a:pt x="6387" y="188"/>
                      </a:lnTo>
                      <a:lnTo>
                        <a:pt x="6469" y="188"/>
                      </a:lnTo>
                      <a:lnTo>
                        <a:pt x="6469" y="637"/>
                      </a:lnTo>
                      <a:close/>
                      <a:moveTo>
                        <a:pt x="6427" y="105"/>
                      </a:moveTo>
                      <a:lnTo>
                        <a:pt x="6426" y="105"/>
                      </a:lnTo>
                      <a:lnTo>
                        <a:pt x="6416" y="104"/>
                      </a:lnTo>
                      <a:lnTo>
                        <a:pt x="6406" y="101"/>
                      </a:lnTo>
                      <a:lnTo>
                        <a:pt x="6401" y="99"/>
                      </a:lnTo>
                      <a:lnTo>
                        <a:pt x="6397" y="96"/>
                      </a:lnTo>
                      <a:lnTo>
                        <a:pt x="6393" y="93"/>
                      </a:lnTo>
                      <a:lnTo>
                        <a:pt x="6389" y="90"/>
                      </a:lnTo>
                      <a:lnTo>
                        <a:pt x="6383" y="82"/>
                      </a:lnTo>
                      <a:lnTo>
                        <a:pt x="6379" y="72"/>
                      </a:lnTo>
                      <a:lnTo>
                        <a:pt x="6376" y="63"/>
                      </a:lnTo>
                      <a:lnTo>
                        <a:pt x="6375" y="52"/>
                      </a:lnTo>
                      <a:lnTo>
                        <a:pt x="6376" y="42"/>
                      </a:lnTo>
                      <a:lnTo>
                        <a:pt x="6379" y="32"/>
                      </a:lnTo>
                      <a:lnTo>
                        <a:pt x="6384" y="23"/>
                      </a:lnTo>
                      <a:lnTo>
                        <a:pt x="6390" y="16"/>
                      </a:lnTo>
                      <a:lnTo>
                        <a:pt x="6394" y="12"/>
                      </a:lnTo>
                      <a:lnTo>
                        <a:pt x="6398" y="9"/>
                      </a:lnTo>
                      <a:lnTo>
                        <a:pt x="6403" y="6"/>
                      </a:lnTo>
                      <a:lnTo>
                        <a:pt x="6407" y="4"/>
                      </a:lnTo>
                      <a:lnTo>
                        <a:pt x="6417" y="2"/>
                      </a:lnTo>
                      <a:lnTo>
                        <a:pt x="6428" y="0"/>
                      </a:lnTo>
                      <a:lnTo>
                        <a:pt x="6439" y="2"/>
                      </a:lnTo>
                      <a:lnTo>
                        <a:pt x="6449" y="4"/>
                      </a:lnTo>
                      <a:lnTo>
                        <a:pt x="6454" y="6"/>
                      </a:lnTo>
                      <a:lnTo>
                        <a:pt x="6458" y="9"/>
                      </a:lnTo>
                      <a:lnTo>
                        <a:pt x="6462" y="12"/>
                      </a:lnTo>
                      <a:lnTo>
                        <a:pt x="6465" y="15"/>
                      </a:lnTo>
                      <a:lnTo>
                        <a:pt x="6472" y="23"/>
                      </a:lnTo>
                      <a:lnTo>
                        <a:pt x="6476" y="31"/>
                      </a:lnTo>
                      <a:lnTo>
                        <a:pt x="6480" y="42"/>
                      </a:lnTo>
                      <a:lnTo>
                        <a:pt x="6480" y="52"/>
                      </a:lnTo>
                      <a:lnTo>
                        <a:pt x="6480" y="63"/>
                      </a:lnTo>
                      <a:lnTo>
                        <a:pt x="6476" y="72"/>
                      </a:lnTo>
                      <a:lnTo>
                        <a:pt x="6472" y="82"/>
                      </a:lnTo>
                      <a:lnTo>
                        <a:pt x="6465" y="90"/>
                      </a:lnTo>
                      <a:lnTo>
                        <a:pt x="6462" y="93"/>
                      </a:lnTo>
                      <a:lnTo>
                        <a:pt x="6458" y="96"/>
                      </a:lnTo>
                      <a:lnTo>
                        <a:pt x="6454" y="99"/>
                      </a:lnTo>
                      <a:lnTo>
                        <a:pt x="6449" y="101"/>
                      </a:lnTo>
                      <a:lnTo>
                        <a:pt x="6444" y="103"/>
                      </a:lnTo>
                      <a:lnTo>
                        <a:pt x="6438" y="104"/>
                      </a:lnTo>
                      <a:lnTo>
                        <a:pt x="6433" y="104"/>
                      </a:lnTo>
                      <a:lnTo>
                        <a:pt x="6427" y="105"/>
                      </a:lnTo>
                      <a:close/>
                      <a:moveTo>
                        <a:pt x="6604" y="637"/>
                      </a:moveTo>
                      <a:lnTo>
                        <a:pt x="6604" y="309"/>
                      </a:lnTo>
                      <a:lnTo>
                        <a:pt x="6604" y="280"/>
                      </a:lnTo>
                      <a:lnTo>
                        <a:pt x="6603" y="250"/>
                      </a:lnTo>
                      <a:lnTo>
                        <a:pt x="6602" y="220"/>
                      </a:lnTo>
                      <a:lnTo>
                        <a:pt x="6601" y="188"/>
                      </a:lnTo>
                      <a:lnTo>
                        <a:pt x="6673" y="188"/>
                      </a:lnTo>
                      <a:lnTo>
                        <a:pt x="6678" y="262"/>
                      </a:lnTo>
                      <a:lnTo>
                        <a:pt x="6679" y="262"/>
                      </a:lnTo>
                      <a:lnTo>
                        <a:pt x="6684" y="254"/>
                      </a:lnTo>
                      <a:lnTo>
                        <a:pt x="6690" y="245"/>
                      </a:lnTo>
                      <a:lnTo>
                        <a:pt x="6695" y="237"/>
                      </a:lnTo>
                      <a:lnTo>
                        <a:pt x="6703" y="230"/>
                      </a:lnTo>
                      <a:lnTo>
                        <a:pt x="6710" y="223"/>
                      </a:lnTo>
                      <a:lnTo>
                        <a:pt x="6717" y="217"/>
                      </a:lnTo>
                      <a:lnTo>
                        <a:pt x="6725" y="210"/>
                      </a:lnTo>
                      <a:lnTo>
                        <a:pt x="6734" y="204"/>
                      </a:lnTo>
                      <a:lnTo>
                        <a:pt x="6745" y="198"/>
                      </a:lnTo>
                      <a:lnTo>
                        <a:pt x="6756" y="193"/>
                      </a:lnTo>
                      <a:lnTo>
                        <a:pt x="6767" y="188"/>
                      </a:lnTo>
                      <a:lnTo>
                        <a:pt x="6779" y="185"/>
                      </a:lnTo>
                      <a:lnTo>
                        <a:pt x="6790" y="182"/>
                      </a:lnTo>
                      <a:lnTo>
                        <a:pt x="6802" y="179"/>
                      </a:lnTo>
                      <a:lnTo>
                        <a:pt x="6815" y="177"/>
                      </a:lnTo>
                      <a:lnTo>
                        <a:pt x="6828" y="177"/>
                      </a:lnTo>
                      <a:lnTo>
                        <a:pt x="6842" y="178"/>
                      </a:lnTo>
                      <a:lnTo>
                        <a:pt x="6857" y="179"/>
                      </a:lnTo>
                      <a:lnTo>
                        <a:pt x="6870" y="183"/>
                      </a:lnTo>
                      <a:lnTo>
                        <a:pt x="6883" y="187"/>
                      </a:lnTo>
                      <a:lnTo>
                        <a:pt x="6896" y="192"/>
                      </a:lnTo>
                      <a:lnTo>
                        <a:pt x="6908" y="199"/>
                      </a:lnTo>
                      <a:lnTo>
                        <a:pt x="6919" y="206"/>
                      </a:lnTo>
                      <a:lnTo>
                        <a:pt x="6930" y="215"/>
                      </a:lnTo>
                      <a:lnTo>
                        <a:pt x="6937" y="222"/>
                      </a:lnTo>
                      <a:lnTo>
                        <a:pt x="6943" y="229"/>
                      </a:lnTo>
                      <a:lnTo>
                        <a:pt x="6949" y="236"/>
                      </a:lnTo>
                      <a:lnTo>
                        <a:pt x="6954" y="244"/>
                      </a:lnTo>
                      <a:lnTo>
                        <a:pt x="6959" y="251"/>
                      </a:lnTo>
                      <a:lnTo>
                        <a:pt x="6965" y="261"/>
                      </a:lnTo>
                      <a:lnTo>
                        <a:pt x="6969" y="269"/>
                      </a:lnTo>
                      <a:lnTo>
                        <a:pt x="6972" y="279"/>
                      </a:lnTo>
                      <a:lnTo>
                        <a:pt x="6976" y="289"/>
                      </a:lnTo>
                      <a:lnTo>
                        <a:pt x="6978" y="299"/>
                      </a:lnTo>
                      <a:lnTo>
                        <a:pt x="6981" y="309"/>
                      </a:lnTo>
                      <a:lnTo>
                        <a:pt x="6983" y="320"/>
                      </a:lnTo>
                      <a:lnTo>
                        <a:pt x="6985" y="344"/>
                      </a:lnTo>
                      <a:lnTo>
                        <a:pt x="6986" y="369"/>
                      </a:lnTo>
                      <a:lnTo>
                        <a:pt x="6986" y="637"/>
                      </a:lnTo>
                      <a:lnTo>
                        <a:pt x="6905" y="637"/>
                      </a:lnTo>
                      <a:lnTo>
                        <a:pt x="6905" y="378"/>
                      </a:lnTo>
                      <a:lnTo>
                        <a:pt x="6904" y="362"/>
                      </a:lnTo>
                      <a:lnTo>
                        <a:pt x="6903" y="346"/>
                      </a:lnTo>
                      <a:lnTo>
                        <a:pt x="6901" y="333"/>
                      </a:lnTo>
                      <a:lnTo>
                        <a:pt x="6898" y="319"/>
                      </a:lnTo>
                      <a:lnTo>
                        <a:pt x="6895" y="307"/>
                      </a:lnTo>
                      <a:lnTo>
                        <a:pt x="6890" y="297"/>
                      </a:lnTo>
                      <a:lnTo>
                        <a:pt x="6884" y="286"/>
                      </a:lnTo>
                      <a:lnTo>
                        <a:pt x="6878" y="277"/>
                      </a:lnTo>
                      <a:lnTo>
                        <a:pt x="6872" y="270"/>
                      </a:lnTo>
                      <a:lnTo>
                        <a:pt x="6864" y="263"/>
                      </a:lnTo>
                      <a:lnTo>
                        <a:pt x="6856" y="258"/>
                      </a:lnTo>
                      <a:lnTo>
                        <a:pt x="6846" y="253"/>
                      </a:lnTo>
                      <a:lnTo>
                        <a:pt x="6836" y="249"/>
                      </a:lnTo>
                      <a:lnTo>
                        <a:pt x="6825" y="246"/>
                      </a:lnTo>
                      <a:lnTo>
                        <a:pt x="6814" y="244"/>
                      </a:lnTo>
                      <a:lnTo>
                        <a:pt x="6801" y="244"/>
                      </a:lnTo>
                      <a:lnTo>
                        <a:pt x="6791" y="244"/>
                      </a:lnTo>
                      <a:lnTo>
                        <a:pt x="6782" y="245"/>
                      </a:lnTo>
                      <a:lnTo>
                        <a:pt x="6772" y="247"/>
                      </a:lnTo>
                      <a:lnTo>
                        <a:pt x="6764" y="250"/>
                      </a:lnTo>
                      <a:lnTo>
                        <a:pt x="6756" y="254"/>
                      </a:lnTo>
                      <a:lnTo>
                        <a:pt x="6748" y="258"/>
                      </a:lnTo>
                      <a:lnTo>
                        <a:pt x="6740" y="263"/>
                      </a:lnTo>
                      <a:lnTo>
                        <a:pt x="6732" y="268"/>
                      </a:lnTo>
                      <a:lnTo>
                        <a:pt x="6725" y="274"/>
                      </a:lnTo>
                      <a:lnTo>
                        <a:pt x="6719" y="281"/>
                      </a:lnTo>
                      <a:lnTo>
                        <a:pt x="6713" y="289"/>
                      </a:lnTo>
                      <a:lnTo>
                        <a:pt x="6707" y="296"/>
                      </a:lnTo>
                      <a:lnTo>
                        <a:pt x="6703" y="303"/>
                      </a:lnTo>
                      <a:lnTo>
                        <a:pt x="6698" y="311"/>
                      </a:lnTo>
                      <a:lnTo>
                        <a:pt x="6694" y="319"/>
                      </a:lnTo>
                      <a:lnTo>
                        <a:pt x="6691" y="329"/>
                      </a:lnTo>
                      <a:lnTo>
                        <a:pt x="6689" y="337"/>
                      </a:lnTo>
                      <a:lnTo>
                        <a:pt x="6687" y="346"/>
                      </a:lnTo>
                      <a:lnTo>
                        <a:pt x="6686" y="356"/>
                      </a:lnTo>
                      <a:lnTo>
                        <a:pt x="6686" y="367"/>
                      </a:lnTo>
                      <a:lnTo>
                        <a:pt x="6686" y="637"/>
                      </a:lnTo>
                      <a:lnTo>
                        <a:pt x="6604" y="637"/>
                      </a:lnTo>
                      <a:close/>
                      <a:moveTo>
                        <a:pt x="7137" y="105"/>
                      </a:moveTo>
                      <a:lnTo>
                        <a:pt x="7217" y="80"/>
                      </a:lnTo>
                      <a:lnTo>
                        <a:pt x="7217" y="188"/>
                      </a:lnTo>
                      <a:lnTo>
                        <a:pt x="7333" y="188"/>
                      </a:lnTo>
                      <a:lnTo>
                        <a:pt x="7333" y="249"/>
                      </a:lnTo>
                      <a:lnTo>
                        <a:pt x="7217" y="249"/>
                      </a:lnTo>
                      <a:lnTo>
                        <a:pt x="7217" y="492"/>
                      </a:lnTo>
                      <a:lnTo>
                        <a:pt x="7217" y="503"/>
                      </a:lnTo>
                      <a:lnTo>
                        <a:pt x="7218" y="513"/>
                      </a:lnTo>
                      <a:lnTo>
                        <a:pt x="7219" y="522"/>
                      </a:lnTo>
                      <a:lnTo>
                        <a:pt x="7220" y="530"/>
                      </a:lnTo>
                      <a:lnTo>
                        <a:pt x="7223" y="539"/>
                      </a:lnTo>
                      <a:lnTo>
                        <a:pt x="7226" y="546"/>
                      </a:lnTo>
                      <a:lnTo>
                        <a:pt x="7229" y="552"/>
                      </a:lnTo>
                      <a:lnTo>
                        <a:pt x="7233" y="557"/>
                      </a:lnTo>
                      <a:lnTo>
                        <a:pt x="7237" y="562"/>
                      </a:lnTo>
                      <a:lnTo>
                        <a:pt x="7241" y="567"/>
                      </a:lnTo>
                      <a:lnTo>
                        <a:pt x="7246" y="570"/>
                      </a:lnTo>
                      <a:lnTo>
                        <a:pt x="7251" y="573"/>
                      </a:lnTo>
                      <a:lnTo>
                        <a:pt x="7257" y="577"/>
                      </a:lnTo>
                      <a:lnTo>
                        <a:pt x="7264" y="578"/>
                      </a:lnTo>
                      <a:lnTo>
                        <a:pt x="7271" y="579"/>
                      </a:lnTo>
                      <a:lnTo>
                        <a:pt x="7278" y="580"/>
                      </a:lnTo>
                      <a:lnTo>
                        <a:pt x="7291" y="579"/>
                      </a:lnTo>
                      <a:lnTo>
                        <a:pt x="7304" y="578"/>
                      </a:lnTo>
                      <a:lnTo>
                        <a:pt x="7315" y="577"/>
                      </a:lnTo>
                      <a:lnTo>
                        <a:pt x="7325" y="573"/>
                      </a:lnTo>
                      <a:lnTo>
                        <a:pt x="7329" y="635"/>
                      </a:lnTo>
                      <a:lnTo>
                        <a:pt x="7314" y="640"/>
                      </a:lnTo>
                      <a:lnTo>
                        <a:pt x="7296" y="644"/>
                      </a:lnTo>
                      <a:lnTo>
                        <a:pt x="7278" y="647"/>
                      </a:lnTo>
                      <a:lnTo>
                        <a:pt x="7257" y="648"/>
                      </a:lnTo>
                      <a:lnTo>
                        <a:pt x="7243" y="647"/>
                      </a:lnTo>
                      <a:lnTo>
                        <a:pt x="7230" y="644"/>
                      </a:lnTo>
                      <a:lnTo>
                        <a:pt x="7217" y="642"/>
                      </a:lnTo>
                      <a:lnTo>
                        <a:pt x="7206" y="638"/>
                      </a:lnTo>
                      <a:lnTo>
                        <a:pt x="7196" y="633"/>
                      </a:lnTo>
                      <a:lnTo>
                        <a:pt x="7185" y="627"/>
                      </a:lnTo>
                      <a:lnTo>
                        <a:pt x="7176" y="620"/>
                      </a:lnTo>
                      <a:lnTo>
                        <a:pt x="7168" y="612"/>
                      </a:lnTo>
                      <a:lnTo>
                        <a:pt x="7161" y="602"/>
                      </a:lnTo>
                      <a:lnTo>
                        <a:pt x="7155" y="591"/>
                      </a:lnTo>
                      <a:lnTo>
                        <a:pt x="7149" y="579"/>
                      </a:lnTo>
                      <a:lnTo>
                        <a:pt x="7145" y="565"/>
                      </a:lnTo>
                      <a:lnTo>
                        <a:pt x="7141" y="550"/>
                      </a:lnTo>
                      <a:lnTo>
                        <a:pt x="7139" y="532"/>
                      </a:lnTo>
                      <a:lnTo>
                        <a:pt x="7138" y="515"/>
                      </a:lnTo>
                      <a:lnTo>
                        <a:pt x="7137" y="495"/>
                      </a:lnTo>
                      <a:lnTo>
                        <a:pt x="7137" y="249"/>
                      </a:lnTo>
                      <a:lnTo>
                        <a:pt x="7068" y="249"/>
                      </a:lnTo>
                      <a:lnTo>
                        <a:pt x="7068" y="188"/>
                      </a:lnTo>
                      <a:lnTo>
                        <a:pt x="7137" y="188"/>
                      </a:lnTo>
                      <a:lnTo>
                        <a:pt x="7137" y="105"/>
                      </a:lnTo>
                      <a:close/>
                      <a:moveTo>
                        <a:pt x="7366" y="188"/>
                      </a:moveTo>
                      <a:lnTo>
                        <a:pt x="7455" y="188"/>
                      </a:lnTo>
                      <a:lnTo>
                        <a:pt x="7553" y="453"/>
                      </a:lnTo>
                      <a:lnTo>
                        <a:pt x="7560" y="474"/>
                      </a:lnTo>
                      <a:lnTo>
                        <a:pt x="7568" y="495"/>
                      </a:lnTo>
                      <a:lnTo>
                        <a:pt x="7575" y="519"/>
                      </a:lnTo>
                      <a:lnTo>
                        <a:pt x="7582" y="545"/>
                      </a:lnTo>
                      <a:lnTo>
                        <a:pt x="7584" y="545"/>
                      </a:lnTo>
                      <a:lnTo>
                        <a:pt x="7589" y="527"/>
                      </a:lnTo>
                      <a:lnTo>
                        <a:pt x="7595" y="507"/>
                      </a:lnTo>
                      <a:lnTo>
                        <a:pt x="7604" y="481"/>
                      </a:lnTo>
                      <a:lnTo>
                        <a:pt x="7613" y="451"/>
                      </a:lnTo>
                      <a:lnTo>
                        <a:pt x="7701" y="188"/>
                      </a:lnTo>
                      <a:lnTo>
                        <a:pt x="7788" y="188"/>
                      </a:lnTo>
                      <a:lnTo>
                        <a:pt x="7665" y="508"/>
                      </a:lnTo>
                      <a:lnTo>
                        <a:pt x="7654" y="537"/>
                      </a:lnTo>
                      <a:lnTo>
                        <a:pt x="7644" y="564"/>
                      </a:lnTo>
                      <a:lnTo>
                        <a:pt x="7632" y="590"/>
                      </a:lnTo>
                      <a:lnTo>
                        <a:pt x="7623" y="614"/>
                      </a:lnTo>
                      <a:lnTo>
                        <a:pt x="7613" y="635"/>
                      </a:lnTo>
                      <a:lnTo>
                        <a:pt x="7604" y="655"/>
                      </a:lnTo>
                      <a:lnTo>
                        <a:pt x="7595" y="672"/>
                      </a:lnTo>
                      <a:lnTo>
                        <a:pt x="7587" y="688"/>
                      </a:lnTo>
                      <a:lnTo>
                        <a:pt x="7578" y="704"/>
                      </a:lnTo>
                      <a:lnTo>
                        <a:pt x="7569" y="719"/>
                      </a:lnTo>
                      <a:lnTo>
                        <a:pt x="7559" y="733"/>
                      </a:lnTo>
                      <a:lnTo>
                        <a:pt x="7550" y="746"/>
                      </a:lnTo>
                      <a:lnTo>
                        <a:pt x="7541" y="759"/>
                      </a:lnTo>
                      <a:lnTo>
                        <a:pt x="7532" y="770"/>
                      </a:lnTo>
                      <a:lnTo>
                        <a:pt x="7521" y="780"/>
                      </a:lnTo>
                      <a:lnTo>
                        <a:pt x="7512" y="790"/>
                      </a:lnTo>
                      <a:lnTo>
                        <a:pt x="7500" y="800"/>
                      </a:lnTo>
                      <a:lnTo>
                        <a:pt x="7487" y="809"/>
                      </a:lnTo>
                      <a:lnTo>
                        <a:pt x="7474" y="817"/>
                      </a:lnTo>
                      <a:lnTo>
                        <a:pt x="7462" y="825"/>
                      </a:lnTo>
                      <a:lnTo>
                        <a:pt x="7450" y="831"/>
                      </a:lnTo>
                      <a:lnTo>
                        <a:pt x="7437" y="835"/>
                      </a:lnTo>
                      <a:lnTo>
                        <a:pt x="7424" y="839"/>
                      </a:lnTo>
                      <a:lnTo>
                        <a:pt x="7412" y="842"/>
                      </a:lnTo>
                      <a:lnTo>
                        <a:pt x="7391" y="773"/>
                      </a:lnTo>
                      <a:lnTo>
                        <a:pt x="7409" y="766"/>
                      </a:lnTo>
                      <a:lnTo>
                        <a:pt x="7428" y="758"/>
                      </a:lnTo>
                      <a:lnTo>
                        <a:pt x="7445" y="746"/>
                      </a:lnTo>
                      <a:lnTo>
                        <a:pt x="7463" y="733"/>
                      </a:lnTo>
                      <a:lnTo>
                        <a:pt x="7473" y="725"/>
                      </a:lnTo>
                      <a:lnTo>
                        <a:pt x="7482" y="714"/>
                      </a:lnTo>
                      <a:lnTo>
                        <a:pt x="7493" y="704"/>
                      </a:lnTo>
                      <a:lnTo>
                        <a:pt x="7501" y="693"/>
                      </a:lnTo>
                      <a:lnTo>
                        <a:pt x="7509" y="682"/>
                      </a:lnTo>
                      <a:lnTo>
                        <a:pt x="7517" y="669"/>
                      </a:lnTo>
                      <a:lnTo>
                        <a:pt x="7525" y="656"/>
                      </a:lnTo>
                      <a:lnTo>
                        <a:pt x="7531" y="642"/>
                      </a:lnTo>
                      <a:lnTo>
                        <a:pt x="7536" y="631"/>
                      </a:lnTo>
                      <a:lnTo>
                        <a:pt x="7538" y="623"/>
                      </a:lnTo>
                      <a:lnTo>
                        <a:pt x="7536" y="615"/>
                      </a:lnTo>
                      <a:lnTo>
                        <a:pt x="7532" y="601"/>
                      </a:lnTo>
                      <a:lnTo>
                        <a:pt x="7366" y="188"/>
                      </a:lnTo>
                      <a:close/>
                      <a:moveTo>
                        <a:pt x="7898" y="648"/>
                      </a:moveTo>
                      <a:lnTo>
                        <a:pt x="7896" y="648"/>
                      </a:lnTo>
                      <a:lnTo>
                        <a:pt x="7890" y="647"/>
                      </a:lnTo>
                      <a:lnTo>
                        <a:pt x="7885" y="647"/>
                      </a:lnTo>
                      <a:lnTo>
                        <a:pt x="7880" y="644"/>
                      </a:lnTo>
                      <a:lnTo>
                        <a:pt x="7875" y="642"/>
                      </a:lnTo>
                      <a:lnTo>
                        <a:pt x="7871" y="640"/>
                      </a:lnTo>
                      <a:lnTo>
                        <a:pt x="7866" y="637"/>
                      </a:lnTo>
                      <a:lnTo>
                        <a:pt x="7862" y="634"/>
                      </a:lnTo>
                      <a:lnTo>
                        <a:pt x="7857" y="630"/>
                      </a:lnTo>
                      <a:lnTo>
                        <a:pt x="7854" y="626"/>
                      </a:lnTo>
                      <a:lnTo>
                        <a:pt x="7851" y="622"/>
                      </a:lnTo>
                      <a:lnTo>
                        <a:pt x="7848" y="617"/>
                      </a:lnTo>
                      <a:lnTo>
                        <a:pt x="7846" y="612"/>
                      </a:lnTo>
                      <a:lnTo>
                        <a:pt x="7844" y="600"/>
                      </a:lnTo>
                      <a:lnTo>
                        <a:pt x="7843" y="589"/>
                      </a:lnTo>
                      <a:lnTo>
                        <a:pt x="7843" y="583"/>
                      </a:lnTo>
                      <a:lnTo>
                        <a:pt x="7844" y="577"/>
                      </a:lnTo>
                      <a:lnTo>
                        <a:pt x="7845" y="571"/>
                      </a:lnTo>
                      <a:lnTo>
                        <a:pt x="7846" y="565"/>
                      </a:lnTo>
                      <a:lnTo>
                        <a:pt x="7849" y="560"/>
                      </a:lnTo>
                      <a:lnTo>
                        <a:pt x="7851" y="556"/>
                      </a:lnTo>
                      <a:lnTo>
                        <a:pt x="7854" y="551"/>
                      </a:lnTo>
                      <a:lnTo>
                        <a:pt x="7858" y="547"/>
                      </a:lnTo>
                      <a:lnTo>
                        <a:pt x="7863" y="543"/>
                      </a:lnTo>
                      <a:lnTo>
                        <a:pt x="7867" y="540"/>
                      </a:lnTo>
                      <a:lnTo>
                        <a:pt x="7872" y="536"/>
                      </a:lnTo>
                      <a:lnTo>
                        <a:pt x="7876" y="534"/>
                      </a:lnTo>
                      <a:lnTo>
                        <a:pt x="7881" y="532"/>
                      </a:lnTo>
                      <a:lnTo>
                        <a:pt x="7887" y="531"/>
                      </a:lnTo>
                      <a:lnTo>
                        <a:pt x="7892" y="530"/>
                      </a:lnTo>
                      <a:lnTo>
                        <a:pt x="7899" y="530"/>
                      </a:lnTo>
                      <a:lnTo>
                        <a:pt x="7905" y="530"/>
                      </a:lnTo>
                      <a:lnTo>
                        <a:pt x="7910" y="531"/>
                      </a:lnTo>
                      <a:lnTo>
                        <a:pt x="7915" y="532"/>
                      </a:lnTo>
                      <a:lnTo>
                        <a:pt x="7920" y="534"/>
                      </a:lnTo>
                      <a:lnTo>
                        <a:pt x="7925" y="536"/>
                      </a:lnTo>
                      <a:lnTo>
                        <a:pt x="7929" y="540"/>
                      </a:lnTo>
                      <a:lnTo>
                        <a:pt x="7933" y="543"/>
                      </a:lnTo>
                      <a:lnTo>
                        <a:pt x="7938" y="547"/>
                      </a:lnTo>
                      <a:lnTo>
                        <a:pt x="7942" y="551"/>
                      </a:lnTo>
                      <a:lnTo>
                        <a:pt x="7945" y="555"/>
                      </a:lnTo>
                      <a:lnTo>
                        <a:pt x="7947" y="560"/>
                      </a:lnTo>
                      <a:lnTo>
                        <a:pt x="7949" y="565"/>
                      </a:lnTo>
                      <a:lnTo>
                        <a:pt x="7951" y="570"/>
                      </a:lnTo>
                      <a:lnTo>
                        <a:pt x="7952" y="577"/>
                      </a:lnTo>
                      <a:lnTo>
                        <a:pt x="7953" y="583"/>
                      </a:lnTo>
                      <a:lnTo>
                        <a:pt x="7953" y="589"/>
                      </a:lnTo>
                      <a:lnTo>
                        <a:pt x="7952" y="600"/>
                      </a:lnTo>
                      <a:lnTo>
                        <a:pt x="7949" y="612"/>
                      </a:lnTo>
                      <a:lnTo>
                        <a:pt x="7947" y="617"/>
                      </a:lnTo>
                      <a:lnTo>
                        <a:pt x="7945" y="622"/>
                      </a:lnTo>
                      <a:lnTo>
                        <a:pt x="7942" y="626"/>
                      </a:lnTo>
                      <a:lnTo>
                        <a:pt x="7938" y="630"/>
                      </a:lnTo>
                      <a:lnTo>
                        <a:pt x="7933" y="634"/>
                      </a:lnTo>
                      <a:lnTo>
                        <a:pt x="7929" y="637"/>
                      </a:lnTo>
                      <a:lnTo>
                        <a:pt x="7925" y="640"/>
                      </a:lnTo>
                      <a:lnTo>
                        <a:pt x="7920" y="642"/>
                      </a:lnTo>
                      <a:lnTo>
                        <a:pt x="7915" y="644"/>
                      </a:lnTo>
                      <a:lnTo>
                        <a:pt x="7909" y="647"/>
                      </a:lnTo>
                      <a:lnTo>
                        <a:pt x="7904" y="647"/>
                      </a:lnTo>
                      <a:lnTo>
                        <a:pt x="7898" y="648"/>
                      </a:lnTo>
                      <a:close/>
                    </a:path>
                  </a:pathLst>
                </a:custGeom>
                <a:solidFill>
                  <a:schemeClr val="bg1">
                    <a:alpha val="60000"/>
                  </a:schemeClr>
                </a:solidFill>
                <a:ln w="9525">
                  <a:no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chemeClr val="bg1"/>
                    </a:solidFill>
                    <a:effectLst/>
                    <a:uLnTx/>
                    <a:uFillTx/>
                    <a:latin typeface="Myriad Pro"/>
                  </a:endParaRPr>
                </a:p>
              </p:txBody>
            </p:sp>
          </p:grpSp>
          <p:sp>
            <p:nvSpPr>
              <p:cNvPr id="33" name="Freeform 32"/>
              <p:cNvSpPr>
                <a:spLocks noEditPoints="1"/>
              </p:cNvSpPr>
              <p:nvPr userDrawn="1"/>
            </p:nvSpPr>
            <p:spPr bwMode="auto">
              <a:xfrm>
                <a:off x="283754" y="246870"/>
                <a:ext cx="363379" cy="90524"/>
              </a:xfrm>
              <a:custGeom>
                <a:avLst/>
                <a:gdLst/>
                <a:ahLst/>
                <a:cxnLst>
                  <a:cxn ang="0">
                    <a:pos x="598" y="179"/>
                  </a:cxn>
                  <a:cxn ang="0">
                    <a:pos x="598" y="0"/>
                  </a:cxn>
                  <a:cxn ang="0">
                    <a:pos x="524" y="0"/>
                  </a:cxn>
                  <a:cxn ang="0">
                    <a:pos x="449" y="0"/>
                  </a:cxn>
                  <a:cxn ang="0">
                    <a:pos x="374" y="0"/>
                  </a:cxn>
                  <a:cxn ang="0">
                    <a:pos x="299" y="0"/>
                  </a:cxn>
                  <a:cxn ang="0">
                    <a:pos x="224" y="0"/>
                  </a:cxn>
                  <a:cxn ang="0">
                    <a:pos x="150" y="0"/>
                  </a:cxn>
                  <a:cxn ang="0">
                    <a:pos x="75" y="0"/>
                  </a:cxn>
                  <a:cxn ang="0">
                    <a:pos x="0" y="0"/>
                  </a:cxn>
                  <a:cxn ang="0">
                    <a:pos x="0" y="179"/>
                  </a:cxn>
                  <a:cxn ang="0">
                    <a:pos x="176" y="179"/>
                  </a:cxn>
                  <a:cxn ang="0">
                    <a:pos x="176" y="621"/>
                  </a:cxn>
                  <a:cxn ang="0">
                    <a:pos x="423" y="621"/>
                  </a:cxn>
                  <a:cxn ang="0">
                    <a:pos x="423" y="179"/>
                  </a:cxn>
                  <a:cxn ang="0">
                    <a:pos x="598" y="179"/>
                  </a:cxn>
                  <a:cxn ang="0">
                    <a:pos x="907" y="250"/>
                  </a:cxn>
                  <a:cxn ang="0">
                    <a:pos x="781" y="621"/>
                  </a:cxn>
                  <a:cxn ang="0">
                    <a:pos x="539" y="621"/>
                  </a:cxn>
                  <a:cxn ang="0">
                    <a:pos x="776" y="0"/>
                  </a:cxn>
                  <a:cxn ang="0">
                    <a:pos x="809" y="0"/>
                  </a:cxn>
                  <a:cxn ang="0">
                    <a:pos x="842" y="0"/>
                  </a:cxn>
                  <a:cxn ang="0">
                    <a:pos x="874" y="0"/>
                  </a:cxn>
                  <a:cxn ang="0">
                    <a:pos x="907" y="0"/>
                  </a:cxn>
                  <a:cxn ang="0">
                    <a:pos x="939" y="0"/>
                  </a:cxn>
                  <a:cxn ang="0">
                    <a:pos x="972" y="0"/>
                  </a:cxn>
                  <a:cxn ang="0">
                    <a:pos x="1005" y="0"/>
                  </a:cxn>
                  <a:cxn ang="0">
                    <a:pos x="1038" y="0"/>
                  </a:cxn>
                  <a:cxn ang="0">
                    <a:pos x="1275" y="621"/>
                  </a:cxn>
                  <a:cxn ang="0">
                    <a:pos x="1033" y="621"/>
                  </a:cxn>
                  <a:cxn ang="0">
                    <a:pos x="907" y="250"/>
                  </a:cxn>
                  <a:cxn ang="0">
                    <a:pos x="1814" y="179"/>
                  </a:cxn>
                  <a:cxn ang="0">
                    <a:pos x="1814" y="0"/>
                  </a:cxn>
                  <a:cxn ang="0">
                    <a:pos x="1740" y="0"/>
                  </a:cxn>
                  <a:cxn ang="0">
                    <a:pos x="1665" y="0"/>
                  </a:cxn>
                  <a:cxn ang="0">
                    <a:pos x="1590" y="0"/>
                  </a:cxn>
                  <a:cxn ang="0">
                    <a:pos x="1515" y="0"/>
                  </a:cxn>
                  <a:cxn ang="0">
                    <a:pos x="1440" y="0"/>
                  </a:cxn>
                  <a:cxn ang="0">
                    <a:pos x="1366" y="0"/>
                  </a:cxn>
                  <a:cxn ang="0">
                    <a:pos x="1291" y="0"/>
                  </a:cxn>
                  <a:cxn ang="0">
                    <a:pos x="1216" y="0"/>
                  </a:cxn>
                  <a:cxn ang="0">
                    <a:pos x="1216" y="179"/>
                  </a:cxn>
                  <a:cxn ang="0">
                    <a:pos x="1391" y="179"/>
                  </a:cxn>
                  <a:cxn ang="0">
                    <a:pos x="1391" y="621"/>
                  </a:cxn>
                  <a:cxn ang="0">
                    <a:pos x="1639" y="621"/>
                  </a:cxn>
                  <a:cxn ang="0">
                    <a:pos x="1639" y="179"/>
                  </a:cxn>
                  <a:cxn ang="0">
                    <a:pos x="1814" y="179"/>
                  </a:cxn>
                  <a:cxn ang="0">
                    <a:pos x="2123" y="250"/>
                  </a:cxn>
                  <a:cxn ang="0">
                    <a:pos x="1996" y="621"/>
                  </a:cxn>
                  <a:cxn ang="0">
                    <a:pos x="1754" y="621"/>
                  </a:cxn>
                  <a:cxn ang="0">
                    <a:pos x="1991" y="0"/>
                  </a:cxn>
                  <a:cxn ang="0">
                    <a:pos x="2024" y="0"/>
                  </a:cxn>
                  <a:cxn ang="0">
                    <a:pos x="2057" y="0"/>
                  </a:cxn>
                  <a:cxn ang="0">
                    <a:pos x="2090" y="0"/>
                  </a:cxn>
                  <a:cxn ang="0">
                    <a:pos x="2123" y="0"/>
                  </a:cxn>
                  <a:cxn ang="0">
                    <a:pos x="2155" y="0"/>
                  </a:cxn>
                  <a:cxn ang="0">
                    <a:pos x="2188" y="0"/>
                  </a:cxn>
                  <a:cxn ang="0">
                    <a:pos x="2220" y="0"/>
                  </a:cxn>
                  <a:cxn ang="0">
                    <a:pos x="2253" y="0"/>
                  </a:cxn>
                  <a:cxn ang="0">
                    <a:pos x="2491" y="621"/>
                  </a:cxn>
                  <a:cxn ang="0">
                    <a:pos x="2248" y="621"/>
                  </a:cxn>
                  <a:cxn ang="0">
                    <a:pos x="2123" y="250"/>
                  </a:cxn>
                </a:cxnLst>
                <a:rect l="0" t="0" r="r" b="b"/>
                <a:pathLst>
                  <a:path w="2491" h="621">
                    <a:moveTo>
                      <a:pt x="598" y="179"/>
                    </a:moveTo>
                    <a:lnTo>
                      <a:pt x="598" y="0"/>
                    </a:lnTo>
                    <a:lnTo>
                      <a:pt x="524" y="0"/>
                    </a:lnTo>
                    <a:lnTo>
                      <a:pt x="449" y="0"/>
                    </a:lnTo>
                    <a:lnTo>
                      <a:pt x="374" y="0"/>
                    </a:lnTo>
                    <a:lnTo>
                      <a:pt x="299" y="0"/>
                    </a:lnTo>
                    <a:lnTo>
                      <a:pt x="224" y="0"/>
                    </a:lnTo>
                    <a:lnTo>
                      <a:pt x="150" y="0"/>
                    </a:lnTo>
                    <a:lnTo>
                      <a:pt x="75" y="0"/>
                    </a:lnTo>
                    <a:lnTo>
                      <a:pt x="0" y="0"/>
                    </a:lnTo>
                    <a:lnTo>
                      <a:pt x="0" y="179"/>
                    </a:lnTo>
                    <a:lnTo>
                      <a:pt x="176" y="179"/>
                    </a:lnTo>
                    <a:lnTo>
                      <a:pt x="176" y="621"/>
                    </a:lnTo>
                    <a:lnTo>
                      <a:pt x="423" y="621"/>
                    </a:lnTo>
                    <a:lnTo>
                      <a:pt x="423" y="179"/>
                    </a:lnTo>
                    <a:lnTo>
                      <a:pt x="598" y="179"/>
                    </a:lnTo>
                    <a:close/>
                    <a:moveTo>
                      <a:pt x="907" y="250"/>
                    </a:moveTo>
                    <a:lnTo>
                      <a:pt x="781" y="621"/>
                    </a:lnTo>
                    <a:lnTo>
                      <a:pt x="539" y="621"/>
                    </a:lnTo>
                    <a:lnTo>
                      <a:pt x="776" y="0"/>
                    </a:lnTo>
                    <a:lnTo>
                      <a:pt x="809" y="0"/>
                    </a:lnTo>
                    <a:lnTo>
                      <a:pt x="842" y="0"/>
                    </a:lnTo>
                    <a:lnTo>
                      <a:pt x="874" y="0"/>
                    </a:lnTo>
                    <a:lnTo>
                      <a:pt x="907" y="0"/>
                    </a:lnTo>
                    <a:lnTo>
                      <a:pt x="939" y="0"/>
                    </a:lnTo>
                    <a:lnTo>
                      <a:pt x="972" y="0"/>
                    </a:lnTo>
                    <a:lnTo>
                      <a:pt x="1005" y="0"/>
                    </a:lnTo>
                    <a:lnTo>
                      <a:pt x="1038" y="0"/>
                    </a:lnTo>
                    <a:lnTo>
                      <a:pt x="1275" y="621"/>
                    </a:lnTo>
                    <a:lnTo>
                      <a:pt x="1033" y="621"/>
                    </a:lnTo>
                    <a:lnTo>
                      <a:pt x="907" y="250"/>
                    </a:lnTo>
                    <a:close/>
                    <a:moveTo>
                      <a:pt x="1814" y="179"/>
                    </a:moveTo>
                    <a:lnTo>
                      <a:pt x="1814" y="0"/>
                    </a:lnTo>
                    <a:lnTo>
                      <a:pt x="1740" y="0"/>
                    </a:lnTo>
                    <a:lnTo>
                      <a:pt x="1665" y="0"/>
                    </a:lnTo>
                    <a:lnTo>
                      <a:pt x="1590" y="0"/>
                    </a:lnTo>
                    <a:lnTo>
                      <a:pt x="1515" y="0"/>
                    </a:lnTo>
                    <a:lnTo>
                      <a:pt x="1440" y="0"/>
                    </a:lnTo>
                    <a:lnTo>
                      <a:pt x="1366" y="0"/>
                    </a:lnTo>
                    <a:lnTo>
                      <a:pt x="1291" y="0"/>
                    </a:lnTo>
                    <a:lnTo>
                      <a:pt x="1216" y="0"/>
                    </a:lnTo>
                    <a:lnTo>
                      <a:pt x="1216" y="179"/>
                    </a:lnTo>
                    <a:lnTo>
                      <a:pt x="1391" y="179"/>
                    </a:lnTo>
                    <a:lnTo>
                      <a:pt x="1391" y="621"/>
                    </a:lnTo>
                    <a:lnTo>
                      <a:pt x="1639" y="621"/>
                    </a:lnTo>
                    <a:lnTo>
                      <a:pt x="1639" y="179"/>
                    </a:lnTo>
                    <a:lnTo>
                      <a:pt x="1814" y="179"/>
                    </a:lnTo>
                    <a:close/>
                    <a:moveTo>
                      <a:pt x="2123" y="250"/>
                    </a:moveTo>
                    <a:lnTo>
                      <a:pt x="1996" y="621"/>
                    </a:lnTo>
                    <a:lnTo>
                      <a:pt x="1754" y="621"/>
                    </a:lnTo>
                    <a:lnTo>
                      <a:pt x="1991" y="0"/>
                    </a:lnTo>
                    <a:lnTo>
                      <a:pt x="2024" y="0"/>
                    </a:lnTo>
                    <a:lnTo>
                      <a:pt x="2057" y="0"/>
                    </a:lnTo>
                    <a:lnTo>
                      <a:pt x="2090" y="0"/>
                    </a:lnTo>
                    <a:lnTo>
                      <a:pt x="2123" y="0"/>
                    </a:lnTo>
                    <a:lnTo>
                      <a:pt x="2155" y="0"/>
                    </a:lnTo>
                    <a:lnTo>
                      <a:pt x="2188" y="0"/>
                    </a:lnTo>
                    <a:lnTo>
                      <a:pt x="2220" y="0"/>
                    </a:lnTo>
                    <a:lnTo>
                      <a:pt x="2253" y="0"/>
                    </a:lnTo>
                    <a:lnTo>
                      <a:pt x="2491" y="621"/>
                    </a:lnTo>
                    <a:lnTo>
                      <a:pt x="2248" y="621"/>
                    </a:lnTo>
                    <a:lnTo>
                      <a:pt x="2123" y="25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latin typeface="Myriad Pro"/>
                </a:endParaRPr>
              </a:p>
            </p:txBody>
          </p:sp>
        </p:grpSp>
      </p:grpSp>
    </p:spTree>
    <p:extLst>
      <p:ext uri="{BB962C8B-B14F-4D97-AF65-F5344CB8AC3E}">
        <p14:creationId xmlns:p14="http://schemas.microsoft.com/office/powerpoint/2010/main" val="1497693105"/>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11144" y="876300"/>
            <a:ext cx="8428056" cy="3867150"/>
          </a:xfrm>
        </p:spPr>
        <p:txBody>
          <a:bodyPr vert="eaVert">
            <a:noAutofit/>
          </a:bodyPr>
          <a:lstStyle>
            <a:lvl3pPr>
              <a:defRPr/>
            </a:lvl3pPr>
            <a:lvl4pPr>
              <a:defRPr sz="1200"/>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Text Placeholder 5"/>
          <p:cNvSpPr>
            <a:spLocks noGrp="1"/>
          </p:cNvSpPr>
          <p:nvPr>
            <p:ph type="body" sz="quarter" idx="10" hasCustomPrompt="1"/>
          </p:nvPr>
        </p:nvSpPr>
        <p:spPr>
          <a:xfrm>
            <a:off x="4730214" y="4889066"/>
            <a:ext cx="2813586" cy="192082"/>
          </a:xfrm>
        </p:spPr>
        <p:txBody>
          <a:bodyPr wrap="none" anchor="ctr">
            <a:noAutofit/>
          </a:bodyPr>
          <a:lstStyle>
            <a:lvl1pPr marL="0" indent="0" algn="ctr">
              <a:buNone/>
              <a:defRPr sz="1000">
                <a:solidFill>
                  <a:schemeClr val="tx1">
                    <a:lumMod val="65000"/>
                    <a:lumOff val="35000"/>
                  </a:schemeClr>
                </a:solidFill>
              </a:defRPr>
            </a:lvl1pPr>
          </a:lstStyle>
          <a:p>
            <a:pPr lvl="0"/>
            <a:r>
              <a:rPr lang="en-US" dirty="0" smtClean="0"/>
              <a:t>Click to add Information Classification</a:t>
            </a:r>
            <a:endParaRPr lang="en-US" dirty="0"/>
          </a:p>
        </p:txBody>
      </p:sp>
    </p:spTree>
    <p:extLst>
      <p:ext uri="{BB962C8B-B14F-4D97-AF65-F5344CB8AC3E}">
        <p14:creationId xmlns:p14="http://schemas.microsoft.com/office/powerpoint/2010/main" val="617605656"/>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3568" y="891780"/>
            <a:ext cx="2057400" cy="3851672"/>
          </a:xfrm>
        </p:spPr>
        <p:txBody>
          <a:bodyPr vert="eaVert">
            <a:normAutofit/>
          </a:bodyPr>
          <a:lstStyle>
            <a:lvl1pPr>
              <a:defRPr>
                <a:solidFill>
                  <a:schemeClr val="tx1"/>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13658" y="891780"/>
            <a:ext cx="6190342" cy="3851672"/>
          </a:xfrm>
        </p:spPr>
        <p:txBody>
          <a:bodyPr vert="eaVert">
            <a:noAutofit/>
          </a:bodyPr>
          <a:lstStyle>
            <a:lvl3pPr>
              <a:defRPr/>
            </a:lvl3pPr>
            <a:lvl4pPr>
              <a:defRPr sz="1200"/>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Text Placeholder 5"/>
          <p:cNvSpPr>
            <a:spLocks noGrp="1"/>
          </p:cNvSpPr>
          <p:nvPr>
            <p:ph type="body" sz="quarter" idx="10" hasCustomPrompt="1"/>
          </p:nvPr>
        </p:nvSpPr>
        <p:spPr>
          <a:xfrm>
            <a:off x="4730214" y="4889066"/>
            <a:ext cx="2813586" cy="192082"/>
          </a:xfrm>
        </p:spPr>
        <p:txBody>
          <a:bodyPr wrap="none" anchor="ctr">
            <a:noAutofit/>
          </a:bodyPr>
          <a:lstStyle>
            <a:lvl1pPr marL="0" indent="0" algn="ctr">
              <a:buNone/>
              <a:defRPr sz="1000">
                <a:solidFill>
                  <a:schemeClr val="tx1">
                    <a:lumMod val="65000"/>
                    <a:lumOff val="35000"/>
                  </a:schemeClr>
                </a:solidFill>
              </a:defRPr>
            </a:lvl1pPr>
          </a:lstStyle>
          <a:p>
            <a:pPr lvl="0"/>
            <a:r>
              <a:rPr lang="en-US" dirty="0" smtClean="0"/>
              <a:t>Click to add Information Classification</a:t>
            </a:r>
            <a:endParaRPr lang="en-US" dirty="0"/>
          </a:p>
        </p:txBody>
      </p:sp>
    </p:spTree>
    <p:extLst>
      <p:ext uri="{BB962C8B-B14F-4D97-AF65-F5344CB8AC3E}">
        <p14:creationId xmlns:p14="http://schemas.microsoft.com/office/powerpoint/2010/main" val="3253475979"/>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normAutofit/>
          </a:bodyPr>
          <a:lstStyle>
            <a:lvl1pPr algn="l" defTabSz="685800" rtl="0" eaLnBrk="1" latinLnBrk="0" hangingPunct="1">
              <a:spcBef>
                <a:spcPct val="20000"/>
              </a:spcBef>
              <a:buClr>
                <a:srgbClr val="4E84C4"/>
              </a:buClr>
              <a:buFont typeface="Wingdings" pitchFamily="2" charset="2"/>
              <a:buChar char="§"/>
              <a:defRPr lang="en-US" sz="1650" kern="1200" dirty="0" smtClean="0">
                <a:solidFill>
                  <a:schemeClr val="bg2"/>
                </a:solidFill>
                <a:latin typeface="Myriad Pro" pitchFamily="34" charset="0"/>
                <a:ea typeface="+mn-ea"/>
                <a:cs typeface="+mn-cs"/>
              </a:defRPr>
            </a:lvl1pPr>
            <a:lvl2pPr algn="l" defTabSz="685800" rtl="0" eaLnBrk="1" latinLnBrk="0" hangingPunct="1">
              <a:spcBef>
                <a:spcPct val="20000"/>
              </a:spcBef>
              <a:buClr>
                <a:srgbClr val="4E84C4"/>
              </a:buClr>
              <a:buFont typeface="Myriad Pro" pitchFamily="34" charset="0"/>
              <a:buChar char="–"/>
              <a:defRPr lang="en-US" sz="1650" kern="1200" dirty="0" smtClean="0">
                <a:solidFill>
                  <a:schemeClr val="bg2"/>
                </a:solidFill>
                <a:latin typeface="Myriad Pro" pitchFamily="34" charset="0"/>
                <a:ea typeface="+mn-ea"/>
                <a:cs typeface="+mn-cs"/>
              </a:defRPr>
            </a:lvl2pPr>
          </a:lstStyle>
          <a:p>
            <a:pPr marL="257175" lvl="0" indent="-257175" algn="l" defTabSz="685800" rtl="0" eaLnBrk="1" latinLnBrk="0" hangingPunct="1">
              <a:spcBef>
                <a:spcPct val="20000"/>
              </a:spcBef>
              <a:buClr>
                <a:srgbClr val="4E84C4"/>
              </a:buClr>
              <a:buFont typeface="Wingdings" pitchFamily="2" charset="2"/>
              <a:buChar char="§"/>
            </a:pPr>
            <a:r>
              <a:rPr lang="en-US" smtClean="0"/>
              <a:t>Click to edit Master text styles</a:t>
            </a:r>
          </a:p>
          <a:p>
            <a:pPr marL="257175" lvl="1" indent="-257175" algn="l" defTabSz="685800" rtl="0" eaLnBrk="1" latinLnBrk="0" hangingPunct="1">
              <a:spcBef>
                <a:spcPct val="20000"/>
              </a:spcBef>
              <a:buClr>
                <a:srgbClr val="4E84C4"/>
              </a:buClr>
              <a:buFont typeface="Wingdings" pitchFamily="2" charset="2"/>
              <a:buChar char="§"/>
            </a:pPr>
            <a:r>
              <a:rPr lang="en-US" smtClean="0"/>
              <a:t>Second level</a:t>
            </a:r>
          </a:p>
        </p:txBody>
      </p:sp>
    </p:spTree>
    <p:extLst>
      <p:ext uri="{BB962C8B-B14F-4D97-AF65-F5344CB8AC3E}">
        <p14:creationId xmlns:p14="http://schemas.microsoft.com/office/powerpoint/2010/main" val="2375657176"/>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A275D266-3F4C-4826-83B0-77AA19DFCE9D}" type="datetimeFigureOut">
              <a:rPr lang="en-AU" smtClean="0"/>
              <a:t>14/10/2019</a:t>
            </a:fld>
            <a:endParaRPr lang="en-AU"/>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AU"/>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EAA94083-A5D5-4E2D-ABC4-1E5076C45D9B}" type="slidenum">
              <a:rPr lang="en-AU" smtClean="0"/>
              <a:t>‹#›</a:t>
            </a:fld>
            <a:endParaRPr lang="en-AU"/>
          </a:p>
        </p:txBody>
      </p:sp>
    </p:spTree>
    <p:extLst>
      <p:ext uri="{BB962C8B-B14F-4D97-AF65-F5344CB8AC3E}">
        <p14:creationId xmlns:p14="http://schemas.microsoft.com/office/powerpoint/2010/main" val="14367987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Separator Slide 1">
    <p:bg>
      <p:bgPr>
        <a:gradFill>
          <a:gsLst>
            <a:gs pos="10000">
              <a:srgbClr val="0067AC"/>
            </a:gs>
            <a:gs pos="100000">
              <a:srgbClr val="56BBED"/>
            </a:gs>
          </a:gsLst>
          <a:lin ang="9120000" scaled="0"/>
        </a:gradFill>
        <a:effectLst/>
      </p:bgPr>
    </p:bg>
    <p:spTree>
      <p:nvGrpSpPr>
        <p:cNvPr id="1" name=""/>
        <p:cNvGrpSpPr/>
        <p:nvPr/>
      </p:nvGrpSpPr>
      <p:grpSpPr>
        <a:xfrm>
          <a:off x="0" y="0"/>
          <a:ext cx="0" cy="0"/>
          <a:chOff x="0" y="0"/>
          <a:chExt cx="0" cy="0"/>
        </a:xfrm>
      </p:grpSpPr>
      <p:sp>
        <p:nvSpPr>
          <p:cNvPr id="31" name="Rectangle 30"/>
          <p:cNvSpPr/>
          <p:nvPr/>
        </p:nvSpPr>
        <p:spPr>
          <a:xfrm>
            <a:off x="3" y="0"/>
            <a:ext cx="9144000" cy="5143500"/>
          </a:xfrm>
          <a:prstGeom prst="rect">
            <a:avLst/>
          </a:prstGeom>
          <a:gradFill flip="none" rotWithShape="1">
            <a:gsLst>
              <a:gs pos="10000">
                <a:srgbClr val="0067AC"/>
              </a:gs>
              <a:gs pos="100000">
                <a:srgbClr val="56BBED"/>
              </a:gs>
            </a:gsLst>
            <a:lin ang="9120000" scaled="0"/>
            <a:tileRect/>
          </a:gradFill>
          <a:ln w="9525" cap="flat" cmpd="sng" algn="ctr">
            <a:noFill/>
            <a:prstDash val="solid"/>
          </a:ln>
          <a:effectLst/>
        </p:spPr>
        <p:txBody>
          <a:bodyPr lIns="68580" tIns="34290" rIns="68580" bIns="3429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 lastClr="FFFFFF"/>
              </a:solidFill>
              <a:effectLst/>
              <a:uLnTx/>
              <a:uFillTx/>
              <a:latin typeface="Calibri" panose="020F0502020204030204" pitchFamily="34" charset="0"/>
              <a:ea typeface="+mn-ea"/>
              <a:cs typeface="+mn-cs"/>
            </a:endParaRPr>
          </a:p>
        </p:txBody>
      </p:sp>
      <p:pic>
        <p:nvPicPr>
          <p:cNvPr id="18" name="Picture 17"/>
          <p:cNvPicPr>
            <a:picLocks noChangeAspect="1"/>
          </p:cNvPicPr>
          <p:nvPr/>
        </p:nvPicPr>
        <p:blipFill rotWithShape="1">
          <a:blip r:embed="rId2" cstate="print">
            <a:extLst>
              <a:ext uri="{28A0092B-C50C-407E-A947-70E740481C1C}">
                <a14:useLocalDpi xmlns:a14="http://schemas.microsoft.com/office/drawing/2010/main" val="0"/>
              </a:ext>
            </a:extLst>
          </a:blip>
          <a:srcRect b="49999"/>
          <a:stretch/>
        </p:blipFill>
        <p:spPr>
          <a:xfrm flipH="1">
            <a:off x="6689502" y="4721561"/>
            <a:ext cx="2454502" cy="421941"/>
          </a:xfrm>
          <a:prstGeom prst="rect">
            <a:avLst/>
          </a:prstGeom>
        </p:spPr>
      </p:pic>
      <p:sp>
        <p:nvSpPr>
          <p:cNvPr id="2" name="Title 1"/>
          <p:cNvSpPr>
            <a:spLocks noGrp="1"/>
          </p:cNvSpPr>
          <p:nvPr>
            <p:ph type="ctrTitle"/>
          </p:nvPr>
        </p:nvSpPr>
        <p:spPr>
          <a:xfrm>
            <a:off x="381003" y="2027113"/>
            <a:ext cx="6172200" cy="565206"/>
          </a:xfrm>
          <a:prstGeom prst="rect">
            <a:avLst/>
          </a:prstGeom>
        </p:spPr>
        <p:txBody>
          <a:bodyPr lIns="68580" tIns="34290" rIns="68580" bIns="34290" anchor="t">
            <a:noAutofit/>
          </a:bodyPr>
          <a:lstStyle>
            <a:lvl1pPr algn="l">
              <a:defRPr sz="2300">
                <a:solidFill>
                  <a:schemeClr val="bg1"/>
                </a:solidFill>
                <a:latin typeface="Calibri" panose="020F0502020204030204" pitchFamily="34" charset="0"/>
              </a:defRPr>
            </a:lvl1pPr>
          </a:lstStyle>
          <a:p>
            <a:r>
              <a:rPr lang="en-US" smtClean="0"/>
              <a:t>Click to edit Master title style</a:t>
            </a:r>
            <a:endParaRPr lang="en-US" dirty="0"/>
          </a:p>
        </p:txBody>
      </p:sp>
      <p:sp>
        <p:nvSpPr>
          <p:cNvPr id="15" name="Rectangle 14"/>
          <p:cNvSpPr/>
          <p:nvPr/>
        </p:nvSpPr>
        <p:spPr>
          <a:xfrm flipH="1">
            <a:off x="-9728" y="4286251"/>
            <a:ext cx="9153728" cy="891540"/>
          </a:xfrm>
          <a:prstGeom prst="rect">
            <a:avLst/>
          </a:prstGeom>
          <a:solidFill>
            <a:srgbClr val="B9AFA4"/>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400" dirty="0">
              <a:latin typeface="Calibri" panose="020F0502020204030204" pitchFamily="34" charset="0"/>
            </a:endParaRPr>
          </a:p>
        </p:txBody>
      </p:sp>
      <p:pic>
        <p:nvPicPr>
          <p:cNvPr id="30" name="Picture 2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7303129" y="3853137"/>
            <a:ext cx="1840877" cy="843880"/>
          </a:xfrm>
          <a:prstGeom prst="rect">
            <a:avLst/>
          </a:prstGeom>
        </p:spPr>
      </p:pic>
      <p:grpSp>
        <p:nvGrpSpPr>
          <p:cNvPr id="14" name="Group 13"/>
          <p:cNvGrpSpPr/>
          <p:nvPr userDrawn="1"/>
        </p:nvGrpSpPr>
        <p:grpSpPr>
          <a:xfrm>
            <a:off x="283754" y="192882"/>
            <a:ext cx="8632822" cy="318254"/>
            <a:chOff x="283754" y="192882"/>
            <a:chExt cx="8632822" cy="318254"/>
          </a:xfrm>
        </p:grpSpPr>
        <p:sp>
          <p:nvSpPr>
            <p:cNvPr id="16" name="Freeform 9"/>
            <p:cNvSpPr>
              <a:spLocks noEditPoints="1"/>
            </p:cNvSpPr>
            <p:nvPr/>
          </p:nvSpPr>
          <p:spPr bwMode="auto">
            <a:xfrm>
              <a:off x="8552482" y="192882"/>
              <a:ext cx="364094" cy="318254"/>
            </a:xfrm>
            <a:custGeom>
              <a:avLst/>
              <a:gdLst/>
              <a:ahLst/>
              <a:cxnLst>
                <a:cxn ang="0">
                  <a:pos x="491" y="5"/>
                </a:cxn>
                <a:cxn ang="0">
                  <a:pos x="581" y="30"/>
                </a:cxn>
                <a:cxn ang="0">
                  <a:pos x="653" y="71"/>
                </a:cxn>
                <a:cxn ang="0">
                  <a:pos x="705" y="124"/>
                </a:cxn>
                <a:cxn ang="0">
                  <a:pos x="602" y="117"/>
                </a:cxn>
                <a:cxn ang="0">
                  <a:pos x="478" y="104"/>
                </a:cxn>
                <a:cxn ang="0">
                  <a:pos x="444" y="106"/>
                </a:cxn>
                <a:cxn ang="0">
                  <a:pos x="432" y="119"/>
                </a:cxn>
                <a:cxn ang="0">
                  <a:pos x="403" y="415"/>
                </a:cxn>
                <a:cxn ang="0">
                  <a:pos x="402" y="115"/>
                </a:cxn>
                <a:cxn ang="0">
                  <a:pos x="388" y="105"/>
                </a:cxn>
                <a:cxn ang="0">
                  <a:pos x="331" y="106"/>
                </a:cxn>
                <a:cxn ang="0">
                  <a:pos x="195" y="124"/>
                </a:cxn>
                <a:cxn ang="0">
                  <a:pos x="140" y="110"/>
                </a:cxn>
                <a:cxn ang="0">
                  <a:pos x="197" y="59"/>
                </a:cxn>
                <a:cxn ang="0">
                  <a:pos x="274" y="22"/>
                </a:cxn>
                <a:cxn ang="0">
                  <a:pos x="367" y="2"/>
                </a:cxn>
                <a:cxn ang="0">
                  <a:pos x="201" y="519"/>
                </a:cxn>
                <a:cxn ang="0">
                  <a:pos x="100" y="519"/>
                </a:cxn>
                <a:cxn ang="0">
                  <a:pos x="0" y="519"/>
                </a:cxn>
                <a:cxn ang="0">
                  <a:pos x="141" y="727"/>
                </a:cxn>
                <a:cxn ang="0">
                  <a:pos x="261" y="727"/>
                </a:cxn>
                <a:cxn ang="0">
                  <a:pos x="303" y="519"/>
                </a:cxn>
                <a:cxn ang="0">
                  <a:pos x="346" y="727"/>
                </a:cxn>
                <a:cxn ang="0">
                  <a:pos x="583" y="519"/>
                </a:cxn>
                <a:cxn ang="0">
                  <a:pos x="483" y="519"/>
                </a:cxn>
                <a:cxn ang="0">
                  <a:pos x="407" y="579"/>
                </a:cxn>
                <a:cxn ang="0">
                  <a:pos x="548" y="579"/>
                </a:cxn>
                <a:cxn ang="0">
                  <a:pos x="587" y="727"/>
                </a:cxn>
                <a:cxn ang="0">
                  <a:pos x="733" y="519"/>
                </a:cxn>
                <a:cxn ang="0">
                  <a:pos x="712" y="602"/>
                </a:cxn>
                <a:cxn ang="0">
                  <a:pos x="731" y="198"/>
                </a:cxn>
                <a:cxn ang="0">
                  <a:pos x="722" y="257"/>
                </a:cxn>
                <a:cxn ang="0">
                  <a:pos x="685" y="316"/>
                </a:cxn>
                <a:cxn ang="0">
                  <a:pos x="622" y="365"/>
                </a:cxn>
                <a:cxn ang="0">
                  <a:pos x="541" y="398"/>
                </a:cxn>
                <a:cxn ang="0">
                  <a:pos x="474" y="183"/>
                </a:cxn>
                <a:cxn ang="0">
                  <a:pos x="477" y="158"/>
                </a:cxn>
                <a:cxn ang="0">
                  <a:pos x="489" y="146"/>
                </a:cxn>
                <a:cxn ang="0">
                  <a:pos x="556" y="148"/>
                </a:cxn>
                <a:cxn ang="0">
                  <a:pos x="669" y="163"/>
                </a:cxn>
                <a:cxn ang="0">
                  <a:pos x="295" y="399"/>
                </a:cxn>
                <a:cxn ang="0">
                  <a:pos x="213" y="365"/>
                </a:cxn>
                <a:cxn ang="0">
                  <a:pos x="150" y="316"/>
                </a:cxn>
                <a:cxn ang="0">
                  <a:pos x="112" y="257"/>
                </a:cxn>
                <a:cxn ang="0">
                  <a:pos x="103" y="198"/>
                </a:cxn>
                <a:cxn ang="0">
                  <a:pos x="136" y="168"/>
                </a:cxn>
                <a:cxn ang="0">
                  <a:pos x="250" y="151"/>
                </a:cxn>
                <a:cxn ang="0">
                  <a:pos x="342" y="144"/>
                </a:cxn>
                <a:cxn ang="0">
                  <a:pos x="357" y="153"/>
                </a:cxn>
                <a:cxn ang="0">
                  <a:pos x="362" y="175"/>
                </a:cxn>
                <a:cxn ang="0">
                  <a:pos x="317" y="405"/>
                </a:cxn>
              </a:cxnLst>
              <a:rect l="0" t="0" r="r" b="b"/>
              <a:pathLst>
                <a:path w="835" h="727">
                  <a:moveTo>
                    <a:pt x="417" y="0"/>
                  </a:moveTo>
                  <a:lnTo>
                    <a:pt x="443" y="0"/>
                  </a:lnTo>
                  <a:lnTo>
                    <a:pt x="467" y="2"/>
                  </a:lnTo>
                  <a:lnTo>
                    <a:pt x="491" y="5"/>
                  </a:lnTo>
                  <a:lnTo>
                    <a:pt x="515" y="9"/>
                  </a:lnTo>
                  <a:lnTo>
                    <a:pt x="538" y="16"/>
                  </a:lnTo>
                  <a:lnTo>
                    <a:pt x="559" y="22"/>
                  </a:lnTo>
                  <a:lnTo>
                    <a:pt x="581" y="30"/>
                  </a:lnTo>
                  <a:lnTo>
                    <a:pt x="600" y="38"/>
                  </a:lnTo>
                  <a:lnTo>
                    <a:pt x="620" y="48"/>
                  </a:lnTo>
                  <a:lnTo>
                    <a:pt x="637" y="59"/>
                  </a:lnTo>
                  <a:lnTo>
                    <a:pt x="653" y="71"/>
                  </a:lnTo>
                  <a:lnTo>
                    <a:pt x="668" y="83"/>
                  </a:lnTo>
                  <a:lnTo>
                    <a:pt x="682" y="96"/>
                  </a:lnTo>
                  <a:lnTo>
                    <a:pt x="694" y="110"/>
                  </a:lnTo>
                  <a:lnTo>
                    <a:pt x="705" y="124"/>
                  </a:lnTo>
                  <a:lnTo>
                    <a:pt x="714" y="139"/>
                  </a:lnTo>
                  <a:lnTo>
                    <a:pt x="676" y="131"/>
                  </a:lnTo>
                  <a:lnTo>
                    <a:pt x="639" y="124"/>
                  </a:lnTo>
                  <a:lnTo>
                    <a:pt x="602" y="117"/>
                  </a:lnTo>
                  <a:lnTo>
                    <a:pt x="567" y="113"/>
                  </a:lnTo>
                  <a:lnTo>
                    <a:pt x="534" y="109"/>
                  </a:lnTo>
                  <a:lnTo>
                    <a:pt x="504" y="106"/>
                  </a:lnTo>
                  <a:lnTo>
                    <a:pt x="478" y="104"/>
                  </a:lnTo>
                  <a:lnTo>
                    <a:pt x="458" y="104"/>
                  </a:lnTo>
                  <a:lnTo>
                    <a:pt x="453" y="104"/>
                  </a:lnTo>
                  <a:lnTo>
                    <a:pt x="448" y="105"/>
                  </a:lnTo>
                  <a:lnTo>
                    <a:pt x="444" y="106"/>
                  </a:lnTo>
                  <a:lnTo>
                    <a:pt x="440" y="109"/>
                  </a:lnTo>
                  <a:lnTo>
                    <a:pt x="436" y="112"/>
                  </a:lnTo>
                  <a:lnTo>
                    <a:pt x="434" y="115"/>
                  </a:lnTo>
                  <a:lnTo>
                    <a:pt x="432" y="119"/>
                  </a:lnTo>
                  <a:lnTo>
                    <a:pt x="432" y="124"/>
                  </a:lnTo>
                  <a:lnTo>
                    <a:pt x="432" y="133"/>
                  </a:lnTo>
                  <a:lnTo>
                    <a:pt x="432" y="415"/>
                  </a:lnTo>
                  <a:lnTo>
                    <a:pt x="403" y="415"/>
                  </a:lnTo>
                  <a:lnTo>
                    <a:pt x="404" y="133"/>
                  </a:lnTo>
                  <a:lnTo>
                    <a:pt x="404" y="124"/>
                  </a:lnTo>
                  <a:lnTo>
                    <a:pt x="403" y="119"/>
                  </a:lnTo>
                  <a:lnTo>
                    <a:pt x="402" y="115"/>
                  </a:lnTo>
                  <a:lnTo>
                    <a:pt x="398" y="112"/>
                  </a:lnTo>
                  <a:lnTo>
                    <a:pt x="395" y="109"/>
                  </a:lnTo>
                  <a:lnTo>
                    <a:pt x="392" y="106"/>
                  </a:lnTo>
                  <a:lnTo>
                    <a:pt x="388" y="105"/>
                  </a:lnTo>
                  <a:lnTo>
                    <a:pt x="382" y="104"/>
                  </a:lnTo>
                  <a:lnTo>
                    <a:pt x="378" y="104"/>
                  </a:lnTo>
                  <a:lnTo>
                    <a:pt x="356" y="104"/>
                  </a:lnTo>
                  <a:lnTo>
                    <a:pt x="331" y="106"/>
                  </a:lnTo>
                  <a:lnTo>
                    <a:pt x="301" y="109"/>
                  </a:lnTo>
                  <a:lnTo>
                    <a:pt x="268" y="113"/>
                  </a:lnTo>
                  <a:lnTo>
                    <a:pt x="232" y="118"/>
                  </a:lnTo>
                  <a:lnTo>
                    <a:pt x="195" y="124"/>
                  </a:lnTo>
                  <a:lnTo>
                    <a:pt x="157" y="131"/>
                  </a:lnTo>
                  <a:lnTo>
                    <a:pt x="121" y="139"/>
                  </a:lnTo>
                  <a:lnTo>
                    <a:pt x="129" y="125"/>
                  </a:lnTo>
                  <a:lnTo>
                    <a:pt x="140" y="110"/>
                  </a:lnTo>
                  <a:lnTo>
                    <a:pt x="152" y="96"/>
                  </a:lnTo>
                  <a:lnTo>
                    <a:pt x="166" y="83"/>
                  </a:lnTo>
                  <a:lnTo>
                    <a:pt x="180" y="71"/>
                  </a:lnTo>
                  <a:lnTo>
                    <a:pt x="197" y="59"/>
                  </a:lnTo>
                  <a:lnTo>
                    <a:pt x="215" y="48"/>
                  </a:lnTo>
                  <a:lnTo>
                    <a:pt x="233" y="38"/>
                  </a:lnTo>
                  <a:lnTo>
                    <a:pt x="254" y="30"/>
                  </a:lnTo>
                  <a:lnTo>
                    <a:pt x="274" y="22"/>
                  </a:lnTo>
                  <a:lnTo>
                    <a:pt x="296" y="16"/>
                  </a:lnTo>
                  <a:lnTo>
                    <a:pt x="319" y="9"/>
                  </a:lnTo>
                  <a:lnTo>
                    <a:pt x="342" y="5"/>
                  </a:lnTo>
                  <a:lnTo>
                    <a:pt x="367" y="2"/>
                  </a:lnTo>
                  <a:lnTo>
                    <a:pt x="392" y="0"/>
                  </a:lnTo>
                  <a:lnTo>
                    <a:pt x="417" y="0"/>
                  </a:lnTo>
                  <a:close/>
                  <a:moveTo>
                    <a:pt x="201" y="579"/>
                  </a:moveTo>
                  <a:lnTo>
                    <a:pt x="201" y="519"/>
                  </a:lnTo>
                  <a:lnTo>
                    <a:pt x="175" y="519"/>
                  </a:lnTo>
                  <a:lnTo>
                    <a:pt x="150" y="519"/>
                  </a:lnTo>
                  <a:lnTo>
                    <a:pt x="125" y="519"/>
                  </a:lnTo>
                  <a:lnTo>
                    <a:pt x="100" y="519"/>
                  </a:lnTo>
                  <a:lnTo>
                    <a:pt x="75" y="519"/>
                  </a:lnTo>
                  <a:lnTo>
                    <a:pt x="49" y="519"/>
                  </a:lnTo>
                  <a:lnTo>
                    <a:pt x="25" y="519"/>
                  </a:lnTo>
                  <a:lnTo>
                    <a:pt x="0" y="519"/>
                  </a:lnTo>
                  <a:lnTo>
                    <a:pt x="0" y="579"/>
                  </a:lnTo>
                  <a:lnTo>
                    <a:pt x="58" y="579"/>
                  </a:lnTo>
                  <a:lnTo>
                    <a:pt x="58" y="727"/>
                  </a:lnTo>
                  <a:lnTo>
                    <a:pt x="141" y="727"/>
                  </a:lnTo>
                  <a:lnTo>
                    <a:pt x="141" y="579"/>
                  </a:lnTo>
                  <a:lnTo>
                    <a:pt x="201" y="579"/>
                  </a:lnTo>
                  <a:close/>
                  <a:moveTo>
                    <a:pt x="303" y="602"/>
                  </a:moveTo>
                  <a:lnTo>
                    <a:pt x="261" y="727"/>
                  </a:lnTo>
                  <a:lnTo>
                    <a:pt x="180" y="727"/>
                  </a:lnTo>
                  <a:lnTo>
                    <a:pt x="260" y="519"/>
                  </a:lnTo>
                  <a:lnTo>
                    <a:pt x="282" y="519"/>
                  </a:lnTo>
                  <a:lnTo>
                    <a:pt x="303" y="519"/>
                  </a:lnTo>
                  <a:lnTo>
                    <a:pt x="326" y="519"/>
                  </a:lnTo>
                  <a:lnTo>
                    <a:pt x="348" y="519"/>
                  </a:lnTo>
                  <a:lnTo>
                    <a:pt x="427" y="727"/>
                  </a:lnTo>
                  <a:lnTo>
                    <a:pt x="346" y="727"/>
                  </a:lnTo>
                  <a:lnTo>
                    <a:pt x="303" y="602"/>
                  </a:lnTo>
                  <a:close/>
                  <a:moveTo>
                    <a:pt x="608" y="579"/>
                  </a:moveTo>
                  <a:lnTo>
                    <a:pt x="608" y="519"/>
                  </a:lnTo>
                  <a:lnTo>
                    <a:pt x="583" y="519"/>
                  </a:lnTo>
                  <a:lnTo>
                    <a:pt x="557" y="519"/>
                  </a:lnTo>
                  <a:lnTo>
                    <a:pt x="532" y="519"/>
                  </a:lnTo>
                  <a:lnTo>
                    <a:pt x="507" y="519"/>
                  </a:lnTo>
                  <a:lnTo>
                    <a:pt x="483" y="519"/>
                  </a:lnTo>
                  <a:lnTo>
                    <a:pt x="458" y="519"/>
                  </a:lnTo>
                  <a:lnTo>
                    <a:pt x="432" y="519"/>
                  </a:lnTo>
                  <a:lnTo>
                    <a:pt x="407" y="519"/>
                  </a:lnTo>
                  <a:lnTo>
                    <a:pt x="407" y="579"/>
                  </a:lnTo>
                  <a:lnTo>
                    <a:pt x="466" y="579"/>
                  </a:lnTo>
                  <a:lnTo>
                    <a:pt x="466" y="727"/>
                  </a:lnTo>
                  <a:lnTo>
                    <a:pt x="548" y="727"/>
                  </a:lnTo>
                  <a:lnTo>
                    <a:pt x="548" y="579"/>
                  </a:lnTo>
                  <a:lnTo>
                    <a:pt x="608" y="579"/>
                  </a:lnTo>
                  <a:close/>
                  <a:moveTo>
                    <a:pt x="712" y="602"/>
                  </a:moveTo>
                  <a:lnTo>
                    <a:pt x="669" y="727"/>
                  </a:lnTo>
                  <a:lnTo>
                    <a:pt x="587" y="727"/>
                  </a:lnTo>
                  <a:lnTo>
                    <a:pt x="667" y="519"/>
                  </a:lnTo>
                  <a:lnTo>
                    <a:pt x="689" y="519"/>
                  </a:lnTo>
                  <a:lnTo>
                    <a:pt x="712" y="519"/>
                  </a:lnTo>
                  <a:lnTo>
                    <a:pt x="733" y="519"/>
                  </a:lnTo>
                  <a:lnTo>
                    <a:pt x="755" y="519"/>
                  </a:lnTo>
                  <a:lnTo>
                    <a:pt x="835" y="727"/>
                  </a:lnTo>
                  <a:lnTo>
                    <a:pt x="754" y="727"/>
                  </a:lnTo>
                  <a:lnTo>
                    <a:pt x="712" y="602"/>
                  </a:lnTo>
                  <a:close/>
                  <a:moveTo>
                    <a:pt x="727" y="172"/>
                  </a:moveTo>
                  <a:lnTo>
                    <a:pt x="729" y="181"/>
                  </a:lnTo>
                  <a:lnTo>
                    <a:pt x="730" y="190"/>
                  </a:lnTo>
                  <a:lnTo>
                    <a:pt x="731" y="198"/>
                  </a:lnTo>
                  <a:lnTo>
                    <a:pt x="731" y="207"/>
                  </a:lnTo>
                  <a:lnTo>
                    <a:pt x="730" y="224"/>
                  </a:lnTo>
                  <a:lnTo>
                    <a:pt x="727" y="240"/>
                  </a:lnTo>
                  <a:lnTo>
                    <a:pt x="722" y="257"/>
                  </a:lnTo>
                  <a:lnTo>
                    <a:pt x="715" y="273"/>
                  </a:lnTo>
                  <a:lnTo>
                    <a:pt x="706" y="288"/>
                  </a:lnTo>
                  <a:lnTo>
                    <a:pt x="696" y="302"/>
                  </a:lnTo>
                  <a:lnTo>
                    <a:pt x="685" y="316"/>
                  </a:lnTo>
                  <a:lnTo>
                    <a:pt x="670" y="329"/>
                  </a:lnTo>
                  <a:lnTo>
                    <a:pt x="656" y="342"/>
                  </a:lnTo>
                  <a:lnTo>
                    <a:pt x="640" y="354"/>
                  </a:lnTo>
                  <a:lnTo>
                    <a:pt x="622" y="365"/>
                  </a:lnTo>
                  <a:lnTo>
                    <a:pt x="604" y="374"/>
                  </a:lnTo>
                  <a:lnTo>
                    <a:pt x="584" y="383"/>
                  </a:lnTo>
                  <a:lnTo>
                    <a:pt x="562" y="392"/>
                  </a:lnTo>
                  <a:lnTo>
                    <a:pt x="541" y="398"/>
                  </a:lnTo>
                  <a:lnTo>
                    <a:pt x="518" y="405"/>
                  </a:lnTo>
                  <a:lnTo>
                    <a:pt x="476" y="202"/>
                  </a:lnTo>
                  <a:lnTo>
                    <a:pt x="475" y="193"/>
                  </a:lnTo>
                  <a:lnTo>
                    <a:pt x="474" y="183"/>
                  </a:lnTo>
                  <a:lnTo>
                    <a:pt x="474" y="175"/>
                  </a:lnTo>
                  <a:lnTo>
                    <a:pt x="474" y="166"/>
                  </a:lnTo>
                  <a:lnTo>
                    <a:pt x="475" y="162"/>
                  </a:lnTo>
                  <a:lnTo>
                    <a:pt x="477" y="158"/>
                  </a:lnTo>
                  <a:lnTo>
                    <a:pt x="479" y="155"/>
                  </a:lnTo>
                  <a:lnTo>
                    <a:pt x="481" y="152"/>
                  </a:lnTo>
                  <a:lnTo>
                    <a:pt x="485" y="149"/>
                  </a:lnTo>
                  <a:lnTo>
                    <a:pt x="489" y="146"/>
                  </a:lnTo>
                  <a:lnTo>
                    <a:pt x="493" y="145"/>
                  </a:lnTo>
                  <a:lnTo>
                    <a:pt x="499" y="144"/>
                  </a:lnTo>
                  <a:lnTo>
                    <a:pt x="528" y="145"/>
                  </a:lnTo>
                  <a:lnTo>
                    <a:pt x="556" y="148"/>
                  </a:lnTo>
                  <a:lnTo>
                    <a:pt x="584" y="151"/>
                  </a:lnTo>
                  <a:lnTo>
                    <a:pt x="613" y="154"/>
                  </a:lnTo>
                  <a:lnTo>
                    <a:pt x="641" y="158"/>
                  </a:lnTo>
                  <a:lnTo>
                    <a:pt x="669" y="163"/>
                  </a:lnTo>
                  <a:lnTo>
                    <a:pt x="699" y="167"/>
                  </a:lnTo>
                  <a:lnTo>
                    <a:pt x="727" y="172"/>
                  </a:lnTo>
                  <a:close/>
                  <a:moveTo>
                    <a:pt x="317" y="405"/>
                  </a:moveTo>
                  <a:lnTo>
                    <a:pt x="295" y="399"/>
                  </a:lnTo>
                  <a:lnTo>
                    <a:pt x="272" y="392"/>
                  </a:lnTo>
                  <a:lnTo>
                    <a:pt x="251" y="384"/>
                  </a:lnTo>
                  <a:lnTo>
                    <a:pt x="231" y="374"/>
                  </a:lnTo>
                  <a:lnTo>
                    <a:pt x="213" y="365"/>
                  </a:lnTo>
                  <a:lnTo>
                    <a:pt x="195" y="354"/>
                  </a:lnTo>
                  <a:lnTo>
                    <a:pt x="179" y="342"/>
                  </a:lnTo>
                  <a:lnTo>
                    <a:pt x="164" y="330"/>
                  </a:lnTo>
                  <a:lnTo>
                    <a:pt x="150" y="316"/>
                  </a:lnTo>
                  <a:lnTo>
                    <a:pt x="138" y="303"/>
                  </a:lnTo>
                  <a:lnTo>
                    <a:pt x="128" y="288"/>
                  </a:lnTo>
                  <a:lnTo>
                    <a:pt x="120" y="273"/>
                  </a:lnTo>
                  <a:lnTo>
                    <a:pt x="112" y="257"/>
                  </a:lnTo>
                  <a:lnTo>
                    <a:pt x="108" y="240"/>
                  </a:lnTo>
                  <a:lnTo>
                    <a:pt x="105" y="224"/>
                  </a:lnTo>
                  <a:lnTo>
                    <a:pt x="103" y="207"/>
                  </a:lnTo>
                  <a:lnTo>
                    <a:pt x="103" y="198"/>
                  </a:lnTo>
                  <a:lnTo>
                    <a:pt x="105" y="190"/>
                  </a:lnTo>
                  <a:lnTo>
                    <a:pt x="106" y="181"/>
                  </a:lnTo>
                  <a:lnTo>
                    <a:pt x="108" y="172"/>
                  </a:lnTo>
                  <a:lnTo>
                    <a:pt x="136" y="168"/>
                  </a:lnTo>
                  <a:lnTo>
                    <a:pt x="165" y="163"/>
                  </a:lnTo>
                  <a:lnTo>
                    <a:pt x="193" y="158"/>
                  </a:lnTo>
                  <a:lnTo>
                    <a:pt x="222" y="154"/>
                  </a:lnTo>
                  <a:lnTo>
                    <a:pt x="250" y="151"/>
                  </a:lnTo>
                  <a:lnTo>
                    <a:pt x="280" y="148"/>
                  </a:lnTo>
                  <a:lnTo>
                    <a:pt x="308" y="145"/>
                  </a:lnTo>
                  <a:lnTo>
                    <a:pt x="337" y="144"/>
                  </a:lnTo>
                  <a:lnTo>
                    <a:pt x="342" y="144"/>
                  </a:lnTo>
                  <a:lnTo>
                    <a:pt x="348" y="145"/>
                  </a:lnTo>
                  <a:lnTo>
                    <a:pt x="351" y="146"/>
                  </a:lnTo>
                  <a:lnTo>
                    <a:pt x="354" y="150"/>
                  </a:lnTo>
                  <a:lnTo>
                    <a:pt x="357" y="153"/>
                  </a:lnTo>
                  <a:lnTo>
                    <a:pt x="358" y="156"/>
                  </a:lnTo>
                  <a:lnTo>
                    <a:pt x="361" y="161"/>
                  </a:lnTo>
                  <a:lnTo>
                    <a:pt x="362" y="165"/>
                  </a:lnTo>
                  <a:lnTo>
                    <a:pt x="362" y="175"/>
                  </a:lnTo>
                  <a:lnTo>
                    <a:pt x="362" y="184"/>
                  </a:lnTo>
                  <a:lnTo>
                    <a:pt x="361" y="194"/>
                  </a:lnTo>
                  <a:lnTo>
                    <a:pt x="359" y="202"/>
                  </a:lnTo>
                  <a:lnTo>
                    <a:pt x="317" y="405"/>
                  </a:lnTo>
                  <a:close/>
                </a:path>
              </a:pathLst>
            </a:custGeom>
            <a:solidFill>
              <a:srgbClr val="FEFEFE"/>
            </a:solidFill>
            <a:ln w="9525">
              <a:noFill/>
              <a:round/>
              <a:headEnd/>
              <a:tailEnd/>
            </a:ln>
          </p:spPr>
          <p:txBody>
            <a:bodyPr vert="horz" wrap="square" lIns="68580" tIns="34290" rIns="68580" bIns="34290" numCol="1" anchor="t" anchorCtr="0" compatLnSpc="1">
              <a:prstTxWarp prst="textNoShape">
                <a:avLst/>
              </a:prstTxWarp>
            </a:bodyPr>
            <a:lstStyle/>
            <a:p>
              <a:endParaRPr lang="en-US" dirty="0">
                <a:latin typeface="Myriad Pro"/>
              </a:endParaRPr>
            </a:p>
          </p:txBody>
        </p:sp>
        <p:grpSp>
          <p:nvGrpSpPr>
            <p:cNvPr id="23" name="Group 22"/>
            <p:cNvGrpSpPr/>
            <p:nvPr userDrawn="1"/>
          </p:nvGrpSpPr>
          <p:grpSpPr>
            <a:xfrm>
              <a:off x="283754" y="246870"/>
              <a:ext cx="2142738" cy="253193"/>
              <a:chOff x="283754" y="246870"/>
              <a:chExt cx="2142738" cy="253193"/>
            </a:xfrm>
          </p:grpSpPr>
          <p:grpSp>
            <p:nvGrpSpPr>
              <p:cNvPr id="24" name="Group 23"/>
              <p:cNvGrpSpPr/>
              <p:nvPr userDrawn="1"/>
            </p:nvGrpSpPr>
            <p:grpSpPr>
              <a:xfrm>
                <a:off x="673165" y="246870"/>
                <a:ext cx="1753327" cy="253193"/>
                <a:chOff x="656520" y="250031"/>
                <a:chExt cx="1631861" cy="235663"/>
              </a:xfrm>
            </p:grpSpPr>
            <p:sp>
              <p:nvSpPr>
                <p:cNvPr id="26" name="Freeform 25"/>
                <p:cNvSpPr>
                  <a:spLocks noEditPoints="1"/>
                </p:cNvSpPr>
                <p:nvPr/>
              </p:nvSpPr>
              <p:spPr bwMode="auto">
                <a:xfrm>
                  <a:off x="1466912" y="250031"/>
                  <a:ext cx="489413" cy="84203"/>
                </a:xfrm>
                <a:custGeom>
                  <a:avLst/>
                  <a:gdLst/>
                  <a:ahLst/>
                  <a:cxnLst>
                    <a:cxn ang="0">
                      <a:pos x="3511" y="637"/>
                    </a:cxn>
                    <a:cxn ang="0">
                      <a:pos x="3625" y="591"/>
                    </a:cxn>
                    <a:cxn ang="0">
                      <a:pos x="3691" y="454"/>
                    </a:cxn>
                    <a:cxn ang="0">
                      <a:pos x="3616" y="313"/>
                    </a:cxn>
                    <a:cxn ang="0">
                      <a:pos x="3441" y="224"/>
                    </a:cxn>
                    <a:cxn ang="0">
                      <a:pos x="3415" y="147"/>
                    </a:cxn>
                    <a:cxn ang="0">
                      <a:pos x="3489" y="95"/>
                    </a:cxn>
                    <a:cxn ang="0">
                      <a:pos x="3666" y="31"/>
                    </a:cxn>
                    <a:cxn ang="0">
                      <a:pos x="3447" y="8"/>
                    </a:cxn>
                    <a:cxn ang="0">
                      <a:pos x="3301" y="142"/>
                    </a:cxn>
                    <a:cxn ang="0">
                      <a:pos x="3355" y="299"/>
                    </a:cxn>
                    <a:cxn ang="0">
                      <a:pos x="3534" y="392"/>
                    </a:cxn>
                    <a:cxn ang="0">
                      <a:pos x="3575" y="471"/>
                    </a:cxn>
                    <a:cxn ang="0">
                      <a:pos x="3511" y="540"/>
                    </a:cxn>
                    <a:cxn ang="0">
                      <a:pos x="3327" y="514"/>
                    </a:cxn>
                    <a:cxn ang="0">
                      <a:pos x="3216" y="537"/>
                    </a:cxn>
                    <a:cxn ang="0">
                      <a:pos x="2637" y="544"/>
                    </a:cxn>
                    <a:cxn ang="0">
                      <a:pos x="2502" y="526"/>
                    </a:cxn>
                    <a:cxn ang="0">
                      <a:pos x="2420" y="453"/>
                    </a:cxn>
                    <a:cxn ang="0">
                      <a:pos x="2390" y="282"/>
                    </a:cxn>
                    <a:cxn ang="0">
                      <a:pos x="2435" y="168"/>
                    </a:cxn>
                    <a:cxn ang="0">
                      <a:pos x="2538" y="102"/>
                    </a:cxn>
                    <a:cxn ang="0">
                      <a:pos x="2726" y="118"/>
                    </a:cxn>
                    <a:cxn ang="0">
                      <a:pos x="2566" y="2"/>
                    </a:cxn>
                    <a:cxn ang="0">
                      <a:pos x="2399" y="59"/>
                    </a:cxn>
                    <a:cxn ang="0">
                      <a:pos x="2293" y="190"/>
                    </a:cxn>
                    <a:cxn ang="0">
                      <a:pos x="2272" y="380"/>
                    </a:cxn>
                    <a:cxn ang="0">
                      <a:pos x="2333" y="534"/>
                    </a:cxn>
                    <a:cxn ang="0">
                      <a:pos x="2467" y="623"/>
                    </a:cxn>
                    <a:cxn ang="0">
                      <a:pos x="2684" y="632"/>
                    </a:cxn>
                    <a:cxn ang="0">
                      <a:pos x="1776" y="631"/>
                    </a:cxn>
                    <a:cxn ang="0">
                      <a:pos x="1717" y="518"/>
                    </a:cxn>
                    <a:cxn ang="0">
                      <a:pos x="1447" y="10"/>
                    </a:cxn>
                    <a:cxn ang="0">
                      <a:pos x="1210" y="97"/>
                    </a:cxn>
                    <a:cxn ang="0">
                      <a:pos x="1281" y="178"/>
                    </a:cxn>
                    <a:cxn ang="0">
                      <a:pos x="1231" y="277"/>
                    </a:cxn>
                    <a:cxn ang="0">
                      <a:pos x="1090" y="375"/>
                    </a:cxn>
                    <a:cxn ang="0">
                      <a:pos x="1233" y="415"/>
                    </a:cxn>
                    <a:cxn ang="0">
                      <a:pos x="1297" y="622"/>
                    </a:cxn>
                    <a:cxn ang="0">
                      <a:pos x="1362" y="436"/>
                    </a:cxn>
                    <a:cxn ang="0">
                      <a:pos x="1282" y="337"/>
                    </a:cxn>
                    <a:cxn ang="0">
                      <a:pos x="1374" y="258"/>
                    </a:cxn>
                    <a:cxn ang="0">
                      <a:pos x="1373" y="94"/>
                    </a:cxn>
                    <a:cxn ang="0">
                      <a:pos x="1263" y="17"/>
                    </a:cxn>
                    <a:cxn ang="0">
                      <a:pos x="995" y="15"/>
                    </a:cxn>
                    <a:cxn ang="0">
                      <a:pos x="879" y="537"/>
                    </a:cxn>
                    <a:cxn ang="0">
                      <a:pos x="118" y="637"/>
                    </a:cxn>
                    <a:cxn ang="0">
                      <a:pos x="303" y="613"/>
                    </a:cxn>
                    <a:cxn ang="0">
                      <a:pos x="388" y="526"/>
                    </a:cxn>
                    <a:cxn ang="0">
                      <a:pos x="373" y="355"/>
                    </a:cxn>
                    <a:cxn ang="0">
                      <a:pos x="190" y="247"/>
                    </a:cxn>
                    <a:cxn ang="0">
                      <a:pos x="125" y="177"/>
                    </a:cxn>
                    <a:cxn ang="0">
                      <a:pos x="163" y="107"/>
                    </a:cxn>
                    <a:cxn ang="0">
                      <a:pos x="317" y="108"/>
                    </a:cxn>
                    <a:cxn ang="0">
                      <a:pos x="254" y="1"/>
                    </a:cxn>
                    <a:cxn ang="0">
                      <a:pos x="44" y="77"/>
                    </a:cxn>
                    <a:cxn ang="0">
                      <a:pos x="29" y="253"/>
                    </a:cxn>
                    <a:cxn ang="0">
                      <a:pos x="178" y="359"/>
                    </a:cxn>
                    <a:cxn ang="0">
                      <a:pos x="284" y="437"/>
                    </a:cxn>
                    <a:cxn ang="0">
                      <a:pos x="259" y="524"/>
                    </a:cxn>
                    <a:cxn ang="0">
                      <a:pos x="112" y="540"/>
                    </a:cxn>
                  </a:cxnLst>
                  <a:rect l="0" t="0" r="r" b="b"/>
                  <a:pathLst>
                    <a:path w="3691" h="641">
                      <a:moveTo>
                        <a:pt x="3288" y="601"/>
                      </a:moveTo>
                      <a:lnTo>
                        <a:pt x="3302" y="609"/>
                      </a:lnTo>
                      <a:lnTo>
                        <a:pt x="3319" y="616"/>
                      </a:lnTo>
                      <a:lnTo>
                        <a:pt x="3338" y="622"/>
                      </a:lnTo>
                      <a:lnTo>
                        <a:pt x="3360" y="629"/>
                      </a:lnTo>
                      <a:lnTo>
                        <a:pt x="3382" y="634"/>
                      </a:lnTo>
                      <a:lnTo>
                        <a:pt x="3406" y="637"/>
                      </a:lnTo>
                      <a:lnTo>
                        <a:pt x="3431" y="640"/>
                      </a:lnTo>
                      <a:lnTo>
                        <a:pt x="3455" y="641"/>
                      </a:lnTo>
                      <a:lnTo>
                        <a:pt x="3484" y="640"/>
                      </a:lnTo>
                      <a:lnTo>
                        <a:pt x="3511" y="637"/>
                      </a:lnTo>
                      <a:lnTo>
                        <a:pt x="3524" y="635"/>
                      </a:lnTo>
                      <a:lnTo>
                        <a:pt x="3536" y="632"/>
                      </a:lnTo>
                      <a:lnTo>
                        <a:pt x="3548" y="629"/>
                      </a:lnTo>
                      <a:lnTo>
                        <a:pt x="3559" y="625"/>
                      </a:lnTo>
                      <a:lnTo>
                        <a:pt x="3570" y="621"/>
                      </a:lnTo>
                      <a:lnTo>
                        <a:pt x="3581" y="617"/>
                      </a:lnTo>
                      <a:lnTo>
                        <a:pt x="3590" y="613"/>
                      </a:lnTo>
                      <a:lnTo>
                        <a:pt x="3600" y="608"/>
                      </a:lnTo>
                      <a:lnTo>
                        <a:pt x="3608" y="603"/>
                      </a:lnTo>
                      <a:lnTo>
                        <a:pt x="3618" y="597"/>
                      </a:lnTo>
                      <a:lnTo>
                        <a:pt x="3625" y="591"/>
                      </a:lnTo>
                      <a:lnTo>
                        <a:pt x="3633" y="584"/>
                      </a:lnTo>
                      <a:lnTo>
                        <a:pt x="3639" y="578"/>
                      </a:lnTo>
                      <a:lnTo>
                        <a:pt x="3646" y="571"/>
                      </a:lnTo>
                      <a:lnTo>
                        <a:pt x="3653" y="564"/>
                      </a:lnTo>
                      <a:lnTo>
                        <a:pt x="3658" y="557"/>
                      </a:lnTo>
                      <a:lnTo>
                        <a:pt x="3668" y="541"/>
                      </a:lnTo>
                      <a:lnTo>
                        <a:pt x="3676" y="526"/>
                      </a:lnTo>
                      <a:lnTo>
                        <a:pt x="3682" y="508"/>
                      </a:lnTo>
                      <a:lnTo>
                        <a:pt x="3687" y="491"/>
                      </a:lnTo>
                      <a:lnTo>
                        <a:pt x="3690" y="472"/>
                      </a:lnTo>
                      <a:lnTo>
                        <a:pt x="3691" y="454"/>
                      </a:lnTo>
                      <a:lnTo>
                        <a:pt x="3690" y="437"/>
                      </a:lnTo>
                      <a:lnTo>
                        <a:pt x="3688" y="422"/>
                      </a:lnTo>
                      <a:lnTo>
                        <a:pt x="3684" y="407"/>
                      </a:lnTo>
                      <a:lnTo>
                        <a:pt x="3680" y="393"/>
                      </a:lnTo>
                      <a:lnTo>
                        <a:pt x="3675" y="380"/>
                      </a:lnTo>
                      <a:lnTo>
                        <a:pt x="3668" y="367"/>
                      </a:lnTo>
                      <a:lnTo>
                        <a:pt x="3660" y="355"/>
                      </a:lnTo>
                      <a:lnTo>
                        <a:pt x="3651" y="344"/>
                      </a:lnTo>
                      <a:lnTo>
                        <a:pt x="3640" y="332"/>
                      </a:lnTo>
                      <a:lnTo>
                        <a:pt x="3629" y="322"/>
                      </a:lnTo>
                      <a:lnTo>
                        <a:pt x="3616" y="313"/>
                      </a:lnTo>
                      <a:lnTo>
                        <a:pt x="3601" y="303"/>
                      </a:lnTo>
                      <a:lnTo>
                        <a:pt x="3586" y="294"/>
                      </a:lnTo>
                      <a:lnTo>
                        <a:pt x="3568" y="286"/>
                      </a:lnTo>
                      <a:lnTo>
                        <a:pt x="3550" y="278"/>
                      </a:lnTo>
                      <a:lnTo>
                        <a:pt x="3530" y="270"/>
                      </a:lnTo>
                      <a:lnTo>
                        <a:pt x="3502" y="258"/>
                      </a:lnTo>
                      <a:lnTo>
                        <a:pt x="3477" y="247"/>
                      </a:lnTo>
                      <a:lnTo>
                        <a:pt x="3467" y="242"/>
                      </a:lnTo>
                      <a:lnTo>
                        <a:pt x="3457" y="236"/>
                      </a:lnTo>
                      <a:lnTo>
                        <a:pt x="3448" y="230"/>
                      </a:lnTo>
                      <a:lnTo>
                        <a:pt x="3441" y="224"/>
                      </a:lnTo>
                      <a:lnTo>
                        <a:pt x="3434" y="219"/>
                      </a:lnTo>
                      <a:lnTo>
                        <a:pt x="3428" y="213"/>
                      </a:lnTo>
                      <a:lnTo>
                        <a:pt x="3423" y="206"/>
                      </a:lnTo>
                      <a:lnTo>
                        <a:pt x="3419" y="200"/>
                      </a:lnTo>
                      <a:lnTo>
                        <a:pt x="3416" y="192"/>
                      </a:lnTo>
                      <a:lnTo>
                        <a:pt x="3414" y="184"/>
                      </a:lnTo>
                      <a:lnTo>
                        <a:pt x="3412" y="177"/>
                      </a:lnTo>
                      <a:lnTo>
                        <a:pt x="3412" y="168"/>
                      </a:lnTo>
                      <a:lnTo>
                        <a:pt x="3412" y="162"/>
                      </a:lnTo>
                      <a:lnTo>
                        <a:pt x="3413" y="154"/>
                      </a:lnTo>
                      <a:lnTo>
                        <a:pt x="3415" y="147"/>
                      </a:lnTo>
                      <a:lnTo>
                        <a:pt x="3418" y="141"/>
                      </a:lnTo>
                      <a:lnTo>
                        <a:pt x="3421" y="135"/>
                      </a:lnTo>
                      <a:lnTo>
                        <a:pt x="3426" y="129"/>
                      </a:lnTo>
                      <a:lnTo>
                        <a:pt x="3431" y="122"/>
                      </a:lnTo>
                      <a:lnTo>
                        <a:pt x="3437" y="117"/>
                      </a:lnTo>
                      <a:lnTo>
                        <a:pt x="3443" y="112"/>
                      </a:lnTo>
                      <a:lnTo>
                        <a:pt x="3450" y="107"/>
                      </a:lnTo>
                      <a:lnTo>
                        <a:pt x="3459" y="103"/>
                      </a:lnTo>
                      <a:lnTo>
                        <a:pt x="3469" y="100"/>
                      </a:lnTo>
                      <a:lnTo>
                        <a:pt x="3479" y="97"/>
                      </a:lnTo>
                      <a:lnTo>
                        <a:pt x="3489" y="95"/>
                      </a:lnTo>
                      <a:lnTo>
                        <a:pt x="3502" y="94"/>
                      </a:lnTo>
                      <a:lnTo>
                        <a:pt x="3515" y="94"/>
                      </a:lnTo>
                      <a:lnTo>
                        <a:pt x="3535" y="94"/>
                      </a:lnTo>
                      <a:lnTo>
                        <a:pt x="3555" y="96"/>
                      </a:lnTo>
                      <a:lnTo>
                        <a:pt x="3573" y="100"/>
                      </a:lnTo>
                      <a:lnTo>
                        <a:pt x="3590" y="104"/>
                      </a:lnTo>
                      <a:lnTo>
                        <a:pt x="3604" y="108"/>
                      </a:lnTo>
                      <a:lnTo>
                        <a:pt x="3618" y="113"/>
                      </a:lnTo>
                      <a:lnTo>
                        <a:pt x="3629" y="118"/>
                      </a:lnTo>
                      <a:lnTo>
                        <a:pt x="3638" y="122"/>
                      </a:lnTo>
                      <a:lnTo>
                        <a:pt x="3666" y="31"/>
                      </a:lnTo>
                      <a:lnTo>
                        <a:pt x="3653" y="25"/>
                      </a:lnTo>
                      <a:lnTo>
                        <a:pt x="3638" y="20"/>
                      </a:lnTo>
                      <a:lnTo>
                        <a:pt x="3622" y="14"/>
                      </a:lnTo>
                      <a:lnTo>
                        <a:pt x="3604" y="9"/>
                      </a:lnTo>
                      <a:lnTo>
                        <a:pt x="3585" y="6"/>
                      </a:lnTo>
                      <a:lnTo>
                        <a:pt x="3564" y="3"/>
                      </a:lnTo>
                      <a:lnTo>
                        <a:pt x="3542" y="1"/>
                      </a:lnTo>
                      <a:lnTo>
                        <a:pt x="3517" y="0"/>
                      </a:lnTo>
                      <a:lnTo>
                        <a:pt x="3492" y="1"/>
                      </a:lnTo>
                      <a:lnTo>
                        <a:pt x="3469" y="4"/>
                      </a:lnTo>
                      <a:lnTo>
                        <a:pt x="3447" y="8"/>
                      </a:lnTo>
                      <a:lnTo>
                        <a:pt x="3426" y="14"/>
                      </a:lnTo>
                      <a:lnTo>
                        <a:pt x="3406" y="22"/>
                      </a:lnTo>
                      <a:lnTo>
                        <a:pt x="3389" y="30"/>
                      </a:lnTo>
                      <a:lnTo>
                        <a:pt x="3372" y="40"/>
                      </a:lnTo>
                      <a:lnTo>
                        <a:pt x="3357" y="51"/>
                      </a:lnTo>
                      <a:lnTo>
                        <a:pt x="3343" y="64"/>
                      </a:lnTo>
                      <a:lnTo>
                        <a:pt x="3331" y="77"/>
                      </a:lnTo>
                      <a:lnTo>
                        <a:pt x="3322" y="93"/>
                      </a:lnTo>
                      <a:lnTo>
                        <a:pt x="3312" y="108"/>
                      </a:lnTo>
                      <a:lnTo>
                        <a:pt x="3306" y="124"/>
                      </a:lnTo>
                      <a:lnTo>
                        <a:pt x="3301" y="142"/>
                      </a:lnTo>
                      <a:lnTo>
                        <a:pt x="3298" y="159"/>
                      </a:lnTo>
                      <a:lnTo>
                        <a:pt x="3297" y="179"/>
                      </a:lnTo>
                      <a:lnTo>
                        <a:pt x="3298" y="194"/>
                      </a:lnTo>
                      <a:lnTo>
                        <a:pt x="3300" y="211"/>
                      </a:lnTo>
                      <a:lnTo>
                        <a:pt x="3304" y="225"/>
                      </a:lnTo>
                      <a:lnTo>
                        <a:pt x="3309" y="240"/>
                      </a:lnTo>
                      <a:lnTo>
                        <a:pt x="3316" y="253"/>
                      </a:lnTo>
                      <a:lnTo>
                        <a:pt x="3324" y="265"/>
                      </a:lnTo>
                      <a:lnTo>
                        <a:pt x="3333" y="277"/>
                      </a:lnTo>
                      <a:lnTo>
                        <a:pt x="3343" y="288"/>
                      </a:lnTo>
                      <a:lnTo>
                        <a:pt x="3355" y="299"/>
                      </a:lnTo>
                      <a:lnTo>
                        <a:pt x="3367" y="310"/>
                      </a:lnTo>
                      <a:lnTo>
                        <a:pt x="3381" y="319"/>
                      </a:lnTo>
                      <a:lnTo>
                        <a:pt x="3396" y="328"/>
                      </a:lnTo>
                      <a:lnTo>
                        <a:pt x="3412" y="336"/>
                      </a:lnTo>
                      <a:lnTo>
                        <a:pt x="3429" y="345"/>
                      </a:lnTo>
                      <a:lnTo>
                        <a:pt x="3447" y="352"/>
                      </a:lnTo>
                      <a:lnTo>
                        <a:pt x="3466" y="359"/>
                      </a:lnTo>
                      <a:lnTo>
                        <a:pt x="3492" y="369"/>
                      </a:lnTo>
                      <a:lnTo>
                        <a:pt x="3516" y="381"/>
                      </a:lnTo>
                      <a:lnTo>
                        <a:pt x="3525" y="386"/>
                      </a:lnTo>
                      <a:lnTo>
                        <a:pt x="3534" y="392"/>
                      </a:lnTo>
                      <a:lnTo>
                        <a:pt x="3543" y="397"/>
                      </a:lnTo>
                      <a:lnTo>
                        <a:pt x="3550" y="403"/>
                      </a:lnTo>
                      <a:lnTo>
                        <a:pt x="3556" y="409"/>
                      </a:lnTo>
                      <a:lnTo>
                        <a:pt x="3561" y="417"/>
                      </a:lnTo>
                      <a:lnTo>
                        <a:pt x="3565" y="423"/>
                      </a:lnTo>
                      <a:lnTo>
                        <a:pt x="3569" y="430"/>
                      </a:lnTo>
                      <a:lnTo>
                        <a:pt x="3571" y="437"/>
                      </a:lnTo>
                      <a:lnTo>
                        <a:pt x="3573" y="445"/>
                      </a:lnTo>
                      <a:lnTo>
                        <a:pt x="3575" y="454"/>
                      </a:lnTo>
                      <a:lnTo>
                        <a:pt x="3576" y="462"/>
                      </a:lnTo>
                      <a:lnTo>
                        <a:pt x="3575" y="471"/>
                      </a:lnTo>
                      <a:lnTo>
                        <a:pt x="3573" y="480"/>
                      </a:lnTo>
                      <a:lnTo>
                        <a:pt x="3571" y="489"/>
                      </a:lnTo>
                      <a:lnTo>
                        <a:pt x="3567" y="497"/>
                      </a:lnTo>
                      <a:lnTo>
                        <a:pt x="3563" y="504"/>
                      </a:lnTo>
                      <a:lnTo>
                        <a:pt x="3558" y="511"/>
                      </a:lnTo>
                      <a:lnTo>
                        <a:pt x="3553" y="517"/>
                      </a:lnTo>
                      <a:lnTo>
                        <a:pt x="3546" y="524"/>
                      </a:lnTo>
                      <a:lnTo>
                        <a:pt x="3539" y="529"/>
                      </a:lnTo>
                      <a:lnTo>
                        <a:pt x="3530" y="533"/>
                      </a:lnTo>
                      <a:lnTo>
                        <a:pt x="3521" y="537"/>
                      </a:lnTo>
                      <a:lnTo>
                        <a:pt x="3511" y="540"/>
                      </a:lnTo>
                      <a:lnTo>
                        <a:pt x="3500" y="543"/>
                      </a:lnTo>
                      <a:lnTo>
                        <a:pt x="3488" y="545"/>
                      </a:lnTo>
                      <a:lnTo>
                        <a:pt x="3476" y="546"/>
                      </a:lnTo>
                      <a:lnTo>
                        <a:pt x="3463" y="546"/>
                      </a:lnTo>
                      <a:lnTo>
                        <a:pt x="3441" y="546"/>
                      </a:lnTo>
                      <a:lnTo>
                        <a:pt x="3420" y="543"/>
                      </a:lnTo>
                      <a:lnTo>
                        <a:pt x="3400" y="540"/>
                      </a:lnTo>
                      <a:lnTo>
                        <a:pt x="3379" y="535"/>
                      </a:lnTo>
                      <a:lnTo>
                        <a:pt x="3361" y="529"/>
                      </a:lnTo>
                      <a:lnTo>
                        <a:pt x="3343" y="523"/>
                      </a:lnTo>
                      <a:lnTo>
                        <a:pt x="3327" y="514"/>
                      </a:lnTo>
                      <a:lnTo>
                        <a:pt x="3312" y="507"/>
                      </a:lnTo>
                      <a:lnTo>
                        <a:pt x="3288" y="601"/>
                      </a:lnTo>
                      <a:close/>
                      <a:moveTo>
                        <a:pt x="3188" y="263"/>
                      </a:moveTo>
                      <a:lnTo>
                        <a:pt x="2955" y="263"/>
                      </a:lnTo>
                      <a:lnTo>
                        <a:pt x="2955" y="104"/>
                      </a:lnTo>
                      <a:lnTo>
                        <a:pt x="3202" y="104"/>
                      </a:lnTo>
                      <a:lnTo>
                        <a:pt x="3202" y="10"/>
                      </a:lnTo>
                      <a:lnTo>
                        <a:pt x="2841" y="10"/>
                      </a:lnTo>
                      <a:lnTo>
                        <a:pt x="2841" y="631"/>
                      </a:lnTo>
                      <a:lnTo>
                        <a:pt x="3216" y="631"/>
                      </a:lnTo>
                      <a:lnTo>
                        <a:pt x="3216" y="537"/>
                      </a:lnTo>
                      <a:lnTo>
                        <a:pt x="2955" y="537"/>
                      </a:lnTo>
                      <a:lnTo>
                        <a:pt x="2955" y="355"/>
                      </a:lnTo>
                      <a:lnTo>
                        <a:pt x="3188" y="355"/>
                      </a:lnTo>
                      <a:lnTo>
                        <a:pt x="3188" y="263"/>
                      </a:lnTo>
                      <a:close/>
                      <a:moveTo>
                        <a:pt x="2727" y="523"/>
                      </a:moveTo>
                      <a:lnTo>
                        <a:pt x="2714" y="528"/>
                      </a:lnTo>
                      <a:lnTo>
                        <a:pt x="2701" y="532"/>
                      </a:lnTo>
                      <a:lnTo>
                        <a:pt x="2687" y="536"/>
                      </a:lnTo>
                      <a:lnTo>
                        <a:pt x="2671" y="539"/>
                      </a:lnTo>
                      <a:lnTo>
                        <a:pt x="2655" y="542"/>
                      </a:lnTo>
                      <a:lnTo>
                        <a:pt x="2637" y="544"/>
                      </a:lnTo>
                      <a:lnTo>
                        <a:pt x="2621" y="545"/>
                      </a:lnTo>
                      <a:lnTo>
                        <a:pt x="2604" y="545"/>
                      </a:lnTo>
                      <a:lnTo>
                        <a:pt x="2590" y="545"/>
                      </a:lnTo>
                      <a:lnTo>
                        <a:pt x="2579" y="544"/>
                      </a:lnTo>
                      <a:lnTo>
                        <a:pt x="2567" y="543"/>
                      </a:lnTo>
                      <a:lnTo>
                        <a:pt x="2555" y="541"/>
                      </a:lnTo>
                      <a:lnTo>
                        <a:pt x="2544" y="539"/>
                      </a:lnTo>
                      <a:lnTo>
                        <a:pt x="2533" y="537"/>
                      </a:lnTo>
                      <a:lnTo>
                        <a:pt x="2522" y="534"/>
                      </a:lnTo>
                      <a:lnTo>
                        <a:pt x="2512" y="530"/>
                      </a:lnTo>
                      <a:lnTo>
                        <a:pt x="2502" y="526"/>
                      </a:lnTo>
                      <a:lnTo>
                        <a:pt x="2493" y="522"/>
                      </a:lnTo>
                      <a:lnTo>
                        <a:pt x="2483" y="516"/>
                      </a:lnTo>
                      <a:lnTo>
                        <a:pt x="2475" y="511"/>
                      </a:lnTo>
                      <a:lnTo>
                        <a:pt x="2467" y="505"/>
                      </a:lnTo>
                      <a:lnTo>
                        <a:pt x="2459" y="499"/>
                      </a:lnTo>
                      <a:lnTo>
                        <a:pt x="2451" y="492"/>
                      </a:lnTo>
                      <a:lnTo>
                        <a:pt x="2444" y="486"/>
                      </a:lnTo>
                      <a:lnTo>
                        <a:pt x="2437" y="477"/>
                      </a:lnTo>
                      <a:lnTo>
                        <a:pt x="2431" y="470"/>
                      </a:lnTo>
                      <a:lnTo>
                        <a:pt x="2426" y="462"/>
                      </a:lnTo>
                      <a:lnTo>
                        <a:pt x="2420" y="453"/>
                      </a:lnTo>
                      <a:lnTo>
                        <a:pt x="2414" y="443"/>
                      </a:lnTo>
                      <a:lnTo>
                        <a:pt x="2410" y="434"/>
                      </a:lnTo>
                      <a:lnTo>
                        <a:pt x="2406" y="425"/>
                      </a:lnTo>
                      <a:lnTo>
                        <a:pt x="2402" y="415"/>
                      </a:lnTo>
                      <a:lnTo>
                        <a:pt x="2396" y="393"/>
                      </a:lnTo>
                      <a:lnTo>
                        <a:pt x="2391" y="371"/>
                      </a:lnTo>
                      <a:lnTo>
                        <a:pt x="2389" y="347"/>
                      </a:lnTo>
                      <a:lnTo>
                        <a:pt x="2388" y="322"/>
                      </a:lnTo>
                      <a:lnTo>
                        <a:pt x="2388" y="309"/>
                      </a:lnTo>
                      <a:lnTo>
                        <a:pt x="2389" y="295"/>
                      </a:lnTo>
                      <a:lnTo>
                        <a:pt x="2390" y="282"/>
                      </a:lnTo>
                      <a:lnTo>
                        <a:pt x="2392" y="270"/>
                      </a:lnTo>
                      <a:lnTo>
                        <a:pt x="2394" y="257"/>
                      </a:lnTo>
                      <a:lnTo>
                        <a:pt x="2397" y="246"/>
                      </a:lnTo>
                      <a:lnTo>
                        <a:pt x="2400" y="235"/>
                      </a:lnTo>
                      <a:lnTo>
                        <a:pt x="2403" y="223"/>
                      </a:lnTo>
                      <a:lnTo>
                        <a:pt x="2408" y="213"/>
                      </a:lnTo>
                      <a:lnTo>
                        <a:pt x="2412" y="203"/>
                      </a:lnTo>
                      <a:lnTo>
                        <a:pt x="2418" y="193"/>
                      </a:lnTo>
                      <a:lnTo>
                        <a:pt x="2423" y="184"/>
                      </a:lnTo>
                      <a:lnTo>
                        <a:pt x="2429" y="176"/>
                      </a:lnTo>
                      <a:lnTo>
                        <a:pt x="2435" y="168"/>
                      </a:lnTo>
                      <a:lnTo>
                        <a:pt x="2441" y="159"/>
                      </a:lnTo>
                      <a:lnTo>
                        <a:pt x="2448" y="152"/>
                      </a:lnTo>
                      <a:lnTo>
                        <a:pt x="2457" y="145"/>
                      </a:lnTo>
                      <a:lnTo>
                        <a:pt x="2464" y="139"/>
                      </a:lnTo>
                      <a:lnTo>
                        <a:pt x="2472" y="133"/>
                      </a:lnTo>
                      <a:lnTo>
                        <a:pt x="2480" y="127"/>
                      </a:lnTo>
                      <a:lnTo>
                        <a:pt x="2489" y="121"/>
                      </a:lnTo>
                      <a:lnTo>
                        <a:pt x="2499" y="117"/>
                      </a:lnTo>
                      <a:lnTo>
                        <a:pt x="2508" y="112"/>
                      </a:lnTo>
                      <a:lnTo>
                        <a:pt x="2517" y="109"/>
                      </a:lnTo>
                      <a:lnTo>
                        <a:pt x="2538" y="102"/>
                      </a:lnTo>
                      <a:lnTo>
                        <a:pt x="2559" y="98"/>
                      </a:lnTo>
                      <a:lnTo>
                        <a:pt x="2582" y="95"/>
                      </a:lnTo>
                      <a:lnTo>
                        <a:pt x="2605" y="94"/>
                      </a:lnTo>
                      <a:lnTo>
                        <a:pt x="2623" y="95"/>
                      </a:lnTo>
                      <a:lnTo>
                        <a:pt x="2641" y="96"/>
                      </a:lnTo>
                      <a:lnTo>
                        <a:pt x="2658" y="98"/>
                      </a:lnTo>
                      <a:lnTo>
                        <a:pt x="2673" y="101"/>
                      </a:lnTo>
                      <a:lnTo>
                        <a:pt x="2688" y="105"/>
                      </a:lnTo>
                      <a:lnTo>
                        <a:pt x="2701" y="109"/>
                      </a:lnTo>
                      <a:lnTo>
                        <a:pt x="2714" y="113"/>
                      </a:lnTo>
                      <a:lnTo>
                        <a:pt x="2726" y="118"/>
                      </a:lnTo>
                      <a:lnTo>
                        <a:pt x="2750" y="28"/>
                      </a:lnTo>
                      <a:lnTo>
                        <a:pt x="2740" y="24"/>
                      </a:lnTo>
                      <a:lnTo>
                        <a:pt x="2728" y="19"/>
                      </a:lnTo>
                      <a:lnTo>
                        <a:pt x="2712" y="13"/>
                      </a:lnTo>
                      <a:lnTo>
                        <a:pt x="2695" y="9"/>
                      </a:lnTo>
                      <a:lnTo>
                        <a:pt x="2674" y="6"/>
                      </a:lnTo>
                      <a:lnTo>
                        <a:pt x="2652" y="3"/>
                      </a:lnTo>
                      <a:lnTo>
                        <a:pt x="2627" y="1"/>
                      </a:lnTo>
                      <a:lnTo>
                        <a:pt x="2600" y="0"/>
                      </a:lnTo>
                      <a:lnTo>
                        <a:pt x="2583" y="1"/>
                      </a:lnTo>
                      <a:lnTo>
                        <a:pt x="2566" y="2"/>
                      </a:lnTo>
                      <a:lnTo>
                        <a:pt x="2548" y="4"/>
                      </a:lnTo>
                      <a:lnTo>
                        <a:pt x="2532" y="6"/>
                      </a:lnTo>
                      <a:lnTo>
                        <a:pt x="2515" y="9"/>
                      </a:lnTo>
                      <a:lnTo>
                        <a:pt x="2499" y="13"/>
                      </a:lnTo>
                      <a:lnTo>
                        <a:pt x="2483" y="17"/>
                      </a:lnTo>
                      <a:lnTo>
                        <a:pt x="2468" y="23"/>
                      </a:lnTo>
                      <a:lnTo>
                        <a:pt x="2454" y="29"/>
                      </a:lnTo>
                      <a:lnTo>
                        <a:pt x="2439" y="35"/>
                      </a:lnTo>
                      <a:lnTo>
                        <a:pt x="2426" y="42"/>
                      </a:lnTo>
                      <a:lnTo>
                        <a:pt x="2411" y="50"/>
                      </a:lnTo>
                      <a:lnTo>
                        <a:pt x="2399" y="59"/>
                      </a:lnTo>
                      <a:lnTo>
                        <a:pt x="2387" y="68"/>
                      </a:lnTo>
                      <a:lnTo>
                        <a:pt x="2374" y="77"/>
                      </a:lnTo>
                      <a:lnTo>
                        <a:pt x="2363" y="87"/>
                      </a:lnTo>
                      <a:lnTo>
                        <a:pt x="2352" y="99"/>
                      </a:lnTo>
                      <a:lnTo>
                        <a:pt x="2342" y="110"/>
                      </a:lnTo>
                      <a:lnTo>
                        <a:pt x="2332" y="122"/>
                      </a:lnTo>
                      <a:lnTo>
                        <a:pt x="2323" y="135"/>
                      </a:lnTo>
                      <a:lnTo>
                        <a:pt x="2315" y="148"/>
                      </a:lnTo>
                      <a:lnTo>
                        <a:pt x="2307" y="162"/>
                      </a:lnTo>
                      <a:lnTo>
                        <a:pt x="2300" y="176"/>
                      </a:lnTo>
                      <a:lnTo>
                        <a:pt x="2293" y="190"/>
                      </a:lnTo>
                      <a:lnTo>
                        <a:pt x="2288" y="206"/>
                      </a:lnTo>
                      <a:lnTo>
                        <a:pt x="2283" y="222"/>
                      </a:lnTo>
                      <a:lnTo>
                        <a:pt x="2278" y="239"/>
                      </a:lnTo>
                      <a:lnTo>
                        <a:pt x="2275" y="255"/>
                      </a:lnTo>
                      <a:lnTo>
                        <a:pt x="2272" y="273"/>
                      </a:lnTo>
                      <a:lnTo>
                        <a:pt x="2270" y="290"/>
                      </a:lnTo>
                      <a:lnTo>
                        <a:pt x="2269" y="309"/>
                      </a:lnTo>
                      <a:lnTo>
                        <a:pt x="2269" y="328"/>
                      </a:lnTo>
                      <a:lnTo>
                        <a:pt x="2269" y="346"/>
                      </a:lnTo>
                      <a:lnTo>
                        <a:pt x="2270" y="362"/>
                      </a:lnTo>
                      <a:lnTo>
                        <a:pt x="2272" y="380"/>
                      </a:lnTo>
                      <a:lnTo>
                        <a:pt x="2274" y="395"/>
                      </a:lnTo>
                      <a:lnTo>
                        <a:pt x="2277" y="412"/>
                      </a:lnTo>
                      <a:lnTo>
                        <a:pt x="2281" y="427"/>
                      </a:lnTo>
                      <a:lnTo>
                        <a:pt x="2285" y="441"/>
                      </a:lnTo>
                      <a:lnTo>
                        <a:pt x="2290" y="457"/>
                      </a:lnTo>
                      <a:lnTo>
                        <a:pt x="2295" y="470"/>
                      </a:lnTo>
                      <a:lnTo>
                        <a:pt x="2302" y="484"/>
                      </a:lnTo>
                      <a:lnTo>
                        <a:pt x="2309" y="497"/>
                      </a:lnTo>
                      <a:lnTo>
                        <a:pt x="2317" y="509"/>
                      </a:lnTo>
                      <a:lnTo>
                        <a:pt x="2325" y="522"/>
                      </a:lnTo>
                      <a:lnTo>
                        <a:pt x="2333" y="534"/>
                      </a:lnTo>
                      <a:lnTo>
                        <a:pt x="2343" y="544"/>
                      </a:lnTo>
                      <a:lnTo>
                        <a:pt x="2353" y="555"/>
                      </a:lnTo>
                      <a:lnTo>
                        <a:pt x="2363" y="565"/>
                      </a:lnTo>
                      <a:lnTo>
                        <a:pt x="2374" y="574"/>
                      </a:lnTo>
                      <a:lnTo>
                        <a:pt x="2386" y="583"/>
                      </a:lnTo>
                      <a:lnTo>
                        <a:pt x="2398" y="592"/>
                      </a:lnTo>
                      <a:lnTo>
                        <a:pt x="2411" y="599"/>
                      </a:lnTo>
                      <a:lnTo>
                        <a:pt x="2424" y="606"/>
                      </a:lnTo>
                      <a:lnTo>
                        <a:pt x="2438" y="612"/>
                      </a:lnTo>
                      <a:lnTo>
                        <a:pt x="2452" y="618"/>
                      </a:lnTo>
                      <a:lnTo>
                        <a:pt x="2467" y="623"/>
                      </a:lnTo>
                      <a:lnTo>
                        <a:pt x="2482" y="628"/>
                      </a:lnTo>
                      <a:lnTo>
                        <a:pt x="2499" y="632"/>
                      </a:lnTo>
                      <a:lnTo>
                        <a:pt x="2515" y="635"/>
                      </a:lnTo>
                      <a:lnTo>
                        <a:pt x="2532" y="637"/>
                      </a:lnTo>
                      <a:lnTo>
                        <a:pt x="2549" y="639"/>
                      </a:lnTo>
                      <a:lnTo>
                        <a:pt x="2567" y="640"/>
                      </a:lnTo>
                      <a:lnTo>
                        <a:pt x="2585" y="641"/>
                      </a:lnTo>
                      <a:lnTo>
                        <a:pt x="2612" y="640"/>
                      </a:lnTo>
                      <a:lnTo>
                        <a:pt x="2637" y="638"/>
                      </a:lnTo>
                      <a:lnTo>
                        <a:pt x="2661" y="635"/>
                      </a:lnTo>
                      <a:lnTo>
                        <a:pt x="2684" y="632"/>
                      </a:lnTo>
                      <a:lnTo>
                        <a:pt x="2702" y="628"/>
                      </a:lnTo>
                      <a:lnTo>
                        <a:pt x="2720" y="622"/>
                      </a:lnTo>
                      <a:lnTo>
                        <a:pt x="2734" y="617"/>
                      </a:lnTo>
                      <a:lnTo>
                        <a:pt x="2745" y="612"/>
                      </a:lnTo>
                      <a:lnTo>
                        <a:pt x="2727" y="523"/>
                      </a:lnTo>
                      <a:close/>
                      <a:moveTo>
                        <a:pt x="2058" y="10"/>
                      </a:moveTo>
                      <a:lnTo>
                        <a:pt x="2058" y="631"/>
                      </a:lnTo>
                      <a:lnTo>
                        <a:pt x="2171" y="631"/>
                      </a:lnTo>
                      <a:lnTo>
                        <a:pt x="2171" y="10"/>
                      </a:lnTo>
                      <a:lnTo>
                        <a:pt x="2058" y="10"/>
                      </a:lnTo>
                      <a:close/>
                      <a:moveTo>
                        <a:pt x="1776" y="631"/>
                      </a:moveTo>
                      <a:lnTo>
                        <a:pt x="1991" y="10"/>
                      </a:lnTo>
                      <a:lnTo>
                        <a:pt x="1871" y="10"/>
                      </a:lnTo>
                      <a:lnTo>
                        <a:pt x="1780" y="294"/>
                      </a:lnTo>
                      <a:lnTo>
                        <a:pt x="1771" y="322"/>
                      </a:lnTo>
                      <a:lnTo>
                        <a:pt x="1762" y="351"/>
                      </a:lnTo>
                      <a:lnTo>
                        <a:pt x="1754" y="379"/>
                      </a:lnTo>
                      <a:lnTo>
                        <a:pt x="1746" y="407"/>
                      </a:lnTo>
                      <a:lnTo>
                        <a:pt x="1738" y="435"/>
                      </a:lnTo>
                      <a:lnTo>
                        <a:pt x="1730" y="463"/>
                      </a:lnTo>
                      <a:lnTo>
                        <a:pt x="1724" y="491"/>
                      </a:lnTo>
                      <a:lnTo>
                        <a:pt x="1717" y="518"/>
                      </a:lnTo>
                      <a:lnTo>
                        <a:pt x="1715" y="518"/>
                      </a:lnTo>
                      <a:lnTo>
                        <a:pt x="1709" y="491"/>
                      </a:lnTo>
                      <a:lnTo>
                        <a:pt x="1702" y="462"/>
                      </a:lnTo>
                      <a:lnTo>
                        <a:pt x="1695" y="434"/>
                      </a:lnTo>
                      <a:lnTo>
                        <a:pt x="1688" y="406"/>
                      </a:lnTo>
                      <a:lnTo>
                        <a:pt x="1680" y="379"/>
                      </a:lnTo>
                      <a:lnTo>
                        <a:pt x="1672" y="350"/>
                      </a:lnTo>
                      <a:lnTo>
                        <a:pt x="1663" y="321"/>
                      </a:lnTo>
                      <a:lnTo>
                        <a:pt x="1654" y="292"/>
                      </a:lnTo>
                      <a:lnTo>
                        <a:pt x="1570" y="10"/>
                      </a:lnTo>
                      <a:lnTo>
                        <a:pt x="1447" y="10"/>
                      </a:lnTo>
                      <a:lnTo>
                        <a:pt x="1647" y="631"/>
                      </a:lnTo>
                      <a:lnTo>
                        <a:pt x="1776" y="631"/>
                      </a:lnTo>
                      <a:close/>
                      <a:moveTo>
                        <a:pt x="1090" y="97"/>
                      </a:moveTo>
                      <a:lnTo>
                        <a:pt x="1101" y="95"/>
                      </a:lnTo>
                      <a:lnTo>
                        <a:pt x="1117" y="93"/>
                      </a:lnTo>
                      <a:lnTo>
                        <a:pt x="1136" y="92"/>
                      </a:lnTo>
                      <a:lnTo>
                        <a:pt x="1161" y="91"/>
                      </a:lnTo>
                      <a:lnTo>
                        <a:pt x="1174" y="92"/>
                      </a:lnTo>
                      <a:lnTo>
                        <a:pt x="1187" y="93"/>
                      </a:lnTo>
                      <a:lnTo>
                        <a:pt x="1199" y="95"/>
                      </a:lnTo>
                      <a:lnTo>
                        <a:pt x="1210" y="97"/>
                      </a:lnTo>
                      <a:lnTo>
                        <a:pt x="1222" y="100"/>
                      </a:lnTo>
                      <a:lnTo>
                        <a:pt x="1231" y="105"/>
                      </a:lnTo>
                      <a:lnTo>
                        <a:pt x="1240" y="109"/>
                      </a:lnTo>
                      <a:lnTo>
                        <a:pt x="1248" y="115"/>
                      </a:lnTo>
                      <a:lnTo>
                        <a:pt x="1256" y="121"/>
                      </a:lnTo>
                      <a:lnTo>
                        <a:pt x="1263" y="130"/>
                      </a:lnTo>
                      <a:lnTo>
                        <a:pt x="1268" y="137"/>
                      </a:lnTo>
                      <a:lnTo>
                        <a:pt x="1273" y="146"/>
                      </a:lnTo>
                      <a:lnTo>
                        <a:pt x="1277" y="156"/>
                      </a:lnTo>
                      <a:lnTo>
                        <a:pt x="1279" y="167"/>
                      </a:lnTo>
                      <a:lnTo>
                        <a:pt x="1281" y="178"/>
                      </a:lnTo>
                      <a:lnTo>
                        <a:pt x="1281" y="190"/>
                      </a:lnTo>
                      <a:lnTo>
                        <a:pt x="1281" y="202"/>
                      </a:lnTo>
                      <a:lnTo>
                        <a:pt x="1279" y="212"/>
                      </a:lnTo>
                      <a:lnTo>
                        <a:pt x="1277" y="222"/>
                      </a:lnTo>
                      <a:lnTo>
                        <a:pt x="1273" y="232"/>
                      </a:lnTo>
                      <a:lnTo>
                        <a:pt x="1268" y="242"/>
                      </a:lnTo>
                      <a:lnTo>
                        <a:pt x="1263" y="250"/>
                      </a:lnTo>
                      <a:lnTo>
                        <a:pt x="1255" y="257"/>
                      </a:lnTo>
                      <a:lnTo>
                        <a:pt x="1248" y="264"/>
                      </a:lnTo>
                      <a:lnTo>
                        <a:pt x="1240" y="271"/>
                      </a:lnTo>
                      <a:lnTo>
                        <a:pt x="1231" y="277"/>
                      </a:lnTo>
                      <a:lnTo>
                        <a:pt x="1221" y="281"/>
                      </a:lnTo>
                      <a:lnTo>
                        <a:pt x="1209" y="285"/>
                      </a:lnTo>
                      <a:lnTo>
                        <a:pt x="1197" y="288"/>
                      </a:lnTo>
                      <a:lnTo>
                        <a:pt x="1185" y="291"/>
                      </a:lnTo>
                      <a:lnTo>
                        <a:pt x="1171" y="292"/>
                      </a:lnTo>
                      <a:lnTo>
                        <a:pt x="1158" y="292"/>
                      </a:lnTo>
                      <a:lnTo>
                        <a:pt x="1090" y="292"/>
                      </a:lnTo>
                      <a:lnTo>
                        <a:pt x="1090" y="97"/>
                      </a:lnTo>
                      <a:close/>
                      <a:moveTo>
                        <a:pt x="978" y="631"/>
                      </a:moveTo>
                      <a:lnTo>
                        <a:pt x="1090" y="631"/>
                      </a:lnTo>
                      <a:lnTo>
                        <a:pt x="1090" y="375"/>
                      </a:lnTo>
                      <a:lnTo>
                        <a:pt x="1148" y="375"/>
                      </a:lnTo>
                      <a:lnTo>
                        <a:pt x="1159" y="377"/>
                      </a:lnTo>
                      <a:lnTo>
                        <a:pt x="1170" y="378"/>
                      </a:lnTo>
                      <a:lnTo>
                        <a:pt x="1180" y="380"/>
                      </a:lnTo>
                      <a:lnTo>
                        <a:pt x="1190" y="382"/>
                      </a:lnTo>
                      <a:lnTo>
                        <a:pt x="1198" y="385"/>
                      </a:lnTo>
                      <a:lnTo>
                        <a:pt x="1206" y="389"/>
                      </a:lnTo>
                      <a:lnTo>
                        <a:pt x="1213" y="394"/>
                      </a:lnTo>
                      <a:lnTo>
                        <a:pt x="1221" y="400"/>
                      </a:lnTo>
                      <a:lnTo>
                        <a:pt x="1227" y="407"/>
                      </a:lnTo>
                      <a:lnTo>
                        <a:pt x="1233" y="415"/>
                      </a:lnTo>
                      <a:lnTo>
                        <a:pt x="1238" y="424"/>
                      </a:lnTo>
                      <a:lnTo>
                        <a:pt x="1243" y="433"/>
                      </a:lnTo>
                      <a:lnTo>
                        <a:pt x="1247" y="444"/>
                      </a:lnTo>
                      <a:lnTo>
                        <a:pt x="1251" y="457"/>
                      </a:lnTo>
                      <a:lnTo>
                        <a:pt x="1255" y="470"/>
                      </a:lnTo>
                      <a:lnTo>
                        <a:pt x="1259" y="485"/>
                      </a:lnTo>
                      <a:lnTo>
                        <a:pt x="1272" y="537"/>
                      </a:lnTo>
                      <a:lnTo>
                        <a:pt x="1283" y="579"/>
                      </a:lnTo>
                      <a:lnTo>
                        <a:pt x="1288" y="597"/>
                      </a:lnTo>
                      <a:lnTo>
                        <a:pt x="1292" y="611"/>
                      </a:lnTo>
                      <a:lnTo>
                        <a:pt x="1297" y="622"/>
                      </a:lnTo>
                      <a:lnTo>
                        <a:pt x="1301" y="631"/>
                      </a:lnTo>
                      <a:lnTo>
                        <a:pt x="1417" y="631"/>
                      </a:lnTo>
                      <a:lnTo>
                        <a:pt x="1413" y="619"/>
                      </a:lnTo>
                      <a:lnTo>
                        <a:pt x="1406" y="605"/>
                      </a:lnTo>
                      <a:lnTo>
                        <a:pt x="1401" y="585"/>
                      </a:lnTo>
                      <a:lnTo>
                        <a:pt x="1395" y="565"/>
                      </a:lnTo>
                      <a:lnTo>
                        <a:pt x="1389" y="540"/>
                      </a:lnTo>
                      <a:lnTo>
                        <a:pt x="1382" y="514"/>
                      </a:lnTo>
                      <a:lnTo>
                        <a:pt x="1376" y="487"/>
                      </a:lnTo>
                      <a:lnTo>
                        <a:pt x="1368" y="458"/>
                      </a:lnTo>
                      <a:lnTo>
                        <a:pt x="1362" y="436"/>
                      </a:lnTo>
                      <a:lnTo>
                        <a:pt x="1354" y="416"/>
                      </a:lnTo>
                      <a:lnTo>
                        <a:pt x="1346" y="398"/>
                      </a:lnTo>
                      <a:lnTo>
                        <a:pt x="1336" y="382"/>
                      </a:lnTo>
                      <a:lnTo>
                        <a:pt x="1330" y="374"/>
                      </a:lnTo>
                      <a:lnTo>
                        <a:pt x="1324" y="367"/>
                      </a:lnTo>
                      <a:lnTo>
                        <a:pt x="1318" y="361"/>
                      </a:lnTo>
                      <a:lnTo>
                        <a:pt x="1312" y="355"/>
                      </a:lnTo>
                      <a:lnTo>
                        <a:pt x="1305" y="350"/>
                      </a:lnTo>
                      <a:lnTo>
                        <a:pt x="1298" y="346"/>
                      </a:lnTo>
                      <a:lnTo>
                        <a:pt x="1290" y="342"/>
                      </a:lnTo>
                      <a:lnTo>
                        <a:pt x="1282" y="337"/>
                      </a:lnTo>
                      <a:lnTo>
                        <a:pt x="1282" y="335"/>
                      </a:lnTo>
                      <a:lnTo>
                        <a:pt x="1292" y="330"/>
                      </a:lnTo>
                      <a:lnTo>
                        <a:pt x="1304" y="326"/>
                      </a:lnTo>
                      <a:lnTo>
                        <a:pt x="1314" y="320"/>
                      </a:lnTo>
                      <a:lnTo>
                        <a:pt x="1324" y="314"/>
                      </a:lnTo>
                      <a:lnTo>
                        <a:pt x="1334" y="306"/>
                      </a:lnTo>
                      <a:lnTo>
                        <a:pt x="1343" y="298"/>
                      </a:lnTo>
                      <a:lnTo>
                        <a:pt x="1352" y="289"/>
                      </a:lnTo>
                      <a:lnTo>
                        <a:pt x="1360" y="280"/>
                      </a:lnTo>
                      <a:lnTo>
                        <a:pt x="1367" y="270"/>
                      </a:lnTo>
                      <a:lnTo>
                        <a:pt x="1374" y="258"/>
                      </a:lnTo>
                      <a:lnTo>
                        <a:pt x="1380" y="247"/>
                      </a:lnTo>
                      <a:lnTo>
                        <a:pt x="1385" y="235"/>
                      </a:lnTo>
                      <a:lnTo>
                        <a:pt x="1389" y="222"/>
                      </a:lnTo>
                      <a:lnTo>
                        <a:pt x="1392" y="209"/>
                      </a:lnTo>
                      <a:lnTo>
                        <a:pt x="1394" y="194"/>
                      </a:lnTo>
                      <a:lnTo>
                        <a:pt x="1394" y="180"/>
                      </a:lnTo>
                      <a:lnTo>
                        <a:pt x="1393" y="160"/>
                      </a:lnTo>
                      <a:lnTo>
                        <a:pt x="1391" y="142"/>
                      </a:lnTo>
                      <a:lnTo>
                        <a:pt x="1386" y="124"/>
                      </a:lnTo>
                      <a:lnTo>
                        <a:pt x="1381" y="108"/>
                      </a:lnTo>
                      <a:lnTo>
                        <a:pt x="1373" y="94"/>
                      </a:lnTo>
                      <a:lnTo>
                        <a:pt x="1363" y="79"/>
                      </a:lnTo>
                      <a:lnTo>
                        <a:pt x="1353" y="67"/>
                      </a:lnTo>
                      <a:lnTo>
                        <a:pt x="1341" y="56"/>
                      </a:lnTo>
                      <a:lnTo>
                        <a:pt x="1333" y="49"/>
                      </a:lnTo>
                      <a:lnTo>
                        <a:pt x="1324" y="43"/>
                      </a:lnTo>
                      <a:lnTo>
                        <a:pt x="1315" y="38"/>
                      </a:lnTo>
                      <a:lnTo>
                        <a:pt x="1306" y="33"/>
                      </a:lnTo>
                      <a:lnTo>
                        <a:pt x="1296" y="28"/>
                      </a:lnTo>
                      <a:lnTo>
                        <a:pt x="1285" y="24"/>
                      </a:lnTo>
                      <a:lnTo>
                        <a:pt x="1275" y="21"/>
                      </a:lnTo>
                      <a:lnTo>
                        <a:pt x="1263" y="17"/>
                      </a:lnTo>
                      <a:lnTo>
                        <a:pt x="1238" y="12"/>
                      </a:lnTo>
                      <a:lnTo>
                        <a:pt x="1211" y="8"/>
                      </a:lnTo>
                      <a:lnTo>
                        <a:pt x="1181" y="6"/>
                      </a:lnTo>
                      <a:lnTo>
                        <a:pt x="1150" y="5"/>
                      </a:lnTo>
                      <a:lnTo>
                        <a:pt x="1125" y="5"/>
                      </a:lnTo>
                      <a:lnTo>
                        <a:pt x="1101" y="6"/>
                      </a:lnTo>
                      <a:lnTo>
                        <a:pt x="1078" y="7"/>
                      </a:lnTo>
                      <a:lnTo>
                        <a:pt x="1055" y="9"/>
                      </a:lnTo>
                      <a:lnTo>
                        <a:pt x="1034" y="11"/>
                      </a:lnTo>
                      <a:lnTo>
                        <a:pt x="1014" y="13"/>
                      </a:lnTo>
                      <a:lnTo>
                        <a:pt x="995" y="15"/>
                      </a:lnTo>
                      <a:lnTo>
                        <a:pt x="978" y="19"/>
                      </a:lnTo>
                      <a:lnTo>
                        <a:pt x="978" y="631"/>
                      </a:lnTo>
                      <a:close/>
                      <a:moveTo>
                        <a:pt x="852" y="263"/>
                      </a:moveTo>
                      <a:lnTo>
                        <a:pt x="617" y="263"/>
                      </a:lnTo>
                      <a:lnTo>
                        <a:pt x="617" y="104"/>
                      </a:lnTo>
                      <a:lnTo>
                        <a:pt x="865" y="104"/>
                      </a:lnTo>
                      <a:lnTo>
                        <a:pt x="865" y="10"/>
                      </a:lnTo>
                      <a:lnTo>
                        <a:pt x="504" y="10"/>
                      </a:lnTo>
                      <a:lnTo>
                        <a:pt x="504" y="631"/>
                      </a:lnTo>
                      <a:lnTo>
                        <a:pt x="879" y="631"/>
                      </a:lnTo>
                      <a:lnTo>
                        <a:pt x="879" y="537"/>
                      </a:lnTo>
                      <a:lnTo>
                        <a:pt x="617" y="537"/>
                      </a:lnTo>
                      <a:lnTo>
                        <a:pt x="617" y="355"/>
                      </a:lnTo>
                      <a:lnTo>
                        <a:pt x="852" y="355"/>
                      </a:lnTo>
                      <a:lnTo>
                        <a:pt x="852" y="263"/>
                      </a:lnTo>
                      <a:close/>
                      <a:moveTo>
                        <a:pt x="0" y="601"/>
                      </a:moveTo>
                      <a:lnTo>
                        <a:pt x="14" y="609"/>
                      </a:lnTo>
                      <a:lnTo>
                        <a:pt x="32" y="616"/>
                      </a:lnTo>
                      <a:lnTo>
                        <a:pt x="50" y="622"/>
                      </a:lnTo>
                      <a:lnTo>
                        <a:pt x="72" y="629"/>
                      </a:lnTo>
                      <a:lnTo>
                        <a:pt x="94" y="634"/>
                      </a:lnTo>
                      <a:lnTo>
                        <a:pt x="118" y="637"/>
                      </a:lnTo>
                      <a:lnTo>
                        <a:pt x="143" y="640"/>
                      </a:lnTo>
                      <a:lnTo>
                        <a:pt x="167" y="641"/>
                      </a:lnTo>
                      <a:lnTo>
                        <a:pt x="196" y="640"/>
                      </a:lnTo>
                      <a:lnTo>
                        <a:pt x="224" y="637"/>
                      </a:lnTo>
                      <a:lnTo>
                        <a:pt x="236" y="635"/>
                      </a:lnTo>
                      <a:lnTo>
                        <a:pt x="248" y="632"/>
                      </a:lnTo>
                      <a:lnTo>
                        <a:pt x="261" y="629"/>
                      </a:lnTo>
                      <a:lnTo>
                        <a:pt x="272" y="625"/>
                      </a:lnTo>
                      <a:lnTo>
                        <a:pt x="282" y="621"/>
                      </a:lnTo>
                      <a:lnTo>
                        <a:pt x="293" y="617"/>
                      </a:lnTo>
                      <a:lnTo>
                        <a:pt x="303" y="613"/>
                      </a:lnTo>
                      <a:lnTo>
                        <a:pt x="312" y="608"/>
                      </a:lnTo>
                      <a:lnTo>
                        <a:pt x="321" y="603"/>
                      </a:lnTo>
                      <a:lnTo>
                        <a:pt x="330" y="597"/>
                      </a:lnTo>
                      <a:lnTo>
                        <a:pt x="338" y="591"/>
                      </a:lnTo>
                      <a:lnTo>
                        <a:pt x="345" y="584"/>
                      </a:lnTo>
                      <a:lnTo>
                        <a:pt x="352" y="578"/>
                      </a:lnTo>
                      <a:lnTo>
                        <a:pt x="358" y="571"/>
                      </a:lnTo>
                      <a:lnTo>
                        <a:pt x="365" y="564"/>
                      </a:lnTo>
                      <a:lnTo>
                        <a:pt x="371" y="557"/>
                      </a:lnTo>
                      <a:lnTo>
                        <a:pt x="380" y="541"/>
                      </a:lnTo>
                      <a:lnTo>
                        <a:pt x="388" y="526"/>
                      </a:lnTo>
                      <a:lnTo>
                        <a:pt x="394" y="508"/>
                      </a:lnTo>
                      <a:lnTo>
                        <a:pt x="400" y="491"/>
                      </a:lnTo>
                      <a:lnTo>
                        <a:pt x="402" y="472"/>
                      </a:lnTo>
                      <a:lnTo>
                        <a:pt x="403" y="454"/>
                      </a:lnTo>
                      <a:lnTo>
                        <a:pt x="402" y="437"/>
                      </a:lnTo>
                      <a:lnTo>
                        <a:pt x="401" y="422"/>
                      </a:lnTo>
                      <a:lnTo>
                        <a:pt x="397" y="407"/>
                      </a:lnTo>
                      <a:lnTo>
                        <a:pt x="393" y="393"/>
                      </a:lnTo>
                      <a:lnTo>
                        <a:pt x="387" y="380"/>
                      </a:lnTo>
                      <a:lnTo>
                        <a:pt x="381" y="367"/>
                      </a:lnTo>
                      <a:lnTo>
                        <a:pt x="373" y="355"/>
                      </a:lnTo>
                      <a:lnTo>
                        <a:pt x="364" y="344"/>
                      </a:lnTo>
                      <a:lnTo>
                        <a:pt x="353" y="332"/>
                      </a:lnTo>
                      <a:lnTo>
                        <a:pt x="341" y="322"/>
                      </a:lnTo>
                      <a:lnTo>
                        <a:pt x="328" y="313"/>
                      </a:lnTo>
                      <a:lnTo>
                        <a:pt x="313" y="303"/>
                      </a:lnTo>
                      <a:lnTo>
                        <a:pt x="298" y="294"/>
                      </a:lnTo>
                      <a:lnTo>
                        <a:pt x="281" y="286"/>
                      </a:lnTo>
                      <a:lnTo>
                        <a:pt x="263" y="278"/>
                      </a:lnTo>
                      <a:lnTo>
                        <a:pt x="243" y="270"/>
                      </a:lnTo>
                      <a:lnTo>
                        <a:pt x="215" y="258"/>
                      </a:lnTo>
                      <a:lnTo>
                        <a:pt x="190" y="247"/>
                      </a:lnTo>
                      <a:lnTo>
                        <a:pt x="179" y="242"/>
                      </a:lnTo>
                      <a:lnTo>
                        <a:pt x="169" y="236"/>
                      </a:lnTo>
                      <a:lnTo>
                        <a:pt x="161" y="230"/>
                      </a:lnTo>
                      <a:lnTo>
                        <a:pt x="153" y="224"/>
                      </a:lnTo>
                      <a:lnTo>
                        <a:pt x="146" y="219"/>
                      </a:lnTo>
                      <a:lnTo>
                        <a:pt x="141" y="213"/>
                      </a:lnTo>
                      <a:lnTo>
                        <a:pt x="135" y="206"/>
                      </a:lnTo>
                      <a:lnTo>
                        <a:pt x="131" y="200"/>
                      </a:lnTo>
                      <a:lnTo>
                        <a:pt x="128" y="192"/>
                      </a:lnTo>
                      <a:lnTo>
                        <a:pt x="126" y="184"/>
                      </a:lnTo>
                      <a:lnTo>
                        <a:pt x="125" y="177"/>
                      </a:lnTo>
                      <a:lnTo>
                        <a:pt x="125" y="168"/>
                      </a:lnTo>
                      <a:lnTo>
                        <a:pt x="125" y="162"/>
                      </a:lnTo>
                      <a:lnTo>
                        <a:pt x="126" y="154"/>
                      </a:lnTo>
                      <a:lnTo>
                        <a:pt x="128" y="147"/>
                      </a:lnTo>
                      <a:lnTo>
                        <a:pt x="130" y="141"/>
                      </a:lnTo>
                      <a:lnTo>
                        <a:pt x="134" y="135"/>
                      </a:lnTo>
                      <a:lnTo>
                        <a:pt x="139" y="129"/>
                      </a:lnTo>
                      <a:lnTo>
                        <a:pt x="143" y="122"/>
                      </a:lnTo>
                      <a:lnTo>
                        <a:pt x="149" y="117"/>
                      </a:lnTo>
                      <a:lnTo>
                        <a:pt x="156" y="112"/>
                      </a:lnTo>
                      <a:lnTo>
                        <a:pt x="163" y="107"/>
                      </a:lnTo>
                      <a:lnTo>
                        <a:pt x="171" y="103"/>
                      </a:lnTo>
                      <a:lnTo>
                        <a:pt x="181" y="100"/>
                      </a:lnTo>
                      <a:lnTo>
                        <a:pt x="191" y="97"/>
                      </a:lnTo>
                      <a:lnTo>
                        <a:pt x="202" y="95"/>
                      </a:lnTo>
                      <a:lnTo>
                        <a:pt x="215" y="94"/>
                      </a:lnTo>
                      <a:lnTo>
                        <a:pt x="227" y="94"/>
                      </a:lnTo>
                      <a:lnTo>
                        <a:pt x="248" y="94"/>
                      </a:lnTo>
                      <a:lnTo>
                        <a:pt x="268" y="96"/>
                      </a:lnTo>
                      <a:lnTo>
                        <a:pt x="285" y="100"/>
                      </a:lnTo>
                      <a:lnTo>
                        <a:pt x="302" y="104"/>
                      </a:lnTo>
                      <a:lnTo>
                        <a:pt x="317" y="108"/>
                      </a:lnTo>
                      <a:lnTo>
                        <a:pt x="331" y="113"/>
                      </a:lnTo>
                      <a:lnTo>
                        <a:pt x="342" y="118"/>
                      </a:lnTo>
                      <a:lnTo>
                        <a:pt x="351" y="122"/>
                      </a:lnTo>
                      <a:lnTo>
                        <a:pt x="378" y="31"/>
                      </a:lnTo>
                      <a:lnTo>
                        <a:pt x="366" y="25"/>
                      </a:lnTo>
                      <a:lnTo>
                        <a:pt x="350" y="20"/>
                      </a:lnTo>
                      <a:lnTo>
                        <a:pt x="335" y="14"/>
                      </a:lnTo>
                      <a:lnTo>
                        <a:pt x="316" y="9"/>
                      </a:lnTo>
                      <a:lnTo>
                        <a:pt x="298" y="6"/>
                      </a:lnTo>
                      <a:lnTo>
                        <a:pt x="276" y="3"/>
                      </a:lnTo>
                      <a:lnTo>
                        <a:pt x="254" y="1"/>
                      </a:lnTo>
                      <a:lnTo>
                        <a:pt x="229" y="0"/>
                      </a:lnTo>
                      <a:lnTo>
                        <a:pt x="204" y="1"/>
                      </a:lnTo>
                      <a:lnTo>
                        <a:pt x="182" y="4"/>
                      </a:lnTo>
                      <a:lnTo>
                        <a:pt x="159" y="8"/>
                      </a:lnTo>
                      <a:lnTo>
                        <a:pt x="139" y="14"/>
                      </a:lnTo>
                      <a:lnTo>
                        <a:pt x="119" y="22"/>
                      </a:lnTo>
                      <a:lnTo>
                        <a:pt x="101" y="30"/>
                      </a:lnTo>
                      <a:lnTo>
                        <a:pt x="84" y="40"/>
                      </a:lnTo>
                      <a:lnTo>
                        <a:pt x="70" y="51"/>
                      </a:lnTo>
                      <a:lnTo>
                        <a:pt x="56" y="64"/>
                      </a:lnTo>
                      <a:lnTo>
                        <a:pt x="44" y="77"/>
                      </a:lnTo>
                      <a:lnTo>
                        <a:pt x="34" y="93"/>
                      </a:lnTo>
                      <a:lnTo>
                        <a:pt x="26" y="108"/>
                      </a:lnTo>
                      <a:lnTo>
                        <a:pt x="18" y="124"/>
                      </a:lnTo>
                      <a:lnTo>
                        <a:pt x="14" y="142"/>
                      </a:lnTo>
                      <a:lnTo>
                        <a:pt x="11" y="159"/>
                      </a:lnTo>
                      <a:lnTo>
                        <a:pt x="10" y="179"/>
                      </a:lnTo>
                      <a:lnTo>
                        <a:pt x="11" y="194"/>
                      </a:lnTo>
                      <a:lnTo>
                        <a:pt x="13" y="211"/>
                      </a:lnTo>
                      <a:lnTo>
                        <a:pt x="16" y="225"/>
                      </a:lnTo>
                      <a:lnTo>
                        <a:pt x="21" y="240"/>
                      </a:lnTo>
                      <a:lnTo>
                        <a:pt x="29" y="253"/>
                      </a:lnTo>
                      <a:lnTo>
                        <a:pt x="36" y="265"/>
                      </a:lnTo>
                      <a:lnTo>
                        <a:pt x="45" y="277"/>
                      </a:lnTo>
                      <a:lnTo>
                        <a:pt x="55" y="288"/>
                      </a:lnTo>
                      <a:lnTo>
                        <a:pt x="67" y="299"/>
                      </a:lnTo>
                      <a:lnTo>
                        <a:pt x="80" y="310"/>
                      </a:lnTo>
                      <a:lnTo>
                        <a:pt x="93" y="319"/>
                      </a:lnTo>
                      <a:lnTo>
                        <a:pt x="109" y="328"/>
                      </a:lnTo>
                      <a:lnTo>
                        <a:pt x="124" y="336"/>
                      </a:lnTo>
                      <a:lnTo>
                        <a:pt x="142" y="345"/>
                      </a:lnTo>
                      <a:lnTo>
                        <a:pt x="159" y="352"/>
                      </a:lnTo>
                      <a:lnTo>
                        <a:pt x="178" y="359"/>
                      </a:lnTo>
                      <a:lnTo>
                        <a:pt x="205" y="369"/>
                      </a:lnTo>
                      <a:lnTo>
                        <a:pt x="228" y="381"/>
                      </a:lnTo>
                      <a:lnTo>
                        <a:pt x="238" y="386"/>
                      </a:lnTo>
                      <a:lnTo>
                        <a:pt x="247" y="392"/>
                      </a:lnTo>
                      <a:lnTo>
                        <a:pt x="255" y="397"/>
                      </a:lnTo>
                      <a:lnTo>
                        <a:pt x="262" y="403"/>
                      </a:lnTo>
                      <a:lnTo>
                        <a:pt x="268" y="409"/>
                      </a:lnTo>
                      <a:lnTo>
                        <a:pt x="273" y="417"/>
                      </a:lnTo>
                      <a:lnTo>
                        <a:pt x="278" y="423"/>
                      </a:lnTo>
                      <a:lnTo>
                        <a:pt x="281" y="430"/>
                      </a:lnTo>
                      <a:lnTo>
                        <a:pt x="284" y="437"/>
                      </a:lnTo>
                      <a:lnTo>
                        <a:pt x="287" y="445"/>
                      </a:lnTo>
                      <a:lnTo>
                        <a:pt x="288" y="454"/>
                      </a:lnTo>
                      <a:lnTo>
                        <a:pt x="288" y="462"/>
                      </a:lnTo>
                      <a:lnTo>
                        <a:pt x="288" y="471"/>
                      </a:lnTo>
                      <a:lnTo>
                        <a:pt x="285" y="480"/>
                      </a:lnTo>
                      <a:lnTo>
                        <a:pt x="283" y="489"/>
                      </a:lnTo>
                      <a:lnTo>
                        <a:pt x="280" y="497"/>
                      </a:lnTo>
                      <a:lnTo>
                        <a:pt x="276" y="504"/>
                      </a:lnTo>
                      <a:lnTo>
                        <a:pt x="271" y="511"/>
                      </a:lnTo>
                      <a:lnTo>
                        <a:pt x="265" y="517"/>
                      </a:lnTo>
                      <a:lnTo>
                        <a:pt x="259" y="524"/>
                      </a:lnTo>
                      <a:lnTo>
                        <a:pt x="251" y="529"/>
                      </a:lnTo>
                      <a:lnTo>
                        <a:pt x="242" y="533"/>
                      </a:lnTo>
                      <a:lnTo>
                        <a:pt x="233" y="537"/>
                      </a:lnTo>
                      <a:lnTo>
                        <a:pt x="223" y="540"/>
                      </a:lnTo>
                      <a:lnTo>
                        <a:pt x="213" y="543"/>
                      </a:lnTo>
                      <a:lnTo>
                        <a:pt x="200" y="545"/>
                      </a:lnTo>
                      <a:lnTo>
                        <a:pt x="188" y="546"/>
                      </a:lnTo>
                      <a:lnTo>
                        <a:pt x="175" y="546"/>
                      </a:lnTo>
                      <a:lnTo>
                        <a:pt x="154" y="546"/>
                      </a:lnTo>
                      <a:lnTo>
                        <a:pt x="132" y="543"/>
                      </a:lnTo>
                      <a:lnTo>
                        <a:pt x="112" y="540"/>
                      </a:lnTo>
                      <a:lnTo>
                        <a:pt x="92" y="535"/>
                      </a:lnTo>
                      <a:lnTo>
                        <a:pt x="74" y="529"/>
                      </a:lnTo>
                      <a:lnTo>
                        <a:pt x="56" y="523"/>
                      </a:lnTo>
                      <a:lnTo>
                        <a:pt x="40" y="514"/>
                      </a:lnTo>
                      <a:lnTo>
                        <a:pt x="26" y="507"/>
                      </a:lnTo>
                      <a:lnTo>
                        <a:pt x="0" y="601"/>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latin typeface="Myriad Pro"/>
                  </a:endParaRPr>
                </a:p>
              </p:txBody>
            </p:sp>
            <p:sp>
              <p:nvSpPr>
                <p:cNvPr id="29" name="Freeform 28"/>
                <p:cNvSpPr>
                  <a:spLocks noEditPoints="1"/>
                </p:cNvSpPr>
                <p:nvPr/>
              </p:nvSpPr>
              <p:spPr bwMode="auto">
                <a:xfrm>
                  <a:off x="656520" y="250031"/>
                  <a:ext cx="780730" cy="84203"/>
                </a:xfrm>
                <a:custGeom>
                  <a:avLst/>
                  <a:gdLst/>
                  <a:ahLst/>
                  <a:cxnLst>
                    <a:cxn ang="0">
                      <a:pos x="5506" y="10"/>
                    </a:cxn>
                    <a:cxn ang="0">
                      <a:pos x="5169" y="544"/>
                    </a:cxn>
                    <a:cxn ang="0">
                      <a:pos x="5029" y="477"/>
                    </a:cxn>
                    <a:cxn ang="0">
                      <a:pos x="4982" y="270"/>
                    </a:cxn>
                    <a:cxn ang="0">
                      <a:pos x="5063" y="133"/>
                    </a:cxn>
                    <a:cxn ang="0">
                      <a:pos x="5293" y="109"/>
                    </a:cxn>
                    <a:cxn ang="0">
                      <a:pos x="5122" y="6"/>
                    </a:cxn>
                    <a:cxn ang="0">
                      <a:pos x="4924" y="122"/>
                    </a:cxn>
                    <a:cxn ang="0">
                      <a:pos x="4861" y="362"/>
                    </a:cxn>
                    <a:cxn ang="0">
                      <a:pos x="4955" y="565"/>
                    </a:cxn>
                    <a:cxn ang="0">
                      <a:pos x="5175" y="641"/>
                    </a:cxn>
                    <a:cxn ang="0">
                      <a:pos x="4373" y="269"/>
                    </a:cxn>
                    <a:cxn ang="0">
                      <a:pos x="4761" y="631"/>
                    </a:cxn>
                    <a:cxn ang="0">
                      <a:pos x="4630" y="407"/>
                    </a:cxn>
                    <a:cxn ang="0">
                      <a:pos x="3905" y="100"/>
                    </a:cxn>
                    <a:cxn ang="0">
                      <a:pos x="3809" y="456"/>
                    </a:cxn>
                    <a:cxn ang="0">
                      <a:pos x="3020" y="10"/>
                    </a:cxn>
                    <a:cxn ang="0">
                      <a:pos x="2324" y="528"/>
                    </a:cxn>
                    <a:cxn ang="0">
                      <a:pos x="2455" y="633"/>
                    </a:cxn>
                    <a:cxn ang="0">
                      <a:pos x="2663" y="610"/>
                    </a:cxn>
                    <a:cxn ang="0">
                      <a:pos x="2767" y="461"/>
                    </a:cxn>
                    <a:cxn ang="0">
                      <a:pos x="2644" y="481"/>
                    </a:cxn>
                    <a:cxn ang="0">
                      <a:pos x="2470" y="533"/>
                    </a:cxn>
                    <a:cxn ang="0">
                      <a:pos x="1803" y="609"/>
                    </a:cxn>
                    <a:cxn ang="0">
                      <a:pos x="2082" y="617"/>
                    </a:cxn>
                    <a:cxn ang="0">
                      <a:pos x="2191" y="472"/>
                    </a:cxn>
                    <a:cxn ang="0">
                      <a:pos x="2070" y="286"/>
                    </a:cxn>
                    <a:cxn ang="0">
                      <a:pos x="1914" y="177"/>
                    </a:cxn>
                    <a:cxn ang="0">
                      <a:pos x="1991" y="95"/>
                    </a:cxn>
                    <a:cxn ang="0">
                      <a:pos x="2106" y="9"/>
                    </a:cxn>
                    <a:cxn ang="0">
                      <a:pos x="1823" y="93"/>
                    </a:cxn>
                    <a:cxn ang="0">
                      <a:pos x="1869" y="310"/>
                    </a:cxn>
                    <a:cxn ang="0">
                      <a:pos x="2067" y="423"/>
                    </a:cxn>
                    <a:cxn ang="0">
                      <a:pos x="2031" y="533"/>
                    </a:cxn>
                    <a:cxn ang="0">
                      <a:pos x="1789" y="601"/>
                    </a:cxn>
                    <a:cxn ang="0">
                      <a:pos x="1348" y="251"/>
                    </a:cxn>
                    <a:cxn ang="0">
                      <a:pos x="1587" y="422"/>
                    </a:cxn>
                    <a:cxn ang="0">
                      <a:pos x="1300" y="631"/>
                    </a:cxn>
                    <a:cxn ang="0">
                      <a:pos x="679" y="482"/>
                    </a:cxn>
                    <a:cxn ang="0">
                      <a:pos x="668" y="177"/>
                    </a:cxn>
                    <a:cxn ang="0">
                      <a:pos x="807" y="91"/>
                    </a:cxn>
                    <a:cxn ang="0">
                      <a:pos x="944" y="177"/>
                    </a:cxn>
                    <a:cxn ang="0">
                      <a:pos x="933" y="482"/>
                    </a:cxn>
                    <a:cxn ang="0">
                      <a:pos x="804" y="550"/>
                    </a:cxn>
                    <a:cxn ang="0">
                      <a:pos x="993" y="575"/>
                    </a:cxn>
                    <a:cxn ang="0">
                      <a:pos x="1094" y="370"/>
                    </a:cxn>
                    <a:cxn ang="0">
                      <a:pos x="1054" y="137"/>
                    </a:cxn>
                    <a:cxn ang="0">
                      <a:pos x="890" y="9"/>
                    </a:cxn>
                    <a:cxn ang="0">
                      <a:pos x="665" y="37"/>
                    </a:cxn>
                    <a:cxn ang="0">
                      <a:pos x="531" y="209"/>
                    </a:cxn>
                    <a:cxn ang="0">
                      <a:pos x="535" y="452"/>
                    </a:cxn>
                    <a:cxn ang="0">
                      <a:pos x="670" y="611"/>
                    </a:cxn>
                    <a:cxn ang="0">
                      <a:pos x="403" y="539"/>
                    </a:cxn>
                    <a:cxn ang="0">
                      <a:pos x="216" y="516"/>
                    </a:cxn>
                    <a:cxn ang="0">
                      <a:pos x="123" y="371"/>
                    </a:cxn>
                    <a:cxn ang="0">
                      <a:pos x="160" y="176"/>
                    </a:cxn>
                    <a:cxn ang="0">
                      <a:pos x="337" y="94"/>
                    </a:cxn>
                    <a:cxn ang="0">
                      <a:pos x="383" y="3"/>
                    </a:cxn>
                    <a:cxn ang="0">
                      <a:pos x="130" y="59"/>
                    </a:cxn>
                    <a:cxn ang="0">
                      <a:pos x="6" y="255"/>
                    </a:cxn>
                    <a:cxn ang="0">
                      <a:pos x="41" y="497"/>
                    </a:cxn>
                    <a:cxn ang="0">
                      <a:pos x="215" y="628"/>
                    </a:cxn>
                    <a:cxn ang="0">
                      <a:pos x="458" y="523"/>
                    </a:cxn>
                  </a:cxnLst>
                  <a:rect l="0" t="0" r="r" b="b"/>
                  <a:pathLst>
                    <a:path w="5893" h="641">
                      <a:moveTo>
                        <a:pt x="5686" y="631"/>
                      </a:moveTo>
                      <a:lnTo>
                        <a:pt x="5686" y="369"/>
                      </a:lnTo>
                      <a:lnTo>
                        <a:pt x="5893" y="10"/>
                      </a:lnTo>
                      <a:lnTo>
                        <a:pt x="5764" y="10"/>
                      </a:lnTo>
                      <a:lnTo>
                        <a:pt x="5690" y="169"/>
                      </a:lnTo>
                      <a:lnTo>
                        <a:pt x="5675" y="202"/>
                      </a:lnTo>
                      <a:lnTo>
                        <a:pt x="5661" y="232"/>
                      </a:lnTo>
                      <a:lnTo>
                        <a:pt x="5648" y="262"/>
                      </a:lnTo>
                      <a:lnTo>
                        <a:pt x="5636" y="292"/>
                      </a:lnTo>
                      <a:lnTo>
                        <a:pt x="5635" y="292"/>
                      </a:lnTo>
                      <a:lnTo>
                        <a:pt x="5621" y="261"/>
                      </a:lnTo>
                      <a:lnTo>
                        <a:pt x="5609" y="232"/>
                      </a:lnTo>
                      <a:lnTo>
                        <a:pt x="5596" y="202"/>
                      </a:lnTo>
                      <a:lnTo>
                        <a:pt x="5580" y="170"/>
                      </a:lnTo>
                      <a:lnTo>
                        <a:pt x="5506" y="10"/>
                      </a:lnTo>
                      <a:lnTo>
                        <a:pt x="5377" y="10"/>
                      </a:lnTo>
                      <a:lnTo>
                        <a:pt x="5573" y="372"/>
                      </a:lnTo>
                      <a:lnTo>
                        <a:pt x="5573" y="631"/>
                      </a:lnTo>
                      <a:lnTo>
                        <a:pt x="5686" y="631"/>
                      </a:lnTo>
                      <a:close/>
                      <a:moveTo>
                        <a:pt x="5318" y="523"/>
                      </a:moveTo>
                      <a:lnTo>
                        <a:pt x="5306" y="528"/>
                      </a:lnTo>
                      <a:lnTo>
                        <a:pt x="5293" y="532"/>
                      </a:lnTo>
                      <a:lnTo>
                        <a:pt x="5277" y="536"/>
                      </a:lnTo>
                      <a:lnTo>
                        <a:pt x="5262" y="539"/>
                      </a:lnTo>
                      <a:lnTo>
                        <a:pt x="5245" y="542"/>
                      </a:lnTo>
                      <a:lnTo>
                        <a:pt x="5229" y="544"/>
                      </a:lnTo>
                      <a:lnTo>
                        <a:pt x="5211" y="545"/>
                      </a:lnTo>
                      <a:lnTo>
                        <a:pt x="5194" y="545"/>
                      </a:lnTo>
                      <a:lnTo>
                        <a:pt x="5182" y="545"/>
                      </a:lnTo>
                      <a:lnTo>
                        <a:pt x="5169" y="544"/>
                      </a:lnTo>
                      <a:lnTo>
                        <a:pt x="5157" y="543"/>
                      </a:lnTo>
                      <a:lnTo>
                        <a:pt x="5146" y="541"/>
                      </a:lnTo>
                      <a:lnTo>
                        <a:pt x="5134" y="539"/>
                      </a:lnTo>
                      <a:lnTo>
                        <a:pt x="5124" y="537"/>
                      </a:lnTo>
                      <a:lnTo>
                        <a:pt x="5113" y="534"/>
                      </a:lnTo>
                      <a:lnTo>
                        <a:pt x="5104" y="530"/>
                      </a:lnTo>
                      <a:lnTo>
                        <a:pt x="5093" y="526"/>
                      </a:lnTo>
                      <a:lnTo>
                        <a:pt x="5084" y="522"/>
                      </a:lnTo>
                      <a:lnTo>
                        <a:pt x="5075" y="516"/>
                      </a:lnTo>
                      <a:lnTo>
                        <a:pt x="5067" y="511"/>
                      </a:lnTo>
                      <a:lnTo>
                        <a:pt x="5057" y="505"/>
                      </a:lnTo>
                      <a:lnTo>
                        <a:pt x="5050" y="499"/>
                      </a:lnTo>
                      <a:lnTo>
                        <a:pt x="5042" y="492"/>
                      </a:lnTo>
                      <a:lnTo>
                        <a:pt x="5036" y="486"/>
                      </a:lnTo>
                      <a:lnTo>
                        <a:pt x="5029" y="477"/>
                      </a:lnTo>
                      <a:lnTo>
                        <a:pt x="5022" y="470"/>
                      </a:lnTo>
                      <a:lnTo>
                        <a:pt x="5016" y="462"/>
                      </a:lnTo>
                      <a:lnTo>
                        <a:pt x="5011" y="453"/>
                      </a:lnTo>
                      <a:lnTo>
                        <a:pt x="5006" y="443"/>
                      </a:lnTo>
                      <a:lnTo>
                        <a:pt x="5001" y="434"/>
                      </a:lnTo>
                      <a:lnTo>
                        <a:pt x="4997" y="425"/>
                      </a:lnTo>
                      <a:lnTo>
                        <a:pt x="4993" y="415"/>
                      </a:lnTo>
                      <a:lnTo>
                        <a:pt x="4986" y="393"/>
                      </a:lnTo>
                      <a:lnTo>
                        <a:pt x="4982" y="371"/>
                      </a:lnTo>
                      <a:lnTo>
                        <a:pt x="4979" y="347"/>
                      </a:lnTo>
                      <a:lnTo>
                        <a:pt x="4978" y="322"/>
                      </a:lnTo>
                      <a:lnTo>
                        <a:pt x="4979" y="309"/>
                      </a:lnTo>
                      <a:lnTo>
                        <a:pt x="4979" y="295"/>
                      </a:lnTo>
                      <a:lnTo>
                        <a:pt x="4981" y="282"/>
                      </a:lnTo>
                      <a:lnTo>
                        <a:pt x="4982" y="270"/>
                      </a:lnTo>
                      <a:lnTo>
                        <a:pt x="4985" y="257"/>
                      </a:lnTo>
                      <a:lnTo>
                        <a:pt x="4987" y="246"/>
                      </a:lnTo>
                      <a:lnTo>
                        <a:pt x="4991" y="235"/>
                      </a:lnTo>
                      <a:lnTo>
                        <a:pt x="4995" y="223"/>
                      </a:lnTo>
                      <a:lnTo>
                        <a:pt x="4999" y="213"/>
                      </a:lnTo>
                      <a:lnTo>
                        <a:pt x="5004" y="203"/>
                      </a:lnTo>
                      <a:lnTo>
                        <a:pt x="5008" y="193"/>
                      </a:lnTo>
                      <a:lnTo>
                        <a:pt x="5014" y="184"/>
                      </a:lnTo>
                      <a:lnTo>
                        <a:pt x="5019" y="176"/>
                      </a:lnTo>
                      <a:lnTo>
                        <a:pt x="5026" y="168"/>
                      </a:lnTo>
                      <a:lnTo>
                        <a:pt x="5033" y="159"/>
                      </a:lnTo>
                      <a:lnTo>
                        <a:pt x="5040" y="152"/>
                      </a:lnTo>
                      <a:lnTo>
                        <a:pt x="5047" y="145"/>
                      </a:lnTo>
                      <a:lnTo>
                        <a:pt x="5055" y="139"/>
                      </a:lnTo>
                      <a:lnTo>
                        <a:pt x="5063" y="133"/>
                      </a:lnTo>
                      <a:lnTo>
                        <a:pt x="5072" y="127"/>
                      </a:lnTo>
                      <a:lnTo>
                        <a:pt x="5080" y="121"/>
                      </a:lnTo>
                      <a:lnTo>
                        <a:pt x="5089" y="117"/>
                      </a:lnTo>
                      <a:lnTo>
                        <a:pt x="5098" y="112"/>
                      </a:lnTo>
                      <a:lnTo>
                        <a:pt x="5109" y="109"/>
                      </a:lnTo>
                      <a:lnTo>
                        <a:pt x="5129" y="102"/>
                      </a:lnTo>
                      <a:lnTo>
                        <a:pt x="5150" y="98"/>
                      </a:lnTo>
                      <a:lnTo>
                        <a:pt x="5172" y="95"/>
                      </a:lnTo>
                      <a:lnTo>
                        <a:pt x="5196" y="94"/>
                      </a:lnTo>
                      <a:lnTo>
                        <a:pt x="5215" y="95"/>
                      </a:lnTo>
                      <a:lnTo>
                        <a:pt x="5232" y="96"/>
                      </a:lnTo>
                      <a:lnTo>
                        <a:pt x="5248" y="98"/>
                      </a:lnTo>
                      <a:lnTo>
                        <a:pt x="5264" y="101"/>
                      </a:lnTo>
                      <a:lnTo>
                        <a:pt x="5279" y="105"/>
                      </a:lnTo>
                      <a:lnTo>
                        <a:pt x="5293" y="109"/>
                      </a:lnTo>
                      <a:lnTo>
                        <a:pt x="5305" y="113"/>
                      </a:lnTo>
                      <a:lnTo>
                        <a:pt x="5316" y="118"/>
                      </a:lnTo>
                      <a:lnTo>
                        <a:pt x="5341" y="28"/>
                      </a:lnTo>
                      <a:lnTo>
                        <a:pt x="5332" y="24"/>
                      </a:lnTo>
                      <a:lnTo>
                        <a:pt x="5318" y="19"/>
                      </a:lnTo>
                      <a:lnTo>
                        <a:pt x="5303" y="13"/>
                      </a:lnTo>
                      <a:lnTo>
                        <a:pt x="5285" y="9"/>
                      </a:lnTo>
                      <a:lnTo>
                        <a:pt x="5265" y="6"/>
                      </a:lnTo>
                      <a:lnTo>
                        <a:pt x="5242" y="3"/>
                      </a:lnTo>
                      <a:lnTo>
                        <a:pt x="5218" y="1"/>
                      </a:lnTo>
                      <a:lnTo>
                        <a:pt x="5191" y="0"/>
                      </a:lnTo>
                      <a:lnTo>
                        <a:pt x="5173" y="1"/>
                      </a:lnTo>
                      <a:lnTo>
                        <a:pt x="5156" y="2"/>
                      </a:lnTo>
                      <a:lnTo>
                        <a:pt x="5139" y="4"/>
                      </a:lnTo>
                      <a:lnTo>
                        <a:pt x="5122" y="6"/>
                      </a:lnTo>
                      <a:lnTo>
                        <a:pt x="5106" y="9"/>
                      </a:lnTo>
                      <a:lnTo>
                        <a:pt x="5090" y="13"/>
                      </a:lnTo>
                      <a:lnTo>
                        <a:pt x="5075" y="17"/>
                      </a:lnTo>
                      <a:lnTo>
                        <a:pt x="5059" y="23"/>
                      </a:lnTo>
                      <a:lnTo>
                        <a:pt x="5045" y="29"/>
                      </a:lnTo>
                      <a:lnTo>
                        <a:pt x="5031" y="35"/>
                      </a:lnTo>
                      <a:lnTo>
                        <a:pt x="5016" y="42"/>
                      </a:lnTo>
                      <a:lnTo>
                        <a:pt x="5003" y="50"/>
                      </a:lnTo>
                      <a:lnTo>
                        <a:pt x="4989" y="59"/>
                      </a:lnTo>
                      <a:lnTo>
                        <a:pt x="4977" y="68"/>
                      </a:lnTo>
                      <a:lnTo>
                        <a:pt x="4966" y="77"/>
                      </a:lnTo>
                      <a:lnTo>
                        <a:pt x="4955" y="87"/>
                      </a:lnTo>
                      <a:lnTo>
                        <a:pt x="4943" y="99"/>
                      </a:lnTo>
                      <a:lnTo>
                        <a:pt x="4933" y="110"/>
                      </a:lnTo>
                      <a:lnTo>
                        <a:pt x="4924" y="122"/>
                      </a:lnTo>
                      <a:lnTo>
                        <a:pt x="4914" y="135"/>
                      </a:lnTo>
                      <a:lnTo>
                        <a:pt x="4906" y="148"/>
                      </a:lnTo>
                      <a:lnTo>
                        <a:pt x="4898" y="162"/>
                      </a:lnTo>
                      <a:lnTo>
                        <a:pt x="4891" y="176"/>
                      </a:lnTo>
                      <a:lnTo>
                        <a:pt x="4885" y="190"/>
                      </a:lnTo>
                      <a:lnTo>
                        <a:pt x="4879" y="206"/>
                      </a:lnTo>
                      <a:lnTo>
                        <a:pt x="4873" y="222"/>
                      </a:lnTo>
                      <a:lnTo>
                        <a:pt x="4869" y="239"/>
                      </a:lnTo>
                      <a:lnTo>
                        <a:pt x="4866" y="255"/>
                      </a:lnTo>
                      <a:lnTo>
                        <a:pt x="4863" y="273"/>
                      </a:lnTo>
                      <a:lnTo>
                        <a:pt x="4861" y="290"/>
                      </a:lnTo>
                      <a:lnTo>
                        <a:pt x="4860" y="309"/>
                      </a:lnTo>
                      <a:lnTo>
                        <a:pt x="4859" y="328"/>
                      </a:lnTo>
                      <a:lnTo>
                        <a:pt x="4860" y="346"/>
                      </a:lnTo>
                      <a:lnTo>
                        <a:pt x="4861" y="362"/>
                      </a:lnTo>
                      <a:lnTo>
                        <a:pt x="4862" y="380"/>
                      </a:lnTo>
                      <a:lnTo>
                        <a:pt x="4865" y="395"/>
                      </a:lnTo>
                      <a:lnTo>
                        <a:pt x="4868" y="412"/>
                      </a:lnTo>
                      <a:lnTo>
                        <a:pt x="4871" y="427"/>
                      </a:lnTo>
                      <a:lnTo>
                        <a:pt x="4876" y="441"/>
                      </a:lnTo>
                      <a:lnTo>
                        <a:pt x="4881" y="457"/>
                      </a:lnTo>
                      <a:lnTo>
                        <a:pt x="4887" y="470"/>
                      </a:lnTo>
                      <a:lnTo>
                        <a:pt x="4893" y="484"/>
                      </a:lnTo>
                      <a:lnTo>
                        <a:pt x="4900" y="497"/>
                      </a:lnTo>
                      <a:lnTo>
                        <a:pt x="4907" y="509"/>
                      </a:lnTo>
                      <a:lnTo>
                        <a:pt x="4915" y="522"/>
                      </a:lnTo>
                      <a:lnTo>
                        <a:pt x="4925" y="534"/>
                      </a:lnTo>
                      <a:lnTo>
                        <a:pt x="4934" y="544"/>
                      </a:lnTo>
                      <a:lnTo>
                        <a:pt x="4943" y="555"/>
                      </a:lnTo>
                      <a:lnTo>
                        <a:pt x="4955" y="565"/>
                      </a:lnTo>
                      <a:lnTo>
                        <a:pt x="4965" y="574"/>
                      </a:lnTo>
                      <a:lnTo>
                        <a:pt x="4977" y="583"/>
                      </a:lnTo>
                      <a:lnTo>
                        <a:pt x="4989" y="592"/>
                      </a:lnTo>
                      <a:lnTo>
                        <a:pt x="5002" y="599"/>
                      </a:lnTo>
                      <a:lnTo>
                        <a:pt x="5015" y="606"/>
                      </a:lnTo>
                      <a:lnTo>
                        <a:pt x="5029" y="612"/>
                      </a:lnTo>
                      <a:lnTo>
                        <a:pt x="5043" y="618"/>
                      </a:lnTo>
                      <a:lnTo>
                        <a:pt x="5058" y="623"/>
                      </a:lnTo>
                      <a:lnTo>
                        <a:pt x="5074" y="628"/>
                      </a:lnTo>
                      <a:lnTo>
                        <a:pt x="5089" y="632"/>
                      </a:lnTo>
                      <a:lnTo>
                        <a:pt x="5106" y="635"/>
                      </a:lnTo>
                      <a:lnTo>
                        <a:pt x="5122" y="637"/>
                      </a:lnTo>
                      <a:lnTo>
                        <a:pt x="5139" y="639"/>
                      </a:lnTo>
                      <a:lnTo>
                        <a:pt x="5158" y="640"/>
                      </a:lnTo>
                      <a:lnTo>
                        <a:pt x="5175" y="641"/>
                      </a:lnTo>
                      <a:lnTo>
                        <a:pt x="5203" y="640"/>
                      </a:lnTo>
                      <a:lnTo>
                        <a:pt x="5229" y="638"/>
                      </a:lnTo>
                      <a:lnTo>
                        <a:pt x="5253" y="635"/>
                      </a:lnTo>
                      <a:lnTo>
                        <a:pt x="5274" y="632"/>
                      </a:lnTo>
                      <a:lnTo>
                        <a:pt x="5294" y="628"/>
                      </a:lnTo>
                      <a:lnTo>
                        <a:pt x="5310" y="622"/>
                      </a:lnTo>
                      <a:lnTo>
                        <a:pt x="5324" y="617"/>
                      </a:lnTo>
                      <a:lnTo>
                        <a:pt x="5337" y="612"/>
                      </a:lnTo>
                      <a:lnTo>
                        <a:pt x="5318" y="523"/>
                      </a:lnTo>
                      <a:close/>
                      <a:moveTo>
                        <a:pt x="4374" y="631"/>
                      </a:moveTo>
                      <a:lnTo>
                        <a:pt x="4374" y="408"/>
                      </a:lnTo>
                      <a:lnTo>
                        <a:pt x="4374" y="371"/>
                      </a:lnTo>
                      <a:lnTo>
                        <a:pt x="4374" y="335"/>
                      </a:lnTo>
                      <a:lnTo>
                        <a:pt x="4374" y="301"/>
                      </a:lnTo>
                      <a:lnTo>
                        <a:pt x="4373" y="269"/>
                      </a:lnTo>
                      <a:lnTo>
                        <a:pt x="4372" y="237"/>
                      </a:lnTo>
                      <a:lnTo>
                        <a:pt x="4371" y="205"/>
                      </a:lnTo>
                      <a:lnTo>
                        <a:pt x="4370" y="175"/>
                      </a:lnTo>
                      <a:lnTo>
                        <a:pt x="4369" y="144"/>
                      </a:lnTo>
                      <a:lnTo>
                        <a:pt x="4371" y="144"/>
                      </a:lnTo>
                      <a:lnTo>
                        <a:pt x="4383" y="170"/>
                      </a:lnTo>
                      <a:lnTo>
                        <a:pt x="4396" y="198"/>
                      </a:lnTo>
                      <a:lnTo>
                        <a:pt x="4410" y="224"/>
                      </a:lnTo>
                      <a:lnTo>
                        <a:pt x="4423" y="251"/>
                      </a:lnTo>
                      <a:lnTo>
                        <a:pt x="4438" y="279"/>
                      </a:lnTo>
                      <a:lnTo>
                        <a:pt x="4453" y="306"/>
                      </a:lnTo>
                      <a:lnTo>
                        <a:pt x="4468" y="332"/>
                      </a:lnTo>
                      <a:lnTo>
                        <a:pt x="4483" y="358"/>
                      </a:lnTo>
                      <a:lnTo>
                        <a:pt x="4644" y="631"/>
                      </a:lnTo>
                      <a:lnTo>
                        <a:pt x="4761" y="631"/>
                      </a:lnTo>
                      <a:lnTo>
                        <a:pt x="4761" y="10"/>
                      </a:lnTo>
                      <a:lnTo>
                        <a:pt x="4657" y="10"/>
                      </a:lnTo>
                      <a:lnTo>
                        <a:pt x="4657" y="226"/>
                      </a:lnTo>
                      <a:lnTo>
                        <a:pt x="4657" y="261"/>
                      </a:lnTo>
                      <a:lnTo>
                        <a:pt x="4658" y="295"/>
                      </a:lnTo>
                      <a:lnTo>
                        <a:pt x="4658" y="328"/>
                      </a:lnTo>
                      <a:lnTo>
                        <a:pt x="4659" y="360"/>
                      </a:lnTo>
                      <a:lnTo>
                        <a:pt x="4661" y="391"/>
                      </a:lnTo>
                      <a:lnTo>
                        <a:pt x="4662" y="422"/>
                      </a:lnTo>
                      <a:lnTo>
                        <a:pt x="4665" y="453"/>
                      </a:lnTo>
                      <a:lnTo>
                        <a:pt x="4667" y="484"/>
                      </a:lnTo>
                      <a:lnTo>
                        <a:pt x="4665" y="485"/>
                      </a:lnTo>
                      <a:lnTo>
                        <a:pt x="4653" y="459"/>
                      </a:lnTo>
                      <a:lnTo>
                        <a:pt x="4642" y="433"/>
                      </a:lnTo>
                      <a:lnTo>
                        <a:pt x="4630" y="407"/>
                      </a:lnTo>
                      <a:lnTo>
                        <a:pt x="4616" y="381"/>
                      </a:lnTo>
                      <a:lnTo>
                        <a:pt x="4603" y="355"/>
                      </a:lnTo>
                      <a:lnTo>
                        <a:pt x="4589" y="328"/>
                      </a:lnTo>
                      <a:lnTo>
                        <a:pt x="4574" y="302"/>
                      </a:lnTo>
                      <a:lnTo>
                        <a:pt x="4559" y="277"/>
                      </a:lnTo>
                      <a:lnTo>
                        <a:pt x="4399" y="10"/>
                      </a:lnTo>
                      <a:lnTo>
                        <a:pt x="4270" y="10"/>
                      </a:lnTo>
                      <a:lnTo>
                        <a:pt x="4270" y="631"/>
                      </a:lnTo>
                      <a:lnTo>
                        <a:pt x="4374" y="631"/>
                      </a:lnTo>
                      <a:close/>
                      <a:moveTo>
                        <a:pt x="3827" y="369"/>
                      </a:moveTo>
                      <a:lnTo>
                        <a:pt x="3876" y="216"/>
                      </a:lnTo>
                      <a:lnTo>
                        <a:pt x="3884" y="187"/>
                      </a:lnTo>
                      <a:lnTo>
                        <a:pt x="3891" y="158"/>
                      </a:lnTo>
                      <a:lnTo>
                        <a:pt x="3898" y="129"/>
                      </a:lnTo>
                      <a:lnTo>
                        <a:pt x="3905" y="100"/>
                      </a:lnTo>
                      <a:lnTo>
                        <a:pt x="3908" y="100"/>
                      </a:lnTo>
                      <a:lnTo>
                        <a:pt x="3915" y="128"/>
                      </a:lnTo>
                      <a:lnTo>
                        <a:pt x="3922" y="157"/>
                      </a:lnTo>
                      <a:lnTo>
                        <a:pt x="3930" y="187"/>
                      </a:lnTo>
                      <a:lnTo>
                        <a:pt x="3938" y="217"/>
                      </a:lnTo>
                      <a:lnTo>
                        <a:pt x="3988" y="369"/>
                      </a:lnTo>
                      <a:lnTo>
                        <a:pt x="3827" y="369"/>
                      </a:lnTo>
                      <a:close/>
                      <a:moveTo>
                        <a:pt x="4006" y="456"/>
                      </a:moveTo>
                      <a:lnTo>
                        <a:pt x="4063" y="631"/>
                      </a:lnTo>
                      <a:lnTo>
                        <a:pt x="4184" y="631"/>
                      </a:lnTo>
                      <a:lnTo>
                        <a:pt x="3983" y="10"/>
                      </a:lnTo>
                      <a:lnTo>
                        <a:pt x="3839" y="10"/>
                      </a:lnTo>
                      <a:lnTo>
                        <a:pt x="3639" y="631"/>
                      </a:lnTo>
                      <a:lnTo>
                        <a:pt x="3756" y="631"/>
                      </a:lnTo>
                      <a:lnTo>
                        <a:pt x="3809" y="456"/>
                      </a:lnTo>
                      <a:lnTo>
                        <a:pt x="4006" y="456"/>
                      </a:lnTo>
                      <a:close/>
                      <a:moveTo>
                        <a:pt x="3389" y="631"/>
                      </a:moveTo>
                      <a:lnTo>
                        <a:pt x="3502" y="631"/>
                      </a:lnTo>
                      <a:lnTo>
                        <a:pt x="3502" y="105"/>
                      </a:lnTo>
                      <a:lnTo>
                        <a:pt x="3680" y="105"/>
                      </a:lnTo>
                      <a:lnTo>
                        <a:pt x="3680" y="10"/>
                      </a:lnTo>
                      <a:lnTo>
                        <a:pt x="3211" y="10"/>
                      </a:lnTo>
                      <a:lnTo>
                        <a:pt x="3211" y="105"/>
                      </a:lnTo>
                      <a:lnTo>
                        <a:pt x="3389" y="105"/>
                      </a:lnTo>
                      <a:lnTo>
                        <a:pt x="3389" y="631"/>
                      </a:lnTo>
                      <a:close/>
                      <a:moveTo>
                        <a:pt x="2906" y="631"/>
                      </a:moveTo>
                      <a:lnTo>
                        <a:pt x="3275" y="631"/>
                      </a:lnTo>
                      <a:lnTo>
                        <a:pt x="3275" y="536"/>
                      </a:lnTo>
                      <a:lnTo>
                        <a:pt x="3020" y="536"/>
                      </a:lnTo>
                      <a:lnTo>
                        <a:pt x="3020" y="10"/>
                      </a:lnTo>
                      <a:lnTo>
                        <a:pt x="2906" y="10"/>
                      </a:lnTo>
                      <a:lnTo>
                        <a:pt x="2906" y="631"/>
                      </a:lnTo>
                      <a:close/>
                      <a:moveTo>
                        <a:pt x="2293" y="10"/>
                      </a:moveTo>
                      <a:lnTo>
                        <a:pt x="2293" y="365"/>
                      </a:lnTo>
                      <a:lnTo>
                        <a:pt x="2293" y="383"/>
                      </a:lnTo>
                      <a:lnTo>
                        <a:pt x="2294" y="400"/>
                      </a:lnTo>
                      <a:lnTo>
                        <a:pt x="2295" y="417"/>
                      </a:lnTo>
                      <a:lnTo>
                        <a:pt x="2297" y="433"/>
                      </a:lnTo>
                      <a:lnTo>
                        <a:pt x="2299" y="449"/>
                      </a:lnTo>
                      <a:lnTo>
                        <a:pt x="2303" y="463"/>
                      </a:lnTo>
                      <a:lnTo>
                        <a:pt x="2306" y="477"/>
                      </a:lnTo>
                      <a:lnTo>
                        <a:pt x="2310" y="491"/>
                      </a:lnTo>
                      <a:lnTo>
                        <a:pt x="2314" y="503"/>
                      </a:lnTo>
                      <a:lnTo>
                        <a:pt x="2319" y="515"/>
                      </a:lnTo>
                      <a:lnTo>
                        <a:pt x="2324" y="528"/>
                      </a:lnTo>
                      <a:lnTo>
                        <a:pt x="2330" y="538"/>
                      </a:lnTo>
                      <a:lnTo>
                        <a:pt x="2336" y="548"/>
                      </a:lnTo>
                      <a:lnTo>
                        <a:pt x="2343" y="559"/>
                      </a:lnTo>
                      <a:lnTo>
                        <a:pt x="2350" y="568"/>
                      </a:lnTo>
                      <a:lnTo>
                        <a:pt x="2357" y="576"/>
                      </a:lnTo>
                      <a:lnTo>
                        <a:pt x="2365" y="584"/>
                      </a:lnTo>
                      <a:lnTo>
                        <a:pt x="2373" y="592"/>
                      </a:lnTo>
                      <a:lnTo>
                        <a:pt x="2383" y="599"/>
                      </a:lnTo>
                      <a:lnTo>
                        <a:pt x="2392" y="605"/>
                      </a:lnTo>
                      <a:lnTo>
                        <a:pt x="2401" y="611"/>
                      </a:lnTo>
                      <a:lnTo>
                        <a:pt x="2411" y="616"/>
                      </a:lnTo>
                      <a:lnTo>
                        <a:pt x="2422" y="621"/>
                      </a:lnTo>
                      <a:lnTo>
                        <a:pt x="2432" y="625"/>
                      </a:lnTo>
                      <a:lnTo>
                        <a:pt x="2443" y="629"/>
                      </a:lnTo>
                      <a:lnTo>
                        <a:pt x="2455" y="633"/>
                      </a:lnTo>
                      <a:lnTo>
                        <a:pt x="2466" y="635"/>
                      </a:lnTo>
                      <a:lnTo>
                        <a:pt x="2478" y="637"/>
                      </a:lnTo>
                      <a:lnTo>
                        <a:pt x="2503" y="640"/>
                      </a:lnTo>
                      <a:lnTo>
                        <a:pt x="2530" y="641"/>
                      </a:lnTo>
                      <a:lnTo>
                        <a:pt x="2543" y="641"/>
                      </a:lnTo>
                      <a:lnTo>
                        <a:pt x="2556" y="640"/>
                      </a:lnTo>
                      <a:lnTo>
                        <a:pt x="2570" y="639"/>
                      </a:lnTo>
                      <a:lnTo>
                        <a:pt x="2583" y="637"/>
                      </a:lnTo>
                      <a:lnTo>
                        <a:pt x="2595" y="635"/>
                      </a:lnTo>
                      <a:lnTo>
                        <a:pt x="2608" y="632"/>
                      </a:lnTo>
                      <a:lnTo>
                        <a:pt x="2619" y="629"/>
                      </a:lnTo>
                      <a:lnTo>
                        <a:pt x="2631" y="624"/>
                      </a:lnTo>
                      <a:lnTo>
                        <a:pt x="2643" y="620"/>
                      </a:lnTo>
                      <a:lnTo>
                        <a:pt x="2653" y="615"/>
                      </a:lnTo>
                      <a:lnTo>
                        <a:pt x="2663" y="610"/>
                      </a:lnTo>
                      <a:lnTo>
                        <a:pt x="2673" y="604"/>
                      </a:lnTo>
                      <a:lnTo>
                        <a:pt x="2683" y="598"/>
                      </a:lnTo>
                      <a:lnTo>
                        <a:pt x="2692" y="591"/>
                      </a:lnTo>
                      <a:lnTo>
                        <a:pt x="2701" y="582"/>
                      </a:lnTo>
                      <a:lnTo>
                        <a:pt x="2709" y="574"/>
                      </a:lnTo>
                      <a:lnTo>
                        <a:pt x="2718" y="566"/>
                      </a:lnTo>
                      <a:lnTo>
                        <a:pt x="2725" y="557"/>
                      </a:lnTo>
                      <a:lnTo>
                        <a:pt x="2732" y="546"/>
                      </a:lnTo>
                      <a:lnTo>
                        <a:pt x="2738" y="536"/>
                      </a:lnTo>
                      <a:lnTo>
                        <a:pt x="2744" y="525"/>
                      </a:lnTo>
                      <a:lnTo>
                        <a:pt x="2750" y="513"/>
                      </a:lnTo>
                      <a:lnTo>
                        <a:pt x="2755" y="501"/>
                      </a:lnTo>
                      <a:lnTo>
                        <a:pt x="2760" y="489"/>
                      </a:lnTo>
                      <a:lnTo>
                        <a:pt x="2764" y="475"/>
                      </a:lnTo>
                      <a:lnTo>
                        <a:pt x="2767" y="461"/>
                      </a:lnTo>
                      <a:lnTo>
                        <a:pt x="2770" y="446"/>
                      </a:lnTo>
                      <a:lnTo>
                        <a:pt x="2772" y="431"/>
                      </a:lnTo>
                      <a:lnTo>
                        <a:pt x="2774" y="416"/>
                      </a:lnTo>
                      <a:lnTo>
                        <a:pt x="2776" y="399"/>
                      </a:lnTo>
                      <a:lnTo>
                        <a:pt x="2777" y="383"/>
                      </a:lnTo>
                      <a:lnTo>
                        <a:pt x="2777" y="364"/>
                      </a:lnTo>
                      <a:lnTo>
                        <a:pt x="2777" y="10"/>
                      </a:lnTo>
                      <a:lnTo>
                        <a:pt x="2664" y="10"/>
                      </a:lnTo>
                      <a:lnTo>
                        <a:pt x="2664" y="372"/>
                      </a:lnTo>
                      <a:lnTo>
                        <a:pt x="2663" y="394"/>
                      </a:lnTo>
                      <a:lnTo>
                        <a:pt x="2661" y="415"/>
                      </a:lnTo>
                      <a:lnTo>
                        <a:pt x="2659" y="433"/>
                      </a:lnTo>
                      <a:lnTo>
                        <a:pt x="2655" y="451"/>
                      </a:lnTo>
                      <a:lnTo>
                        <a:pt x="2650" y="467"/>
                      </a:lnTo>
                      <a:lnTo>
                        <a:pt x="2644" y="481"/>
                      </a:lnTo>
                      <a:lnTo>
                        <a:pt x="2638" y="495"/>
                      </a:lnTo>
                      <a:lnTo>
                        <a:pt x="2629" y="506"/>
                      </a:lnTo>
                      <a:lnTo>
                        <a:pt x="2620" y="516"/>
                      </a:lnTo>
                      <a:lnTo>
                        <a:pt x="2611" y="526"/>
                      </a:lnTo>
                      <a:lnTo>
                        <a:pt x="2600" y="533"/>
                      </a:lnTo>
                      <a:lnTo>
                        <a:pt x="2588" y="539"/>
                      </a:lnTo>
                      <a:lnTo>
                        <a:pt x="2576" y="544"/>
                      </a:lnTo>
                      <a:lnTo>
                        <a:pt x="2563" y="547"/>
                      </a:lnTo>
                      <a:lnTo>
                        <a:pt x="2548" y="549"/>
                      </a:lnTo>
                      <a:lnTo>
                        <a:pt x="2534" y="549"/>
                      </a:lnTo>
                      <a:lnTo>
                        <a:pt x="2519" y="549"/>
                      </a:lnTo>
                      <a:lnTo>
                        <a:pt x="2506" y="547"/>
                      </a:lnTo>
                      <a:lnTo>
                        <a:pt x="2493" y="543"/>
                      </a:lnTo>
                      <a:lnTo>
                        <a:pt x="2481" y="539"/>
                      </a:lnTo>
                      <a:lnTo>
                        <a:pt x="2470" y="533"/>
                      </a:lnTo>
                      <a:lnTo>
                        <a:pt x="2460" y="526"/>
                      </a:lnTo>
                      <a:lnTo>
                        <a:pt x="2449" y="516"/>
                      </a:lnTo>
                      <a:lnTo>
                        <a:pt x="2441" y="506"/>
                      </a:lnTo>
                      <a:lnTo>
                        <a:pt x="2433" y="495"/>
                      </a:lnTo>
                      <a:lnTo>
                        <a:pt x="2426" y="481"/>
                      </a:lnTo>
                      <a:lnTo>
                        <a:pt x="2421" y="467"/>
                      </a:lnTo>
                      <a:lnTo>
                        <a:pt x="2416" y="451"/>
                      </a:lnTo>
                      <a:lnTo>
                        <a:pt x="2411" y="433"/>
                      </a:lnTo>
                      <a:lnTo>
                        <a:pt x="2408" y="415"/>
                      </a:lnTo>
                      <a:lnTo>
                        <a:pt x="2406" y="394"/>
                      </a:lnTo>
                      <a:lnTo>
                        <a:pt x="2406" y="372"/>
                      </a:lnTo>
                      <a:lnTo>
                        <a:pt x="2406" y="10"/>
                      </a:lnTo>
                      <a:lnTo>
                        <a:pt x="2293" y="10"/>
                      </a:lnTo>
                      <a:close/>
                      <a:moveTo>
                        <a:pt x="1789" y="601"/>
                      </a:moveTo>
                      <a:lnTo>
                        <a:pt x="1803" y="609"/>
                      </a:lnTo>
                      <a:lnTo>
                        <a:pt x="1821" y="616"/>
                      </a:lnTo>
                      <a:lnTo>
                        <a:pt x="1840" y="622"/>
                      </a:lnTo>
                      <a:lnTo>
                        <a:pt x="1861" y="629"/>
                      </a:lnTo>
                      <a:lnTo>
                        <a:pt x="1883" y="634"/>
                      </a:lnTo>
                      <a:lnTo>
                        <a:pt x="1908" y="637"/>
                      </a:lnTo>
                      <a:lnTo>
                        <a:pt x="1932" y="640"/>
                      </a:lnTo>
                      <a:lnTo>
                        <a:pt x="1956" y="641"/>
                      </a:lnTo>
                      <a:lnTo>
                        <a:pt x="1986" y="640"/>
                      </a:lnTo>
                      <a:lnTo>
                        <a:pt x="2013" y="637"/>
                      </a:lnTo>
                      <a:lnTo>
                        <a:pt x="2025" y="635"/>
                      </a:lnTo>
                      <a:lnTo>
                        <a:pt x="2037" y="632"/>
                      </a:lnTo>
                      <a:lnTo>
                        <a:pt x="2050" y="629"/>
                      </a:lnTo>
                      <a:lnTo>
                        <a:pt x="2061" y="625"/>
                      </a:lnTo>
                      <a:lnTo>
                        <a:pt x="2071" y="621"/>
                      </a:lnTo>
                      <a:lnTo>
                        <a:pt x="2082" y="617"/>
                      </a:lnTo>
                      <a:lnTo>
                        <a:pt x="2092" y="613"/>
                      </a:lnTo>
                      <a:lnTo>
                        <a:pt x="2101" y="608"/>
                      </a:lnTo>
                      <a:lnTo>
                        <a:pt x="2110" y="603"/>
                      </a:lnTo>
                      <a:lnTo>
                        <a:pt x="2119" y="597"/>
                      </a:lnTo>
                      <a:lnTo>
                        <a:pt x="2127" y="591"/>
                      </a:lnTo>
                      <a:lnTo>
                        <a:pt x="2134" y="584"/>
                      </a:lnTo>
                      <a:lnTo>
                        <a:pt x="2141" y="578"/>
                      </a:lnTo>
                      <a:lnTo>
                        <a:pt x="2147" y="571"/>
                      </a:lnTo>
                      <a:lnTo>
                        <a:pt x="2154" y="564"/>
                      </a:lnTo>
                      <a:lnTo>
                        <a:pt x="2160" y="557"/>
                      </a:lnTo>
                      <a:lnTo>
                        <a:pt x="2170" y="541"/>
                      </a:lnTo>
                      <a:lnTo>
                        <a:pt x="2177" y="526"/>
                      </a:lnTo>
                      <a:lnTo>
                        <a:pt x="2183" y="508"/>
                      </a:lnTo>
                      <a:lnTo>
                        <a:pt x="2189" y="491"/>
                      </a:lnTo>
                      <a:lnTo>
                        <a:pt x="2191" y="472"/>
                      </a:lnTo>
                      <a:lnTo>
                        <a:pt x="2192" y="454"/>
                      </a:lnTo>
                      <a:lnTo>
                        <a:pt x="2192" y="437"/>
                      </a:lnTo>
                      <a:lnTo>
                        <a:pt x="2190" y="422"/>
                      </a:lnTo>
                      <a:lnTo>
                        <a:pt x="2186" y="407"/>
                      </a:lnTo>
                      <a:lnTo>
                        <a:pt x="2182" y="393"/>
                      </a:lnTo>
                      <a:lnTo>
                        <a:pt x="2176" y="380"/>
                      </a:lnTo>
                      <a:lnTo>
                        <a:pt x="2170" y="367"/>
                      </a:lnTo>
                      <a:lnTo>
                        <a:pt x="2162" y="355"/>
                      </a:lnTo>
                      <a:lnTo>
                        <a:pt x="2153" y="344"/>
                      </a:lnTo>
                      <a:lnTo>
                        <a:pt x="2142" y="332"/>
                      </a:lnTo>
                      <a:lnTo>
                        <a:pt x="2130" y="322"/>
                      </a:lnTo>
                      <a:lnTo>
                        <a:pt x="2117" y="313"/>
                      </a:lnTo>
                      <a:lnTo>
                        <a:pt x="2102" y="303"/>
                      </a:lnTo>
                      <a:lnTo>
                        <a:pt x="2087" y="294"/>
                      </a:lnTo>
                      <a:lnTo>
                        <a:pt x="2070" y="286"/>
                      </a:lnTo>
                      <a:lnTo>
                        <a:pt x="2052" y="278"/>
                      </a:lnTo>
                      <a:lnTo>
                        <a:pt x="2032" y="270"/>
                      </a:lnTo>
                      <a:lnTo>
                        <a:pt x="2004" y="258"/>
                      </a:lnTo>
                      <a:lnTo>
                        <a:pt x="1979" y="247"/>
                      </a:lnTo>
                      <a:lnTo>
                        <a:pt x="1969" y="242"/>
                      </a:lnTo>
                      <a:lnTo>
                        <a:pt x="1958" y="236"/>
                      </a:lnTo>
                      <a:lnTo>
                        <a:pt x="1950" y="230"/>
                      </a:lnTo>
                      <a:lnTo>
                        <a:pt x="1942" y="224"/>
                      </a:lnTo>
                      <a:lnTo>
                        <a:pt x="1936" y="219"/>
                      </a:lnTo>
                      <a:lnTo>
                        <a:pt x="1930" y="213"/>
                      </a:lnTo>
                      <a:lnTo>
                        <a:pt x="1924" y="206"/>
                      </a:lnTo>
                      <a:lnTo>
                        <a:pt x="1920" y="200"/>
                      </a:lnTo>
                      <a:lnTo>
                        <a:pt x="1917" y="192"/>
                      </a:lnTo>
                      <a:lnTo>
                        <a:pt x="1915" y="184"/>
                      </a:lnTo>
                      <a:lnTo>
                        <a:pt x="1914" y="177"/>
                      </a:lnTo>
                      <a:lnTo>
                        <a:pt x="1914" y="168"/>
                      </a:lnTo>
                      <a:lnTo>
                        <a:pt x="1914" y="162"/>
                      </a:lnTo>
                      <a:lnTo>
                        <a:pt x="1915" y="154"/>
                      </a:lnTo>
                      <a:lnTo>
                        <a:pt x="1917" y="147"/>
                      </a:lnTo>
                      <a:lnTo>
                        <a:pt x="1919" y="141"/>
                      </a:lnTo>
                      <a:lnTo>
                        <a:pt x="1923" y="135"/>
                      </a:lnTo>
                      <a:lnTo>
                        <a:pt x="1928" y="129"/>
                      </a:lnTo>
                      <a:lnTo>
                        <a:pt x="1933" y="122"/>
                      </a:lnTo>
                      <a:lnTo>
                        <a:pt x="1938" y="117"/>
                      </a:lnTo>
                      <a:lnTo>
                        <a:pt x="1945" y="112"/>
                      </a:lnTo>
                      <a:lnTo>
                        <a:pt x="1952" y="107"/>
                      </a:lnTo>
                      <a:lnTo>
                        <a:pt x="1960" y="103"/>
                      </a:lnTo>
                      <a:lnTo>
                        <a:pt x="1970" y="100"/>
                      </a:lnTo>
                      <a:lnTo>
                        <a:pt x="1980" y="97"/>
                      </a:lnTo>
                      <a:lnTo>
                        <a:pt x="1991" y="95"/>
                      </a:lnTo>
                      <a:lnTo>
                        <a:pt x="2004" y="94"/>
                      </a:lnTo>
                      <a:lnTo>
                        <a:pt x="2016" y="94"/>
                      </a:lnTo>
                      <a:lnTo>
                        <a:pt x="2037" y="94"/>
                      </a:lnTo>
                      <a:lnTo>
                        <a:pt x="2057" y="96"/>
                      </a:lnTo>
                      <a:lnTo>
                        <a:pt x="2075" y="100"/>
                      </a:lnTo>
                      <a:lnTo>
                        <a:pt x="2092" y="104"/>
                      </a:lnTo>
                      <a:lnTo>
                        <a:pt x="2106" y="108"/>
                      </a:lnTo>
                      <a:lnTo>
                        <a:pt x="2120" y="113"/>
                      </a:lnTo>
                      <a:lnTo>
                        <a:pt x="2131" y="118"/>
                      </a:lnTo>
                      <a:lnTo>
                        <a:pt x="2140" y="122"/>
                      </a:lnTo>
                      <a:lnTo>
                        <a:pt x="2167" y="31"/>
                      </a:lnTo>
                      <a:lnTo>
                        <a:pt x="2155" y="25"/>
                      </a:lnTo>
                      <a:lnTo>
                        <a:pt x="2139" y="20"/>
                      </a:lnTo>
                      <a:lnTo>
                        <a:pt x="2124" y="14"/>
                      </a:lnTo>
                      <a:lnTo>
                        <a:pt x="2106" y="9"/>
                      </a:lnTo>
                      <a:lnTo>
                        <a:pt x="2087" y="6"/>
                      </a:lnTo>
                      <a:lnTo>
                        <a:pt x="2065" y="3"/>
                      </a:lnTo>
                      <a:lnTo>
                        <a:pt x="2043" y="1"/>
                      </a:lnTo>
                      <a:lnTo>
                        <a:pt x="2019" y="0"/>
                      </a:lnTo>
                      <a:lnTo>
                        <a:pt x="1994" y="1"/>
                      </a:lnTo>
                      <a:lnTo>
                        <a:pt x="1971" y="4"/>
                      </a:lnTo>
                      <a:lnTo>
                        <a:pt x="1948" y="8"/>
                      </a:lnTo>
                      <a:lnTo>
                        <a:pt x="1928" y="14"/>
                      </a:lnTo>
                      <a:lnTo>
                        <a:pt x="1908" y="22"/>
                      </a:lnTo>
                      <a:lnTo>
                        <a:pt x="1890" y="30"/>
                      </a:lnTo>
                      <a:lnTo>
                        <a:pt x="1873" y="40"/>
                      </a:lnTo>
                      <a:lnTo>
                        <a:pt x="1859" y="51"/>
                      </a:lnTo>
                      <a:lnTo>
                        <a:pt x="1845" y="64"/>
                      </a:lnTo>
                      <a:lnTo>
                        <a:pt x="1833" y="77"/>
                      </a:lnTo>
                      <a:lnTo>
                        <a:pt x="1823" y="93"/>
                      </a:lnTo>
                      <a:lnTo>
                        <a:pt x="1815" y="108"/>
                      </a:lnTo>
                      <a:lnTo>
                        <a:pt x="1808" y="124"/>
                      </a:lnTo>
                      <a:lnTo>
                        <a:pt x="1803" y="142"/>
                      </a:lnTo>
                      <a:lnTo>
                        <a:pt x="1800" y="159"/>
                      </a:lnTo>
                      <a:lnTo>
                        <a:pt x="1799" y="179"/>
                      </a:lnTo>
                      <a:lnTo>
                        <a:pt x="1800" y="194"/>
                      </a:lnTo>
                      <a:lnTo>
                        <a:pt x="1802" y="211"/>
                      </a:lnTo>
                      <a:lnTo>
                        <a:pt x="1806" y="225"/>
                      </a:lnTo>
                      <a:lnTo>
                        <a:pt x="1811" y="240"/>
                      </a:lnTo>
                      <a:lnTo>
                        <a:pt x="1818" y="253"/>
                      </a:lnTo>
                      <a:lnTo>
                        <a:pt x="1825" y="265"/>
                      </a:lnTo>
                      <a:lnTo>
                        <a:pt x="1834" y="277"/>
                      </a:lnTo>
                      <a:lnTo>
                        <a:pt x="1844" y="288"/>
                      </a:lnTo>
                      <a:lnTo>
                        <a:pt x="1857" y="299"/>
                      </a:lnTo>
                      <a:lnTo>
                        <a:pt x="1869" y="310"/>
                      </a:lnTo>
                      <a:lnTo>
                        <a:pt x="1882" y="319"/>
                      </a:lnTo>
                      <a:lnTo>
                        <a:pt x="1898" y="328"/>
                      </a:lnTo>
                      <a:lnTo>
                        <a:pt x="1913" y="336"/>
                      </a:lnTo>
                      <a:lnTo>
                        <a:pt x="1931" y="345"/>
                      </a:lnTo>
                      <a:lnTo>
                        <a:pt x="1948" y="352"/>
                      </a:lnTo>
                      <a:lnTo>
                        <a:pt x="1967" y="359"/>
                      </a:lnTo>
                      <a:lnTo>
                        <a:pt x="1994" y="369"/>
                      </a:lnTo>
                      <a:lnTo>
                        <a:pt x="2017" y="381"/>
                      </a:lnTo>
                      <a:lnTo>
                        <a:pt x="2027" y="386"/>
                      </a:lnTo>
                      <a:lnTo>
                        <a:pt x="2036" y="392"/>
                      </a:lnTo>
                      <a:lnTo>
                        <a:pt x="2044" y="397"/>
                      </a:lnTo>
                      <a:lnTo>
                        <a:pt x="2051" y="403"/>
                      </a:lnTo>
                      <a:lnTo>
                        <a:pt x="2057" y="409"/>
                      </a:lnTo>
                      <a:lnTo>
                        <a:pt x="2062" y="417"/>
                      </a:lnTo>
                      <a:lnTo>
                        <a:pt x="2067" y="423"/>
                      </a:lnTo>
                      <a:lnTo>
                        <a:pt x="2070" y="430"/>
                      </a:lnTo>
                      <a:lnTo>
                        <a:pt x="2073" y="437"/>
                      </a:lnTo>
                      <a:lnTo>
                        <a:pt x="2075" y="445"/>
                      </a:lnTo>
                      <a:lnTo>
                        <a:pt x="2077" y="454"/>
                      </a:lnTo>
                      <a:lnTo>
                        <a:pt x="2077" y="462"/>
                      </a:lnTo>
                      <a:lnTo>
                        <a:pt x="2077" y="471"/>
                      </a:lnTo>
                      <a:lnTo>
                        <a:pt x="2074" y="480"/>
                      </a:lnTo>
                      <a:lnTo>
                        <a:pt x="2072" y="489"/>
                      </a:lnTo>
                      <a:lnTo>
                        <a:pt x="2069" y="497"/>
                      </a:lnTo>
                      <a:lnTo>
                        <a:pt x="2065" y="504"/>
                      </a:lnTo>
                      <a:lnTo>
                        <a:pt x="2060" y="511"/>
                      </a:lnTo>
                      <a:lnTo>
                        <a:pt x="2054" y="517"/>
                      </a:lnTo>
                      <a:lnTo>
                        <a:pt x="2048" y="524"/>
                      </a:lnTo>
                      <a:lnTo>
                        <a:pt x="2040" y="529"/>
                      </a:lnTo>
                      <a:lnTo>
                        <a:pt x="2031" y="533"/>
                      </a:lnTo>
                      <a:lnTo>
                        <a:pt x="2022" y="537"/>
                      </a:lnTo>
                      <a:lnTo>
                        <a:pt x="2012" y="540"/>
                      </a:lnTo>
                      <a:lnTo>
                        <a:pt x="2002" y="543"/>
                      </a:lnTo>
                      <a:lnTo>
                        <a:pt x="1989" y="545"/>
                      </a:lnTo>
                      <a:lnTo>
                        <a:pt x="1977" y="546"/>
                      </a:lnTo>
                      <a:lnTo>
                        <a:pt x="1965" y="546"/>
                      </a:lnTo>
                      <a:lnTo>
                        <a:pt x="1943" y="546"/>
                      </a:lnTo>
                      <a:lnTo>
                        <a:pt x="1921" y="543"/>
                      </a:lnTo>
                      <a:lnTo>
                        <a:pt x="1901" y="540"/>
                      </a:lnTo>
                      <a:lnTo>
                        <a:pt x="1881" y="535"/>
                      </a:lnTo>
                      <a:lnTo>
                        <a:pt x="1863" y="529"/>
                      </a:lnTo>
                      <a:lnTo>
                        <a:pt x="1845" y="523"/>
                      </a:lnTo>
                      <a:lnTo>
                        <a:pt x="1829" y="514"/>
                      </a:lnTo>
                      <a:lnTo>
                        <a:pt x="1815" y="507"/>
                      </a:lnTo>
                      <a:lnTo>
                        <a:pt x="1789" y="601"/>
                      </a:lnTo>
                      <a:close/>
                      <a:moveTo>
                        <a:pt x="1300" y="631"/>
                      </a:moveTo>
                      <a:lnTo>
                        <a:pt x="1300" y="408"/>
                      </a:lnTo>
                      <a:lnTo>
                        <a:pt x="1300" y="371"/>
                      </a:lnTo>
                      <a:lnTo>
                        <a:pt x="1299" y="335"/>
                      </a:lnTo>
                      <a:lnTo>
                        <a:pt x="1299" y="301"/>
                      </a:lnTo>
                      <a:lnTo>
                        <a:pt x="1298" y="269"/>
                      </a:lnTo>
                      <a:lnTo>
                        <a:pt x="1298" y="237"/>
                      </a:lnTo>
                      <a:lnTo>
                        <a:pt x="1297" y="205"/>
                      </a:lnTo>
                      <a:lnTo>
                        <a:pt x="1295" y="175"/>
                      </a:lnTo>
                      <a:lnTo>
                        <a:pt x="1294" y="144"/>
                      </a:lnTo>
                      <a:lnTo>
                        <a:pt x="1297" y="144"/>
                      </a:lnTo>
                      <a:lnTo>
                        <a:pt x="1308" y="170"/>
                      </a:lnTo>
                      <a:lnTo>
                        <a:pt x="1321" y="198"/>
                      </a:lnTo>
                      <a:lnTo>
                        <a:pt x="1335" y="224"/>
                      </a:lnTo>
                      <a:lnTo>
                        <a:pt x="1348" y="251"/>
                      </a:lnTo>
                      <a:lnTo>
                        <a:pt x="1362" y="279"/>
                      </a:lnTo>
                      <a:lnTo>
                        <a:pt x="1378" y="306"/>
                      </a:lnTo>
                      <a:lnTo>
                        <a:pt x="1392" y="332"/>
                      </a:lnTo>
                      <a:lnTo>
                        <a:pt x="1408" y="358"/>
                      </a:lnTo>
                      <a:lnTo>
                        <a:pt x="1569" y="631"/>
                      </a:lnTo>
                      <a:lnTo>
                        <a:pt x="1686" y="631"/>
                      </a:lnTo>
                      <a:lnTo>
                        <a:pt x="1686" y="10"/>
                      </a:lnTo>
                      <a:lnTo>
                        <a:pt x="1582" y="10"/>
                      </a:lnTo>
                      <a:lnTo>
                        <a:pt x="1582" y="226"/>
                      </a:lnTo>
                      <a:lnTo>
                        <a:pt x="1582" y="261"/>
                      </a:lnTo>
                      <a:lnTo>
                        <a:pt x="1582" y="295"/>
                      </a:lnTo>
                      <a:lnTo>
                        <a:pt x="1583" y="328"/>
                      </a:lnTo>
                      <a:lnTo>
                        <a:pt x="1584" y="360"/>
                      </a:lnTo>
                      <a:lnTo>
                        <a:pt x="1585" y="391"/>
                      </a:lnTo>
                      <a:lnTo>
                        <a:pt x="1587" y="422"/>
                      </a:lnTo>
                      <a:lnTo>
                        <a:pt x="1589" y="453"/>
                      </a:lnTo>
                      <a:lnTo>
                        <a:pt x="1592" y="484"/>
                      </a:lnTo>
                      <a:lnTo>
                        <a:pt x="1589" y="485"/>
                      </a:lnTo>
                      <a:lnTo>
                        <a:pt x="1578" y="459"/>
                      </a:lnTo>
                      <a:lnTo>
                        <a:pt x="1567" y="433"/>
                      </a:lnTo>
                      <a:lnTo>
                        <a:pt x="1555" y="407"/>
                      </a:lnTo>
                      <a:lnTo>
                        <a:pt x="1541" y="381"/>
                      </a:lnTo>
                      <a:lnTo>
                        <a:pt x="1528" y="355"/>
                      </a:lnTo>
                      <a:lnTo>
                        <a:pt x="1513" y="328"/>
                      </a:lnTo>
                      <a:lnTo>
                        <a:pt x="1499" y="302"/>
                      </a:lnTo>
                      <a:lnTo>
                        <a:pt x="1484" y="277"/>
                      </a:lnTo>
                      <a:lnTo>
                        <a:pt x="1324" y="10"/>
                      </a:lnTo>
                      <a:lnTo>
                        <a:pt x="1195" y="10"/>
                      </a:lnTo>
                      <a:lnTo>
                        <a:pt x="1195" y="631"/>
                      </a:lnTo>
                      <a:lnTo>
                        <a:pt x="1300" y="631"/>
                      </a:lnTo>
                      <a:close/>
                      <a:moveTo>
                        <a:pt x="804" y="550"/>
                      </a:moveTo>
                      <a:lnTo>
                        <a:pt x="795" y="549"/>
                      </a:lnTo>
                      <a:lnTo>
                        <a:pt x="785" y="549"/>
                      </a:lnTo>
                      <a:lnTo>
                        <a:pt x="776" y="547"/>
                      </a:lnTo>
                      <a:lnTo>
                        <a:pt x="766" y="545"/>
                      </a:lnTo>
                      <a:lnTo>
                        <a:pt x="757" y="543"/>
                      </a:lnTo>
                      <a:lnTo>
                        <a:pt x="749" y="540"/>
                      </a:lnTo>
                      <a:lnTo>
                        <a:pt x="741" y="536"/>
                      </a:lnTo>
                      <a:lnTo>
                        <a:pt x="733" y="532"/>
                      </a:lnTo>
                      <a:lnTo>
                        <a:pt x="724" y="527"/>
                      </a:lnTo>
                      <a:lnTo>
                        <a:pt x="717" y="523"/>
                      </a:lnTo>
                      <a:lnTo>
                        <a:pt x="710" y="516"/>
                      </a:lnTo>
                      <a:lnTo>
                        <a:pt x="703" y="510"/>
                      </a:lnTo>
                      <a:lnTo>
                        <a:pt x="690" y="497"/>
                      </a:lnTo>
                      <a:lnTo>
                        <a:pt x="679" y="482"/>
                      </a:lnTo>
                      <a:lnTo>
                        <a:pt x="668" y="466"/>
                      </a:lnTo>
                      <a:lnTo>
                        <a:pt x="660" y="449"/>
                      </a:lnTo>
                      <a:lnTo>
                        <a:pt x="651" y="430"/>
                      </a:lnTo>
                      <a:lnTo>
                        <a:pt x="645" y="410"/>
                      </a:lnTo>
                      <a:lnTo>
                        <a:pt x="640" y="389"/>
                      </a:lnTo>
                      <a:lnTo>
                        <a:pt x="637" y="367"/>
                      </a:lnTo>
                      <a:lnTo>
                        <a:pt x="634" y="346"/>
                      </a:lnTo>
                      <a:lnTo>
                        <a:pt x="634" y="322"/>
                      </a:lnTo>
                      <a:lnTo>
                        <a:pt x="634" y="299"/>
                      </a:lnTo>
                      <a:lnTo>
                        <a:pt x="636" y="277"/>
                      </a:lnTo>
                      <a:lnTo>
                        <a:pt x="640" y="255"/>
                      </a:lnTo>
                      <a:lnTo>
                        <a:pt x="645" y="235"/>
                      </a:lnTo>
                      <a:lnTo>
                        <a:pt x="651" y="214"/>
                      </a:lnTo>
                      <a:lnTo>
                        <a:pt x="659" y="194"/>
                      </a:lnTo>
                      <a:lnTo>
                        <a:pt x="668" y="177"/>
                      </a:lnTo>
                      <a:lnTo>
                        <a:pt x="677" y="160"/>
                      </a:lnTo>
                      <a:lnTo>
                        <a:pt x="689" y="145"/>
                      </a:lnTo>
                      <a:lnTo>
                        <a:pt x="702" y="132"/>
                      </a:lnTo>
                      <a:lnTo>
                        <a:pt x="709" y="126"/>
                      </a:lnTo>
                      <a:lnTo>
                        <a:pt x="716" y="119"/>
                      </a:lnTo>
                      <a:lnTo>
                        <a:pt x="723" y="114"/>
                      </a:lnTo>
                      <a:lnTo>
                        <a:pt x="732" y="109"/>
                      </a:lnTo>
                      <a:lnTo>
                        <a:pt x="740" y="105"/>
                      </a:lnTo>
                      <a:lnTo>
                        <a:pt x="748" y="102"/>
                      </a:lnTo>
                      <a:lnTo>
                        <a:pt x="757" y="99"/>
                      </a:lnTo>
                      <a:lnTo>
                        <a:pt x="766" y="96"/>
                      </a:lnTo>
                      <a:lnTo>
                        <a:pt x="776" y="94"/>
                      </a:lnTo>
                      <a:lnTo>
                        <a:pt x="786" y="92"/>
                      </a:lnTo>
                      <a:lnTo>
                        <a:pt x="795" y="91"/>
                      </a:lnTo>
                      <a:lnTo>
                        <a:pt x="807" y="91"/>
                      </a:lnTo>
                      <a:lnTo>
                        <a:pt x="817" y="91"/>
                      </a:lnTo>
                      <a:lnTo>
                        <a:pt x="827" y="92"/>
                      </a:lnTo>
                      <a:lnTo>
                        <a:pt x="836" y="94"/>
                      </a:lnTo>
                      <a:lnTo>
                        <a:pt x="846" y="96"/>
                      </a:lnTo>
                      <a:lnTo>
                        <a:pt x="855" y="99"/>
                      </a:lnTo>
                      <a:lnTo>
                        <a:pt x="864" y="102"/>
                      </a:lnTo>
                      <a:lnTo>
                        <a:pt x="872" y="106"/>
                      </a:lnTo>
                      <a:lnTo>
                        <a:pt x="881" y="110"/>
                      </a:lnTo>
                      <a:lnTo>
                        <a:pt x="889" y="114"/>
                      </a:lnTo>
                      <a:lnTo>
                        <a:pt x="896" y="120"/>
                      </a:lnTo>
                      <a:lnTo>
                        <a:pt x="903" y="126"/>
                      </a:lnTo>
                      <a:lnTo>
                        <a:pt x="910" y="132"/>
                      </a:lnTo>
                      <a:lnTo>
                        <a:pt x="923" y="145"/>
                      </a:lnTo>
                      <a:lnTo>
                        <a:pt x="934" y="160"/>
                      </a:lnTo>
                      <a:lnTo>
                        <a:pt x="944" y="177"/>
                      </a:lnTo>
                      <a:lnTo>
                        <a:pt x="952" y="194"/>
                      </a:lnTo>
                      <a:lnTo>
                        <a:pt x="961" y="214"/>
                      </a:lnTo>
                      <a:lnTo>
                        <a:pt x="967" y="234"/>
                      </a:lnTo>
                      <a:lnTo>
                        <a:pt x="971" y="254"/>
                      </a:lnTo>
                      <a:lnTo>
                        <a:pt x="974" y="275"/>
                      </a:lnTo>
                      <a:lnTo>
                        <a:pt x="976" y="296"/>
                      </a:lnTo>
                      <a:lnTo>
                        <a:pt x="977" y="318"/>
                      </a:lnTo>
                      <a:lnTo>
                        <a:pt x="976" y="343"/>
                      </a:lnTo>
                      <a:lnTo>
                        <a:pt x="974" y="365"/>
                      </a:lnTo>
                      <a:lnTo>
                        <a:pt x="971" y="388"/>
                      </a:lnTo>
                      <a:lnTo>
                        <a:pt x="966" y="409"/>
                      </a:lnTo>
                      <a:lnTo>
                        <a:pt x="960" y="430"/>
                      </a:lnTo>
                      <a:lnTo>
                        <a:pt x="951" y="449"/>
                      </a:lnTo>
                      <a:lnTo>
                        <a:pt x="943" y="467"/>
                      </a:lnTo>
                      <a:lnTo>
                        <a:pt x="933" y="482"/>
                      </a:lnTo>
                      <a:lnTo>
                        <a:pt x="921" y="498"/>
                      </a:lnTo>
                      <a:lnTo>
                        <a:pt x="908" y="511"/>
                      </a:lnTo>
                      <a:lnTo>
                        <a:pt x="901" y="517"/>
                      </a:lnTo>
                      <a:lnTo>
                        <a:pt x="894" y="523"/>
                      </a:lnTo>
                      <a:lnTo>
                        <a:pt x="887" y="528"/>
                      </a:lnTo>
                      <a:lnTo>
                        <a:pt x="878" y="532"/>
                      </a:lnTo>
                      <a:lnTo>
                        <a:pt x="870" y="536"/>
                      </a:lnTo>
                      <a:lnTo>
                        <a:pt x="862" y="540"/>
                      </a:lnTo>
                      <a:lnTo>
                        <a:pt x="854" y="543"/>
                      </a:lnTo>
                      <a:lnTo>
                        <a:pt x="845" y="545"/>
                      </a:lnTo>
                      <a:lnTo>
                        <a:pt x="835" y="547"/>
                      </a:lnTo>
                      <a:lnTo>
                        <a:pt x="826" y="549"/>
                      </a:lnTo>
                      <a:lnTo>
                        <a:pt x="816" y="549"/>
                      </a:lnTo>
                      <a:lnTo>
                        <a:pt x="805" y="550"/>
                      </a:lnTo>
                      <a:lnTo>
                        <a:pt x="804" y="550"/>
                      </a:lnTo>
                      <a:close/>
                      <a:moveTo>
                        <a:pt x="802" y="641"/>
                      </a:moveTo>
                      <a:lnTo>
                        <a:pt x="818" y="641"/>
                      </a:lnTo>
                      <a:lnTo>
                        <a:pt x="833" y="640"/>
                      </a:lnTo>
                      <a:lnTo>
                        <a:pt x="849" y="638"/>
                      </a:lnTo>
                      <a:lnTo>
                        <a:pt x="863" y="636"/>
                      </a:lnTo>
                      <a:lnTo>
                        <a:pt x="878" y="633"/>
                      </a:lnTo>
                      <a:lnTo>
                        <a:pt x="893" y="629"/>
                      </a:lnTo>
                      <a:lnTo>
                        <a:pt x="906" y="624"/>
                      </a:lnTo>
                      <a:lnTo>
                        <a:pt x="920" y="619"/>
                      </a:lnTo>
                      <a:lnTo>
                        <a:pt x="933" y="613"/>
                      </a:lnTo>
                      <a:lnTo>
                        <a:pt x="946" y="607"/>
                      </a:lnTo>
                      <a:lnTo>
                        <a:pt x="959" y="600"/>
                      </a:lnTo>
                      <a:lnTo>
                        <a:pt x="970" y="593"/>
                      </a:lnTo>
                      <a:lnTo>
                        <a:pt x="982" y="584"/>
                      </a:lnTo>
                      <a:lnTo>
                        <a:pt x="993" y="575"/>
                      </a:lnTo>
                      <a:lnTo>
                        <a:pt x="1004" y="566"/>
                      </a:lnTo>
                      <a:lnTo>
                        <a:pt x="1013" y="556"/>
                      </a:lnTo>
                      <a:lnTo>
                        <a:pt x="1023" y="545"/>
                      </a:lnTo>
                      <a:lnTo>
                        <a:pt x="1033" y="533"/>
                      </a:lnTo>
                      <a:lnTo>
                        <a:pt x="1041" y="522"/>
                      </a:lnTo>
                      <a:lnTo>
                        <a:pt x="1049" y="509"/>
                      </a:lnTo>
                      <a:lnTo>
                        <a:pt x="1056" y="496"/>
                      </a:lnTo>
                      <a:lnTo>
                        <a:pt x="1063" y="482"/>
                      </a:lnTo>
                      <a:lnTo>
                        <a:pt x="1070" y="468"/>
                      </a:lnTo>
                      <a:lnTo>
                        <a:pt x="1076" y="453"/>
                      </a:lnTo>
                      <a:lnTo>
                        <a:pt x="1081" y="437"/>
                      </a:lnTo>
                      <a:lnTo>
                        <a:pt x="1085" y="422"/>
                      </a:lnTo>
                      <a:lnTo>
                        <a:pt x="1089" y="405"/>
                      </a:lnTo>
                      <a:lnTo>
                        <a:pt x="1092" y="388"/>
                      </a:lnTo>
                      <a:lnTo>
                        <a:pt x="1094" y="370"/>
                      </a:lnTo>
                      <a:lnTo>
                        <a:pt x="1096" y="352"/>
                      </a:lnTo>
                      <a:lnTo>
                        <a:pt x="1097" y="333"/>
                      </a:lnTo>
                      <a:lnTo>
                        <a:pt x="1097" y="314"/>
                      </a:lnTo>
                      <a:lnTo>
                        <a:pt x="1097" y="297"/>
                      </a:lnTo>
                      <a:lnTo>
                        <a:pt x="1096" y="281"/>
                      </a:lnTo>
                      <a:lnTo>
                        <a:pt x="1095" y="265"/>
                      </a:lnTo>
                      <a:lnTo>
                        <a:pt x="1093" y="250"/>
                      </a:lnTo>
                      <a:lnTo>
                        <a:pt x="1090" y="235"/>
                      </a:lnTo>
                      <a:lnTo>
                        <a:pt x="1087" y="219"/>
                      </a:lnTo>
                      <a:lnTo>
                        <a:pt x="1083" y="205"/>
                      </a:lnTo>
                      <a:lnTo>
                        <a:pt x="1078" y="190"/>
                      </a:lnTo>
                      <a:lnTo>
                        <a:pt x="1073" y="176"/>
                      </a:lnTo>
                      <a:lnTo>
                        <a:pt x="1068" y="163"/>
                      </a:lnTo>
                      <a:lnTo>
                        <a:pt x="1061" y="149"/>
                      </a:lnTo>
                      <a:lnTo>
                        <a:pt x="1054" y="137"/>
                      </a:lnTo>
                      <a:lnTo>
                        <a:pt x="1047" y="124"/>
                      </a:lnTo>
                      <a:lnTo>
                        <a:pt x="1039" y="113"/>
                      </a:lnTo>
                      <a:lnTo>
                        <a:pt x="1031" y="102"/>
                      </a:lnTo>
                      <a:lnTo>
                        <a:pt x="1021" y="91"/>
                      </a:lnTo>
                      <a:lnTo>
                        <a:pt x="1012" y="80"/>
                      </a:lnTo>
                      <a:lnTo>
                        <a:pt x="1002" y="71"/>
                      </a:lnTo>
                      <a:lnTo>
                        <a:pt x="991" y="62"/>
                      </a:lnTo>
                      <a:lnTo>
                        <a:pt x="980" y="52"/>
                      </a:lnTo>
                      <a:lnTo>
                        <a:pt x="969" y="44"/>
                      </a:lnTo>
                      <a:lnTo>
                        <a:pt x="957" y="37"/>
                      </a:lnTo>
                      <a:lnTo>
                        <a:pt x="944" y="30"/>
                      </a:lnTo>
                      <a:lnTo>
                        <a:pt x="932" y="24"/>
                      </a:lnTo>
                      <a:lnTo>
                        <a:pt x="917" y="19"/>
                      </a:lnTo>
                      <a:lnTo>
                        <a:pt x="904" y="13"/>
                      </a:lnTo>
                      <a:lnTo>
                        <a:pt x="890" y="9"/>
                      </a:lnTo>
                      <a:lnTo>
                        <a:pt x="874" y="6"/>
                      </a:lnTo>
                      <a:lnTo>
                        <a:pt x="859" y="3"/>
                      </a:lnTo>
                      <a:lnTo>
                        <a:pt x="844" y="2"/>
                      </a:lnTo>
                      <a:lnTo>
                        <a:pt x="827" y="0"/>
                      </a:lnTo>
                      <a:lnTo>
                        <a:pt x="811" y="0"/>
                      </a:lnTo>
                      <a:lnTo>
                        <a:pt x="794" y="0"/>
                      </a:lnTo>
                      <a:lnTo>
                        <a:pt x="778" y="2"/>
                      </a:lnTo>
                      <a:lnTo>
                        <a:pt x="762" y="3"/>
                      </a:lnTo>
                      <a:lnTo>
                        <a:pt x="747" y="6"/>
                      </a:lnTo>
                      <a:lnTo>
                        <a:pt x="733" y="9"/>
                      </a:lnTo>
                      <a:lnTo>
                        <a:pt x="718" y="13"/>
                      </a:lnTo>
                      <a:lnTo>
                        <a:pt x="704" y="19"/>
                      </a:lnTo>
                      <a:lnTo>
                        <a:pt x="690" y="24"/>
                      </a:lnTo>
                      <a:lnTo>
                        <a:pt x="677" y="30"/>
                      </a:lnTo>
                      <a:lnTo>
                        <a:pt x="665" y="37"/>
                      </a:lnTo>
                      <a:lnTo>
                        <a:pt x="652" y="44"/>
                      </a:lnTo>
                      <a:lnTo>
                        <a:pt x="640" y="52"/>
                      </a:lnTo>
                      <a:lnTo>
                        <a:pt x="629" y="62"/>
                      </a:lnTo>
                      <a:lnTo>
                        <a:pt x="617" y="71"/>
                      </a:lnTo>
                      <a:lnTo>
                        <a:pt x="607" y="80"/>
                      </a:lnTo>
                      <a:lnTo>
                        <a:pt x="597" y="92"/>
                      </a:lnTo>
                      <a:lnTo>
                        <a:pt x="588" y="102"/>
                      </a:lnTo>
                      <a:lnTo>
                        <a:pt x="578" y="114"/>
                      </a:lnTo>
                      <a:lnTo>
                        <a:pt x="570" y="126"/>
                      </a:lnTo>
                      <a:lnTo>
                        <a:pt x="562" y="139"/>
                      </a:lnTo>
                      <a:lnTo>
                        <a:pt x="555" y="151"/>
                      </a:lnTo>
                      <a:lnTo>
                        <a:pt x="549" y="166"/>
                      </a:lnTo>
                      <a:lnTo>
                        <a:pt x="542" y="179"/>
                      </a:lnTo>
                      <a:lnTo>
                        <a:pt x="536" y="194"/>
                      </a:lnTo>
                      <a:lnTo>
                        <a:pt x="531" y="209"/>
                      </a:lnTo>
                      <a:lnTo>
                        <a:pt x="527" y="224"/>
                      </a:lnTo>
                      <a:lnTo>
                        <a:pt x="524" y="241"/>
                      </a:lnTo>
                      <a:lnTo>
                        <a:pt x="521" y="256"/>
                      </a:lnTo>
                      <a:lnTo>
                        <a:pt x="518" y="273"/>
                      </a:lnTo>
                      <a:lnTo>
                        <a:pt x="517" y="290"/>
                      </a:lnTo>
                      <a:lnTo>
                        <a:pt x="516" y="308"/>
                      </a:lnTo>
                      <a:lnTo>
                        <a:pt x="515" y="325"/>
                      </a:lnTo>
                      <a:lnTo>
                        <a:pt x="516" y="342"/>
                      </a:lnTo>
                      <a:lnTo>
                        <a:pt x="517" y="359"/>
                      </a:lnTo>
                      <a:lnTo>
                        <a:pt x="518" y="374"/>
                      </a:lnTo>
                      <a:lnTo>
                        <a:pt x="520" y="391"/>
                      </a:lnTo>
                      <a:lnTo>
                        <a:pt x="523" y="406"/>
                      </a:lnTo>
                      <a:lnTo>
                        <a:pt x="526" y="422"/>
                      </a:lnTo>
                      <a:lnTo>
                        <a:pt x="530" y="436"/>
                      </a:lnTo>
                      <a:lnTo>
                        <a:pt x="535" y="452"/>
                      </a:lnTo>
                      <a:lnTo>
                        <a:pt x="540" y="465"/>
                      </a:lnTo>
                      <a:lnTo>
                        <a:pt x="547" y="479"/>
                      </a:lnTo>
                      <a:lnTo>
                        <a:pt x="553" y="492"/>
                      </a:lnTo>
                      <a:lnTo>
                        <a:pt x="559" y="505"/>
                      </a:lnTo>
                      <a:lnTo>
                        <a:pt x="567" y="517"/>
                      </a:lnTo>
                      <a:lnTo>
                        <a:pt x="575" y="529"/>
                      </a:lnTo>
                      <a:lnTo>
                        <a:pt x="584" y="540"/>
                      </a:lnTo>
                      <a:lnTo>
                        <a:pt x="593" y="551"/>
                      </a:lnTo>
                      <a:lnTo>
                        <a:pt x="602" y="562"/>
                      </a:lnTo>
                      <a:lnTo>
                        <a:pt x="612" y="571"/>
                      </a:lnTo>
                      <a:lnTo>
                        <a:pt x="623" y="580"/>
                      </a:lnTo>
                      <a:lnTo>
                        <a:pt x="634" y="588"/>
                      </a:lnTo>
                      <a:lnTo>
                        <a:pt x="645" y="597"/>
                      </a:lnTo>
                      <a:lnTo>
                        <a:pt x="658" y="604"/>
                      </a:lnTo>
                      <a:lnTo>
                        <a:pt x="670" y="611"/>
                      </a:lnTo>
                      <a:lnTo>
                        <a:pt x="682" y="617"/>
                      </a:lnTo>
                      <a:lnTo>
                        <a:pt x="696" y="622"/>
                      </a:lnTo>
                      <a:lnTo>
                        <a:pt x="710" y="628"/>
                      </a:lnTo>
                      <a:lnTo>
                        <a:pt x="724" y="632"/>
                      </a:lnTo>
                      <a:lnTo>
                        <a:pt x="739" y="635"/>
                      </a:lnTo>
                      <a:lnTo>
                        <a:pt x="753" y="638"/>
                      </a:lnTo>
                      <a:lnTo>
                        <a:pt x="769" y="640"/>
                      </a:lnTo>
                      <a:lnTo>
                        <a:pt x="785" y="641"/>
                      </a:lnTo>
                      <a:lnTo>
                        <a:pt x="801" y="641"/>
                      </a:lnTo>
                      <a:lnTo>
                        <a:pt x="802" y="641"/>
                      </a:lnTo>
                      <a:close/>
                      <a:moveTo>
                        <a:pt x="458" y="523"/>
                      </a:moveTo>
                      <a:lnTo>
                        <a:pt x="447" y="528"/>
                      </a:lnTo>
                      <a:lnTo>
                        <a:pt x="434" y="532"/>
                      </a:lnTo>
                      <a:lnTo>
                        <a:pt x="418" y="536"/>
                      </a:lnTo>
                      <a:lnTo>
                        <a:pt x="403" y="539"/>
                      </a:lnTo>
                      <a:lnTo>
                        <a:pt x="386" y="542"/>
                      </a:lnTo>
                      <a:lnTo>
                        <a:pt x="370" y="544"/>
                      </a:lnTo>
                      <a:lnTo>
                        <a:pt x="352" y="545"/>
                      </a:lnTo>
                      <a:lnTo>
                        <a:pt x="335" y="545"/>
                      </a:lnTo>
                      <a:lnTo>
                        <a:pt x="323" y="545"/>
                      </a:lnTo>
                      <a:lnTo>
                        <a:pt x="310" y="544"/>
                      </a:lnTo>
                      <a:lnTo>
                        <a:pt x="298" y="543"/>
                      </a:lnTo>
                      <a:lnTo>
                        <a:pt x="287" y="541"/>
                      </a:lnTo>
                      <a:lnTo>
                        <a:pt x="275" y="539"/>
                      </a:lnTo>
                      <a:lnTo>
                        <a:pt x="265" y="537"/>
                      </a:lnTo>
                      <a:lnTo>
                        <a:pt x="254" y="534"/>
                      </a:lnTo>
                      <a:lnTo>
                        <a:pt x="243" y="530"/>
                      </a:lnTo>
                      <a:lnTo>
                        <a:pt x="234" y="526"/>
                      </a:lnTo>
                      <a:lnTo>
                        <a:pt x="225" y="522"/>
                      </a:lnTo>
                      <a:lnTo>
                        <a:pt x="216" y="516"/>
                      </a:lnTo>
                      <a:lnTo>
                        <a:pt x="207" y="511"/>
                      </a:lnTo>
                      <a:lnTo>
                        <a:pt x="198" y="505"/>
                      </a:lnTo>
                      <a:lnTo>
                        <a:pt x="191" y="499"/>
                      </a:lnTo>
                      <a:lnTo>
                        <a:pt x="183" y="492"/>
                      </a:lnTo>
                      <a:lnTo>
                        <a:pt x="177" y="486"/>
                      </a:lnTo>
                      <a:lnTo>
                        <a:pt x="169" y="477"/>
                      </a:lnTo>
                      <a:lnTo>
                        <a:pt x="163" y="470"/>
                      </a:lnTo>
                      <a:lnTo>
                        <a:pt x="157" y="462"/>
                      </a:lnTo>
                      <a:lnTo>
                        <a:pt x="152" y="453"/>
                      </a:lnTo>
                      <a:lnTo>
                        <a:pt x="147" y="443"/>
                      </a:lnTo>
                      <a:lnTo>
                        <a:pt x="142" y="434"/>
                      </a:lnTo>
                      <a:lnTo>
                        <a:pt x="138" y="425"/>
                      </a:lnTo>
                      <a:lnTo>
                        <a:pt x="134" y="415"/>
                      </a:lnTo>
                      <a:lnTo>
                        <a:pt x="127" y="393"/>
                      </a:lnTo>
                      <a:lnTo>
                        <a:pt x="123" y="371"/>
                      </a:lnTo>
                      <a:lnTo>
                        <a:pt x="120" y="347"/>
                      </a:lnTo>
                      <a:lnTo>
                        <a:pt x="119" y="322"/>
                      </a:lnTo>
                      <a:lnTo>
                        <a:pt x="119" y="309"/>
                      </a:lnTo>
                      <a:lnTo>
                        <a:pt x="120" y="295"/>
                      </a:lnTo>
                      <a:lnTo>
                        <a:pt x="122" y="282"/>
                      </a:lnTo>
                      <a:lnTo>
                        <a:pt x="123" y="270"/>
                      </a:lnTo>
                      <a:lnTo>
                        <a:pt x="125" y="257"/>
                      </a:lnTo>
                      <a:lnTo>
                        <a:pt x="128" y="246"/>
                      </a:lnTo>
                      <a:lnTo>
                        <a:pt x="131" y="235"/>
                      </a:lnTo>
                      <a:lnTo>
                        <a:pt x="136" y="223"/>
                      </a:lnTo>
                      <a:lnTo>
                        <a:pt x="140" y="213"/>
                      </a:lnTo>
                      <a:lnTo>
                        <a:pt x="145" y="203"/>
                      </a:lnTo>
                      <a:lnTo>
                        <a:pt x="149" y="193"/>
                      </a:lnTo>
                      <a:lnTo>
                        <a:pt x="155" y="184"/>
                      </a:lnTo>
                      <a:lnTo>
                        <a:pt x="160" y="176"/>
                      </a:lnTo>
                      <a:lnTo>
                        <a:pt x="167" y="168"/>
                      </a:lnTo>
                      <a:lnTo>
                        <a:pt x="174" y="159"/>
                      </a:lnTo>
                      <a:lnTo>
                        <a:pt x="181" y="152"/>
                      </a:lnTo>
                      <a:lnTo>
                        <a:pt x="188" y="145"/>
                      </a:lnTo>
                      <a:lnTo>
                        <a:pt x="196" y="139"/>
                      </a:lnTo>
                      <a:lnTo>
                        <a:pt x="204" y="133"/>
                      </a:lnTo>
                      <a:lnTo>
                        <a:pt x="213" y="127"/>
                      </a:lnTo>
                      <a:lnTo>
                        <a:pt x="221" y="121"/>
                      </a:lnTo>
                      <a:lnTo>
                        <a:pt x="230" y="117"/>
                      </a:lnTo>
                      <a:lnTo>
                        <a:pt x="239" y="112"/>
                      </a:lnTo>
                      <a:lnTo>
                        <a:pt x="250" y="109"/>
                      </a:lnTo>
                      <a:lnTo>
                        <a:pt x="270" y="102"/>
                      </a:lnTo>
                      <a:lnTo>
                        <a:pt x="291" y="98"/>
                      </a:lnTo>
                      <a:lnTo>
                        <a:pt x="313" y="95"/>
                      </a:lnTo>
                      <a:lnTo>
                        <a:pt x="337" y="94"/>
                      </a:lnTo>
                      <a:lnTo>
                        <a:pt x="355" y="95"/>
                      </a:lnTo>
                      <a:lnTo>
                        <a:pt x="373" y="96"/>
                      </a:lnTo>
                      <a:lnTo>
                        <a:pt x="389" y="98"/>
                      </a:lnTo>
                      <a:lnTo>
                        <a:pt x="405" y="101"/>
                      </a:lnTo>
                      <a:lnTo>
                        <a:pt x="420" y="105"/>
                      </a:lnTo>
                      <a:lnTo>
                        <a:pt x="434" y="109"/>
                      </a:lnTo>
                      <a:lnTo>
                        <a:pt x="446" y="113"/>
                      </a:lnTo>
                      <a:lnTo>
                        <a:pt x="457" y="118"/>
                      </a:lnTo>
                      <a:lnTo>
                        <a:pt x="482" y="28"/>
                      </a:lnTo>
                      <a:lnTo>
                        <a:pt x="473" y="24"/>
                      </a:lnTo>
                      <a:lnTo>
                        <a:pt x="459" y="19"/>
                      </a:lnTo>
                      <a:lnTo>
                        <a:pt x="444" y="13"/>
                      </a:lnTo>
                      <a:lnTo>
                        <a:pt x="426" y="9"/>
                      </a:lnTo>
                      <a:lnTo>
                        <a:pt x="406" y="6"/>
                      </a:lnTo>
                      <a:lnTo>
                        <a:pt x="383" y="3"/>
                      </a:lnTo>
                      <a:lnTo>
                        <a:pt x="359" y="1"/>
                      </a:lnTo>
                      <a:lnTo>
                        <a:pt x="332" y="0"/>
                      </a:lnTo>
                      <a:lnTo>
                        <a:pt x="314" y="1"/>
                      </a:lnTo>
                      <a:lnTo>
                        <a:pt x="297" y="2"/>
                      </a:lnTo>
                      <a:lnTo>
                        <a:pt x="280" y="4"/>
                      </a:lnTo>
                      <a:lnTo>
                        <a:pt x="263" y="6"/>
                      </a:lnTo>
                      <a:lnTo>
                        <a:pt x="247" y="9"/>
                      </a:lnTo>
                      <a:lnTo>
                        <a:pt x="231" y="13"/>
                      </a:lnTo>
                      <a:lnTo>
                        <a:pt x="216" y="17"/>
                      </a:lnTo>
                      <a:lnTo>
                        <a:pt x="200" y="23"/>
                      </a:lnTo>
                      <a:lnTo>
                        <a:pt x="185" y="29"/>
                      </a:lnTo>
                      <a:lnTo>
                        <a:pt x="172" y="35"/>
                      </a:lnTo>
                      <a:lnTo>
                        <a:pt x="157" y="42"/>
                      </a:lnTo>
                      <a:lnTo>
                        <a:pt x="144" y="50"/>
                      </a:lnTo>
                      <a:lnTo>
                        <a:pt x="130" y="59"/>
                      </a:lnTo>
                      <a:lnTo>
                        <a:pt x="118" y="68"/>
                      </a:lnTo>
                      <a:lnTo>
                        <a:pt x="107" y="77"/>
                      </a:lnTo>
                      <a:lnTo>
                        <a:pt x="94" y="87"/>
                      </a:lnTo>
                      <a:lnTo>
                        <a:pt x="84" y="99"/>
                      </a:lnTo>
                      <a:lnTo>
                        <a:pt x="74" y="110"/>
                      </a:lnTo>
                      <a:lnTo>
                        <a:pt x="65" y="122"/>
                      </a:lnTo>
                      <a:lnTo>
                        <a:pt x="55" y="135"/>
                      </a:lnTo>
                      <a:lnTo>
                        <a:pt x="47" y="148"/>
                      </a:lnTo>
                      <a:lnTo>
                        <a:pt x="39" y="162"/>
                      </a:lnTo>
                      <a:lnTo>
                        <a:pt x="32" y="176"/>
                      </a:lnTo>
                      <a:lnTo>
                        <a:pt x="26" y="190"/>
                      </a:lnTo>
                      <a:lnTo>
                        <a:pt x="19" y="206"/>
                      </a:lnTo>
                      <a:lnTo>
                        <a:pt x="14" y="222"/>
                      </a:lnTo>
                      <a:lnTo>
                        <a:pt x="10" y="239"/>
                      </a:lnTo>
                      <a:lnTo>
                        <a:pt x="6" y="255"/>
                      </a:lnTo>
                      <a:lnTo>
                        <a:pt x="4" y="273"/>
                      </a:lnTo>
                      <a:lnTo>
                        <a:pt x="2" y="290"/>
                      </a:lnTo>
                      <a:lnTo>
                        <a:pt x="1" y="309"/>
                      </a:lnTo>
                      <a:lnTo>
                        <a:pt x="0" y="328"/>
                      </a:lnTo>
                      <a:lnTo>
                        <a:pt x="1" y="346"/>
                      </a:lnTo>
                      <a:lnTo>
                        <a:pt x="2" y="362"/>
                      </a:lnTo>
                      <a:lnTo>
                        <a:pt x="3" y="380"/>
                      </a:lnTo>
                      <a:lnTo>
                        <a:pt x="6" y="395"/>
                      </a:lnTo>
                      <a:lnTo>
                        <a:pt x="9" y="412"/>
                      </a:lnTo>
                      <a:lnTo>
                        <a:pt x="12" y="427"/>
                      </a:lnTo>
                      <a:lnTo>
                        <a:pt x="16" y="441"/>
                      </a:lnTo>
                      <a:lnTo>
                        <a:pt x="22" y="457"/>
                      </a:lnTo>
                      <a:lnTo>
                        <a:pt x="28" y="470"/>
                      </a:lnTo>
                      <a:lnTo>
                        <a:pt x="34" y="484"/>
                      </a:lnTo>
                      <a:lnTo>
                        <a:pt x="41" y="497"/>
                      </a:lnTo>
                      <a:lnTo>
                        <a:pt x="48" y="509"/>
                      </a:lnTo>
                      <a:lnTo>
                        <a:pt x="56" y="522"/>
                      </a:lnTo>
                      <a:lnTo>
                        <a:pt x="66" y="534"/>
                      </a:lnTo>
                      <a:lnTo>
                        <a:pt x="75" y="544"/>
                      </a:lnTo>
                      <a:lnTo>
                        <a:pt x="84" y="555"/>
                      </a:lnTo>
                      <a:lnTo>
                        <a:pt x="95" y="565"/>
                      </a:lnTo>
                      <a:lnTo>
                        <a:pt x="106" y="574"/>
                      </a:lnTo>
                      <a:lnTo>
                        <a:pt x="118" y="583"/>
                      </a:lnTo>
                      <a:lnTo>
                        <a:pt x="130" y="592"/>
                      </a:lnTo>
                      <a:lnTo>
                        <a:pt x="143" y="599"/>
                      </a:lnTo>
                      <a:lnTo>
                        <a:pt x="156" y="606"/>
                      </a:lnTo>
                      <a:lnTo>
                        <a:pt x="169" y="612"/>
                      </a:lnTo>
                      <a:lnTo>
                        <a:pt x="184" y="618"/>
                      </a:lnTo>
                      <a:lnTo>
                        <a:pt x="199" y="623"/>
                      </a:lnTo>
                      <a:lnTo>
                        <a:pt x="215" y="628"/>
                      </a:lnTo>
                      <a:lnTo>
                        <a:pt x="230" y="632"/>
                      </a:lnTo>
                      <a:lnTo>
                        <a:pt x="247" y="635"/>
                      </a:lnTo>
                      <a:lnTo>
                        <a:pt x="263" y="637"/>
                      </a:lnTo>
                      <a:lnTo>
                        <a:pt x="280" y="639"/>
                      </a:lnTo>
                      <a:lnTo>
                        <a:pt x="298" y="640"/>
                      </a:lnTo>
                      <a:lnTo>
                        <a:pt x="316" y="641"/>
                      </a:lnTo>
                      <a:lnTo>
                        <a:pt x="344" y="640"/>
                      </a:lnTo>
                      <a:lnTo>
                        <a:pt x="370" y="638"/>
                      </a:lnTo>
                      <a:lnTo>
                        <a:pt x="393" y="635"/>
                      </a:lnTo>
                      <a:lnTo>
                        <a:pt x="415" y="632"/>
                      </a:lnTo>
                      <a:lnTo>
                        <a:pt x="435" y="628"/>
                      </a:lnTo>
                      <a:lnTo>
                        <a:pt x="451" y="622"/>
                      </a:lnTo>
                      <a:lnTo>
                        <a:pt x="465" y="617"/>
                      </a:lnTo>
                      <a:lnTo>
                        <a:pt x="478" y="612"/>
                      </a:lnTo>
                      <a:lnTo>
                        <a:pt x="458" y="523"/>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latin typeface="Myriad Pro"/>
                  </a:endParaRPr>
                </a:p>
              </p:txBody>
            </p:sp>
            <p:sp>
              <p:nvSpPr>
                <p:cNvPr id="32" name="Freeform 31"/>
                <p:cNvSpPr>
                  <a:spLocks noEditPoints="1"/>
                </p:cNvSpPr>
                <p:nvPr/>
              </p:nvSpPr>
              <p:spPr bwMode="auto">
                <a:xfrm>
                  <a:off x="1409510" y="392855"/>
                  <a:ext cx="878871" cy="92839"/>
                </a:xfrm>
                <a:custGeom>
                  <a:avLst/>
                  <a:gdLst/>
                  <a:ahLst/>
                  <a:cxnLst>
                    <a:cxn ang="0">
                      <a:pos x="805" y="637"/>
                    </a:cxn>
                    <a:cxn ang="0">
                      <a:pos x="996" y="219"/>
                    </a:cxn>
                    <a:cxn ang="0">
                      <a:pos x="1304" y="357"/>
                    </a:cxn>
                    <a:cxn ang="0">
                      <a:pos x="1069" y="644"/>
                    </a:cxn>
                    <a:cxn ang="0">
                      <a:pos x="1040" y="573"/>
                    </a:cxn>
                    <a:cxn ang="0">
                      <a:pos x="1182" y="280"/>
                    </a:cxn>
                    <a:cxn ang="0">
                      <a:pos x="1457" y="426"/>
                    </a:cxn>
                    <a:cxn ang="0">
                      <a:pos x="1680" y="639"/>
                    </a:cxn>
                    <a:cxn ang="0">
                      <a:pos x="1384" y="480"/>
                    </a:cxn>
                    <a:cxn ang="0">
                      <a:pos x="1565" y="178"/>
                    </a:cxn>
                    <a:cxn ang="0">
                      <a:pos x="1772" y="419"/>
                    </a:cxn>
                    <a:cxn ang="0">
                      <a:pos x="1479" y="300"/>
                    </a:cxn>
                    <a:cxn ang="0">
                      <a:pos x="2054" y="179"/>
                    </a:cxn>
                    <a:cxn ang="0">
                      <a:pos x="2260" y="188"/>
                    </a:cxn>
                    <a:cxn ang="0">
                      <a:pos x="2257" y="15"/>
                    </a:cxn>
                    <a:cxn ang="0">
                      <a:pos x="2523" y="568"/>
                    </a:cxn>
                    <a:cxn ang="0">
                      <a:pos x="2483" y="627"/>
                    </a:cxn>
                    <a:cxn ang="0">
                      <a:pos x="2395" y="282"/>
                    </a:cxn>
                    <a:cxn ang="0">
                      <a:pos x="2669" y="201"/>
                    </a:cxn>
                    <a:cxn ang="0">
                      <a:pos x="2657" y="282"/>
                    </a:cxn>
                    <a:cxn ang="0">
                      <a:pos x="2858" y="220"/>
                    </a:cxn>
                    <a:cxn ang="0">
                      <a:pos x="3192" y="222"/>
                    </a:cxn>
                    <a:cxn ang="0">
                      <a:pos x="3092" y="249"/>
                    </a:cxn>
                    <a:cxn ang="0">
                      <a:pos x="3666" y="632"/>
                    </a:cxn>
                    <a:cxn ang="0">
                      <a:pos x="3354" y="500"/>
                    </a:cxn>
                    <a:cxn ang="0">
                      <a:pos x="3484" y="195"/>
                    </a:cxn>
                    <a:cxn ang="0">
                      <a:pos x="3516" y="256"/>
                    </a:cxn>
                    <a:cxn ang="0">
                      <a:pos x="3592" y="581"/>
                    </a:cxn>
                    <a:cxn ang="0">
                      <a:pos x="4055" y="577"/>
                    </a:cxn>
                    <a:cxn ang="0">
                      <a:pos x="3803" y="567"/>
                    </a:cxn>
                    <a:cxn ang="0">
                      <a:pos x="3854" y="210"/>
                    </a:cxn>
                    <a:cxn ang="0">
                      <a:pos x="4132" y="281"/>
                    </a:cxn>
                    <a:cxn ang="0">
                      <a:pos x="3947" y="237"/>
                    </a:cxn>
                    <a:cxn ang="0">
                      <a:pos x="4571" y="638"/>
                    </a:cxn>
                    <a:cxn ang="0">
                      <a:pos x="4425" y="355"/>
                    </a:cxn>
                    <a:cxn ang="0">
                      <a:pos x="4692" y="179"/>
                    </a:cxn>
                    <a:cxn ang="0">
                      <a:pos x="4503" y="378"/>
                    </a:cxn>
                    <a:cxn ang="0">
                      <a:pos x="4914" y="445"/>
                    </a:cxn>
                    <a:cxn ang="0">
                      <a:pos x="5116" y="642"/>
                    </a:cxn>
                    <a:cxn ang="0">
                      <a:pos x="4837" y="469"/>
                    </a:cxn>
                    <a:cxn ang="0">
                      <a:pos x="5032" y="177"/>
                    </a:cxn>
                    <a:cxn ang="0">
                      <a:pos x="5225" y="427"/>
                    </a:cxn>
                    <a:cxn ang="0">
                      <a:pos x="4929" y="310"/>
                    </a:cxn>
                    <a:cxn ang="0">
                      <a:pos x="5520" y="177"/>
                    </a:cxn>
                    <a:cxn ang="0">
                      <a:pos x="5849" y="249"/>
                    </a:cxn>
                    <a:cxn ang="0">
                      <a:pos x="5745" y="644"/>
                    </a:cxn>
                    <a:cxn ang="0">
                      <a:pos x="6173" y="588"/>
                    </a:cxn>
                    <a:cxn ang="0">
                      <a:pos x="5907" y="543"/>
                    </a:cxn>
                    <a:cxn ang="0">
                      <a:pos x="6173" y="317"/>
                    </a:cxn>
                    <a:cxn ang="0">
                      <a:pos x="6044" y="179"/>
                    </a:cxn>
                    <a:cxn ang="0">
                      <a:pos x="6022" y="438"/>
                    </a:cxn>
                    <a:cxn ang="0">
                      <a:pos x="6118" y="573"/>
                    </a:cxn>
                    <a:cxn ang="0">
                      <a:pos x="6379" y="72"/>
                    </a:cxn>
                    <a:cxn ang="0">
                      <a:pos x="6454" y="99"/>
                    </a:cxn>
                    <a:cxn ang="0">
                      <a:pos x="6815" y="177"/>
                    </a:cxn>
                    <a:cxn ang="0">
                      <a:pos x="6901" y="333"/>
                    </a:cxn>
                    <a:cxn ang="0">
                      <a:pos x="6691" y="329"/>
                    </a:cxn>
                    <a:cxn ang="0">
                      <a:pos x="7278" y="580"/>
                    </a:cxn>
                    <a:cxn ang="0">
                      <a:pos x="7137" y="188"/>
                    </a:cxn>
                    <a:cxn ang="0">
                      <a:pos x="7541" y="759"/>
                    </a:cxn>
                    <a:cxn ang="0">
                      <a:pos x="7366" y="188"/>
                    </a:cxn>
                    <a:cxn ang="0">
                      <a:pos x="7881" y="532"/>
                    </a:cxn>
                    <a:cxn ang="0">
                      <a:pos x="7920" y="642"/>
                    </a:cxn>
                  </a:cxnLst>
                  <a:rect l="0" t="0" r="r" b="b"/>
                  <a:pathLst>
                    <a:path w="7953" h="842">
                      <a:moveTo>
                        <a:pt x="324" y="277"/>
                      </a:moveTo>
                      <a:lnTo>
                        <a:pt x="324" y="344"/>
                      </a:lnTo>
                      <a:lnTo>
                        <a:pt x="81" y="344"/>
                      </a:lnTo>
                      <a:lnTo>
                        <a:pt x="81" y="569"/>
                      </a:lnTo>
                      <a:lnTo>
                        <a:pt x="352" y="569"/>
                      </a:lnTo>
                      <a:lnTo>
                        <a:pt x="352" y="637"/>
                      </a:lnTo>
                      <a:lnTo>
                        <a:pt x="0" y="637"/>
                      </a:lnTo>
                      <a:lnTo>
                        <a:pt x="0" y="11"/>
                      </a:lnTo>
                      <a:lnTo>
                        <a:pt x="338" y="11"/>
                      </a:lnTo>
                      <a:lnTo>
                        <a:pt x="338" y="79"/>
                      </a:lnTo>
                      <a:lnTo>
                        <a:pt x="81" y="79"/>
                      </a:lnTo>
                      <a:lnTo>
                        <a:pt x="81" y="277"/>
                      </a:lnTo>
                      <a:lnTo>
                        <a:pt x="324" y="277"/>
                      </a:lnTo>
                      <a:close/>
                      <a:moveTo>
                        <a:pt x="401" y="188"/>
                      </a:moveTo>
                      <a:lnTo>
                        <a:pt x="492" y="188"/>
                      </a:lnTo>
                      <a:lnTo>
                        <a:pt x="556" y="284"/>
                      </a:lnTo>
                      <a:lnTo>
                        <a:pt x="566" y="300"/>
                      </a:lnTo>
                      <a:lnTo>
                        <a:pt x="578" y="317"/>
                      </a:lnTo>
                      <a:lnTo>
                        <a:pt x="589" y="337"/>
                      </a:lnTo>
                      <a:lnTo>
                        <a:pt x="601" y="357"/>
                      </a:lnTo>
                      <a:lnTo>
                        <a:pt x="604" y="357"/>
                      </a:lnTo>
                      <a:lnTo>
                        <a:pt x="614" y="340"/>
                      </a:lnTo>
                      <a:lnTo>
                        <a:pt x="625" y="321"/>
                      </a:lnTo>
                      <a:lnTo>
                        <a:pt x="636" y="303"/>
                      </a:lnTo>
                      <a:lnTo>
                        <a:pt x="649" y="283"/>
                      </a:lnTo>
                      <a:lnTo>
                        <a:pt x="712" y="188"/>
                      </a:lnTo>
                      <a:lnTo>
                        <a:pt x="800" y="188"/>
                      </a:lnTo>
                      <a:lnTo>
                        <a:pt x="646" y="405"/>
                      </a:lnTo>
                      <a:lnTo>
                        <a:pt x="805" y="637"/>
                      </a:lnTo>
                      <a:lnTo>
                        <a:pt x="712" y="637"/>
                      </a:lnTo>
                      <a:lnTo>
                        <a:pt x="646" y="535"/>
                      </a:lnTo>
                      <a:lnTo>
                        <a:pt x="635" y="520"/>
                      </a:lnTo>
                      <a:lnTo>
                        <a:pt x="624" y="501"/>
                      </a:lnTo>
                      <a:lnTo>
                        <a:pt x="612" y="481"/>
                      </a:lnTo>
                      <a:lnTo>
                        <a:pt x="598" y="457"/>
                      </a:lnTo>
                      <a:lnTo>
                        <a:pt x="596" y="457"/>
                      </a:lnTo>
                      <a:lnTo>
                        <a:pt x="588" y="472"/>
                      </a:lnTo>
                      <a:lnTo>
                        <a:pt x="578" y="490"/>
                      </a:lnTo>
                      <a:lnTo>
                        <a:pt x="564" y="511"/>
                      </a:lnTo>
                      <a:lnTo>
                        <a:pt x="549" y="535"/>
                      </a:lnTo>
                      <a:lnTo>
                        <a:pt x="484" y="637"/>
                      </a:lnTo>
                      <a:lnTo>
                        <a:pt x="394" y="637"/>
                      </a:lnTo>
                      <a:lnTo>
                        <a:pt x="553" y="408"/>
                      </a:lnTo>
                      <a:lnTo>
                        <a:pt x="401" y="188"/>
                      </a:lnTo>
                      <a:close/>
                      <a:moveTo>
                        <a:pt x="883" y="820"/>
                      </a:moveTo>
                      <a:lnTo>
                        <a:pt x="883" y="334"/>
                      </a:lnTo>
                      <a:lnTo>
                        <a:pt x="883" y="298"/>
                      </a:lnTo>
                      <a:lnTo>
                        <a:pt x="882" y="261"/>
                      </a:lnTo>
                      <a:lnTo>
                        <a:pt x="881" y="224"/>
                      </a:lnTo>
                      <a:lnTo>
                        <a:pt x="880" y="188"/>
                      </a:lnTo>
                      <a:lnTo>
                        <a:pt x="953" y="188"/>
                      </a:lnTo>
                      <a:lnTo>
                        <a:pt x="957" y="265"/>
                      </a:lnTo>
                      <a:lnTo>
                        <a:pt x="958" y="265"/>
                      </a:lnTo>
                      <a:lnTo>
                        <a:pt x="965" y="255"/>
                      </a:lnTo>
                      <a:lnTo>
                        <a:pt x="972" y="244"/>
                      </a:lnTo>
                      <a:lnTo>
                        <a:pt x="979" y="235"/>
                      </a:lnTo>
                      <a:lnTo>
                        <a:pt x="988" y="227"/>
                      </a:lnTo>
                      <a:lnTo>
                        <a:pt x="996" y="219"/>
                      </a:lnTo>
                      <a:lnTo>
                        <a:pt x="1005" y="211"/>
                      </a:lnTo>
                      <a:lnTo>
                        <a:pt x="1014" y="205"/>
                      </a:lnTo>
                      <a:lnTo>
                        <a:pt x="1024" y="199"/>
                      </a:lnTo>
                      <a:lnTo>
                        <a:pt x="1034" y="194"/>
                      </a:lnTo>
                      <a:lnTo>
                        <a:pt x="1045" y="190"/>
                      </a:lnTo>
                      <a:lnTo>
                        <a:pt x="1055" y="186"/>
                      </a:lnTo>
                      <a:lnTo>
                        <a:pt x="1068" y="183"/>
                      </a:lnTo>
                      <a:lnTo>
                        <a:pt x="1079" y="181"/>
                      </a:lnTo>
                      <a:lnTo>
                        <a:pt x="1091" y="178"/>
                      </a:lnTo>
                      <a:lnTo>
                        <a:pt x="1105" y="177"/>
                      </a:lnTo>
                      <a:lnTo>
                        <a:pt x="1118" y="177"/>
                      </a:lnTo>
                      <a:lnTo>
                        <a:pt x="1138" y="178"/>
                      </a:lnTo>
                      <a:lnTo>
                        <a:pt x="1157" y="182"/>
                      </a:lnTo>
                      <a:lnTo>
                        <a:pt x="1166" y="184"/>
                      </a:lnTo>
                      <a:lnTo>
                        <a:pt x="1176" y="187"/>
                      </a:lnTo>
                      <a:lnTo>
                        <a:pt x="1185" y="190"/>
                      </a:lnTo>
                      <a:lnTo>
                        <a:pt x="1193" y="193"/>
                      </a:lnTo>
                      <a:lnTo>
                        <a:pt x="1201" y="198"/>
                      </a:lnTo>
                      <a:lnTo>
                        <a:pt x="1210" y="202"/>
                      </a:lnTo>
                      <a:lnTo>
                        <a:pt x="1218" y="207"/>
                      </a:lnTo>
                      <a:lnTo>
                        <a:pt x="1225" y="213"/>
                      </a:lnTo>
                      <a:lnTo>
                        <a:pt x="1240" y="226"/>
                      </a:lnTo>
                      <a:lnTo>
                        <a:pt x="1254" y="241"/>
                      </a:lnTo>
                      <a:lnTo>
                        <a:pt x="1266" y="258"/>
                      </a:lnTo>
                      <a:lnTo>
                        <a:pt x="1277" y="275"/>
                      </a:lnTo>
                      <a:lnTo>
                        <a:pt x="1287" y="294"/>
                      </a:lnTo>
                      <a:lnTo>
                        <a:pt x="1294" y="314"/>
                      </a:lnTo>
                      <a:lnTo>
                        <a:pt x="1300" y="335"/>
                      </a:lnTo>
                      <a:lnTo>
                        <a:pt x="1304" y="357"/>
                      </a:lnTo>
                      <a:lnTo>
                        <a:pt x="1307" y="381"/>
                      </a:lnTo>
                      <a:lnTo>
                        <a:pt x="1308" y="406"/>
                      </a:lnTo>
                      <a:lnTo>
                        <a:pt x="1307" y="434"/>
                      </a:lnTo>
                      <a:lnTo>
                        <a:pt x="1304" y="460"/>
                      </a:lnTo>
                      <a:lnTo>
                        <a:pt x="1302" y="473"/>
                      </a:lnTo>
                      <a:lnTo>
                        <a:pt x="1299" y="485"/>
                      </a:lnTo>
                      <a:lnTo>
                        <a:pt x="1296" y="497"/>
                      </a:lnTo>
                      <a:lnTo>
                        <a:pt x="1292" y="509"/>
                      </a:lnTo>
                      <a:lnTo>
                        <a:pt x="1288" y="520"/>
                      </a:lnTo>
                      <a:lnTo>
                        <a:pt x="1283" y="530"/>
                      </a:lnTo>
                      <a:lnTo>
                        <a:pt x="1278" y="541"/>
                      </a:lnTo>
                      <a:lnTo>
                        <a:pt x="1272" y="551"/>
                      </a:lnTo>
                      <a:lnTo>
                        <a:pt x="1266" y="560"/>
                      </a:lnTo>
                      <a:lnTo>
                        <a:pt x="1260" y="569"/>
                      </a:lnTo>
                      <a:lnTo>
                        <a:pt x="1253" y="579"/>
                      </a:lnTo>
                      <a:lnTo>
                        <a:pt x="1245" y="587"/>
                      </a:lnTo>
                      <a:lnTo>
                        <a:pt x="1231" y="601"/>
                      </a:lnTo>
                      <a:lnTo>
                        <a:pt x="1215" y="614"/>
                      </a:lnTo>
                      <a:lnTo>
                        <a:pt x="1207" y="619"/>
                      </a:lnTo>
                      <a:lnTo>
                        <a:pt x="1198" y="624"/>
                      </a:lnTo>
                      <a:lnTo>
                        <a:pt x="1190" y="628"/>
                      </a:lnTo>
                      <a:lnTo>
                        <a:pt x="1181" y="632"/>
                      </a:lnTo>
                      <a:lnTo>
                        <a:pt x="1163" y="638"/>
                      </a:lnTo>
                      <a:lnTo>
                        <a:pt x="1144" y="643"/>
                      </a:lnTo>
                      <a:lnTo>
                        <a:pt x="1123" y="647"/>
                      </a:lnTo>
                      <a:lnTo>
                        <a:pt x="1103" y="648"/>
                      </a:lnTo>
                      <a:lnTo>
                        <a:pt x="1091" y="647"/>
                      </a:lnTo>
                      <a:lnTo>
                        <a:pt x="1079" y="646"/>
                      </a:lnTo>
                      <a:lnTo>
                        <a:pt x="1069" y="644"/>
                      </a:lnTo>
                      <a:lnTo>
                        <a:pt x="1058" y="642"/>
                      </a:lnTo>
                      <a:lnTo>
                        <a:pt x="1048" y="640"/>
                      </a:lnTo>
                      <a:lnTo>
                        <a:pt x="1038" y="637"/>
                      </a:lnTo>
                      <a:lnTo>
                        <a:pt x="1029" y="633"/>
                      </a:lnTo>
                      <a:lnTo>
                        <a:pt x="1019" y="629"/>
                      </a:lnTo>
                      <a:lnTo>
                        <a:pt x="1011" y="625"/>
                      </a:lnTo>
                      <a:lnTo>
                        <a:pt x="1003" y="620"/>
                      </a:lnTo>
                      <a:lnTo>
                        <a:pt x="996" y="614"/>
                      </a:lnTo>
                      <a:lnTo>
                        <a:pt x="989" y="607"/>
                      </a:lnTo>
                      <a:lnTo>
                        <a:pt x="981" y="600"/>
                      </a:lnTo>
                      <a:lnTo>
                        <a:pt x="975" y="593"/>
                      </a:lnTo>
                      <a:lnTo>
                        <a:pt x="969" y="585"/>
                      </a:lnTo>
                      <a:lnTo>
                        <a:pt x="964" y="577"/>
                      </a:lnTo>
                      <a:lnTo>
                        <a:pt x="964" y="820"/>
                      </a:lnTo>
                      <a:lnTo>
                        <a:pt x="883" y="820"/>
                      </a:lnTo>
                      <a:close/>
                      <a:moveTo>
                        <a:pt x="964" y="377"/>
                      </a:moveTo>
                      <a:lnTo>
                        <a:pt x="964" y="454"/>
                      </a:lnTo>
                      <a:lnTo>
                        <a:pt x="964" y="468"/>
                      </a:lnTo>
                      <a:lnTo>
                        <a:pt x="966" y="480"/>
                      </a:lnTo>
                      <a:lnTo>
                        <a:pt x="969" y="492"/>
                      </a:lnTo>
                      <a:lnTo>
                        <a:pt x="972" y="504"/>
                      </a:lnTo>
                      <a:lnTo>
                        <a:pt x="977" y="515"/>
                      </a:lnTo>
                      <a:lnTo>
                        <a:pt x="983" y="525"/>
                      </a:lnTo>
                      <a:lnTo>
                        <a:pt x="991" y="535"/>
                      </a:lnTo>
                      <a:lnTo>
                        <a:pt x="1000" y="546"/>
                      </a:lnTo>
                      <a:lnTo>
                        <a:pt x="1009" y="554"/>
                      </a:lnTo>
                      <a:lnTo>
                        <a:pt x="1018" y="562"/>
                      </a:lnTo>
                      <a:lnTo>
                        <a:pt x="1029" y="568"/>
                      </a:lnTo>
                      <a:lnTo>
                        <a:pt x="1040" y="573"/>
                      </a:lnTo>
                      <a:lnTo>
                        <a:pt x="1051" y="578"/>
                      </a:lnTo>
                      <a:lnTo>
                        <a:pt x="1064" y="581"/>
                      </a:lnTo>
                      <a:lnTo>
                        <a:pt x="1077" y="583"/>
                      </a:lnTo>
                      <a:lnTo>
                        <a:pt x="1090" y="583"/>
                      </a:lnTo>
                      <a:lnTo>
                        <a:pt x="1106" y="583"/>
                      </a:lnTo>
                      <a:lnTo>
                        <a:pt x="1120" y="580"/>
                      </a:lnTo>
                      <a:lnTo>
                        <a:pt x="1133" y="577"/>
                      </a:lnTo>
                      <a:lnTo>
                        <a:pt x="1147" y="571"/>
                      </a:lnTo>
                      <a:lnTo>
                        <a:pt x="1159" y="564"/>
                      </a:lnTo>
                      <a:lnTo>
                        <a:pt x="1170" y="556"/>
                      </a:lnTo>
                      <a:lnTo>
                        <a:pt x="1181" y="547"/>
                      </a:lnTo>
                      <a:lnTo>
                        <a:pt x="1190" y="535"/>
                      </a:lnTo>
                      <a:lnTo>
                        <a:pt x="1198" y="523"/>
                      </a:lnTo>
                      <a:lnTo>
                        <a:pt x="1205" y="510"/>
                      </a:lnTo>
                      <a:lnTo>
                        <a:pt x="1212" y="495"/>
                      </a:lnTo>
                      <a:lnTo>
                        <a:pt x="1217" y="480"/>
                      </a:lnTo>
                      <a:lnTo>
                        <a:pt x="1221" y="463"/>
                      </a:lnTo>
                      <a:lnTo>
                        <a:pt x="1224" y="447"/>
                      </a:lnTo>
                      <a:lnTo>
                        <a:pt x="1226" y="428"/>
                      </a:lnTo>
                      <a:lnTo>
                        <a:pt x="1226" y="410"/>
                      </a:lnTo>
                      <a:lnTo>
                        <a:pt x="1226" y="392"/>
                      </a:lnTo>
                      <a:lnTo>
                        <a:pt x="1224" y="376"/>
                      </a:lnTo>
                      <a:lnTo>
                        <a:pt x="1221" y="360"/>
                      </a:lnTo>
                      <a:lnTo>
                        <a:pt x="1218" y="345"/>
                      </a:lnTo>
                      <a:lnTo>
                        <a:pt x="1213" y="331"/>
                      </a:lnTo>
                      <a:lnTo>
                        <a:pt x="1206" y="317"/>
                      </a:lnTo>
                      <a:lnTo>
                        <a:pt x="1200" y="305"/>
                      </a:lnTo>
                      <a:lnTo>
                        <a:pt x="1192" y="293"/>
                      </a:lnTo>
                      <a:lnTo>
                        <a:pt x="1182" y="280"/>
                      </a:lnTo>
                      <a:lnTo>
                        <a:pt x="1172" y="271"/>
                      </a:lnTo>
                      <a:lnTo>
                        <a:pt x="1160" y="262"/>
                      </a:lnTo>
                      <a:lnTo>
                        <a:pt x="1149" y="255"/>
                      </a:lnTo>
                      <a:lnTo>
                        <a:pt x="1136" y="249"/>
                      </a:lnTo>
                      <a:lnTo>
                        <a:pt x="1122" y="245"/>
                      </a:lnTo>
                      <a:lnTo>
                        <a:pt x="1108" y="243"/>
                      </a:lnTo>
                      <a:lnTo>
                        <a:pt x="1092" y="242"/>
                      </a:lnTo>
                      <a:lnTo>
                        <a:pt x="1082" y="243"/>
                      </a:lnTo>
                      <a:lnTo>
                        <a:pt x="1072" y="244"/>
                      </a:lnTo>
                      <a:lnTo>
                        <a:pt x="1062" y="246"/>
                      </a:lnTo>
                      <a:lnTo>
                        <a:pt x="1052" y="249"/>
                      </a:lnTo>
                      <a:lnTo>
                        <a:pt x="1042" y="254"/>
                      </a:lnTo>
                      <a:lnTo>
                        <a:pt x="1033" y="258"/>
                      </a:lnTo>
                      <a:lnTo>
                        <a:pt x="1024" y="264"/>
                      </a:lnTo>
                      <a:lnTo>
                        <a:pt x="1015" y="270"/>
                      </a:lnTo>
                      <a:lnTo>
                        <a:pt x="1007" y="277"/>
                      </a:lnTo>
                      <a:lnTo>
                        <a:pt x="999" y="285"/>
                      </a:lnTo>
                      <a:lnTo>
                        <a:pt x="993" y="294"/>
                      </a:lnTo>
                      <a:lnTo>
                        <a:pt x="987" y="303"/>
                      </a:lnTo>
                      <a:lnTo>
                        <a:pt x="981" y="312"/>
                      </a:lnTo>
                      <a:lnTo>
                        <a:pt x="976" y="321"/>
                      </a:lnTo>
                      <a:lnTo>
                        <a:pt x="972" y="333"/>
                      </a:lnTo>
                      <a:lnTo>
                        <a:pt x="969" y="344"/>
                      </a:lnTo>
                      <a:lnTo>
                        <a:pt x="967" y="353"/>
                      </a:lnTo>
                      <a:lnTo>
                        <a:pt x="965" y="363"/>
                      </a:lnTo>
                      <a:lnTo>
                        <a:pt x="964" y="370"/>
                      </a:lnTo>
                      <a:lnTo>
                        <a:pt x="964" y="377"/>
                      </a:lnTo>
                      <a:close/>
                      <a:moveTo>
                        <a:pt x="1771" y="427"/>
                      </a:moveTo>
                      <a:lnTo>
                        <a:pt x="1457" y="426"/>
                      </a:lnTo>
                      <a:lnTo>
                        <a:pt x="1458" y="445"/>
                      </a:lnTo>
                      <a:lnTo>
                        <a:pt x="1460" y="463"/>
                      </a:lnTo>
                      <a:lnTo>
                        <a:pt x="1464" y="480"/>
                      </a:lnTo>
                      <a:lnTo>
                        <a:pt x="1469" y="495"/>
                      </a:lnTo>
                      <a:lnTo>
                        <a:pt x="1477" y="510"/>
                      </a:lnTo>
                      <a:lnTo>
                        <a:pt x="1484" y="523"/>
                      </a:lnTo>
                      <a:lnTo>
                        <a:pt x="1493" y="535"/>
                      </a:lnTo>
                      <a:lnTo>
                        <a:pt x="1504" y="546"/>
                      </a:lnTo>
                      <a:lnTo>
                        <a:pt x="1515" y="554"/>
                      </a:lnTo>
                      <a:lnTo>
                        <a:pt x="1526" y="562"/>
                      </a:lnTo>
                      <a:lnTo>
                        <a:pt x="1537" y="568"/>
                      </a:lnTo>
                      <a:lnTo>
                        <a:pt x="1551" y="573"/>
                      </a:lnTo>
                      <a:lnTo>
                        <a:pt x="1564" y="577"/>
                      </a:lnTo>
                      <a:lnTo>
                        <a:pt x="1578" y="580"/>
                      </a:lnTo>
                      <a:lnTo>
                        <a:pt x="1594" y="582"/>
                      </a:lnTo>
                      <a:lnTo>
                        <a:pt x="1610" y="582"/>
                      </a:lnTo>
                      <a:lnTo>
                        <a:pt x="1628" y="582"/>
                      </a:lnTo>
                      <a:lnTo>
                        <a:pt x="1644" y="581"/>
                      </a:lnTo>
                      <a:lnTo>
                        <a:pt x="1660" y="579"/>
                      </a:lnTo>
                      <a:lnTo>
                        <a:pt x="1676" y="577"/>
                      </a:lnTo>
                      <a:lnTo>
                        <a:pt x="1690" y="573"/>
                      </a:lnTo>
                      <a:lnTo>
                        <a:pt x="1706" y="569"/>
                      </a:lnTo>
                      <a:lnTo>
                        <a:pt x="1720" y="564"/>
                      </a:lnTo>
                      <a:lnTo>
                        <a:pt x="1735" y="559"/>
                      </a:lnTo>
                      <a:lnTo>
                        <a:pt x="1748" y="618"/>
                      </a:lnTo>
                      <a:lnTo>
                        <a:pt x="1733" y="624"/>
                      </a:lnTo>
                      <a:lnTo>
                        <a:pt x="1715" y="630"/>
                      </a:lnTo>
                      <a:lnTo>
                        <a:pt x="1698" y="635"/>
                      </a:lnTo>
                      <a:lnTo>
                        <a:pt x="1680" y="639"/>
                      </a:lnTo>
                      <a:lnTo>
                        <a:pt x="1661" y="642"/>
                      </a:lnTo>
                      <a:lnTo>
                        <a:pt x="1641" y="644"/>
                      </a:lnTo>
                      <a:lnTo>
                        <a:pt x="1621" y="646"/>
                      </a:lnTo>
                      <a:lnTo>
                        <a:pt x="1599" y="647"/>
                      </a:lnTo>
                      <a:lnTo>
                        <a:pt x="1574" y="646"/>
                      </a:lnTo>
                      <a:lnTo>
                        <a:pt x="1551" y="642"/>
                      </a:lnTo>
                      <a:lnTo>
                        <a:pt x="1539" y="640"/>
                      </a:lnTo>
                      <a:lnTo>
                        <a:pt x="1528" y="637"/>
                      </a:lnTo>
                      <a:lnTo>
                        <a:pt x="1518" y="634"/>
                      </a:lnTo>
                      <a:lnTo>
                        <a:pt x="1507" y="631"/>
                      </a:lnTo>
                      <a:lnTo>
                        <a:pt x="1497" y="627"/>
                      </a:lnTo>
                      <a:lnTo>
                        <a:pt x="1488" y="622"/>
                      </a:lnTo>
                      <a:lnTo>
                        <a:pt x="1479" y="617"/>
                      </a:lnTo>
                      <a:lnTo>
                        <a:pt x="1469" y="612"/>
                      </a:lnTo>
                      <a:lnTo>
                        <a:pt x="1461" y="605"/>
                      </a:lnTo>
                      <a:lnTo>
                        <a:pt x="1453" y="598"/>
                      </a:lnTo>
                      <a:lnTo>
                        <a:pt x="1445" y="592"/>
                      </a:lnTo>
                      <a:lnTo>
                        <a:pt x="1438" y="584"/>
                      </a:lnTo>
                      <a:lnTo>
                        <a:pt x="1430" y="576"/>
                      </a:lnTo>
                      <a:lnTo>
                        <a:pt x="1423" y="567"/>
                      </a:lnTo>
                      <a:lnTo>
                        <a:pt x="1417" y="559"/>
                      </a:lnTo>
                      <a:lnTo>
                        <a:pt x="1412" y="551"/>
                      </a:lnTo>
                      <a:lnTo>
                        <a:pt x="1406" y="542"/>
                      </a:lnTo>
                      <a:lnTo>
                        <a:pt x="1402" y="531"/>
                      </a:lnTo>
                      <a:lnTo>
                        <a:pt x="1397" y="522"/>
                      </a:lnTo>
                      <a:lnTo>
                        <a:pt x="1393" y="512"/>
                      </a:lnTo>
                      <a:lnTo>
                        <a:pt x="1389" y="501"/>
                      </a:lnTo>
                      <a:lnTo>
                        <a:pt x="1386" y="490"/>
                      </a:lnTo>
                      <a:lnTo>
                        <a:pt x="1384" y="480"/>
                      </a:lnTo>
                      <a:lnTo>
                        <a:pt x="1382" y="469"/>
                      </a:lnTo>
                      <a:lnTo>
                        <a:pt x="1379" y="445"/>
                      </a:lnTo>
                      <a:lnTo>
                        <a:pt x="1378" y="419"/>
                      </a:lnTo>
                      <a:lnTo>
                        <a:pt x="1379" y="394"/>
                      </a:lnTo>
                      <a:lnTo>
                        <a:pt x="1382" y="370"/>
                      </a:lnTo>
                      <a:lnTo>
                        <a:pt x="1386" y="346"/>
                      </a:lnTo>
                      <a:lnTo>
                        <a:pt x="1392" y="324"/>
                      </a:lnTo>
                      <a:lnTo>
                        <a:pt x="1397" y="313"/>
                      </a:lnTo>
                      <a:lnTo>
                        <a:pt x="1401" y="303"/>
                      </a:lnTo>
                      <a:lnTo>
                        <a:pt x="1406" y="293"/>
                      </a:lnTo>
                      <a:lnTo>
                        <a:pt x="1411" y="282"/>
                      </a:lnTo>
                      <a:lnTo>
                        <a:pt x="1416" y="273"/>
                      </a:lnTo>
                      <a:lnTo>
                        <a:pt x="1422" y="264"/>
                      </a:lnTo>
                      <a:lnTo>
                        <a:pt x="1428" y="255"/>
                      </a:lnTo>
                      <a:lnTo>
                        <a:pt x="1436" y="246"/>
                      </a:lnTo>
                      <a:lnTo>
                        <a:pt x="1443" y="238"/>
                      </a:lnTo>
                      <a:lnTo>
                        <a:pt x="1451" y="230"/>
                      </a:lnTo>
                      <a:lnTo>
                        <a:pt x="1458" y="223"/>
                      </a:lnTo>
                      <a:lnTo>
                        <a:pt x="1466" y="217"/>
                      </a:lnTo>
                      <a:lnTo>
                        <a:pt x="1476" y="210"/>
                      </a:lnTo>
                      <a:lnTo>
                        <a:pt x="1484" y="204"/>
                      </a:lnTo>
                      <a:lnTo>
                        <a:pt x="1493" y="199"/>
                      </a:lnTo>
                      <a:lnTo>
                        <a:pt x="1502" y="195"/>
                      </a:lnTo>
                      <a:lnTo>
                        <a:pt x="1513" y="191"/>
                      </a:lnTo>
                      <a:lnTo>
                        <a:pt x="1522" y="187"/>
                      </a:lnTo>
                      <a:lnTo>
                        <a:pt x="1532" y="185"/>
                      </a:lnTo>
                      <a:lnTo>
                        <a:pt x="1543" y="182"/>
                      </a:lnTo>
                      <a:lnTo>
                        <a:pt x="1554" y="179"/>
                      </a:lnTo>
                      <a:lnTo>
                        <a:pt x="1565" y="178"/>
                      </a:lnTo>
                      <a:lnTo>
                        <a:pt x="1576" y="177"/>
                      </a:lnTo>
                      <a:lnTo>
                        <a:pt x="1589" y="177"/>
                      </a:lnTo>
                      <a:lnTo>
                        <a:pt x="1601" y="177"/>
                      </a:lnTo>
                      <a:lnTo>
                        <a:pt x="1612" y="178"/>
                      </a:lnTo>
                      <a:lnTo>
                        <a:pt x="1624" y="181"/>
                      </a:lnTo>
                      <a:lnTo>
                        <a:pt x="1635" y="183"/>
                      </a:lnTo>
                      <a:lnTo>
                        <a:pt x="1645" y="185"/>
                      </a:lnTo>
                      <a:lnTo>
                        <a:pt x="1655" y="188"/>
                      </a:lnTo>
                      <a:lnTo>
                        <a:pt x="1665" y="192"/>
                      </a:lnTo>
                      <a:lnTo>
                        <a:pt x="1675" y="196"/>
                      </a:lnTo>
                      <a:lnTo>
                        <a:pt x="1683" y="201"/>
                      </a:lnTo>
                      <a:lnTo>
                        <a:pt x="1692" y="206"/>
                      </a:lnTo>
                      <a:lnTo>
                        <a:pt x="1701" y="212"/>
                      </a:lnTo>
                      <a:lnTo>
                        <a:pt x="1708" y="220"/>
                      </a:lnTo>
                      <a:lnTo>
                        <a:pt x="1716" y="227"/>
                      </a:lnTo>
                      <a:lnTo>
                        <a:pt x="1723" y="234"/>
                      </a:lnTo>
                      <a:lnTo>
                        <a:pt x="1729" y="242"/>
                      </a:lnTo>
                      <a:lnTo>
                        <a:pt x="1736" y="251"/>
                      </a:lnTo>
                      <a:lnTo>
                        <a:pt x="1745" y="266"/>
                      </a:lnTo>
                      <a:lnTo>
                        <a:pt x="1753" y="281"/>
                      </a:lnTo>
                      <a:lnTo>
                        <a:pt x="1759" y="298"/>
                      </a:lnTo>
                      <a:lnTo>
                        <a:pt x="1764" y="314"/>
                      </a:lnTo>
                      <a:lnTo>
                        <a:pt x="1768" y="332"/>
                      </a:lnTo>
                      <a:lnTo>
                        <a:pt x="1772" y="349"/>
                      </a:lnTo>
                      <a:lnTo>
                        <a:pt x="1774" y="369"/>
                      </a:lnTo>
                      <a:lnTo>
                        <a:pt x="1774" y="388"/>
                      </a:lnTo>
                      <a:lnTo>
                        <a:pt x="1774" y="400"/>
                      </a:lnTo>
                      <a:lnTo>
                        <a:pt x="1773" y="410"/>
                      </a:lnTo>
                      <a:lnTo>
                        <a:pt x="1772" y="419"/>
                      </a:lnTo>
                      <a:lnTo>
                        <a:pt x="1771" y="427"/>
                      </a:lnTo>
                      <a:close/>
                      <a:moveTo>
                        <a:pt x="1457" y="368"/>
                      </a:moveTo>
                      <a:lnTo>
                        <a:pt x="1696" y="368"/>
                      </a:lnTo>
                      <a:lnTo>
                        <a:pt x="1696" y="355"/>
                      </a:lnTo>
                      <a:lnTo>
                        <a:pt x="1694" y="344"/>
                      </a:lnTo>
                      <a:lnTo>
                        <a:pt x="1692" y="332"/>
                      </a:lnTo>
                      <a:lnTo>
                        <a:pt x="1690" y="321"/>
                      </a:lnTo>
                      <a:lnTo>
                        <a:pt x="1687" y="311"/>
                      </a:lnTo>
                      <a:lnTo>
                        <a:pt x="1683" y="301"/>
                      </a:lnTo>
                      <a:lnTo>
                        <a:pt x="1678" y="292"/>
                      </a:lnTo>
                      <a:lnTo>
                        <a:pt x="1673" y="282"/>
                      </a:lnTo>
                      <a:lnTo>
                        <a:pt x="1666" y="271"/>
                      </a:lnTo>
                      <a:lnTo>
                        <a:pt x="1656" y="262"/>
                      </a:lnTo>
                      <a:lnTo>
                        <a:pt x="1646" y="254"/>
                      </a:lnTo>
                      <a:lnTo>
                        <a:pt x="1636" y="247"/>
                      </a:lnTo>
                      <a:lnTo>
                        <a:pt x="1624" y="242"/>
                      </a:lnTo>
                      <a:lnTo>
                        <a:pt x="1611" y="239"/>
                      </a:lnTo>
                      <a:lnTo>
                        <a:pt x="1597" y="237"/>
                      </a:lnTo>
                      <a:lnTo>
                        <a:pt x="1583" y="236"/>
                      </a:lnTo>
                      <a:lnTo>
                        <a:pt x="1568" y="237"/>
                      </a:lnTo>
                      <a:lnTo>
                        <a:pt x="1555" y="239"/>
                      </a:lnTo>
                      <a:lnTo>
                        <a:pt x="1542" y="242"/>
                      </a:lnTo>
                      <a:lnTo>
                        <a:pt x="1531" y="247"/>
                      </a:lnTo>
                      <a:lnTo>
                        <a:pt x="1520" y="254"/>
                      </a:lnTo>
                      <a:lnTo>
                        <a:pt x="1510" y="261"/>
                      </a:lnTo>
                      <a:lnTo>
                        <a:pt x="1500" y="270"/>
                      </a:lnTo>
                      <a:lnTo>
                        <a:pt x="1491" y="280"/>
                      </a:lnTo>
                      <a:lnTo>
                        <a:pt x="1485" y="290"/>
                      </a:lnTo>
                      <a:lnTo>
                        <a:pt x="1479" y="300"/>
                      </a:lnTo>
                      <a:lnTo>
                        <a:pt x="1474" y="310"/>
                      </a:lnTo>
                      <a:lnTo>
                        <a:pt x="1468" y="320"/>
                      </a:lnTo>
                      <a:lnTo>
                        <a:pt x="1464" y="332"/>
                      </a:lnTo>
                      <a:lnTo>
                        <a:pt x="1461" y="343"/>
                      </a:lnTo>
                      <a:lnTo>
                        <a:pt x="1459" y="355"/>
                      </a:lnTo>
                      <a:lnTo>
                        <a:pt x="1457" y="368"/>
                      </a:lnTo>
                      <a:close/>
                      <a:moveTo>
                        <a:pt x="1875" y="637"/>
                      </a:moveTo>
                      <a:lnTo>
                        <a:pt x="1875" y="328"/>
                      </a:lnTo>
                      <a:lnTo>
                        <a:pt x="1875" y="291"/>
                      </a:lnTo>
                      <a:lnTo>
                        <a:pt x="1874" y="256"/>
                      </a:lnTo>
                      <a:lnTo>
                        <a:pt x="1873" y="221"/>
                      </a:lnTo>
                      <a:lnTo>
                        <a:pt x="1872" y="188"/>
                      </a:lnTo>
                      <a:lnTo>
                        <a:pt x="1944" y="188"/>
                      </a:lnTo>
                      <a:lnTo>
                        <a:pt x="1946" y="276"/>
                      </a:lnTo>
                      <a:lnTo>
                        <a:pt x="1950" y="276"/>
                      </a:lnTo>
                      <a:lnTo>
                        <a:pt x="1954" y="265"/>
                      </a:lnTo>
                      <a:lnTo>
                        <a:pt x="1959" y="255"/>
                      </a:lnTo>
                      <a:lnTo>
                        <a:pt x="1964" y="245"/>
                      </a:lnTo>
                      <a:lnTo>
                        <a:pt x="1970" y="236"/>
                      </a:lnTo>
                      <a:lnTo>
                        <a:pt x="1976" y="227"/>
                      </a:lnTo>
                      <a:lnTo>
                        <a:pt x="1983" y="219"/>
                      </a:lnTo>
                      <a:lnTo>
                        <a:pt x="1991" y="211"/>
                      </a:lnTo>
                      <a:lnTo>
                        <a:pt x="2000" y="204"/>
                      </a:lnTo>
                      <a:lnTo>
                        <a:pt x="2008" y="198"/>
                      </a:lnTo>
                      <a:lnTo>
                        <a:pt x="2017" y="193"/>
                      </a:lnTo>
                      <a:lnTo>
                        <a:pt x="2026" y="188"/>
                      </a:lnTo>
                      <a:lnTo>
                        <a:pt x="2036" y="185"/>
                      </a:lnTo>
                      <a:lnTo>
                        <a:pt x="2045" y="182"/>
                      </a:lnTo>
                      <a:lnTo>
                        <a:pt x="2054" y="179"/>
                      </a:lnTo>
                      <a:lnTo>
                        <a:pt x="2064" y="177"/>
                      </a:lnTo>
                      <a:lnTo>
                        <a:pt x="2075" y="177"/>
                      </a:lnTo>
                      <a:lnTo>
                        <a:pt x="2087" y="178"/>
                      </a:lnTo>
                      <a:lnTo>
                        <a:pt x="2097" y="181"/>
                      </a:lnTo>
                      <a:lnTo>
                        <a:pt x="2097" y="258"/>
                      </a:lnTo>
                      <a:lnTo>
                        <a:pt x="2084" y="256"/>
                      </a:lnTo>
                      <a:lnTo>
                        <a:pt x="2069" y="255"/>
                      </a:lnTo>
                      <a:lnTo>
                        <a:pt x="2055" y="256"/>
                      </a:lnTo>
                      <a:lnTo>
                        <a:pt x="2043" y="258"/>
                      </a:lnTo>
                      <a:lnTo>
                        <a:pt x="2032" y="261"/>
                      </a:lnTo>
                      <a:lnTo>
                        <a:pt x="2020" y="266"/>
                      </a:lnTo>
                      <a:lnTo>
                        <a:pt x="2010" y="272"/>
                      </a:lnTo>
                      <a:lnTo>
                        <a:pt x="2000" y="280"/>
                      </a:lnTo>
                      <a:lnTo>
                        <a:pt x="1990" y="290"/>
                      </a:lnTo>
                      <a:lnTo>
                        <a:pt x="1982" y="300"/>
                      </a:lnTo>
                      <a:lnTo>
                        <a:pt x="1976" y="310"/>
                      </a:lnTo>
                      <a:lnTo>
                        <a:pt x="1971" y="321"/>
                      </a:lnTo>
                      <a:lnTo>
                        <a:pt x="1966" y="333"/>
                      </a:lnTo>
                      <a:lnTo>
                        <a:pt x="1963" y="344"/>
                      </a:lnTo>
                      <a:lnTo>
                        <a:pt x="1960" y="356"/>
                      </a:lnTo>
                      <a:lnTo>
                        <a:pt x="1958" y="370"/>
                      </a:lnTo>
                      <a:lnTo>
                        <a:pt x="1957" y="383"/>
                      </a:lnTo>
                      <a:lnTo>
                        <a:pt x="1955" y="398"/>
                      </a:lnTo>
                      <a:lnTo>
                        <a:pt x="1955" y="637"/>
                      </a:lnTo>
                      <a:lnTo>
                        <a:pt x="1875" y="637"/>
                      </a:lnTo>
                      <a:close/>
                      <a:moveTo>
                        <a:pt x="2260" y="637"/>
                      </a:moveTo>
                      <a:lnTo>
                        <a:pt x="2178" y="637"/>
                      </a:lnTo>
                      <a:lnTo>
                        <a:pt x="2178" y="188"/>
                      </a:lnTo>
                      <a:lnTo>
                        <a:pt x="2260" y="188"/>
                      </a:lnTo>
                      <a:lnTo>
                        <a:pt x="2260" y="637"/>
                      </a:lnTo>
                      <a:close/>
                      <a:moveTo>
                        <a:pt x="2219" y="105"/>
                      </a:moveTo>
                      <a:lnTo>
                        <a:pt x="2217" y="105"/>
                      </a:lnTo>
                      <a:lnTo>
                        <a:pt x="2206" y="104"/>
                      </a:lnTo>
                      <a:lnTo>
                        <a:pt x="2197" y="101"/>
                      </a:lnTo>
                      <a:lnTo>
                        <a:pt x="2193" y="99"/>
                      </a:lnTo>
                      <a:lnTo>
                        <a:pt x="2189" y="96"/>
                      </a:lnTo>
                      <a:lnTo>
                        <a:pt x="2185" y="93"/>
                      </a:lnTo>
                      <a:lnTo>
                        <a:pt x="2181" y="90"/>
                      </a:lnTo>
                      <a:lnTo>
                        <a:pt x="2174" y="82"/>
                      </a:lnTo>
                      <a:lnTo>
                        <a:pt x="2170" y="72"/>
                      </a:lnTo>
                      <a:lnTo>
                        <a:pt x="2167" y="63"/>
                      </a:lnTo>
                      <a:lnTo>
                        <a:pt x="2166" y="52"/>
                      </a:lnTo>
                      <a:lnTo>
                        <a:pt x="2167" y="42"/>
                      </a:lnTo>
                      <a:lnTo>
                        <a:pt x="2170" y="32"/>
                      </a:lnTo>
                      <a:lnTo>
                        <a:pt x="2174" y="23"/>
                      </a:lnTo>
                      <a:lnTo>
                        <a:pt x="2182" y="16"/>
                      </a:lnTo>
                      <a:lnTo>
                        <a:pt x="2185" y="12"/>
                      </a:lnTo>
                      <a:lnTo>
                        <a:pt x="2189" y="9"/>
                      </a:lnTo>
                      <a:lnTo>
                        <a:pt x="2194" y="6"/>
                      </a:lnTo>
                      <a:lnTo>
                        <a:pt x="2198" y="4"/>
                      </a:lnTo>
                      <a:lnTo>
                        <a:pt x="2208" y="2"/>
                      </a:lnTo>
                      <a:lnTo>
                        <a:pt x="2220" y="0"/>
                      </a:lnTo>
                      <a:lnTo>
                        <a:pt x="2230" y="2"/>
                      </a:lnTo>
                      <a:lnTo>
                        <a:pt x="2240" y="4"/>
                      </a:lnTo>
                      <a:lnTo>
                        <a:pt x="2244" y="6"/>
                      </a:lnTo>
                      <a:lnTo>
                        <a:pt x="2249" y="9"/>
                      </a:lnTo>
                      <a:lnTo>
                        <a:pt x="2253" y="12"/>
                      </a:lnTo>
                      <a:lnTo>
                        <a:pt x="2257" y="15"/>
                      </a:lnTo>
                      <a:lnTo>
                        <a:pt x="2263" y="23"/>
                      </a:lnTo>
                      <a:lnTo>
                        <a:pt x="2268" y="31"/>
                      </a:lnTo>
                      <a:lnTo>
                        <a:pt x="2270" y="42"/>
                      </a:lnTo>
                      <a:lnTo>
                        <a:pt x="2271" y="52"/>
                      </a:lnTo>
                      <a:lnTo>
                        <a:pt x="2270" y="63"/>
                      </a:lnTo>
                      <a:lnTo>
                        <a:pt x="2268" y="72"/>
                      </a:lnTo>
                      <a:lnTo>
                        <a:pt x="2263" y="82"/>
                      </a:lnTo>
                      <a:lnTo>
                        <a:pt x="2257" y="90"/>
                      </a:lnTo>
                      <a:lnTo>
                        <a:pt x="2253" y="93"/>
                      </a:lnTo>
                      <a:lnTo>
                        <a:pt x="2249" y="96"/>
                      </a:lnTo>
                      <a:lnTo>
                        <a:pt x="2244" y="99"/>
                      </a:lnTo>
                      <a:lnTo>
                        <a:pt x="2240" y="101"/>
                      </a:lnTo>
                      <a:lnTo>
                        <a:pt x="2235" y="103"/>
                      </a:lnTo>
                      <a:lnTo>
                        <a:pt x="2230" y="104"/>
                      </a:lnTo>
                      <a:lnTo>
                        <a:pt x="2224" y="104"/>
                      </a:lnTo>
                      <a:lnTo>
                        <a:pt x="2219" y="105"/>
                      </a:lnTo>
                      <a:close/>
                      <a:moveTo>
                        <a:pt x="2755" y="427"/>
                      </a:moveTo>
                      <a:lnTo>
                        <a:pt x="2441" y="426"/>
                      </a:lnTo>
                      <a:lnTo>
                        <a:pt x="2443" y="445"/>
                      </a:lnTo>
                      <a:lnTo>
                        <a:pt x="2446" y="463"/>
                      </a:lnTo>
                      <a:lnTo>
                        <a:pt x="2449" y="480"/>
                      </a:lnTo>
                      <a:lnTo>
                        <a:pt x="2454" y="495"/>
                      </a:lnTo>
                      <a:lnTo>
                        <a:pt x="2461" y="510"/>
                      </a:lnTo>
                      <a:lnTo>
                        <a:pt x="2469" y="523"/>
                      </a:lnTo>
                      <a:lnTo>
                        <a:pt x="2478" y="535"/>
                      </a:lnTo>
                      <a:lnTo>
                        <a:pt x="2489" y="546"/>
                      </a:lnTo>
                      <a:lnTo>
                        <a:pt x="2499" y="554"/>
                      </a:lnTo>
                      <a:lnTo>
                        <a:pt x="2510" y="562"/>
                      </a:lnTo>
                      <a:lnTo>
                        <a:pt x="2523" y="568"/>
                      </a:lnTo>
                      <a:lnTo>
                        <a:pt x="2535" y="573"/>
                      </a:lnTo>
                      <a:lnTo>
                        <a:pt x="2548" y="577"/>
                      </a:lnTo>
                      <a:lnTo>
                        <a:pt x="2564" y="580"/>
                      </a:lnTo>
                      <a:lnTo>
                        <a:pt x="2579" y="582"/>
                      </a:lnTo>
                      <a:lnTo>
                        <a:pt x="2595" y="582"/>
                      </a:lnTo>
                      <a:lnTo>
                        <a:pt x="2612" y="582"/>
                      </a:lnTo>
                      <a:lnTo>
                        <a:pt x="2628" y="581"/>
                      </a:lnTo>
                      <a:lnTo>
                        <a:pt x="2644" y="579"/>
                      </a:lnTo>
                      <a:lnTo>
                        <a:pt x="2660" y="577"/>
                      </a:lnTo>
                      <a:lnTo>
                        <a:pt x="2676" y="573"/>
                      </a:lnTo>
                      <a:lnTo>
                        <a:pt x="2690" y="569"/>
                      </a:lnTo>
                      <a:lnTo>
                        <a:pt x="2705" y="564"/>
                      </a:lnTo>
                      <a:lnTo>
                        <a:pt x="2719" y="559"/>
                      </a:lnTo>
                      <a:lnTo>
                        <a:pt x="2732" y="618"/>
                      </a:lnTo>
                      <a:lnTo>
                        <a:pt x="2717" y="624"/>
                      </a:lnTo>
                      <a:lnTo>
                        <a:pt x="2700" y="630"/>
                      </a:lnTo>
                      <a:lnTo>
                        <a:pt x="2683" y="635"/>
                      </a:lnTo>
                      <a:lnTo>
                        <a:pt x="2664" y="639"/>
                      </a:lnTo>
                      <a:lnTo>
                        <a:pt x="2645" y="642"/>
                      </a:lnTo>
                      <a:lnTo>
                        <a:pt x="2625" y="644"/>
                      </a:lnTo>
                      <a:lnTo>
                        <a:pt x="2605" y="646"/>
                      </a:lnTo>
                      <a:lnTo>
                        <a:pt x="2583" y="647"/>
                      </a:lnTo>
                      <a:lnTo>
                        <a:pt x="2559" y="646"/>
                      </a:lnTo>
                      <a:lnTo>
                        <a:pt x="2535" y="642"/>
                      </a:lnTo>
                      <a:lnTo>
                        <a:pt x="2524" y="640"/>
                      </a:lnTo>
                      <a:lnTo>
                        <a:pt x="2512" y="637"/>
                      </a:lnTo>
                      <a:lnTo>
                        <a:pt x="2502" y="634"/>
                      </a:lnTo>
                      <a:lnTo>
                        <a:pt x="2492" y="631"/>
                      </a:lnTo>
                      <a:lnTo>
                        <a:pt x="2483" y="627"/>
                      </a:lnTo>
                      <a:lnTo>
                        <a:pt x="2472" y="622"/>
                      </a:lnTo>
                      <a:lnTo>
                        <a:pt x="2463" y="617"/>
                      </a:lnTo>
                      <a:lnTo>
                        <a:pt x="2455" y="612"/>
                      </a:lnTo>
                      <a:lnTo>
                        <a:pt x="2446" y="605"/>
                      </a:lnTo>
                      <a:lnTo>
                        <a:pt x="2437" y="598"/>
                      </a:lnTo>
                      <a:lnTo>
                        <a:pt x="2429" y="592"/>
                      </a:lnTo>
                      <a:lnTo>
                        <a:pt x="2422" y="584"/>
                      </a:lnTo>
                      <a:lnTo>
                        <a:pt x="2415" y="576"/>
                      </a:lnTo>
                      <a:lnTo>
                        <a:pt x="2409" y="567"/>
                      </a:lnTo>
                      <a:lnTo>
                        <a:pt x="2401" y="559"/>
                      </a:lnTo>
                      <a:lnTo>
                        <a:pt x="2396" y="551"/>
                      </a:lnTo>
                      <a:lnTo>
                        <a:pt x="2391" y="542"/>
                      </a:lnTo>
                      <a:lnTo>
                        <a:pt x="2386" y="531"/>
                      </a:lnTo>
                      <a:lnTo>
                        <a:pt x="2382" y="522"/>
                      </a:lnTo>
                      <a:lnTo>
                        <a:pt x="2378" y="512"/>
                      </a:lnTo>
                      <a:lnTo>
                        <a:pt x="2374" y="501"/>
                      </a:lnTo>
                      <a:lnTo>
                        <a:pt x="2371" y="490"/>
                      </a:lnTo>
                      <a:lnTo>
                        <a:pt x="2369" y="480"/>
                      </a:lnTo>
                      <a:lnTo>
                        <a:pt x="2366" y="469"/>
                      </a:lnTo>
                      <a:lnTo>
                        <a:pt x="2363" y="445"/>
                      </a:lnTo>
                      <a:lnTo>
                        <a:pt x="2362" y="419"/>
                      </a:lnTo>
                      <a:lnTo>
                        <a:pt x="2363" y="394"/>
                      </a:lnTo>
                      <a:lnTo>
                        <a:pt x="2366" y="370"/>
                      </a:lnTo>
                      <a:lnTo>
                        <a:pt x="2371" y="346"/>
                      </a:lnTo>
                      <a:lnTo>
                        <a:pt x="2377" y="324"/>
                      </a:lnTo>
                      <a:lnTo>
                        <a:pt x="2381" y="313"/>
                      </a:lnTo>
                      <a:lnTo>
                        <a:pt x="2385" y="303"/>
                      </a:lnTo>
                      <a:lnTo>
                        <a:pt x="2390" y="293"/>
                      </a:lnTo>
                      <a:lnTo>
                        <a:pt x="2395" y="282"/>
                      </a:lnTo>
                      <a:lnTo>
                        <a:pt x="2400" y="273"/>
                      </a:lnTo>
                      <a:lnTo>
                        <a:pt x="2407" y="264"/>
                      </a:lnTo>
                      <a:lnTo>
                        <a:pt x="2414" y="255"/>
                      </a:lnTo>
                      <a:lnTo>
                        <a:pt x="2420" y="246"/>
                      </a:lnTo>
                      <a:lnTo>
                        <a:pt x="2427" y="238"/>
                      </a:lnTo>
                      <a:lnTo>
                        <a:pt x="2435" y="230"/>
                      </a:lnTo>
                      <a:lnTo>
                        <a:pt x="2444" y="223"/>
                      </a:lnTo>
                      <a:lnTo>
                        <a:pt x="2452" y="217"/>
                      </a:lnTo>
                      <a:lnTo>
                        <a:pt x="2460" y="210"/>
                      </a:lnTo>
                      <a:lnTo>
                        <a:pt x="2468" y="204"/>
                      </a:lnTo>
                      <a:lnTo>
                        <a:pt x="2477" y="199"/>
                      </a:lnTo>
                      <a:lnTo>
                        <a:pt x="2487" y="195"/>
                      </a:lnTo>
                      <a:lnTo>
                        <a:pt x="2497" y="191"/>
                      </a:lnTo>
                      <a:lnTo>
                        <a:pt x="2507" y="187"/>
                      </a:lnTo>
                      <a:lnTo>
                        <a:pt x="2518" y="185"/>
                      </a:lnTo>
                      <a:lnTo>
                        <a:pt x="2528" y="182"/>
                      </a:lnTo>
                      <a:lnTo>
                        <a:pt x="2539" y="179"/>
                      </a:lnTo>
                      <a:lnTo>
                        <a:pt x="2549" y="178"/>
                      </a:lnTo>
                      <a:lnTo>
                        <a:pt x="2562" y="177"/>
                      </a:lnTo>
                      <a:lnTo>
                        <a:pt x="2573" y="177"/>
                      </a:lnTo>
                      <a:lnTo>
                        <a:pt x="2585" y="177"/>
                      </a:lnTo>
                      <a:lnTo>
                        <a:pt x="2597" y="178"/>
                      </a:lnTo>
                      <a:lnTo>
                        <a:pt x="2608" y="181"/>
                      </a:lnTo>
                      <a:lnTo>
                        <a:pt x="2619" y="183"/>
                      </a:lnTo>
                      <a:lnTo>
                        <a:pt x="2630" y="185"/>
                      </a:lnTo>
                      <a:lnTo>
                        <a:pt x="2640" y="188"/>
                      </a:lnTo>
                      <a:lnTo>
                        <a:pt x="2650" y="192"/>
                      </a:lnTo>
                      <a:lnTo>
                        <a:pt x="2659" y="196"/>
                      </a:lnTo>
                      <a:lnTo>
                        <a:pt x="2669" y="201"/>
                      </a:lnTo>
                      <a:lnTo>
                        <a:pt x="2677" y="206"/>
                      </a:lnTo>
                      <a:lnTo>
                        <a:pt x="2685" y="212"/>
                      </a:lnTo>
                      <a:lnTo>
                        <a:pt x="2693" y="220"/>
                      </a:lnTo>
                      <a:lnTo>
                        <a:pt x="2700" y="227"/>
                      </a:lnTo>
                      <a:lnTo>
                        <a:pt x="2708" y="234"/>
                      </a:lnTo>
                      <a:lnTo>
                        <a:pt x="2714" y="242"/>
                      </a:lnTo>
                      <a:lnTo>
                        <a:pt x="2721" y="251"/>
                      </a:lnTo>
                      <a:lnTo>
                        <a:pt x="2729" y="266"/>
                      </a:lnTo>
                      <a:lnTo>
                        <a:pt x="2737" y="281"/>
                      </a:lnTo>
                      <a:lnTo>
                        <a:pt x="2744" y="298"/>
                      </a:lnTo>
                      <a:lnTo>
                        <a:pt x="2749" y="314"/>
                      </a:lnTo>
                      <a:lnTo>
                        <a:pt x="2753" y="332"/>
                      </a:lnTo>
                      <a:lnTo>
                        <a:pt x="2756" y="349"/>
                      </a:lnTo>
                      <a:lnTo>
                        <a:pt x="2758" y="369"/>
                      </a:lnTo>
                      <a:lnTo>
                        <a:pt x="2759" y="388"/>
                      </a:lnTo>
                      <a:lnTo>
                        <a:pt x="2758" y="400"/>
                      </a:lnTo>
                      <a:lnTo>
                        <a:pt x="2758" y="410"/>
                      </a:lnTo>
                      <a:lnTo>
                        <a:pt x="2757" y="419"/>
                      </a:lnTo>
                      <a:lnTo>
                        <a:pt x="2755" y="427"/>
                      </a:lnTo>
                      <a:close/>
                      <a:moveTo>
                        <a:pt x="2441" y="368"/>
                      </a:moveTo>
                      <a:lnTo>
                        <a:pt x="2680" y="368"/>
                      </a:lnTo>
                      <a:lnTo>
                        <a:pt x="2680" y="355"/>
                      </a:lnTo>
                      <a:lnTo>
                        <a:pt x="2679" y="344"/>
                      </a:lnTo>
                      <a:lnTo>
                        <a:pt x="2677" y="332"/>
                      </a:lnTo>
                      <a:lnTo>
                        <a:pt x="2675" y="321"/>
                      </a:lnTo>
                      <a:lnTo>
                        <a:pt x="2672" y="311"/>
                      </a:lnTo>
                      <a:lnTo>
                        <a:pt x="2668" y="301"/>
                      </a:lnTo>
                      <a:lnTo>
                        <a:pt x="2663" y="292"/>
                      </a:lnTo>
                      <a:lnTo>
                        <a:pt x="2657" y="282"/>
                      </a:lnTo>
                      <a:lnTo>
                        <a:pt x="2650" y="271"/>
                      </a:lnTo>
                      <a:lnTo>
                        <a:pt x="2641" y="262"/>
                      </a:lnTo>
                      <a:lnTo>
                        <a:pt x="2632" y="254"/>
                      </a:lnTo>
                      <a:lnTo>
                        <a:pt x="2620" y="247"/>
                      </a:lnTo>
                      <a:lnTo>
                        <a:pt x="2609" y="242"/>
                      </a:lnTo>
                      <a:lnTo>
                        <a:pt x="2596" y="239"/>
                      </a:lnTo>
                      <a:lnTo>
                        <a:pt x="2581" y="237"/>
                      </a:lnTo>
                      <a:lnTo>
                        <a:pt x="2567" y="236"/>
                      </a:lnTo>
                      <a:lnTo>
                        <a:pt x="2552" y="237"/>
                      </a:lnTo>
                      <a:lnTo>
                        <a:pt x="2540" y="239"/>
                      </a:lnTo>
                      <a:lnTo>
                        <a:pt x="2528" y="242"/>
                      </a:lnTo>
                      <a:lnTo>
                        <a:pt x="2515" y="247"/>
                      </a:lnTo>
                      <a:lnTo>
                        <a:pt x="2504" y="254"/>
                      </a:lnTo>
                      <a:lnTo>
                        <a:pt x="2494" y="261"/>
                      </a:lnTo>
                      <a:lnTo>
                        <a:pt x="2485" y="270"/>
                      </a:lnTo>
                      <a:lnTo>
                        <a:pt x="2475" y="280"/>
                      </a:lnTo>
                      <a:lnTo>
                        <a:pt x="2469" y="290"/>
                      </a:lnTo>
                      <a:lnTo>
                        <a:pt x="2463" y="300"/>
                      </a:lnTo>
                      <a:lnTo>
                        <a:pt x="2458" y="310"/>
                      </a:lnTo>
                      <a:lnTo>
                        <a:pt x="2454" y="320"/>
                      </a:lnTo>
                      <a:lnTo>
                        <a:pt x="2450" y="332"/>
                      </a:lnTo>
                      <a:lnTo>
                        <a:pt x="2446" y="343"/>
                      </a:lnTo>
                      <a:lnTo>
                        <a:pt x="2444" y="355"/>
                      </a:lnTo>
                      <a:lnTo>
                        <a:pt x="2441" y="368"/>
                      </a:lnTo>
                      <a:close/>
                      <a:moveTo>
                        <a:pt x="2860" y="637"/>
                      </a:moveTo>
                      <a:lnTo>
                        <a:pt x="2860" y="309"/>
                      </a:lnTo>
                      <a:lnTo>
                        <a:pt x="2860" y="280"/>
                      </a:lnTo>
                      <a:lnTo>
                        <a:pt x="2859" y="250"/>
                      </a:lnTo>
                      <a:lnTo>
                        <a:pt x="2858" y="220"/>
                      </a:lnTo>
                      <a:lnTo>
                        <a:pt x="2856" y="188"/>
                      </a:lnTo>
                      <a:lnTo>
                        <a:pt x="2929" y="188"/>
                      </a:lnTo>
                      <a:lnTo>
                        <a:pt x="2933" y="262"/>
                      </a:lnTo>
                      <a:lnTo>
                        <a:pt x="2935" y="262"/>
                      </a:lnTo>
                      <a:lnTo>
                        <a:pt x="2940" y="254"/>
                      </a:lnTo>
                      <a:lnTo>
                        <a:pt x="2945" y="245"/>
                      </a:lnTo>
                      <a:lnTo>
                        <a:pt x="2951" y="237"/>
                      </a:lnTo>
                      <a:lnTo>
                        <a:pt x="2958" y="230"/>
                      </a:lnTo>
                      <a:lnTo>
                        <a:pt x="2964" y="223"/>
                      </a:lnTo>
                      <a:lnTo>
                        <a:pt x="2973" y="217"/>
                      </a:lnTo>
                      <a:lnTo>
                        <a:pt x="2981" y="210"/>
                      </a:lnTo>
                      <a:lnTo>
                        <a:pt x="2989" y="204"/>
                      </a:lnTo>
                      <a:lnTo>
                        <a:pt x="3000" y="198"/>
                      </a:lnTo>
                      <a:lnTo>
                        <a:pt x="3011" y="193"/>
                      </a:lnTo>
                      <a:lnTo>
                        <a:pt x="3022" y="188"/>
                      </a:lnTo>
                      <a:lnTo>
                        <a:pt x="3033" y="185"/>
                      </a:lnTo>
                      <a:lnTo>
                        <a:pt x="3046" y="182"/>
                      </a:lnTo>
                      <a:lnTo>
                        <a:pt x="3058" y="179"/>
                      </a:lnTo>
                      <a:lnTo>
                        <a:pt x="3070" y="177"/>
                      </a:lnTo>
                      <a:lnTo>
                        <a:pt x="3084" y="177"/>
                      </a:lnTo>
                      <a:lnTo>
                        <a:pt x="3098" y="178"/>
                      </a:lnTo>
                      <a:lnTo>
                        <a:pt x="3112" y="179"/>
                      </a:lnTo>
                      <a:lnTo>
                        <a:pt x="3126" y="183"/>
                      </a:lnTo>
                      <a:lnTo>
                        <a:pt x="3139" y="187"/>
                      </a:lnTo>
                      <a:lnTo>
                        <a:pt x="3151" y="192"/>
                      </a:lnTo>
                      <a:lnTo>
                        <a:pt x="3163" y="199"/>
                      </a:lnTo>
                      <a:lnTo>
                        <a:pt x="3174" y="206"/>
                      </a:lnTo>
                      <a:lnTo>
                        <a:pt x="3185" y="215"/>
                      </a:lnTo>
                      <a:lnTo>
                        <a:pt x="3192" y="222"/>
                      </a:lnTo>
                      <a:lnTo>
                        <a:pt x="3199" y="229"/>
                      </a:lnTo>
                      <a:lnTo>
                        <a:pt x="3205" y="236"/>
                      </a:lnTo>
                      <a:lnTo>
                        <a:pt x="3210" y="244"/>
                      </a:lnTo>
                      <a:lnTo>
                        <a:pt x="3215" y="251"/>
                      </a:lnTo>
                      <a:lnTo>
                        <a:pt x="3219" y="261"/>
                      </a:lnTo>
                      <a:lnTo>
                        <a:pt x="3223" y="269"/>
                      </a:lnTo>
                      <a:lnTo>
                        <a:pt x="3228" y="279"/>
                      </a:lnTo>
                      <a:lnTo>
                        <a:pt x="3231" y="289"/>
                      </a:lnTo>
                      <a:lnTo>
                        <a:pt x="3234" y="299"/>
                      </a:lnTo>
                      <a:lnTo>
                        <a:pt x="3236" y="309"/>
                      </a:lnTo>
                      <a:lnTo>
                        <a:pt x="3238" y="320"/>
                      </a:lnTo>
                      <a:lnTo>
                        <a:pt x="3241" y="344"/>
                      </a:lnTo>
                      <a:lnTo>
                        <a:pt x="3242" y="369"/>
                      </a:lnTo>
                      <a:lnTo>
                        <a:pt x="3242" y="637"/>
                      </a:lnTo>
                      <a:lnTo>
                        <a:pt x="3160" y="637"/>
                      </a:lnTo>
                      <a:lnTo>
                        <a:pt x="3160" y="378"/>
                      </a:lnTo>
                      <a:lnTo>
                        <a:pt x="3160" y="362"/>
                      </a:lnTo>
                      <a:lnTo>
                        <a:pt x="3159" y="346"/>
                      </a:lnTo>
                      <a:lnTo>
                        <a:pt x="3157" y="333"/>
                      </a:lnTo>
                      <a:lnTo>
                        <a:pt x="3154" y="319"/>
                      </a:lnTo>
                      <a:lnTo>
                        <a:pt x="3150" y="307"/>
                      </a:lnTo>
                      <a:lnTo>
                        <a:pt x="3145" y="297"/>
                      </a:lnTo>
                      <a:lnTo>
                        <a:pt x="3140" y="286"/>
                      </a:lnTo>
                      <a:lnTo>
                        <a:pt x="3134" y="277"/>
                      </a:lnTo>
                      <a:lnTo>
                        <a:pt x="3127" y="270"/>
                      </a:lnTo>
                      <a:lnTo>
                        <a:pt x="3120" y="263"/>
                      </a:lnTo>
                      <a:lnTo>
                        <a:pt x="3111" y="258"/>
                      </a:lnTo>
                      <a:lnTo>
                        <a:pt x="3102" y="253"/>
                      </a:lnTo>
                      <a:lnTo>
                        <a:pt x="3092" y="249"/>
                      </a:lnTo>
                      <a:lnTo>
                        <a:pt x="3081" y="246"/>
                      </a:lnTo>
                      <a:lnTo>
                        <a:pt x="3069" y="244"/>
                      </a:lnTo>
                      <a:lnTo>
                        <a:pt x="3056" y="244"/>
                      </a:lnTo>
                      <a:lnTo>
                        <a:pt x="3047" y="244"/>
                      </a:lnTo>
                      <a:lnTo>
                        <a:pt x="3037" y="245"/>
                      </a:lnTo>
                      <a:lnTo>
                        <a:pt x="3028" y="247"/>
                      </a:lnTo>
                      <a:lnTo>
                        <a:pt x="3020" y="250"/>
                      </a:lnTo>
                      <a:lnTo>
                        <a:pt x="3012" y="254"/>
                      </a:lnTo>
                      <a:lnTo>
                        <a:pt x="3004" y="258"/>
                      </a:lnTo>
                      <a:lnTo>
                        <a:pt x="2995" y="263"/>
                      </a:lnTo>
                      <a:lnTo>
                        <a:pt x="2988" y="268"/>
                      </a:lnTo>
                      <a:lnTo>
                        <a:pt x="2981" y="274"/>
                      </a:lnTo>
                      <a:lnTo>
                        <a:pt x="2974" y="281"/>
                      </a:lnTo>
                      <a:lnTo>
                        <a:pt x="2968" y="289"/>
                      </a:lnTo>
                      <a:lnTo>
                        <a:pt x="2962" y="296"/>
                      </a:lnTo>
                      <a:lnTo>
                        <a:pt x="2958" y="303"/>
                      </a:lnTo>
                      <a:lnTo>
                        <a:pt x="2953" y="311"/>
                      </a:lnTo>
                      <a:lnTo>
                        <a:pt x="2950" y="319"/>
                      </a:lnTo>
                      <a:lnTo>
                        <a:pt x="2947" y="329"/>
                      </a:lnTo>
                      <a:lnTo>
                        <a:pt x="2945" y="337"/>
                      </a:lnTo>
                      <a:lnTo>
                        <a:pt x="2943" y="346"/>
                      </a:lnTo>
                      <a:lnTo>
                        <a:pt x="2942" y="356"/>
                      </a:lnTo>
                      <a:lnTo>
                        <a:pt x="2942" y="367"/>
                      </a:lnTo>
                      <a:lnTo>
                        <a:pt x="2942" y="637"/>
                      </a:lnTo>
                      <a:lnTo>
                        <a:pt x="2860" y="637"/>
                      </a:lnTo>
                      <a:close/>
                      <a:moveTo>
                        <a:pt x="3680" y="559"/>
                      </a:moveTo>
                      <a:lnTo>
                        <a:pt x="3694" y="620"/>
                      </a:lnTo>
                      <a:lnTo>
                        <a:pt x="3681" y="627"/>
                      </a:lnTo>
                      <a:lnTo>
                        <a:pt x="3666" y="632"/>
                      </a:lnTo>
                      <a:lnTo>
                        <a:pt x="3651" y="636"/>
                      </a:lnTo>
                      <a:lnTo>
                        <a:pt x="3635" y="640"/>
                      </a:lnTo>
                      <a:lnTo>
                        <a:pt x="3619" y="643"/>
                      </a:lnTo>
                      <a:lnTo>
                        <a:pt x="3602" y="646"/>
                      </a:lnTo>
                      <a:lnTo>
                        <a:pt x="3584" y="647"/>
                      </a:lnTo>
                      <a:lnTo>
                        <a:pt x="3566" y="648"/>
                      </a:lnTo>
                      <a:lnTo>
                        <a:pt x="3541" y="647"/>
                      </a:lnTo>
                      <a:lnTo>
                        <a:pt x="3517" y="643"/>
                      </a:lnTo>
                      <a:lnTo>
                        <a:pt x="3506" y="641"/>
                      </a:lnTo>
                      <a:lnTo>
                        <a:pt x="3495" y="638"/>
                      </a:lnTo>
                      <a:lnTo>
                        <a:pt x="3484" y="635"/>
                      </a:lnTo>
                      <a:lnTo>
                        <a:pt x="3474" y="631"/>
                      </a:lnTo>
                      <a:lnTo>
                        <a:pt x="3464" y="627"/>
                      </a:lnTo>
                      <a:lnTo>
                        <a:pt x="3455" y="623"/>
                      </a:lnTo>
                      <a:lnTo>
                        <a:pt x="3445" y="618"/>
                      </a:lnTo>
                      <a:lnTo>
                        <a:pt x="3436" y="612"/>
                      </a:lnTo>
                      <a:lnTo>
                        <a:pt x="3427" y="605"/>
                      </a:lnTo>
                      <a:lnTo>
                        <a:pt x="3419" y="599"/>
                      </a:lnTo>
                      <a:lnTo>
                        <a:pt x="3410" y="592"/>
                      </a:lnTo>
                      <a:lnTo>
                        <a:pt x="3403" y="584"/>
                      </a:lnTo>
                      <a:lnTo>
                        <a:pt x="3395" y="576"/>
                      </a:lnTo>
                      <a:lnTo>
                        <a:pt x="3389" y="567"/>
                      </a:lnTo>
                      <a:lnTo>
                        <a:pt x="3382" y="559"/>
                      </a:lnTo>
                      <a:lnTo>
                        <a:pt x="3377" y="550"/>
                      </a:lnTo>
                      <a:lnTo>
                        <a:pt x="3370" y="541"/>
                      </a:lnTo>
                      <a:lnTo>
                        <a:pt x="3365" y="531"/>
                      </a:lnTo>
                      <a:lnTo>
                        <a:pt x="3361" y="521"/>
                      </a:lnTo>
                      <a:lnTo>
                        <a:pt x="3357" y="511"/>
                      </a:lnTo>
                      <a:lnTo>
                        <a:pt x="3354" y="500"/>
                      </a:lnTo>
                      <a:lnTo>
                        <a:pt x="3351" y="489"/>
                      </a:lnTo>
                      <a:lnTo>
                        <a:pt x="3348" y="478"/>
                      </a:lnTo>
                      <a:lnTo>
                        <a:pt x="3346" y="467"/>
                      </a:lnTo>
                      <a:lnTo>
                        <a:pt x="3343" y="442"/>
                      </a:lnTo>
                      <a:lnTo>
                        <a:pt x="3342" y="417"/>
                      </a:lnTo>
                      <a:lnTo>
                        <a:pt x="3342" y="404"/>
                      </a:lnTo>
                      <a:lnTo>
                        <a:pt x="3343" y="391"/>
                      </a:lnTo>
                      <a:lnTo>
                        <a:pt x="3344" y="379"/>
                      </a:lnTo>
                      <a:lnTo>
                        <a:pt x="3346" y="367"/>
                      </a:lnTo>
                      <a:lnTo>
                        <a:pt x="3348" y="355"/>
                      </a:lnTo>
                      <a:lnTo>
                        <a:pt x="3351" y="344"/>
                      </a:lnTo>
                      <a:lnTo>
                        <a:pt x="3354" y="333"/>
                      </a:lnTo>
                      <a:lnTo>
                        <a:pt x="3358" y="321"/>
                      </a:lnTo>
                      <a:lnTo>
                        <a:pt x="3363" y="311"/>
                      </a:lnTo>
                      <a:lnTo>
                        <a:pt x="3367" y="301"/>
                      </a:lnTo>
                      <a:lnTo>
                        <a:pt x="3373" y="291"/>
                      </a:lnTo>
                      <a:lnTo>
                        <a:pt x="3379" y="281"/>
                      </a:lnTo>
                      <a:lnTo>
                        <a:pt x="3386" y="272"/>
                      </a:lnTo>
                      <a:lnTo>
                        <a:pt x="3393" y="263"/>
                      </a:lnTo>
                      <a:lnTo>
                        <a:pt x="3400" y="254"/>
                      </a:lnTo>
                      <a:lnTo>
                        <a:pt x="3408" y="245"/>
                      </a:lnTo>
                      <a:lnTo>
                        <a:pt x="3417" y="237"/>
                      </a:lnTo>
                      <a:lnTo>
                        <a:pt x="3425" y="230"/>
                      </a:lnTo>
                      <a:lnTo>
                        <a:pt x="3434" y="223"/>
                      </a:lnTo>
                      <a:lnTo>
                        <a:pt x="3443" y="215"/>
                      </a:lnTo>
                      <a:lnTo>
                        <a:pt x="3454" y="210"/>
                      </a:lnTo>
                      <a:lnTo>
                        <a:pt x="3464" y="204"/>
                      </a:lnTo>
                      <a:lnTo>
                        <a:pt x="3474" y="199"/>
                      </a:lnTo>
                      <a:lnTo>
                        <a:pt x="3484" y="195"/>
                      </a:lnTo>
                      <a:lnTo>
                        <a:pt x="3496" y="191"/>
                      </a:lnTo>
                      <a:lnTo>
                        <a:pt x="3507" y="188"/>
                      </a:lnTo>
                      <a:lnTo>
                        <a:pt x="3519" y="185"/>
                      </a:lnTo>
                      <a:lnTo>
                        <a:pt x="3532" y="183"/>
                      </a:lnTo>
                      <a:lnTo>
                        <a:pt x="3544" y="181"/>
                      </a:lnTo>
                      <a:lnTo>
                        <a:pt x="3556" y="179"/>
                      </a:lnTo>
                      <a:lnTo>
                        <a:pt x="3570" y="178"/>
                      </a:lnTo>
                      <a:lnTo>
                        <a:pt x="3583" y="178"/>
                      </a:lnTo>
                      <a:lnTo>
                        <a:pt x="3599" y="178"/>
                      </a:lnTo>
                      <a:lnTo>
                        <a:pt x="3616" y="179"/>
                      </a:lnTo>
                      <a:lnTo>
                        <a:pt x="3631" y="182"/>
                      </a:lnTo>
                      <a:lnTo>
                        <a:pt x="3646" y="185"/>
                      </a:lnTo>
                      <a:lnTo>
                        <a:pt x="3659" y="188"/>
                      </a:lnTo>
                      <a:lnTo>
                        <a:pt x="3672" y="192"/>
                      </a:lnTo>
                      <a:lnTo>
                        <a:pt x="3685" y="196"/>
                      </a:lnTo>
                      <a:lnTo>
                        <a:pt x="3696" y="201"/>
                      </a:lnTo>
                      <a:lnTo>
                        <a:pt x="3678" y="265"/>
                      </a:lnTo>
                      <a:lnTo>
                        <a:pt x="3667" y="260"/>
                      </a:lnTo>
                      <a:lnTo>
                        <a:pt x="3656" y="256"/>
                      </a:lnTo>
                      <a:lnTo>
                        <a:pt x="3646" y="251"/>
                      </a:lnTo>
                      <a:lnTo>
                        <a:pt x="3633" y="248"/>
                      </a:lnTo>
                      <a:lnTo>
                        <a:pt x="3622" y="246"/>
                      </a:lnTo>
                      <a:lnTo>
                        <a:pt x="3609" y="244"/>
                      </a:lnTo>
                      <a:lnTo>
                        <a:pt x="3596" y="243"/>
                      </a:lnTo>
                      <a:lnTo>
                        <a:pt x="3583" y="243"/>
                      </a:lnTo>
                      <a:lnTo>
                        <a:pt x="3565" y="244"/>
                      </a:lnTo>
                      <a:lnTo>
                        <a:pt x="3548" y="246"/>
                      </a:lnTo>
                      <a:lnTo>
                        <a:pt x="3532" y="250"/>
                      </a:lnTo>
                      <a:lnTo>
                        <a:pt x="3516" y="256"/>
                      </a:lnTo>
                      <a:lnTo>
                        <a:pt x="3502" y="263"/>
                      </a:lnTo>
                      <a:lnTo>
                        <a:pt x="3489" y="271"/>
                      </a:lnTo>
                      <a:lnTo>
                        <a:pt x="3476" y="281"/>
                      </a:lnTo>
                      <a:lnTo>
                        <a:pt x="3465" y="294"/>
                      </a:lnTo>
                      <a:lnTo>
                        <a:pt x="3456" y="305"/>
                      </a:lnTo>
                      <a:lnTo>
                        <a:pt x="3447" y="318"/>
                      </a:lnTo>
                      <a:lnTo>
                        <a:pt x="3440" y="332"/>
                      </a:lnTo>
                      <a:lnTo>
                        <a:pt x="3434" y="346"/>
                      </a:lnTo>
                      <a:lnTo>
                        <a:pt x="3430" y="362"/>
                      </a:lnTo>
                      <a:lnTo>
                        <a:pt x="3427" y="378"/>
                      </a:lnTo>
                      <a:lnTo>
                        <a:pt x="3425" y="396"/>
                      </a:lnTo>
                      <a:lnTo>
                        <a:pt x="3424" y="413"/>
                      </a:lnTo>
                      <a:lnTo>
                        <a:pt x="3425" y="432"/>
                      </a:lnTo>
                      <a:lnTo>
                        <a:pt x="3427" y="449"/>
                      </a:lnTo>
                      <a:lnTo>
                        <a:pt x="3430" y="467"/>
                      </a:lnTo>
                      <a:lnTo>
                        <a:pt x="3435" y="482"/>
                      </a:lnTo>
                      <a:lnTo>
                        <a:pt x="3441" y="496"/>
                      </a:lnTo>
                      <a:lnTo>
                        <a:pt x="3449" y="511"/>
                      </a:lnTo>
                      <a:lnTo>
                        <a:pt x="3458" y="523"/>
                      </a:lnTo>
                      <a:lnTo>
                        <a:pt x="3468" y="535"/>
                      </a:lnTo>
                      <a:lnTo>
                        <a:pt x="3479" y="546"/>
                      </a:lnTo>
                      <a:lnTo>
                        <a:pt x="3492" y="555"/>
                      </a:lnTo>
                      <a:lnTo>
                        <a:pt x="3505" y="563"/>
                      </a:lnTo>
                      <a:lnTo>
                        <a:pt x="3518" y="569"/>
                      </a:lnTo>
                      <a:lnTo>
                        <a:pt x="3533" y="575"/>
                      </a:lnTo>
                      <a:lnTo>
                        <a:pt x="3548" y="579"/>
                      </a:lnTo>
                      <a:lnTo>
                        <a:pt x="3564" y="581"/>
                      </a:lnTo>
                      <a:lnTo>
                        <a:pt x="3580" y="581"/>
                      </a:lnTo>
                      <a:lnTo>
                        <a:pt x="3592" y="581"/>
                      </a:lnTo>
                      <a:lnTo>
                        <a:pt x="3605" y="580"/>
                      </a:lnTo>
                      <a:lnTo>
                        <a:pt x="3618" y="578"/>
                      </a:lnTo>
                      <a:lnTo>
                        <a:pt x="3630" y="576"/>
                      </a:lnTo>
                      <a:lnTo>
                        <a:pt x="3643" y="572"/>
                      </a:lnTo>
                      <a:lnTo>
                        <a:pt x="3655" y="568"/>
                      </a:lnTo>
                      <a:lnTo>
                        <a:pt x="3667" y="564"/>
                      </a:lnTo>
                      <a:lnTo>
                        <a:pt x="3680" y="559"/>
                      </a:lnTo>
                      <a:close/>
                      <a:moveTo>
                        <a:pt x="4149" y="427"/>
                      </a:moveTo>
                      <a:lnTo>
                        <a:pt x="3836" y="426"/>
                      </a:lnTo>
                      <a:lnTo>
                        <a:pt x="3837" y="445"/>
                      </a:lnTo>
                      <a:lnTo>
                        <a:pt x="3840" y="463"/>
                      </a:lnTo>
                      <a:lnTo>
                        <a:pt x="3843" y="480"/>
                      </a:lnTo>
                      <a:lnTo>
                        <a:pt x="3848" y="495"/>
                      </a:lnTo>
                      <a:lnTo>
                        <a:pt x="3855" y="510"/>
                      </a:lnTo>
                      <a:lnTo>
                        <a:pt x="3864" y="523"/>
                      </a:lnTo>
                      <a:lnTo>
                        <a:pt x="3873" y="535"/>
                      </a:lnTo>
                      <a:lnTo>
                        <a:pt x="3883" y="546"/>
                      </a:lnTo>
                      <a:lnTo>
                        <a:pt x="3893" y="554"/>
                      </a:lnTo>
                      <a:lnTo>
                        <a:pt x="3905" y="562"/>
                      </a:lnTo>
                      <a:lnTo>
                        <a:pt x="3917" y="568"/>
                      </a:lnTo>
                      <a:lnTo>
                        <a:pt x="3929" y="573"/>
                      </a:lnTo>
                      <a:lnTo>
                        <a:pt x="3943" y="577"/>
                      </a:lnTo>
                      <a:lnTo>
                        <a:pt x="3958" y="580"/>
                      </a:lnTo>
                      <a:lnTo>
                        <a:pt x="3973" y="582"/>
                      </a:lnTo>
                      <a:lnTo>
                        <a:pt x="3989" y="582"/>
                      </a:lnTo>
                      <a:lnTo>
                        <a:pt x="4006" y="582"/>
                      </a:lnTo>
                      <a:lnTo>
                        <a:pt x="4023" y="581"/>
                      </a:lnTo>
                      <a:lnTo>
                        <a:pt x="4038" y="579"/>
                      </a:lnTo>
                      <a:lnTo>
                        <a:pt x="4055" y="577"/>
                      </a:lnTo>
                      <a:lnTo>
                        <a:pt x="4070" y="573"/>
                      </a:lnTo>
                      <a:lnTo>
                        <a:pt x="4084" y="569"/>
                      </a:lnTo>
                      <a:lnTo>
                        <a:pt x="4099" y="564"/>
                      </a:lnTo>
                      <a:lnTo>
                        <a:pt x="4113" y="559"/>
                      </a:lnTo>
                      <a:lnTo>
                        <a:pt x="4127" y="618"/>
                      </a:lnTo>
                      <a:lnTo>
                        <a:pt x="4111" y="624"/>
                      </a:lnTo>
                      <a:lnTo>
                        <a:pt x="4095" y="630"/>
                      </a:lnTo>
                      <a:lnTo>
                        <a:pt x="4077" y="635"/>
                      </a:lnTo>
                      <a:lnTo>
                        <a:pt x="4059" y="639"/>
                      </a:lnTo>
                      <a:lnTo>
                        <a:pt x="4039" y="642"/>
                      </a:lnTo>
                      <a:lnTo>
                        <a:pt x="4020" y="644"/>
                      </a:lnTo>
                      <a:lnTo>
                        <a:pt x="3999" y="646"/>
                      </a:lnTo>
                      <a:lnTo>
                        <a:pt x="3978" y="647"/>
                      </a:lnTo>
                      <a:lnTo>
                        <a:pt x="3953" y="646"/>
                      </a:lnTo>
                      <a:lnTo>
                        <a:pt x="3929" y="642"/>
                      </a:lnTo>
                      <a:lnTo>
                        <a:pt x="3918" y="640"/>
                      </a:lnTo>
                      <a:lnTo>
                        <a:pt x="3907" y="637"/>
                      </a:lnTo>
                      <a:lnTo>
                        <a:pt x="3896" y="634"/>
                      </a:lnTo>
                      <a:lnTo>
                        <a:pt x="3886" y="631"/>
                      </a:lnTo>
                      <a:lnTo>
                        <a:pt x="3877" y="627"/>
                      </a:lnTo>
                      <a:lnTo>
                        <a:pt x="3867" y="622"/>
                      </a:lnTo>
                      <a:lnTo>
                        <a:pt x="3857" y="617"/>
                      </a:lnTo>
                      <a:lnTo>
                        <a:pt x="3849" y="612"/>
                      </a:lnTo>
                      <a:lnTo>
                        <a:pt x="3840" y="605"/>
                      </a:lnTo>
                      <a:lnTo>
                        <a:pt x="3832" y="598"/>
                      </a:lnTo>
                      <a:lnTo>
                        <a:pt x="3823" y="592"/>
                      </a:lnTo>
                      <a:lnTo>
                        <a:pt x="3816" y="584"/>
                      </a:lnTo>
                      <a:lnTo>
                        <a:pt x="3809" y="576"/>
                      </a:lnTo>
                      <a:lnTo>
                        <a:pt x="3803" y="567"/>
                      </a:lnTo>
                      <a:lnTo>
                        <a:pt x="3796" y="559"/>
                      </a:lnTo>
                      <a:lnTo>
                        <a:pt x="3791" y="551"/>
                      </a:lnTo>
                      <a:lnTo>
                        <a:pt x="3785" y="542"/>
                      </a:lnTo>
                      <a:lnTo>
                        <a:pt x="3780" y="531"/>
                      </a:lnTo>
                      <a:lnTo>
                        <a:pt x="3776" y="522"/>
                      </a:lnTo>
                      <a:lnTo>
                        <a:pt x="3772" y="512"/>
                      </a:lnTo>
                      <a:lnTo>
                        <a:pt x="3768" y="501"/>
                      </a:lnTo>
                      <a:lnTo>
                        <a:pt x="3765" y="490"/>
                      </a:lnTo>
                      <a:lnTo>
                        <a:pt x="3763" y="480"/>
                      </a:lnTo>
                      <a:lnTo>
                        <a:pt x="3761" y="469"/>
                      </a:lnTo>
                      <a:lnTo>
                        <a:pt x="3758" y="445"/>
                      </a:lnTo>
                      <a:lnTo>
                        <a:pt x="3757" y="419"/>
                      </a:lnTo>
                      <a:lnTo>
                        <a:pt x="3758" y="394"/>
                      </a:lnTo>
                      <a:lnTo>
                        <a:pt x="3761" y="370"/>
                      </a:lnTo>
                      <a:lnTo>
                        <a:pt x="3765" y="346"/>
                      </a:lnTo>
                      <a:lnTo>
                        <a:pt x="3771" y="324"/>
                      </a:lnTo>
                      <a:lnTo>
                        <a:pt x="3775" y="313"/>
                      </a:lnTo>
                      <a:lnTo>
                        <a:pt x="3779" y="303"/>
                      </a:lnTo>
                      <a:lnTo>
                        <a:pt x="3784" y="293"/>
                      </a:lnTo>
                      <a:lnTo>
                        <a:pt x="3790" y="282"/>
                      </a:lnTo>
                      <a:lnTo>
                        <a:pt x="3795" y="273"/>
                      </a:lnTo>
                      <a:lnTo>
                        <a:pt x="3801" y="264"/>
                      </a:lnTo>
                      <a:lnTo>
                        <a:pt x="3808" y="255"/>
                      </a:lnTo>
                      <a:lnTo>
                        <a:pt x="3814" y="246"/>
                      </a:lnTo>
                      <a:lnTo>
                        <a:pt x="3821" y="238"/>
                      </a:lnTo>
                      <a:lnTo>
                        <a:pt x="3830" y="230"/>
                      </a:lnTo>
                      <a:lnTo>
                        <a:pt x="3838" y="223"/>
                      </a:lnTo>
                      <a:lnTo>
                        <a:pt x="3846" y="217"/>
                      </a:lnTo>
                      <a:lnTo>
                        <a:pt x="3854" y="210"/>
                      </a:lnTo>
                      <a:lnTo>
                        <a:pt x="3863" y="204"/>
                      </a:lnTo>
                      <a:lnTo>
                        <a:pt x="3872" y="199"/>
                      </a:lnTo>
                      <a:lnTo>
                        <a:pt x="3881" y="195"/>
                      </a:lnTo>
                      <a:lnTo>
                        <a:pt x="3891" y="191"/>
                      </a:lnTo>
                      <a:lnTo>
                        <a:pt x="3902" y="187"/>
                      </a:lnTo>
                      <a:lnTo>
                        <a:pt x="3912" y="185"/>
                      </a:lnTo>
                      <a:lnTo>
                        <a:pt x="3922" y="182"/>
                      </a:lnTo>
                      <a:lnTo>
                        <a:pt x="3933" y="179"/>
                      </a:lnTo>
                      <a:lnTo>
                        <a:pt x="3944" y="178"/>
                      </a:lnTo>
                      <a:lnTo>
                        <a:pt x="3956" y="177"/>
                      </a:lnTo>
                      <a:lnTo>
                        <a:pt x="3967" y="177"/>
                      </a:lnTo>
                      <a:lnTo>
                        <a:pt x="3980" y="177"/>
                      </a:lnTo>
                      <a:lnTo>
                        <a:pt x="3991" y="178"/>
                      </a:lnTo>
                      <a:lnTo>
                        <a:pt x="4002" y="181"/>
                      </a:lnTo>
                      <a:lnTo>
                        <a:pt x="4014" y="183"/>
                      </a:lnTo>
                      <a:lnTo>
                        <a:pt x="4024" y="185"/>
                      </a:lnTo>
                      <a:lnTo>
                        <a:pt x="4034" y="188"/>
                      </a:lnTo>
                      <a:lnTo>
                        <a:pt x="4044" y="192"/>
                      </a:lnTo>
                      <a:lnTo>
                        <a:pt x="4054" y="196"/>
                      </a:lnTo>
                      <a:lnTo>
                        <a:pt x="4063" y="201"/>
                      </a:lnTo>
                      <a:lnTo>
                        <a:pt x="4071" y="206"/>
                      </a:lnTo>
                      <a:lnTo>
                        <a:pt x="4079" y="212"/>
                      </a:lnTo>
                      <a:lnTo>
                        <a:pt x="4088" y="220"/>
                      </a:lnTo>
                      <a:lnTo>
                        <a:pt x="4095" y="227"/>
                      </a:lnTo>
                      <a:lnTo>
                        <a:pt x="4102" y="234"/>
                      </a:lnTo>
                      <a:lnTo>
                        <a:pt x="4108" y="242"/>
                      </a:lnTo>
                      <a:lnTo>
                        <a:pt x="4115" y="251"/>
                      </a:lnTo>
                      <a:lnTo>
                        <a:pt x="4124" y="266"/>
                      </a:lnTo>
                      <a:lnTo>
                        <a:pt x="4132" y="281"/>
                      </a:lnTo>
                      <a:lnTo>
                        <a:pt x="4138" y="298"/>
                      </a:lnTo>
                      <a:lnTo>
                        <a:pt x="4143" y="314"/>
                      </a:lnTo>
                      <a:lnTo>
                        <a:pt x="4147" y="332"/>
                      </a:lnTo>
                      <a:lnTo>
                        <a:pt x="4150" y="349"/>
                      </a:lnTo>
                      <a:lnTo>
                        <a:pt x="4152" y="369"/>
                      </a:lnTo>
                      <a:lnTo>
                        <a:pt x="4153" y="388"/>
                      </a:lnTo>
                      <a:lnTo>
                        <a:pt x="4152" y="400"/>
                      </a:lnTo>
                      <a:lnTo>
                        <a:pt x="4152" y="410"/>
                      </a:lnTo>
                      <a:lnTo>
                        <a:pt x="4151" y="419"/>
                      </a:lnTo>
                      <a:lnTo>
                        <a:pt x="4149" y="427"/>
                      </a:lnTo>
                      <a:close/>
                      <a:moveTo>
                        <a:pt x="3836" y="368"/>
                      </a:moveTo>
                      <a:lnTo>
                        <a:pt x="4074" y="368"/>
                      </a:lnTo>
                      <a:lnTo>
                        <a:pt x="4074" y="355"/>
                      </a:lnTo>
                      <a:lnTo>
                        <a:pt x="4073" y="344"/>
                      </a:lnTo>
                      <a:lnTo>
                        <a:pt x="4071" y="332"/>
                      </a:lnTo>
                      <a:lnTo>
                        <a:pt x="4069" y="321"/>
                      </a:lnTo>
                      <a:lnTo>
                        <a:pt x="4066" y="311"/>
                      </a:lnTo>
                      <a:lnTo>
                        <a:pt x="4062" y="301"/>
                      </a:lnTo>
                      <a:lnTo>
                        <a:pt x="4058" y="292"/>
                      </a:lnTo>
                      <a:lnTo>
                        <a:pt x="4052" y="282"/>
                      </a:lnTo>
                      <a:lnTo>
                        <a:pt x="4044" y="271"/>
                      </a:lnTo>
                      <a:lnTo>
                        <a:pt x="4035" y="262"/>
                      </a:lnTo>
                      <a:lnTo>
                        <a:pt x="4026" y="254"/>
                      </a:lnTo>
                      <a:lnTo>
                        <a:pt x="4015" y="247"/>
                      </a:lnTo>
                      <a:lnTo>
                        <a:pt x="4003" y="242"/>
                      </a:lnTo>
                      <a:lnTo>
                        <a:pt x="3990" y="239"/>
                      </a:lnTo>
                      <a:lnTo>
                        <a:pt x="3976" y="237"/>
                      </a:lnTo>
                      <a:lnTo>
                        <a:pt x="3961" y="236"/>
                      </a:lnTo>
                      <a:lnTo>
                        <a:pt x="3947" y="237"/>
                      </a:lnTo>
                      <a:lnTo>
                        <a:pt x="3934" y="239"/>
                      </a:lnTo>
                      <a:lnTo>
                        <a:pt x="3922" y="242"/>
                      </a:lnTo>
                      <a:lnTo>
                        <a:pt x="3910" y="247"/>
                      </a:lnTo>
                      <a:lnTo>
                        <a:pt x="3900" y="254"/>
                      </a:lnTo>
                      <a:lnTo>
                        <a:pt x="3888" y="261"/>
                      </a:lnTo>
                      <a:lnTo>
                        <a:pt x="3879" y="270"/>
                      </a:lnTo>
                      <a:lnTo>
                        <a:pt x="3870" y="280"/>
                      </a:lnTo>
                      <a:lnTo>
                        <a:pt x="3864" y="290"/>
                      </a:lnTo>
                      <a:lnTo>
                        <a:pt x="3857" y="300"/>
                      </a:lnTo>
                      <a:lnTo>
                        <a:pt x="3852" y="310"/>
                      </a:lnTo>
                      <a:lnTo>
                        <a:pt x="3848" y="320"/>
                      </a:lnTo>
                      <a:lnTo>
                        <a:pt x="3844" y="332"/>
                      </a:lnTo>
                      <a:lnTo>
                        <a:pt x="3840" y="343"/>
                      </a:lnTo>
                      <a:lnTo>
                        <a:pt x="3838" y="355"/>
                      </a:lnTo>
                      <a:lnTo>
                        <a:pt x="3836" y="368"/>
                      </a:lnTo>
                      <a:close/>
                      <a:moveTo>
                        <a:pt x="4756" y="559"/>
                      </a:moveTo>
                      <a:lnTo>
                        <a:pt x="4771" y="620"/>
                      </a:lnTo>
                      <a:lnTo>
                        <a:pt x="4756" y="627"/>
                      </a:lnTo>
                      <a:lnTo>
                        <a:pt x="4742" y="632"/>
                      </a:lnTo>
                      <a:lnTo>
                        <a:pt x="4728" y="636"/>
                      </a:lnTo>
                      <a:lnTo>
                        <a:pt x="4711" y="640"/>
                      </a:lnTo>
                      <a:lnTo>
                        <a:pt x="4695" y="643"/>
                      </a:lnTo>
                      <a:lnTo>
                        <a:pt x="4678" y="646"/>
                      </a:lnTo>
                      <a:lnTo>
                        <a:pt x="4660" y="647"/>
                      </a:lnTo>
                      <a:lnTo>
                        <a:pt x="4641" y="648"/>
                      </a:lnTo>
                      <a:lnTo>
                        <a:pt x="4617" y="647"/>
                      </a:lnTo>
                      <a:lnTo>
                        <a:pt x="4593" y="643"/>
                      </a:lnTo>
                      <a:lnTo>
                        <a:pt x="4582" y="641"/>
                      </a:lnTo>
                      <a:lnTo>
                        <a:pt x="4571" y="638"/>
                      </a:lnTo>
                      <a:lnTo>
                        <a:pt x="4560" y="635"/>
                      </a:lnTo>
                      <a:lnTo>
                        <a:pt x="4550" y="631"/>
                      </a:lnTo>
                      <a:lnTo>
                        <a:pt x="4541" y="627"/>
                      </a:lnTo>
                      <a:lnTo>
                        <a:pt x="4530" y="623"/>
                      </a:lnTo>
                      <a:lnTo>
                        <a:pt x="4521" y="618"/>
                      </a:lnTo>
                      <a:lnTo>
                        <a:pt x="4512" y="612"/>
                      </a:lnTo>
                      <a:lnTo>
                        <a:pt x="4504" y="605"/>
                      </a:lnTo>
                      <a:lnTo>
                        <a:pt x="4495" y="599"/>
                      </a:lnTo>
                      <a:lnTo>
                        <a:pt x="4487" y="592"/>
                      </a:lnTo>
                      <a:lnTo>
                        <a:pt x="4479" y="584"/>
                      </a:lnTo>
                      <a:lnTo>
                        <a:pt x="4472" y="576"/>
                      </a:lnTo>
                      <a:lnTo>
                        <a:pt x="4465" y="567"/>
                      </a:lnTo>
                      <a:lnTo>
                        <a:pt x="4458" y="559"/>
                      </a:lnTo>
                      <a:lnTo>
                        <a:pt x="4452" y="550"/>
                      </a:lnTo>
                      <a:lnTo>
                        <a:pt x="4447" y="541"/>
                      </a:lnTo>
                      <a:lnTo>
                        <a:pt x="4442" y="531"/>
                      </a:lnTo>
                      <a:lnTo>
                        <a:pt x="4437" y="521"/>
                      </a:lnTo>
                      <a:lnTo>
                        <a:pt x="4434" y="511"/>
                      </a:lnTo>
                      <a:lnTo>
                        <a:pt x="4430" y="500"/>
                      </a:lnTo>
                      <a:lnTo>
                        <a:pt x="4427" y="489"/>
                      </a:lnTo>
                      <a:lnTo>
                        <a:pt x="4424" y="478"/>
                      </a:lnTo>
                      <a:lnTo>
                        <a:pt x="4421" y="467"/>
                      </a:lnTo>
                      <a:lnTo>
                        <a:pt x="4419" y="442"/>
                      </a:lnTo>
                      <a:lnTo>
                        <a:pt x="4418" y="417"/>
                      </a:lnTo>
                      <a:lnTo>
                        <a:pt x="4418" y="404"/>
                      </a:lnTo>
                      <a:lnTo>
                        <a:pt x="4419" y="391"/>
                      </a:lnTo>
                      <a:lnTo>
                        <a:pt x="4420" y="379"/>
                      </a:lnTo>
                      <a:lnTo>
                        <a:pt x="4423" y="367"/>
                      </a:lnTo>
                      <a:lnTo>
                        <a:pt x="4425" y="355"/>
                      </a:lnTo>
                      <a:lnTo>
                        <a:pt x="4428" y="344"/>
                      </a:lnTo>
                      <a:lnTo>
                        <a:pt x="4431" y="333"/>
                      </a:lnTo>
                      <a:lnTo>
                        <a:pt x="4435" y="321"/>
                      </a:lnTo>
                      <a:lnTo>
                        <a:pt x="4439" y="311"/>
                      </a:lnTo>
                      <a:lnTo>
                        <a:pt x="4444" y="301"/>
                      </a:lnTo>
                      <a:lnTo>
                        <a:pt x="4449" y="291"/>
                      </a:lnTo>
                      <a:lnTo>
                        <a:pt x="4455" y="281"/>
                      </a:lnTo>
                      <a:lnTo>
                        <a:pt x="4462" y="272"/>
                      </a:lnTo>
                      <a:lnTo>
                        <a:pt x="4469" y="263"/>
                      </a:lnTo>
                      <a:lnTo>
                        <a:pt x="4476" y="254"/>
                      </a:lnTo>
                      <a:lnTo>
                        <a:pt x="4484" y="245"/>
                      </a:lnTo>
                      <a:lnTo>
                        <a:pt x="4492" y="237"/>
                      </a:lnTo>
                      <a:lnTo>
                        <a:pt x="4502" y="230"/>
                      </a:lnTo>
                      <a:lnTo>
                        <a:pt x="4511" y="223"/>
                      </a:lnTo>
                      <a:lnTo>
                        <a:pt x="4520" y="215"/>
                      </a:lnTo>
                      <a:lnTo>
                        <a:pt x="4529" y="210"/>
                      </a:lnTo>
                      <a:lnTo>
                        <a:pt x="4540" y="204"/>
                      </a:lnTo>
                      <a:lnTo>
                        <a:pt x="4550" y="199"/>
                      </a:lnTo>
                      <a:lnTo>
                        <a:pt x="4561" y="195"/>
                      </a:lnTo>
                      <a:lnTo>
                        <a:pt x="4573" y="191"/>
                      </a:lnTo>
                      <a:lnTo>
                        <a:pt x="4584" y="188"/>
                      </a:lnTo>
                      <a:lnTo>
                        <a:pt x="4595" y="185"/>
                      </a:lnTo>
                      <a:lnTo>
                        <a:pt x="4607" y="183"/>
                      </a:lnTo>
                      <a:lnTo>
                        <a:pt x="4620" y="181"/>
                      </a:lnTo>
                      <a:lnTo>
                        <a:pt x="4632" y="179"/>
                      </a:lnTo>
                      <a:lnTo>
                        <a:pt x="4645" y="178"/>
                      </a:lnTo>
                      <a:lnTo>
                        <a:pt x="4659" y="178"/>
                      </a:lnTo>
                      <a:lnTo>
                        <a:pt x="4676" y="178"/>
                      </a:lnTo>
                      <a:lnTo>
                        <a:pt x="4692" y="179"/>
                      </a:lnTo>
                      <a:lnTo>
                        <a:pt x="4707" y="182"/>
                      </a:lnTo>
                      <a:lnTo>
                        <a:pt x="4722" y="185"/>
                      </a:lnTo>
                      <a:lnTo>
                        <a:pt x="4736" y="188"/>
                      </a:lnTo>
                      <a:lnTo>
                        <a:pt x="4748" y="192"/>
                      </a:lnTo>
                      <a:lnTo>
                        <a:pt x="4761" y="196"/>
                      </a:lnTo>
                      <a:lnTo>
                        <a:pt x="4772" y="201"/>
                      </a:lnTo>
                      <a:lnTo>
                        <a:pt x="4753" y="265"/>
                      </a:lnTo>
                      <a:lnTo>
                        <a:pt x="4743" y="260"/>
                      </a:lnTo>
                      <a:lnTo>
                        <a:pt x="4733" y="256"/>
                      </a:lnTo>
                      <a:lnTo>
                        <a:pt x="4722" y="251"/>
                      </a:lnTo>
                      <a:lnTo>
                        <a:pt x="4710" y="248"/>
                      </a:lnTo>
                      <a:lnTo>
                        <a:pt x="4698" y="246"/>
                      </a:lnTo>
                      <a:lnTo>
                        <a:pt x="4686" y="244"/>
                      </a:lnTo>
                      <a:lnTo>
                        <a:pt x="4672" y="243"/>
                      </a:lnTo>
                      <a:lnTo>
                        <a:pt x="4659" y="243"/>
                      </a:lnTo>
                      <a:lnTo>
                        <a:pt x="4641" y="244"/>
                      </a:lnTo>
                      <a:lnTo>
                        <a:pt x="4624" y="246"/>
                      </a:lnTo>
                      <a:lnTo>
                        <a:pt x="4607" y="250"/>
                      </a:lnTo>
                      <a:lnTo>
                        <a:pt x="4593" y="256"/>
                      </a:lnTo>
                      <a:lnTo>
                        <a:pt x="4579" y="263"/>
                      </a:lnTo>
                      <a:lnTo>
                        <a:pt x="4565" y="271"/>
                      </a:lnTo>
                      <a:lnTo>
                        <a:pt x="4553" y="281"/>
                      </a:lnTo>
                      <a:lnTo>
                        <a:pt x="4542" y="294"/>
                      </a:lnTo>
                      <a:lnTo>
                        <a:pt x="4531" y="305"/>
                      </a:lnTo>
                      <a:lnTo>
                        <a:pt x="4523" y="318"/>
                      </a:lnTo>
                      <a:lnTo>
                        <a:pt x="4516" y="332"/>
                      </a:lnTo>
                      <a:lnTo>
                        <a:pt x="4511" y="346"/>
                      </a:lnTo>
                      <a:lnTo>
                        <a:pt x="4507" y="362"/>
                      </a:lnTo>
                      <a:lnTo>
                        <a:pt x="4503" y="378"/>
                      </a:lnTo>
                      <a:lnTo>
                        <a:pt x="4502" y="396"/>
                      </a:lnTo>
                      <a:lnTo>
                        <a:pt x="4501" y="413"/>
                      </a:lnTo>
                      <a:lnTo>
                        <a:pt x="4502" y="432"/>
                      </a:lnTo>
                      <a:lnTo>
                        <a:pt x="4504" y="449"/>
                      </a:lnTo>
                      <a:lnTo>
                        <a:pt x="4507" y="467"/>
                      </a:lnTo>
                      <a:lnTo>
                        <a:pt x="4512" y="482"/>
                      </a:lnTo>
                      <a:lnTo>
                        <a:pt x="4518" y="496"/>
                      </a:lnTo>
                      <a:lnTo>
                        <a:pt x="4525" y="511"/>
                      </a:lnTo>
                      <a:lnTo>
                        <a:pt x="4535" y="523"/>
                      </a:lnTo>
                      <a:lnTo>
                        <a:pt x="4545" y="535"/>
                      </a:lnTo>
                      <a:lnTo>
                        <a:pt x="4556" y="546"/>
                      </a:lnTo>
                      <a:lnTo>
                        <a:pt x="4568" y="555"/>
                      </a:lnTo>
                      <a:lnTo>
                        <a:pt x="4581" y="563"/>
                      </a:lnTo>
                      <a:lnTo>
                        <a:pt x="4594" y="569"/>
                      </a:lnTo>
                      <a:lnTo>
                        <a:pt x="4608" y="575"/>
                      </a:lnTo>
                      <a:lnTo>
                        <a:pt x="4624" y="579"/>
                      </a:lnTo>
                      <a:lnTo>
                        <a:pt x="4639" y="581"/>
                      </a:lnTo>
                      <a:lnTo>
                        <a:pt x="4657" y="581"/>
                      </a:lnTo>
                      <a:lnTo>
                        <a:pt x="4669" y="581"/>
                      </a:lnTo>
                      <a:lnTo>
                        <a:pt x="4681" y="580"/>
                      </a:lnTo>
                      <a:lnTo>
                        <a:pt x="4694" y="578"/>
                      </a:lnTo>
                      <a:lnTo>
                        <a:pt x="4706" y="576"/>
                      </a:lnTo>
                      <a:lnTo>
                        <a:pt x="4718" y="572"/>
                      </a:lnTo>
                      <a:lnTo>
                        <a:pt x="4732" y="568"/>
                      </a:lnTo>
                      <a:lnTo>
                        <a:pt x="4744" y="564"/>
                      </a:lnTo>
                      <a:lnTo>
                        <a:pt x="4756" y="559"/>
                      </a:lnTo>
                      <a:close/>
                      <a:moveTo>
                        <a:pt x="5225" y="427"/>
                      </a:moveTo>
                      <a:lnTo>
                        <a:pt x="4913" y="426"/>
                      </a:lnTo>
                      <a:lnTo>
                        <a:pt x="4914" y="445"/>
                      </a:lnTo>
                      <a:lnTo>
                        <a:pt x="4916" y="463"/>
                      </a:lnTo>
                      <a:lnTo>
                        <a:pt x="4920" y="480"/>
                      </a:lnTo>
                      <a:lnTo>
                        <a:pt x="4925" y="495"/>
                      </a:lnTo>
                      <a:lnTo>
                        <a:pt x="4931" y="510"/>
                      </a:lnTo>
                      <a:lnTo>
                        <a:pt x="4939" y="523"/>
                      </a:lnTo>
                      <a:lnTo>
                        <a:pt x="4949" y="535"/>
                      </a:lnTo>
                      <a:lnTo>
                        <a:pt x="4959" y="546"/>
                      </a:lnTo>
                      <a:lnTo>
                        <a:pt x="4969" y="554"/>
                      </a:lnTo>
                      <a:lnTo>
                        <a:pt x="4980" y="562"/>
                      </a:lnTo>
                      <a:lnTo>
                        <a:pt x="4993" y="568"/>
                      </a:lnTo>
                      <a:lnTo>
                        <a:pt x="5006" y="573"/>
                      </a:lnTo>
                      <a:lnTo>
                        <a:pt x="5019" y="577"/>
                      </a:lnTo>
                      <a:lnTo>
                        <a:pt x="5034" y="580"/>
                      </a:lnTo>
                      <a:lnTo>
                        <a:pt x="5049" y="582"/>
                      </a:lnTo>
                      <a:lnTo>
                        <a:pt x="5066" y="582"/>
                      </a:lnTo>
                      <a:lnTo>
                        <a:pt x="5082" y="582"/>
                      </a:lnTo>
                      <a:lnTo>
                        <a:pt x="5099" y="581"/>
                      </a:lnTo>
                      <a:lnTo>
                        <a:pt x="5115" y="579"/>
                      </a:lnTo>
                      <a:lnTo>
                        <a:pt x="5130" y="577"/>
                      </a:lnTo>
                      <a:lnTo>
                        <a:pt x="5146" y="573"/>
                      </a:lnTo>
                      <a:lnTo>
                        <a:pt x="5161" y="569"/>
                      </a:lnTo>
                      <a:lnTo>
                        <a:pt x="5176" y="564"/>
                      </a:lnTo>
                      <a:lnTo>
                        <a:pt x="5189" y="559"/>
                      </a:lnTo>
                      <a:lnTo>
                        <a:pt x="5203" y="618"/>
                      </a:lnTo>
                      <a:lnTo>
                        <a:pt x="5187" y="624"/>
                      </a:lnTo>
                      <a:lnTo>
                        <a:pt x="5171" y="630"/>
                      </a:lnTo>
                      <a:lnTo>
                        <a:pt x="5153" y="635"/>
                      </a:lnTo>
                      <a:lnTo>
                        <a:pt x="5135" y="639"/>
                      </a:lnTo>
                      <a:lnTo>
                        <a:pt x="5116" y="642"/>
                      </a:lnTo>
                      <a:lnTo>
                        <a:pt x="5096" y="644"/>
                      </a:lnTo>
                      <a:lnTo>
                        <a:pt x="5075" y="646"/>
                      </a:lnTo>
                      <a:lnTo>
                        <a:pt x="5054" y="647"/>
                      </a:lnTo>
                      <a:lnTo>
                        <a:pt x="5029" y="646"/>
                      </a:lnTo>
                      <a:lnTo>
                        <a:pt x="5006" y="642"/>
                      </a:lnTo>
                      <a:lnTo>
                        <a:pt x="4995" y="640"/>
                      </a:lnTo>
                      <a:lnTo>
                        <a:pt x="4984" y="637"/>
                      </a:lnTo>
                      <a:lnTo>
                        <a:pt x="4973" y="634"/>
                      </a:lnTo>
                      <a:lnTo>
                        <a:pt x="4963" y="631"/>
                      </a:lnTo>
                      <a:lnTo>
                        <a:pt x="4953" y="627"/>
                      </a:lnTo>
                      <a:lnTo>
                        <a:pt x="4943" y="622"/>
                      </a:lnTo>
                      <a:lnTo>
                        <a:pt x="4934" y="617"/>
                      </a:lnTo>
                      <a:lnTo>
                        <a:pt x="4925" y="612"/>
                      </a:lnTo>
                      <a:lnTo>
                        <a:pt x="4917" y="605"/>
                      </a:lnTo>
                      <a:lnTo>
                        <a:pt x="4909" y="598"/>
                      </a:lnTo>
                      <a:lnTo>
                        <a:pt x="4900" y="592"/>
                      </a:lnTo>
                      <a:lnTo>
                        <a:pt x="4893" y="584"/>
                      </a:lnTo>
                      <a:lnTo>
                        <a:pt x="4886" y="576"/>
                      </a:lnTo>
                      <a:lnTo>
                        <a:pt x="4879" y="567"/>
                      </a:lnTo>
                      <a:lnTo>
                        <a:pt x="4873" y="559"/>
                      </a:lnTo>
                      <a:lnTo>
                        <a:pt x="4866" y="551"/>
                      </a:lnTo>
                      <a:lnTo>
                        <a:pt x="4861" y="542"/>
                      </a:lnTo>
                      <a:lnTo>
                        <a:pt x="4856" y="531"/>
                      </a:lnTo>
                      <a:lnTo>
                        <a:pt x="4852" y="522"/>
                      </a:lnTo>
                      <a:lnTo>
                        <a:pt x="4848" y="512"/>
                      </a:lnTo>
                      <a:lnTo>
                        <a:pt x="4845" y="501"/>
                      </a:lnTo>
                      <a:lnTo>
                        <a:pt x="4842" y="490"/>
                      </a:lnTo>
                      <a:lnTo>
                        <a:pt x="4840" y="480"/>
                      </a:lnTo>
                      <a:lnTo>
                        <a:pt x="4837" y="469"/>
                      </a:lnTo>
                      <a:lnTo>
                        <a:pt x="4835" y="445"/>
                      </a:lnTo>
                      <a:lnTo>
                        <a:pt x="4834" y="419"/>
                      </a:lnTo>
                      <a:lnTo>
                        <a:pt x="4835" y="394"/>
                      </a:lnTo>
                      <a:lnTo>
                        <a:pt x="4837" y="370"/>
                      </a:lnTo>
                      <a:lnTo>
                        <a:pt x="4842" y="346"/>
                      </a:lnTo>
                      <a:lnTo>
                        <a:pt x="4848" y="324"/>
                      </a:lnTo>
                      <a:lnTo>
                        <a:pt x="4852" y="313"/>
                      </a:lnTo>
                      <a:lnTo>
                        <a:pt x="4856" y="303"/>
                      </a:lnTo>
                      <a:lnTo>
                        <a:pt x="4860" y="293"/>
                      </a:lnTo>
                      <a:lnTo>
                        <a:pt x="4865" y="282"/>
                      </a:lnTo>
                      <a:lnTo>
                        <a:pt x="4872" y="273"/>
                      </a:lnTo>
                      <a:lnTo>
                        <a:pt x="4878" y="264"/>
                      </a:lnTo>
                      <a:lnTo>
                        <a:pt x="4884" y="255"/>
                      </a:lnTo>
                      <a:lnTo>
                        <a:pt x="4891" y="246"/>
                      </a:lnTo>
                      <a:lnTo>
                        <a:pt x="4898" y="238"/>
                      </a:lnTo>
                      <a:lnTo>
                        <a:pt x="4905" y="230"/>
                      </a:lnTo>
                      <a:lnTo>
                        <a:pt x="4914" y="223"/>
                      </a:lnTo>
                      <a:lnTo>
                        <a:pt x="4922" y="217"/>
                      </a:lnTo>
                      <a:lnTo>
                        <a:pt x="4930" y="210"/>
                      </a:lnTo>
                      <a:lnTo>
                        <a:pt x="4939" y="204"/>
                      </a:lnTo>
                      <a:lnTo>
                        <a:pt x="4949" y="199"/>
                      </a:lnTo>
                      <a:lnTo>
                        <a:pt x="4958" y="195"/>
                      </a:lnTo>
                      <a:lnTo>
                        <a:pt x="4967" y="191"/>
                      </a:lnTo>
                      <a:lnTo>
                        <a:pt x="4977" y="187"/>
                      </a:lnTo>
                      <a:lnTo>
                        <a:pt x="4988" y="185"/>
                      </a:lnTo>
                      <a:lnTo>
                        <a:pt x="4999" y="182"/>
                      </a:lnTo>
                      <a:lnTo>
                        <a:pt x="5009" y="179"/>
                      </a:lnTo>
                      <a:lnTo>
                        <a:pt x="5021" y="178"/>
                      </a:lnTo>
                      <a:lnTo>
                        <a:pt x="5032" y="177"/>
                      </a:lnTo>
                      <a:lnTo>
                        <a:pt x="5044" y="177"/>
                      </a:lnTo>
                      <a:lnTo>
                        <a:pt x="5055" y="177"/>
                      </a:lnTo>
                      <a:lnTo>
                        <a:pt x="5068" y="178"/>
                      </a:lnTo>
                      <a:lnTo>
                        <a:pt x="5079" y="181"/>
                      </a:lnTo>
                      <a:lnTo>
                        <a:pt x="5090" y="183"/>
                      </a:lnTo>
                      <a:lnTo>
                        <a:pt x="5101" y="185"/>
                      </a:lnTo>
                      <a:lnTo>
                        <a:pt x="5111" y="188"/>
                      </a:lnTo>
                      <a:lnTo>
                        <a:pt x="5120" y="192"/>
                      </a:lnTo>
                      <a:lnTo>
                        <a:pt x="5129" y="196"/>
                      </a:lnTo>
                      <a:lnTo>
                        <a:pt x="5139" y="201"/>
                      </a:lnTo>
                      <a:lnTo>
                        <a:pt x="5148" y="206"/>
                      </a:lnTo>
                      <a:lnTo>
                        <a:pt x="5156" y="212"/>
                      </a:lnTo>
                      <a:lnTo>
                        <a:pt x="5163" y="220"/>
                      </a:lnTo>
                      <a:lnTo>
                        <a:pt x="5172" y="227"/>
                      </a:lnTo>
                      <a:lnTo>
                        <a:pt x="5178" y="234"/>
                      </a:lnTo>
                      <a:lnTo>
                        <a:pt x="5185" y="242"/>
                      </a:lnTo>
                      <a:lnTo>
                        <a:pt x="5191" y="251"/>
                      </a:lnTo>
                      <a:lnTo>
                        <a:pt x="5200" y="266"/>
                      </a:lnTo>
                      <a:lnTo>
                        <a:pt x="5208" y="281"/>
                      </a:lnTo>
                      <a:lnTo>
                        <a:pt x="5215" y="298"/>
                      </a:lnTo>
                      <a:lnTo>
                        <a:pt x="5220" y="314"/>
                      </a:lnTo>
                      <a:lnTo>
                        <a:pt x="5224" y="332"/>
                      </a:lnTo>
                      <a:lnTo>
                        <a:pt x="5227" y="349"/>
                      </a:lnTo>
                      <a:lnTo>
                        <a:pt x="5229" y="369"/>
                      </a:lnTo>
                      <a:lnTo>
                        <a:pt x="5229" y="388"/>
                      </a:lnTo>
                      <a:lnTo>
                        <a:pt x="5229" y="400"/>
                      </a:lnTo>
                      <a:lnTo>
                        <a:pt x="5228" y="410"/>
                      </a:lnTo>
                      <a:lnTo>
                        <a:pt x="5227" y="419"/>
                      </a:lnTo>
                      <a:lnTo>
                        <a:pt x="5225" y="427"/>
                      </a:lnTo>
                      <a:close/>
                      <a:moveTo>
                        <a:pt x="4913" y="368"/>
                      </a:moveTo>
                      <a:lnTo>
                        <a:pt x="5150" y="368"/>
                      </a:lnTo>
                      <a:lnTo>
                        <a:pt x="5150" y="355"/>
                      </a:lnTo>
                      <a:lnTo>
                        <a:pt x="5149" y="344"/>
                      </a:lnTo>
                      <a:lnTo>
                        <a:pt x="5148" y="332"/>
                      </a:lnTo>
                      <a:lnTo>
                        <a:pt x="5145" y="321"/>
                      </a:lnTo>
                      <a:lnTo>
                        <a:pt x="5142" y="311"/>
                      </a:lnTo>
                      <a:lnTo>
                        <a:pt x="5139" y="301"/>
                      </a:lnTo>
                      <a:lnTo>
                        <a:pt x="5134" y="292"/>
                      </a:lnTo>
                      <a:lnTo>
                        <a:pt x="5128" y="282"/>
                      </a:lnTo>
                      <a:lnTo>
                        <a:pt x="5120" y="271"/>
                      </a:lnTo>
                      <a:lnTo>
                        <a:pt x="5112" y="262"/>
                      </a:lnTo>
                      <a:lnTo>
                        <a:pt x="5102" y="254"/>
                      </a:lnTo>
                      <a:lnTo>
                        <a:pt x="5091" y="247"/>
                      </a:lnTo>
                      <a:lnTo>
                        <a:pt x="5079" y="242"/>
                      </a:lnTo>
                      <a:lnTo>
                        <a:pt x="5067" y="239"/>
                      </a:lnTo>
                      <a:lnTo>
                        <a:pt x="5052" y="237"/>
                      </a:lnTo>
                      <a:lnTo>
                        <a:pt x="5037" y="236"/>
                      </a:lnTo>
                      <a:lnTo>
                        <a:pt x="5024" y="237"/>
                      </a:lnTo>
                      <a:lnTo>
                        <a:pt x="5010" y="239"/>
                      </a:lnTo>
                      <a:lnTo>
                        <a:pt x="4998" y="242"/>
                      </a:lnTo>
                      <a:lnTo>
                        <a:pt x="4987" y="247"/>
                      </a:lnTo>
                      <a:lnTo>
                        <a:pt x="4975" y="254"/>
                      </a:lnTo>
                      <a:lnTo>
                        <a:pt x="4965" y="261"/>
                      </a:lnTo>
                      <a:lnTo>
                        <a:pt x="4956" y="270"/>
                      </a:lnTo>
                      <a:lnTo>
                        <a:pt x="4947" y="280"/>
                      </a:lnTo>
                      <a:lnTo>
                        <a:pt x="4940" y="290"/>
                      </a:lnTo>
                      <a:lnTo>
                        <a:pt x="4934" y="300"/>
                      </a:lnTo>
                      <a:lnTo>
                        <a:pt x="4929" y="310"/>
                      </a:lnTo>
                      <a:lnTo>
                        <a:pt x="4924" y="320"/>
                      </a:lnTo>
                      <a:lnTo>
                        <a:pt x="4920" y="332"/>
                      </a:lnTo>
                      <a:lnTo>
                        <a:pt x="4917" y="343"/>
                      </a:lnTo>
                      <a:lnTo>
                        <a:pt x="4914" y="355"/>
                      </a:lnTo>
                      <a:lnTo>
                        <a:pt x="4913" y="368"/>
                      </a:lnTo>
                      <a:close/>
                      <a:moveTo>
                        <a:pt x="5330" y="637"/>
                      </a:moveTo>
                      <a:lnTo>
                        <a:pt x="5330" y="328"/>
                      </a:lnTo>
                      <a:lnTo>
                        <a:pt x="5330" y="291"/>
                      </a:lnTo>
                      <a:lnTo>
                        <a:pt x="5330" y="256"/>
                      </a:lnTo>
                      <a:lnTo>
                        <a:pt x="5329" y="221"/>
                      </a:lnTo>
                      <a:lnTo>
                        <a:pt x="5328" y="188"/>
                      </a:lnTo>
                      <a:lnTo>
                        <a:pt x="5399" y="188"/>
                      </a:lnTo>
                      <a:lnTo>
                        <a:pt x="5402" y="276"/>
                      </a:lnTo>
                      <a:lnTo>
                        <a:pt x="5406" y="276"/>
                      </a:lnTo>
                      <a:lnTo>
                        <a:pt x="5409" y="265"/>
                      </a:lnTo>
                      <a:lnTo>
                        <a:pt x="5414" y="255"/>
                      </a:lnTo>
                      <a:lnTo>
                        <a:pt x="5419" y="245"/>
                      </a:lnTo>
                      <a:lnTo>
                        <a:pt x="5425" y="236"/>
                      </a:lnTo>
                      <a:lnTo>
                        <a:pt x="5432" y="227"/>
                      </a:lnTo>
                      <a:lnTo>
                        <a:pt x="5439" y="219"/>
                      </a:lnTo>
                      <a:lnTo>
                        <a:pt x="5446" y="211"/>
                      </a:lnTo>
                      <a:lnTo>
                        <a:pt x="5454" y="204"/>
                      </a:lnTo>
                      <a:lnTo>
                        <a:pt x="5463" y="198"/>
                      </a:lnTo>
                      <a:lnTo>
                        <a:pt x="5472" y="193"/>
                      </a:lnTo>
                      <a:lnTo>
                        <a:pt x="5481" y="188"/>
                      </a:lnTo>
                      <a:lnTo>
                        <a:pt x="5490" y="185"/>
                      </a:lnTo>
                      <a:lnTo>
                        <a:pt x="5500" y="182"/>
                      </a:lnTo>
                      <a:lnTo>
                        <a:pt x="5510" y="179"/>
                      </a:lnTo>
                      <a:lnTo>
                        <a:pt x="5520" y="177"/>
                      </a:lnTo>
                      <a:lnTo>
                        <a:pt x="5529" y="177"/>
                      </a:lnTo>
                      <a:lnTo>
                        <a:pt x="5541" y="178"/>
                      </a:lnTo>
                      <a:lnTo>
                        <a:pt x="5553" y="181"/>
                      </a:lnTo>
                      <a:lnTo>
                        <a:pt x="5553" y="258"/>
                      </a:lnTo>
                      <a:lnTo>
                        <a:pt x="5539" y="256"/>
                      </a:lnTo>
                      <a:lnTo>
                        <a:pt x="5524" y="255"/>
                      </a:lnTo>
                      <a:lnTo>
                        <a:pt x="5511" y="256"/>
                      </a:lnTo>
                      <a:lnTo>
                        <a:pt x="5498" y="258"/>
                      </a:lnTo>
                      <a:lnTo>
                        <a:pt x="5486" y="261"/>
                      </a:lnTo>
                      <a:lnTo>
                        <a:pt x="5475" y="266"/>
                      </a:lnTo>
                      <a:lnTo>
                        <a:pt x="5464" y="272"/>
                      </a:lnTo>
                      <a:lnTo>
                        <a:pt x="5455" y="280"/>
                      </a:lnTo>
                      <a:lnTo>
                        <a:pt x="5446" y="290"/>
                      </a:lnTo>
                      <a:lnTo>
                        <a:pt x="5438" y="300"/>
                      </a:lnTo>
                      <a:lnTo>
                        <a:pt x="5432" y="310"/>
                      </a:lnTo>
                      <a:lnTo>
                        <a:pt x="5426" y="321"/>
                      </a:lnTo>
                      <a:lnTo>
                        <a:pt x="5421" y="333"/>
                      </a:lnTo>
                      <a:lnTo>
                        <a:pt x="5418" y="344"/>
                      </a:lnTo>
                      <a:lnTo>
                        <a:pt x="5415" y="356"/>
                      </a:lnTo>
                      <a:lnTo>
                        <a:pt x="5413" y="370"/>
                      </a:lnTo>
                      <a:lnTo>
                        <a:pt x="5411" y="383"/>
                      </a:lnTo>
                      <a:lnTo>
                        <a:pt x="5411" y="398"/>
                      </a:lnTo>
                      <a:lnTo>
                        <a:pt x="5411" y="637"/>
                      </a:lnTo>
                      <a:lnTo>
                        <a:pt x="5330" y="637"/>
                      </a:lnTo>
                      <a:close/>
                      <a:moveTo>
                        <a:pt x="5652" y="105"/>
                      </a:moveTo>
                      <a:lnTo>
                        <a:pt x="5732" y="80"/>
                      </a:lnTo>
                      <a:lnTo>
                        <a:pt x="5732" y="188"/>
                      </a:lnTo>
                      <a:lnTo>
                        <a:pt x="5849" y="188"/>
                      </a:lnTo>
                      <a:lnTo>
                        <a:pt x="5849" y="249"/>
                      </a:lnTo>
                      <a:lnTo>
                        <a:pt x="5732" y="249"/>
                      </a:lnTo>
                      <a:lnTo>
                        <a:pt x="5732" y="492"/>
                      </a:lnTo>
                      <a:lnTo>
                        <a:pt x="5733" y="503"/>
                      </a:lnTo>
                      <a:lnTo>
                        <a:pt x="5733" y="513"/>
                      </a:lnTo>
                      <a:lnTo>
                        <a:pt x="5734" y="522"/>
                      </a:lnTo>
                      <a:lnTo>
                        <a:pt x="5736" y="530"/>
                      </a:lnTo>
                      <a:lnTo>
                        <a:pt x="5738" y="539"/>
                      </a:lnTo>
                      <a:lnTo>
                        <a:pt x="5741" y="546"/>
                      </a:lnTo>
                      <a:lnTo>
                        <a:pt x="5744" y="552"/>
                      </a:lnTo>
                      <a:lnTo>
                        <a:pt x="5747" y="557"/>
                      </a:lnTo>
                      <a:lnTo>
                        <a:pt x="5751" y="562"/>
                      </a:lnTo>
                      <a:lnTo>
                        <a:pt x="5756" y="567"/>
                      </a:lnTo>
                      <a:lnTo>
                        <a:pt x="5760" y="570"/>
                      </a:lnTo>
                      <a:lnTo>
                        <a:pt x="5766" y="573"/>
                      </a:lnTo>
                      <a:lnTo>
                        <a:pt x="5773" y="577"/>
                      </a:lnTo>
                      <a:lnTo>
                        <a:pt x="5779" y="578"/>
                      </a:lnTo>
                      <a:lnTo>
                        <a:pt x="5786" y="579"/>
                      </a:lnTo>
                      <a:lnTo>
                        <a:pt x="5793" y="580"/>
                      </a:lnTo>
                      <a:lnTo>
                        <a:pt x="5807" y="579"/>
                      </a:lnTo>
                      <a:lnTo>
                        <a:pt x="5819" y="578"/>
                      </a:lnTo>
                      <a:lnTo>
                        <a:pt x="5830" y="577"/>
                      </a:lnTo>
                      <a:lnTo>
                        <a:pt x="5840" y="573"/>
                      </a:lnTo>
                      <a:lnTo>
                        <a:pt x="5844" y="635"/>
                      </a:lnTo>
                      <a:lnTo>
                        <a:pt x="5829" y="640"/>
                      </a:lnTo>
                      <a:lnTo>
                        <a:pt x="5812" y="644"/>
                      </a:lnTo>
                      <a:lnTo>
                        <a:pt x="5792" y="647"/>
                      </a:lnTo>
                      <a:lnTo>
                        <a:pt x="5772" y="648"/>
                      </a:lnTo>
                      <a:lnTo>
                        <a:pt x="5758" y="647"/>
                      </a:lnTo>
                      <a:lnTo>
                        <a:pt x="5745" y="644"/>
                      </a:lnTo>
                      <a:lnTo>
                        <a:pt x="5733" y="642"/>
                      </a:lnTo>
                      <a:lnTo>
                        <a:pt x="5721" y="638"/>
                      </a:lnTo>
                      <a:lnTo>
                        <a:pt x="5710" y="633"/>
                      </a:lnTo>
                      <a:lnTo>
                        <a:pt x="5701" y="627"/>
                      </a:lnTo>
                      <a:lnTo>
                        <a:pt x="5691" y="620"/>
                      </a:lnTo>
                      <a:lnTo>
                        <a:pt x="5683" y="612"/>
                      </a:lnTo>
                      <a:lnTo>
                        <a:pt x="5676" y="602"/>
                      </a:lnTo>
                      <a:lnTo>
                        <a:pt x="5670" y="591"/>
                      </a:lnTo>
                      <a:lnTo>
                        <a:pt x="5665" y="579"/>
                      </a:lnTo>
                      <a:lnTo>
                        <a:pt x="5660" y="565"/>
                      </a:lnTo>
                      <a:lnTo>
                        <a:pt x="5657" y="550"/>
                      </a:lnTo>
                      <a:lnTo>
                        <a:pt x="5654" y="532"/>
                      </a:lnTo>
                      <a:lnTo>
                        <a:pt x="5652" y="515"/>
                      </a:lnTo>
                      <a:lnTo>
                        <a:pt x="5652" y="495"/>
                      </a:lnTo>
                      <a:lnTo>
                        <a:pt x="5652" y="249"/>
                      </a:lnTo>
                      <a:lnTo>
                        <a:pt x="5583" y="249"/>
                      </a:lnTo>
                      <a:lnTo>
                        <a:pt x="5583" y="188"/>
                      </a:lnTo>
                      <a:lnTo>
                        <a:pt x="5652" y="188"/>
                      </a:lnTo>
                      <a:lnTo>
                        <a:pt x="5652" y="105"/>
                      </a:lnTo>
                      <a:close/>
                      <a:moveTo>
                        <a:pt x="6256" y="362"/>
                      </a:moveTo>
                      <a:lnTo>
                        <a:pt x="6256" y="529"/>
                      </a:lnTo>
                      <a:lnTo>
                        <a:pt x="6257" y="561"/>
                      </a:lnTo>
                      <a:lnTo>
                        <a:pt x="6258" y="589"/>
                      </a:lnTo>
                      <a:lnTo>
                        <a:pt x="6260" y="615"/>
                      </a:lnTo>
                      <a:lnTo>
                        <a:pt x="6263" y="637"/>
                      </a:lnTo>
                      <a:lnTo>
                        <a:pt x="6189" y="637"/>
                      </a:lnTo>
                      <a:lnTo>
                        <a:pt x="6183" y="581"/>
                      </a:lnTo>
                      <a:lnTo>
                        <a:pt x="6180" y="581"/>
                      </a:lnTo>
                      <a:lnTo>
                        <a:pt x="6173" y="588"/>
                      </a:lnTo>
                      <a:lnTo>
                        <a:pt x="6167" y="596"/>
                      </a:lnTo>
                      <a:lnTo>
                        <a:pt x="6160" y="603"/>
                      </a:lnTo>
                      <a:lnTo>
                        <a:pt x="6154" y="610"/>
                      </a:lnTo>
                      <a:lnTo>
                        <a:pt x="6146" y="616"/>
                      </a:lnTo>
                      <a:lnTo>
                        <a:pt x="6138" y="621"/>
                      </a:lnTo>
                      <a:lnTo>
                        <a:pt x="6130" y="626"/>
                      </a:lnTo>
                      <a:lnTo>
                        <a:pt x="6122" y="630"/>
                      </a:lnTo>
                      <a:lnTo>
                        <a:pt x="6113" y="634"/>
                      </a:lnTo>
                      <a:lnTo>
                        <a:pt x="6104" y="637"/>
                      </a:lnTo>
                      <a:lnTo>
                        <a:pt x="6094" y="640"/>
                      </a:lnTo>
                      <a:lnTo>
                        <a:pt x="6085" y="642"/>
                      </a:lnTo>
                      <a:lnTo>
                        <a:pt x="6075" y="644"/>
                      </a:lnTo>
                      <a:lnTo>
                        <a:pt x="6064" y="647"/>
                      </a:lnTo>
                      <a:lnTo>
                        <a:pt x="6053" y="647"/>
                      </a:lnTo>
                      <a:lnTo>
                        <a:pt x="6043" y="648"/>
                      </a:lnTo>
                      <a:lnTo>
                        <a:pt x="6026" y="647"/>
                      </a:lnTo>
                      <a:lnTo>
                        <a:pt x="6012" y="644"/>
                      </a:lnTo>
                      <a:lnTo>
                        <a:pt x="5998" y="641"/>
                      </a:lnTo>
                      <a:lnTo>
                        <a:pt x="5984" y="637"/>
                      </a:lnTo>
                      <a:lnTo>
                        <a:pt x="5972" y="631"/>
                      </a:lnTo>
                      <a:lnTo>
                        <a:pt x="5961" y="625"/>
                      </a:lnTo>
                      <a:lnTo>
                        <a:pt x="5949" y="617"/>
                      </a:lnTo>
                      <a:lnTo>
                        <a:pt x="5939" y="607"/>
                      </a:lnTo>
                      <a:lnTo>
                        <a:pt x="5932" y="598"/>
                      </a:lnTo>
                      <a:lnTo>
                        <a:pt x="5925" y="588"/>
                      </a:lnTo>
                      <a:lnTo>
                        <a:pt x="5919" y="578"/>
                      </a:lnTo>
                      <a:lnTo>
                        <a:pt x="5913" y="566"/>
                      </a:lnTo>
                      <a:lnTo>
                        <a:pt x="5910" y="555"/>
                      </a:lnTo>
                      <a:lnTo>
                        <a:pt x="5907" y="543"/>
                      </a:lnTo>
                      <a:lnTo>
                        <a:pt x="5906" y="531"/>
                      </a:lnTo>
                      <a:lnTo>
                        <a:pt x="5905" y="518"/>
                      </a:lnTo>
                      <a:lnTo>
                        <a:pt x="5905" y="508"/>
                      </a:lnTo>
                      <a:lnTo>
                        <a:pt x="5906" y="498"/>
                      </a:lnTo>
                      <a:lnTo>
                        <a:pt x="5907" y="489"/>
                      </a:lnTo>
                      <a:lnTo>
                        <a:pt x="5909" y="480"/>
                      </a:lnTo>
                      <a:lnTo>
                        <a:pt x="5912" y="471"/>
                      </a:lnTo>
                      <a:lnTo>
                        <a:pt x="5915" y="462"/>
                      </a:lnTo>
                      <a:lnTo>
                        <a:pt x="5919" y="454"/>
                      </a:lnTo>
                      <a:lnTo>
                        <a:pt x="5923" y="446"/>
                      </a:lnTo>
                      <a:lnTo>
                        <a:pt x="5928" y="439"/>
                      </a:lnTo>
                      <a:lnTo>
                        <a:pt x="5933" y="432"/>
                      </a:lnTo>
                      <a:lnTo>
                        <a:pt x="5938" y="424"/>
                      </a:lnTo>
                      <a:lnTo>
                        <a:pt x="5944" y="417"/>
                      </a:lnTo>
                      <a:lnTo>
                        <a:pt x="5951" y="411"/>
                      </a:lnTo>
                      <a:lnTo>
                        <a:pt x="5959" y="405"/>
                      </a:lnTo>
                      <a:lnTo>
                        <a:pt x="5967" y="399"/>
                      </a:lnTo>
                      <a:lnTo>
                        <a:pt x="5975" y="393"/>
                      </a:lnTo>
                      <a:lnTo>
                        <a:pt x="5994" y="383"/>
                      </a:lnTo>
                      <a:lnTo>
                        <a:pt x="6014" y="374"/>
                      </a:lnTo>
                      <a:lnTo>
                        <a:pt x="6036" y="367"/>
                      </a:lnTo>
                      <a:lnTo>
                        <a:pt x="6060" y="362"/>
                      </a:lnTo>
                      <a:lnTo>
                        <a:pt x="6086" y="356"/>
                      </a:lnTo>
                      <a:lnTo>
                        <a:pt x="6114" y="353"/>
                      </a:lnTo>
                      <a:lnTo>
                        <a:pt x="6144" y="351"/>
                      </a:lnTo>
                      <a:lnTo>
                        <a:pt x="6175" y="351"/>
                      </a:lnTo>
                      <a:lnTo>
                        <a:pt x="6175" y="342"/>
                      </a:lnTo>
                      <a:lnTo>
                        <a:pt x="6174" y="329"/>
                      </a:lnTo>
                      <a:lnTo>
                        <a:pt x="6173" y="317"/>
                      </a:lnTo>
                      <a:lnTo>
                        <a:pt x="6171" y="306"/>
                      </a:lnTo>
                      <a:lnTo>
                        <a:pt x="6168" y="296"/>
                      </a:lnTo>
                      <a:lnTo>
                        <a:pt x="6165" y="286"/>
                      </a:lnTo>
                      <a:lnTo>
                        <a:pt x="6161" y="278"/>
                      </a:lnTo>
                      <a:lnTo>
                        <a:pt x="6156" y="271"/>
                      </a:lnTo>
                      <a:lnTo>
                        <a:pt x="6150" y="264"/>
                      </a:lnTo>
                      <a:lnTo>
                        <a:pt x="6143" y="258"/>
                      </a:lnTo>
                      <a:lnTo>
                        <a:pt x="6135" y="253"/>
                      </a:lnTo>
                      <a:lnTo>
                        <a:pt x="6127" y="248"/>
                      </a:lnTo>
                      <a:lnTo>
                        <a:pt x="6118" y="244"/>
                      </a:lnTo>
                      <a:lnTo>
                        <a:pt x="6108" y="241"/>
                      </a:lnTo>
                      <a:lnTo>
                        <a:pt x="6097" y="239"/>
                      </a:lnTo>
                      <a:lnTo>
                        <a:pt x="6085" y="238"/>
                      </a:lnTo>
                      <a:lnTo>
                        <a:pt x="6073" y="238"/>
                      </a:lnTo>
                      <a:lnTo>
                        <a:pt x="6056" y="238"/>
                      </a:lnTo>
                      <a:lnTo>
                        <a:pt x="6041" y="240"/>
                      </a:lnTo>
                      <a:lnTo>
                        <a:pt x="6025" y="242"/>
                      </a:lnTo>
                      <a:lnTo>
                        <a:pt x="6010" y="246"/>
                      </a:lnTo>
                      <a:lnTo>
                        <a:pt x="5996" y="250"/>
                      </a:lnTo>
                      <a:lnTo>
                        <a:pt x="5982" y="257"/>
                      </a:lnTo>
                      <a:lnTo>
                        <a:pt x="5969" y="264"/>
                      </a:lnTo>
                      <a:lnTo>
                        <a:pt x="5957" y="271"/>
                      </a:lnTo>
                      <a:lnTo>
                        <a:pt x="5938" y="218"/>
                      </a:lnTo>
                      <a:lnTo>
                        <a:pt x="5953" y="208"/>
                      </a:lnTo>
                      <a:lnTo>
                        <a:pt x="5970" y="200"/>
                      </a:lnTo>
                      <a:lnTo>
                        <a:pt x="5987" y="193"/>
                      </a:lnTo>
                      <a:lnTo>
                        <a:pt x="6005" y="188"/>
                      </a:lnTo>
                      <a:lnTo>
                        <a:pt x="6024" y="183"/>
                      </a:lnTo>
                      <a:lnTo>
                        <a:pt x="6044" y="179"/>
                      </a:lnTo>
                      <a:lnTo>
                        <a:pt x="6063" y="178"/>
                      </a:lnTo>
                      <a:lnTo>
                        <a:pt x="6085" y="177"/>
                      </a:lnTo>
                      <a:lnTo>
                        <a:pt x="6106" y="178"/>
                      </a:lnTo>
                      <a:lnTo>
                        <a:pt x="6125" y="181"/>
                      </a:lnTo>
                      <a:lnTo>
                        <a:pt x="6143" y="184"/>
                      </a:lnTo>
                      <a:lnTo>
                        <a:pt x="6160" y="189"/>
                      </a:lnTo>
                      <a:lnTo>
                        <a:pt x="6175" y="195"/>
                      </a:lnTo>
                      <a:lnTo>
                        <a:pt x="6189" y="203"/>
                      </a:lnTo>
                      <a:lnTo>
                        <a:pt x="6202" y="212"/>
                      </a:lnTo>
                      <a:lnTo>
                        <a:pt x="6213" y="224"/>
                      </a:lnTo>
                      <a:lnTo>
                        <a:pt x="6223" y="236"/>
                      </a:lnTo>
                      <a:lnTo>
                        <a:pt x="6232" y="249"/>
                      </a:lnTo>
                      <a:lnTo>
                        <a:pt x="6239" y="264"/>
                      </a:lnTo>
                      <a:lnTo>
                        <a:pt x="6245" y="280"/>
                      </a:lnTo>
                      <a:lnTo>
                        <a:pt x="6249" y="299"/>
                      </a:lnTo>
                      <a:lnTo>
                        <a:pt x="6254" y="318"/>
                      </a:lnTo>
                      <a:lnTo>
                        <a:pt x="6255" y="339"/>
                      </a:lnTo>
                      <a:lnTo>
                        <a:pt x="6256" y="362"/>
                      </a:lnTo>
                      <a:close/>
                      <a:moveTo>
                        <a:pt x="6175" y="486"/>
                      </a:moveTo>
                      <a:lnTo>
                        <a:pt x="6175" y="408"/>
                      </a:lnTo>
                      <a:lnTo>
                        <a:pt x="6152" y="408"/>
                      </a:lnTo>
                      <a:lnTo>
                        <a:pt x="6131" y="409"/>
                      </a:lnTo>
                      <a:lnTo>
                        <a:pt x="6111" y="410"/>
                      </a:lnTo>
                      <a:lnTo>
                        <a:pt x="6092" y="413"/>
                      </a:lnTo>
                      <a:lnTo>
                        <a:pt x="6076" y="416"/>
                      </a:lnTo>
                      <a:lnTo>
                        <a:pt x="6060" y="420"/>
                      </a:lnTo>
                      <a:lnTo>
                        <a:pt x="6046" y="425"/>
                      </a:lnTo>
                      <a:lnTo>
                        <a:pt x="6034" y="432"/>
                      </a:lnTo>
                      <a:lnTo>
                        <a:pt x="6022" y="438"/>
                      </a:lnTo>
                      <a:lnTo>
                        <a:pt x="6013" y="445"/>
                      </a:lnTo>
                      <a:lnTo>
                        <a:pt x="6005" y="454"/>
                      </a:lnTo>
                      <a:lnTo>
                        <a:pt x="5999" y="463"/>
                      </a:lnTo>
                      <a:lnTo>
                        <a:pt x="5994" y="474"/>
                      </a:lnTo>
                      <a:lnTo>
                        <a:pt x="5989" y="484"/>
                      </a:lnTo>
                      <a:lnTo>
                        <a:pt x="5987" y="496"/>
                      </a:lnTo>
                      <a:lnTo>
                        <a:pt x="5986" y="509"/>
                      </a:lnTo>
                      <a:lnTo>
                        <a:pt x="5987" y="518"/>
                      </a:lnTo>
                      <a:lnTo>
                        <a:pt x="5988" y="527"/>
                      </a:lnTo>
                      <a:lnTo>
                        <a:pt x="5990" y="534"/>
                      </a:lnTo>
                      <a:lnTo>
                        <a:pt x="5993" y="543"/>
                      </a:lnTo>
                      <a:lnTo>
                        <a:pt x="5996" y="550"/>
                      </a:lnTo>
                      <a:lnTo>
                        <a:pt x="6000" y="556"/>
                      </a:lnTo>
                      <a:lnTo>
                        <a:pt x="6005" y="562"/>
                      </a:lnTo>
                      <a:lnTo>
                        <a:pt x="6010" y="567"/>
                      </a:lnTo>
                      <a:lnTo>
                        <a:pt x="6015" y="571"/>
                      </a:lnTo>
                      <a:lnTo>
                        <a:pt x="6020" y="576"/>
                      </a:lnTo>
                      <a:lnTo>
                        <a:pt x="6026" y="579"/>
                      </a:lnTo>
                      <a:lnTo>
                        <a:pt x="6034" y="582"/>
                      </a:lnTo>
                      <a:lnTo>
                        <a:pt x="6040" y="584"/>
                      </a:lnTo>
                      <a:lnTo>
                        <a:pt x="6047" y="586"/>
                      </a:lnTo>
                      <a:lnTo>
                        <a:pt x="6055" y="587"/>
                      </a:lnTo>
                      <a:lnTo>
                        <a:pt x="6063" y="587"/>
                      </a:lnTo>
                      <a:lnTo>
                        <a:pt x="6073" y="587"/>
                      </a:lnTo>
                      <a:lnTo>
                        <a:pt x="6083" y="585"/>
                      </a:lnTo>
                      <a:lnTo>
                        <a:pt x="6092" y="584"/>
                      </a:lnTo>
                      <a:lnTo>
                        <a:pt x="6100" y="581"/>
                      </a:lnTo>
                      <a:lnTo>
                        <a:pt x="6110" y="578"/>
                      </a:lnTo>
                      <a:lnTo>
                        <a:pt x="6118" y="573"/>
                      </a:lnTo>
                      <a:lnTo>
                        <a:pt x="6126" y="569"/>
                      </a:lnTo>
                      <a:lnTo>
                        <a:pt x="6133" y="563"/>
                      </a:lnTo>
                      <a:lnTo>
                        <a:pt x="6140" y="558"/>
                      </a:lnTo>
                      <a:lnTo>
                        <a:pt x="6146" y="553"/>
                      </a:lnTo>
                      <a:lnTo>
                        <a:pt x="6152" y="547"/>
                      </a:lnTo>
                      <a:lnTo>
                        <a:pt x="6156" y="541"/>
                      </a:lnTo>
                      <a:lnTo>
                        <a:pt x="6161" y="533"/>
                      </a:lnTo>
                      <a:lnTo>
                        <a:pt x="6164" y="526"/>
                      </a:lnTo>
                      <a:lnTo>
                        <a:pt x="6167" y="519"/>
                      </a:lnTo>
                      <a:lnTo>
                        <a:pt x="6170" y="512"/>
                      </a:lnTo>
                      <a:lnTo>
                        <a:pt x="6172" y="506"/>
                      </a:lnTo>
                      <a:lnTo>
                        <a:pt x="6173" y="499"/>
                      </a:lnTo>
                      <a:lnTo>
                        <a:pt x="6174" y="493"/>
                      </a:lnTo>
                      <a:lnTo>
                        <a:pt x="6175" y="486"/>
                      </a:lnTo>
                      <a:close/>
                      <a:moveTo>
                        <a:pt x="6469" y="637"/>
                      </a:moveTo>
                      <a:lnTo>
                        <a:pt x="6387" y="637"/>
                      </a:lnTo>
                      <a:lnTo>
                        <a:pt x="6387" y="188"/>
                      </a:lnTo>
                      <a:lnTo>
                        <a:pt x="6469" y="188"/>
                      </a:lnTo>
                      <a:lnTo>
                        <a:pt x="6469" y="637"/>
                      </a:lnTo>
                      <a:close/>
                      <a:moveTo>
                        <a:pt x="6427" y="105"/>
                      </a:moveTo>
                      <a:lnTo>
                        <a:pt x="6426" y="105"/>
                      </a:lnTo>
                      <a:lnTo>
                        <a:pt x="6416" y="104"/>
                      </a:lnTo>
                      <a:lnTo>
                        <a:pt x="6406" y="101"/>
                      </a:lnTo>
                      <a:lnTo>
                        <a:pt x="6401" y="99"/>
                      </a:lnTo>
                      <a:lnTo>
                        <a:pt x="6397" y="96"/>
                      </a:lnTo>
                      <a:lnTo>
                        <a:pt x="6393" y="93"/>
                      </a:lnTo>
                      <a:lnTo>
                        <a:pt x="6389" y="90"/>
                      </a:lnTo>
                      <a:lnTo>
                        <a:pt x="6383" y="82"/>
                      </a:lnTo>
                      <a:lnTo>
                        <a:pt x="6379" y="72"/>
                      </a:lnTo>
                      <a:lnTo>
                        <a:pt x="6376" y="63"/>
                      </a:lnTo>
                      <a:lnTo>
                        <a:pt x="6375" y="52"/>
                      </a:lnTo>
                      <a:lnTo>
                        <a:pt x="6376" y="42"/>
                      </a:lnTo>
                      <a:lnTo>
                        <a:pt x="6379" y="32"/>
                      </a:lnTo>
                      <a:lnTo>
                        <a:pt x="6384" y="23"/>
                      </a:lnTo>
                      <a:lnTo>
                        <a:pt x="6390" y="16"/>
                      </a:lnTo>
                      <a:lnTo>
                        <a:pt x="6394" y="12"/>
                      </a:lnTo>
                      <a:lnTo>
                        <a:pt x="6398" y="9"/>
                      </a:lnTo>
                      <a:lnTo>
                        <a:pt x="6403" y="6"/>
                      </a:lnTo>
                      <a:lnTo>
                        <a:pt x="6407" y="4"/>
                      </a:lnTo>
                      <a:lnTo>
                        <a:pt x="6417" y="2"/>
                      </a:lnTo>
                      <a:lnTo>
                        <a:pt x="6428" y="0"/>
                      </a:lnTo>
                      <a:lnTo>
                        <a:pt x="6439" y="2"/>
                      </a:lnTo>
                      <a:lnTo>
                        <a:pt x="6449" y="4"/>
                      </a:lnTo>
                      <a:lnTo>
                        <a:pt x="6454" y="6"/>
                      </a:lnTo>
                      <a:lnTo>
                        <a:pt x="6458" y="9"/>
                      </a:lnTo>
                      <a:lnTo>
                        <a:pt x="6462" y="12"/>
                      </a:lnTo>
                      <a:lnTo>
                        <a:pt x="6465" y="15"/>
                      </a:lnTo>
                      <a:lnTo>
                        <a:pt x="6472" y="23"/>
                      </a:lnTo>
                      <a:lnTo>
                        <a:pt x="6476" y="31"/>
                      </a:lnTo>
                      <a:lnTo>
                        <a:pt x="6480" y="42"/>
                      </a:lnTo>
                      <a:lnTo>
                        <a:pt x="6480" y="52"/>
                      </a:lnTo>
                      <a:lnTo>
                        <a:pt x="6480" y="63"/>
                      </a:lnTo>
                      <a:lnTo>
                        <a:pt x="6476" y="72"/>
                      </a:lnTo>
                      <a:lnTo>
                        <a:pt x="6472" y="82"/>
                      </a:lnTo>
                      <a:lnTo>
                        <a:pt x="6465" y="90"/>
                      </a:lnTo>
                      <a:lnTo>
                        <a:pt x="6462" y="93"/>
                      </a:lnTo>
                      <a:lnTo>
                        <a:pt x="6458" y="96"/>
                      </a:lnTo>
                      <a:lnTo>
                        <a:pt x="6454" y="99"/>
                      </a:lnTo>
                      <a:lnTo>
                        <a:pt x="6449" y="101"/>
                      </a:lnTo>
                      <a:lnTo>
                        <a:pt x="6444" y="103"/>
                      </a:lnTo>
                      <a:lnTo>
                        <a:pt x="6438" y="104"/>
                      </a:lnTo>
                      <a:lnTo>
                        <a:pt x="6433" y="104"/>
                      </a:lnTo>
                      <a:lnTo>
                        <a:pt x="6427" y="105"/>
                      </a:lnTo>
                      <a:close/>
                      <a:moveTo>
                        <a:pt x="6604" y="637"/>
                      </a:moveTo>
                      <a:lnTo>
                        <a:pt x="6604" y="309"/>
                      </a:lnTo>
                      <a:lnTo>
                        <a:pt x="6604" y="280"/>
                      </a:lnTo>
                      <a:lnTo>
                        <a:pt x="6603" y="250"/>
                      </a:lnTo>
                      <a:lnTo>
                        <a:pt x="6602" y="220"/>
                      </a:lnTo>
                      <a:lnTo>
                        <a:pt x="6601" y="188"/>
                      </a:lnTo>
                      <a:lnTo>
                        <a:pt x="6673" y="188"/>
                      </a:lnTo>
                      <a:lnTo>
                        <a:pt x="6678" y="262"/>
                      </a:lnTo>
                      <a:lnTo>
                        <a:pt x="6679" y="262"/>
                      </a:lnTo>
                      <a:lnTo>
                        <a:pt x="6684" y="254"/>
                      </a:lnTo>
                      <a:lnTo>
                        <a:pt x="6690" y="245"/>
                      </a:lnTo>
                      <a:lnTo>
                        <a:pt x="6695" y="237"/>
                      </a:lnTo>
                      <a:lnTo>
                        <a:pt x="6703" y="230"/>
                      </a:lnTo>
                      <a:lnTo>
                        <a:pt x="6710" y="223"/>
                      </a:lnTo>
                      <a:lnTo>
                        <a:pt x="6717" y="217"/>
                      </a:lnTo>
                      <a:lnTo>
                        <a:pt x="6725" y="210"/>
                      </a:lnTo>
                      <a:lnTo>
                        <a:pt x="6734" y="204"/>
                      </a:lnTo>
                      <a:lnTo>
                        <a:pt x="6745" y="198"/>
                      </a:lnTo>
                      <a:lnTo>
                        <a:pt x="6756" y="193"/>
                      </a:lnTo>
                      <a:lnTo>
                        <a:pt x="6767" y="188"/>
                      </a:lnTo>
                      <a:lnTo>
                        <a:pt x="6779" y="185"/>
                      </a:lnTo>
                      <a:lnTo>
                        <a:pt x="6790" y="182"/>
                      </a:lnTo>
                      <a:lnTo>
                        <a:pt x="6802" y="179"/>
                      </a:lnTo>
                      <a:lnTo>
                        <a:pt x="6815" y="177"/>
                      </a:lnTo>
                      <a:lnTo>
                        <a:pt x="6828" y="177"/>
                      </a:lnTo>
                      <a:lnTo>
                        <a:pt x="6842" y="178"/>
                      </a:lnTo>
                      <a:lnTo>
                        <a:pt x="6857" y="179"/>
                      </a:lnTo>
                      <a:lnTo>
                        <a:pt x="6870" y="183"/>
                      </a:lnTo>
                      <a:lnTo>
                        <a:pt x="6883" y="187"/>
                      </a:lnTo>
                      <a:lnTo>
                        <a:pt x="6896" y="192"/>
                      </a:lnTo>
                      <a:lnTo>
                        <a:pt x="6908" y="199"/>
                      </a:lnTo>
                      <a:lnTo>
                        <a:pt x="6919" y="206"/>
                      </a:lnTo>
                      <a:lnTo>
                        <a:pt x="6930" y="215"/>
                      </a:lnTo>
                      <a:lnTo>
                        <a:pt x="6937" y="222"/>
                      </a:lnTo>
                      <a:lnTo>
                        <a:pt x="6943" y="229"/>
                      </a:lnTo>
                      <a:lnTo>
                        <a:pt x="6949" y="236"/>
                      </a:lnTo>
                      <a:lnTo>
                        <a:pt x="6954" y="244"/>
                      </a:lnTo>
                      <a:lnTo>
                        <a:pt x="6959" y="251"/>
                      </a:lnTo>
                      <a:lnTo>
                        <a:pt x="6965" y="261"/>
                      </a:lnTo>
                      <a:lnTo>
                        <a:pt x="6969" y="269"/>
                      </a:lnTo>
                      <a:lnTo>
                        <a:pt x="6972" y="279"/>
                      </a:lnTo>
                      <a:lnTo>
                        <a:pt x="6976" y="289"/>
                      </a:lnTo>
                      <a:lnTo>
                        <a:pt x="6978" y="299"/>
                      </a:lnTo>
                      <a:lnTo>
                        <a:pt x="6981" y="309"/>
                      </a:lnTo>
                      <a:lnTo>
                        <a:pt x="6983" y="320"/>
                      </a:lnTo>
                      <a:lnTo>
                        <a:pt x="6985" y="344"/>
                      </a:lnTo>
                      <a:lnTo>
                        <a:pt x="6986" y="369"/>
                      </a:lnTo>
                      <a:lnTo>
                        <a:pt x="6986" y="637"/>
                      </a:lnTo>
                      <a:lnTo>
                        <a:pt x="6905" y="637"/>
                      </a:lnTo>
                      <a:lnTo>
                        <a:pt x="6905" y="378"/>
                      </a:lnTo>
                      <a:lnTo>
                        <a:pt x="6904" y="362"/>
                      </a:lnTo>
                      <a:lnTo>
                        <a:pt x="6903" y="346"/>
                      </a:lnTo>
                      <a:lnTo>
                        <a:pt x="6901" y="333"/>
                      </a:lnTo>
                      <a:lnTo>
                        <a:pt x="6898" y="319"/>
                      </a:lnTo>
                      <a:lnTo>
                        <a:pt x="6895" y="307"/>
                      </a:lnTo>
                      <a:lnTo>
                        <a:pt x="6890" y="297"/>
                      </a:lnTo>
                      <a:lnTo>
                        <a:pt x="6884" y="286"/>
                      </a:lnTo>
                      <a:lnTo>
                        <a:pt x="6878" y="277"/>
                      </a:lnTo>
                      <a:lnTo>
                        <a:pt x="6872" y="270"/>
                      </a:lnTo>
                      <a:lnTo>
                        <a:pt x="6864" y="263"/>
                      </a:lnTo>
                      <a:lnTo>
                        <a:pt x="6856" y="258"/>
                      </a:lnTo>
                      <a:lnTo>
                        <a:pt x="6846" y="253"/>
                      </a:lnTo>
                      <a:lnTo>
                        <a:pt x="6836" y="249"/>
                      </a:lnTo>
                      <a:lnTo>
                        <a:pt x="6825" y="246"/>
                      </a:lnTo>
                      <a:lnTo>
                        <a:pt x="6814" y="244"/>
                      </a:lnTo>
                      <a:lnTo>
                        <a:pt x="6801" y="244"/>
                      </a:lnTo>
                      <a:lnTo>
                        <a:pt x="6791" y="244"/>
                      </a:lnTo>
                      <a:lnTo>
                        <a:pt x="6782" y="245"/>
                      </a:lnTo>
                      <a:lnTo>
                        <a:pt x="6772" y="247"/>
                      </a:lnTo>
                      <a:lnTo>
                        <a:pt x="6764" y="250"/>
                      </a:lnTo>
                      <a:lnTo>
                        <a:pt x="6756" y="254"/>
                      </a:lnTo>
                      <a:lnTo>
                        <a:pt x="6748" y="258"/>
                      </a:lnTo>
                      <a:lnTo>
                        <a:pt x="6740" y="263"/>
                      </a:lnTo>
                      <a:lnTo>
                        <a:pt x="6732" y="268"/>
                      </a:lnTo>
                      <a:lnTo>
                        <a:pt x="6725" y="274"/>
                      </a:lnTo>
                      <a:lnTo>
                        <a:pt x="6719" y="281"/>
                      </a:lnTo>
                      <a:lnTo>
                        <a:pt x="6713" y="289"/>
                      </a:lnTo>
                      <a:lnTo>
                        <a:pt x="6707" y="296"/>
                      </a:lnTo>
                      <a:lnTo>
                        <a:pt x="6703" y="303"/>
                      </a:lnTo>
                      <a:lnTo>
                        <a:pt x="6698" y="311"/>
                      </a:lnTo>
                      <a:lnTo>
                        <a:pt x="6694" y="319"/>
                      </a:lnTo>
                      <a:lnTo>
                        <a:pt x="6691" y="329"/>
                      </a:lnTo>
                      <a:lnTo>
                        <a:pt x="6689" y="337"/>
                      </a:lnTo>
                      <a:lnTo>
                        <a:pt x="6687" y="346"/>
                      </a:lnTo>
                      <a:lnTo>
                        <a:pt x="6686" y="356"/>
                      </a:lnTo>
                      <a:lnTo>
                        <a:pt x="6686" y="367"/>
                      </a:lnTo>
                      <a:lnTo>
                        <a:pt x="6686" y="637"/>
                      </a:lnTo>
                      <a:lnTo>
                        <a:pt x="6604" y="637"/>
                      </a:lnTo>
                      <a:close/>
                      <a:moveTo>
                        <a:pt x="7137" y="105"/>
                      </a:moveTo>
                      <a:lnTo>
                        <a:pt x="7217" y="80"/>
                      </a:lnTo>
                      <a:lnTo>
                        <a:pt x="7217" y="188"/>
                      </a:lnTo>
                      <a:lnTo>
                        <a:pt x="7333" y="188"/>
                      </a:lnTo>
                      <a:lnTo>
                        <a:pt x="7333" y="249"/>
                      </a:lnTo>
                      <a:lnTo>
                        <a:pt x="7217" y="249"/>
                      </a:lnTo>
                      <a:lnTo>
                        <a:pt x="7217" y="492"/>
                      </a:lnTo>
                      <a:lnTo>
                        <a:pt x="7217" y="503"/>
                      </a:lnTo>
                      <a:lnTo>
                        <a:pt x="7218" y="513"/>
                      </a:lnTo>
                      <a:lnTo>
                        <a:pt x="7219" y="522"/>
                      </a:lnTo>
                      <a:lnTo>
                        <a:pt x="7220" y="530"/>
                      </a:lnTo>
                      <a:lnTo>
                        <a:pt x="7223" y="539"/>
                      </a:lnTo>
                      <a:lnTo>
                        <a:pt x="7226" y="546"/>
                      </a:lnTo>
                      <a:lnTo>
                        <a:pt x="7229" y="552"/>
                      </a:lnTo>
                      <a:lnTo>
                        <a:pt x="7233" y="557"/>
                      </a:lnTo>
                      <a:lnTo>
                        <a:pt x="7237" y="562"/>
                      </a:lnTo>
                      <a:lnTo>
                        <a:pt x="7241" y="567"/>
                      </a:lnTo>
                      <a:lnTo>
                        <a:pt x="7246" y="570"/>
                      </a:lnTo>
                      <a:lnTo>
                        <a:pt x="7251" y="573"/>
                      </a:lnTo>
                      <a:lnTo>
                        <a:pt x="7257" y="577"/>
                      </a:lnTo>
                      <a:lnTo>
                        <a:pt x="7264" y="578"/>
                      </a:lnTo>
                      <a:lnTo>
                        <a:pt x="7271" y="579"/>
                      </a:lnTo>
                      <a:lnTo>
                        <a:pt x="7278" y="580"/>
                      </a:lnTo>
                      <a:lnTo>
                        <a:pt x="7291" y="579"/>
                      </a:lnTo>
                      <a:lnTo>
                        <a:pt x="7304" y="578"/>
                      </a:lnTo>
                      <a:lnTo>
                        <a:pt x="7315" y="577"/>
                      </a:lnTo>
                      <a:lnTo>
                        <a:pt x="7325" y="573"/>
                      </a:lnTo>
                      <a:lnTo>
                        <a:pt x="7329" y="635"/>
                      </a:lnTo>
                      <a:lnTo>
                        <a:pt x="7314" y="640"/>
                      </a:lnTo>
                      <a:lnTo>
                        <a:pt x="7296" y="644"/>
                      </a:lnTo>
                      <a:lnTo>
                        <a:pt x="7278" y="647"/>
                      </a:lnTo>
                      <a:lnTo>
                        <a:pt x="7257" y="648"/>
                      </a:lnTo>
                      <a:lnTo>
                        <a:pt x="7243" y="647"/>
                      </a:lnTo>
                      <a:lnTo>
                        <a:pt x="7230" y="644"/>
                      </a:lnTo>
                      <a:lnTo>
                        <a:pt x="7217" y="642"/>
                      </a:lnTo>
                      <a:lnTo>
                        <a:pt x="7206" y="638"/>
                      </a:lnTo>
                      <a:lnTo>
                        <a:pt x="7196" y="633"/>
                      </a:lnTo>
                      <a:lnTo>
                        <a:pt x="7185" y="627"/>
                      </a:lnTo>
                      <a:lnTo>
                        <a:pt x="7176" y="620"/>
                      </a:lnTo>
                      <a:lnTo>
                        <a:pt x="7168" y="612"/>
                      </a:lnTo>
                      <a:lnTo>
                        <a:pt x="7161" y="602"/>
                      </a:lnTo>
                      <a:lnTo>
                        <a:pt x="7155" y="591"/>
                      </a:lnTo>
                      <a:lnTo>
                        <a:pt x="7149" y="579"/>
                      </a:lnTo>
                      <a:lnTo>
                        <a:pt x="7145" y="565"/>
                      </a:lnTo>
                      <a:lnTo>
                        <a:pt x="7141" y="550"/>
                      </a:lnTo>
                      <a:lnTo>
                        <a:pt x="7139" y="532"/>
                      </a:lnTo>
                      <a:lnTo>
                        <a:pt x="7138" y="515"/>
                      </a:lnTo>
                      <a:lnTo>
                        <a:pt x="7137" y="495"/>
                      </a:lnTo>
                      <a:lnTo>
                        <a:pt x="7137" y="249"/>
                      </a:lnTo>
                      <a:lnTo>
                        <a:pt x="7068" y="249"/>
                      </a:lnTo>
                      <a:lnTo>
                        <a:pt x="7068" y="188"/>
                      </a:lnTo>
                      <a:lnTo>
                        <a:pt x="7137" y="188"/>
                      </a:lnTo>
                      <a:lnTo>
                        <a:pt x="7137" y="105"/>
                      </a:lnTo>
                      <a:close/>
                      <a:moveTo>
                        <a:pt x="7366" y="188"/>
                      </a:moveTo>
                      <a:lnTo>
                        <a:pt x="7455" y="188"/>
                      </a:lnTo>
                      <a:lnTo>
                        <a:pt x="7553" y="453"/>
                      </a:lnTo>
                      <a:lnTo>
                        <a:pt x="7560" y="474"/>
                      </a:lnTo>
                      <a:lnTo>
                        <a:pt x="7568" y="495"/>
                      </a:lnTo>
                      <a:lnTo>
                        <a:pt x="7575" y="519"/>
                      </a:lnTo>
                      <a:lnTo>
                        <a:pt x="7582" y="545"/>
                      </a:lnTo>
                      <a:lnTo>
                        <a:pt x="7584" y="545"/>
                      </a:lnTo>
                      <a:lnTo>
                        <a:pt x="7589" y="527"/>
                      </a:lnTo>
                      <a:lnTo>
                        <a:pt x="7595" y="507"/>
                      </a:lnTo>
                      <a:lnTo>
                        <a:pt x="7604" y="481"/>
                      </a:lnTo>
                      <a:lnTo>
                        <a:pt x="7613" y="451"/>
                      </a:lnTo>
                      <a:lnTo>
                        <a:pt x="7701" y="188"/>
                      </a:lnTo>
                      <a:lnTo>
                        <a:pt x="7788" y="188"/>
                      </a:lnTo>
                      <a:lnTo>
                        <a:pt x="7665" y="508"/>
                      </a:lnTo>
                      <a:lnTo>
                        <a:pt x="7654" y="537"/>
                      </a:lnTo>
                      <a:lnTo>
                        <a:pt x="7644" y="564"/>
                      </a:lnTo>
                      <a:lnTo>
                        <a:pt x="7632" y="590"/>
                      </a:lnTo>
                      <a:lnTo>
                        <a:pt x="7623" y="614"/>
                      </a:lnTo>
                      <a:lnTo>
                        <a:pt x="7613" y="635"/>
                      </a:lnTo>
                      <a:lnTo>
                        <a:pt x="7604" y="655"/>
                      </a:lnTo>
                      <a:lnTo>
                        <a:pt x="7595" y="672"/>
                      </a:lnTo>
                      <a:lnTo>
                        <a:pt x="7587" y="688"/>
                      </a:lnTo>
                      <a:lnTo>
                        <a:pt x="7578" y="704"/>
                      </a:lnTo>
                      <a:lnTo>
                        <a:pt x="7569" y="719"/>
                      </a:lnTo>
                      <a:lnTo>
                        <a:pt x="7559" y="733"/>
                      </a:lnTo>
                      <a:lnTo>
                        <a:pt x="7550" y="746"/>
                      </a:lnTo>
                      <a:lnTo>
                        <a:pt x="7541" y="759"/>
                      </a:lnTo>
                      <a:lnTo>
                        <a:pt x="7532" y="770"/>
                      </a:lnTo>
                      <a:lnTo>
                        <a:pt x="7521" y="780"/>
                      </a:lnTo>
                      <a:lnTo>
                        <a:pt x="7512" y="790"/>
                      </a:lnTo>
                      <a:lnTo>
                        <a:pt x="7500" y="800"/>
                      </a:lnTo>
                      <a:lnTo>
                        <a:pt x="7487" y="809"/>
                      </a:lnTo>
                      <a:lnTo>
                        <a:pt x="7474" y="817"/>
                      </a:lnTo>
                      <a:lnTo>
                        <a:pt x="7462" y="825"/>
                      </a:lnTo>
                      <a:lnTo>
                        <a:pt x="7450" y="831"/>
                      </a:lnTo>
                      <a:lnTo>
                        <a:pt x="7437" y="835"/>
                      </a:lnTo>
                      <a:lnTo>
                        <a:pt x="7424" y="839"/>
                      </a:lnTo>
                      <a:lnTo>
                        <a:pt x="7412" y="842"/>
                      </a:lnTo>
                      <a:lnTo>
                        <a:pt x="7391" y="773"/>
                      </a:lnTo>
                      <a:lnTo>
                        <a:pt x="7409" y="766"/>
                      </a:lnTo>
                      <a:lnTo>
                        <a:pt x="7428" y="758"/>
                      </a:lnTo>
                      <a:lnTo>
                        <a:pt x="7445" y="746"/>
                      </a:lnTo>
                      <a:lnTo>
                        <a:pt x="7463" y="733"/>
                      </a:lnTo>
                      <a:lnTo>
                        <a:pt x="7473" y="725"/>
                      </a:lnTo>
                      <a:lnTo>
                        <a:pt x="7482" y="714"/>
                      </a:lnTo>
                      <a:lnTo>
                        <a:pt x="7493" y="704"/>
                      </a:lnTo>
                      <a:lnTo>
                        <a:pt x="7501" y="693"/>
                      </a:lnTo>
                      <a:lnTo>
                        <a:pt x="7509" y="682"/>
                      </a:lnTo>
                      <a:lnTo>
                        <a:pt x="7517" y="669"/>
                      </a:lnTo>
                      <a:lnTo>
                        <a:pt x="7525" y="656"/>
                      </a:lnTo>
                      <a:lnTo>
                        <a:pt x="7531" y="642"/>
                      </a:lnTo>
                      <a:lnTo>
                        <a:pt x="7536" y="631"/>
                      </a:lnTo>
                      <a:lnTo>
                        <a:pt x="7538" y="623"/>
                      </a:lnTo>
                      <a:lnTo>
                        <a:pt x="7536" y="615"/>
                      </a:lnTo>
                      <a:lnTo>
                        <a:pt x="7532" y="601"/>
                      </a:lnTo>
                      <a:lnTo>
                        <a:pt x="7366" y="188"/>
                      </a:lnTo>
                      <a:close/>
                      <a:moveTo>
                        <a:pt x="7898" y="648"/>
                      </a:moveTo>
                      <a:lnTo>
                        <a:pt x="7896" y="648"/>
                      </a:lnTo>
                      <a:lnTo>
                        <a:pt x="7890" y="647"/>
                      </a:lnTo>
                      <a:lnTo>
                        <a:pt x="7885" y="647"/>
                      </a:lnTo>
                      <a:lnTo>
                        <a:pt x="7880" y="644"/>
                      </a:lnTo>
                      <a:lnTo>
                        <a:pt x="7875" y="642"/>
                      </a:lnTo>
                      <a:lnTo>
                        <a:pt x="7871" y="640"/>
                      </a:lnTo>
                      <a:lnTo>
                        <a:pt x="7866" y="637"/>
                      </a:lnTo>
                      <a:lnTo>
                        <a:pt x="7862" y="634"/>
                      </a:lnTo>
                      <a:lnTo>
                        <a:pt x="7857" y="630"/>
                      </a:lnTo>
                      <a:lnTo>
                        <a:pt x="7854" y="626"/>
                      </a:lnTo>
                      <a:lnTo>
                        <a:pt x="7851" y="622"/>
                      </a:lnTo>
                      <a:lnTo>
                        <a:pt x="7848" y="617"/>
                      </a:lnTo>
                      <a:lnTo>
                        <a:pt x="7846" y="612"/>
                      </a:lnTo>
                      <a:lnTo>
                        <a:pt x="7844" y="600"/>
                      </a:lnTo>
                      <a:lnTo>
                        <a:pt x="7843" y="589"/>
                      </a:lnTo>
                      <a:lnTo>
                        <a:pt x="7843" y="583"/>
                      </a:lnTo>
                      <a:lnTo>
                        <a:pt x="7844" y="577"/>
                      </a:lnTo>
                      <a:lnTo>
                        <a:pt x="7845" y="571"/>
                      </a:lnTo>
                      <a:lnTo>
                        <a:pt x="7846" y="565"/>
                      </a:lnTo>
                      <a:lnTo>
                        <a:pt x="7849" y="560"/>
                      </a:lnTo>
                      <a:lnTo>
                        <a:pt x="7851" y="556"/>
                      </a:lnTo>
                      <a:lnTo>
                        <a:pt x="7854" y="551"/>
                      </a:lnTo>
                      <a:lnTo>
                        <a:pt x="7858" y="547"/>
                      </a:lnTo>
                      <a:lnTo>
                        <a:pt x="7863" y="543"/>
                      </a:lnTo>
                      <a:lnTo>
                        <a:pt x="7867" y="540"/>
                      </a:lnTo>
                      <a:lnTo>
                        <a:pt x="7872" y="536"/>
                      </a:lnTo>
                      <a:lnTo>
                        <a:pt x="7876" y="534"/>
                      </a:lnTo>
                      <a:lnTo>
                        <a:pt x="7881" y="532"/>
                      </a:lnTo>
                      <a:lnTo>
                        <a:pt x="7887" y="531"/>
                      </a:lnTo>
                      <a:lnTo>
                        <a:pt x="7892" y="530"/>
                      </a:lnTo>
                      <a:lnTo>
                        <a:pt x="7899" y="530"/>
                      </a:lnTo>
                      <a:lnTo>
                        <a:pt x="7905" y="530"/>
                      </a:lnTo>
                      <a:lnTo>
                        <a:pt x="7910" y="531"/>
                      </a:lnTo>
                      <a:lnTo>
                        <a:pt x="7915" y="532"/>
                      </a:lnTo>
                      <a:lnTo>
                        <a:pt x="7920" y="534"/>
                      </a:lnTo>
                      <a:lnTo>
                        <a:pt x="7925" y="536"/>
                      </a:lnTo>
                      <a:lnTo>
                        <a:pt x="7929" y="540"/>
                      </a:lnTo>
                      <a:lnTo>
                        <a:pt x="7933" y="543"/>
                      </a:lnTo>
                      <a:lnTo>
                        <a:pt x="7938" y="547"/>
                      </a:lnTo>
                      <a:lnTo>
                        <a:pt x="7942" y="551"/>
                      </a:lnTo>
                      <a:lnTo>
                        <a:pt x="7945" y="555"/>
                      </a:lnTo>
                      <a:lnTo>
                        <a:pt x="7947" y="560"/>
                      </a:lnTo>
                      <a:lnTo>
                        <a:pt x="7949" y="565"/>
                      </a:lnTo>
                      <a:lnTo>
                        <a:pt x="7951" y="570"/>
                      </a:lnTo>
                      <a:lnTo>
                        <a:pt x="7952" y="577"/>
                      </a:lnTo>
                      <a:lnTo>
                        <a:pt x="7953" y="583"/>
                      </a:lnTo>
                      <a:lnTo>
                        <a:pt x="7953" y="589"/>
                      </a:lnTo>
                      <a:lnTo>
                        <a:pt x="7952" y="600"/>
                      </a:lnTo>
                      <a:lnTo>
                        <a:pt x="7949" y="612"/>
                      </a:lnTo>
                      <a:lnTo>
                        <a:pt x="7947" y="617"/>
                      </a:lnTo>
                      <a:lnTo>
                        <a:pt x="7945" y="622"/>
                      </a:lnTo>
                      <a:lnTo>
                        <a:pt x="7942" y="626"/>
                      </a:lnTo>
                      <a:lnTo>
                        <a:pt x="7938" y="630"/>
                      </a:lnTo>
                      <a:lnTo>
                        <a:pt x="7933" y="634"/>
                      </a:lnTo>
                      <a:lnTo>
                        <a:pt x="7929" y="637"/>
                      </a:lnTo>
                      <a:lnTo>
                        <a:pt x="7925" y="640"/>
                      </a:lnTo>
                      <a:lnTo>
                        <a:pt x="7920" y="642"/>
                      </a:lnTo>
                      <a:lnTo>
                        <a:pt x="7915" y="644"/>
                      </a:lnTo>
                      <a:lnTo>
                        <a:pt x="7909" y="647"/>
                      </a:lnTo>
                      <a:lnTo>
                        <a:pt x="7904" y="647"/>
                      </a:lnTo>
                      <a:lnTo>
                        <a:pt x="7898" y="648"/>
                      </a:lnTo>
                      <a:close/>
                    </a:path>
                  </a:pathLst>
                </a:custGeom>
                <a:solidFill>
                  <a:schemeClr val="bg1">
                    <a:alpha val="60000"/>
                  </a:schemeClr>
                </a:solidFill>
                <a:ln w="9525">
                  <a:no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chemeClr val="bg1"/>
                    </a:solidFill>
                    <a:effectLst/>
                    <a:uLnTx/>
                    <a:uFillTx/>
                    <a:latin typeface="Myriad Pro"/>
                  </a:endParaRPr>
                </a:p>
              </p:txBody>
            </p:sp>
          </p:grpSp>
          <p:sp>
            <p:nvSpPr>
              <p:cNvPr id="25" name="Freeform 24"/>
              <p:cNvSpPr>
                <a:spLocks noEditPoints="1"/>
              </p:cNvSpPr>
              <p:nvPr userDrawn="1"/>
            </p:nvSpPr>
            <p:spPr bwMode="auto">
              <a:xfrm>
                <a:off x="283754" y="246870"/>
                <a:ext cx="363379" cy="90524"/>
              </a:xfrm>
              <a:custGeom>
                <a:avLst/>
                <a:gdLst/>
                <a:ahLst/>
                <a:cxnLst>
                  <a:cxn ang="0">
                    <a:pos x="598" y="179"/>
                  </a:cxn>
                  <a:cxn ang="0">
                    <a:pos x="598" y="0"/>
                  </a:cxn>
                  <a:cxn ang="0">
                    <a:pos x="524" y="0"/>
                  </a:cxn>
                  <a:cxn ang="0">
                    <a:pos x="449" y="0"/>
                  </a:cxn>
                  <a:cxn ang="0">
                    <a:pos x="374" y="0"/>
                  </a:cxn>
                  <a:cxn ang="0">
                    <a:pos x="299" y="0"/>
                  </a:cxn>
                  <a:cxn ang="0">
                    <a:pos x="224" y="0"/>
                  </a:cxn>
                  <a:cxn ang="0">
                    <a:pos x="150" y="0"/>
                  </a:cxn>
                  <a:cxn ang="0">
                    <a:pos x="75" y="0"/>
                  </a:cxn>
                  <a:cxn ang="0">
                    <a:pos x="0" y="0"/>
                  </a:cxn>
                  <a:cxn ang="0">
                    <a:pos x="0" y="179"/>
                  </a:cxn>
                  <a:cxn ang="0">
                    <a:pos x="176" y="179"/>
                  </a:cxn>
                  <a:cxn ang="0">
                    <a:pos x="176" y="621"/>
                  </a:cxn>
                  <a:cxn ang="0">
                    <a:pos x="423" y="621"/>
                  </a:cxn>
                  <a:cxn ang="0">
                    <a:pos x="423" y="179"/>
                  </a:cxn>
                  <a:cxn ang="0">
                    <a:pos x="598" y="179"/>
                  </a:cxn>
                  <a:cxn ang="0">
                    <a:pos x="907" y="250"/>
                  </a:cxn>
                  <a:cxn ang="0">
                    <a:pos x="781" y="621"/>
                  </a:cxn>
                  <a:cxn ang="0">
                    <a:pos x="539" y="621"/>
                  </a:cxn>
                  <a:cxn ang="0">
                    <a:pos x="776" y="0"/>
                  </a:cxn>
                  <a:cxn ang="0">
                    <a:pos x="809" y="0"/>
                  </a:cxn>
                  <a:cxn ang="0">
                    <a:pos x="842" y="0"/>
                  </a:cxn>
                  <a:cxn ang="0">
                    <a:pos x="874" y="0"/>
                  </a:cxn>
                  <a:cxn ang="0">
                    <a:pos x="907" y="0"/>
                  </a:cxn>
                  <a:cxn ang="0">
                    <a:pos x="939" y="0"/>
                  </a:cxn>
                  <a:cxn ang="0">
                    <a:pos x="972" y="0"/>
                  </a:cxn>
                  <a:cxn ang="0">
                    <a:pos x="1005" y="0"/>
                  </a:cxn>
                  <a:cxn ang="0">
                    <a:pos x="1038" y="0"/>
                  </a:cxn>
                  <a:cxn ang="0">
                    <a:pos x="1275" y="621"/>
                  </a:cxn>
                  <a:cxn ang="0">
                    <a:pos x="1033" y="621"/>
                  </a:cxn>
                  <a:cxn ang="0">
                    <a:pos x="907" y="250"/>
                  </a:cxn>
                  <a:cxn ang="0">
                    <a:pos x="1814" y="179"/>
                  </a:cxn>
                  <a:cxn ang="0">
                    <a:pos x="1814" y="0"/>
                  </a:cxn>
                  <a:cxn ang="0">
                    <a:pos x="1740" y="0"/>
                  </a:cxn>
                  <a:cxn ang="0">
                    <a:pos x="1665" y="0"/>
                  </a:cxn>
                  <a:cxn ang="0">
                    <a:pos x="1590" y="0"/>
                  </a:cxn>
                  <a:cxn ang="0">
                    <a:pos x="1515" y="0"/>
                  </a:cxn>
                  <a:cxn ang="0">
                    <a:pos x="1440" y="0"/>
                  </a:cxn>
                  <a:cxn ang="0">
                    <a:pos x="1366" y="0"/>
                  </a:cxn>
                  <a:cxn ang="0">
                    <a:pos x="1291" y="0"/>
                  </a:cxn>
                  <a:cxn ang="0">
                    <a:pos x="1216" y="0"/>
                  </a:cxn>
                  <a:cxn ang="0">
                    <a:pos x="1216" y="179"/>
                  </a:cxn>
                  <a:cxn ang="0">
                    <a:pos x="1391" y="179"/>
                  </a:cxn>
                  <a:cxn ang="0">
                    <a:pos x="1391" y="621"/>
                  </a:cxn>
                  <a:cxn ang="0">
                    <a:pos x="1639" y="621"/>
                  </a:cxn>
                  <a:cxn ang="0">
                    <a:pos x="1639" y="179"/>
                  </a:cxn>
                  <a:cxn ang="0">
                    <a:pos x="1814" y="179"/>
                  </a:cxn>
                  <a:cxn ang="0">
                    <a:pos x="2123" y="250"/>
                  </a:cxn>
                  <a:cxn ang="0">
                    <a:pos x="1996" y="621"/>
                  </a:cxn>
                  <a:cxn ang="0">
                    <a:pos x="1754" y="621"/>
                  </a:cxn>
                  <a:cxn ang="0">
                    <a:pos x="1991" y="0"/>
                  </a:cxn>
                  <a:cxn ang="0">
                    <a:pos x="2024" y="0"/>
                  </a:cxn>
                  <a:cxn ang="0">
                    <a:pos x="2057" y="0"/>
                  </a:cxn>
                  <a:cxn ang="0">
                    <a:pos x="2090" y="0"/>
                  </a:cxn>
                  <a:cxn ang="0">
                    <a:pos x="2123" y="0"/>
                  </a:cxn>
                  <a:cxn ang="0">
                    <a:pos x="2155" y="0"/>
                  </a:cxn>
                  <a:cxn ang="0">
                    <a:pos x="2188" y="0"/>
                  </a:cxn>
                  <a:cxn ang="0">
                    <a:pos x="2220" y="0"/>
                  </a:cxn>
                  <a:cxn ang="0">
                    <a:pos x="2253" y="0"/>
                  </a:cxn>
                  <a:cxn ang="0">
                    <a:pos x="2491" y="621"/>
                  </a:cxn>
                  <a:cxn ang="0">
                    <a:pos x="2248" y="621"/>
                  </a:cxn>
                  <a:cxn ang="0">
                    <a:pos x="2123" y="250"/>
                  </a:cxn>
                </a:cxnLst>
                <a:rect l="0" t="0" r="r" b="b"/>
                <a:pathLst>
                  <a:path w="2491" h="621">
                    <a:moveTo>
                      <a:pt x="598" y="179"/>
                    </a:moveTo>
                    <a:lnTo>
                      <a:pt x="598" y="0"/>
                    </a:lnTo>
                    <a:lnTo>
                      <a:pt x="524" y="0"/>
                    </a:lnTo>
                    <a:lnTo>
                      <a:pt x="449" y="0"/>
                    </a:lnTo>
                    <a:lnTo>
                      <a:pt x="374" y="0"/>
                    </a:lnTo>
                    <a:lnTo>
                      <a:pt x="299" y="0"/>
                    </a:lnTo>
                    <a:lnTo>
                      <a:pt x="224" y="0"/>
                    </a:lnTo>
                    <a:lnTo>
                      <a:pt x="150" y="0"/>
                    </a:lnTo>
                    <a:lnTo>
                      <a:pt x="75" y="0"/>
                    </a:lnTo>
                    <a:lnTo>
                      <a:pt x="0" y="0"/>
                    </a:lnTo>
                    <a:lnTo>
                      <a:pt x="0" y="179"/>
                    </a:lnTo>
                    <a:lnTo>
                      <a:pt x="176" y="179"/>
                    </a:lnTo>
                    <a:lnTo>
                      <a:pt x="176" y="621"/>
                    </a:lnTo>
                    <a:lnTo>
                      <a:pt x="423" y="621"/>
                    </a:lnTo>
                    <a:lnTo>
                      <a:pt x="423" y="179"/>
                    </a:lnTo>
                    <a:lnTo>
                      <a:pt x="598" y="179"/>
                    </a:lnTo>
                    <a:close/>
                    <a:moveTo>
                      <a:pt x="907" y="250"/>
                    </a:moveTo>
                    <a:lnTo>
                      <a:pt x="781" y="621"/>
                    </a:lnTo>
                    <a:lnTo>
                      <a:pt x="539" y="621"/>
                    </a:lnTo>
                    <a:lnTo>
                      <a:pt x="776" y="0"/>
                    </a:lnTo>
                    <a:lnTo>
                      <a:pt x="809" y="0"/>
                    </a:lnTo>
                    <a:lnTo>
                      <a:pt x="842" y="0"/>
                    </a:lnTo>
                    <a:lnTo>
                      <a:pt x="874" y="0"/>
                    </a:lnTo>
                    <a:lnTo>
                      <a:pt x="907" y="0"/>
                    </a:lnTo>
                    <a:lnTo>
                      <a:pt x="939" y="0"/>
                    </a:lnTo>
                    <a:lnTo>
                      <a:pt x="972" y="0"/>
                    </a:lnTo>
                    <a:lnTo>
                      <a:pt x="1005" y="0"/>
                    </a:lnTo>
                    <a:lnTo>
                      <a:pt x="1038" y="0"/>
                    </a:lnTo>
                    <a:lnTo>
                      <a:pt x="1275" y="621"/>
                    </a:lnTo>
                    <a:lnTo>
                      <a:pt x="1033" y="621"/>
                    </a:lnTo>
                    <a:lnTo>
                      <a:pt x="907" y="250"/>
                    </a:lnTo>
                    <a:close/>
                    <a:moveTo>
                      <a:pt x="1814" y="179"/>
                    </a:moveTo>
                    <a:lnTo>
                      <a:pt x="1814" y="0"/>
                    </a:lnTo>
                    <a:lnTo>
                      <a:pt x="1740" y="0"/>
                    </a:lnTo>
                    <a:lnTo>
                      <a:pt x="1665" y="0"/>
                    </a:lnTo>
                    <a:lnTo>
                      <a:pt x="1590" y="0"/>
                    </a:lnTo>
                    <a:lnTo>
                      <a:pt x="1515" y="0"/>
                    </a:lnTo>
                    <a:lnTo>
                      <a:pt x="1440" y="0"/>
                    </a:lnTo>
                    <a:lnTo>
                      <a:pt x="1366" y="0"/>
                    </a:lnTo>
                    <a:lnTo>
                      <a:pt x="1291" y="0"/>
                    </a:lnTo>
                    <a:lnTo>
                      <a:pt x="1216" y="0"/>
                    </a:lnTo>
                    <a:lnTo>
                      <a:pt x="1216" y="179"/>
                    </a:lnTo>
                    <a:lnTo>
                      <a:pt x="1391" y="179"/>
                    </a:lnTo>
                    <a:lnTo>
                      <a:pt x="1391" y="621"/>
                    </a:lnTo>
                    <a:lnTo>
                      <a:pt x="1639" y="621"/>
                    </a:lnTo>
                    <a:lnTo>
                      <a:pt x="1639" y="179"/>
                    </a:lnTo>
                    <a:lnTo>
                      <a:pt x="1814" y="179"/>
                    </a:lnTo>
                    <a:close/>
                    <a:moveTo>
                      <a:pt x="2123" y="250"/>
                    </a:moveTo>
                    <a:lnTo>
                      <a:pt x="1996" y="621"/>
                    </a:lnTo>
                    <a:lnTo>
                      <a:pt x="1754" y="621"/>
                    </a:lnTo>
                    <a:lnTo>
                      <a:pt x="1991" y="0"/>
                    </a:lnTo>
                    <a:lnTo>
                      <a:pt x="2024" y="0"/>
                    </a:lnTo>
                    <a:lnTo>
                      <a:pt x="2057" y="0"/>
                    </a:lnTo>
                    <a:lnTo>
                      <a:pt x="2090" y="0"/>
                    </a:lnTo>
                    <a:lnTo>
                      <a:pt x="2123" y="0"/>
                    </a:lnTo>
                    <a:lnTo>
                      <a:pt x="2155" y="0"/>
                    </a:lnTo>
                    <a:lnTo>
                      <a:pt x="2188" y="0"/>
                    </a:lnTo>
                    <a:lnTo>
                      <a:pt x="2220" y="0"/>
                    </a:lnTo>
                    <a:lnTo>
                      <a:pt x="2253" y="0"/>
                    </a:lnTo>
                    <a:lnTo>
                      <a:pt x="2491" y="621"/>
                    </a:lnTo>
                    <a:lnTo>
                      <a:pt x="2248" y="621"/>
                    </a:lnTo>
                    <a:lnTo>
                      <a:pt x="2123" y="25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latin typeface="Myriad Pro"/>
                </a:endParaRPr>
              </a:p>
            </p:txBody>
          </p:sp>
        </p:grpSp>
      </p:grpSp>
    </p:spTree>
    <p:extLst>
      <p:ext uri="{BB962C8B-B14F-4D97-AF65-F5344CB8AC3E}">
        <p14:creationId xmlns:p14="http://schemas.microsoft.com/office/powerpoint/2010/main" val="2140823929"/>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Separator Slide 2">
    <p:bg>
      <p:bgPr>
        <a:gradFill>
          <a:gsLst>
            <a:gs pos="10000">
              <a:srgbClr val="0067AC"/>
            </a:gs>
            <a:gs pos="100000">
              <a:srgbClr val="56BBED"/>
            </a:gs>
          </a:gsLst>
          <a:lin ang="9120000" scaled="0"/>
        </a:gradFill>
        <a:effectLst/>
      </p:bgPr>
    </p:bg>
    <p:spTree>
      <p:nvGrpSpPr>
        <p:cNvPr id="1" name=""/>
        <p:cNvGrpSpPr/>
        <p:nvPr/>
      </p:nvGrpSpPr>
      <p:grpSpPr>
        <a:xfrm>
          <a:off x="0" y="0"/>
          <a:ext cx="0" cy="0"/>
          <a:chOff x="0" y="0"/>
          <a:chExt cx="0" cy="0"/>
        </a:xfrm>
      </p:grpSpPr>
      <p:sp>
        <p:nvSpPr>
          <p:cNvPr id="31" name="Rectangle 30"/>
          <p:cNvSpPr/>
          <p:nvPr/>
        </p:nvSpPr>
        <p:spPr>
          <a:xfrm>
            <a:off x="3" y="0"/>
            <a:ext cx="9144000" cy="5143500"/>
          </a:xfrm>
          <a:prstGeom prst="rect">
            <a:avLst/>
          </a:prstGeom>
          <a:gradFill flip="none" rotWithShape="1">
            <a:gsLst>
              <a:gs pos="2000">
                <a:srgbClr val="D6492A"/>
              </a:gs>
              <a:gs pos="100000">
                <a:srgbClr val="F1A434"/>
              </a:gs>
            </a:gsLst>
            <a:lin ang="10800000" scaled="1"/>
            <a:tileRect/>
          </a:gradFill>
          <a:ln w="9525" cap="flat" cmpd="sng" algn="ctr">
            <a:noFill/>
            <a:prstDash val="solid"/>
          </a:ln>
          <a:effectLst/>
        </p:spPr>
        <p:txBody>
          <a:bodyPr lIns="68580" tIns="34290" rIns="68580" bIns="34290" rtlCol="0" anchor="ctr"/>
          <a:lstStyle/>
          <a:p>
            <a:pPr marR="0" lvl="0" indent="0" algn="ctr" fontAlgn="auto">
              <a:lnSpc>
                <a:spcPct val="100000"/>
              </a:lnSpc>
              <a:spcBef>
                <a:spcPts val="0"/>
              </a:spcBef>
              <a:spcAft>
                <a:spcPts val="0"/>
              </a:spcAft>
              <a:buClrTx/>
              <a:buSzTx/>
              <a:buFontTx/>
              <a:buNone/>
              <a:tabLst/>
            </a:pPr>
            <a:endParaRPr kumimoji="0" lang="en-US" sz="1400" b="0" i="0" u="none" strike="noStrike" kern="0" cap="none" spc="0" normalizeH="0" baseline="0" noProof="0" dirty="0">
              <a:ln>
                <a:noFill/>
              </a:ln>
              <a:solidFill>
                <a:sysClr val="window" lastClr="FFFFFF"/>
              </a:solidFill>
              <a:effectLst/>
              <a:uLnTx/>
              <a:uFillTx/>
              <a:latin typeface="Calibri" panose="020F0502020204030204" pitchFamily="34" charset="0"/>
            </a:endParaRPr>
          </a:p>
        </p:txBody>
      </p:sp>
      <p:pic>
        <p:nvPicPr>
          <p:cNvPr id="18" name="Picture 17"/>
          <p:cNvPicPr>
            <a:picLocks noChangeAspect="1"/>
          </p:cNvPicPr>
          <p:nvPr/>
        </p:nvPicPr>
        <p:blipFill rotWithShape="1">
          <a:blip r:embed="rId2" cstate="print">
            <a:extLst>
              <a:ext uri="{28A0092B-C50C-407E-A947-70E740481C1C}">
                <a14:useLocalDpi xmlns:a14="http://schemas.microsoft.com/office/drawing/2010/main" val="0"/>
              </a:ext>
            </a:extLst>
          </a:blip>
          <a:srcRect b="49999"/>
          <a:stretch/>
        </p:blipFill>
        <p:spPr>
          <a:xfrm flipH="1">
            <a:off x="6689502" y="4721561"/>
            <a:ext cx="2454502" cy="421941"/>
          </a:xfrm>
          <a:prstGeom prst="rect">
            <a:avLst/>
          </a:prstGeom>
          <a:gradFill flip="none" rotWithShape="1">
            <a:gsLst>
              <a:gs pos="2000">
                <a:srgbClr val="D6492A"/>
              </a:gs>
              <a:gs pos="100000">
                <a:srgbClr val="F1A434"/>
              </a:gs>
            </a:gsLst>
            <a:lin ang="10800000" scaled="1"/>
            <a:tileRect/>
          </a:gradFill>
          <a:ln w="9525" cap="flat" cmpd="sng" algn="ctr">
            <a:noFill/>
            <a:prstDash val="solid"/>
          </a:ln>
          <a:effectLst/>
        </p:spPr>
      </p:pic>
      <p:sp>
        <p:nvSpPr>
          <p:cNvPr id="2" name="Title 1"/>
          <p:cNvSpPr>
            <a:spLocks noGrp="1"/>
          </p:cNvSpPr>
          <p:nvPr>
            <p:ph type="ctrTitle"/>
          </p:nvPr>
        </p:nvSpPr>
        <p:spPr>
          <a:xfrm>
            <a:off x="381003" y="2027113"/>
            <a:ext cx="6172200" cy="565206"/>
          </a:xfrm>
          <a:prstGeom prst="rect">
            <a:avLst/>
          </a:prstGeom>
        </p:spPr>
        <p:txBody>
          <a:bodyPr lIns="68580" tIns="34290" rIns="68580" bIns="34290" anchor="t">
            <a:noAutofit/>
          </a:bodyPr>
          <a:lstStyle>
            <a:lvl1pPr algn="l">
              <a:defRPr sz="2300">
                <a:solidFill>
                  <a:schemeClr val="bg1"/>
                </a:solidFill>
                <a:latin typeface="Calibri" panose="020F0502020204030204" pitchFamily="34" charset="0"/>
              </a:defRPr>
            </a:lvl1pPr>
          </a:lstStyle>
          <a:p>
            <a:r>
              <a:rPr lang="en-US" smtClean="0"/>
              <a:t>Click to edit Master title style</a:t>
            </a:r>
            <a:endParaRPr lang="en-US" dirty="0"/>
          </a:p>
        </p:txBody>
      </p:sp>
      <p:sp>
        <p:nvSpPr>
          <p:cNvPr id="15" name="Rectangle 14"/>
          <p:cNvSpPr/>
          <p:nvPr/>
        </p:nvSpPr>
        <p:spPr>
          <a:xfrm flipH="1">
            <a:off x="-9728" y="4286251"/>
            <a:ext cx="9153728" cy="891540"/>
          </a:xfrm>
          <a:prstGeom prst="rect">
            <a:avLst/>
          </a:prstGeom>
          <a:solidFill>
            <a:srgbClr val="B9AFA4"/>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400" dirty="0">
              <a:latin typeface="Calibri" panose="020F0502020204030204" pitchFamily="34" charset="0"/>
            </a:endParaRPr>
          </a:p>
        </p:txBody>
      </p:sp>
      <p:pic>
        <p:nvPicPr>
          <p:cNvPr id="29" name="Picture 2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7303131" y="3853137"/>
            <a:ext cx="1840877" cy="843880"/>
          </a:xfrm>
          <a:prstGeom prst="rect">
            <a:avLst/>
          </a:prstGeom>
        </p:spPr>
      </p:pic>
      <p:grpSp>
        <p:nvGrpSpPr>
          <p:cNvPr id="16" name="Group 15"/>
          <p:cNvGrpSpPr/>
          <p:nvPr userDrawn="1"/>
        </p:nvGrpSpPr>
        <p:grpSpPr>
          <a:xfrm>
            <a:off x="283754" y="192882"/>
            <a:ext cx="8632822" cy="318254"/>
            <a:chOff x="283754" y="192882"/>
            <a:chExt cx="8632822" cy="318254"/>
          </a:xfrm>
        </p:grpSpPr>
        <p:sp>
          <p:nvSpPr>
            <p:cNvPr id="23" name="Freeform 9"/>
            <p:cNvSpPr>
              <a:spLocks noEditPoints="1"/>
            </p:cNvSpPr>
            <p:nvPr/>
          </p:nvSpPr>
          <p:spPr bwMode="auto">
            <a:xfrm>
              <a:off x="8552482" y="192882"/>
              <a:ext cx="364094" cy="318254"/>
            </a:xfrm>
            <a:custGeom>
              <a:avLst/>
              <a:gdLst/>
              <a:ahLst/>
              <a:cxnLst>
                <a:cxn ang="0">
                  <a:pos x="491" y="5"/>
                </a:cxn>
                <a:cxn ang="0">
                  <a:pos x="581" y="30"/>
                </a:cxn>
                <a:cxn ang="0">
                  <a:pos x="653" y="71"/>
                </a:cxn>
                <a:cxn ang="0">
                  <a:pos x="705" y="124"/>
                </a:cxn>
                <a:cxn ang="0">
                  <a:pos x="602" y="117"/>
                </a:cxn>
                <a:cxn ang="0">
                  <a:pos x="478" y="104"/>
                </a:cxn>
                <a:cxn ang="0">
                  <a:pos x="444" y="106"/>
                </a:cxn>
                <a:cxn ang="0">
                  <a:pos x="432" y="119"/>
                </a:cxn>
                <a:cxn ang="0">
                  <a:pos x="403" y="415"/>
                </a:cxn>
                <a:cxn ang="0">
                  <a:pos x="402" y="115"/>
                </a:cxn>
                <a:cxn ang="0">
                  <a:pos x="388" y="105"/>
                </a:cxn>
                <a:cxn ang="0">
                  <a:pos x="331" y="106"/>
                </a:cxn>
                <a:cxn ang="0">
                  <a:pos x="195" y="124"/>
                </a:cxn>
                <a:cxn ang="0">
                  <a:pos x="140" y="110"/>
                </a:cxn>
                <a:cxn ang="0">
                  <a:pos x="197" y="59"/>
                </a:cxn>
                <a:cxn ang="0">
                  <a:pos x="274" y="22"/>
                </a:cxn>
                <a:cxn ang="0">
                  <a:pos x="367" y="2"/>
                </a:cxn>
                <a:cxn ang="0">
                  <a:pos x="201" y="519"/>
                </a:cxn>
                <a:cxn ang="0">
                  <a:pos x="100" y="519"/>
                </a:cxn>
                <a:cxn ang="0">
                  <a:pos x="0" y="519"/>
                </a:cxn>
                <a:cxn ang="0">
                  <a:pos x="141" y="727"/>
                </a:cxn>
                <a:cxn ang="0">
                  <a:pos x="261" y="727"/>
                </a:cxn>
                <a:cxn ang="0">
                  <a:pos x="303" y="519"/>
                </a:cxn>
                <a:cxn ang="0">
                  <a:pos x="346" y="727"/>
                </a:cxn>
                <a:cxn ang="0">
                  <a:pos x="583" y="519"/>
                </a:cxn>
                <a:cxn ang="0">
                  <a:pos x="483" y="519"/>
                </a:cxn>
                <a:cxn ang="0">
                  <a:pos x="407" y="579"/>
                </a:cxn>
                <a:cxn ang="0">
                  <a:pos x="548" y="579"/>
                </a:cxn>
                <a:cxn ang="0">
                  <a:pos x="587" y="727"/>
                </a:cxn>
                <a:cxn ang="0">
                  <a:pos x="733" y="519"/>
                </a:cxn>
                <a:cxn ang="0">
                  <a:pos x="712" y="602"/>
                </a:cxn>
                <a:cxn ang="0">
                  <a:pos x="731" y="198"/>
                </a:cxn>
                <a:cxn ang="0">
                  <a:pos x="722" y="257"/>
                </a:cxn>
                <a:cxn ang="0">
                  <a:pos x="685" y="316"/>
                </a:cxn>
                <a:cxn ang="0">
                  <a:pos x="622" y="365"/>
                </a:cxn>
                <a:cxn ang="0">
                  <a:pos x="541" y="398"/>
                </a:cxn>
                <a:cxn ang="0">
                  <a:pos x="474" y="183"/>
                </a:cxn>
                <a:cxn ang="0">
                  <a:pos x="477" y="158"/>
                </a:cxn>
                <a:cxn ang="0">
                  <a:pos x="489" y="146"/>
                </a:cxn>
                <a:cxn ang="0">
                  <a:pos x="556" y="148"/>
                </a:cxn>
                <a:cxn ang="0">
                  <a:pos x="669" y="163"/>
                </a:cxn>
                <a:cxn ang="0">
                  <a:pos x="295" y="399"/>
                </a:cxn>
                <a:cxn ang="0">
                  <a:pos x="213" y="365"/>
                </a:cxn>
                <a:cxn ang="0">
                  <a:pos x="150" y="316"/>
                </a:cxn>
                <a:cxn ang="0">
                  <a:pos x="112" y="257"/>
                </a:cxn>
                <a:cxn ang="0">
                  <a:pos x="103" y="198"/>
                </a:cxn>
                <a:cxn ang="0">
                  <a:pos x="136" y="168"/>
                </a:cxn>
                <a:cxn ang="0">
                  <a:pos x="250" y="151"/>
                </a:cxn>
                <a:cxn ang="0">
                  <a:pos x="342" y="144"/>
                </a:cxn>
                <a:cxn ang="0">
                  <a:pos x="357" y="153"/>
                </a:cxn>
                <a:cxn ang="0">
                  <a:pos x="362" y="175"/>
                </a:cxn>
                <a:cxn ang="0">
                  <a:pos x="317" y="405"/>
                </a:cxn>
              </a:cxnLst>
              <a:rect l="0" t="0" r="r" b="b"/>
              <a:pathLst>
                <a:path w="835" h="727">
                  <a:moveTo>
                    <a:pt x="417" y="0"/>
                  </a:moveTo>
                  <a:lnTo>
                    <a:pt x="443" y="0"/>
                  </a:lnTo>
                  <a:lnTo>
                    <a:pt x="467" y="2"/>
                  </a:lnTo>
                  <a:lnTo>
                    <a:pt x="491" y="5"/>
                  </a:lnTo>
                  <a:lnTo>
                    <a:pt x="515" y="9"/>
                  </a:lnTo>
                  <a:lnTo>
                    <a:pt x="538" y="16"/>
                  </a:lnTo>
                  <a:lnTo>
                    <a:pt x="559" y="22"/>
                  </a:lnTo>
                  <a:lnTo>
                    <a:pt x="581" y="30"/>
                  </a:lnTo>
                  <a:lnTo>
                    <a:pt x="600" y="38"/>
                  </a:lnTo>
                  <a:lnTo>
                    <a:pt x="620" y="48"/>
                  </a:lnTo>
                  <a:lnTo>
                    <a:pt x="637" y="59"/>
                  </a:lnTo>
                  <a:lnTo>
                    <a:pt x="653" y="71"/>
                  </a:lnTo>
                  <a:lnTo>
                    <a:pt x="668" y="83"/>
                  </a:lnTo>
                  <a:lnTo>
                    <a:pt x="682" y="96"/>
                  </a:lnTo>
                  <a:lnTo>
                    <a:pt x="694" y="110"/>
                  </a:lnTo>
                  <a:lnTo>
                    <a:pt x="705" y="124"/>
                  </a:lnTo>
                  <a:lnTo>
                    <a:pt x="714" y="139"/>
                  </a:lnTo>
                  <a:lnTo>
                    <a:pt x="676" y="131"/>
                  </a:lnTo>
                  <a:lnTo>
                    <a:pt x="639" y="124"/>
                  </a:lnTo>
                  <a:lnTo>
                    <a:pt x="602" y="117"/>
                  </a:lnTo>
                  <a:lnTo>
                    <a:pt x="567" y="113"/>
                  </a:lnTo>
                  <a:lnTo>
                    <a:pt x="534" y="109"/>
                  </a:lnTo>
                  <a:lnTo>
                    <a:pt x="504" y="106"/>
                  </a:lnTo>
                  <a:lnTo>
                    <a:pt x="478" y="104"/>
                  </a:lnTo>
                  <a:lnTo>
                    <a:pt x="458" y="104"/>
                  </a:lnTo>
                  <a:lnTo>
                    <a:pt x="453" y="104"/>
                  </a:lnTo>
                  <a:lnTo>
                    <a:pt x="448" y="105"/>
                  </a:lnTo>
                  <a:lnTo>
                    <a:pt x="444" y="106"/>
                  </a:lnTo>
                  <a:lnTo>
                    <a:pt x="440" y="109"/>
                  </a:lnTo>
                  <a:lnTo>
                    <a:pt x="436" y="112"/>
                  </a:lnTo>
                  <a:lnTo>
                    <a:pt x="434" y="115"/>
                  </a:lnTo>
                  <a:lnTo>
                    <a:pt x="432" y="119"/>
                  </a:lnTo>
                  <a:lnTo>
                    <a:pt x="432" y="124"/>
                  </a:lnTo>
                  <a:lnTo>
                    <a:pt x="432" y="133"/>
                  </a:lnTo>
                  <a:lnTo>
                    <a:pt x="432" y="415"/>
                  </a:lnTo>
                  <a:lnTo>
                    <a:pt x="403" y="415"/>
                  </a:lnTo>
                  <a:lnTo>
                    <a:pt x="404" y="133"/>
                  </a:lnTo>
                  <a:lnTo>
                    <a:pt x="404" y="124"/>
                  </a:lnTo>
                  <a:lnTo>
                    <a:pt x="403" y="119"/>
                  </a:lnTo>
                  <a:lnTo>
                    <a:pt x="402" y="115"/>
                  </a:lnTo>
                  <a:lnTo>
                    <a:pt x="398" y="112"/>
                  </a:lnTo>
                  <a:lnTo>
                    <a:pt x="395" y="109"/>
                  </a:lnTo>
                  <a:lnTo>
                    <a:pt x="392" y="106"/>
                  </a:lnTo>
                  <a:lnTo>
                    <a:pt x="388" y="105"/>
                  </a:lnTo>
                  <a:lnTo>
                    <a:pt x="382" y="104"/>
                  </a:lnTo>
                  <a:lnTo>
                    <a:pt x="378" y="104"/>
                  </a:lnTo>
                  <a:lnTo>
                    <a:pt x="356" y="104"/>
                  </a:lnTo>
                  <a:lnTo>
                    <a:pt x="331" y="106"/>
                  </a:lnTo>
                  <a:lnTo>
                    <a:pt x="301" y="109"/>
                  </a:lnTo>
                  <a:lnTo>
                    <a:pt x="268" y="113"/>
                  </a:lnTo>
                  <a:lnTo>
                    <a:pt x="232" y="118"/>
                  </a:lnTo>
                  <a:lnTo>
                    <a:pt x="195" y="124"/>
                  </a:lnTo>
                  <a:lnTo>
                    <a:pt x="157" y="131"/>
                  </a:lnTo>
                  <a:lnTo>
                    <a:pt x="121" y="139"/>
                  </a:lnTo>
                  <a:lnTo>
                    <a:pt x="129" y="125"/>
                  </a:lnTo>
                  <a:lnTo>
                    <a:pt x="140" y="110"/>
                  </a:lnTo>
                  <a:lnTo>
                    <a:pt x="152" y="96"/>
                  </a:lnTo>
                  <a:lnTo>
                    <a:pt x="166" y="83"/>
                  </a:lnTo>
                  <a:lnTo>
                    <a:pt x="180" y="71"/>
                  </a:lnTo>
                  <a:lnTo>
                    <a:pt x="197" y="59"/>
                  </a:lnTo>
                  <a:lnTo>
                    <a:pt x="215" y="48"/>
                  </a:lnTo>
                  <a:lnTo>
                    <a:pt x="233" y="38"/>
                  </a:lnTo>
                  <a:lnTo>
                    <a:pt x="254" y="30"/>
                  </a:lnTo>
                  <a:lnTo>
                    <a:pt x="274" y="22"/>
                  </a:lnTo>
                  <a:lnTo>
                    <a:pt x="296" y="16"/>
                  </a:lnTo>
                  <a:lnTo>
                    <a:pt x="319" y="9"/>
                  </a:lnTo>
                  <a:lnTo>
                    <a:pt x="342" y="5"/>
                  </a:lnTo>
                  <a:lnTo>
                    <a:pt x="367" y="2"/>
                  </a:lnTo>
                  <a:lnTo>
                    <a:pt x="392" y="0"/>
                  </a:lnTo>
                  <a:lnTo>
                    <a:pt x="417" y="0"/>
                  </a:lnTo>
                  <a:close/>
                  <a:moveTo>
                    <a:pt x="201" y="579"/>
                  </a:moveTo>
                  <a:lnTo>
                    <a:pt x="201" y="519"/>
                  </a:lnTo>
                  <a:lnTo>
                    <a:pt x="175" y="519"/>
                  </a:lnTo>
                  <a:lnTo>
                    <a:pt x="150" y="519"/>
                  </a:lnTo>
                  <a:lnTo>
                    <a:pt x="125" y="519"/>
                  </a:lnTo>
                  <a:lnTo>
                    <a:pt x="100" y="519"/>
                  </a:lnTo>
                  <a:lnTo>
                    <a:pt x="75" y="519"/>
                  </a:lnTo>
                  <a:lnTo>
                    <a:pt x="49" y="519"/>
                  </a:lnTo>
                  <a:lnTo>
                    <a:pt x="25" y="519"/>
                  </a:lnTo>
                  <a:lnTo>
                    <a:pt x="0" y="519"/>
                  </a:lnTo>
                  <a:lnTo>
                    <a:pt x="0" y="579"/>
                  </a:lnTo>
                  <a:lnTo>
                    <a:pt x="58" y="579"/>
                  </a:lnTo>
                  <a:lnTo>
                    <a:pt x="58" y="727"/>
                  </a:lnTo>
                  <a:lnTo>
                    <a:pt x="141" y="727"/>
                  </a:lnTo>
                  <a:lnTo>
                    <a:pt x="141" y="579"/>
                  </a:lnTo>
                  <a:lnTo>
                    <a:pt x="201" y="579"/>
                  </a:lnTo>
                  <a:close/>
                  <a:moveTo>
                    <a:pt x="303" y="602"/>
                  </a:moveTo>
                  <a:lnTo>
                    <a:pt x="261" y="727"/>
                  </a:lnTo>
                  <a:lnTo>
                    <a:pt x="180" y="727"/>
                  </a:lnTo>
                  <a:lnTo>
                    <a:pt x="260" y="519"/>
                  </a:lnTo>
                  <a:lnTo>
                    <a:pt x="282" y="519"/>
                  </a:lnTo>
                  <a:lnTo>
                    <a:pt x="303" y="519"/>
                  </a:lnTo>
                  <a:lnTo>
                    <a:pt x="326" y="519"/>
                  </a:lnTo>
                  <a:lnTo>
                    <a:pt x="348" y="519"/>
                  </a:lnTo>
                  <a:lnTo>
                    <a:pt x="427" y="727"/>
                  </a:lnTo>
                  <a:lnTo>
                    <a:pt x="346" y="727"/>
                  </a:lnTo>
                  <a:lnTo>
                    <a:pt x="303" y="602"/>
                  </a:lnTo>
                  <a:close/>
                  <a:moveTo>
                    <a:pt x="608" y="579"/>
                  </a:moveTo>
                  <a:lnTo>
                    <a:pt x="608" y="519"/>
                  </a:lnTo>
                  <a:lnTo>
                    <a:pt x="583" y="519"/>
                  </a:lnTo>
                  <a:lnTo>
                    <a:pt x="557" y="519"/>
                  </a:lnTo>
                  <a:lnTo>
                    <a:pt x="532" y="519"/>
                  </a:lnTo>
                  <a:lnTo>
                    <a:pt x="507" y="519"/>
                  </a:lnTo>
                  <a:lnTo>
                    <a:pt x="483" y="519"/>
                  </a:lnTo>
                  <a:lnTo>
                    <a:pt x="458" y="519"/>
                  </a:lnTo>
                  <a:lnTo>
                    <a:pt x="432" y="519"/>
                  </a:lnTo>
                  <a:lnTo>
                    <a:pt x="407" y="519"/>
                  </a:lnTo>
                  <a:lnTo>
                    <a:pt x="407" y="579"/>
                  </a:lnTo>
                  <a:lnTo>
                    <a:pt x="466" y="579"/>
                  </a:lnTo>
                  <a:lnTo>
                    <a:pt x="466" y="727"/>
                  </a:lnTo>
                  <a:lnTo>
                    <a:pt x="548" y="727"/>
                  </a:lnTo>
                  <a:lnTo>
                    <a:pt x="548" y="579"/>
                  </a:lnTo>
                  <a:lnTo>
                    <a:pt x="608" y="579"/>
                  </a:lnTo>
                  <a:close/>
                  <a:moveTo>
                    <a:pt x="712" y="602"/>
                  </a:moveTo>
                  <a:lnTo>
                    <a:pt x="669" y="727"/>
                  </a:lnTo>
                  <a:lnTo>
                    <a:pt x="587" y="727"/>
                  </a:lnTo>
                  <a:lnTo>
                    <a:pt x="667" y="519"/>
                  </a:lnTo>
                  <a:lnTo>
                    <a:pt x="689" y="519"/>
                  </a:lnTo>
                  <a:lnTo>
                    <a:pt x="712" y="519"/>
                  </a:lnTo>
                  <a:lnTo>
                    <a:pt x="733" y="519"/>
                  </a:lnTo>
                  <a:lnTo>
                    <a:pt x="755" y="519"/>
                  </a:lnTo>
                  <a:lnTo>
                    <a:pt x="835" y="727"/>
                  </a:lnTo>
                  <a:lnTo>
                    <a:pt x="754" y="727"/>
                  </a:lnTo>
                  <a:lnTo>
                    <a:pt x="712" y="602"/>
                  </a:lnTo>
                  <a:close/>
                  <a:moveTo>
                    <a:pt x="727" y="172"/>
                  </a:moveTo>
                  <a:lnTo>
                    <a:pt x="729" y="181"/>
                  </a:lnTo>
                  <a:lnTo>
                    <a:pt x="730" y="190"/>
                  </a:lnTo>
                  <a:lnTo>
                    <a:pt x="731" y="198"/>
                  </a:lnTo>
                  <a:lnTo>
                    <a:pt x="731" y="207"/>
                  </a:lnTo>
                  <a:lnTo>
                    <a:pt x="730" y="224"/>
                  </a:lnTo>
                  <a:lnTo>
                    <a:pt x="727" y="240"/>
                  </a:lnTo>
                  <a:lnTo>
                    <a:pt x="722" y="257"/>
                  </a:lnTo>
                  <a:lnTo>
                    <a:pt x="715" y="273"/>
                  </a:lnTo>
                  <a:lnTo>
                    <a:pt x="706" y="288"/>
                  </a:lnTo>
                  <a:lnTo>
                    <a:pt x="696" y="302"/>
                  </a:lnTo>
                  <a:lnTo>
                    <a:pt x="685" y="316"/>
                  </a:lnTo>
                  <a:lnTo>
                    <a:pt x="670" y="329"/>
                  </a:lnTo>
                  <a:lnTo>
                    <a:pt x="656" y="342"/>
                  </a:lnTo>
                  <a:lnTo>
                    <a:pt x="640" y="354"/>
                  </a:lnTo>
                  <a:lnTo>
                    <a:pt x="622" y="365"/>
                  </a:lnTo>
                  <a:lnTo>
                    <a:pt x="604" y="374"/>
                  </a:lnTo>
                  <a:lnTo>
                    <a:pt x="584" y="383"/>
                  </a:lnTo>
                  <a:lnTo>
                    <a:pt x="562" y="392"/>
                  </a:lnTo>
                  <a:lnTo>
                    <a:pt x="541" y="398"/>
                  </a:lnTo>
                  <a:lnTo>
                    <a:pt x="518" y="405"/>
                  </a:lnTo>
                  <a:lnTo>
                    <a:pt x="476" y="202"/>
                  </a:lnTo>
                  <a:lnTo>
                    <a:pt x="475" y="193"/>
                  </a:lnTo>
                  <a:lnTo>
                    <a:pt x="474" y="183"/>
                  </a:lnTo>
                  <a:lnTo>
                    <a:pt x="474" y="175"/>
                  </a:lnTo>
                  <a:lnTo>
                    <a:pt x="474" y="166"/>
                  </a:lnTo>
                  <a:lnTo>
                    <a:pt x="475" y="162"/>
                  </a:lnTo>
                  <a:lnTo>
                    <a:pt x="477" y="158"/>
                  </a:lnTo>
                  <a:lnTo>
                    <a:pt x="479" y="155"/>
                  </a:lnTo>
                  <a:lnTo>
                    <a:pt x="481" y="152"/>
                  </a:lnTo>
                  <a:lnTo>
                    <a:pt x="485" y="149"/>
                  </a:lnTo>
                  <a:lnTo>
                    <a:pt x="489" y="146"/>
                  </a:lnTo>
                  <a:lnTo>
                    <a:pt x="493" y="145"/>
                  </a:lnTo>
                  <a:lnTo>
                    <a:pt x="499" y="144"/>
                  </a:lnTo>
                  <a:lnTo>
                    <a:pt x="528" y="145"/>
                  </a:lnTo>
                  <a:lnTo>
                    <a:pt x="556" y="148"/>
                  </a:lnTo>
                  <a:lnTo>
                    <a:pt x="584" y="151"/>
                  </a:lnTo>
                  <a:lnTo>
                    <a:pt x="613" y="154"/>
                  </a:lnTo>
                  <a:lnTo>
                    <a:pt x="641" y="158"/>
                  </a:lnTo>
                  <a:lnTo>
                    <a:pt x="669" y="163"/>
                  </a:lnTo>
                  <a:lnTo>
                    <a:pt x="699" y="167"/>
                  </a:lnTo>
                  <a:lnTo>
                    <a:pt x="727" y="172"/>
                  </a:lnTo>
                  <a:close/>
                  <a:moveTo>
                    <a:pt x="317" y="405"/>
                  </a:moveTo>
                  <a:lnTo>
                    <a:pt x="295" y="399"/>
                  </a:lnTo>
                  <a:lnTo>
                    <a:pt x="272" y="392"/>
                  </a:lnTo>
                  <a:lnTo>
                    <a:pt x="251" y="384"/>
                  </a:lnTo>
                  <a:lnTo>
                    <a:pt x="231" y="374"/>
                  </a:lnTo>
                  <a:lnTo>
                    <a:pt x="213" y="365"/>
                  </a:lnTo>
                  <a:lnTo>
                    <a:pt x="195" y="354"/>
                  </a:lnTo>
                  <a:lnTo>
                    <a:pt x="179" y="342"/>
                  </a:lnTo>
                  <a:lnTo>
                    <a:pt x="164" y="330"/>
                  </a:lnTo>
                  <a:lnTo>
                    <a:pt x="150" y="316"/>
                  </a:lnTo>
                  <a:lnTo>
                    <a:pt x="138" y="303"/>
                  </a:lnTo>
                  <a:lnTo>
                    <a:pt x="128" y="288"/>
                  </a:lnTo>
                  <a:lnTo>
                    <a:pt x="120" y="273"/>
                  </a:lnTo>
                  <a:lnTo>
                    <a:pt x="112" y="257"/>
                  </a:lnTo>
                  <a:lnTo>
                    <a:pt x="108" y="240"/>
                  </a:lnTo>
                  <a:lnTo>
                    <a:pt x="105" y="224"/>
                  </a:lnTo>
                  <a:lnTo>
                    <a:pt x="103" y="207"/>
                  </a:lnTo>
                  <a:lnTo>
                    <a:pt x="103" y="198"/>
                  </a:lnTo>
                  <a:lnTo>
                    <a:pt x="105" y="190"/>
                  </a:lnTo>
                  <a:lnTo>
                    <a:pt x="106" y="181"/>
                  </a:lnTo>
                  <a:lnTo>
                    <a:pt x="108" y="172"/>
                  </a:lnTo>
                  <a:lnTo>
                    <a:pt x="136" y="168"/>
                  </a:lnTo>
                  <a:lnTo>
                    <a:pt x="165" y="163"/>
                  </a:lnTo>
                  <a:lnTo>
                    <a:pt x="193" y="158"/>
                  </a:lnTo>
                  <a:lnTo>
                    <a:pt x="222" y="154"/>
                  </a:lnTo>
                  <a:lnTo>
                    <a:pt x="250" y="151"/>
                  </a:lnTo>
                  <a:lnTo>
                    <a:pt x="280" y="148"/>
                  </a:lnTo>
                  <a:lnTo>
                    <a:pt x="308" y="145"/>
                  </a:lnTo>
                  <a:lnTo>
                    <a:pt x="337" y="144"/>
                  </a:lnTo>
                  <a:lnTo>
                    <a:pt x="342" y="144"/>
                  </a:lnTo>
                  <a:lnTo>
                    <a:pt x="348" y="145"/>
                  </a:lnTo>
                  <a:lnTo>
                    <a:pt x="351" y="146"/>
                  </a:lnTo>
                  <a:lnTo>
                    <a:pt x="354" y="150"/>
                  </a:lnTo>
                  <a:lnTo>
                    <a:pt x="357" y="153"/>
                  </a:lnTo>
                  <a:lnTo>
                    <a:pt x="358" y="156"/>
                  </a:lnTo>
                  <a:lnTo>
                    <a:pt x="361" y="161"/>
                  </a:lnTo>
                  <a:lnTo>
                    <a:pt x="362" y="165"/>
                  </a:lnTo>
                  <a:lnTo>
                    <a:pt x="362" y="175"/>
                  </a:lnTo>
                  <a:lnTo>
                    <a:pt x="362" y="184"/>
                  </a:lnTo>
                  <a:lnTo>
                    <a:pt x="361" y="194"/>
                  </a:lnTo>
                  <a:lnTo>
                    <a:pt x="359" y="202"/>
                  </a:lnTo>
                  <a:lnTo>
                    <a:pt x="317" y="405"/>
                  </a:lnTo>
                  <a:close/>
                </a:path>
              </a:pathLst>
            </a:custGeom>
            <a:solidFill>
              <a:srgbClr val="FEFEFE"/>
            </a:solidFill>
            <a:ln w="9525">
              <a:noFill/>
              <a:round/>
              <a:headEnd/>
              <a:tailEnd/>
            </a:ln>
          </p:spPr>
          <p:txBody>
            <a:bodyPr vert="horz" wrap="square" lIns="68580" tIns="34290" rIns="68580" bIns="34290" numCol="1" anchor="t" anchorCtr="0" compatLnSpc="1">
              <a:prstTxWarp prst="textNoShape">
                <a:avLst/>
              </a:prstTxWarp>
            </a:bodyPr>
            <a:lstStyle/>
            <a:p>
              <a:endParaRPr lang="en-US" dirty="0">
                <a:latin typeface="Myriad Pro"/>
              </a:endParaRPr>
            </a:p>
          </p:txBody>
        </p:sp>
        <p:grpSp>
          <p:nvGrpSpPr>
            <p:cNvPr id="24" name="Group 23"/>
            <p:cNvGrpSpPr/>
            <p:nvPr userDrawn="1"/>
          </p:nvGrpSpPr>
          <p:grpSpPr>
            <a:xfrm>
              <a:off x="283754" y="246870"/>
              <a:ext cx="2142738" cy="253193"/>
              <a:chOff x="283754" y="246870"/>
              <a:chExt cx="2142738" cy="253193"/>
            </a:xfrm>
          </p:grpSpPr>
          <p:grpSp>
            <p:nvGrpSpPr>
              <p:cNvPr id="25" name="Group 24"/>
              <p:cNvGrpSpPr/>
              <p:nvPr userDrawn="1"/>
            </p:nvGrpSpPr>
            <p:grpSpPr>
              <a:xfrm>
                <a:off x="673165" y="246870"/>
                <a:ext cx="1753327" cy="253193"/>
                <a:chOff x="656520" y="250031"/>
                <a:chExt cx="1631861" cy="235663"/>
              </a:xfrm>
            </p:grpSpPr>
            <p:sp>
              <p:nvSpPr>
                <p:cNvPr id="27" name="Freeform 26"/>
                <p:cNvSpPr>
                  <a:spLocks noEditPoints="1"/>
                </p:cNvSpPr>
                <p:nvPr/>
              </p:nvSpPr>
              <p:spPr bwMode="auto">
                <a:xfrm>
                  <a:off x="1466912" y="250031"/>
                  <a:ext cx="489413" cy="84203"/>
                </a:xfrm>
                <a:custGeom>
                  <a:avLst/>
                  <a:gdLst/>
                  <a:ahLst/>
                  <a:cxnLst>
                    <a:cxn ang="0">
                      <a:pos x="3511" y="637"/>
                    </a:cxn>
                    <a:cxn ang="0">
                      <a:pos x="3625" y="591"/>
                    </a:cxn>
                    <a:cxn ang="0">
                      <a:pos x="3691" y="454"/>
                    </a:cxn>
                    <a:cxn ang="0">
                      <a:pos x="3616" y="313"/>
                    </a:cxn>
                    <a:cxn ang="0">
                      <a:pos x="3441" y="224"/>
                    </a:cxn>
                    <a:cxn ang="0">
                      <a:pos x="3415" y="147"/>
                    </a:cxn>
                    <a:cxn ang="0">
                      <a:pos x="3489" y="95"/>
                    </a:cxn>
                    <a:cxn ang="0">
                      <a:pos x="3666" y="31"/>
                    </a:cxn>
                    <a:cxn ang="0">
                      <a:pos x="3447" y="8"/>
                    </a:cxn>
                    <a:cxn ang="0">
                      <a:pos x="3301" y="142"/>
                    </a:cxn>
                    <a:cxn ang="0">
                      <a:pos x="3355" y="299"/>
                    </a:cxn>
                    <a:cxn ang="0">
                      <a:pos x="3534" y="392"/>
                    </a:cxn>
                    <a:cxn ang="0">
                      <a:pos x="3575" y="471"/>
                    </a:cxn>
                    <a:cxn ang="0">
                      <a:pos x="3511" y="540"/>
                    </a:cxn>
                    <a:cxn ang="0">
                      <a:pos x="3327" y="514"/>
                    </a:cxn>
                    <a:cxn ang="0">
                      <a:pos x="3216" y="537"/>
                    </a:cxn>
                    <a:cxn ang="0">
                      <a:pos x="2637" y="544"/>
                    </a:cxn>
                    <a:cxn ang="0">
                      <a:pos x="2502" y="526"/>
                    </a:cxn>
                    <a:cxn ang="0">
                      <a:pos x="2420" y="453"/>
                    </a:cxn>
                    <a:cxn ang="0">
                      <a:pos x="2390" y="282"/>
                    </a:cxn>
                    <a:cxn ang="0">
                      <a:pos x="2435" y="168"/>
                    </a:cxn>
                    <a:cxn ang="0">
                      <a:pos x="2538" y="102"/>
                    </a:cxn>
                    <a:cxn ang="0">
                      <a:pos x="2726" y="118"/>
                    </a:cxn>
                    <a:cxn ang="0">
                      <a:pos x="2566" y="2"/>
                    </a:cxn>
                    <a:cxn ang="0">
                      <a:pos x="2399" y="59"/>
                    </a:cxn>
                    <a:cxn ang="0">
                      <a:pos x="2293" y="190"/>
                    </a:cxn>
                    <a:cxn ang="0">
                      <a:pos x="2272" y="380"/>
                    </a:cxn>
                    <a:cxn ang="0">
                      <a:pos x="2333" y="534"/>
                    </a:cxn>
                    <a:cxn ang="0">
                      <a:pos x="2467" y="623"/>
                    </a:cxn>
                    <a:cxn ang="0">
                      <a:pos x="2684" y="632"/>
                    </a:cxn>
                    <a:cxn ang="0">
                      <a:pos x="1776" y="631"/>
                    </a:cxn>
                    <a:cxn ang="0">
                      <a:pos x="1717" y="518"/>
                    </a:cxn>
                    <a:cxn ang="0">
                      <a:pos x="1447" y="10"/>
                    </a:cxn>
                    <a:cxn ang="0">
                      <a:pos x="1210" y="97"/>
                    </a:cxn>
                    <a:cxn ang="0">
                      <a:pos x="1281" y="178"/>
                    </a:cxn>
                    <a:cxn ang="0">
                      <a:pos x="1231" y="277"/>
                    </a:cxn>
                    <a:cxn ang="0">
                      <a:pos x="1090" y="375"/>
                    </a:cxn>
                    <a:cxn ang="0">
                      <a:pos x="1233" y="415"/>
                    </a:cxn>
                    <a:cxn ang="0">
                      <a:pos x="1297" y="622"/>
                    </a:cxn>
                    <a:cxn ang="0">
                      <a:pos x="1362" y="436"/>
                    </a:cxn>
                    <a:cxn ang="0">
                      <a:pos x="1282" y="337"/>
                    </a:cxn>
                    <a:cxn ang="0">
                      <a:pos x="1374" y="258"/>
                    </a:cxn>
                    <a:cxn ang="0">
                      <a:pos x="1373" y="94"/>
                    </a:cxn>
                    <a:cxn ang="0">
                      <a:pos x="1263" y="17"/>
                    </a:cxn>
                    <a:cxn ang="0">
                      <a:pos x="995" y="15"/>
                    </a:cxn>
                    <a:cxn ang="0">
                      <a:pos x="879" y="537"/>
                    </a:cxn>
                    <a:cxn ang="0">
                      <a:pos x="118" y="637"/>
                    </a:cxn>
                    <a:cxn ang="0">
                      <a:pos x="303" y="613"/>
                    </a:cxn>
                    <a:cxn ang="0">
                      <a:pos x="388" y="526"/>
                    </a:cxn>
                    <a:cxn ang="0">
                      <a:pos x="373" y="355"/>
                    </a:cxn>
                    <a:cxn ang="0">
                      <a:pos x="190" y="247"/>
                    </a:cxn>
                    <a:cxn ang="0">
                      <a:pos x="125" y="177"/>
                    </a:cxn>
                    <a:cxn ang="0">
                      <a:pos x="163" y="107"/>
                    </a:cxn>
                    <a:cxn ang="0">
                      <a:pos x="317" y="108"/>
                    </a:cxn>
                    <a:cxn ang="0">
                      <a:pos x="254" y="1"/>
                    </a:cxn>
                    <a:cxn ang="0">
                      <a:pos x="44" y="77"/>
                    </a:cxn>
                    <a:cxn ang="0">
                      <a:pos x="29" y="253"/>
                    </a:cxn>
                    <a:cxn ang="0">
                      <a:pos x="178" y="359"/>
                    </a:cxn>
                    <a:cxn ang="0">
                      <a:pos x="284" y="437"/>
                    </a:cxn>
                    <a:cxn ang="0">
                      <a:pos x="259" y="524"/>
                    </a:cxn>
                    <a:cxn ang="0">
                      <a:pos x="112" y="540"/>
                    </a:cxn>
                  </a:cxnLst>
                  <a:rect l="0" t="0" r="r" b="b"/>
                  <a:pathLst>
                    <a:path w="3691" h="641">
                      <a:moveTo>
                        <a:pt x="3288" y="601"/>
                      </a:moveTo>
                      <a:lnTo>
                        <a:pt x="3302" y="609"/>
                      </a:lnTo>
                      <a:lnTo>
                        <a:pt x="3319" y="616"/>
                      </a:lnTo>
                      <a:lnTo>
                        <a:pt x="3338" y="622"/>
                      </a:lnTo>
                      <a:lnTo>
                        <a:pt x="3360" y="629"/>
                      </a:lnTo>
                      <a:lnTo>
                        <a:pt x="3382" y="634"/>
                      </a:lnTo>
                      <a:lnTo>
                        <a:pt x="3406" y="637"/>
                      </a:lnTo>
                      <a:lnTo>
                        <a:pt x="3431" y="640"/>
                      </a:lnTo>
                      <a:lnTo>
                        <a:pt x="3455" y="641"/>
                      </a:lnTo>
                      <a:lnTo>
                        <a:pt x="3484" y="640"/>
                      </a:lnTo>
                      <a:lnTo>
                        <a:pt x="3511" y="637"/>
                      </a:lnTo>
                      <a:lnTo>
                        <a:pt x="3524" y="635"/>
                      </a:lnTo>
                      <a:lnTo>
                        <a:pt x="3536" y="632"/>
                      </a:lnTo>
                      <a:lnTo>
                        <a:pt x="3548" y="629"/>
                      </a:lnTo>
                      <a:lnTo>
                        <a:pt x="3559" y="625"/>
                      </a:lnTo>
                      <a:lnTo>
                        <a:pt x="3570" y="621"/>
                      </a:lnTo>
                      <a:lnTo>
                        <a:pt x="3581" y="617"/>
                      </a:lnTo>
                      <a:lnTo>
                        <a:pt x="3590" y="613"/>
                      </a:lnTo>
                      <a:lnTo>
                        <a:pt x="3600" y="608"/>
                      </a:lnTo>
                      <a:lnTo>
                        <a:pt x="3608" y="603"/>
                      </a:lnTo>
                      <a:lnTo>
                        <a:pt x="3618" y="597"/>
                      </a:lnTo>
                      <a:lnTo>
                        <a:pt x="3625" y="591"/>
                      </a:lnTo>
                      <a:lnTo>
                        <a:pt x="3633" y="584"/>
                      </a:lnTo>
                      <a:lnTo>
                        <a:pt x="3639" y="578"/>
                      </a:lnTo>
                      <a:lnTo>
                        <a:pt x="3646" y="571"/>
                      </a:lnTo>
                      <a:lnTo>
                        <a:pt x="3653" y="564"/>
                      </a:lnTo>
                      <a:lnTo>
                        <a:pt x="3658" y="557"/>
                      </a:lnTo>
                      <a:lnTo>
                        <a:pt x="3668" y="541"/>
                      </a:lnTo>
                      <a:lnTo>
                        <a:pt x="3676" y="526"/>
                      </a:lnTo>
                      <a:lnTo>
                        <a:pt x="3682" y="508"/>
                      </a:lnTo>
                      <a:lnTo>
                        <a:pt x="3687" y="491"/>
                      </a:lnTo>
                      <a:lnTo>
                        <a:pt x="3690" y="472"/>
                      </a:lnTo>
                      <a:lnTo>
                        <a:pt x="3691" y="454"/>
                      </a:lnTo>
                      <a:lnTo>
                        <a:pt x="3690" y="437"/>
                      </a:lnTo>
                      <a:lnTo>
                        <a:pt x="3688" y="422"/>
                      </a:lnTo>
                      <a:lnTo>
                        <a:pt x="3684" y="407"/>
                      </a:lnTo>
                      <a:lnTo>
                        <a:pt x="3680" y="393"/>
                      </a:lnTo>
                      <a:lnTo>
                        <a:pt x="3675" y="380"/>
                      </a:lnTo>
                      <a:lnTo>
                        <a:pt x="3668" y="367"/>
                      </a:lnTo>
                      <a:lnTo>
                        <a:pt x="3660" y="355"/>
                      </a:lnTo>
                      <a:lnTo>
                        <a:pt x="3651" y="344"/>
                      </a:lnTo>
                      <a:lnTo>
                        <a:pt x="3640" y="332"/>
                      </a:lnTo>
                      <a:lnTo>
                        <a:pt x="3629" y="322"/>
                      </a:lnTo>
                      <a:lnTo>
                        <a:pt x="3616" y="313"/>
                      </a:lnTo>
                      <a:lnTo>
                        <a:pt x="3601" y="303"/>
                      </a:lnTo>
                      <a:lnTo>
                        <a:pt x="3586" y="294"/>
                      </a:lnTo>
                      <a:lnTo>
                        <a:pt x="3568" y="286"/>
                      </a:lnTo>
                      <a:lnTo>
                        <a:pt x="3550" y="278"/>
                      </a:lnTo>
                      <a:lnTo>
                        <a:pt x="3530" y="270"/>
                      </a:lnTo>
                      <a:lnTo>
                        <a:pt x="3502" y="258"/>
                      </a:lnTo>
                      <a:lnTo>
                        <a:pt x="3477" y="247"/>
                      </a:lnTo>
                      <a:lnTo>
                        <a:pt x="3467" y="242"/>
                      </a:lnTo>
                      <a:lnTo>
                        <a:pt x="3457" y="236"/>
                      </a:lnTo>
                      <a:lnTo>
                        <a:pt x="3448" y="230"/>
                      </a:lnTo>
                      <a:lnTo>
                        <a:pt x="3441" y="224"/>
                      </a:lnTo>
                      <a:lnTo>
                        <a:pt x="3434" y="219"/>
                      </a:lnTo>
                      <a:lnTo>
                        <a:pt x="3428" y="213"/>
                      </a:lnTo>
                      <a:lnTo>
                        <a:pt x="3423" y="206"/>
                      </a:lnTo>
                      <a:lnTo>
                        <a:pt x="3419" y="200"/>
                      </a:lnTo>
                      <a:lnTo>
                        <a:pt x="3416" y="192"/>
                      </a:lnTo>
                      <a:lnTo>
                        <a:pt x="3414" y="184"/>
                      </a:lnTo>
                      <a:lnTo>
                        <a:pt x="3412" y="177"/>
                      </a:lnTo>
                      <a:lnTo>
                        <a:pt x="3412" y="168"/>
                      </a:lnTo>
                      <a:lnTo>
                        <a:pt x="3412" y="162"/>
                      </a:lnTo>
                      <a:lnTo>
                        <a:pt x="3413" y="154"/>
                      </a:lnTo>
                      <a:lnTo>
                        <a:pt x="3415" y="147"/>
                      </a:lnTo>
                      <a:lnTo>
                        <a:pt x="3418" y="141"/>
                      </a:lnTo>
                      <a:lnTo>
                        <a:pt x="3421" y="135"/>
                      </a:lnTo>
                      <a:lnTo>
                        <a:pt x="3426" y="129"/>
                      </a:lnTo>
                      <a:lnTo>
                        <a:pt x="3431" y="122"/>
                      </a:lnTo>
                      <a:lnTo>
                        <a:pt x="3437" y="117"/>
                      </a:lnTo>
                      <a:lnTo>
                        <a:pt x="3443" y="112"/>
                      </a:lnTo>
                      <a:lnTo>
                        <a:pt x="3450" y="107"/>
                      </a:lnTo>
                      <a:lnTo>
                        <a:pt x="3459" y="103"/>
                      </a:lnTo>
                      <a:lnTo>
                        <a:pt x="3469" y="100"/>
                      </a:lnTo>
                      <a:lnTo>
                        <a:pt x="3479" y="97"/>
                      </a:lnTo>
                      <a:lnTo>
                        <a:pt x="3489" y="95"/>
                      </a:lnTo>
                      <a:lnTo>
                        <a:pt x="3502" y="94"/>
                      </a:lnTo>
                      <a:lnTo>
                        <a:pt x="3515" y="94"/>
                      </a:lnTo>
                      <a:lnTo>
                        <a:pt x="3535" y="94"/>
                      </a:lnTo>
                      <a:lnTo>
                        <a:pt x="3555" y="96"/>
                      </a:lnTo>
                      <a:lnTo>
                        <a:pt x="3573" y="100"/>
                      </a:lnTo>
                      <a:lnTo>
                        <a:pt x="3590" y="104"/>
                      </a:lnTo>
                      <a:lnTo>
                        <a:pt x="3604" y="108"/>
                      </a:lnTo>
                      <a:lnTo>
                        <a:pt x="3618" y="113"/>
                      </a:lnTo>
                      <a:lnTo>
                        <a:pt x="3629" y="118"/>
                      </a:lnTo>
                      <a:lnTo>
                        <a:pt x="3638" y="122"/>
                      </a:lnTo>
                      <a:lnTo>
                        <a:pt x="3666" y="31"/>
                      </a:lnTo>
                      <a:lnTo>
                        <a:pt x="3653" y="25"/>
                      </a:lnTo>
                      <a:lnTo>
                        <a:pt x="3638" y="20"/>
                      </a:lnTo>
                      <a:lnTo>
                        <a:pt x="3622" y="14"/>
                      </a:lnTo>
                      <a:lnTo>
                        <a:pt x="3604" y="9"/>
                      </a:lnTo>
                      <a:lnTo>
                        <a:pt x="3585" y="6"/>
                      </a:lnTo>
                      <a:lnTo>
                        <a:pt x="3564" y="3"/>
                      </a:lnTo>
                      <a:lnTo>
                        <a:pt x="3542" y="1"/>
                      </a:lnTo>
                      <a:lnTo>
                        <a:pt x="3517" y="0"/>
                      </a:lnTo>
                      <a:lnTo>
                        <a:pt x="3492" y="1"/>
                      </a:lnTo>
                      <a:lnTo>
                        <a:pt x="3469" y="4"/>
                      </a:lnTo>
                      <a:lnTo>
                        <a:pt x="3447" y="8"/>
                      </a:lnTo>
                      <a:lnTo>
                        <a:pt x="3426" y="14"/>
                      </a:lnTo>
                      <a:lnTo>
                        <a:pt x="3406" y="22"/>
                      </a:lnTo>
                      <a:lnTo>
                        <a:pt x="3389" y="30"/>
                      </a:lnTo>
                      <a:lnTo>
                        <a:pt x="3372" y="40"/>
                      </a:lnTo>
                      <a:lnTo>
                        <a:pt x="3357" y="51"/>
                      </a:lnTo>
                      <a:lnTo>
                        <a:pt x="3343" y="64"/>
                      </a:lnTo>
                      <a:lnTo>
                        <a:pt x="3331" y="77"/>
                      </a:lnTo>
                      <a:lnTo>
                        <a:pt x="3322" y="93"/>
                      </a:lnTo>
                      <a:lnTo>
                        <a:pt x="3312" y="108"/>
                      </a:lnTo>
                      <a:lnTo>
                        <a:pt x="3306" y="124"/>
                      </a:lnTo>
                      <a:lnTo>
                        <a:pt x="3301" y="142"/>
                      </a:lnTo>
                      <a:lnTo>
                        <a:pt x="3298" y="159"/>
                      </a:lnTo>
                      <a:lnTo>
                        <a:pt x="3297" y="179"/>
                      </a:lnTo>
                      <a:lnTo>
                        <a:pt x="3298" y="194"/>
                      </a:lnTo>
                      <a:lnTo>
                        <a:pt x="3300" y="211"/>
                      </a:lnTo>
                      <a:lnTo>
                        <a:pt x="3304" y="225"/>
                      </a:lnTo>
                      <a:lnTo>
                        <a:pt x="3309" y="240"/>
                      </a:lnTo>
                      <a:lnTo>
                        <a:pt x="3316" y="253"/>
                      </a:lnTo>
                      <a:lnTo>
                        <a:pt x="3324" y="265"/>
                      </a:lnTo>
                      <a:lnTo>
                        <a:pt x="3333" y="277"/>
                      </a:lnTo>
                      <a:lnTo>
                        <a:pt x="3343" y="288"/>
                      </a:lnTo>
                      <a:lnTo>
                        <a:pt x="3355" y="299"/>
                      </a:lnTo>
                      <a:lnTo>
                        <a:pt x="3367" y="310"/>
                      </a:lnTo>
                      <a:lnTo>
                        <a:pt x="3381" y="319"/>
                      </a:lnTo>
                      <a:lnTo>
                        <a:pt x="3396" y="328"/>
                      </a:lnTo>
                      <a:lnTo>
                        <a:pt x="3412" y="336"/>
                      </a:lnTo>
                      <a:lnTo>
                        <a:pt x="3429" y="345"/>
                      </a:lnTo>
                      <a:lnTo>
                        <a:pt x="3447" y="352"/>
                      </a:lnTo>
                      <a:lnTo>
                        <a:pt x="3466" y="359"/>
                      </a:lnTo>
                      <a:lnTo>
                        <a:pt x="3492" y="369"/>
                      </a:lnTo>
                      <a:lnTo>
                        <a:pt x="3516" y="381"/>
                      </a:lnTo>
                      <a:lnTo>
                        <a:pt x="3525" y="386"/>
                      </a:lnTo>
                      <a:lnTo>
                        <a:pt x="3534" y="392"/>
                      </a:lnTo>
                      <a:lnTo>
                        <a:pt x="3543" y="397"/>
                      </a:lnTo>
                      <a:lnTo>
                        <a:pt x="3550" y="403"/>
                      </a:lnTo>
                      <a:lnTo>
                        <a:pt x="3556" y="409"/>
                      </a:lnTo>
                      <a:lnTo>
                        <a:pt x="3561" y="417"/>
                      </a:lnTo>
                      <a:lnTo>
                        <a:pt x="3565" y="423"/>
                      </a:lnTo>
                      <a:lnTo>
                        <a:pt x="3569" y="430"/>
                      </a:lnTo>
                      <a:lnTo>
                        <a:pt x="3571" y="437"/>
                      </a:lnTo>
                      <a:lnTo>
                        <a:pt x="3573" y="445"/>
                      </a:lnTo>
                      <a:lnTo>
                        <a:pt x="3575" y="454"/>
                      </a:lnTo>
                      <a:lnTo>
                        <a:pt x="3576" y="462"/>
                      </a:lnTo>
                      <a:lnTo>
                        <a:pt x="3575" y="471"/>
                      </a:lnTo>
                      <a:lnTo>
                        <a:pt x="3573" y="480"/>
                      </a:lnTo>
                      <a:lnTo>
                        <a:pt x="3571" y="489"/>
                      </a:lnTo>
                      <a:lnTo>
                        <a:pt x="3567" y="497"/>
                      </a:lnTo>
                      <a:lnTo>
                        <a:pt x="3563" y="504"/>
                      </a:lnTo>
                      <a:lnTo>
                        <a:pt x="3558" y="511"/>
                      </a:lnTo>
                      <a:lnTo>
                        <a:pt x="3553" y="517"/>
                      </a:lnTo>
                      <a:lnTo>
                        <a:pt x="3546" y="524"/>
                      </a:lnTo>
                      <a:lnTo>
                        <a:pt x="3539" y="529"/>
                      </a:lnTo>
                      <a:lnTo>
                        <a:pt x="3530" y="533"/>
                      </a:lnTo>
                      <a:lnTo>
                        <a:pt x="3521" y="537"/>
                      </a:lnTo>
                      <a:lnTo>
                        <a:pt x="3511" y="540"/>
                      </a:lnTo>
                      <a:lnTo>
                        <a:pt x="3500" y="543"/>
                      </a:lnTo>
                      <a:lnTo>
                        <a:pt x="3488" y="545"/>
                      </a:lnTo>
                      <a:lnTo>
                        <a:pt x="3476" y="546"/>
                      </a:lnTo>
                      <a:lnTo>
                        <a:pt x="3463" y="546"/>
                      </a:lnTo>
                      <a:lnTo>
                        <a:pt x="3441" y="546"/>
                      </a:lnTo>
                      <a:lnTo>
                        <a:pt x="3420" y="543"/>
                      </a:lnTo>
                      <a:lnTo>
                        <a:pt x="3400" y="540"/>
                      </a:lnTo>
                      <a:lnTo>
                        <a:pt x="3379" y="535"/>
                      </a:lnTo>
                      <a:lnTo>
                        <a:pt x="3361" y="529"/>
                      </a:lnTo>
                      <a:lnTo>
                        <a:pt x="3343" y="523"/>
                      </a:lnTo>
                      <a:lnTo>
                        <a:pt x="3327" y="514"/>
                      </a:lnTo>
                      <a:lnTo>
                        <a:pt x="3312" y="507"/>
                      </a:lnTo>
                      <a:lnTo>
                        <a:pt x="3288" y="601"/>
                      </a:lnTo>
                      <a:close/>
                      <a:moveTo>
                        <a:pt x="3188" y="263"/>
                      </a:moveTo>
                      <a:lnTo>
                        <a:pt x="2955" y="263"/>
                      </a:lnTo>
                      <a:lnTo>
                        <a:pt x="2955" y="104"/>
                      </a:lnTo>
                      <a:lnTo>
                        <a:pt x="3202" y="104"/>
                      </a:lnTo>
                      <a:lnTo>
                        <a:pt x="3202" y="10"/>
                      </a:lnTo>
                      <a:lnTo>
                        <a:pt x="2841" y="10"/>
                      </a:lnTo>
                      <a:lnTo>
                        <a:pt x="2841" y="631"/>
                      </a:lnTo>
                      <a:lnTo>
                        <a:pt x="3216" y="631"/>
                      </a:lnTo>
                      <a:lnTo>
                        <a:pt x="3216" y="537"/>
                      </a:lnTo>
                      <a:lnTo>
                        <a:pt x="2955" y="537"/>
                      </a:lnTo>
                      <a:lnTo>
                        <a:pt x="2955" y="355"/>
                      </a:lnTo>
                      <a:lnTo>
                        <a:pt x="3188" y="355"/>
                      </a:lnTo>
                      <a:lnTo>
                        <a:pt x="3188" y="263"/>
                      </a:lnTo>
                      <a:close/>
                      <a:moveTo>
                        <a:pt x="2727" y="523"/>
                      </a:moveTo>
                      <a:lnTo>
                        <a:pt x="2714" y="528"/>
                      </a:lnTo>
                      <a:lnTo>
                        <a:pt x="2701" y="532"/>
                      </a:lnTo>
                      <a:lnTo>
                        <a:pt x="2687" y="536"/>
                      </a:lnTo>
                      <a:lnTo>
                        <a:pt x="2671" y="539"/>
                      </a:lnTo>
                      <a:lnTo>
                        <a:pt x="2655" y="542"/>
                      </a:lnTo>
                      <a:lnTo>
                        <a:pt x="2637" y="544"/>
                      </a:lnTo>
                      <a:lnTo>
                        <a:pt x="2621" y="545"/>
                      </a:lnTo>
                      <a:lnTo>
                        <a:pt x="2604" y="545"/>
                      </a:lnTo>
                      <a:lnTo>
                        <a:pt x="2590" y="545"/>
                      </a:lnTo>
                      <a:lnTo>
                        <a:pt x="2579" y="544"/>
                      </a:lnTo>
                      <a:lnTo>
                        <a:pt x="2567" y="543"/>
                      </a:lnTo>
                      <a:lnTo>
                        <a:pt x="2555" y="541"/>
                      </a:lnTo>
                      <a:lnTo>
                        <a:pt x="2544" y="539"/>
                      </a:lnTo>
                      <a:lnTo>
                        <a:pt x="2533" y="537"/>
                      </a:lnTo>
                      <a:lnTo>
                        <a:pt x="2522" y="534"/>
                      </a:lnTo>
                      <a:lnTo>
                        <a:pt x="2512" y="530"/>
                      </a:lnTo>
                      <a:lnTo>
                        <a:pt x="2502" y="526"/>
                      </a:lnTo>
                      <a:lnTo>
                        <a:pt x="2493" y="522"/>
                      </a:lnTo>
                      <a:lnTo>
                        <a:pt x="2483" y="516"/>
                      </a:lnTo>
                      <a:lnTo>
                        <a:pt x="2475" y="511"/>
                      </a:lnTo>
                      <a:lnTo>
                        <a:pt x="2467" y="505"/>
                      </a:lnTo>
                      <a:lnTo>
                        <a:pt x="2459" y="499"/>
                      </a:lnTo>
                      <a:lnTo>
                        <a:pt x="2451" y="492"/>
                      </a:lnTo>
                      <a:lnTo>
                        <a:pt x="2444" y="486"/>
                      </a:lnTo>
                      <a:lnTo>
                        <a:pt x="2437" y="477"/>
                      </a:lnTo>
                      <a:lnTo>
                        <a:pt x="2431" y="470"/>
                      </a:lnTo>
                      <a:lnTo>
                        <a:pt x="2426" y="462"/>
                      </a:lnTo>
                      <a:lnTo>
                        <a:pt x="2420" y="453"/>
                      </a:lnTo>
                      <a:lnTo>
                        <a:pt x="2414" y="443"/>
                      </a:lnTo>
                      <a:lnTo>
                        <a:pt x="2410" y="434"/>
                      </a:lnTo>
                      <a:lnTo>
                        <a:pt x="2406" y="425"/>
                      </a:lnTo>
                      <a:lnTo>
                        <a:pt x="2402" y="415"/>
                      </a:lnTo>
                      <a:lnTo>
                        <a:pt x="2396" y="393"/>
                      </a:lnTo>
                      <a:lnTo>
                        <a:pt x="2391" y="371"/>
                      </a:lnTo>
                      <a:lnTo>
                        <a:pt x="2389" y="347"/>
                      </a:lnTo>
                      <a:lnTo>
                        <a:pt x="2388" y="322"/>
                      </a:lnTo>
                      <a:lnTo>
                        <a:pt x="2388" y="309"/>
                      </a:lnTo>
                      <a:lnTo>
                        <a:pt x="2389" y="295"/>
                      </a:lnTo>
                      <a:lnTo>
                        <a:pt x="2390" y="282"/>
                      </a:lnTo>
                      <a:lnTo>
                        <a:pt x="2392" y="270"/>
                      </a:lnTo>
                      <a:lnTo>
                        <a:pt x="2394" y="257"/>
                      </a:lnTo>
                      <a:lnTo>
                        <a:pt x="2397" y="246"/>
                      </a:lnTo>
                      <a:lnTo>
                        <a:pt x="2400" y="235"/>
                      </a:lnTo>
                      <a:lnTo>
                        <a:pt x="2403" y="223"/>
                      </a:lnTo>
                      <a:lnTo>
                        <a:pt x="2408" y="213"/>
                      </a:lnTo>
                      <a:lnTo>
                        <a:pt x="2412" y="203"/>
                      </a:lnTo>
                      <a:lnTo>
                        <a:pt x="2418" y="193"/>
                      </a:lnTo>
                      <a:lnTo>
                        <a:pt x="2423" y="184"/>
                      </a:lnTo>
                      <a:lnTo>
                        <a:pt x="2429" y="176"/>
                      </a:lnTo>
                      <a:lnTo>
                        <a:pt x="2435" y="168"/>
                      </a:lnTo>
                      <a:lnTo>
                        <a:pt x="2441" y="159"/>
                      </a:lnTo>
                      <a:lnTo>
                        <a:pt x="2448" y="152"/>
                      </a:lnTo>
                      <a:lnTo>
                        <a:pt x="2457" y="145"/>
                      </a:lnTo>
                      <a:lnTo>
                        <a:pt x="2464" y="139"/>
                      </a:lnTo>
                      <a:lnTo>
                        <a:pt x="2472" y="133"/>
                      </a:lnTo>
                      <a:lnTo>
                        <a:pt x="2480" y="127"/>
                      </a:lnTo>
                      <a:lnTo>
                        <a:pt x="2489" y="121"/>
                      </a:lnTo>
                      <a:lnTo>
                        <a:pt x="2499" y="117"/>
                      </a:lnTo>
                      <a:lnTo>
                        <a:pt x="2508" y="112"/>
                      </a:lnTo>
                      <a:lnTo>
                        <a:pt x="2517" y="109"/>
                      </a:lnTo>
                      <a:lnTo>
                        <a:pt x="2538" y="102"/>
                      </a:lnTo>
                      <a:lnTo>
                        <a:pt x="2559" y="98"/>
                      </a:lnTo>
                      <a:lnTo>
                        <a:pt x="2582" y="95"/>
                      </a:lnTo>
                      <a:lnTo>
                        <a:pt x="2605" y="94"/>
                      </a:lnTo>
                      <a:lnTo>
                        <a:pt x="2623" y="95"/>
                      </a:lnTo>
                      <a:lnTo>
                        <a:pt x="2641" y="96"/>
                      </a:lnTo>
                      <a:lnTo>
                        <a:pt x="2658" y="98"/>
                      </a:lnTo>
                      <a:lnTo>
                        <a:pt x="2673" y="101"/>
                      </a:lnTo>
                      <a:lnTo>
                        <a:pt x="2688" y="105"/>
                      </a:lnTo>
                      <a:lnTo>
                        <a:pt x="2701" y="109"/>
                      </a:lnTo>
                      <a:lnTo>
                        <a:pt x="2714" y="113"/>
                      </a:lnTo>
                      <a:lnTo>
                        <a:pt x="2726" y="118"/>
                      </a:lnTo>
                      <a:lnTo>
                        <a:pt x="2750" y="28"/>
                      </a:lnTo>
                      <a:lnTo>
                        <a:pt x="2740" y="24"/>
                      </a:lnTo>
                      <a:lnTo>
                        <a:pt x="2728" y="19"/>
                      </a:lnTo>
                      <a:lnTo>
                        <a:pt x="2712" y="13"/>
                      </a:lnTo>
                      <a:lnTo>
                        <a:pt x="2695" y="9"/>
                      </a:lnTo>
                      <a:lnTo>
                        <a:pt x="2674" y="6"/>
                      </a:lnTo>
                      <a:lnTo>
                        <a:pt x="2652" y="3"/>
                      </a:lnTo>
                      <a:lnTo>
                        <a:pt x="2627" y="1"/>
                      </a:lnTo>
                      <a:lnTo>
                        <a:pt x="2600" y="0"/>
                      </a:lnTo>
                      <a:lnTo>
                        <a:pt x="2583" y="1"/>
                      </a:lnTo>
                      <a:lnTo>
                        <a:pt x="2566" y="2"/>
                      </a:lnTo>
                      <a:lnTo>
                        <a:pt x="2548" y="4"/>
                      </a:lnTo>
                      <a:lnTo>
                        <a:pt x="2532" y="6"/>
                      </a:lnTo>
                      <a:lnTo>
                        <a:pt x="2515" y="9"/>
                      </a:lnTo>
                      <a:lnTo>
                        <a:pt x="2499" y="13"/>
                      </a:lnTo>
                      <a:lnTo>
                        <a:pt x="2483" y="17"/>
                      </a:lnTo>
                      <a:lnTo>
                        <a:pt x="2468" y="23"/>
                      </a:lnTo>
                      <a:lnTo>
                        <a:pt x="2454" y="29"/>
                      </a:lnTo>
                      <a:lnTo>
                        <a:pt x="2439" y="35"/>
                      </a:lnTo>
                      <a:lnTo>
                        <a:pt x="2426" y="42"/>
                      </a:lnTo>
                      <a:lnTo>
                        <a:pt x="2411" y="50"/>
                      </a:lnTo>
                      <a:lnTo>
                        <a:pt x="2399" y="59"/>
                      </a:lnTo>
                      <a:lnTo>
                        <a:pt x="2387" y="68"/>
                      </a:lnTo>
                      <a:lnTo>
                        <a:pt x="2374" y="77"/>
                      </a:lnTo>
                      <a:lnTo>
                        <a:pt x="2363" y="87"/>
                      </a:lnTo>
                      <a:lnTo>
                        <a:pt x="2352" y="99"/>
                      </a:lnTo>
                      <a:lnTo>
                        <a:pt x="2342" y="110"/>
                      </a:lnTo>
                      <a:lnTo>
                        <a:pt x="2332" y="122"/>
                      </a:lnTo>
                      <a:lnTo>
                        <a:pt x="2323" y="135"/>
                      </a:lnTo>
                      <a:lnTo>
                        <a:pt x="2315" y="148"/>
                      </a:lnTo>
                      <a:lnTo>
                        <a:pt x="2307" y="162"/>
                      </a:lnTo>
                      <a:lnTo>
                        <a:pt x="2300" y="176"/>
                      </a:lnTo>
                      <a:lnTo>
                        <a:pt x="2293" y="190"/>
                      </a:lnTo>
                      <a:lnTo>
                        <a:pt x="2288" y="206"/>
                      </a:lnTo>
                      <a:lnTo>
                        <a:pt x="2283" y="222"/>
                      </a:lnTo>
                      <a:lnTo>
                        <a:pt x="2278" y="239"/>
                      </a:lnTo>
                      <a:lnTo>
                        <a:pt x="2275" y="255"/>
                      </a:lnTo>
                      <a:lnTo>
                        <a:pt x="2272" y="273"/>
                      </a:lnTo>
                      <a:lnTo>
                        <a:pt x="2270" y="290"/>
                      </a:lnTo>
                      <a:lnTo>
                        <a:pt x="2269" y="309"/>
                      </a:lnTo>
                      <a:lnTo>
                        <a:pt x="2269" y="328"/>
                      </a:lnTo>
                      <a:lnTo>
                        <a:pt x="2269" y="346"/>
                      </a:lnTo>
                      <a:lnTo>
                        <a:pt x="2270" y="362"/>
                      </a:lnTo>
                      <a:lnTo>
                        <a:pt x="2272" y="380"/>
                      </a:lnTo>
                      <a:lnTo>
                        <a:pt x="2274" y="395"/>
                      </a:lnTo>
                      <a:lnTo>
                        <a:pt x="2277" y="412"/>
                      </a:lnTo>
                      <a:lnTo>
                        <a:pt x="2281" y="427"/>
                      </a:lnTo>
                      <a:lnTo>
                        <a:pt x="2285" y="441"/>
                      </a:lnTo>
                      <a:lnTo>
                        <a:pt x="2290" y="457"/>
                      </a:lnTo>
                      <a:lnTo>
                        <a:pt x="2295" y="470"/>
                      </a:lnTo>
                      <a:lnTo>
                        <a:pt x="2302" y="484"/>
                      </a:lnTo>
                      <a:lnTo>
                        <a:pt x="2309" y="497"/>
                      </a:lnTo>
                      <a:lnTo>
                        <a:pt x="2317" y="509"/>
                      </a:lnTo>
                      <a:lnTo>
                        <a:pt x="2325" y="522"/>
                      </a:lnTo>
                      <a:lnTo>
                        <a:pt x="2333" y="534"/>
                      </a:lnTo>
                      <a:lnTo>
                        <a:pt x="2343" y="544"/>
                      </a:lnTo>
                      <a:lnTo>
                        <a:pt x="2353" y="555"/>
                      </a:lnTo>
                      <a:lnTo>
                        <a:pt x="2363" y="565"/>
                      </a:lnTo>
                      <a:lnTo>
                        <a:pt x="2374" y="574"/>
                      </a:lnTo>
                      <a:lnTo>
                        <a:pt x="2386" y="583"/>
                      </a:lnTo>
                      <a:lnTo>
                        <a:pt x="2398" y="592"/>
                      </a:lnTo>
                      <a:lnTo>
                        <a:pt x="2411" y="599"/>
                      </a:lnTo>
                      <a:lnTo>
                        <a:pt x="2424" y="606"/>
                      </a:lnTo>
                      <a:lnTo>
                        <a:pt x="2438" y="612"/>
                      </a:lnTo>
                      <a:lnTo>
                        <a:pt x="2452" y="618"/>
                      </a:lnTo>
                      <a:lnTo>
                        <a:pt x="2467" y="623"/>
                      </a:lnTo>
                      <a:lnTo>
                        <a:pt x="2482" y="628"/>
                      </a:lnTo>
                      <a:lnTo>
                        <a:pt x="2499" y="632"/>
                      </a:lnTo>
                      <a:lnTo>
                        <a:pt x="2515" y="635"/>
                      </a:lnTo>
                      <a:lnTo>
                        <a:pt x="2532" y="637"/>
                      </a:lnTo>
                      <a:lnTo>
                        <a:pt x="2549" y="639"/>
                      </a:lnTo>
                      <a:lnTo>
                        <a:pt x="2567" y="640"/>
                      </a:lnTo>
                      <a:lnTo>
                        <a:pt x="2585" y="641"/>
                      </a:lnTo>
                      <a:lnTo>
                        <a:pt x="2612" y="640"/>
                      </a:lnTo>
                      <a:lnTo>
                        <a:pt x="2637" y="638"/>
                      </a:lnTo>
                      <a:lnTo>
                        <a:pt x="2661" y="635"/>
                      </a:lnTo>
                      <a:lnTo>
                        <a:pt x="2684" y="632"/>
                      </a:lnTo>
                      <a:lnTo>
                        <a:pt x="2702" y="628"/>
                      </a:lnTo>
                      <a:lnTo>
                        <a:pt x="2720" y="622"/>
                      </a:lnTo>
                      <a:lnTo>
                        <a:pt x="2734" y="617"/>
                      </a:lnTo>
                      <a:lnTo>
                        <a:pt x="2745" y="612"/>
                      </a:lnTo>
                      <a:lnTo>
                        <a:pt x="2727" y="523"/>
                      </a:lnTo>
                      <a:close/>
                      <a:moveTo>
                        <a:pt x="2058" y="10"/>
                      </a:moveTo>
                      <a:lnTo>
                        <a:pt x="2058" y="631"/>
                      </a:lnTo>
                      <a:lnTo>
                        <a:pt x="2171" y="631"/>
                      </a:lnTo>
                      <a:lnTo>
                        <a:pt x="2171" y="10"/>
                      </a:lnTo>
                      <a:lnTo>
                        <a:pt x="2058" y="10"/>
                      </a:lnTo>
                      <a:close/>
                      <a:moveTo>
                        <a:pt x="1776" y="631"/>
                      </a:moveTo>
                      <a:lnTo>
                        <a:pt x="1991" y="10"/>
                      </a:lnTo>
                      <a:lnTo>
                        <a:pt x="1871" y="10"/>
                      </a:lnTo>
                      <a:lnTo>
                        <a:pt x="1780" y="294"/>
                      </a:lnTo>
                      <a:lnTo>
                        <a:pt x="1771" y="322"/>
                      </a:lnTo>
                      <a:lnTo>
                        <a:pt x="1762" y="351"/>
                      </a:lnTo>
                      <a:lnTo>
                        <a:pt x="1754" y="379"/>
                      </a:lnTo>
                      <a:lnTo>
                        <a:pt x="1746" y="407"/>
                      </a:lnTo>
                      <a:lnTo>
                        <a:pt x="1738" y="435"/>
                      </a:lnTo>
                      <a:lnTo>
                        <a:pt x="1730" y="463"/>
                      </a:lnTo>
                      <a:lnTo>
                        <a:pt x="1724" y="491"/>
                      </a:lnTo>
                      <a:lnTo>
                        <a:pt x="1717" y="518"/>
                      </a:lnTo>
                      <a:lnTo>
                        <a:pt x="1715" y="518"/>
                      </a:lnTo>
                      <a:lnTo>
                        <a:pt x="1709" y="491"/>
                      </a:lnTo>
                      <a:lnTo>
                        <a:pt x="1702" y="462"/>
                      </a:lnTo>
                      <a:lnTo>
                        <a:pt x="1695" y="434"/>
                      </a:lnTo>
                      <a:lnTo>
                        <a:pt x="1688" y="406"/>
                      </a:lnTo>
                      <a:lnTo>
                        <a:pt x="1680" y="379"/>
                      </a:lnTo>
                      <a:lnTo>
                        <a:pt x="1672" y="350"/>
                      </a:lnTo>
                      <a:lnTo>
                        <a:pt x="1663" y="321"/>
                      </a:lnTo>
                      <a:lnTo>
                        <a:pt x="1654" y="292"/>
                      </a:lnTo>
                      <a:lnTo>
                        <a:pt x="1570" y="10"/>
                      </a:lnTo>
                      <a:lnTo>
                        <a:pt x="1447" y="10"/>
                      </a:lnTo>
                      <a:lnTo>
                        <a:pt x="1647" y="631"/>
                      </a:lnTo>
                      <a:lnTo>
                        <a:pt x="1776" y="631"/>
                      </a:lnTo>
                      <a:close/>
                      <a:moveTo>
                        <a:pt x="1090" y="97"/>
                      </a:moveTo>
                      <a:lnTo>
                        <a:pt x="1101" y="95"/>
                      </a:lnTo>
                      <a:lnTo>
                        <a:pt x="1117" y="93"/>
                      </a:lnTo>
                      <a:lnTo>
                        <a:pt x="1136" y="92"/>
                      </a:lnTo>
                      <a:lnTo>
                        <a:pt x="1161" y="91"/>
                      </a:lnTo>
                      <a:lnTo>
                        <a:pt x="1174" y="92"/>
                      </a:lnTo>
                      <a:lnTo>
                        <a:pt x="1187" y="93"/>
                      </a:lnTo>
                      <a:lnTo>
                        <a:pt x="1199" y="95"/>
                      </a:lnTo>
                      <a:lnTo>
                        <a:pt x="1210" y="97"/>
                      </a:lnTo>
                      <a:lnTo>
                        <a:pt x="1222" y="100"/>
                      </a:lnTo>
                      <a:lnTo>
                        <a:pt x="1231" y="105"/>
                      </a:lnTo>
                      <a:lnTo>
                        <a:pt x="1240" y="109"/>
                      </a:lnTo>
                      <a:lnTo>
                        <a:pt x="1248" y="115"/>
                      </a:lnTo>
                      <a:lnTo>
                        <a:pt x="1256" y="121"/>
                      </a:lnTo>
                      <a:lnTo>
                        <a:pt x="1263" y="130"/>
                      </a:lnTo>
                      <a:lnTo>
                        <a:pt x="1268" y="137"/>
                      </a:lnTo>
                      <a:lnTo>
                        <a:pt x="1273" y="146"/>
                      </a:lnTo>
                      <a:lnTo>
                        <a:pt x="1277" y="156"/>
                      </a:lnTo>
                      <a:lnTo>
                        <a:pt x="1279" y="167"/>
                      </a:lnTo>
                      <a:lnTo>
                        <a:pt x="1281" y="178"/>
                      </a:lnTo>
                      <a:lnTo>
                        <a:pt x="1281" y="190"/>
                      </a:lnTo>
                      <a:lnTo>
                        <a:pt x="1281" y="202"/>
                      </a:lnTo>
                      <a:lnTo>
                        <a:pt x="1279" y="212"/>
                      </a:lnTo>
                      <a:lnTo>
                        <a:pt x="1277" y="222"/>
                      </a:lnTo>
                      <a:lnTo>
                        <a:pt x="1273" y="232"/>
                      </a:lnTo>
                      <a:lnTo>
                        <a:pt x="1268" y="242"/>
                      </a:lnTo>
                      <a:lnTo>
                        <a:pt x="1263" y="250"/>
                      </a:lnTo>
                      <a:lnTo>
                        <a:pt x="1255" y="257"/>
                      </a:lnTo>
                      <a:lnTo>
                        <a:pt x="1248" y="264"/>
                      </a:lnTo>
                      <a:lnTo>
                        <a:pt x="1240" y="271"/>
                      </a:lnTo>
                      <a:lnTo>
                        <a:pt x="1231" y="277"/>
                      </a:lnTo>
                      <a:lnTo>
                        <a:pt x="1221" y="281"/>
                      </a:lnTo>
                      <a:lnTo>
                        <a:pt x="1209" y="285"/>
                      </a:lnTo>
                      <a:lnTo>
                        <a:pt x="1197" y="288"/>
                      </a:lnTo>
                      <a:lnTo>
                        <a:pt x="1185" y="291"/>
                      </a:lnTo>
                      <a:lnTo>
                        <a:pt x="1171" y="292"/>
                      </a:lnTo>
                      <a:lnTo>
                        <a:pt x="1158" y="292"/>
                      </a:lnTo>
                      <a:lnTo>
                        <a:pt x="1090" y="292"/>
                      </a:lnTo>
                      <a:lnTo>
                        <a:pt x="1090" y="97"/>
                      </a:lnTo>
                      <a:close/>
                      <a:moveTo>
                        <a:pt x="978" y="631"/>
                      </a:moveTo>
                      <a:lnTo>
                        <a:pt x="1090" y="631"/>
                      </a:lnTo>
                      <a:lnTo>
                        <a:pt x="1090" y="375"/>
                      </a:lnTo>
                      <a:lnTo>
                        <a:pt x="1148" y="375"/>
                      </a:lnTo>
                      <a:lnTo>
                        <a:pt x="1159" y="377"/>
                      </a:lnTo>
                      <a:lnTo>
                        <a:pt x="1170" y="378"/>
                      </a:lnTo>
                      <a:lnTo>
                        <a:pt x="1180" y="380"/>
                      </a:lnTo>
                      <a:lnTo>
                        <a:pt x="1190" y="382"/>
                      </a:lnTo>
                      <a:lnTo>
                        <a:pt x="1198" y="385"/>
                      </a:lnTo>
                      <a:lnTo>
                        <a:pt x="1206" y="389"/>
                      </a:lnTo>
                      <a:lnTo>
                        <a:pt x="1213" y="394"/>
                      </a:lnTo>
                      <a:lnTo>
                        <a:pt x="1221" y="400"/>
                      </a:lnTo>
                      <a:lnTo>
                        <a:pt x="1227" y="407"/>
                      </a:lnTo>
                      <a:lnTo>
                        <a:pt x="1233" y="415"/>
                      </a:lnTo>
                      <a:lnTo>
                        <a:pt x="1238" y="424"/>
                      </a:lnTo>
                      <a:lnTo>
                        <a:pt x="1243" y="433"/>
                      </a:lnTo>
                      <a:lnTo>
                        <a:pt x="1247" y="444"/>
                      </a:lnTo>
                      <a:lnTo>
                        <a:pt x="1251" y="457"/>
                      </a:lnTo>
                      <a:lnTo>
                        <a:pt x="1255" y="470"/>
                      </a:lnTo>
                      <a:lnTo>
                        <a:pt x="1259" y="485"/>
                      </a:lnTo>
                      <a:lnTo>
                        <a:pt x="1272" y="537"/>
                      </a:lnTo>
                      <a:lnTo>
                        <a:pt x="1283" y="579"/>
                      </a:lnTo>
                      <a:lnTo>
                        <a:pt x="1288" y="597"/>
                      </a:lnTo>
                      <a:lnTo>
                        <a:pt x="1292" y="611"/>
                      </a:lnTo>
                      <a:lnTo>
                        <a:pt x="1297" y="622"/>
                      </a:lnTo>
                      <a:lnTo>
                        <a:pt x="1301" y="631"/>
                      </a:lnTo>
                      <a:lnTo>
                        <a:pt x="1417" y="631"/>
                      </a:lnTo>
                      <a:lnTo>
                        <a:pt x="1413" y="619"/>
                      </a:lnTo>
                      <a:lnTo>
                        <a:pt x="1406" y="605"/>
                      </a:lnTo>
                      <a:lnTo>
                        <a:pt x="1401" y="585"/>
                      </a:lnTo>
                      <a:lnTo>
                        <a:pt x="1395" y="565"/>
                      </a:lnTo>
                      <a:lnTo>
                        <a:pt x="1389" y="540"/>
                      </a:lnTo>
                      <a:lnTo>
                        <a:pt x="1382" y="514"/>
                      </a:lnTo>
                      <a:lnTo>
                        <a:pt x="1376" y="487"/>
                      </a:lnTo>
                      <a:lnTo>
                        <a:pt x="1368" y="458"/>
                      </a:lnTo>
                      <a:lnTo>
                        <a:pt x="1362" y="436"/>
                      </a:lnTo>
                      <a:lnTo>
                        <a:pt x="1354" y="416"/>
                      </a:lnTo>
                      <a:lnTo>
                        <a:pt x="1346" y="398"/>
                      </a:lnTo>
                      <a:lnTo>
                        <a:pt x="1336" y="382"/>
                      </a:lnTo>
                      <a:lnTo>
                        <a:pt x="1330" y="374"/>
                      </a:lnTo>
                      <a:lnTo>
                        <a:pt x="1324" y="367"/>
                      </a:lnTo>
                      <a:lnTo>
                        <a:pt x="1318" y="361"/>
                      </a:lnTo>
                      <a:lnTo>
                        <a:pt x="1312" y="355"/>
                      </a:lnTo>
                      <a:lnTo>
                        <a:pt x="1305" y="350"/>
                      </a:lnTo>
                      <a:lnTo>
                        <a:pt x="1298" y="346"/>
                      </a:lnTo>
                      <a:lnTo>
                        <a:pt x="1290" y="342"/>
                      </a:lnTo>
                      <a:lnTo>
                        <a:pt x="1282" y="337"/>
                      </a:lnTo>
                      <a:lnTo>
                        <a:pt x="1282" y="335"/>
                      </a:lnTo>
                      <a:lnTo>
                        <a:pt x="1292" y="330"/>
                      </a:lnTo>
                      <a:lnTo>
                        <a:pt x="1304" y="326"/>
                      </a:lnTo>
                      <a:lnTo>
                        <a:pt x="1314" y="320"/>
                      </a:lnTo>
                      <a:lnTo>
                        <a:pt x="1324" y="314"/>
                      </a:lnTo>
                      <a:lnTo>
                        <a:pt x="1334" y="306"/>
                      </a:lnTo>
                      <a:lnTo>
                        <a:pt x="1343" y="298"/>
                      </a:lnTo>
                      <a:lnTo>
                        <a:pt x="1352" y="289"/>
                      </a:lnTo>
                      <a:lnTo>
                        <a:pt x="1360" y="280"/>
                      </a:lnTo>
                      <a:lnTo>
                        <a:pt x="1367" y="270"/>
                      </a:lnTo>
                      <a:lnTo>
                        <a:pt x="1374" y="258"/>
                      </a:lnTo>
                      <a:lnTo>
                        <a:pt x="1380" y="247"/>
                      </a:lnTo>
                      <a:lnTo>
                        <a:pt x="1385" y="235"/>
                      </a:lnTo>
                      <a:lnTo>
                        <a:pt x="1389" y="222"/>
                      </a:lnTo>
                      <a:lnTo>
                        <a:pt x="1392" y="209"/>
                      </a:lnTo>
                      <a:lnTo>
                        <a:pt x="1394" y="194"/>
                      </a:lnTo>
                      <a:lnTo>
                        <a:pt x="1394" y="180"/>
                      </a:lnTo>
                      <a:lnTo>
                        <a:pt x="1393" y="160"/>
                      </a:lnTo>
                      <a:lnTo>
                        <a:pt x="1391" y="142"/>
                      </a:lnTo>
                      <a:lnTo>
                        <a:pt x="1386" y="124"/>
                      </a:lnTo>
                      <a:lnTo>
                        <a:pt x="1381" y="108"/>
                      </a:lnTo>
                      <a:lnTo>
                        <a:pt x="1373" y="94"/>
                      </a:lnTo>
                      <a:lnTo>
                        <a:pt x="1363" y="79"/>
                      </a:lnTo>
                      <a:lnTo>
                        <a:pt x="1353" y="67"/>
                      </a:lnTo>
                      <a:lnTo>
                        <a:pt x="1341" y="56"/>
                      </a:lnTo>
                      <a:lnTo>
                        <a:pt x="1333" y="49"/>
                      </a:lnTo>
                      <a:lnTo>
                        <a:pt x="1324" y="43"/>
                      </a:lnTo>
                      <a:lnTo>
                        <a:pt x="1315" y="38"/>
                      </a:lnTo>
                      <a:lnTo>
                        <a:pt x="1306" y="33"/>
                      </a:lnTo>
                      <a:lnTo>
                        <a:pt x="1296" y="28"/>
                      </a:lnTo>
                      <a:lnTo>
                        <a:pt x="1285" y="24"/>
                      </a:lnTo>
                      <a:lnTo>
                        <a:pt x="1275" y="21"/>
                      </a:lnTo>
                      <a:lnTo>
                        <a:pt x="1263" y="17"/>
                      </a:lnTo>
                      <a:lnTo>
                        <a:pt x="1238" y="12"/>
                      </a:lnTo>
                      <a:lnTo>
                        <a:pt x="1211" y="8"/>
                      </a:lnTo>
                      <a:lnTo>
                        <a:pt x="1181" y="6"/>
                      </a:lnTo>
                      <a:lnTo>
                        <a:pt x="1150" y="5"/>
                      </a:lnTo>
                      <a:lnTo>
                        <a:pt x="1125" y="5"/>
                      </a:lnTo>
                      <a:lnTo>
                        <a:pt x="1101" y="6"/>
                      </a:lnTo>
                      <a:lnTo>
                        <a:pt x="1078" y="7"/>
                      </a:lnTo>
                      <a:lnTo>
                        <a:pt x="1055" y="9"/>
                      </a:lnTo>
                      <a:lnTo>
                        <a:pt x="1034" y="11"/>
                      </a:lnTo>
                      <a:lnTo>
                        <a:pt x="1014" y="13"/>
                      </a:lnTo>
                      <a:lnTo>
                        <a:pt x="995" y="15"/>
                      </a:lnTo>
                      <a:lnTo>
                        <a:pt x="978" y="19"/>
                      </a:lnTo>
                      <a:lnTo>
                        <a:pt x="978" y="631"/>
                      </a:lnTo>
                      <a:close/>
                      <a:moveTo>
                        <a:pt x="852" y="263"/>
                      </a:moveTo>
                      <a:lnTo>
                        <a:pt x="617" y="263"/>
                      </a:lnTo>
                      <a:lnTo>
                        <a:pt x="617" y="104"/>
                      </a:lnTo>
                      <a:lnTo>
                        <a:pt x="865" y="104"/>
                      </a:lnTo>
                      <a:lnTo>
                        <a:pt x="865" y="10"/>
                      </a:lnTo>
                      <a:lnTo>
                        <a:pt x="504" y="10"/>
                      </a:lnTo>
                      <a:lnTo>
                        <a:pt x="504" y="631"/>
                      </a:lnTo>
                      <a:lnTo>
                        <a:pt x="879" y="631"/>
                      </a:lnTo>
                      <a:lnTo>
                        <a:pt x="879" y="537"/>
                      </a:lnTo>
                      <a:lnTo>
                        <a:pt x="617" y="537"/>
                      </a:lnTo>
                      <a:lnTo>
                        <a:pt x="617" y="355"/>
                      </a:lnTo>
                      <a:lnTo>
                        <a:pt x="852" y="355"/>
                      </a:lnTo>
                      <a:lnTo>
                        <a:pt x="852" y="263"/>
                      </a:lnTo>
                      <a:close/>
                      <a:moveTo>
                        <a:pt x="0" y="601"/>
                      </a:moveTo>
                      <a:lnTo>
                        <a:pt x="14" y="609"/>
                      </a:lnTo>
                      <a:lnTo>
                        <a:pt x="32" y="616"/>
                      </a:lnTo>
                      <a:lnTo>
                        <a:pt x="50" y="622"/>
                      </a:lnTo>
                      <a:lnTo>
                        <a:pt x="72" y="629"/>
                      </a:lnTo>
                      <a:lnTo>
                        <a:pt x="94" y="634"/>
                      </a:lnTo>
                      <a:lnTo>
                        <a:pt x="118" y="637"/>
                      </a:lnTo>
                      <a:lnTo>
                        <a:pt x="143" y="640"/>
                      </a:lnTo>
                      <a:lnTo>
                        <a:pt x="167" y="641"/>
                      </a:lnTo>
                      <a:lnTo>
                        <a:pt x="196" y="640"/>
                      </a:lnTo>
                      <a:lnTo>
                        <a:pt x="224" y="637"/>
                      </a:lnTo>
                      <a:lnTo>
                        <a:pt x="236" y="635"/>
                      </a:lnTo>
                      <a:lnTo>
                        <a:pt x="248" y="632"/>
                      </a:lnTo>
                      <a:lnTo>
                        <a:pt x="261" y="629"/>
                      </a:lnTo>
                      <a:lnTo>
                        <a:pt x="272" y="625"/>
                      </a:lnTo>
                      <a:lnTo>
                        <a:pt x="282" y="621"/>
                      </a:lnTo>
                      <a:lnTo>
                        <a:pt x="293" y="617"/>
                      </a:lnTo>
                      <a:lnTo>
                        <a:pt x="303" y="613"/>
                      </a:lnTo>
                      <a:lnTo>
                        <a:pt x="312" y="608"/>
                      </a:lnTo>
                      <a:lnTo>
                        <a:pt x="321" y="603"/>
                      </a:lnTo>
                      <a:lnTo>
                        <a:pt x="330" y="597"/>
                      </a:lnTo>
                      <a:lnTo>
                        <a:pt x="338" y="591"/>
                      </a:lnTo>
                      <a:lnTo>
                        <a:pt x="345" y="584"/>
                      </a:lnTo>
                      <a:lnTo>
                        <a:pt x="352" y="578"/>
                      </a:lnTo>
                      <a:lnTo>
                        <a:pt x="358" y="571"/>
                      </a:lnTo>
                      <a:lnTo>
                        <a:pt x="365" y="564"/>
                      </a:lnTo>
                      <a:lnTo>
                        <a:pt x="371" y="557"/>
                      </a:lnTo>
                      <a:lnTo>
                        <a:pt x="380" y="541"/>
                      </a:lnTo>
                      <a:lnTo>
                        <a:pt x="388" y="526"/>
                      </a:lnTo>
                      <a:lnTo>
                        <a:pt x="394" y="508"/>
                      </a:lnTo>
                      <a:lnTo>
                        <a:pt x="400" y="491"/>
                      </a:lnTo>
                      <a:lnTo>
                        <a:pt x="402" y="472"/>
                      </a:lnTo>
                      <a:lnTo>
                        <a:pt x="403" y="454"/>
                      </a:lnTo>
                      <a:lnTo>
                        <a:pt x="402" y="437"/>
                      </a:lnTo>
                      <a:lnTo>
                        <a:pt x="401" y="422"/>
                      </a:lnTo>
                      <a:lnTo>
                        <a:pt x="397" y="407"/>
                      </a:lnTo>
                      <a:lnTo>
                        <a:pt x="393" y="393"/>
                      </a:lnTo>
                      <a:lnTo>
                        <a:pt x="387" y="380"/>
                      </a:lnTo>
                      <a:lnTo>
                        <a:pt x="381" y="367"/>
                      </a:lnTo>
                      <a:lnTo>
                        <a:pt x="373" y="355"/>
                      </a:lnTo>
                      <a:lnTo>
                        <a:pt x="364" y="344"/>
                      </a:lnTo>
                      <a:lnTo>
                        <a:pt x="353" y="332"/>
                      </a:lnTo>
                      <a:lnTo>
                        <a:pt x="341" y="322"/>
                      </a:lnTo>
                      <a:lnTo>
                        <a:pt x="328" y="313"/>
                      </a:lnTo>
                      <a:lnTo>
                        <a:pt x="313" y="303"/>
                      </a:lnTo>
                      <a:lnTo>
                        <a:pt x="298" y="294"/>
                      </a:lnTo>
                      <a:lnTo>
                        <a:pt x="281" y="286"/>
                      </a:lnTo>
                      <a:lnTo>
                        <a:pt x="263" y="278"/>
                      </a:lnTo>
                      <a:lnTo>
                        <a:pt x="243" y="270"/>
                      </a:lnTo>
                      <a:lnTo>
                        <a:pt x="215" y="258"/>
                      </a:lnTo>
                      <a:lnTo>
                        <a:pt x="190" y="247"/>
                      </a:lnTo>
                      <a:lnTo>
                        <a:pt x="179" y="242"/>
                      </a:lnTo>
                      <a:lnTo>
                        <a:pt x="169" y="236"/>
                      </a:lnTo>
                      <a:lnTo>
                        <a:pt x="161" y="230"/>
                      </a:lnTo>
                      <a:lnTo>
                        <a:pt x="153" y="224"/>
                      </a:lnTo>
                      <a:lnTo>
                        <a:pt x="146" y="219"/>
                      </a:lnTo>
                      <a:lnTo>
                        <a:pt x="141" y="213"/>
                      </a:lnTo>
                      <a:lnTo>
                        <a:pt x="135" y="206"/>
                      </a:lnTo>
                      <a:lnTo>
                        <a:pt x="131" y="200"/>
                      </a:lnTo>
                      <a:lnTo>
                        <a:pt x="128" y="192"/>
                      </a:lnTo>
                      <a:lnTo>
                        <a:pt x="126" y="184"/>
                      </a:lnTo>
                      <a:lnTo>
                        <a:pt x="125" y="177"/>
                      </a:lnTo>
                      <a:lnTo>
                        <a:pt x="125" y="168"/>
                      </a:lnTo>
                      <a:lnTo>
                        <a:pt x="125" y="162"/>
                      </a:lnTo>
                      <a:lnTo>
                        <a:pt x="126" y="154"/>
                      </a:lnTo>
                      <a:lnTo>
                        <a:pt x="128" y="147"/>
                      </a:lnTo>
                      <a:lnTo>
                        <a:pt x="130" y="141"/>
                      </a:lnTo>
                      <a:lnTo>
                        <a:pt x="134" y="135"/>
                      </a:lnTo>
                      <a:lnTo>
                        <a:pt x="139" y="129"/>
                      </a:lnTo>
                      <a:lnTo>
                        <a:pt x="143" y="122"/>
                      </a:lnTo>
                      <a:lnTo>
                        <a:pt x="149" y="117"/>
                      </a:lnTo>
                      <a:lnTo>
                        <a:pt x="156" y="112"/>
                      </a:lnTo>
                      <a:lnTo>
                        <a:pt x="163" y="107"/>
                      </a:lnTo>
                      <a:lnTo>
                        <a:pt x="171" y="103"/>
                      </a:lnTo>
                      <a:lnTo>
                        <a:pt x="181" y="100"/>
                      </a:lnTo>
                      <a:lnTo>
                        <a:pt x="191" y="97"/>
                      </a:lnTo>
                      <a:lnTo>
                        <a:pt x="202" y="95"/>
                      </a:lnTo>
                      <a:lnTo>
                        <a:pt x="215" y="94"/>
                      </a:lnTo>
                      <a:lnTo>
                        <a:pt x="227" y="94"/>
                      </a:lnTo>
                      <a:lnTo>
                        <a:pt x="248" y="94"/>
                      </a:lnTo>
                      <a:lnTo>
                        <a:pt x="268" y="96"/>
                      </a:lnTo>
                      <a:lnTo>
                        <a:pt x="285" y="100"/>
                      </a:lnTo>
                      <a:lnTo>
                        <a:pt x="302" y="104"/>
                      </a:lnTo>
                      <a:lnTo>
                        <a:pt x="317" y="108"/>
                      </a:lnTo>
                      <a:lnTo>
                        <a:pt x="331" y="113"/>
                      </a:lnTo>
                      <a:lnTo>
                        <a:pt x="342" y="118"/>
                      </a:lnTo>
                      <a:lnTo>
                        <a:pt x="351" y="122"/>
                      </a:lnTo>
                      <a:lnTo>
                        <a:pt x="378" y="31"/>
                      </a:lnTo>
                      <a:lnTo>
                        <a:pt x="366" y="25"/>
                      </a:lnTo>
                      <a:lnTo>
                        <a:pt x="350" y="20"/>
                      </a:lnTo>
                      <a:lnTo>
                        <a:pt x="335" y="14"/>
                      </a:lnTo>
                      <a:lnTo>
                        <a:pt x="316" y="9"/>
                      </a:lnTo>
                      <a:lnTo>
                        <a:pt x="298" y="6"/>
                      </a:lnTo>
                      <a:lnTo>
                        <a:pt x="276" y="3"/>
                      </a:lnTo>
                      <a:lnTo>
                        <a:pt x="254" y="1"/>
                      </a:lnTo>
                      <a:lnTo>
                        <a:pt x="229" y="0"/>
                      </a:lnTo>
                      <a:lnTo>
                        <a:pt x="204" y="1"/>
                      </a:lnTo>
                      <a:lnTo>
                        <a:pt x="182" y="4"/>
                      </a:lnTo>
                      <a:lnTo>
                        <a:pt x="159" y="8"/>
                      </a:lnTo>
                      <a:lnTo>
                        <a:pt x="139" y="14"/>
                      </a:lnTo>
                      <a:lnTo>
                        <a:pt x="119" y="22"/>
                      </a:lnTo>
                      <a:lnTo>
                        <a:pt x="101" y="30"/>
                      </a:lnTo>
                      <a:lnTo>
                        <a:pt x="84" y="40"/>
                      </a:lnTo>
                      <a:lnTo>
                        <a:pt x="70" y="51"/>
                      </a:lnTo>
                      <a:lnTo>
                        <a:pt x="56" y="64"/>
                      </a:lnTo>
                      <a:lnTo>
                        <a:pt x="44" y="77"/>
                      </a:lnTo>
                      <a:lnTo>
                        <a:pt x="34" y="93"/>
                      </a:lnTo>
                      <a:lnTo>
                        <a:pt x="26" y="108"/>
                      </a:lnTo>
                      <a:lnTo>
                        <a:pt x="18" y="124"/>
                      </a:lnTo>
                      <a:lnTo>
                        <a:pt x="14" y="142"/>
                      </a:lnTo>
                      <a:lnTo>
                        <a:pt x="11" y="159"/>
                      </a:lnTo>
                      <a:lnTo>
                        <a:pt x="10" y="179"/>
                      </a:lnTo>
                      <a:lnTo>
                        <a:pt x="11" y="194"/>
                      </a:lnTo>
                      <a:lnTo>
                        <a:pt x="13" y="211"/>
                      </a:lnTo>
                      <a:lnTo>
                        <a:pt x="16" y="225"/>
                      </a:lnTo>
                      <a:lnTo>
                        <a:pt x="21" y="240"/>
                      </a:lnTo>
                      <a:lnTo>
                        <a:pt x="29" y="253"/>
                      </a:lnTo>
                      <a:lnTo>
                        <a:pt x="36" y="265"/>
                      </a:lnTo>
                      <a:lnTo>
                        <a:pt x="45" y="277"/>
                      </a:lnTo>
                      <a:lnTo>
                        <a:pt x="55" y="288"/>
                      </a:lnTo>
                      <a:lnTo>
                        <a:pt x="67" y="299"/>
                      </a:lnTo>
                      <a:lnTo>
                        <a:pt x="80" y="310"/>
                      </a:lnTo>
                      <a:lnTo>
                        <a:pt x="93" y="319"/>
                      </a:lnTo>
                      <a:lnTo>
                        <a:pt x="109" y="328"/>
                      </a:lnTo>
                      <a:lnTo>
                        <a:pt x="124" y="336"/>
                      </a:lnTo>
                      <a:lnTo>
                        <a:pt x="142" y="345"/>
                      </a:lnTo>
                      <a:lnTo>
                        <a:pt x="159" y="352"/>
                      </a:lnTo>
                      <a:lnTo>
                        <a:pt x="178" y="359"/>
                      </a:lnTo>
                      <a:lnTo>
                        <a:pt x="205" y="369"/>
                      </a:lnTo>
                      <a:lnTo>
                        <a:pt x="228" y="381"/>
                      </a:lnTo>
                      <a:lnTo>
                        <a:pt x="238" y="386"/>
                      </a:lnTo>
                      <a:lnTo>
                        <a:pt x="247" y="392"/>
                      </a:lnTo>
                      <a:lnTo>
                        <a:pt x="255" y="397"/>
                      </a:lnTo>
                      <a:lnTo>
                        <a:pt x="262" y="403"/>
                      </a:lnTo>
                      <a:lnTo>
                        <a:pt x="268" y="409"/>
                      </a:lnTo>
                      <a:lnTo>
                        <a:pt x="273" y="417"/>
                      </a:lnTo>
                      <a:lnTo>
                        <a:pt x="278" y="423"/>
                      </a:lnTo>
                      <a:lnTo>
                        <a:pt x="281" y="430"/>
                      </a:lnTo>
                      <a:lnTo>
                        <a:pt x="284" y="437"/>
                      </a:lnTo>
                      <a:lnTo>
                        <a:pt x="287" y="445"/>
                      </a:lnTo>
                      <a:lnTo>
                        <a:pt x="288" y="454"/>
                      </a:lnTo>
                      <a:lnTo>
                        <a:pt x="288" y="462"/>
                      </a:lnTo>
                      <a:lnTo>
                        <a:pt x="288" y="471"/>
                      </a:lnTo>
                      <a:lnTo>
                        <a:pt x="285" y="480"/>
                      </a:lnTo>
                      <a:lnTo>
                        <a:pt x="283" y="489"/>
                      </a:lnTo>
                      <a:lnTo>
                        <a:pt x="280" y="497"/>
                      </a:lnTo>
                      <a:lnTo>
                        <a:pt x="276" y="504"/>
                      </a:lnTo>
                      <a:lnTo>
                        <a:pt x="271" y="511"/>
                      </a:lnTo>
                      <a:lnTo>
                        <a:pt x="265" y="517"/>
                      </a:lnTo>
                      <a:lnTo>
                        <a:pt x="259" y="524"/>
                      </a:lnTo>
                      <a:lnTo>
                        <a:pt x="251" y="529"/>
                      </a:lnTo>
                      <a:lnTo>
                        <a:pt x="242" y="533"/>
                      </a:lnTo>
                      <a:lnTo>
                        <a:pt x="233" y="537"/>
                      </a:lnTo>
                      <a:lnTo>
                        <a:pt x="223" y="540"/>
                      </a:lnTo>
                      <a:lnTo>
                        <a:pt x="213" y="543"/>
                      </a:lnTo>
                      <a:lnTo>
                        <a:pt x="200" y="545"/>
                      </a:lnTo>
                      <a:lnTo>
                        <a:pt x="188" y="546"/>
                      </a:lnTo>
                      <a:lnTo>
                        <a:pt x="175" y="546"/>
                      </a:lnTo>
                      <a:lnTo>
                        <a:pt x="154" y="546"/>
                      </a:lnTo>
                      <a:lnTo>
                        <a:pt x="132" y="543"/>
                      </a:lnTo>
                      <a:lnTo>
                        <a:pt x="112" y="540"/>
                      </a:lnTo>
                      <a:lnTo>
                        <a:pt x="92" y="535"/>
                      </a:lnTo>
                      <a:lnTo>
                        <a:pt x="74" y="529"/>
                      </a:lnTo>
                      <a:lnTo>
                        <a:pt x="56" y="523"/>
                      </a:lnTo>
                      <a:lnTo>
                        <a:pt x="40" y="514"/>
                      </a:lnTo>
                      <a:lnTo>
                        <a:pt x="26" y="507"/>
                      </a:lnTo>
                      <a:lnTo>
                        <a:pt x="0" y="601"/>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latin typeface="Myriad Pro"/>
                  </a:endParaRPr>
                </a:p>
              </p:txBody>
            </p:sp>
            <p:sp>
              <p:nvSpPr>
                <p:cNvPr id="30" name="Freeform 29"/>
                <p:cNvSpPr>
                  <a:spLocks noEditPoints="1"/>
                </p:cNvSpPr>
                <p:nvPr/>
              </p:nvSpPr>
              <p:spPr bwMode="auto">
                <a:xfrm>
                  <a:off x="656520" y="250031"/>
                  <a:ext cx="780730" cy="84203"/>
                </a:xfrm>
                <a:custGeom>
                  <a:avLst/>
                  <a:gdLst/>
                  <a:ahLst/>
                  <a:cxnLst>
                    <a:cxn ang="0">
                      <a:pos x="5506" y="10"/>
                    </a:cxn>
                    <a:cxn ang="0">
                      <a:pos x="5169" y="544"/>
                    </a:cxn>
                    <a:cxn ang="0">
                      <a:pos x="5029" y="477"/>
                    </a:cxn>
                    <a:cxn ang="0">
                      <a:pos x="4982" y="270"/>
                    </a:cxn>
                    <a:cxn ang="0">
                      <a:pos x="5063" y="133"/>
                    </a:cxn>
                    <a:cxn ang="0">
                      <a:pos x="5293" y="109"/>
                    </a:cxn>
                    <a:cxn ang="0">
                      <a:pos x="5122" y="6"/>
                    </a:cxn>
                    <a:cxn ang="0">
                      <a:pos x="4924" y="122"/>
                    </a:cxn>
                    <a:cxn ang="0">
                      <a:pos x="4861" y="362"/>
                    </a:cxn>
                    <a:cxn ang="0">
                      <a:pos x="4955" y="565"/>
                    </a:cxn>
                    <a:cxn ang="0">
                      <a:pos x="5175" y="641"/>
                    </a:cxn>
                    <a:cxn ang="0">
                      <a:pos x="4373" y="269"/>
                    </a:cxn>
                    <a:cxn ang="0">
                      <a:pos x="4761" y="631"/>
                    </a:cxn>
                    <a:cxn ang="0">
                      <a:pos x="4630" y="407"/>
                    </a:cxn>
                    <a:cxn ang="0">
                      <a:pos x="3905" y="100"/>
                    </a:cxn>
                    <a:cxn ang="0">
                      <a:pos x="3809" y="456"/>
                    </a:cxn>
                    <a:cxn ang="0">
                      <a:pos x="3020" y="10"/>
                    </a:cxn>
                    <a:cxn ang="0">
                      <a:pos x="2324" y="528"/>
                    </a:cxn>
                    <a:cxn ang="0">
                      <a:pos x="2455" y="633"/>
                    </a:cxn>
                    <a:cxn ang="0">
                      <a:pos x="2663" y="610"/>
                    </a:cxn>
                    <a:cxn ang="0">
                      <a:pos x="2767" y="461"/>
                    </a:cxn>
                    <a:cxn ang="0">
                      <a:pos x="2644" y="481"/>
                    </a:cxn>
                    <a:cxn ang="0">
                      <a:pos x="2470" y="533"/>
                    </a:cxn>
                    <a:cxn ang="0">
                      <a:pos x="1803" y="609"/>
                    </a:cxn>
                    <a:cxn ang="0">
                      <a:pos x="2082" y="617"/>
                    </a:cxn>
                    <a:cxn ang="0">
                      <a:pos x="2191" y="472"/>
                    </a:cxn>
                    <a:cxn ang="0">
                      <a:pos x="2070" y="286"/>
                    </a:cxn>
                    <a:cxn ang="0">
                      <a:pos x="1914" y="177"/>
                    </a:cxn>
                    <a:cxn ang="0">
                      <a:pos x="1991" y="95"/>
                    </a:cxn>
                    <a:cxn ang="0">
                      <a:pos x="2106" y="9"/>
                    </a:cxn>
                    <a:cxn ang="0">
                      <a:pos x="1823" y="93"/>
                    </a:cxn>
                    <a:cxn ang="0">
                      <a:pos x="1869" y="310"/>
                    </a:cxn>
                    <a:cxn ang="0">
                      <a:pos x="2067" y="423"/>
                    </a:cxn>
                    <a:cxn ang="0">
                      <a:pos x="2031" y="533"/>
                    </a:cxn>
                    <a:cxn ang="0">
                      <a:pos x="1789" y="601"/>
                    </a:cxn>
                    <a:cxn ang="0">
                      <a:pos x="1348" y="251"/>
                    </a:cxn>
                    <a:cxn ang="0">
                      <a:pos x="1587" y="422"/>
                    </a:cxn>
                    <a:cxn ang="0">
                      <a:pos x="1300" y="631"/>
                    </a:cxn>
                    <a:cxn ang="0">
                      <a:pos x="679" y="482"/>
                    </a:cxn>
                    <a:cxn ang="0">
                      <a:pos x="668" y="177"/>
                    </a:cxn>
                    <a:cxn ang="0">
                      <a:pos x="807" y="91"/>
                    </a:cxn>
                    <a:cxn ang="0">
                      <a:pos x="944" y="177"/>
                    </a:cxn>
                    <a:cxn ang="0">
                      <a:pos x="933" y="482"/>
                    </a:cxn>
                    <a:cxn ang="0">
                      <a:pos x="804" y="550"/>
                    </a:cxn>
                    <a:cxn ang="0">
                      <a:pos x="993" y="575"/>
                    </a:cxn>
                    <a:cxn ang="0">
                      <a:pos x="1094" y="370"/>
                    </a:cxn>
                    <a:cxn ang="0">
                      <a:pos x="1054" y="137"/>
                    </a:cxn>
                    <a:cxn ang="0">
                      <a:pos x="890" y="9"/>
                    </a:cxn>
                    <a:cxn ang="0">
                      <a:pos x="665" y="37"/>
                    </a:cxn>
                    <a:cxn ang="0">
                      <a:pos x="531" y="209"/>
                    </a:cxn>
                    <a:cxn ang="0">
                      <a:pos x="535" y="452"/>
                    </a:cxn>
                    <a:cxn ang="0">
                      <a:pos x="670" y="611"/>
                    </a:cxn>
                    <a:cxn ang="0">
                      <a:pos x="403" y="539"/>
                    </a:cxn>
                    <a:cxn ang="0">
                      <a:pos x="216" y="516"/>
                    </a:cxn>
                    <a:cxn ang="0">
                      <a:pos x="123" y="371"/>
                    </a:cxn>
                    <a:cxn ang="0">
                      <a:pos x="160" y="176"/>
                    </a:cxn>
                    <a:cxn ang="0">
                      <a:pos x="337" y="94"/>
                    </a:cxn>
                    <a:cxn ang="0">
                      <a:pos x="383" y="3"/>
                    </a:cxn>
                    <a:cxn ang="0">
                      <a:pos x="130" y="59"/>
                    </a:cxn>
                    <a:cxn ang="0">
                      <a:pos x="6" y="255"/>
                    </a:cxn>
                    <a:cxn ang="0">
                      <a:pos x="41" y="497"/>
                    </a:cxn>
                    <a:cxn ang="0">
                      <a:pos x="215" y="628"/>
                    </a:cxn>
                    <a:cxn ang="0">
                      <a:pos x="458" y="523"/>
                    </a:cxn>
                  </a:cxnLst>
                  <a:rect l="0" t="0" r="r" b="b"/>
                  <a:pathLst>
                    <a:path w="5893" h="641">
                      <a:moveTo>
                        <a:pt x="5686" y="631"/>
                      </a:moveTo>
                      <a:lnTo>
                        <a:pt x="5686" y="369"/>
                      </a:lnTo>
                      <a:lnTo>
                        <a:pt x="5893" y="10"/>
                      </a:lnTo>
                      <a:lnTo>
                        <a:pt x="5764" y="10"/>
                      </a:lnTo>
                      <a:lnTo>
                        <a:pt x="5690" y="169"/>
                      </a:lnTo>
                      <a:lnTo>
                        <a:pt x="5675" y="202"/>
                      </a:lnTo>
                      <a:lnTo>
                        <a:pt x="5661" y="232"/>
                      </a:lnTo>
                      <a:lnTo>
                        <a:pt x="5648" y="262"/>
                      </a:lnTo>
                      <a:lnTo>
                        <a:pt x="5636" y="292"/>
                      </a:lnTo>
                      <a:lnTo>
                        <a:pt x="5635" y="292"/>
                      </a:lnTo>
                      <a:lnTo>
                        <a:pt x="5621" y="261"/>
                      </a:lnTo>
                      <a:lnTo>
                        <a:pt x="5609" y="232"/>
                      </a:lnTo>
                      <a:lnTo>
                        <a:pt x="5596" y="202"/>
                      </a:lnTo>
                      <a:lnTo>
                        <a:pt x="5580" y="170"/>
                      </a:lnTo>
                      <a:lnTo>
                        <a:pt x="5506" y="10"/>
                      </a:lnTo>
                      <a:lnTo>
                        <a:pt x="5377" y="10"/>
                      </a:lnTo>
                      <a:lnTo>
                        <a:pt x="5573" y="372"/>
                      </a:lnTo>
                      <a:lnTo>
                        <a:pt x="5573" y="631"/>
                      </a:lnTo>
                      <a:lnTo>
                        <a:pt x="5686" y="631"/>
                      </a:lnTo>
                      <a:close/>
                      <a:moveTo>
                        <a:pt x="5318" y="523"/>
                      </a:moveTo>
                      <a:lnTo>
                        <a:pt x="5306" y="528"/>
                      </a:lnTo>
                      <a:lnTo>
                        <a:pt x="5293" y="532"/>
                      </a:lnTo>
                      <a:lnTo>
                        <a:pt x="5277" y="536"/>
                      </a:lnTo>
                      <a:lnTo>
                        <a:pt x="5262" y="539"/>
                      </a:lnTo>
                      <a:lnTo>
                        <a:pt x="5245" y="542"/>
                      </a:lnTo>
                      <a:lnTo>
                        <a:pt x="5229" y="544"/>
                      </a:lnTo>
                      <a:lnTo>
                        <a:pt x="5211" y="545"/>
                      </a:lnTo>
                      <a:lnTo>
                        <a:pt x="5194" y="545"/>
                      </a:lnTo>
                      <a:lnTo>
                        <a:pt x="5182" y="545"/>
                      </a:lnTo>
                      <a:lnTo>
                        <a:pt x="5169" y="544"/>
                      </a:lnTo>
                      <a:lnTo>
                        <a:pt x="5157" y="543"/>
                      </a:lnTo>
                      <a:lnTo>
                        <a:pt x="5146" y="541"/>
                      </a:lnTo>
                      <a:lnTo>
                        <a:pt x="5134" y="539"/>
                      </a:lnTo>
                      <a:lnTo>
                        <a:pt x="5124" y="537"/>
                      </a:lnTo>
                      <a:lnTo>
                        <a:pt x="5113" y="534"/>
                      </a:lnTo>
                      <a:lnTo>
                        <a:pt x="5104" y="530"/>
                      </a:lnTo>
                      <a:lnTo>
                        <a:pt x="5093" y="526"/>
                      </a:lnTo>
                      <a:lnTo>
                        <a:pt x="5084" y="522"/>
                      </a:lnTo>
                      <a:lnTo>
                        <a:pt x="5075" y="516"/>
                      </a:lnTo>
                      <a:lnTo>
                        <a:pt x="5067" y="511"/>
                      </a:lnTo>
                      <a:lnTo>
                        <a:pt x="5057" y="505"/>
                      </a:lnTo>
                      <a:lnTo>
                        <a:pt x="5050" y="499"/>
                      </a:lnTo>
                      <a:lnTo>
                        <a:pt x="5042" y="492"/>
                      </a:lnTo>
                      <a:lnTo>
                        <a:pt x="5036" y="486"/>
                      </a:lnTo>
                      <a:lnTo>
                        <a:pt x="5029" y="477"/>
                      </a:lnTo>
                      <a:lnTo>
                        <a:pt x="5022" y="470"/>
                      </a:lnTo>
                      <a:lnTo>
                        <a:pt x="5016" y="462"/>
                      </a:lnTo>
                      <a:lnTo>
                        <a:pt x="5011" y="453"/>
                      </a:lnTo>
                      <a:lnTo>
                        <a:pt x="5006" y="443"/>
                      </a:lnTo>
                      <a:lnTo>
                        <a:pt x="5001" y="434"/>
                      </a:lnTo>
                      <a:lnTo>
                        <a:pt x="4997" y="425"/>
                      </a:lnTo>
                      <a:lnTo>
                        <a:pt x="4993" y="415"/>
                      </a:lnTo>
                      <a:lnTo>
                        <a:pt x="4986" y="393"/>
                      </a:lnTo>
                      <a:lnTo>
                        <a:pt x="4982" y="371"/>
                      </a:lnTo>
                      <a:lnTo>
                        <a:pt x="4979" y="347"/>
                      </a:lnTo>
                      <a:lnTo>
                        <a:pt x="4978" y="322"/>
                      </a:lnTo>
                      <a:lnTo>
                        <a:pt x="4979" y="309"/>
                      </a:lnTo>
                      <a:lnTo>
                        <a:pt x="4979" y="295"/>
                      </a:lnTo>
                      <a:lnTo>
                        <a:pt x="4981" y="282"/>
                      </a:lnTo>
                      <a:lnTo>
                        <a:pt x="4982" y="270"/>
                      </a:lnTo>
                      <a:lnTo>
                        <a:pt x="4985" y="257"/>
                      </a:lnTo>
                      <a:lnTo>
                        <a:pt x="4987" y="246"/>
                      </a:lnTo>
                      <a:lnTo>
                        <a:pt x="4991" y="235"/>
                      </a:lnTo>
                      <a:lnTo>
                        <a:pt x="4995" y="223"/>
                      </a:lnTo>
                      <a:lnTo>
                        <a:pt x="4999" y="213"/>
                      </a:lnTo>
                      <a:lnTo>
                        <a:pt x="5004" y="203"/>
                      </a:lnTo>
                      <a:lnTo>
                        <a:pt x="5008" y="193"/>
                      </a:lnTo>
                      <a:lnTo>
                        <a:pt x="5014" y="184"/>
                      </a:lnTo>
                      <a:lnTo>
                        <a:pt x="5019" y="176"/>
                      </a:lnTo>
                      <a:lnTo>
                        <a:pt x="5026" y="168"/>
                      </a:lnTo>
                      <a:lnTo>
                        <a:pt x="5033" y="159"/>
                      </a:lnTo>
                      <a:lnTo>
                        <a:pt x="5040" y="152"/>
                      </a:lnTo>
                      <a:lnTo>
                        <a:pt x="5047" y="145"/>
                      </a:lnTo>
                      <a:lnTo>
                        <a:pt x="5055" y="139"/>
                      </a:lnTo>
                      <a:lnTo>
                        <a:pt x="5063" y="133"/>
                      </a:lnTo>
                      <a:lnTo>
                        <a:pt x="5072" y="127"/>
                      </a:lnTo>
                      <a:lnTo>
                        <a:pt x="5080" y="121"/>
                      </a:lnTo>
                      <a:lnTo>
                        <a:pt x="5089" y="117"/>
                      </a:lnTo>
                      <a:lnTo>
                        <a:pt x="5098" y="112"/>
                      </a:lnTo>
                      <a:lnTo>
                        <a:pt x="5109" y="109"/>
                      </a:lnTo>
                      <a:lnTo>
                        <a:pt x="5129" y="102"/>
                      </a:lnTo>
                      <a:lnTo>
                        <a:pt x="5150" y="98"/>
                      </a:lnTo>
                      <a:lnTo>
                        <a:pt x="5172" y="95"/>
                      </a:lnTo>
                      <a:lnTo>
                        <a:pt x="5196" y="94"/>
                      </a:lnTo>
                      <a:lnTo>
                        <a:pt x="5215" y="95"/>
                      </a:lnTo>
                      <a:lnTo>
                        <a:pt x="5232" y="96"/>
                      </a:lnTo>
                      <a:lnTo>
                        <a:pt x="5248" y="98"/>
                      </a:lnTo>
                      <a:lnTo>
                        <a:pt x="5264" y="101"/>
                      </a:lnTo>
                      <a:lnTo>
                        <a:pt x="5279" y="105"/>
                      </a:lnTo>
                      <a:lnTo>
                        <a:pt x="5293" y="109"/>
                      </a:lnTo>
                      <a:lnTo>
                        <a:pt x="5305" y="113"/>
                      </a:lnTo>
                      <a:lnTo>
                        <a:pt x="5316" y="118"/>
                      </a:lnTo>
                      <a:lnTo>
                        <a:pt x="5341" y="28"/>
                      </a:lnTo>
                      <a:lnTo>
                        <a:pt x="5332" y="24"/>
                      </a:lnTo>
                      <a:lnTo>
                        <a:pt x="5318" y="19"/>
                      </a:lnTo>
                      <a:lnTo>
                        <a:pt x="5303" y="13"/>
                      </a:lnTo>
                      <a:lnTo>
                        <a:pt x="5285" y="9"/>
                      </a:lnTo>
                      <a:lnTo>
                        <a:pt x="5265" y="6"/>
                      </a:lnTo>
                      <a:lnTo>
                        <a:pt x="5242" y="3"/>
                      </a:lnTo>
                      <a:lnTo>
                        <a:pt x="5218" y="1"/>
                      </a:lnTo>
                      <a:lnTo>
                        <a:pt x="5191" y="0"/>
                      </a:lnTo>
                      <a:lnTo>
                        <a:pt x="5173" y="1"/>
                      </a:lnTo>
                      <a:lnTo>
                        <a:pt x="5156" y="2"/>
                      </a:lnTo>
                      <a:lnTo>
                        <a:pt x="5139" y="4"/>
                      </a:lnTo>
                      <a:lnTo>
                        <a:pt x="5122" y="6"/>
                      </a:lnTo>
                      <a:lnTo>
                        <a:pt x="5106" y="9"/>
                      </a:lnTo>
                      <a:lnTo>
                        <a:pt x="5090" y="13"/>
                      </a:lnTo>
                      <a:lnTo>
                        <a:pt x="5075" y="17"/>
                      </a:lnTo>
                      <a:lnTo>
                        <a:pt x="5059" y="23"/>
                      </a:lnTo>
                      <a:lnTo>
                        <a:pt x="5045" y="29"/>
                      </a:lnTo>
                      <a:lnTo>
                        <a:pt x="5031" y="35"/>
                      </a:lnTo>
                      <a:lnTo>
                        <a:pt x="5016" y="42"/>
                      </a:lnTo>
                      <a:lnTo>
                        <a:pt x="5003" y="50"/>
                      </a:lnTo>
                      <a:lnTo>
                        <a:pt x="4989" y="59"/>
                      </a:lnTo>
                      <a:lnTo>
                        <a:pt x="4977" y="68"/>
                      </a:lnTo>
                      <a:lnTo>
                        <a:pt x="4966" y="77"/>
                      </a:lnTo>
                      <a:lnTo>
                        <a:pt x="4955" y="87"/>
                      </a:lnTo>
                      <a:lnTo>
                        <a:pt x="4943" y="99"/>
                      </a:lnTo>
                      <a:lnTo>
                        <a:pt x="4933" y="110"/>
                      </a:lnTo>
                      <a:lnTo>
                        <a:pt x="4924" y="122"/>
                      </a:lnTo>
                      <a:lnTo>
                        <a:pt x="4914" y="135"/>
                      </a:lnTo>
                      <a:lnTo>
                        <a:pt x="4906" y="148"/>
                      </a:lnTo>
                      <a:lnTo>
                        <a:pt x="4898" y="162"/>
                      </a:lnTo>
                      <a:lnTo>
                        <a:pt x="4891" y="176"/>
                      </a:lnTo>
                      <a:lnTo>
                        <a:pt x="4885" y="190"/>
                      </a:lnTo>
                      <a:lnTo>
                        <a:pt x="4879" y="206"/>
                      </a:lnTo>
                      <a:lnTo>
                        <a:pt x="4873" y="222"/>
                      </a:lnTo>
                      <a:lnTo>
                        <a:pt x="4869" y="239"/>
                      </a:lnTo>
                      <a:lnTo>
                        <a:pt x="4866" y="255"/>
                      </a:lnTo>
                      <a:lnTo>
                        <a:pt x="4863" y="273"/>
                      </a:lnTo>
                      <a:lnTo>
                        <a:pt x="4861" y="290"/>
                      </a:lnTo>
                      <a:lnTo>
                        <a:pt x="4860" y="309"/>
                      </a:lnTo>
                      <a:lnTo>
                        <a:pt x="4859" y="328"/>
                      </a:lnTo>
                      <a:lnTo>
                        <a:pt x="4860" y="346"/>
                      </a:lnTo>
                      <a:lnTo>
                        <a:pt x="4861" y="362"/>
                      </a:lnTo>
                      <a:lnTo>
                        <a:pt x="4862" y="380"/>
                      </a:lnTo>
                      <a:lnTo>
                        <a:pt x="4865" y="395"/>
                      </a:lnTo>
                      <a:lnTo>
                        <a:pt x="4868" y="412"/>
                      </a:lnTo>
                      <a:lnTo>
                        <a:pt x="4871" y="427"/>
                      </a:lnTo>
                      <a:lnTo>
                        <a:pt x="4876" y="441"/>
                      </a:lnTo>
                      <a:lnTo>
                        <a:pt x="4881" y="457"/>
                      </a:lnTo>
                      <a:lnTo>
                        <a:pt x="4887" y="470"/>
                      </a:lnTo>
                      <a:lnTo>
                        <a:pt x="4893" y="484"/>
                      </a:lnTo>
                      <a:lnTo>
                        <a:pt x="4900" y="497"/>
                      </a:lnTo>
                      <a:lnTo>
                        <a:pt x="4907" y="509"/>
                      </a:lnTo>
                      <a:lnTo>
                        <a:pt x="4915" y="522"/>
                      </a:lnTo>
                      <a:lnTo>
                        <a:pt x="4925" y="534"/>
                      </a:lnTo>
                      <a:lnTo>
                        <a:pt x="4934" y="544"/>
                      </a:lnTo>
                      <a:lnTo>
                        <a:pt x="4943" y="555"/>
                      </a:lnTo>
                      <a:lnTo>
                        <a:pt x="4955" y="565"/>
                      </a:lnTo>
                      <a:lnTo>
                        <a:pt x="4965" y="574"/>
                      </a:lnTo>
                      <a:lnTo>
                        <a:pt x="4977" y="583"/>
                      </a:lnTo>
                      <a:lnTo>
                        <a:pt x="4989" y="592"/>
                      </a:lnTo>
                      <a:lnTo>
                        <a:pt x="5002" y="599"/>
                      </a:lnTo>
                      <a:lnTo>
                        <a:pt x="5015" y="606"/>
                      </a:lnTo>
                      <a:lnTo>
                        <a:pt x="5029" y="612"/>
                      </a:lnTo>
                      <a:lnTo>
                        <a:pt x="5043" y="618"/>
                      </a:lnTo>
                      <a:lnTo>
                        <a:pt x="5058" y="623"/>
                      </a:lnTo>
                      <a:lnTo>
                        <a:pt x="5074" y="628"/>
                      </a:lnTo>
                      <a:lnTo>
                        <a:pt x="5089" y="632"/>
                      </a:lnTo>
                      <a:lnTo>
                        <a:pt x="5106" y="635"/>
                      </a:lnTo>
                      <a:lnTo>
                        <a:pt x="5122" y="637"/>
                      </a:lnTo>
                      <a:lnTo>
                        <a:pt x="5139" y="639"/>
                      </a:lnTo>
                      <a:lnTo>
                        <a:pt x="5158" y="640"/>
                      </a:lnTo>
                      <a:lnTo>
                        <a:pt x="5175" y="641"/>
                      </a:lnTo>
                      <a:lnTo>
                        <a:pt x="5203" y="640"/>
                      </a:lnTo>
                      <a:lnTo>
                        <a:pt x="5229" y="638"/>
                      </a:lnTo>
                      <a:lnTo>
                        <a:pt x="5253" y="635"/>
                      </a:lnTo>
                      <a:lnTo>
                        <a:pt x="5274" y="632"/>
                      </a:lnTo>
                      <a:lnTo>
                        <a:pt x="5294" y="628"/>
                      </a:lnTo>
                      <a:lnTo>
                        <a:pt x="5310" y="622"/>
                      </a:lnTo>
                      <a:lnTo>
                        <a:pt x="5324" y="617"/>
                      </a:lnTo>
                      <a:lnTo>
                        <a:pt x="5337" y="612"/>
                      </a:lnTo>
                      <a:lnTo>
                        <a:pt x="5318" y="523"/>
                      </a:lnTo>
                      <a:close/>
                      <a:moveTo>
                        <a:pt x="4374" y="631"/>
                      </a:moveTo>
                      <a:lnTo>
                        <a:pt x="4374" y="408"/>
                      </a:lnTo>
                      <a:lnTo>
                        <a:pt x="4374" y="371"/>
                      </a:lnTo>
                      <a:lnTo>
                        <a:pt x="4374" y="335"/>
                      </a:lnTo>
                      <a:lnTo>
                        <a:pt x="4374" y="301"/>
                      </a:lnTo>
                      <a:lnTo>
                        <a:pt x="4373" y="269"/>
                      </a:lnTo>
                      <a:lnTo>
                        <a:pt x="4372" y="237"/>
                      </a:lnTo>
                      <a:lnTo>
                        <a:pt x="4371" y="205"/>
                      </a:lnTo>
                      <a:lnTo>
                        <a:pt x="4370" y="175"/>
                      </a:lnTo>
                      <a:lnTo>
                        <a:pt x="4369" y="144"/>
                      </a:lnTo>
                      <a:lnTo>
                        <a:pt x="4371" y="144"/>
                      </a:lnTo>
                      <a:lnTo>
                        <a:pt x="4383" y="170"/>
                      </a:lnTo>
                      <a:lnTo>
                        <a:pt x="4396" y="198"/>
                      </a:lnTo>
                      <a:lnTo>
                        <a:pt x="4410" y="224"/>
                      </a:lnTo>
                      <a:lnTo>
                        <a:pt x="4423" y="251"/>
                      </a:lnTo>
                      <a:lnTo>
                        <a:pt x="4438" y="279"/>
                      </a:lnTo>
                      <a:lnTo>
                        <a:pt x="4453" y="306"/>
                      </a:lnTo>
                      <a:lnTo>
                        <a:pt x="4468" y="332"/>
                      </a:lnTo>
                      <a:lnTo>
                        <a:pt x="4483" y="358"/>
                      </a:lnTo>
                      <a:lnTo>
                        <a:pt x="4644" y="631"/>
                      </a:lnTo>
                      <a:lnTo>
                        <a:pt x="4761" y="631"/>
                      </a:lnTo>
                      <a:lnTo>
                        <a:pt x="4761" y="10"/>
                      </a:lnTo>
                      <a:lnTo>
                        <a:pt x="4657" y="10"/>
                      </a:lnTo>
                      <a:lnTo>
                        <a:pt x="4657" y="226"/>
                      </a:lnTo>
                      <a:lnTo>
                        <a:pt x="4657" y="261"/>
                      </a:lnTo>
                      <a:lnTo>
                        <a:pt x="4658" y="295"/>
                      </a:lnTo>
                      <a:lnTo>
                        <a:pt x="4658" y="328"/>
                      </a:lnTo>
                      <a:lnTo>
                        <a:pt x="4659" y="360"/>
                      </a:lnTo>
                      <a:lnTo>
                        <a:pt x="4661" y="391"/>
                      </a:lnTo>
                      <a:lnTo>
                        <a:pt x="4662" y="422"/>
                      </a:lnTo>
                      <a:lnTo>
                        <a:pt x="4665" y="453"/>
                      </a:lnTo>
                      <a:lnTo>
                        <a:pt x="4667" y="484"/>
                      </a:lnTo>
                      <a:lnTo>
                        <a:pt x="4665" y="485"/>
                      </a:lnTo>
                      <a:lnTo>
                        <a:pt x="4653" y="459"/>
                      </a:lnTo>
                      <a:lnTo>
                        <a:pt x="4642" y="433"/>
                      </a:lnTo>
                      <a:lnTo>
                        <a:pt x="4630" y="407"/>
                      </a:lnTo>
                      <a:lnTo>
                        <a:pt x="4616" y="381"/>
                      </a:lnTo>
                      <a:lnTo>
                        <a:pt x="4603" y="355"/>
                      </a:lnTo>
                      <a:lnTo>
                        <a:pt x="4589" y="328"/>
                      </a:lnTo>
                      <a:lnTo>
                        <a:pt x="4574" y="302"/>
                      </a:lnTo>
                      <a:lnTo>
                        <a:pt x="4559" y="277"/>
                      </a:lnTo>
                      <a:lnTo>
                        <a:pt x="4399" y="10"/>
                      </a:lnTo>
                      <a:lnTo>
                        <a:pt x="4270" y="10"/>
                      </a:lnTo>
                      <a:lnTo>
                        <a:pt x="4270" y="631"/>
                      </a:lnTo>
                      <a:lnTo>
                        <a:pt x="4374" y="631"/>
                      </a:lnTo>
                      <a:close/>
                      <a:moveTo>
                        <a:pt x="3827" y="369"/>
                      </a:moveTo>
                      <a:lnTo>
                        <a:pt x="3876" y="216"/>
                      </a:lnTo>
                      <a:lnTo>
                        <a:pt x="3884" y="187"/>
                      </a:lnTo>
                      <a:lnTo>
                        <a:pt x="3891" y="158"/>
                      </a:lnTo>
                      <a:lnTo>
                        <a:pt x="3898" y="129"/>
                      </a:lnTo>
                      <a:lnTo>
                        <a:pt x="3905" y="100"/>
                      </a:lnTo>
                      <a:lnTo>
                        <a:pt x="3908" y="100"/>
                      </a:lnTo>
                      <a:lnTo>
                        <a:pt x="3915" y="128"/>
                      </a:lnTo>
                      <a:lnTo>
                        <a:pt x="3922" y="157"/>
                      </a:lnTo>
                      <a:lnTo>
                        <a:pt x="3930" y="187"/>
                      </a:lnTo>
                      <a:lnTo>
                        <a:pt x="3938" y="217"/>
                      </a:lnTo>
                      <a:lnTo>
                        <a:pt x="3988" y="369"/>
                      </a:lnTo>
                      <a:lnTo>
                        <a:pt x="3827" y="369"/>
                      </a:lnTo>
                      <a:close/>
                      <a:moveTo>
                        <a:pt x="4006" y="456"/>
                      </a:moveTo>
                      <a:lnTo>
                        <a:pt x="4063" y="631"/>
                      </a:lnTo>
                      <a:lnTo>
                        <a:pt x="4184" y="631"/>
                      </a:lnTo>
                      <a:lnTo>
                        <a:pt x="3983" y="10"/>
                      </a:lnTo>
                      <a:lnTo>
                        <a:pt x="3839" y="10"/>
                      </a:lnTo>
                      <a:lnTo>
                        <a:pt x="3639" y="631"/>
                      </a:lnTo>
                      <a:lnTo>
                        <a:pt x="3756" y="631"/>
                      </a:lnTo>
                      <a:lnTo>
                        <a:pt x="3809" y="456"/>
                      </a:lnTo>
                      <a:lnTo>
                        <a:pt x="4006" y="456"/>
                      </a:lnTo>
                      <a:close/>
                      <a:moveTo>
                        <a:pt x="3389" y="631"/>
                      </a:moveTo>
                      <a:lnTo>
                        <a:pt x="3502" y="631"/>
                      </a:lnTo>
                      <a:lnTo>
                        <a:pt x="3502" y="105"/>
                      </a:lnTo>
                      <a:lnTo>
                        <a:pt x="3680" y="105"/>
                      </a:lnTo>
                      <a:lnTo>
                        <a:pt x="3680" y="10"/>
                      </a:lnTo>
                      <a:lnTo>
                        <a:pt x="3211" y="10"/>
                      </a:lnTo>
                      <a:lnTo>
                        <a:pt x="3211" y="105"/>
                      </a:lnTo>
                      <a:lnTo>
                        <a:pt x="3389" y="105"/>
                      </a:lnTo>
                      <a:lnTo>
                        <a:pt x="3389" y="631"/>
                      </a:lnTo>
                      <a:close/>
                      <a:moveTo>
                        <a:pt x="2906" y="631"/>
                      </a:moveTo>
                      <a:lnTo>
                        <a:pt x="3275" y="631"/>
                      </a:lnTo>
                      <a:lnTo>
                        <a:pt x="3275" y="536"/>
                      </a:lnTo>
                      <a:lnTo>
                        <a:pt x="3020" y="536"/>
                      </a:lnTo>
                      <a:lnTo>
                        <a:pt x="3020" y="10"/>
                      </a:lnTo>
                      <a:lnTo>
                        <a:pt x="2906" y="10"/>
                      </a:lnTo>
                      <a:lnTo>
                        <a:pt x="2906" y="631"/>
                      </a:lnTo>
                      <a:close/>
                      <a:moveTo>
                        <a:pt x="2293" y="10"/>
                      </a:moveTo>
                      <a:lnTo>
                        <a:pt x="2293" y="365"/>
                      </a:lnTo>
                      <a:lnTo>
                        <a:pt x="2293" y="383"/>
                      </a:lnTo>
                      <a:lnTo>
                        <a:pt x="2294" y="400"/>
                      </a:lnTo>
                      <a:lnTo>
                        <a:pt x="2295" y="417"/>
                      </a:lnTo>
                      <a:lnTo>
                        <a:pt x="2297" y="433"/>
                      </a:lnTo>
                      <a:lnTo>
                        <a:pt x="2299" y="449"/>
                      </a:lnTo>
                      <a:lnTo>
                        <a:pt x="2303" y="463"/>
                      </a:lnTo>
                      <a:lnTo>
                        <a:pt x="2306" y="477"/>
                      </a:lnTo>
                      <a:lnTo>
                        <a:pt x="2310" y="491"/>
                      </a:lnTo>
                      <a:lnTo>
                        <a:pt x="2314" y="503"/>
                      </a:lnTo>
                      <a:lnTo>
                        <a:pt x="2319" y="515"/>
                      </a:lnTo>
                      <a:lnTo>
                        <a:pt x="2324" y="528"/>
                      </a:lnTo>
                      <a:lnTo>
                        <a:pt x="2330" y="538"/>
                      </a:lnTo>
                      <a:lnTo>
                        <a:pt x="2336" y="548"/>
                      </a:lnTo>
                      <a:lnTo>
                        <a:pt x="2343" y="559"/>
                      </a:lnTo>
                      <a:lnTo>
                        <a:pt x="2350" y="568"/>
                      </a:lnTo>
                      <a:lnTo>
                        <a:pt x="2357" y="576"/>
                      </a:lnTo>
                      <a:lnTo>
                        <a:pt x="2365" y="584"/>
                      </a:lnTo>
                      <a:lnTo>
                        <a:pt x="2373" y="592"/>
                      </a:lnTo>
                      <a:lnTo>
                        <a:pt x="2383" y="599"/>
                      </a:lnTo>
                      <a:lnTo>
                        <a:pt x="2392" y="605"/>
                      </a:lnTo>
                      <a:lnTo>
                        <a:pt x="2401" y="611"/>
                      </a:lnTo>
                      <a:lnTo>
                        <a:pt x="2411" y="616"/>
                      </a:lnTo>
                      <a:lnTo>
                        <a:pt x="2422" y="621"/>
                      </a:lnTo>
                      <a:lnTo>
                        <a:pt x="2432" y="625"/>
                      </a:lnTo>
                      <a:lnTo>
                        <a:pt x="2443" y="629"/>
                      </a:lnTo>
                      <a:lnTo>
                        <a:pt x="2455" y="633"/>
                      </a:lnTo>
                      <a:lnTo>
                        <a:pt x="2466" y="635"/>
                      </a:lnTo>
                      <a:lnTo>
                        <a:pt x="2478" y="637"/>
                      </a:lnTo>
                      <a:lnTo>
                        <a:pt x="2503" y="640"/>
                      </a:lnTo>
                      <a:lnTo>
                        <a:pt x="2530" y="641"/>
                      </a:lnTo>
                      <a:lnTo>
                        <a:pt x="2543" y="641"/>
                      </a:lnTo>
                      <a:lnTo>
                        <a:pt x="2556" y="640"/>
                      </a:lnTo>
                      <a:lnTo>
                        <a:pt x="2570" y="639"/>
                      </a:lnTo>
                      <a:lnTo>
                        <a:pt x="2583" y="637"/>
                      </a:lnTo>
                      <a:lnTo>
                        <a:pt x="2595" y="635"/>
                      </a:lnTo>
                      <a:lnTo>
                        <a:pt x="2608" y="632"/>
                      </a:lnTo>
                      <a:lnTo>
                        <a:pt x="2619" y="629"/>
                      </a:lnTo>
                      <a:lnTo>
                        <a:pt x="2631" y="624"/>
                      </a:lnTo>
                      <a:lnTo>
                        <a:pt x="2643" y="620"/>
                      </a:lnTo>
                      <a:lnTo>
                        <a:pt x="2653" y="615"/>
                      </a:lnTo>
                      <a:lnTo>
                        <a:pt x="2663" y="610"/>
                      </a:lnTo>
                      <a:lnTo>
                        <a:pt x="2673" y="604"/>
                      </a:lnTo>
                      <a:lnTo>
                        <a:pt x="2683" y="598"/>
                      </a:lnTo>
                      <a:lnTo>
                        <a:pt x="2692" y="591"/>
                      </a:lnTo>
                      <a:lnTo>
                        <a:pt x="2701" y="582"/>
                      </a:lnTo>
                      <a:lnTo>
                        <a:pt x="2709" y="574"/>
                      </a:lnTo>
                      <a:lnTo>
                        <a:pt x="2718" y="566"/>
                      </a:lnTo>
                      <a:lnTo>
                        <a:pt x="2725" y="557"/>
                      </a:lnTo>
                      <a:lnTo>
                        <a:pt x="2732" y="546"/>
                      </a:lnTo>
                      <a:lnTo>
                        <a:pt x="2738" y="536"/>
                      </a:lnTo>
                      <a:lnTo>
                        <a:pt x="2744" y="525"/>
                      </a:lnTo>
                      <a:lnTo>
                        <a:pt x="2750" y="513"/>
                      </a:lnTo>
                      <a:lnTo>
                        <a:pt x="2755" y="501"/>
                      </a:lnTo>
                      <a:lnTo>
                        <a:pt x="2760" y="489"/>
                      </a:lnTo>
                      <a:lnTo>
                        <a:pt x="2764" y="475"/>
                      </a:lnTo>
                      <a:lnTo>
                        <a:pt x="2767" y="461"/>
                      </a:lnTo>
                      <a:lnTo>
                        <a:pt x="2770" y="446"/>
                      </a:lnTo>
                      <a:lnTo>
                        <a:pt x="2772" y="431"/>
                      </a:lnTo>
                      <a:lnTo>
                        <a:pt x="2774" y="416"/>
                      </a:lnTo>
                      <a:lnTo>
                        <a:pt x="2776" y="399"/>
                      </a:lnTo>
                      <a:lnTo>
                        <a:pt x="2777" y="383"/>
                      </a:lnTo>
                      <a:lnTo>
                        <a:pt x="2777" y="364"/>
                      </a:lnTo>
                      <a:lnTo>
                        <a:pt x="2777" y="10"/>
                      </a:lnTo>
                      <a:lnTo>
                        <a:pt x="2664" y="10"/>
                      </a:lnTo>
                      <a:lnTo>
                        <a:pt x="2664" y="372"/>
                      </a:lnTo>
                      <a:lnTo>
                        <a:pt x="2663" y="394"/>
                      </a:lnTo>
                      <a:lnTo>
                        <a:pt x="2661" y="415"/>
                      </a:lnTo>
                      <a:lnTo>
                        <a:pt x="2659" y="433"/>
                      </a:lnTo>
                      <a:lnTo>
                        <a:pt x="2655" y="451"/>
                      </a:lnTo>
                      <a:lnTo>
                        <a:pt x="2650" y="467"/>
                      </a:lnTo>
                      <a:lnTo>
                        <a:pt x="2644" y="481"/>
                      </a:lnTo>
                      <a:lnTo>
                        <a:pt x="2638" y="495"/>
                      </a:lnTo>
                      <a:lnTo>
                        <a:pt x="2629" y="506"/>
                      </a:lnTo>
                      <a:lnTo>
                        <a:pt x="2620" y="516"/>
                      </a:lnTo>
                      <a:lnTo>
                        <a:pt x="2611" y="526"/>
                      </a:lnTo>
                      <a:lnTo>
                        <a:pt x="2600" y="533"/>
                      </a:lnTo>
                      <a:lnTo>
                        <a:pt x="2588" y="539"/>
                      </a:lnTo>
                      <a:lnTo>
                        <a:pt x="2576" y="544"/>
                      </a:lnTo>
                      <a:lnTo>
                        <a:pt x="2563" y="547"/>
                      </a:lnTo>
                      <a:lnTo>
                        <a:pt x="2548" y="549"/>
                      </a:lnTo>
                      <a:lnTo>
                        <a:pt x="2534" y="549"/>
                      </a:lnTo>
                      <a:lnTo>
                        <a:pt x="2519" y="549"/>
                      </a:lnTo>
                      <a:lnTo>
                        <a:pt x="2506" y="547"/>
                      </a:lnTo>
                      <a:lnTo>
                        <a:pt x="2493" y="543"/>
                      </a:lnTo>
                      <a:lnTo>
                        <a:pt x="2481" y="539"/>
                      </a:lnTo>
                      <a:lnTo>
                        <a:pt x="2470" y="533"/>
                      </a:lnTo>
                      <a:lnTo>
                        <a:pt x="2460" y="526"/>
                      </a:lnTo>
                      <a:lnTo>
                        <a:pt x="2449" y="516"/>
                      </a:lnTo>
                      <a:lnTo>
                        <a:pt x="2441" y="506"/>
                      </a:lnTo>
                      <a:lnTo>
                        <a:pt x="2433" y="495"/>
                      </a:lnTo>
                      <a:lnTo>
                        <a:pt x="2426" y="481"/>
                      </a:lnTo>
                      <a:lnTo>
                        <a:pt x="2421" y="467"/>
                      </a:lnTo>
                      <a:lnTo>
                        <a:pt x="2416" y="451"/>
                      </a:lnTo>
                      <a:lnTo>
                        <a:pt x="2411" y="433"/>
                      </a:lnTo>
                      <a:lnTo>
                        <a:pt x="2408" y="415"/>
                      </a:lnTo>
                      <a:lnTo>
                        <a:pt x="2406" y="394"/>
                      </a:lnTo>
                      <a:lnTo>
                        <a:pt x="2406" y="372"/>
                      </a:lnTo>
                      <a:lnTo>
                        <a:pt x="2406" y="10"/>
                      </a:lnTo>
                      <a:lnTo>
                        <a:pt x="2293" y="10"/>
                      </a:lnTo>
                      <a:close/>
                      <a:moveTo>
                        <a:pt x="1789" y="601"/>
                      </a:moveTo>
                      <a:lnTo>
                        <a:pt x="1803" y="609"/>
                      </a:lnTo>
                      <a:lnTo>
                        <a:pt x="1821" y="616"/>
                      </a:lnTo>
                      <a:lnTo>
                        <a:pt x="1840" y="622"/>
                      </a:lnTo>
                      <a:lnTo>
                        <a:pt x="1861" y="629"/>
                      </a:lnTo>
                      <a:lnTo>
                        <a:pt x="1883" y="634"/>
                      </a:lnTo>
                      <a:lnTo>
                        <a:pt x="1908" y="637"/>
                      </a:lnTo>
                      <a:lnTo>
                        <a:pt x="1932" y="640"/>
                      </a:lnTo>
                      <a:lnTo>
                        <a:pt x="1956" y="641"/>
                      </a:lnTo>
                      <a:lnTo>
                        <a:pt x="1986" y="640"/>
                      </a:lnTo>
                      <a:lnTo>
                        <a:pt x="2013" y="637"/>
                      </a:lnTo>
                      <a:lnTo>
                        <a:pt x="2025" y="635"/>
                      </a:lnTo>
                      <a:lnTo>
                        <a:pt x="2037" y="632"/>
                      </a:lnTo>
                      <a:lnTo>
                        <a:pt x="2050" y="629"/>
                      </a:lnTo>
                      <a:lnTo>
                        <a:pt x="2061" y="625"/>
                      </a:lnTo>
                      <a:lnTo>
                        <a:pt x="2071" y="621"/>
                      </a:lnTo>
                      <a:lnTo>
                        <a:pt x="2082" y="617"/>
                      </a:lnTo>
                      <a:lnTo>
                        <a:pt x="2092" y="613"/>
                      </a:lnTo>
                      <a:lnTo>
                        <a:pt x="2101" y="608"/>
                      </a:lnTo>
                      <a:lnTo>
                        <a:pt x="2110" y="603"/>
                      </a:lnTo>
                      <a:lnTo>
                        <a:pt x="2119" y="597"/>
                      </a:lnTo>
                      <a:lnTo>
                        <a:pt x="2127" y="591"/>
                      </a:lnTo>
                      <a:lnTo>
                        <a:pt x="2134" y="584"/>
                      </a:lnTo>
                      <a:lnTo>
                        <a:pt x="2141" y="578"/>
                      </a:lnTo>
                      <a:lnTo>
                        <a:pt x="2147" y="571"/>
                      </a:lnTo>
                      <a:lnTo>
                        <a:pt x="2154" y="564"/>
                      </a:lnTo>
                      <a:lnTo>
                        <a:pt x="2160" y="557"/>
                      </a:lnTo>
                      <a:lnTo>
                        <a:pt x="2170" y="541"/>
                      </a:lnTo>
                      <a:lnTo>
                        <a:pt x="2177" y="526"/>
                      </a:lnTo>
                      <a:lnTo>
                        <a:pt x="2183" y="508"/>
                      </a:lnTo>
                      <a:lnTo>
                        <a:pt x="2189" y="491"/>
                      </a:lnTo>
                      <a:lnTo>
                        <a:pt x="2191" y="472"/>
                      </a:lnTo>
                      <a:lnTo>
                        <a:pt x="2192" y="454"/>
                      </a:lnTo>
                      <a:lnTo>
                        <a:pt x="2192" y="437"/>
                      </a:lnTo>
                      <a:lnTo>
                        <a:pt x="2190" y="422"/>
                      </a:lnTo>
                      <a:lnTo>
                        <a:pt x="2186" y="407"/>
                      </a:lnTo>
                      <a:lnTo>
                        <a:pt x="2182" y="393"/>
                      </a:lnTo>
                      <a:lnTo>
                        <a:pt x="2176" y="380"/>
                      </a:lnTo>
                      <a:lnTo>
                        <a:pt x="2170" y="367"/>
                      </a:lnTo>
                      <a:lnTo>
                        <a:pt x="2162" y="355"/>
                      </a:lnTo>
                      <a:lnTo>
                        <a:pt x="2153" y="344"/>
                      </a:lnTo>
                      <a:lnTo>
                        <a:pt x="2142" y="332"/>
                      </a:lnTo>
                      <a:lnTo>
                        <a:pt x="2130" y="322"/>
                      </a:lnTo>
                      <a:lnTo>
                        <a:pt x="2117" y="313"/>
                      </a:lnTo>
                      <a:lnTo>
                        <a:pt x="2102" y="303"/>
                      </a:lnTo>
                      <a:lnTo>
                        <a:pt x="2087" y="294"/>
                      </a:lnTo>
                      <a:lnTo>
                        <a:pt x="2070" y="286"/>
                      </a:lnTo>
                      <a:lnTo>
                        <a:pt x="2052" y="278"/>
                      </a:lnTo>
                      <a:lnTo>
                        <a:pt x="2032" y="270"/>
                      </a:lnTo>
                      <a:lnTo>
                        <a:pt x="2004" y="258"/>
                      </a:lnTo>
                      <a:lnTo>
                        <a:pt x="1979" y="247"/>
                      </a:lnTo>
                      <a:lnTo>
                        <a:pt x="1969" y="242"/>
                      </a:lnTo>
                      <a:lnTo>
                        <a:pt x="1958" y="236"/>
                      </a:lnTo>
                      <a:lnTo>
                        <a:pt x="1950" y="230"/>
                      </a:lnTo>
                      <a:lnTo>
                        <a:pt x="1942" y="224"/>
                      </a:lnTo>
                      <a:lnTo>
                        <a:pt x="1936" y="219"/>
                      </a:lnTo>
                      <a:lnTo>
                        <a:pt x="1930" y="213"/>
                      </a:lnTo>
                      <a:lnTo>
                        <a:pt x="1924" y="206"/>
                      </a:lnTo>
                      <a:lnTo>
                        <a:pt x="1920" y="200"/>
                      </a:lnTo>
                      <a:lnTo>
                        <a:pt x="1917" y="192"/>
                      </a:lnTo>
                      <a:lnTo>
                        <a:pt x="1915" y="184"/>
                      </a:lnTo>
                      <a:lnTo>
                        <a:pt x="1914" y="177"/>
                      </a:lnTo>
                      <a:lnTo>
                        <a:pt x="1914" y="168"/>
                      </a:lnTo>
                      <a:lnTo>
                        <a:pt x="1914" y="162"/>
                      </a:lnTo>
                      <a:lnTo>
                        <a:pt x="1915" y="154"/>
                      </a:lnTo>
                      <a:lnTo>
                        <a:pt x="1917" y="147"/>
                      </a:lnTo>
                      <a:lnTo>
                        <a:pt x="1919" y="141"/>
                      </a:lnTo>
                      <a:lnTo>
                        <a:pt x="1923" y="135"/>
                      </a:lnTo>
                      <a:lnTo>
                        <a:pt x="1928" y="129"/>
                      </a:lnTo>
                      <a:lnTo>
                        <a:pt x="1933" y="122"/>
                      </a:lnTo>
                      <a:lnTo>
                        <a:pt x="1938" y="117"/>
                      </a:lnTo>
                      <a:lnTo>
                        <a:pt x="1945" y="112"/>
                      </a:lnTo>
                      <a:lnTo>
                        <a:pt x="1952" y="107"/>
                      </a:lnTo>
                      <a:lnTo>
                        <a:pt x="1960" y="103"/>
                      </a:lnTo>
                      <a:lnTo>
                        <a:pt x="1970" y="100"/>
                      </a:lnTo>
                      <a:lnTo>
                        <a:pt x="1980" y="97"/>
                      </a:lnTo>
                      <a:lnTo>
                        <a:pt x="1991" y="95"/>
                      </a:lnTo>
                      <a:lnTo>
                        <a:pt x="2004" y="94"/>
                      </a:lnTo>
                      <a:lnTo>
                        <a:pt x="2016" y="94"/>
                      </a:lnTo>
                      <a:lnTo>
                        <a:pt x="2037" y="94"/>
                      </a:lnTo>
                      <a:lnTo>
                        <a:pt x="2057" y="96"/>
                      </a:lnTo>
                      <a:lnTo>
                        <a:pt x="2075" y="100"/>
                      </a:lnTo>
                      <a:lnTo>
                        <a:pt x="2092" y="104"/>
                      </a:lnTo>
                      <a:lnTo>
                        <a:pt x="2106" y="108"/>
                      </a:lnTo>
                      <a:lnTo>
                        <a:pt x="2120" y="113"/>
                      </a:lnTo>
                      <a:lnTo>
                        <a:pt x="2131" y="118"/>
                      </a:lnTo>
                      <a:lnTo>
                        <a:pt x="2140" y="122"/>
                      </a:lnTo>
                      <a:lnTo>
                        <a:pt x="2167" y="31"/>
                      </a:lnTo>
                      <a:lnTo>
                        <a:pt x="2155" y="25"/>
                      </a:lnTo>
                      <a:lnTo>
                        <a:pt x="2139" y="20"/>
                      </a:lnTo>
                      <a:lnTo>
                        <a:pt x="2124" y="14"/>
                      </a:lnTo>
                      <a:lnTo>
                        <a:pt x="2106" y="9"/>
                      </a:lnTo>
                      <a:lnTo>
                        <a:pt x="2087" y="6"/>
                      </a:lnTo>
                      <a:lnTo>
                        <a:pt x="2065" y="3"/>
                      </a:lnTo>
                      <a:lnTo>
                        <a:pt x="2043" y="1"/>
                      </a:lnTo>
                      <a:lnTo>
                        <a:pt x="2019" y="0"/>
                      </a:lnTo>
                      <a:lnTo>
                        <a:pt x="1994" y="1"/>
                      </a:lnTo>
                      <a:lnTo>
                        <a:pt x="1971" y="4"/>
                      </a:lnTo>
                      <a:lnTo>
                        <a:pt x="1948" y="8"/>
                      </a:lnTo>
                      <a:lnTo>
                        <a:pt x="1928" y="14"/>
                      </a:lnTo>
                      <a:lnTo>
                        <a:pt x="1908" y="22"/>
                      </a:lnTo>
                      <a:lnTo>
                        <a:pt x="1890" y="30"/>
                      </a:lnTo>
                      <a:lnTo>
                        <a:pt x="1873" y="40"/>
                      </a:lnTo>
                      <a:lnTo>
                        <a:pt x="1859" y="51"/>
                      </a:lnTo>
                      <a:lnTo>
                        <a:pt x="1845" y="64"/>
                      </a:lnTo>
                      <a:lnTo>
                        <a:pt x="1833" y="77"/>
                      </a:lnTo>
                      <a:lnTo>
                        <a:pt x="1823" y="93"/>
                      </a:lnTo>
                      <a:lnTo>
                        <a:pt x="1815" y="108"/>
                      </a:lnTo>
                      <a:lnTo>
                        <a:pt x="1808" y="124"/>
                      </a:lnTo>
                      <a:lnTo>
                        <a:pt x="1803" y="142"/>
                      </a:lnTo>
                      <a:lnTo>
                        <a:pt x="1800" y="159"/>
                      </a:lnTo>
                      <a:lnTo>
                        <a:pt x="1799" y="179"/>
                      </a:lnTo>
                      <a:lnTo>
                        <a:pt x="1800" y="194"/>
                      </a:lnTo>
                      <a:lnTo>
                        <a:pt x="1802" y="211"/>
                      </a:lnTo>
                      <a:lnTo>
                        <a:pt x="1806" y="225"/>
                      </a:lnTo>
                      <a:lnTo>
                        <a:pt x="1811" y="240"/>
                      </a:lnTo>
                      <a:lnTo>
                        <a:pt x="1818" y="253"/>
                      </a:lnTo>
                      <a:lnTo>
                        <a:pt x="1825" y="265"/>
                      </a:lnTo>
                      <a:lnTo>
                        <a:pt x="1834" y="277"/>
                      </a:lnTo>
                      <a:lnTo>
                        <a:pt x="1844" y="288"/>
                      </a:lnTo>
                      <a:lnTo>
                        <a:pt x="1857" y="299"/>
                      </a:lnTo>
                      <a:lnTo>
                        <a:pt x="1869" y="310"/>
                      </a:lnTo>
                      <a:lnTo>
                        <a:pt x="1882" y="319"/>
                      </a:lnTo>
                      <a:lnTo>
                        <a:pt x="1898" y="328"/>
                      </a:lnTo>
                      <a:lnTo>
                        <a:pt x="1913" y="336"/>
                      </a:lnTo>
                      <a:lnTo>
                        <a:pt x="1931" y="345"/>
                      </a:lnTo>
                      <a:lnTo>
                        <a:pt x="1948" y="352"/>
                      </a:lnTo>
                      <a:lnTo>
                        <a:pt x="1967" y="359"/>
                      </a:lnTo>
                      <a:lnTo>
                        <a:pt x="1994" y="369"/>
                      </a:lnTo>
                      <a:lnTo>
                        <a:pt x="2017" y="381"/>
                      </a:lnTo>
                      <a:lnTo>
                        <a:pt x="2027" y="386"/>
                      </a:lnTo>
                      <a:lnTo>
                        <a:pt x="2036" y="392"/>
                      </a:lnTo>
                      <a:lnTo>
                        <a:pt x="2044" y="397"/>
                      </a:lnTo>
                      <a:lnTo>
                        <a:pt x="2051" y="403"/>
                      </a:lnTo>
                      <a:lnTo>
                        <a:pt x="2057" y="409"/>
                      </a:lnTo>
                      <a:lnTo>
                        <a:pt x="2062" y="417"/>
                      </a:lnTo>
                      <a:lnTo>
                        <a:pt x="2067" y="423"/>
                      </a:lnTo>
                      <a:lnTo>
                        <a:pt x="2070" y="430"/>
                      </a:lnTo>
                      <a:lnTo>
                        <a:pt x="2073" y="437"/>
                      </a:lnTo>
                      <a:lnTo>
                        <a:pt x="2075" y="445"/>
                      </a:lnTo>
                      <a:lnTo>
                        <a:pt x="2077" y="454"/>
                      </a:lnTo>
                      <a:lnTo>
                        <a:pt x="2077" y="462"/>
                      </a:lnTo>
                      <a:lnTo>
                        <a:pt x="2077" y="471"/>
                      </a:lnTo>
                      <a:lnTo>
                        <a:pt x="2074" y="480"/>
                      </a:lnTo>
                      <a:lnTo>
                        <a:pt x="2072" y="489"/>
                      </a:lnTo>
                      <a:lnTo>
                        <a:pt x="2069" y="497"/>
                      </a:lnTo>
                      <a:lnTo>
                        <a:pt x="2065" y="504"/>
                      </a:lnTo>
                      <a:lnTo>
                        <a:pt x="2060" y="511"/>
                      </a:lnTo>
                      <a:lnTo>
                        <a:pt x="2054" y="517"/>
                      </a:lnTo>
                      <a:lnTo>
                        <a:pt x="2048" y="524"/>
                      </a:lnTo>
                      <a:lnTo>
                        <a:pt x="2040" y="529"/>
                      </a:lnTo>
                      <a:lnTo>
                        <a:pt x="2031" y="533"/>
                      </a:lnTo>
                      <a:lnTo>
                        <a:pt x="2022" y="537"/>
                      </a:lnTo>
                      <a:lnTo>
                        <a:pt x="2012" y="540"/>
                      </a:lnTo>
                      <a:lnTo>
                        <a:pt x="2002" y="543"/>
                      </a:lnTo>
                      <a:lnTo>
                        <a:pt x="1989" y="545"/>
                      </a:lnTo>
                      <a:lnTo>
                        <a:pt x="1977" y="546"/>
                      </a:lnTo>
                      <a:lnTo>
                        <a:pt x="1965" y="546"/>
                      </a:lnTo>
                      <a:lnTo>
                        <a:pt x="1943" y="546"/>
                      </a:lnTo>
                      <a:lnTo>
                        <a:pt x="1921" y="543"/>
                      </a:lnTo>
                      <a:lnTo>
                        <a:pt x="1901" y="540"/>
                      </a:lnTo>
                      <a:lnTo>
                        <a:pt x="1881" y="535"/>
                      </a:lnTo>
                      <a:lnTo>
                        <a:pt x="1863" y="529"/>
                      </a:lnTo>
                      <a:lnTo>
                        <a:pt x="1845" y="523"/>
                      </a:lnTo>
                      <a:lnTo>
                        <a:pt x="1829" y="514"/>
                      </a:lnTo>
                      <a:lnTo>
                        <a:pt x="1815" y="507"/>
                      </a:lnTo>
                      <a:lnTo>
                        <a:pt x="1789" y="601"/>
                      </a:lnTo>
                      <a:close/>
                      <a:moveTo>
                        <a:pt x="1300" y="631"/>
                      </a:moveTo>
                      <a:lnTo>
                        <a:pt x="1300" y="408"/>
                      </a:lnTo>
                      <a:lnTo>
                        <a:pt x="1300" y="371"/>
                      </a:lnTo>
                      <a:lnTo>
                        <a:pt x="1299" y="335"/>
                      </a:lnTo>
                      <a:lnTo>
                        <a:pt x="1299" y="301"/>
                      </a:lnTo>
                      <a:lnTo>
                        <a:pt x="1298" y="269"/>
                      </a:lnTo>
                      <a:lnTo>
                        <a:pt x="1298" y="237"/>
                      </a:lnTo>
                      <a:lnTo>
                        <a:pt x="1297" y="205"/>
                      </a:lnTo>
                      <a:lnTo>
                        <a:pt x="1295" y="175"/>
                      </a:lnTo>
                      <a:lnTo>
                        <a:pt x="1294" y="144"/>
                      </a:lnTo>
                      <a:lnTo>
                        <a:pt x="1297" y="144"/>
                      </a:lnTo>
                      <a:lnTo>
                        <a:pt x="1308" y="170"/>
                      </a:lnTo>
                      <a:lnTo>
                        <a:pt x="1321" y="198"/>
                      </a:lnTo>
                      <a:lnTo>
                        <a:pt x="1335" y="224"/>
                      </a:lnTo>
                      <a:lnTo>
                        <a:pt x="1348" y="251"/>
                      </a:lnTo>
                      <a:lnTo>
                        <a:pt x="1362" y="279"/>
                      </a:lnTo>
                      <a:lnTo>
                        <a:pt x="1378" y="306"/>
                      </a:lnTo>
                      <a:lnTo>
                        <a:pt x="1392" y="332"/>
                      </a:lnTo>
                      <a:lnTo>
                        <a:pt x="1408" y="358"/>
                      </a:lnTo>
                      <a:lnTo>
                        <a:pt x="1569" y="631"/>
                      </a:lnTo>
                      <a:lnTo>
                        <a:pt x="1686" y="631"/>
                      </a:lnTo>
                      <a:lnTo>
                        <a:pt x="1686" y="10"/>
                      </a:lnTo>
                      <a:lnTo>
                        <a:pt x="1582" y="10"/>
                      </a:lnTo>
                      <a:lnTo>
                        <a:pt x="1582" y="226"/>
                      </a:lnTo>
                      <a:lnTo>
                        <a:pt x="1582" y="261"/>
                      </a:lnTo>
                      <a:lnTo>
                        <a:pt x="1582" y="295"/>
                      </a:lnTo>
                      <a:lnTo>
                        <a:pt x="1583" y="328"/>
                      </a:lnTo>
                      <a:lnTo>
                        <a:pt x="1584" y="360"/>
                      </a:lnTo>
                      <a:lnTo>
                        <a:pt x="1585" y="391"/>
                      </a:lnTo>
                      <a:lnTo>
                        <a:pt x="1587" y="422"/>
                      </a:lnTo>
                      <a:lnTo>
                        <a:pt x="1589" y="453"/>
                      </a:lnTo>
                      <a:lnTo>
                        <a:pt x="1592" y="484"/>
                      </a:lnTo>
                      <a:lnTo>
                        <a:pt x="1589" y="485"/>
                      </a:lnTo>
                      <a:lnTo>
                        <a:pt x="1578" y="459"/>
                      </a:lnTo>
                      <a:lnTo>
                        <a:pt x="1567" y="433"/>
                      </a:lnTo>
                      <a:lnTo>
                        <a:pt x="1555" y="407"/>
                      </a:lnTo>
                      <a:lnTo>
                        <a:pt x="1541" y="381"/>
                      </a:lnTo>
                      <a:lnTo>
                        <a:pt x="1528" y="355"/>
                      </a:lnTo>
                      <a:lnTo>
                        <a:pt x="1513" y="328"/>
                      </a:lnTo>
                      <a:lnTo>
                        <a:pt x="1499" y="302"/>
                      </a:lnTo>
                      <a:lnTo>
                        <a:pt x="1484" y="277"/>
                      </a:lnTo>
                      <a:lnTo>
                        <a:pt x="1324" y="10"/>
                      </a:lnTo>
                      <a:lnTo>
                        <a:pt x="1195" y="10"/>
                      </a:lnTo>
                      <a:lnTo>
                        <a:pt x="1195" y="631"/>
                      </a:lnTo>
                      <a:lnTo>
                        <a:pt x="1300" y="631"/>
                      </a:lnTo>
                      <a:close/>
                      <a:moveTo>
                        <a:pt x="804" y="550"/>
                      </a:moveTo>
                      <a:lnTo>
                        <a:pt x="795" y="549"/>
                      </a:lnTo>
                      <a:lnTo>
                        <a:pt x="785" y="549"/>
                      </a:lnTo>
                      <a:lnTo>
                        <a:pt x="776" y="547"/>
                      </a:lnTo>
                      <a:lnTo>
                        <a:pt x="766" y="545"/>
                      </a:lnTo>
                      <a:lnTo>
                        <a:pt x="757" y="543"/>
                      </a:lnTo>
                      <a:lnTo>
                        <a:pt x="749" y="540"/>
                      </a:lnTo>
                      <a:lnTo>
                        <a:pt x="741" y="536"/>
                      </a:lnTo>
                      <a:lnTo>
                        <a:pt x="733" y="532"/>
                      </a:lnTo>
                      <a:lnTo>
                        <a:pt x="724" y="527"/>
                      </a:lnTo>
                      <a:lnTo>
                        <a:pt x="717" y="523"/>
                      </a:lnTo>
                      <a:lnTo>
                        <a:pt x="710" y="516"/>
                      </a:lnTo>
                      <a:lnTo>
                        <a:pt x="703" y="510"/>
                      </a:lnTo>
                      <a:lnTo>
                        <a:pt x="690" y="497"/>
                      </a:lnTo>
                      <a:lnTo>
                        <a:pt x="679" y="482"/>
                      </a:lnTo>
                      <a:lnTo>
                        <a:pt x="668" y="466"/>
                      </a:lnTo>
                      <a:lnTo>
                        <a:pt x="660" y="449"/>
                      </a:lnTo>
                      <a:lnTo>
                        <a:pt x="651" y="430"/>
                      </a:lnTo>
                      <a:lnTo>
                        <a:pt x="645" y="410"/>
                      </a:lnTo>
                      <a:lnTo>
                        <a:pt x="640" y="389"/>
                      </a:lnTo>
                      <a:lnTo>
                        <a:pt x="637" y="367"/>
                      </a:lnTo>
                      <a:lnTo>
                        <a:pt x="634" y="346"/>
                      </a:lnTo>
                      <a:lnTo>
                        <a:pt x="634" y="322"/>
                      </a:lnTo>
                      <a:lnTo>
                        <a:pt x="634" y="299"/>
                      </a:lnTo>
                      <a:lnTo>
                        <a:pt x="636" y="277"/>
                      </a:lnTo>
                      <a:lnTo>
                        <a:pt x="640" y="255"/>
                      </a:lnTo>
                      <a:lnTo>
                        <a:pt x="645" y="235"/>
                      </a:lnTo>
                      <a:lnTo>
                        <a:pt x="651" y="214"/>
                      </a:lnTo>
                      <a:lnTo>
                        <a:pt x="659" y="194"/>
                      </a:lnTo>
                      <a:lnTo>
                        <a:pt x="668" y="177"/>
                      </a:lnTo>
                      <a:lnTo>
                        <a:pt x="677" y="160"/>
                      </a:lnTo>
                      <a:lnTo>
                        <a:pt x="689" y="145"/>
                      </a:lnTo>
                      <a:lnTo>
                        <a:pt x="702" y="132"/>
                      </a:lnTo>
                      <a:lnTo>
                        <a:pt x="709" y="126"/>
                      </a:lnTo>
                      <a:lnTo>
                        <a:pt x="716" y="119"/>
                      </a:lnTo>
                      <a:lnTo>
                        <a:pt x="723" y="114"/>
                      </a:lnTo>
                      <a:lnTo>
                        <a:pt x="732" y="109"/>
                      </a:lnTo>
                      <a:lnTo>
                        <a:pt x="740" y="105"/>
                      </a:lnTo>
                      <a:lnTo>
                        <a:pt x="748" y="102"/>
                      </a:lnTo>
                      <a:lnTo>
                        <a:pt x="757" y="99"/>
                      </a:lnTo>
                      <a:lnTo>
                        <a:pt x="766" y="96"/>
                      </a:lnTo>
                      <a:lnTo>
                        <a:pt x="776" y="94"/>
                      </a:lnTo>
                      <a:lnTo>
                        <a:pt x="786" y="92"/>
                      </a:lnTo>
                      <a:lnTo>
                        <a:pt x="795" y="91"/>
                      </a:lnTo>
                      <a:lnTo>
                        <a:pt x="807" y="91"/>
                      </a:lnTo>
                      <a:lnTo>
                        <a:pt x="817" y="91"/>
                      </a:lnTo>
                      <a:lnTo>
                        <a:pt x="827" y="92"/>
                      </a:lnTo>
                      <a:lnTo>
                        <a:pt x="836" y="94"/>
                      </a:lnTo>
                      <a:lnTo>
                        <a:pt x="846" y="96"/>
                      </a:lnTo>
                      <a:lnTo>
                        <a:pt x="855" y="99"/>
                      </a:lnTo>
                      <a:lnTo>
                        <a:pt x="864" y="102"/>
                      </a:lnTo>
                      <a:lnTo>
                        <a:pt x="872" y="106"/>
                      </a:lnTo>
                      <a:lnTo>
                        <a:pt x="881" y="110"/>
                      </a:lnTo>
                      <a:lnTo>
                        <a:pt x="889" y="114"/>
                      </a:lnTo>
                      <a:lnTo>
                        <a:pt x="896" y="120"/>
                      </a:lnTo>
                      <a:lnTo>
                        <a:pt x="903" y="126"/>
                      </a:lnTo>
                      <a:lnTo>
                        <a:pt x="910" y="132"/>
                      </a:lnTo>
                      <a:lnTo>
                        <a:pt x="923" y="145"/>
                      </a:lnTo>
                      <a:lnTo>
                        <a:pt x="934" y="160"/>
                      </a:lnTo>
                      <a:lnTo>
                        <a:pt x="944" y="177"/>
                      </a:lnTo>
                      <a:lnTo>
                        <a:pt x="952" y="194"/>
                      </a:lnTo>
                      <a:lnTo>
                        <a:pt x="961" y="214"/>
                      </a:lnTo>
                      <a:lnTo>
                        <a:pt x="967" y="234"/>
                      </a:lnTo>
                      <a:lnTo>
                        <a:pt x="971" y="254"/>
                      </a:lnTo>
                      <a:lnTo>
                        <a:pt x="974" y="275"/>
                      </a:lnTo>
                      <a:lnTo>
                        <a:pt x="976" y="296"/>
                      </a:lnTo>
                      <a:lnTo>
                        <a:pt x="977" y="318"/>
                      </a:lnTo>
                      <a:lnTo>
                        <a:pt x="976" y="343"/>
                      </a:lnTo>
                      <a:lnTo>
                        <a:pt x="974" y="365"/>
                      </a:lnTo>
                      <a:lnTo>
                        <a:pt x="971" y="388"/>
                      </a:lnTo>
                      <a:lnTo>
                        <a:pt x="966" y="409"/>
                      </a:lnTo>
                      <a:lnTo>
                        <a:pt x="960" y="430"/>
                      </a:lnTo>
                      <a:lnTo>
                        <a:pt x="951" y="449"/>
                      </a:lnTo>
                      <a:lnTo>
                        <a:pt x="943" y="467"/>
                      </a:lnTo>
                      <a:lnTo>
                        <a:pt x="933" y="482"/>
                      </a:lnTo>
                      <a:lnTo>
                        <a:pt x="921" y="498"/>
                      </a:lnTo>
                      <a:lnTo>
                        <a:pt x="908" y="511"/>
                      </a:lnTo>
                      <a:lnTo>
                        <a:pt x="901" y="517"/>
                      </a:lnTo>
                      <a:lnTo>
                        <a:pt x="894" y="523"/>
                      </a:lnTo>
                      <a:lnTo>
                        <a:pt x="887" y="528"/>
                      </a:lnTo>
                      <a:lnTo>
                        <a:pt x="878" y="532"/>
                      </a:lnTo>
                      <a:lnTo>
                        <a:pt x="870" y="536"/>
                      </a:lnTo>
                      <a:lnTo>
                        <a:pt x="862" y="540"/>
                      </a:lnTo>
                      <a:lnTo>
                        <a:pt x="854" y="543"/>
                      </a:lnTo>
                      <a:lnTo>
                        <a:pt x="845" y="545"/>
                      </a:lnTo>
                      <a:lnTo>
                        <a:pt x="835" y="547"/>
                      </a:lnTo>
                      <a:lnTo>
                        <a:pt x="826" y="549"/>
                      </a:lnTo>
                      <a:lnTo>
                        <a:pt x="816" y="549"/>
                      </a:lnTo>
                      <a:lnTo>
                        <a:pt x="805" y="550"/>
                      </a:lnTo>
                      <a:lnTo>
                        <a:pt x="804" y="550"/>
                      </a:lnTo>
                      <a:close/>
                      <a:moveTo>
                        <a:pt x="802" y="641"/>
                      </a:moveTo>
                      <a:lnTo>
                        <a:pt x="818" y="641"/>
                      </a:lnTo>
                      <a:lnTo>
                        <a:pt x="833" y="640"/>
                      </a:lnTo>
                      <a:lnTo>
                        <a:pt x="849" y="638"/>
                      </a:lnTo>
                      <a:lnTo>
                        <a:pt x="863" y="636"/>
                      </a:lnTo>
                      <a:lnTo>
                        <a:pt x="878" y="633"/>
                      </a:lnTo>
                      <a:lnTo>
                        <a:pt x="893" y="629"/>
                      </a:lnTo>
                      <a:lnTo>
                        <a:pt x="906" y="624"/>
                      </a:lnTo>
                      <a:lnTo>
                        <a:pt x="920" y="619"/>
                      </a:lnTo>
                      <a:lnTo>
                        <a:pt x="933" y="613"/>
                      </a:lnTo>
                      <a:lnTo>
                        <a:pt x="946" y="607"/>
                      </a:lnTo>
                      <a:lnTo>
                        <a:pt x="959" y="600"/>
                      </a:lnTo>
                      <a:lnTo>
                        <a:pt x="970" y="593"/>
                      </a:lnTo>
                      <a:lnTo>
                        <a:pt x="982" y="584"/>
                      </a:lnTo>
                      <a:lnTo>
                        <a:pt x="993" y="575"/>
                      </a:lnTo>
                      <a:lnTo>
                        <a:pt x="1004" y="566"/>
                      </a:lnTo>
                      <a:lnTo>
                        <a:pt x="1013" y="556"/>
                      </a:lnTo>
                      <a:lnTo>
                        <a:pt x="1023" y="545"/>
                      </a:lnTo>
                      <a:lnTo>
                        <a:pt x="1033" y="533"/>
                      </a:lnTo>
                      <a:lnTo>
                        <a:pt x="1041" y="522"/>
                      </a:lnTo>
                      <a:lnTo>
                        <a:pt x="1049" y="509"/>
                      </a:lnTo>
                      <a:lnTo>
                        <a:pt x="1056" y="496"/>
                      </a:lnTo>
                      <a:lnTo>
                        <a:pt x="1063" y="482"/>
                      </a:lnTo>
                      <a:lnTo>
                        <a:pt x="1070" y="468"/>
                      </a:lnTo>
                      <a:lnTo>
                        <a:pt x="1076" y="453"/>
                      </a:lnTo>
                      <a:lnTo>
                        <a:pt x="1081" y="437"/>
                      </a:lnTo>
                      <a:lnTo>
                        <a:pt x="1085" y="422"/>
                      </a:lnTo>
                      <a:lnTo>
                        <a:pt x="1089" y="405"/>
                      </a:lnTo>
                      <a:lnTo>
                        <a:pt x="1092" y="388"/>
                      </a:lnTo>
                      <a:lnTo>
                        <a:pt x="1094" y="370"/>
                      </a:lnTo>
                      <a:lnTo>
                        <a:pt x="1096" y="352"/>
                      </a:lnTo>
                      <a:lnTo>
                        <a:pt x="1097" y="333"/>
                      </a:lnTo>
                      <a:lnTo>
                        <a:pt x="1097" y="314"/>
                      </a:lnTo>
                      <a:lnTo>
                        <a:pt x="1097" y="297"/>
                      </a:lnTo>
                      <a:lnTo>
                        <a:pt x="1096" y="281"/>
                      </a:lnTo>
                      <a:lnTo>
                        <a:pt x="1095" y="265"/>
                      </a:lnTo>
                      <a:lnTo>
                        <a:pt x="1093" y="250"/>
                      </a:lnTo>
                      <a:lnTo>
                        <a:pt x="1090" y="235"/>
                      </a:lnTo>
                      <a:lnTo>
                        <a:pt x="1087" y="219"/>
                      </a:lnTo>
                      <a:lnTo>
                        <a:pt x="1083" y="205"/>
                      </a:lnTo>
                      <a:lnTo>
                        <a:pt x="1078" y="190"/>
                      </a:lnTo>
                      <a:lnTo>
                        <a:pt x="1073" y="176"/>
                      </a:lnTo>
                      <a:lnTo>
                        <a:pt x="1068" y="163"/>
                      </a:lnTo>
                      <a:lnTo>
                        <a:pt x="1061" y="149"/>
                      </a:lnTo>
                      <a:lnTo>
                        <a:pt x="1054" y="137"/>
                      </a:lnTo>
                      <a:lnTo>
                        <a:pt x="1047" y="124"/>
                      </a:lnTo>
                      <a:lnTo>
                        <a:pt x="1039" y="113"/>
                      </a:lnTo>
                      <a:lnTo>
                        <a:pt x="1031" y="102"/>
                      </a:lnTo>
                      <a:lnTo>
                        <a:pt x="1021" y="91"/>
                      </a:lnTo>
                      <a:lnTo>
                        <a:pt x="1012" y="80"/>
                      </a:lnTo>
                      <a:lnTo>
                        <a:pt x="1002" y="71"/>
                      </a:lnTo>
                      <a:lnTo>
                        <a:pt x="991" y="62"/>
                      </a:lnTo>
                      <a:lnTo>
                        <a:pt x="980" y="52"/>
                      </a:lnTo>
                      <a:lnTo>
                        <a:pt x="969" y="44"/>
                      </a:lnTo>
                      <a:lnTo>
                        <a:pt x="957" y="37"/>
                      </a:lnTo>
                      <a:lnTo>
                        <a:pt x="944" y="30"/>
                      </a:lnTo>
                      <a:lnTo>
                        <a:pt x="932" y="24"/>
                      </a:lnTo>
                      <a:lnTo>
                        <a:pt x="917" y="19"/>
                      </a:lnTo>
                      <a:lnTo>
                        <a:pt x="904" y="13"/>
                      </a:lnTo>
                      <a:lnTo>
                        <a:pt x="890" y="9"/>
                      </a:lnTo>
                      <a:lnTo>
                        <a:pt x="874" y="6"/>
                      </a:lnTo>
                      <a:lnTo>
                        <a:pt x="859" y="3"/>
                      </a:lnTo>
                      <a:lnTo>
                        <a:pt x="844" y="2"/>
                      </a:lnTo>
                      <a:lnTo>
                        <a:pt x="827" y="0"/>
                      </a:lnTo>
                      <a:lnTo>
                        <a:pt x="811" y="0"/>
                      </a:lnTo>
                      <a:lnTo>
                        <a:pt x="794" y="0"/>
                      </a:lnTo>
                      <a:lnTo>
                        <a:pt x="778" y="2"/>
                      </a:lnTo>
                      <a:lnTo>
                        <a:pt x="762" y="3"/>
                      </a:lnTo>
                      <a:lnTo>
                        <a:pt x="747" y="6"/>
                      </a:lnTo>
                      <a:lnTo>
                        <a:pt x="733" y="9"/>
                      </a:lnTo>
                      <a:lnTo>
                        <a:pt x="718" y="13"/>
                      </a:lnTo>
                      <a:lnTo>
                        <a:pt x="704" y="19"/>
                      </a:lnTo>
                      <a:lnTo>
                        <a:pt x="690" y="24"/>
                      </a:lnTo>
                      <a:lnTo>
                        <a:pt x="677" y="30"/>
                      </a:lnTo>
                      <a:lnTo>
                        <a:pt x="665" y="37"/>
                      </a:lnTo>
                      <a:lnTo>
                        <a:pt x="652" y="44"/>
                      </a:lnTo>
                      <a:lnTo>
                        <a:pt x="640" y="52"/>
                      </a:lnTo>
                      <a:lnTo>
                        <a:pt x="629" y="62"/>
                      </a:lnTo>
                      <a:lnTo>
                        <a:pt x="617" y="71"/>
                      </a:lnTo>
                      <a:lnTo>
                        <a:pt x="607" y="80"/>
                      </a:lnTo>
                      <a:lnTo>
                        <a:pt x="597" y="92"/>
                      </a:lnTo>
                      <a:lnTo>
                        <a:pt x="588" y="102"/>
                      </a:lnTo>
                      <a:lnTo>
                        <a:pt x="578" y="114"/>
                      </a:lnTo>
                      <a:lnTo>
                        <a:pt x="570" y="126"/>
                      </a:lnTo>
                      <a:lnTo>
                        <a:pt x="562" y="139"/>
                      </a:lnTo>
                      <a:lnTo>
                        <a:pt x="555" y="151"/>
                      </a:lnTo>
                      <a:lnTo>
                        <a:pt x="549" y="166"/>
                      </a:lnTo>
                      <a:lnTo>
                        <a:pt x="542" y="179"/>
                      </a:lnTo>
                      <a:lnTo>
                        <a:pt x="536" y="194"/>
                      </a:lnTo>
                      <a:lnTo>
                        <a:pt x="531" y="209"/>
                      </a:lnTo>
                      <a:lnTo>
                        <a:pt x="527" y="224"/>
                      </a:lnTo>
                      <a:lnTo>
                        <a:pt x="524" y="241"/>
                      </a:lnTo>
                      <a:lnTo>
                        <a:pt x="521" y="256"/>
                      </a:lnTo>
                      <a:lnTo>
                        <a:pt x="518" y="273"/>
                      </a:lnTo>
                      <a:lnTo>
                        <a:pt x="517" y="290"/>
                      </a:lnTo>
                      <a:lnTo>
                        <a:pt x="516" y="308"/>
                      </a:lnTo>
                      <a:lnTo>
                        <a:pt x="515" y="325"/>
                      </a:lnTo>
                      <a:lnTo>
                        <a:pt x="516" y="342"/>
                      </a:lnTo>
                      <a:lnTo>
                        <a:pt x="517" y="359"/>
                      </a:lnTo>
                      <a:lnTo>
                        <a:pt x="518" y="374"/>
                      </a:lnTo>
                      <a:lnTo>
                        <a:pt x="520" y="391"/>
                      </a:lnTo>
                      <a:lnTo>
                        <a:pt x="523" y="406"/>
                      </a:lnTo>
                      <a:lnTo>
                        <a:pt x="526" y="422"/>
                      </a:lnTo>
                      <a:lnTo>
                        <a:pt x="530" y="436"/>
                      </a:lnTo>
                      <a:lnTo>
                        <a:pt x="535" y="452"/>
                      </a:lnTo>
                      <a:lnTo>
                        <a:pt x="540" y="465"/>
                      </a:lnTo>
                      <a:lnTo>
                        <a:pt x="547" y="479"/>
                      </a:lnTo>
                      <a:lnTo>
                        <a:pt x="553" y="492"/>
                      </a:lnTo>
                      <a:lnTo>
                        <a:pt x="559" y="505"/>
                      </a:lnTo>
                      <a:lnTo>
                        <a:pt x="567" y="517"/>
                      </a:lnTo>
                      <a:lnTo>
                        <a:pt x="575" y="529"/>
                      </a:lnTo>
                      <a:lnTo>
                        <a:pt x="584" y="540"/>
                      </a:lnTo>
                      <a:lnTo>
                        <a:pt x="593" y="551"/>
                      </a:lnTo>
                      <a:lnTo>
                        <a:pt x="602" y="562"/>
                      </a:lnTo>
                      <a:lnTo>
                        <a:pt x="612" y="571"/>
                      </a:lnTo>
                      <a:lnTo>
                        <a:pt x="623" y="580"/>
                      </a:lnTo>
                      <a:lnTo>
                        <a:pt x="634" y="588"/>
                      </a:lnTo>
                      <a:lnTo>
                        <a:pt x="645" y="597"/>
                      </a:lnTo>
                      <a:lnTo>
                        <a:pt x="658" y="604"/>
                      </a:lnTo>
                      <a:lnTo>
                        <a:pt x="670" y="611"/>
                      </a:lnTo>
                      <a:lnTo>
                        <a:pt x="682" y="617"/>
                      </a:lnTo>
                      <a:lnTo>
                        <a:pt x="696" y="622"/>
                      </a:lnTo>
                      <a:lnTo>
                        <a:pt x="710" y="628"/>
                      </a:lnTo>
                      <a:lnTo>
                        <a:pt x="724" y="632"/>
                      </a:lnTo>
                      <a:lnTo>
                        <a:pt x="739" y="635"/>
                      </a:lnTo>
                      <a:lnTo>
                        <a:pt x="753" y="638"/>
                      </a:lnTo>
                      <a:lnTo>
                        <a:pt x="769" y="640"/>
                      </a:lnTo>
                      <a:lnTo>
                        <a:pt x="785" y="641"/>
                      </a:lnTo>
                      <a:lnTo>
                        <a:pt x="801" y="641"/>
                      </a:lnTo>
                      <a:lnTo>
                        <a:pt x="802" y="641"/>
                      </a:lnTo>
                      <a:close/>
                      <a:moveTo>
                        <a:pt x="458" y="523"/>
                      </a:moveTo>
                      <a:lnTo>
                        <a:pt x="447" y="528"/>
                      </a:lnTo>
                      <a:lnTo>
                        <a:pt x="434" y="532"/>
                      </a:lnTo>
                      <a:lnTo>
                        <a:pt x="418" y="536"/>
                      </a:lnTo>
                      <a:lnTo>
                        <a:pt x="403" y="539"/>
                      </a:lnTo>
                      <a:lnTo>
                        <a:pt x="386" y="542"/>
                      </a:lnTo>
                      <a:lnTo>
                        <a:pt x="370" y="544"/>
                      </a:lnTo>
                      <a:lnTo>
                        <a:pt x="352" y="545"/>
                      </a:lnTo>
                      <a:lnTo>
                        <a:pt x="335" y="545"/>
                      </a:lnTo>
                      <a:lnTo>
                        <a:pt x="323" y="545"/>
                      </a:lnTo>
                      <a:lnTo>
                        <a:pt x="310" y="544"/>
                      </a:lnTo>
                      <a:lnTo>
                        <a:pt x="298" y="543"/>
                      </a:lnTo>
                      <a:lnTo>
                        <a:pt x="287" y="541"/>
                      </a:lnTo>
                      <a:lnTo>
                        <a:pt x="275" y="539"/>
                      </a:lnTo>
                      <a:lnTo>
                        <a:pt x="265" y="537"/>
                      </a:lnTo>
                      <a:lnTo>
                        <a:pt x="254" y="534"/>
                      </a:lnTo>
                      <a:lnTo>
                        <a:pt x="243" y="530"/>
                      </a:lnTo>
                      <a:lnTo>
                        <a:pt x="234" y="526"/>
                      </a:lnTo>
                      <a:lnTo>
                        <a:pt x="225" y="522"/>
                      </a:lnTo>
                      <a:lnTo>
                        <a:pt x="216" y="516"/>
                      </a:lnTo>
                      <a:lnTo>
                        <a:pt x="207" y="511"/>
                      </a:lnTo>
                      <a:lnTo>
                        <a:pt x="198" y="505"/>
                      </a:lnTo>
                      <a:lnTo>
                        <a:pt x="191" y="499"/>
                      </a:lnTo>
                      <a:lnTo>
                        <a:pt x="183" y="492"/>
                      </a:lnTo>
                      <a:lnTo>
                        <a:pt x="177" y="486"/>
                      </a:lnTo>
                      <a:lnTo>
                        <a:pt x="169" y="477"/>
                      </a:lnTo>
                      <a:lnTo>
                        <a:pt x="163" y="470"/>
                      </a:lnTo>
                      <a:lnTo>
                        <a:pt x="157" y="462"/>
                      </a:lnTo>
                      <a:lnTo>
                        <a:pt x="152" y="453"/>
                      </a:lnTo>
                      <a:lnTo>
                        <a:pt x="147" y="443"/>
                      </a:lnTo>
                      <a:lnTo>
                        <a:pt x="142" y="434"/>
                      </a:lnTo>
                      <a:lnTo>
                        <a:pt x="138" y="425"/>
                      </a:lnTo>
                      <a:lnTo>
                        <a:pt x="134" y="415"/>
                      </a:lnTo>
                      <a:lnTo>
                        <a:pt x="127" y="393"/>
                      </a:lnTo>
                      <a:lnTo>
                        <a:pt x="123" y="371"/>
                      </a:lnTo>
                      <a:lnTo>
                        <a:pt x="120" y="347"/>
                      </a:lnTo>
                      <a:lnTo>
                        <a:pt x="119" y="322"/>
                      </a:lnTo>
                      <a:lnTo>
                        <a:pt x="119" y="309"/>
                      </a:lnTo>
                      <a:lnTo>
                        <a:pt x="120" y="295"/>
                      </a:lnTo>
                      <a:lnTo>
                        <a:pt x="122" y="282"/>
                      </a:lnTo>
                      <a:lnTo>
                        <a:pt x="123" y="270"/>
                      </a:lnTo>
                      <a:lnTo>
                        <a:pt x="125" y="257"/>
                      </a:lnTo>
                      <a:lnTo>
                        <a:pt x="128" y="246"/>
                      </a:lnTo>
                      <a:lnTo>
                        <a:pt x="131" y="235"/>
                      </a:lnTo>
                      <a:lnTo>
                        <a:pt x="136" y="223"/>
                      </a:lnTo>
                      <a:lnTo>
                        <a:pt x="140" y="213"/>
                      </a:lnTo>
                      <a:lnTo>
                        <a:pt x="145" y="203"/>
                      </a:lnTo>
                      <a:lnTo>
                        <a:pt x="149" y="193"/>
                      </a:lnTo>
                      <a:lnTo>
                        <a:pt x="155" y="184"/>
                      </a:lnTo>
                      <a:lnTo>
                        <a:pt x="160" y="176"/>
                      </a:lnTo>
                      <a:lnTo>
                        <a:pt x="167" y="168"/>
                      </a:lnTo>
                      <a:lnTo>
                        <a:pt x="174" y="159"/>
                      </a:lnTo>
                      <a:lnTo>
                        <a:pt x="181" y="152"/>
                      </a:lnTo>
                      <a:lnTo>
                        <a:pt x="188" y="145"/>
                      </a:lnTo>
                      <a:lnTo>
                        <a:pt x="196" y="139"/>
                      </a:lnTo>
                      <a:lnTo>
                        <a:pt x="204" y="133"/>
                      </a:lnTo>
                      <a:lnTo>
                        <a:pt x="213" y="127"/>
                      </a:lnTo>
                      <a:lnTo>
                        <a:pt x="221" y="121"/>
                      </a:lnTo>
                      <a:lnTo>
                        <a:pt x="230" y="117"/>
                      </a:lnTo>
                      <a:lnTo>
                        <a:pt x="239" y="112"/>
                      </a:lnTo>
                      <a:lnTo>
                        <a:pt x="250" y="109"/>
                      </a:lnTo>
                      <a:lnTo>
                        <a:pt x="270" y="102"/>
                      </a:lnTo>
                      <a:lnTo>
                        <a:pt x="291" y="98"/>
                      </a:lnTo>
                      <a:lnTo>
                        <a:pt x="313" y="95"/>
                      </a:lnTo>
                      <a:lnTo>
                        <a:pt x="337" y="94"/>
                      </a:lnTo>
                      <a:lnTo>
                        <a:pt x="355" y="95"/>
                      </a:lnTo>
                      <a:lnTo>
                        <a:pt x="373" y="96"/>
                      </a:lnTo>
                      <a:lnTo>
                        <a:pt x="389" y="98"/>
                      </a:lnTo>
                      <a:lnTo>
                        <a:pt x="405" y="101"/>
                      </a:lnTo>
                      <a:lnTo>
                        <a:pt x="420" y="105"/>
                      </a:lnTo>
                      <a:lnTo>
                        <a:pt x="434" y="109"/>
                      </a:lnTo>
                      <a:lnTo>
                        <a:pt x="446" y="113"/>
                      </a:lnTo>
                      <a:lnTo>
                        <a:pt x="457" y="118"/>
                      </a:lnTo>
                      <a:lnTo>
                        <a:pt x="482" y="28"/>
                      </a:lnTo>
                      <a:lnTo>
                        <a:pt x="473" y="24"/>
                      </a:lnTo>
                      <a:lnTo>
                        <a:pt x="459" y="19"/>
                      </a:lnTo>
                      <a:lnTo>
                        <a:pt x="444" y="13"/>
                      </a:lnTo>
                      <a:lnTo>
                        <a:pt x="426" y="9"/>
                      </a:lnTo>
                      <a:lnTo>
                        <a:pt x="406" y="6"/>
                      </a:lnTo>
                      <a:lnTo>
                        <a:pt x="383" y="3"/>
                      </a:lnTo>
                      <a:lnTo>
                        <a:pt x="359" y="1"/>
                      </a:lnTo>
                      <a:lnTo>
                        <a:pt x="332" y="0"/>
                      </a:lnTo>
                      <a:lnTo>
                        <a:pt x="314" y="1"/>
                      </a:lnTo>
                      <a:lnTo>
                        <a:pt x="297" y="2"/>
                      </a:lnTo>
                      <a:lnTo>
                        <a:pt x="280" y="4"/>
                      </a:lnTo>
                      <a:lnTo>
                        <a:pt x="263" y="6"/>
                      </a:lnTo>
                      <a:lnTo>
                        <a:pt x="247" y="9"/>
                      </a:lnTo>
                      <a:lnTo>
                        <a:pt x="231" y="13"/>
                      </a:lnTo>
                      <a:lnTo>
                        <a:pt x="216" y="17"/>
                      </a:lnTo>
                      <a:lnTo>
                        <a:pt x="200" y="23"/>
                      </a:lnTo>
                      <a:lnTo>
                        <a:pt x="185" y="29"/>
                      </a:lnTo>
                      <a:lnTo>
                        <a:pt x="172" y="35"/>
                      </a:lnTo>
                      <a:lnTo>
                        <a:pt x="157" y="42"/>
                      </a:lnTo>
                      <a:lnTo>
                        <a:pt x="144" y="50"/>
                      </a:lnTo>
                      <a:lnTo>
                        <a:pt x="130" y="59"/>
                      </a:lnTo>
                      <a:lnTo>
                        <a:pt x="118" y="68"/>
                      </a:lnTo>
                      <a:lnTo>
                        <a:pt x="107" y="77"/>
                      </a:lnTo>
                      <a:lnTo>
                        <a:pt x="94" y="87"/>
                      </a:lnTo>
                      <a:lnTo>
                        <a:pt x="84" y="99"/>
                      </a:lnTo>
                      <a:lnTo>
                        <a:pt x="74" y="110"/>
                      </a:lnTo>
                      <a:lnTo>
                        <a:pt x="65" y="122"/>
                      </a:lnTo>
                      <a:lnTo>
                        <a:pt x="55" y="135"/>
                      </a:lnTo>
                      <a:lnTo>
                        <a:pt x="47" y="148"/>
                      </a:lnTo>
                      <a:lnTo>
                        <a:pt x="39" y="162"/>
                      </a:lnTo>
                      <a:lnTo>
                        <a:pt x="32" y="176"/>
                      </a:lnTo>
                      <a:lnTo>
                        <a:pt x="26" y="190"/>
                      </a:lnTo>
                      <a:lnTo>
                        <a:pt x="19" y="206"/>
                      </a:lnTo>
                      <a:lnTo>
                        <a:pt x="14" y="222"/>
                      </a:lnTo>
                      <a:lnTo>
                        <a:pt x="10" y="239"/>
                      </a:lnTo>
                      <a:lnTo>
                        <a:pt x="6" y="255"/>
                      </a:lnTo>
                      <a:lnTo>
                        <a:pt x="4" y="273"/>
                      </a:lnTo>
                      <a:lnTo>
                        <a:pt x="2" y="290"/>
                      </a:lnTo>
                      <a:lnTo>
                        <a:pt x="1" y="309"/>
                      </a:lnTo>
                      <a:lnTo>
                        <a:pt x="0" y="328"/>
                      </a:lnTo>
                      <a:lnTo>
                        <a:pt x="1" y="346"/>
                      </a:lnTo>
                      <a:lnTo>
                        <a:pt x="2" y="362"/>
                      </a:lnTo>
                      <a:lnTo>
                        <a:pt x="3" y="380"/>
                      </a:lnTo>
                      <a:lnTo>
                        <a:pt x="6" y="395"/>
                      </a:lnTo>
                      <a:lnTo>
                        <a:pt x="9" y="412"/>
                      </a:lnTo>
                      <a:lnTo>
                        <a:pt x="12" y="427"/>
                      </a:lnTo>
                      <a:lnTo>
                        <a:pt x="16" y="441"/>
                      </a:lnTo>
                      <a:lnTo>
                        <a:pt x="22" y="457"/>
                      </a:lnTo>
                      <a:lnTo>
                        <a:pt x="28" y="470"/>
                      </a:lnTo>
                      <a:lnTo>
                        <a:pt x="34" y="484"/>
                      </a:lnTo>
                      <a:lnTo>
                        <a:pt x="41" y="497"/>
                      </a:lnTo>
                      <a:lnTo>
                        <a:pt x="48" y="509"/>
                      </a:lnTo>
                      <a:lnTo>
                        <a:pt x="56" y="522"/>
                      </a:lnTo>
                      <a:lnTo>
                        <a:pt x="66" y="534"/>
                      </a:lnTo>
                      <a:lnTo>
                        <a:pt x="75" y="544"/>
                      </a:lnTo>
                      <a:lnTo>
                        <a:pt x="84" y="555"/>
                      </a:lnTo>
                      <a:lnTo>
                        <a:pt x="95" y="565"/>
                      </a:lnTo>
                      <a:lnTo>
                        <a:pt x="106" y="574"/>
                      </a:lnTo>
                      <a:lnTo>
                        <a:pt x="118" y="583"/>
                      </a:lnTo>
                      <a:lnTo>
                        <a:pt x="130" y="592"/>
                      </a:lnTo>
                      <a:lnTo>
                        <a:pt x="143" y="599"/>
                      </a:lnTo>
                      <a:lnTo>
                        <a:pt x="156" y="606"/>
                      </a:lnTo>
                      <a:lnTo>
                        <a:pt x="169" y="612"/>
                      </a:lnTo>
                      <a:lnTo>
                        <a:pt x="184" y="618"/>
                      </a:lnTo>
                      <a:lnTo>
                        <a:pt x="199" y="623"/>
                      </a:lnTo>
                      <a:lnTo>
                        <a:pt x="215" y="628"/>
                      </a:lnTo>
                      <a:lnTo>
                        <a:pt x="230" y="632"/>
                      </a:lnTo>
                      <a:lnTo>
                        <a:pt x="247" y="635"/>
                      </a:lnTo>
                      <a:lnTo>
                        <a:pt x="263" y="637"/>
                      </a:lnTo>
                      <a:lnTo>
                        <a:pt x="280" y="639"/>
                      </a:lnTo>
                      <a:lnTo>
                        <a:pt x="298" y="640"/>
                      </a:lnTo>
                      <a:lnTo>
                        <a:pt x="316" y="641"/>
                      </a:lnTo>
                      <a:lnTo>
                        <a:pt x="344" y="640"/>
                      </a:lnTo>
                      <a:lnTo>
                        <a:pt x="370" y="638"/>
                      </a:lnTo>
                      <a:lnTo>
                        <a:pt x="393" y="635"/>
                      </a:lnTo>
                      <a:lnTo>
                        <a:pt x="415" y="632"/>
                      </a:lnTo>
                      <a:lnTo>
                        <a:pt x="435" y="628"/>
                      </a:lnTo>
                      <a:lnTo>
                        <a:pt x="451" y="622"/>
                      </a:lnTo>
                      <a:lnTo>
                        <a:pt x="465" y="617"/>
                      </a:lnTo>
                      <a:lnTo>
                        <a:pt x="478" y="612"/>
                      </a:lnTo>
                      <a:lnTo>
                        <a:pt x="458" y="523"/>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latin typeface="Myriad Pro"/>
                  </a:endParaRPr>
                </a:p>
              </p:txBody>
            </p:sp>
            <p:sp>
              <p:nvSpPr>
                <p:cNvPr id="32" name="Freeform 31"/>
                <p:cNvSpPr>
                  <a:spLocks noEditPoints="1"/>
                </p:cNvSpPr>
                <p:nvPr/>
              </p:nvSpPr>
              <p:spPr bwMode="auto">
                <a:xfrm>
                  <a:off x="1409510" y="392855"/>
                  <a:ext cx="878871" cy="92839"/>
                </a:xfrm>
                <a:custGeom>
                  <a:avLst/>
                  <a:gdLst/>
                  <a:ahLst/>
                  <a:cxnLst>
                    <a:cxn ang="0">
                      <a:pos x="805" y="637"/>
                    </a:cxn>
                    <a:cxn ang="0">
                      <a:pos x="996" y="219"/>
                    </a:cxn>
                    <a:cxn ang="0">
                      <a:pos x="1304" y="357"/>
                    </a:cxn>
                    <a:cxn ang="0">
                      <a:pos x="1069" y="644"/>
                    </a:cxn>
                    <a:cxn ang="0">
                      <a:pos x="1040" y="573"/>
                    </a:cxn>
                    <a:cxn ang="0">
                      <a:pos x="1182" y="280"/>
                    </a:cxn>
                    <a:cxn ang="0">
                      <a:pos x="1457" y="426"/>
                    </a:cxn>
                    <a:cxn ang="0">
                      <a:pos x="1680" y="639"/>
                    </a:cxn>
                    <a:cxn ang="0">
                      <a:pos x="1384" y="480"/>
                    </a:cxn>
                    <a:cxn ang="0">
                      <a:pos x="1565" y="178"/>
                    </a:cxn>
                    <a:cxn ang="0">
                      <a:pos x="1772" y="419"/>
                    </a:cxn>
                    <a:cxn ang="0">
                      <a:pos x="1479" y="300"/>
                    </a:cxn>
                    <a:cxn ang="0">
                      <a:pos x="2054" y="179"/>
                    </a:cxn>
                    <a:cxn ang="0">
                      <a:pos x="2260" y="188"/>
                    </a:cxn>
                    <a:cxn ang="0">
                      <a:pos x="2257" y="15"/>
                    </a:cxn>
                    <a:cxn ang="0">
                      <a:pos x="2523" y="568"/>
                    </a:cxn>
                    <a:cxn ang="0">
                      <a:pos x="2483" y="627"/>
                    </a:cxn>
                    <a:cxn ang="0">
                      <a:pos x="2395" y="282"/>
                    </a:cxn>
                    <a:cxn ang="0">
                      <a:pos x="2669" y="201"/>
                    </a:cxn>
                    <a:cxn ang="0">
                      <a:pos x="2657" y="282"/>
                    </a:cxn>
                    <a:cxn ang="0">
                      <a:pos x="2858" y="220"/>
                    </a:cxn>
                    <a:cxn ang="0">
                      <a:pos x="3192" y="222"/>
                    </a:cxn>
                    <a:cxn ang="0">
                      <a:pos x="3092" y="249"/>
                    </a:cxn>
                    <a:cxn ang="0">
                      <a:pos x="3666" y="632"/>
                    </a:cxn>
                    <a:cxn ang="0">
                      <a:pos x="3354" y="500"/>
                    </a:cxn>
                    <a:cxn ang="0">
                      <a:pos x="3484" y="195"/>
                    </a:cxn>
                    <a:cxn ang="0">
                      <a:pos x="3516" y="256"/>
                    </a:cxn>
                    <a:cxn ang="0">
                      <a:pos x="3592" y="581"/>
                    </a:cxn>
                    <a:cxn ang="0">
                      <a:pos x="4055" y="577"/>
                    </a:cxn>
                    <a:cxn ang="0">
                      <a:pos x="3803" y="567"/>
                    </a:cxn>
                    <a:cxn ang="0">
                      <a:pos x="3854" y="210"/>
                    </a:cxn>
                    <a:cxn ang="0">
                      <a:pos x="4132" y="281"/>
                    </a:cxn>
                    <a:cxn ang="0">
                      <a:pos x="3947" y="237"/>
                    </a:cxn>
                    <a:cxn ang="0">
                      <a:pos x="4571" y="638"/>
                    </a:cxn>
                    <a:cxn ang="0">
                      <a:pos x="4425" y="355"/>
                    </a:cxn>
                    <a:cxn ang="0">
                      <a:pos x="4692" y="179"/>
                    </a:cxn>
                    <a:cxn ang="0">
                      <a:pos x="4503" y="378"/>
                    </a:cxn>
                    <a:cxn ang="0">
                      <a:pos x="4914" y="445"/>
                    </a:cxn>
                    <a:cxn ang="0">
                      <a:pos x="5116" y="642"/>
                    </a:cxn>
                    <a:cxn ang="0">
                      <a:pos x="4837" y="469"/>
                    </a:cxn>
                    <a:cxn ang="0">
                      <a:pos x="5032" y="177"/>
                    </a:cxn>
                    <a:cxn ang="0">
                      <a:pos x="5225" y="427"/>
                    </a:cxn>
                    <a:cxn ang="0">
                      <a:pos x="4929" y="310"/>
                    </a:cxn>
                    <a:cxn ang="0">
                      <a:pos x="5520" y="177"/>
                    </a:cxn>
                    <a:cxn ang="0">
                      <a:pos x="5849" y="249"/>
                    </a:cxn>
                    <a:cxn ang="0">
                      <a:pos x="5745" y="644"/>
                    </a:cxn>
                    <a:cxn ang="0">
                      <a:pos x="6173" y="588"/>
                    </a:cxn>
                    <a:cxn ang="0">
                      <a:pos x="5907" y="543"/>
                    </a:cxn>
                    <a:cxn ang="0">
                      <a:pos x="6173" y="317"/>
                    </a:cxn>
                    <a:cxn ang="0">
                      <a:pos x="6044" y="179"/>
                    </a:cxn>
                    <a:cxn ang="0">
                      <a:pos x="6022" y="438"/>
                    </a:cxn>
                    <a:cxn ang="0">
                      <a:pos x="6118" y="573"/>
                    </a:cxn>
                    <a:cxn ang="0">
                      <a:pos x="6379" y="72"/>
                    </a:cxn>
                    <a:cxn ang="0">
                      <a:pos x="6454" y="99"/>
                    </a:cxn>
                    <a:cxn ang="0">
                      <a:pos x="6815" y="177"/>
                    </a:cxn>
                    <a:cxn ang="0">
                      <a:pos x="6901" y="333"/>
                    </a:cxn>
                    <a:cxn ang="0">
                      <a:pos x="6691" y="329"/>
                    </a:cxn>
                    <a:cxn ang="0">
                      <a:pos x="7278" y="580"/>
                    </a:cxn>
                    <a:cxn ang="0">
                      <a:pos x="7137" y="188"/>
                    </a:cxn>
                    <a:cxn ang="0">
                      <a:pos x="7541" y="759"/>
                    </a:cxn>
                    <a:cxn ang="0">
                      <a:pos x="7366" y="188"/>
                    </a:cxn>
                    <a:cxn ang="0">
                      <a:pos x="7881" y="532"/>
                    </a:cxn>
                    <a:cxn ang="0">
                      <a:pos x="7920" y="642"/>
                    </a:cxn>
                  </a:cxnLst>
                  <a:rect l="0" t="0" r="r" b="b"/>
                  <a:pathLst>
                    <a:path w="7953" h="842">
                      <a:moveTo>
                        <a:pt x="324" y="277"/>
                      </a:moveTo>
                      <a:lnTo>
                        <a:pt x="324" y="344"/>
                      </a:lnTo>
                      <a:lnTo>
                        <a:pt x="81" y="344"/>
                      </a:lnTo>
                      <a:lnTo>
                        <a:pt x="81" y="569"/>
                      </a:lnTo>
                      <a:lnTo>
                        <a:pt x="352" y="569"/>
                      </a:lnTo>
                      <a:lnTo>
                        <a:pt x="352" y="637"/>
                      </a:lnTo>
                      <a:lnTo>
                        <a:pt x="0" y="637"/>
                      </a:lnTo>
                      <a:lnTo>
                        <a:pt x="0" y="11"/>
                      </a:lnTo>
                      <a:lnTo>
                        <a:pt x="338" y="11"/>
                      </a:lnTo>
                      <a:lnTo>
                        <a:pt x="338" y="79"/>
                      </a:lnTo>
                      <a:lnTo>
                        <a:pt x="81" y="79"/>
                      </a:lnTo>
                      <a:lnTo>
                        <a:pt x="81" y="277"/>
                      </a:lnTo>
                      <a:lnTo>
                        <a:pt x="324" y="277"/>
                      </a:lnTo>
                      <a:close/>
                      <a:moveTo>
                        <a:pt x="401" y="188"/>
                      </a:moveTo>
                      <a:lnTo>
                        <a:pt x="492" y="188"/>
                      </a:lnTo>
                      <a:lnTo>
                        <a:pt x="556" y="284"/>
                      </a:lnTo>
                      <a:lnTo>
                        <a:pt x="566" y="300"/>
                      </a:lnTo>
                      <a:lnTo>
                        <a:pt x="578" y="317"/>
                      </a:lnTo>
                      <a:lnTo>
                        <a:pt x="589" y="337"/>
                      </a:lnTo>
                      <a:lnTo>
                        <a:pt x="601" y="357"/>
                      </a:lnTo>
                      <a:lnTo>
                        <a:pt x="604" y="357"/>
                      </a:lnTo>
                      <a:lnTo>
                        <a:pt x="614" y="340"/>
                      </a:lnTo>
                      <a:lnTo>
                        <a:pt x="625" y="321"/>
                      </a:lnTo>
                      <a:lnTo>
                        <a:pt x="636" y="303"/>
                      </a:lnTo>
                      <a:lnTo>
                        <a:pt x="649" y="283"/>
                      </a:lnTo>
                      <a:lnTo>
                        <a:pt x="712" y="188"/>
                      </a:lnTo>
                      <a:lnTo>
                        <a:pt x="800" y="188"/>
                      </a:lnTo>
                      <a:lnTo>
                        <a:pt x="646" y="405"/>
                      </a:lnTo>
                      <a:lnTo>
                        <a:pt x="805" y="637"/>
                      </a:lnTo>
                      <a:lnTo>
                        <a:pt x="712" y="637"/>
                      </a:lnTo>
                      <a:lnTo>
                        <a:pt x="646" y="535"/>
                      </a:lnTo>
                      <a:lnTo>
                        <a:pt x="635" y="520"/>
                      </a:lnTo>
                      <a:lnTo>
                        <a:pt x="624" y="501"/>
                      </a:lnTo>
                      <a:lnTo>
                        <a:pt x="612" y="481"/>
                      </a:lnTo>
                      <a:lnTo>
                        <a:pt x="598" y="457"/>
                      </a:lnTo>
                      <a:lnTo>
                        <a:pt x="596" y="457"/>
                      </a:lnTo>
                      <a:lnTo>
                        <a:pt x="588" y="472"/>
                      </a:lnTo>
                      <a:lnTo>
                        <a:pt x="578" y="490"/>
                      </a:lnTo>
                      <a:lnTo>
                        <a:pt x="564" y="511"/>
                      </a:lnTo>
                      <a:lnTo>
                        <a:pt x="549" y="535"/>
                      </a:lnTo>
                      <a:lnTo>
                        <a:pt x="484" y="637"/>
                      </a:lnTo>
                      <a:lnTo>
                        <a:pt x="394" y="637"/>
                      </a:lnTo>
                      <a:lnTo>
                        <a:pt x="553" y="408"/>
                      </a:lnTo>
                      <a:lnTo>
                        <a:pt x="401" y="188"/>
                      </a:lnTo>
                      <a:close/>
                      <a:moveTo>
                        <a:pt x="883" y="820"/>
                      </a:moveTo>
                      <a:lnTo>
                        <a:pt x="883" y="334"/>
                      </a:lnTo>
                      <a:lnTo>
                        <a:pt x="883" y="298"/>
                      </a:lnTo>
                      <a:lnTo>
                        <a:pt x="882" y="261"/>
                      </a:lnTo>
                      <a:lnTo>
                        <a:pt x="881" y="224"/>
                      </a:lnTo>
                      <a:lnTo>
                        <a:pt x="880" y="188"/>
                      </a:lnTo>
                      <a:lnTo>
                        <a:pt x="953" y="188"/>
                      </a:lnTo>
                      <a:lnTo>
                        <a:pt x="957" y="265"/>
                      </a:lnTo>
                      <a:lnTo>
                        <a:pt x="958" y="265"/>
                      </a:lnTo>
                      <a:lnTo>
                        <a:pt x="965" y="255"/>
                      </a:lnTo>
                      <a:lnTo>
                        <a:pt x="972" y="244"/>
                      </a:lnTo>
                      <a:lnTo>
                        <a:pt x="979" y="235"/>
                      </a:lnTo>
                      <a:lnTo>
                        <a:pt x="988" y="227"/>
                      </a:lnTo>
                      <a:lnTo>
                        <a:pt x="996" y="219"/>
                      </a:lnTo>
                      <a:lnTo>
                        <a:pt x="1005" y="211"/>
                      </a:lnTo>
                      <a:lnTo>
                        <a:pt x="1014" y="205"/>
                      </a:lnTo>
                      <a:lnTo>
                        <a:pt x="1024" y="199"/>
                      </a:lnTo>
                      <a:lnTo>
                        <a:pt x="1034" y="194"/>
                      </a:lnTo>
                      <a:lnTo>
                        <a:pt x="1045" y="190"/>
                      </a:lnTo>
                      <a:lnTo>
                        <a:pt x="1055" y="186"/>
                      </a:lnTo>
                      <a:lnTo>
                        <a:pt x="1068" y="183"/>
                      </a:lnTo>
                      <a:lnTo>
                        <a:pt x="1079" y="181"/>
                      </a:lnTo>
                      <a:lnTo>
                        <a:pt x="1091" y="178"/>
                      </a:lnTo>
                      <a:lnTo>
                        <a:pt x="1105" y="177"/>
                      </a:lnTo>
                      <a:lnTo>
                        <a:pt x="1118" y="177"/>
                      </a:lnTo>
                      <a:lnTo>
                        <a:pt x="1138" y="178"/>
                      </a:lnTo>
                      <a:lnTo>
                        <a:pt x="1157" y="182"/>
                      </a:lnTo>
                      <a:lnTo>
                        <a:pt x="1166" y="184"/>
                      </a:lnTo>
                      <a:lnTo>
                        <a:pt x="1176" y="187"/>
                      </a:lnTo>
                      <a:lnTo>
                        <a:pt x="1185" y="190"/>
                      </a:lnTo>
                      <a:lnTo>
                        <a:pt x="1193" y="193"/>
                      </a:lnTo>
                      <a:lnTo>
                        <a:pt x="1201" y="198"/>
                      </a:lnTo>
                      <a:lnTo>
                        <a:pt x="1210" y="202"/>
                      </a:lnTo>
                      <a:lnTo>
                        <a:pt x="1218" y="207"/>
                      </a:lnTo>
                      <a:lnTo>
                        <a:pt x="1225" y="213"/>
                      </a:lnTo>
                      <a:lnTo>
                        <a:pt x="1240" y="226"/>
                      </a:lnTo>
                      <a:lnTo>
                        <a:pt x="1254" y="241"/>
                      </a:lnTo>
                      <a:lnTo>
                        <a:pt x="1266" y="258"/>
                      </a:lnTo>
                      <a:lnTo>
                        <a:pt x="1277" y="275"/>
                      </a:lnTo>
                      <a:lnTo>
                        <a:pt x="1287" y="294"/>
                      </a:lnTo>
                      <a:lnTo>
                        <a:pt x="1294" y="314"/>
                      </a:lnTo>
                      <a:lnTo>
                        <a:pt x="1300" y="335"/>
                      </a:lnTo>
                      <a:lnTo>
                        <a:pt x="1304" y="357"/>
                      </a:lnTo>
                      <a:lnTo>
                        <a:pt x="1307" y="381"/>
                      </a:lnTo>
                      <a:lnTo>
                        <a:pt x="1308" y="406"/>
                      </a:lnTo>
                      <a:lnTo>
                        <a:pt x="1307" y="434"/>
                      </a:lnTo>
                      <a:lnTo>
                        <a:pt x="1304" y="460"/>
                      </a:lnTo>
                      <a:lnTo>
                        <a:pt x="1302" y="473"/>
                      </a:lnTo>
                      <a:lnTo>
                        <a:pt x="1299" y="485"/>
                      </a:lnTo>
                      <a:lnTo>
                        <a:pt x="1296" y="497"/>
                      </a:lnTo>
                      <a:lnTo>
                        <a:pt x="1292" y="509"/>
                      </a:lnTo>
                      <a:lnTo>
                        <a:pt x="1288" y="520"/>
                      </a:lnTo>
                      <a:lnTo>
                        <a:pt x="1283" y="530"/>
                      </a:lnTo>
                      <a:lnTo>
                        <a:pt x="1278" y="541"/>
                      </a:lnTo>
                      <a:lnTo>
                        <a:pt x="1272" y="551"/>
                      </a:lnTo>
                      <a:lnTo>
                        <a:pt x="1266" y="560"/>
                      </a:lnTo>
                      <a:lnTo>
                        <a:pt x="1260" y="569"/>
                      </a:lnTo>
                      <a:lnTo>
                        <a:pt x="1253" y="579"/>
                      </a:lnTo>
                      <a:lnTo>
                        <a:pt x="1245" y="587"/>
                      </a:lnTo>
                      <a:lnTo>
                        <a:pt x="1231" y="601"/>
                      </a:lnTo>
                      <a:lnTo>
                        <a:pt x="1215" y="614"/>
                      </a:lnTo>
                      <a:lnTo>
                        <a:pt x="1207" y="619"/>
                      </a:lnTo>
                      <a:lnTo>
                        <a:pt x="1198" y="624"/>
                      </a:lnTo>
                      <a:lnTo>
                        <a:pt x="1190" y="628"/>
                      </a:lnTo>
                      <a:lnTo>
                        <a:pt x="1181" y="632"/>
                      </a:lnTo>
                      <a:lnTo>
                        <a:pt x="1163" y="638"/>
                      </a:lnTo>
                      <a:lnTo>
                        <a:pt x="1144" y="643"/>
                      </a:lnTo>
                      <a:lnTo>
                        <a:pt x="1123" y="647"/>
                      </a:lnTo>
                      <a:lnTo>
                        <a:pt x="1103" y="648"/>
                      </a:lnTo>
                      <a:lnTo>
                        <a:pt x="1091" y="647"/>
                      </a:lnTo>
                      <a:lnTo>
                        <a:pt x="1079" y="646"/>
                      </a:lnTo>
                      <a:lnTo>
                        <a:pt x="1069" y="644"/>
                      </a:lnTo>
                      <a:lnTo>
                        <a:pt x="1058" y="642"/>
                      </a:lnTo>
                      <a:lnTo>
                        <a:pt x="1048" y="640"/>
                      </a:lnTo>
                      <a:lnTo>
                        <a:pt x="1038" y="637"/>
                      </a:lnTo>
                      <a:lnTo>
                        <a:pt x="1029" y="633"/>
                      </a:lnTo>
                      <a:lnTo>
                        <a:pt x="1019" y="629"/>
                      </a:lnTo>
                      <a:lnTo>
                        <a:pt x="1011" y="625"/>
                      </a:lnTo>
                      <a:lnTo>
                        <a:pt x="1003" y="620"/>
                      </a:lnTo>
                      <a:lnTo>
                        <a:pt x="996" y="614"/>
                      </a:lnTo>
                      <a:lnTo>
                        <a:pt x="989" y="607"/>
                      </a:lnTo>
                      <a:lnTo>
                        <a:pt x="981" y="600"/>
                      </a:lnTo>
                      <a:lnTo>
                        <a:pt x="975" y="593"/>
                      </a:lnTo>
                      <a:lnTo>
                        <a:pt x="969" y="585"/>
                      </a:lnTo>
                      <a:lnTo>
                        <a:pt x="964" y="577"/>
                      </a:lnTo>
                      <a:lnTo>
                        <a:pt x="964" y="820"/>
                      </a:lnTo>
                      <a:lnTo>
                        <a:pt x="883" y="820"/>
                      </a:lnTo>
                      <a:close/>
                      <a:moveTo>
                        <a:pt x="964" y="377"/>
                      </a:moveTo>
                      <a:lnTo>
                        <a:pt x="964" y="454"/>
                      </a:lnTo>
                      <a:lnTo>
                        <a:pt x="964" y="468"/>
                      </a:lnTo>
                      <a:lnTo>
                        <a:pt x="966" y="480"/>
                      </a:lnTo>
                      <a:lnTo>
                        <a:pt x="969" y="492"/>
                      </a:lnTo>
                      <a:lnTo>
                        <a:pt x="972" y="504"/>
                      </a:lnTo>
                      <a:lnTo>
                        <a:pt x="977" y="515"/>
                      </a:lnTo>
                      <a:lnTo>
                        <a:pt x="983" y="525"/>
                      </a:lnTo>
                      <a:lnTo>
                        <a:pt x="991" y="535"/>
                      </a:lnTo>
                      <a:lnTo>
                        <a:pt x="1000" y="546"/>
                      </a:lnTo>
                      <a:lnTo>
                        <a:pt x="1009" y="554"/>
                      </a:lnTo>
                      <a:lnTo>
                        <a:pt x="1018" y="562"/>
                      </a:lnTo>
                      <a:lnTo>
                        <a:pt x="1029" y="568"/>
                      </a:lnTo>
                      <a:lnTo>
                        <a:pt x="1040" y="573"/>
                      </a:lnTo>
                      <a:lnTo>
                        <a:pt x="1051" y="578"/>
                      </a:lnTo>
                      <a:lnTo>
                        <a:pt x="1064" y="581"/>
                      </a:lnTo>
                      <a:lnTo>
                        <a:pt x="1077" y="583"/>
                      </a:lnTo>
                      <a:lnTo>
                        <a:pt x="1090" y="583"/>
                      </a:lnTo>
                      <a:lnTo>
                        <a:pt x="1106" y="583"/>
                      </a:lnTo>
                      <a:lnTo>
                        <a:pt x="1120" y="580"/>
                      </a:lnTo>
                      <a:lnTo>
                        <a:pt x="1133" y="577"/>
                      </a:lnTo>
                      <a:lnTo>
                        <a:pt x="1147" y="571"/>
                      </a:lnTo>
                      <a:lnTo>
                        <a:pt x="1159" y="564"/>
                      </a:lnTo>
                      <a:lnTo>
                        <a:pt x="1170" y="556"/>
                      </a:lnTo>
                      <a:lnTo>
                        <a:pt x="1181" y="547"/>
                      </a:lnTo>
                      <a:lnTo>
                        <a:pt x="1190" y="535"/>
                      </a:lnTo>
                      <a:lnTo>
                        <a:pt x="1198" y="523"/>
                      </a:lnTo>
                      <a:lnTo>
                        <a:pt x="1205" y="510"/>
                      </a:lnTo>
                      <a:lnTo>
                        <a:pt x="1212" y="495"/>
                      </a:lnTo>
                      <a:lnTo>
                        <a:pt x="1217" y="480"/>
                      </a:lnTo>
                      <a:lnTo>
                        <a:pt x="1221" y="463"/>
                      </a:lnTo>
                      <a:lnTo>
                        <a:pt x="1224" y="447"/>
                      </a:lnTo>
                      <a:lnTo>
                        <a:pt x="1226" y="428"/>
                      </a:lnTo>
                      <a:lnTo>
                        <a:pt x="1226" y="410"/>
                      </a:lnTo>
                      <a:lnTo>
                        <a:pt x="1226" y="392"/>
                      </a:lnTo>
                      <a:lnTo>
                        <a:pt x="1224" y="376"/>
                      </a:lnTo>
                      <a:lnTo>
                        <a:pt x="1221" y="360"/>
                      </a:lnTo>
                      <a:lnTo>
                        <a:pt x="1218" y="345"/>
                      </a:lnTo>
                      <a:lnTo>
                        <a:pt x="1213" y="331"/>
                      </a:lnTo>
                      <a:lnTo>
                        <a:pt x="1206" y="317"/>
                      </a:lnTo>
                      <a:lnTo>
                        <a:pt x="1200" y="305"/>
                      </a:lnTo>
                      <a:lnTo>
                        <a:pt x="1192" y="293"/>
                      </a:lnTo>
                      <a:lnTo>
                        <a:pt x="1182" y="280"/>
                      </a:lnTo>
                      <a:lnTo>
                        <a:pt x="1172" y="271"/>
                      </a:lnTo>
                      <a:lnTo>
                        <a:pt x="1160" y="262"/>
                      </a:lnTo>
                      <a:lnTo>
                        <a:pt x="1149" y="255"/>
                      </a:lnTo>
                      <a:lnTo>
                        <a:pt x="1136" y="249"/>
                      </a:lnTo>
                      <a:lnTo>
                        <a:pt x="1122" y="245"/>
                      </a:lnTo>
                      <a:lnTo>
                        <a:pt x="1108" y="243"/>
                      </a:lnTo>
                      <a:lnTo>
                        <a:pt x="1092" y="242"/>
                      </a:lnTo>
                      <a:lnTo>
                        <a:pt x="1082" y="243"/>
                      </a:lnTo>
                      <a:lnTo>
                        <a:pt x="1072" y="244"/>
                      </a:lnTo>
                      <a:lnTo>
                        <a:pt x="1062" y="246"/>
                      </a:lnTo>
                      <a:lnTo>
                        <a:pt x="1052" y="249"/>
                      </a:lnTo>
                      <a:lnTo>
                        <a:pt x="1042" y="254"/>
                      </a:lnTo>
                      <a:lnTo>
                        <a:pt x="1033" y="258"/>
                      </a:lnTo>
                      <a:lnTo>
                        <a:pt x="1024" y="264"/>
                      </a:lnTo>
                      <a:lnTo>
                        <a:pt x="1015" y="270"/>
                      </a:lnTo>
                      <a:lnTo>
                        <a:pt x="1007" y="277"/>
                      </a:lnTo>
                      <a:lnTo>
                        <a:pt x="999" y="285"/>
                      </a:lnTo>
                      <a:lnTo>
                        <a:pt x="993" y="294"/>
                      </a:lnTo>
                      <a:lnTo>
                        <a:pt x="987" y="303"/>
                      </a:lnTo>
                      <a:lnTo>
                        <a:pt x="981" y="312"/>
                      </a:lnTo>
                      <a:lnTo>
                        <a:pt x="976" y="321"/>
                      </a:lnTo>
                      <a:lnTo>
                        <a:pt x="972" y="333"/>
                      </a:lnTo>
                      <a:lnTo>
                        <a:pt x="969" y="344"/>
                      </a:lnTo>
                      <a:lnTo>
                        <a:pt x="967" y="353"/>
                      </a:lnTo>
                      <a:lnTo>
                        <a:pt x="965" y="363"/>
                      </a:lnTo>
                      <a:lnTo>
                        <a:pt x="964" y="370"/>
                      </a:lnTo>
                      <a:lnTo>
                        <a:pt x="964" y="377"/>
                      </a:lnTo>
                      <a:close/>
                      <a:moveTo>
                        <a:pt x="1771" y="427"/>
                      </a:moveTo>
                      <a:lnTo>
                        <a:pt x="1457" y="426"/>
                      </a:lnTo>
                      <a:lnTo>
                        <a:pt x="1458" y="445"/>
                      </a:lnTo>
                      <a:lnTo>
                        <a:pt x="1460" y="463"/>
                      </a:lnTo>
                      <a:lnTo>
                        <a:pt x="1464" y="480"/>
                      </a:lnTo>
                      <a:lnTo>
                        <a:pt x="1469" y="495"/>
                      </a:lnTo>
                      <a:lnTo>
                        <a:pt x="1477" y="510"/>
                      </a:lnTo>
                      <a:lnTo>
                        <a:pt x="1484" y="523"/>
                      </a:lnTo>
                      <a:lnTo>
                        <a:pt x="1493" y="535"/>
                      </a:lnTo>
                      <a:lnTo>
                        <a:pt x="1504" y="546"/>
                      </a:lnTo>
                      <a:lnTo>
                        <a:pt x="1515" y="554"/>
                      </a:lnTo>
                      <a:lnTo>
                        <a:pt x="1526" y="562"/>
                      </a:lnTo>
                      <a:lnTo>
                        <a:pt x="1537" y="568"/>
                      </a:lnTo>
                      <a:lnTo>
                        <a:pt x="1551" y="573"/>
                      </a:lnTo>
                      <a:lnTo>
                        <a:pt x="1564" y="577"/>
                      </a:lnTo>
                      <a:lnTo>
                        <a:pt x="1578" y="580"/>
                      </a:lnTo>
                      <a:lnTo>
                        <a:pt x="1594" y="582"/>
                      </a:lnTo>
                      <a:lnTo>
                        <a:pt x="1610" y="582"/>
                      </a:lnTo>
                      <a:lnTo>
                        <a:pt x="1628" y="582"/>
                      </a:lnTo>
                      <a:lnTo>
                        <a:pt x="1644" y="581"/>
                      </a:lnTo>
                      <a:lnTo>
                        <a:pt x="1660" y="579"/>
                      </a:lnTo>
                      <a:lnTo>
                        <a:pt x="1676" y="577"/>
                      </a:lnTo>
                      <a:lnTo>
                        <a:pt x="1690" y="573"/>
                      </a:lnTo>
                      <a:lnTo>
                        <a:pt x="1706" y="569"/>
                      </a:lnTo>
                      <a:lnTo>
                        <a:pt x="1720" y="564"/>
                      </a:lnTo>
                      <a:lnTo>
                        <a:pt x="1735" y="559"/>
                      </a:lnTo>
                      <a:lnTo>
                        <a:pt x="1748" y="618"/>
                      </a:lnTo>
                      <a:lnTo>
                        <a:pt x="1733" y="624"/>
                      </a:lnTo>
                      <a:lnTo>
                        <a:pt x="1715" y="630"/>
                      </a:lnTo>
                      <a:lnTo>
                        <a:pt x="1698" y="635"/>
                      </a:lnTo>
                      <a:lnTo>
                        <a:pt x="1680" y="639"/>
                      </a:lnTo>
                      <a:lnTo>
                        <a:pt x="1661" y="642"/>
                      </a:lnTo>
                      <a:lnTo>
                        <a:pt x="1641" y="644"/>
                      </a:lnTo>
                      <a:lnTo>
                        <a:pt x="1621" y="646"/>
                      </a:lnTo>
                      <a:lnTo>
                        <a:pt x="1599" y="647"/>
                      </a:lnTo>
                      <a:lnTo>
                        <a:pt x="1574" y="646"/>
                      </a:lnTo>
                      <a:lnTo>
                        <a:pt x="1551" y="642"/>
                      </a:lnTo>
                      <a:lnTo>
                        <a:pt x="1539" y="640"/>
                      </a:lnTo>
                      <a:lnTo>
                        <a:pt x="1528" y="637"/>
                      </a:lnTo>
                      <a:lnTo>
                        <a:pt x="1518" y="634"/>
                      </a:lnTo>
                      <a:lnTo>
                        <a:pt x="1507" y="631"/>
                      </a:lnTo>
                      <a:lnTo>
                        <a:pt x="1497" y="627"/>
                      </a:lnTo>
                      <a:lnTo>
                        <a:pt x="1488" y="622"/>
                      </a:lnTo>
                      <a:lnTo>
                        <a:pt x="1479" y="617"/>
                      </a:lnTo>
                      <a:lnTo>
                        <a:pt x="1469" y="612"/>
                      </a:lnTo>
                      <a:lnTo>
                        <a:pt x="1461" y="605"/>
                      </a:lnTo>
                      <a:lnTo>
                        <a:pt x="1453" y="598"/>
                      </a:lnTo>
                      <a:lnTo>
                        <a:pt x="1445" y="592"/>
                      </a:lnTo>
                      <a:lnTo>
                        <a:pt x="1438" y="584"/>
                      </a:lnTo>
                      <a:lnTo>
                        <a:pt x="1430" y="576"/>
                      </a:lnTo>
                      <a:lnTo>
                        <a:pt x="1423" y="567"/>
                      </a:lnTo>
                      <a:lnTo>
                        <a:pt x="1417" y="559"/>
                      </a:lnTo>
                      <a:lnTo>
                        <a:pt x="1412" y="551"/>
                      </a:lnTo>
                      <a:lnTo>
                        <a:pt x="1406" y="542"/>
                      </a:lnTo>
                      <a:lnTo>
                        <a:pt x="1402" y="531"/>
                      </a:lnTo>
                      <a:lnTo>
                        <a:pt x="1397" y="522"/>
                      </a:lnTo>
                      <a:lnTo>
                        <a:pt x="1393" y="512"/>
                      </a:lnTo>
                      <a:lnTo>
                        <a:pt x="1389" y="501"/>
                      </a:lnTo>
                      <a:lnTo>
                        <a:pt x="1386" y="490"/>
                      </a:lnTo>
                      <a:lnTo>
                        <a:pt x="1384" y="480"/>
                      </a:lnTo>
                      <a:lnTo>
                        <a:pt x="1382" y="469"/>
                      </a:lnTo>
                      <a:lnTo>
                        <a:pt x="1379" y="445"/>
                      </a:lnTo>
                      <a:lnTo>
                        <a:pt x="1378" y="419"/>
                      </a:lnTo>
                      <a:lnTo>
                        <a:pt x="1379" y="394"/>
                      </a:lnTo>
                      <a:lnTo>
                        <a:pt x="1382" y="370"/>
                      </a:lnTo>
                      <a:lnTo>
                        <a:pt x="1386" y="346"/>
                      </a:lnTo>
                      <a:lnTo>
                        <a:pt x="1392" y="324"/>
                      </a:lnTo>
                      <a:lnTo>
                        <a:pt x="1397" y="313"/>
                      </a:lnTo>
                      <a:lnTo>
                        <a:pt x="1401" y="303"/>
                      </a:lnTo>
                      <a:lnTo>
                        <a:pt x="1406" y="293"/>
                      </a:lnTo>
                      <a:lnTo>
                        <a:pt x="1411" y="282"/>
                      </a:lnTo>
                      <a:lnTo>
                        <a:pt x="1416" y="273"/>
                      </a:lnTo>
                      <a:lnTo>
                        <a:pt x="1422" y="264"/>
                      </a:lnTo>
                      <a:lnTo>
                        <a:pt x="1428" y="255"/>
                      </a:lnTo>
                      <a:lnTo>
                        <a:pt x="1436" y="246"/>
                      </a:lnTo>
                      <a:lnTo>
                        <a:pt x="1443" y="238"/>
                      </a:lnTo>
                      <a:lnTo>
                        <a:pt x="1451" y="230"/>
                      </a:lnTo>
                      <a:lnTo>
                        <a:pt x="1458" y="223"/>
                      </a:lnTo>
                      <a:lnTo>
                        <a:pt x="1466" y="217"/>
                      </a:lnTo>
                      <a:lnTo>
                        <a:pt x="1476" y="210"/>
                      </a:lnTo>
                      <a:lnTo>
                        <a:pt x="1484" y="204"/>
                      </a:lnTo>
                      <a:lnTo>
                        <a:pt x="1493" y="199"/>
                      </a:lnTo>
                      <a:lnTo>
                        <a:pt x="1502" y="195"/>
                      </a:lnTo>
                      <a:lnTo>
                        <a:pt x="1513" y="191"/>
                      </a:lnTo>
                      <a:lnTo>
                        <a:pt x="1522" y="187"/>
                      </a:lnTo>
                      <a:lnTo>
                        <a:pt x="1532" y="185"/>
                      </a:lnTo>
                      <a:lnTo>
                        <a:pt x="1543" y="182"/>
                      </a:lnTo>
                      <a:lnTo>
                        <a:pt x="1554" y="179"/>
                      </a:lnTo>
                      <a:lnTo>
                        <a:pt x="1565" y="178"/>
                      </a:lnTo>
                      <a:lnTo>
                        <a:pt x="1576" y="177"/>
                      </a:lnTo>
                      <a:lnTo>
                        <a:pt x="1589" y="177"/>
                      </a:lnTo>
                      <a:lnTo>
                        <a:pt x="1601" y="177"/>
                      </a:lnTo>
                      <a:lnTo>
                        <a:pt x="1612" y="178"/>
                      </a:lnTo>
                      <a:lnTo>
                        <a:pt x="1624" y="181"/>
                      </a:lnTo>
                      <a:lnTo>
                        <a:pt x="1635" y="183"/>
                      </a:lnTo>
                      <a:lnTo>
                        <a:pt x="1645" y="185"/>
                      </a:lnTo>
                      <a:lnTo>
                        <a:pt x="1655" y="188"/>
                      </a:lnTo>
                      <a:lnTo>
                        <a:pt x="1665" y="192"/>
                      </a:lnTo>
                      <a:lnTo>
                        <a:pt x="1675" y="196"/>
                      </a:lnTo>
                      <a:lnTo>
                        <a:pt x="1683" y="201"/>
                      </a:lnTo>
                      <a:lnTo>
                        <a:pt x="1692" y="206"/>
                      </a:lnTo>
                      <a:lnTo>
                        <a:pt x="1701" y="212"/>
                      </a:lnTo>
                      <a:lnTo>
                        <a:pt x="1708" y="220"/>
                      </a:lnTo>
                      <a:lnTo>
                        <a:pt x="1716" y="227"/>
                      </a:lnTo>
                      <a:lnTo>
                        <a:pt x="1723" y="234"/>
                      </a:lnTo>
                      <a:lnTo>
                        <a:pt x="1729" y="242"/>
                      </a:lnTo>
                      <a:lnTo>
                        <a:pt x="1736" y="251"/>
                      </a:lnTo>
                      <a:lnTo>
                        <a:pt x="1745" y="266"/>
                      </a:lnTo>
                      <a:lnTo>
                        <a:pt x="1753" y="281"/>
                      </a:lnTo>
                      <a:lnTo>
                        <a:pt x="1759" y="298"/>
                      </a:lnTo>
                      <a:lnTo>
                        <a:pt x="1764" y="314"/>
                      </a:lnTo>
                      <a:lnTo>
                        <a:pt x="1768" y="332"/>
                      </a:lnTo>
                      <a:lnTo>
                        <a:pt x="1772" y="349"/>
                      </a:lnTo>
                      <a:lnTo>
                        <a:pt x="1774" y="369"/>
                      </a:lnTo>
                      <a:lnTo>
                        <a:pt x="1774" y="388"/>
                      </a:lnTo>
                      <a:lnTo>
                        <a:pt x="1774" y="400"/>
                      </a:lnTo>
                      <a:lnTo>
                        <a:pt x="1773" y="410"/>
                      </a:lnTo>
                      <a:lnTo>
                        <a:pt x="1772" y="419"/>
                      </a:lnTo>
                      <a:lnTo>
                        <a:pt x="1771" y="427"/>
                      </a:lnTo>
                      <a:close/>
                      <a:moveTo>
                        <a:pt x="1457" y="368"/>
                      </a:moveTo>
                      <a:lnTo>
                        <a:pt x="1696" y="368"/>
                      </a:lnTo>
                      <a:lnTo>
                        <a:pt x="1696" y="355"/>
                      </a:lnTo>
                      <a:lnTo>
                        <a:pt x="1694" y="344"/>
                      </a:lnTo>
                      <a:lnTo>
                        <a:pt x="1692" y="332"/>
                      </a:lnTo>
                      <a:lnTo>
                        <a:pt x="1690" y="321"/>
                      </a:lnTo>
                      <a:lnTo>
                        <a:pt x="1687" y="311"/>
                      </a:lnTo>
                      <a:lnTo>
                        <a:pt x="1683" y="301"/>
                      </a:lnTo>
                      <a:lnTo>
                        <a:pt x="1678" y="292"/>
                      </a:lnTo>
                      <a:lnTo>
                        <a:pt x="1673" y="282"/>
                      </a:lnTo>
                      <a:lnTo>
                        <a:pt x="1666" y="271"/>
                      </a:lnTo>
                      <a:lnTo>
                        <a:pt x="1656" y="262"/>
                      </a:lnTo>
                      <a:lnTo>
                        <a:pt x="1646" y="254"/>
                      </a:lnTo>
                      <a:lnTo>
                        <a:pt x="1636" y="247"/>
                      </a:lnTo>
                      <a:lnTo>
                        <a:pt x="1624" y="242"/>
                      </a:lnTo>
                      <a:lnTo>
                        <a:pt x="1611" y="239"/>
                      </a:lnTo>
                      <a:lnTo>
                        <a:pt x="1597" y="237"/>
                      </a:lnTo>
                      <a:lnTo>
                        <a:pt x="1583" y="236"/>
                      </a:lnTo>
                      <a:lnTo>
                        <a:pt x="1568" y="237"/>
                      </a:lnTo>
                      <a:lnTo>
                        <a:pt x="1555" y="239"/>
                      </a:lnTo>
                      <a:lnTo>
                        <a:pt x="1542" y="242"/>
                      </a:lnTo>
                      <a:lnTo>
                        <a:pt x="1531" y="247"/>
                      </a:lnTo>
                      <a:lnTo>
                        <a:pt x="1520" y="254"/>
                      </a:lnTo>
                      <a:lnTo>
                        <a:pt x="1510" y="261"/>
                      </a:lnTo>
                      <a:lnTo>
                        <a:pt x="1500" y="270"/>
                      </a:lnTo>
                      <a:lnTo>
                        <a:pt x="1491" y="280"/>
                      </a:lnTo>
                      <a:lnTo>
                        <a:pt x="1485" y="290"/>
                      </a:lnTo>
                      <a:lnTo>
                        <a:pt x="1479" y="300"/>
                      </a:lnTo>
                      <a:lnTo>
                        <a:pt x="1474" y="310"/>
                      </a:lnTo>
                      <a:lnTo>
                        <a:pt x="1468" y="320"/>
                      </a:lnTo>
                      <a:lnTo>
                        <a:pt x="1464" y="332"/>
                      </a:lnTo>
                      <a:lnTo>
                        <a:pt x="1461" y="343"/>
                      </a:lnTo>
                      <a:lnTo>
                        <a:pt x="1459" y="355"/>
                      </a:lnTo>
                      <a:lnTo>
                        <a:pt x="1457" y="368"/>
                      </a:lnTo>
                      <a:close/>
                      <a:moveTo>
                        <a:pt x="1875" y="637"/>
                      </a:moveTo>
                      <a:lnTo>
                        <a:pt x="1875" y="328"/>
                      </a:lnTo>
                      <a:lnTo>
                        <a:pt x="1875" y="291"/>
                      </a:lnTo>
                      <a:lnTo>
                        <a:pt x="1874" y="256"/>
                      </a:lnTo>
                      <a:lnTo>
                        <a:pt x="1873" y="221"/>
                      </a:lnTo>
                      <a:lnTo>
                        <a:pt x="1872" y="188"/>
                      </a:lnTo>
                      <a:lnTo>
                        <a:pt x="1944" y="188"/>
                      </a:lnTo>
                      <a:lnTo>
                        <a:pt x="1946" y="276"/>
                      </a:lnTo>
                      <a:lnTo>
                        <a:pt x="1950" y="276"/>
                      </a:lnTo>
                      <a:lnTo>
                        <a:pt x="1954" y="265"/>
                      </a:lnTo>
                      <a:lnTo>
                        <a:pt x="1959" y="255"/>
                      </a:lnTo>
                      <a:lnTo>
                        <a:pt x="1964" y="245"/>
                      </a:lnTo>
                      <a:lnTo>
                        <a:pt x="1970" y="236"/>
                      </a:lnTo>
                      <a:lnTo>
                        <a:pt x="1976" y="227"/>
                      </a:lnTo>
                      <a:lnTo>
                        <a:pt x="1983" y="219"/>
                      </a:lnTo>
                      <a:lnTo>
                        <a:pt x="1991" y="211"/>
                      </a:lnTo>
                      <a:lnTo>
                        <a:pt x="2000" y="204"/>
                      </a:lnTo>
                      <a:lnTo>
                        <a:pt x="2008" y="198"/>
                      </a:lnTo>
                      <a:lnTo>
                        <a:pt x="2017" y="193"/>
                      </a:lnTo>
                      <a:lnTo>
                        <a:pt x="2026" y="188"/>
                      </a:lnTo>
                      <a:lnTo>
                        <a:pt x="2036" y="185"/>
                      </a:lnTo>
                      <a:lnTo>
                        <a:pt x="2045" y="182"/>
                      </a:lnTo>
                      <a:lnTo>
                        <a:pt x="2054" y="179"/>
                      </a:lnTo>
                      <a:lnTo>
                        <a:pt x="2064" y="177"/>
                      </a:lnTo>
                      <a:lnTo>
                        <a:pt x="2075" y="177"/>
                      </a:lnTo>
                      <a:lnTo>
                        <a:pt x="2087" y="178"/>
                      </a:lnTo>
                      <a:lnTo>
                        <a:pt x="2097" y="181"/>
                      </a:lnTo>
                      <a:lnTo>
                        <a:pt x="2097" y="258"/>
                      </a:lnTo>
                      <a:lnTo>
                        <a:pt x="2084" y="256"/>
                      </a:lnTo>
                      <a:lnTo>
                        <a:pt x="2069" y="255"/>
                      </a:lnTo>
                      <a:lnTo>
                        <a:pt x="2055" y="256"/>
                      </a:lnTo>
                      <a:lnTo>
                        <a:pt x="2043" y="258"/>
                      </a:lnTo>
                      <a:lnTo>
                        <a:pt x="2032" y="261"/>
                      </a:lnTo>
                      <a:lnTo>
                        <a:pt x="2020" y="266"/>
                      </a:lnTo>
                      <a:lnTo>
                        <a:pt x="2010" y="272"/>
                      </a:lnTo>
                      <a:lnTo>
                        <a:pt x="2000" y="280"/>
                      </a:lnTo>
                      <a:lnTo>
                        <a:pt x="1990" y="290"/>
                      </a:lnTo>
                      <a:lnTo>
                        <a:pt x="1982" y="300"/>
                      </a:lnTo>
                      <a:lnTo>
                        <a:pt x="1976" y="310"/>
                      </a:lnTo>
                      <a:lnTo>
                        <a:pt x="1971" y="321"/>
                      </a:lnTo>
                      <a:lnTo>
                        <a:pt x="1966" y="333"/>
                      </a:lnTo>
                      <a:lnTo>
                        <a:pt x="1963" y="344"/>
                      </a:lnTo>
                      <a:lnTo>
                        <a:pt x="1960" y="356"/>
                      </a:lnTo>
                      <a:lnTo>
                        <a:pt x="1958" y="370"/>
                      </a:lnTo>
                      <a:lnTo>
                        <a:pt x="1957" y="383"/>
                      </a:lnTo>
                      <a:lnTo>
                        <a:pt x="1955" y="398"/>
                      </a:lnTo>
                      <a:lnTo>
                        <a:pt x="1955" y="637"/>
                      </a:lnTo>
                      <a:lnTo>
                        <a:pt x="1875" y="637"/>
                      </a:lnTo>
                      <a:close/>
                      <a:moveTo>
                        <a:pt x="2260" y="637"/>
                      </a:moveTo>
                      <a:lnTo>
                        <a:pt x="2178" y="637"/>
                      </a:lnTo>
                      <a:lnTo>
                        <a:pt x="2178" y="188"/>
                      </a:lnTo>
                      <a:lnTo>
                        <a:pt x="2260" y="188"/>
                      </a:lnTo>
                      <a:lnTo>
                        <a:pt x="2260" y="637"/>
                      </a:lnTo>
                      <a:close/>
                      <a:moveTo>
                        <a:pt x="2219" y="105"/>
                      </a:moveTo>
                      <a:lnTo>
                        <a:pt x="2217" y="105"/>
                      </a:lnTo>
                      <a:lnTo>
                        <a:pt x="2206" y="104"/>
                      </a:lnTo>
                      <a:lnTo>
                        <a:pt x="2197" y="101"/>
                      </a:lnTo>
                      <a:lnTo>
                        <a:pt x="2193" y="99"/>
                      </a:lnTo>
                      <a:lnTo>
                        <a:pt x="2189" y="96"/>
                      </a:lnTo>
                      <a:lnTo>
                        <a:pt x="2185" y="93"/>
                      </a:lnTo>
                      <a:lnTo>
                        <a:pt x="2181" y="90"/>
                      </a:lnTo>
                      <a:lnTo>
                        <a:pt x="2174" y="82"/>
                      </a:lnTo>
                      <a:lnTo>
                        <a:pt x="2170" y="72"/>
                      </a:lnTo>
                      <a:lnTo>
                        <a:pt x="2167" y="63"/>
                      </a:lnTo>
                      <a:lnTo>
                        <a:pt x="2166" y="52"/>
                      </a:lnTo>
                      <a:lnTo>
                        <a:pt x="2167" y="42"/>
                      </a:lnTo>
                      <a:lnTo>
                        <a:pt x="2170" y="32"/>
                      </a:lnTo>
                      <a:lnTo>
                        <a:pt x="2174" y="23"/>
                      </a:lnTo>
                      <a:lnTo>
                        <a:pt x="2182" y="16"/>
                      </a:lnTo>
                      <a:lnTo>
                        <a:pt x="2185" y="12"/>
                      </a:lnTo>
                      <a:lnTo>
                        <a:pt x="2189" y="9"/>
                      </a:lnTo>
                      <a:lnTo>
                        <a:pt x="2194" y="6"/>
                      </a:lnTo>
                      <a:lnTo>
                        <a:pt x="2198" y="4"/>
                      </a:lnTo>
                      <a:lnTo>
                        <a:pt x="2208" y="2"/>
                      </a:lnTo>
                      <a:lnTo>
                        <a:pt x="2220" y="0"/>
                      </a:lnTo>
                      <a:lnTo>
                        <a:pt x="2230" y="2"/>
                      </a:lnTo>
                      <a:lnTo>
                        <a:pt x="2240" y="4"/>
                      </a:lnTo>
                      <a:lnTo>
                        <a:pt x="2244" y="6"/>
                      </a:lnTo>
                      <a:lnTo>
                        <a:pt x="2249" y="9"/>
                      </a:lnTo>
                      <a:lnTo>
                        <a:pt x="2253" y="12"/>
                      </a:lnTo>
                      <a:lnTo>
                        <a:pt x="2257" y="15"/>
                      </a:lnTo>
                      <a:lnTo>
                        <a:pt x="2263" y="23"/>
                      </a:lnTo>
                      <a:lnTo>
                        <a:pt x="2268" y="31"/>
                      </a:lnTo>
                      <a:lnTo>
                        <a:pt x="2270" y="42"/>
                      </a:lnTo>
                      <a:lnTo>
                        <a:pt x="2271" y="52"/>
                      </a:lnTo>
                      <a:lnTo>
                        <a:pt x="2270" y="63"/>
                      </a:lnTo>
                      <a:lnTo>
                        <a:pt x="2268" y="72"/>
                      </a:lnTo>
                      <a:lnTo>
                        <a:pt x="2263" y="82"/>
                      </a:lnTo>
                      <a:lnTo>
                        <a:pt x="2257" y="90"/>
                      </a:lnTo>
                      <a:lnTo>
                        <a:pt x="2253" y="93"/>
                      </a:lnTo>
                      <a:lnTo>
                        <a:pt x="2249" y="96"/>
                      </a:lnTo>
                      <a:lnTo>
                        <a:pt x="2244" y="99"/>
                      </a:lnTo>
                      <a:lnTo>
                        <a:pt x="2240" y="101"/>
                      </a:lnTo>
                      <a:lnTo>
                        <a:pt x="2235" y="103"/>
                      </a:lnTo>
                      <a:lnTo>
                        <a:pt x="2230" y="104"/>
                      </a:lnTo>
                      <a:lnTo>
                        <a:pt x="2224" y="104"/>
                      </a:lnTo>
                      <a:lnTo>
                        <a:pt x="2219" y="105"/>
                      </a:lnTo>
                      <a:close/>
                      <a:moveTo>
                        <a:pt x="2755" y="427"/>
                      </a:moveTo>
                      <a:lnTo>
                        <a:pt x="2441" y="426"/>
                      </a:lnTo>
                      <a:lnTo>
                        <a:pt x="2443" y="445"/>
                      </a:lnTo>
                      <a:lnTo>
                        <a:pt x="2446" y="463"/>
                      </a:lnTo>
                      <a:lnTo>
                        <a:pt x="2449" y="480"/>
                      </a:lnTo>
                      <a:lnTo>
                        <a:pt x="2454" y="495"/>
                      </a:lnTo>
                      <a:lnTo>
                        <a:pt x="2461" y="510"/>
                      </a:lnTo>
                      <a:lnTo>
                        <a:pt x="2469" y="523"/>
                      </a:lnTo>
                      <a:lnTo>
                        <a:pt x="2478" y="535"/>
                      </a:lnTo>
                      <a:lnTo>
                        <a:pt x="2489" y="546"/>
                      </a:lnTo>
                      <a:lnTo>
                        <a:pt x="2499" y="554"/>
                      </a:lnTo>
                      <a:lnTo>
                        <a:pt x="2510" y="562"/>
                      </a:lnTo>
                      <a:lnTo>
                        <a:pt x="2523" y="568"/>
                      </a:lnTo>
                      <a:lnTo>
                        <a:pt x="2535" y="573"/>
                      </a:lnTo>
                      <a:lnTo>
                        <a:pt x="2548" y="577"/>
                      </a:lnTo>
                      <a:lnTo>
                        <a:pt x="2564" y="580"/>
                      </a:lnTo>
                      <a:lnTo>
                        <a:pt x="2579" y="582"/>
                      </a:lnTo>
                      <a:lnTo>
                        <a:pt x="2595" y="582"/>
                      </a:lnTo>
                      <a:lnTo>
                        <a:pt x="2612" y="582"/>
                      </a:lnTo>
                      <a:lnTo>
                        <a:pt x="2628" y="581"/>
                      </a:lnTo>
                      <a:lnTo>
                        <a:pt x="2644" y="579"/>
                      </a:lnTo>
                      <a:lnTo>
                        <a:pt x="2660" y="577"/>
                      </a:lnTo>
                      <a:lnTo>
                        <a:pt x="2676" y="573"/>
                      </a:lnTo>
                      <a:lnTo>
                        <a:pt x="2690" y="569"/>
                      </a:lnTo>
                      <a:lnTo>
                        <a:pt x="2705" y="564"/>
                      </a:lnTo>
                      <a:lnTo>
                        <a:pt x="2719" y="559"/>
                      </a:lnTo>
                      <a:lnTo>
                        <a:pt x="2732" y="618"/>
                      </a:lnTo>
                      <a:lnTo>
                        <a:pt x="2717" y="624"/>
                      </a:lnTo>
                      <a:lnTo>
                        <a:pt x="2700" y="630"/>
                      </a:lnTo>
                      <a:lnTo>
                        <a:pt x="2683" y="635"/>
                      </a:lnTo>
                      <a:lnTo>
                        <a:pt x="2664" y="639"/>
                      </a:lnTo>
                      <a:lnTo>
                        <a:pt x="2645" y="642"/>
                      </a:lnTo>
                      <a:lnTo>
                        <a:pt x="2625" y="644"/>
                      </a:lnTo>
                      <a:lnTo>
                        <a:pt x="2605" y="646"/>
                      </a:lnTo>
                      <a:lnTo>
                        <a:pt x="2583" y="647"/>
                      </a:lnTo>
                      <a:lnTo>
                        <a:pt x="2559" y="646"/>
                      </a:lnTo>
                      <a:lnTo>
                        <a:pt x="2535" y="642"/>
                      </a:lnTo>
                      <a:lnTo>
                        <a:pt x="2524" y="640"/>
                      </a:lnTo>
                      <a:lnTo>
                        <a:pt x="2512" y="637"/>
                      </a:lnTo>
                      <a:lnTo>
                        <a:pt x="2502" y="634"/>
                      </a:lnTo>
                      <a:lnTo>
                        <a:pt x="2492" y="631"/>
                      </a:lnTo>
                      <a:lnTo>
                        <a:pt x="2483" y="627"/>
                      </a:lnTo>
                      <a:lnTo>
                        <a:pt x="2472" y="622"/>
                      </a:lnTo>
                      <a:lnTo>
                        <a:pt x="2463" y="617"/>
                      </a:lnTo>
                      <a:lnTo>
                        <a:pt x="2455" y="612"/>
                      </a:lnTo>
                      <a:lnTo>
                        <a:pt x="2446" y="605"/>
                      </a:lnTo>
                      <a:lnTo>
                        <a:pt x="2437" y="598"/>
                      </a:lnTo>
                      <a:lnTo>
                        <a:pt x="2429" y="592"/>
                      </a:lnTo>
                      <a:lnTo>
                        <a:pt x="2422" y="584"/>
                      </a:lnTo>
                      <a:lnTo>
                        <a:pt x="2415" y="576"/>
                      </a:lnTo>
                      <a:lnTo>
                        <a:pt x="2409" y="567"/>
                      </a:lnTo>
                      <a:lnTo>
                        <a:pt x="2401" y="559"/>
                      </a:lnTo>
                      <a:lnTo>
                        <a:pt x="2396" y="551"/>
                      </a:lnTo>
                      <a:lnTo>
                        <a:pt x="2391" y="542"/>
                      </a:lnTo>
                      <a:lnTo>
                        <a:pt x="2386" y="531"/>
                      </a:lnTo>
                      <a:lnTo>
                        <a:pt x="2382" y="522"/>
                      </a:lnTo>
                      <a:lnTo>
                        <a:pt x="2378" y="512"/>
                      </a:lnTo>
                      <a:lnTo>
                        <a:pt x="2374" y="501"/>
                      </a:lnTo>
                      <a:lnTo>
                        <a:pt x="2371" y="490"/>
                      </a:lnTo>
                      <a:lnTo>
                        <a:pt x="2369" y="480"/>
                      </a:lnTo>
                      <a:lnTo>
                        <a:pt x="2366" y="469"/>
                      </a:lnTo>
                      <a:lnTo>
                        <a:pt x="2363" y="445"/>
                      </a:lnTo>
                      <a:lnTo>
                        <a:pt x="2362" y="419"/>
                      </a:lnTo>
                      <a:lnTo>
                        <a:pt x="2363" y="394"/>
                      </a:lnTo>
                      <a:lnTo>
                        <a:pt x="2366" y="370"/>
                      </a:lnTo>
                      <a:lnTo>
                        <a:pt x="2371" y="346"/>
                      </a:lnTo>
                      <a:lnTo>
                        <a:pt x="2377" y="324"/>
                      </a:lnTo>
                      <a:lnTo>
                        <a:pt x="2381" y="313"/>
                      </a:lnTo>
                      <a:lnTo>
                        <a:pt x="2385" y="303"/>
                      </a:lnTo>
                      <a:lnTo>
                        <a:pt x="2390" y="293"/>
                      </a:lnTo>
                      <a:lnTo>
                        <a:pt x="2395" y="282"/>
                      </a:lnTo>
                      <a:lnTo>
                        <a:pt x="2400" y="273"/>
                      </a:lnTo>
                      <a:lnTo>
                        <a:pt x="2407" y="264"/>
                      </a:lnTo>
                      <a:lnTo>
                        <a:pt x="2414" y="255"/>
                      </a:lnTo>
                      <a:lnTo>
                        <a:pt x="2420" y="246"/>
                      </a:lnTo>
                      <a:lnTo>
                        <a:pt x="2427" y="238"/>
                      </a:lnTo>
                      <a:lnTo>
                        <a:pt x="2435" y="230"/>
                      </a:lnTo>
                      <a:lnTo>
                        <a:pt x="2444" y="223"/>
                      </a:lnTo>
                      <a:lnTo>
                        <a:pt x="2452" y="217"/>
                      </a:lnTo>
                      <a:lnTo>
                        <a:pt x="2460" y="210"/>
                      </a:lnTo>
                      <a:lnTo>
                        <a:pt x="2468" y="204"/>
                      </a:lnTo>
                      <a:lnTo>
                        <a:pt x="2477" y="199"/>
                      </a:lnTo>
                      <a:lnTo>
                        <a:pt x="2487" y="195"/>
                      </a:lnTo>
                      <a:lnTo>
                        <a:pt x="2497" y="191"/>
                      </a:lnTo>
                      <a:lnTo>
                        <a:pt x="2507" y="187"/>
                      </a:lnTo>
                      <a:lnTo>
                        <a:pt x="2518" y="185"/>
                      </a:lnTo>
                      <a:lnTo>
                        <a:pt x="2528" y="182"/>
                      </a:lnTo>
                      <a:lnTo>
                        <a:pt x="2539" y="179"/>
                      </a:lnTo>
                      <a:lnTo>
                        <a:pt x="2549" y="178"/>
                      </a:lnTo>
                      <a:lnTo>
                        <a:pt x="2562" y="177"/>
                      </a:lnTo>
                      <a:lnTo>
                        <a:pt x="2573" y="177"/>
                      </a:lnTo>
                      <a:lnTo>
                        <a:pt x="2585" y="177"/>
                      </a:lnTo>
                      <a:lnTo>
                        <a:pt x="2597" y="178"/>
                      </a:lnTo>
                      <a:lnTo>
                        <a:pt x="2608" y="181"/>
                      </a:lnTo>
                      <a:lnTo>
                        <a:pt x="2619" y="183"/>
                      </a:lnTo>
                      <a:lnTo>
                        <a:pt x="2630" y="185"/>
                      </a:lnTo>
                      <a:lnTo>
                        <a:pt x="2640" y="188"/>
                      </a:lnTo>
                      <a:lnTo>
                        <a:pt x="2650" y="192"/>
                      </a:lnTo>
                      <a:lnTo>
                        <a:pt x="2659" y="196"/>
                      </a:lnTo>
                      <a:lnTo>
                        <a:pt x="2669" y="201"/>
                      </a:lnTo>
                      <a:lnTo>
                        <a:pt x="2677" y="206"/>
                      </a:lnTo>
                      <a:lnTo>
                        <a:pt x="2685" y="212"/>
                      </a:lnTo>
                      <a:lnTo>
                        <a:pt x="2693" y="220"/>
                      </a:lnTo>
                      <a:lnTo>
                        <a:pt x="2700" y="227"/>
                      </a:lnTo>
                      <a:lnTo>
                        <a:pt x="2708" y="234"/>
                      </a:lnTo>
                      <a:lnTo>
                        <a:pt x="2714" y="242"/>
                      </a:lnTo>
                      <a:lnTo>
                        <a:pt x="2721" y="251"/>
                      </a:lnTo>
                      <a:lnTo>
                        <a:pt x="2729" y="266"/>
                      </a:lnTo>
                      <a:lnTo>
                        <a:pt x="2737" y="281"/>
                      </a:lnTo>
                      <a:lnTo>
                        <a:pt x="2744" y="298"/>
                      </a:lnTo>
                      <a:lnTo>
                        <a:pt x="2749" y="314"/>
                      </a:lnTo>
                      <a:lnTo>
                        <a:pt x="2753" y="332"/>
                      </a:lnTo>
                      <a:lnTo>
                        <a:pt x="2756" y="349"/>
                      </a:lnTo>
                      <a:lnTo>
                        <a:pt x="2758" y="369"/>
                      </a:lnTo>
                      <a:lnTo>
                        <a:pt x="2759" y="388"/>
                      </a:lnTo>
                      <a:lnTo>
                        <a:pt x="2758" y="400"/>
                      </a:lnTo>
                      <a:lnTo>
                        <a:pt x="2758" y="410"/>
                      </a:lnTo>
                      <a:lnTo>
                        <a:pt x="2757" y="419"/>
                      </a:lnTo>
                      <a:lnTo>
                        <a:pt x="2755" y="427"/>
                      </a:lnTo>
                      <a:close/>
                      <a:moveTo>
                        <a:pt x="2441" y="368"/>
                      </a:moveTo>
                      <a:lnTo>
                        <a:pt x="2680" y="368"/>
                      </a:lnTo>
                      <a:lnTo>
                        <a:pt x="2680" y="355"/>
                      </a:lnTo>
                      <a:lnTo>
                        <a:pt x="2679" y="344"/>
                      </a:lnTo>
                      <a:lnTo>
                        <a:pt x="2677" y="332"/>
                      </a:lnTo>
                      <a:lnTo>
                        <a:pt x="2675" y="321"/>
                      </a:lnTo>
                      <a:lnTo>
                        <a:pt x="2672" y="311"/>
                      </a:lnTo>
                      <a:lnTo>
                        <a:pt x="2668" y="301"/>
                      </a:lnTo>
                      <a:lnTo>
                        <a:pt x="2663" y="292"/>
                      </a:lnTo>
                      <a:lnTo>
                        <a:pt x="2657" y="282"/>
                      </a:lnTo>
                      <a:lnTo>
                        <a:pt x="2650" y="271"/>
                      </a:lnTo>
                      <a:lnTo>
                        <a:pt x="2641" y="262"/>
                      </a:lnTo>
                      <a:lnTo>
                        <a:pt x="2632" y="254"/>
                      </a:lnTo>
                      <a:lnTo>
                        <a:pt x="2620" y="247"/>
                      </a:lnTo>
                      <a:lnTo>
                        <a:pt x="2609" y="242"/>
                      </a:lnTo>
                      <a:lnTo>
                        <a:pt x="2596" y="239"/>
                      </a:lnTo>
                      <a:lnTo>
                        <a:pt x="2581" y="237"/>
                      </a:lnTo>
                      <a:lnTo>
                        <a:pt x="2567" y="236"/>
                      </a:lnTo>
                      <a:lnTo>
                        <a:pt x="2552" y="237"/>
                      </a:lnTo>
                      <a:lnTo>
                        <a:pt x="2540" y="239"/>
                      </a:lnTo>
                      <a:lnTo>
                        <a:pt x="2528" y="242"/>
                      </a:lnTo>
                      <a:lnTo>
                        <a:pt x="2515" y="247"/>
                      </a:lnTo>
                      <a:lnTo>
                        <a:pt x="2504" y="254"/>
                      </a:lnTo>
                      <a:lnTo>
                        <a:pt x="2494" y="261"/>
                      </a:lnTo>
                      <a:lnTo>
                        <a:pt x="2485" y="270"/>
                      </a:lnTo>
                      <a:lnTo>
                        <a:pt x="2475" y="280"/>
                      </a:lnTo>
                      <a:lnTo>
                        <a:pt x="2469" y="290"/>
                      </a:lnTo>
                      <a:lnTo>
                        <a:pt x="2463" y="300"/>
                      </a:lnTo>
                      <a:lnTo>
                        <a:pt x="2458" y="310"/>
                      </a:lnTo>
                      <a:lnTo>
                        <a:pt x="2454" y="320"/>
                      </a:lnTo>
                      <a:lnTo>
                        <a:pt x="2450" y="332"/>
                      </a:lnTo>
                      <a:lnTo>
                        <a:pt x="2446" y="343"/>
                      </a:lnTo>
                      <a:lnTo>
                        <a:pt x="2444" y="355"/>
                      </a:lnTo>
                      <a:lnTo>
                        <a:pt x="2441" y="368"/>
                      </a:lnTo>
                      <a:close/>
                      <a:moveTo>
                        <a:pt x="2860" y="637"/>
                      </a:moveTo>
                      <a:lnTo>
                        <a:pt x="2860" y="309"/>
                      </a:lnTo>
                      <a:lnTo>
                        <a:pt x="2860" y="280"/>
                      </a:lnTo>
                      <a:lnTo>
                        <a:pt x="2859" y="250"/>
                      </a:lnTo>
                      <a:lnTo>
                        <a:pt x="2858" y="220"/>
                      </a:lnTo>
                      <a:lnTo>
                        <a:pt x="2856" y="188"/>
                      </a:lnTo>
                      <a:lnTo>
                        <a:pt x="2929" y="188"/>
                      </a:lnTo>
                      <a:lnTo>
                        <a:pt x="2933" y="262"/>
                      </a:lnTo>
                      <a:lnTo>
                        <a:pt x="2935" y="262"/>
                      </a:lnTo>
                      <a:lnTo>
                        <a:pt x="2940" y="254"/>
                      </a:lnTo>
                      <a:lnTo>
                        <a:pt x="2945" y="245"/>
                      </a:lnTo>
                      <a:lnTo>
                        <a:pt x="2951" y="237"/>
                      </a:lnTo>
                      <a:lnTo>
                        <a:pt x="2958" y="230"/>
                      </a:lnTo>
                      <a:lnTo>
                        <a:pt x="2964" y="223"/>
                      </a:lnTo>
                      <a:lnTo>
                        <a:pt x="2973" y="217"/>
                      </a:lnTo>
                      <a:lnTo>
                        <a:pt x="2981" y="210"/>
                      </a:lnTo>
                      <a:lnTo>
                        <a:pt x="2989" y="204"/>
                      </a:lnTo>
                      <a:lnTo>
                        <a:pt x="3000" y="198"/>
                      </a:lnTo>
                      <a:lnTo>
                        <a:pt x="3011" y="193"/>
                      </a:lnTo>
                      <a:lnTo>
                        <a:pt x="3022" y="188"/>
                      </a:lnTo>
                      <a:lnTo>
                        <a:pt x="3033" y="185"/>
                      </a:lnTo>
                      <a:lnTo>
                        <a:pt x="3046" y="182"/>
                      </a:lnTo>
                      <a:lnTo>
                        <a:pt x="3058" y="179"/>
                      </a:lnTo>
                      <a:lnTo>
                        <a:pt x="3070" y="177"/>
                      </a:lnTo>
                      <a:lnTo>
                        <a:pt x="3084" y="177"/>
                      </a:lnTo>
                      <a:lnTo>
                        <a:pt x="3098" y="178"/>
                      </a:lnTo>
                      <a:lnTo>
                        <a:pt x="3112" y="179"/>
                      </a:lnTo>
                      <a:lnTo>
                        <a:pt x="3126" y="183"/>
                      </a:lnTo>
                      <a:lnTo>
                        <a:pt x="3139" y="187"/>
                      </a:lnTo>
                      <a:lnTo>
                        <a:pt x="3151" y="192"/>
                      </a:lnTo>
                      <a:lnTo>
                        <a:pt x="3163" y="199"/>
                      </a:lnTo>
                      <a:lnTo>
                        <a:pt x="3174" y="206"/>
                      </a:lnTo>
                      <a:lnTo>
                        <a:pt x="3185" y="215"/>
                      </a:lnTo>
                      <a:lnTo>
                        <a:pt x="3192" y="222"/>
                      </a:lnTo>
                      <a:lnTo>
                        <a:pt x="3199" y="229"/>
                      </a:lnTo>
                      <a:lnTo>
                        <a:pt x="3205" y="236"/>
                      </a:lnTo>
                      <a:lnTo>
                        <a:pt x="3210" y="244"/>
                      </a:lnTo>
                      <a:lnTo>
                        <a:pt x="3215" y="251"/>
                      </a:lnTo>
                      <a:lnTo>
                        <a:pt x="3219" y="261"/>
                      </a:lnTo>
                      <a:lnTo>
                        <a:pt x="3223" y="269"/>
                      </a:lnTo>
                      <a:lnTo>
                        <a:pt x="3228" y="279"/>
                      </a:lnTo>
                      <a:lnTo>
                        <a:pt x="3231" y="289"/>
                      </a:lnTo>
                      <a:lnTo>
                        <a:pt x="3234" y="299"/>
                      </a:lnTo>
                      <a:lnTo>
                        <a:pt x="3236" y="309"/>
                      </a:lnTo>
                      <a:lnTo>
                        <a:pt x="3238" y="320"/>
                      </a:lnTo>
                      <a:lnTo>
                        <a:pt x="3241" y="344"/>
                      </a:lnTo>
                      <a:lnTo>
                        <a:pt x="3242" y="369"/>
                      </a:lnTo>
                      <a:lnTo>
                        <a:pt x="3242" y="637"/>
                      </a:lnTo>
                      <a:lnTo>
                        <a:pt x="3160" y="637"/>
                      </a:lnTo>
                      <a:lnTo>
                        <a:pt x="3160" y="378"/>
                      </a:lnTo>
                      <a:lnTo>
                        <a:pt x="3160" y="362"/>
                      </a:lnTo>
                      <a:lnTo>
                        <a:pt x="3159" y="346"/>
                      </a:lnTo>
                      <a:lnTo>
                        <a:pt x="3157" y="333"/>
                      </a:lnTo>
                      <a:lnTo>
                        <a:pt x="3154" y="319"/>
                      </a:lnTo>
                      <a:lnTo>
                        <a:pt x="3150" y="307"/>
                      </a:lnTo>
                      <a:lnTo>
                        <a:pt x="3145" y="297"/>
                      </a:lnTo>
                      <a:lnTo>
                        <a:pt x="3140" y="286"/>
                      </a:lnTo>
                      <a:lnTo>
                        <a:pt x="3134" y="277"/>
                      </a:lnTo>
                      <a:lnTo>
                        <a:pt x="3127" y="270"/>
                      </a:lnTo>
                      <a:lnTo>
                        <a:pt x="3120" y="263"/>
                      </a:lnTo>
                      <a:lnTo>
                        <a:pt x="3111" y="258"/>
                      </a:lnTo>
                      <a:lnTo>
                        <a:pt x="3102" y="253"/>
                      </a:lnTo>
                      <a:lnTo>
                        <a:pt x="3092" y="249"/>
                      </a:lnTo>
                      <a:lnTo>
                        <a:pt x="3081" y="246"/>
                      </a:lnTo>
                      <a:lnTo>
                        <a:pt x="3069" y="244"/>
                      </a:lnTo>
                      <a:lnTo>
                        <a:pt x="3056" y="244"/>
                      </a:lnTo>
                      <a:lnTo>
                        <a:pt x="3047" y="244"/>
                      </a:lnTo>
                      <a:lnTo>
                        <a:pt x="3037" y="245"/>
                      </a:lnTo>
                      <a:lnTo>
                        <a:pt x="3028" y="247"/>
                      </a:lnTo>
                      <a:lnTo>
                        <a:pt x="3020" y="250"/>
                      </a:lnTo>
                      <a:lnTo>
                        <a:pt x="3012" y="254"/>
                      </a:lnTo>
                      <a:lnTo>
                        <a:pt x="3004" y="258"/>
                      </a:lnTo>
                      <a:lnTo>
                        <a:pt x="2995" y="263"/>
                      </a:lnTo>
                      <a:lnTo>
                        <a:pt x="2988" y="268"/>
                      </a:lnTo>
                      <a:lnTo>
                        <a:pt x="2981" y="274"/>
                      </a:lnTo>
                      <a:lnTo>
                        <a:pt x="2974" y="281"/>
                      </a:lnTo>
                      <a:lnTo>
                        <a:pt x="2968" y="289"/>
                      </a:lnTo>
                      <a:lnTo>
                        <a:pt x="2962" y="296"/>
                      </a:lnTo>
                      <a:lnTo>
                        <a:pt x="2958" y="303"/>
                      </a:lnTo>
                      <a:lnTo>
                        <a:pt x="2953" y="311"/>
                      </a:lnTo>
                      <a:lnTo>
                        <a:pt x="2950" y="319"/>
                      </a:lnTo>
                      <a:lnTo>
                        <a:pt x="2947" y="329"/>
                      </a:lnTo>
                      <a:lnTo>
                        <a:pt x="2945" y="337"/>
                      </a:lnTo>
                      <a:lnTo>
                        <a:pt x="2943" y="346"/>
                      </a:lnTo>
                      <a:lnTo>
                        <a:pt x="2942" y="356"/>
                      </a:lnTo>
                      <a:lnTo>
                        <a:pt x="2942" y="367"/>
                      </a:lnTo>
                      <a:lnTo>
                        <a:pt x="2942" y="637"/>
                      </a:lnTo>
                      <a:lnTo>
                        <a:pt x="2860" y="637"/>
                      </a:lnTo>
                      <a:close/>
                      <a:moveTo>
                        <a:pt x="3680" y="559"/>
                      </a:moveTo>
                      <a:lnTo>
                        <a:pt x="3694" y="620"/>
                      </a:lnTo>
                      <a:lnTo>
                        <a:pt x="3681" y="627"/>
                      </a:lnTo>
                      <a:lnTo>
                        <a:pt x="3666" y="632"/>
                      </a:lnTo>
                      <a:lnTo>
                        <a:pt x="3651" y="636"/>
                      </a:lnTo>
                      <a:lnTo>
                        <a:pt x="3635" y="640"/>
                      </a:lnTo>
                      <a:lnTo>
                        <a:pt x="3619" y="643"/>
                      </a:lnTo>
                      <a:lnTo>
                        <a:pt x="3602" y="646"/>
                      </a:lnTo>
                      <a:lnTo>
                        <a:pt x="3584" y="647"/>
                      </a:lnTo>
                      <a:lnTo>
                        <a:pt x="3566" y="648"/>
                      </a:lnTo>
                      <a:lnTo>
                        <a:pt x="3541" y="647"/>
                      </a:lnTo>
                      <a:lnTo>
                        <a:pt x="3517" y="643"/>
                      </a:lnTo>
                      <a:lnTo>
                        <a:pt x="3506" y="641"/>
                      </a:lnTo>
                      <a:lnTo>
                        <a:pt x="3495" y="638"/>
                      </a:lnTo>
                      <a:lnTo>
                        <a:pt x="3484" y="635"/>
                      </a:lnTo>
                      <a:lnTo>
                        <a:pt x="3474" y="631"/>
                      </a:lnTo>
                      <a:lnTo>
                        <a:pt x="3464" y="627"/>
                      </a:lnTo>
                      <a:lnTo>
                        <a:pt x="3455" y="623"/>
                      </a:lnTo>
                      <a:lnTo>
                        <a:pt x="3445" y="618"/>
                      </a:lnTo>
                      <a:lnTo>
                        <a:pt x="3436" y="612"/>
                      </a:lnTo>
                      <a:lnTo>
                        <a:pt x="3427" y="605"/>
                      </a:lnTo>
                      <a:lnTo>
                        <a:pt x="3419" y="599"/>
                      </a:lnTo>
                      <a:lnTo>
                        <a:pt x="3410" y="592"/>
                      </a:lnTo>
                      <a:lnTo>
                        <a:pt x="3403" y="584"/>
                      </a:lnTo>
                      <a:lnTo>
                        <a:pt x="3395" y="576"/>
                      </a:lnTo>
                      <a:lnTo>
                        <a:pt x="3389" y="567"/>
                      </a:lnTo>
                      <a:lnTo>
                        <a:pt x="3382" y="559"/>
                      </a:lnTo>
                      <a:lnTo>
                        <a:pt x="3377" y="550"/>
                      </a:lnTo>
                      <a:lnTo>
                        <a:pt x="3370" y="541"/>
                      </a:lnTo>
                      <a:lnTo>
                        <a:pt x="3365" y="531"/>
                      </a:lnTo>
                      <a:lnTo>
                        <a:pt x="3361" y="521"/>
                      </a:lnTo>
                      <a:lnTo>
                        <a:pt x="3357" y="511"/>
                      </a:lnTo>
                      <a:lnTo>
                        <a:pt x="3354" y="500"/>
                      </a:lnTo>
                      <a:lnTo>
                        <a:pt x="3351" y="489"/>
                      </a:lnTo>
                      <a:lnTo>
                        <a:pt x="3348" y="478"/>
                      </a:lnTo>
                      <a:lnTo>
                        <a:pt x="3346" y="467"/>
                      </a:lnTo>
                      <a:lnTo>
                        <a:pt x="3343" y="442"/>
                      </a:lnTo>
                      <a:lnTo>
                        <a:pt x="3342" y="417"/>
                      </a:lnTo>
                      <a:lnTo>
                        <a:pt x="3342" y="404"/>
                      </a:lnTo>
                      <a:lnTo>
                        <a:pt x="3343" y="391"/>
                      </a:lnTo>
                      <a:lnTo>
                        <a:pt x="3344" y="379"/>
                      </a:lnTo>
                      <a:lnTo>
                        <a:pt x="3346" y="367"/>
                      </a:lnTo>
                      <a:lnTo>
                        <a:pt x="3348" y="355"/>
                      </a:lnTo>
                      <a:lnTo>
                        <a:pt x="3351" y="344"/>
                      </a:lnTo>
                      <a:lnTo>
                        <a:pt x="3354" y="333"/>
                      </a:lnTo>
                      <a:lnTo>
                        <a:pt x="3358" y="321"/>
                      </a:lnTo>
                      <a:lnTo>
                        <a:pt x="3363" y="311"/>
                      </a:lnTo>
                      <a:lnTo>
                        <a:pt x="3367" y="301"/>
                      </a:lnTo>
                      <a:lnTo>
                        <a:pt x="3373" y="291"/>
                      </a:lnTo>
                      <a:lnTo>
                        <a:pt x="3379" y="281"/>
                      </a:lnTo>
                      <a:lnTo>
                        <a:pt x="3386" y="272"/>
                      </a:lnTo>
                      <a:lnTo>
                        <a:pt x="3393" y="263"/>
                      </a:lnTo>
                      <a:lnTo>
                        <a:pt x="3400" y="254"/>
                      </a:lnTo>
                      <a:lnTo>
                        <a:pt x="3408" y="245"/>
                      </a:lnTo>
                      <a:lnTo>
                        <a:pt x="3417" y="237"/>
                      </a:lnTo>
                      <a:lnTo>
                        <a:pt x="3425" y="230"/>
                      </a:lnTo>
                      <a:lnTo>
                        <a:pt x="3434" y="223"/>
                      </a:lnTo>
                      <a:lnTo>
                        <a:pt x="3443" y="215"/>
                      </a:lnTo>
                      <a:lnTo>
                        <a:pt x="3454" y="210"/>
                      </a:lnTo>
                      <a:lnTo>
                        <a:pt x="3464" y="204"/>
                      </a:lnTo>
                      <a:lnTo>
                        <a:pt x="3474" y="199"/>
                      </a:lnTo>
                      <a:lnTo>
                        <a:pt x="3484" y="195"/>
                      </a:lnTo>
                      <a:lnTo>
                        <a:pt x="3496" y="191"/>
                      </a:lnTo>
                      <a:lnTo>
                        <a:pt x="3507" y="188"/>
                      </a:lnTo>
                      <a:lnTo>
                        <a:pt x="3519" y="185"/>
                      </a:lnTo>
                      <a:lnTo>
                        <a:pt x="3532" y="183"/>
                      </a:lnTo>
                      <a:lnTo>
                        <a:pt x="3544" y="181"/>
                      </a:lnTo>
                      <a:lnTo>
                        <a:pt x="3556" y="179"/>
                      </a:lnTo>
                      <a:lnTo>
                        <a:pt x="3570" y="178"/>
                      </a:lnTo>
                      <a:lnTo>
                        <a:pt x="3583" y="178"/>
                      </a:lnTo>
                      <a:lnTo>
                        <a:pt x="3599" y="178"/>
                      </a:lnTo>
                      <a:lnTo>
                        <a:pt x="3616" y="179"/>
                      </a:lnTo>
                      <a:lnTo>
                        <a:pt x="3631" y="182"/>
                      </a:lnTo>
                      <a:lnTo>
                        <a:pt x="3646" y="185"/>
                      </a:lnTo>
                      <a:lnTo>
                        <a:pt x="3659" y="188"/>
                      </a:lnTo>
                      <a:lnTo>
                        <a:pt x="3672" y="192"/>
                      </a:lnTo>
                      <a:lnTo>
                        <a:pt x="3685" y="196"/>
                      </a:lnTo>
                      <a:lnTo>
                        <a:pt x="3696" y="201"/>
                      </a:lnTo>
                      <a:lnTo>
                        <a:pt x="3678" y="265"/>
                      </a:lnTo>
                      <a:lnTo>
                        <a:pt x="3667" y="260"/>
                      </a:lnTo>
                      <a:lnTo>
                        <a:pt x="3656" y="256"/>
                      </a:lnTo>
                      <a:lnTo>
                        <a:pt x="3646" y="251"/>
                      </a:lnTo>
                      <a:lnTo>
                        <a:pt x="3633" y="248"/>
                      </a:lnTo>
                      <a:lnTo>
                        <a:pt x="3622" y="246"/>
                      </a:lnTo>
                      <a:lnTo>
                        <a:pt x="3609" y="244"/>
                      </a:lnTo>
                      <a:lnTo>
                        <a:pt x="3596" y="243"/>
                      </a:lnTo>
                      <a:lnTo>
                        <a:pt x="3583" y="243"/>
                      </a:lnTo>
                      <a:lnTo>
                        <a:pt x="3565" y="244"/>
                      </a:lnTo>
                      <a:lnTo>
                        <a:pt x="3548" y="246"/>
                      </a:lnTo>
                      <a:lnTo>
                        <a:pt x="3532" y="250"/>
                      </a:lnTo>
                      <a:lnTo>
                        <a:pt x="3516" y="256"/>
                      </a:lnTo>
                      <a:lnTo>
                        <a:pt x="3502" y="263"/>
                      </a:lnTo>
                      <a:lnTo>
                        <a:pt x="3489" y="271"/>
                      </a:lnTo>
                      <a:lnTo>
                        <a:pt x="3476" y="281"/>
                      </a:lnTo>
                      <a:lnTo>
                        <a:pt x="3465" y="294"/>
                      </a:lnTo>
                      <a:lnTo>
                        <a:pt x="3456" y="305"/>
                      </a:lnTo>
                      <a:lnTo>
                        <a:pt x="3447" y="318"/>
                      </a:lnTo>
                      <a:lnTo>
                        <a:pt x="3440" y="332"/>
                      </a:lnTo>
                      <a:lnTo>
                        <a:pt x="3434" y="346"/>
                      </a:lnTo>
                      <a:lnTo>
                        <a:pt x="3430" y="362"/>
                      </a:lnTo>
                      <a:lnTo>
                        <a:pt x="3427" y="378"/>
                      </a:lnTo>
                      <a:lnTo>
                        <a:pt x="3425" y="396"/>
                      </a:lnTo>
                      <a:lnTo>
                        <a:pt x="3424" y="413"/>
                      </a:lnTo>
                      <a:lnTo>
                        <a:pt x="3425" y="432"/>
                      </a:lnTo>
                      <a:lnTo>
                        <a:pt x="3427" y="449"/>
                      </a:lnTo>
                      <a:lnTo>
                        <a:pt x="3430" y="467"/>
                      </a:lnTo>
                      <a:lnTo>
                        <a:pt x="3435" y="482"/>
                      </a:lnTo>
                      <a:lnTo>
                        <a:pt x="3441" y="496"/>
                      </a:lnTo>
                      <a:lnTo>
                        <a:pt x="3449" y="511"/>
                      </a:lnTo>
                      <a:lnTo>
                        <a:pt x="3458" y="523"/>
                      </a:lnTo>
                      <a:lnTo>
                        <a:pt x="3468" y="535"/>
                      </a:lnTo>
                      <a:lnTo>
                        <a:pt x="3479" y="546"/>
                      </a:lnTo>
                      <a:lnTo>
                        <a:pt x="3492" y="555"/>
                      </a:lnTo>
                      <a:lnTo>
                        <a:pt x="3505" y="563"/>
                      </a:lnTo>
                      <a:lnTo>
                        <a:pt x="3518" y="569"/>
                      </a:lnTo>
                      <a:lnTo>
                        <a:pt x="3533" y="575"/>
                      </a:lnTo>
                      <a:lnTo>
                        <a:pt x="3548" y="579"/>
                      </a:lnTo>
                      <a:lnTo>
                        <a:pt x="3564" y="581"/>
                      </a:lnTo>
                      <a:lnTo>
                        <a:pt x="3580" y="581"/>
                      </a:lnTo>
                      <a:lnTo>
                        <a:pt x="3592" y="581"/>
                      </a:lnTo>
                      <a:lnTo>
                        <a:pt x="3605" y="580"/>
                      </a:lnTo>
                      <a:lnTo>
                        <a:pt x="3618" y="578"/>
                      </a:lnTo>
                      <a:lnTo>
                        <a:pt x="3630" y="576"/>
                      </a:lnTo>
                      <a:lnTo>
                        <a:pt x="3643" y="572"/>
                      </a:lnTo>
                      <a:lnTo>
                        <a:pt x="3655" y="568"/>
                      </a:lnTo>
                      <a:lnTo>
                        <a:pt x="3667" y="564"/>
                      </a:lnTo>
                      <a:lnTo>
                        <a:pt x="3680" y="559"/>
                      </a:lnTo>
                      <a:close/>
                      <a:moveTo>
                        <a:pt x="4149" y="427"/>
                      </a:moveTo>
                      <a:lnTo>
                        <a:pt x="3836" y="426"/>
                      </a:lnTo>
                      <a:lnTo>
                        <a:pt x="3837" y="445"/>
                      </a:lnTo>
                      <a:lnTo>
                        <a:pt x="3840" y="463"/>
                      </a:lnTo>
                      <a:lnTo>
                        <a:pt x="3843" y="480"/>
                      </a:lnTo>
                      <a:lnTo>
                        <a:pt x="3848" y="495"/>
                      </a:lnTo>
                      <a:lnTo>
                        <a:pt x="3855" y="510"/>
                      </a:lnTo>
                      <a:lnTo>
                        <a:pt x="3864" y="523"/>
                      </a:lnTo>
                      <a:lnTo>
                        <a:pt x="3873" y="535"/>
                      </a:lnTo>
                      <a:lnTo>
                        <a:pt x="3883" y="546"/>
                      </a:lnTo>
                      <a:lnTo>
                        <a:pt x="3893" y="554"/>
                      </a:lnTo>
                      <a:lnTo>
                        <a:pt x="3905" y="562"/>
                      </a:lnTo>
                      <a:lnTo>
                        <a:pt x="3917" y="568"/>
                      </a:lnTo>
                      <a:lnTo>
                        <a:pt x="3929" y="573"/>
                      </a:lnTo>
                      <a:lnTo>
                        <a:pt x="3943" y="577"/>
                      </a:lnTo>
                      <a:lnTo>
                        <a:pt x="3958" y="580"/>
                      </a:lnTo>
                      <a:lnTo>
                        <a:pt x="3973" y="582"/>
                      </a:lnTo>
                      <a:lnTo>
                        <a:pt x="3989" y="582"/>
                      </a:lnTo>
                      <a:lnTo>
                        <a:pt x="4006" y="582"/>
                      </a:lnTo>
                      <a:lnTo>
                        <a:pt x="4023" y="581"/>
                      </a:lnTo>
                      <a:lnTo>
                        <a:pt x="4038" y="579"/>
                      </a:lnTo>
                      <a:lnTo>
                        <a:pt x="4055" y="577"/>
                      </a:lnTo>
                      <a:lnTo>
                        <a:pt x="4070" y="573"/>
                      </a:lnTo>
                      <a:lnTo>
                        <a:pt x="4084" y="569"/>
                      </a:lnTo>
                      <a:lnTo>
                        <a:pt x="4099" y="564"/>
                      </a:lnTo>
                      <a:lnTo>
                        <a:pt x="4113" y="559"/>
                      </a:lnTo>
                      <a:lnTo>
                        <a:pt x="4127" y="618"/>
                      </a:lnTo>
                      <a:lnTo>
                        <a:pt x="4111" y="624"/>
                      </a:lnTo>
                      <a:lnTo>
                        <a:pt x="4095" y="630"/>
                      </a:lnTo>
                      <a:lnTo>
                        <a:pt x="4077" y="635"/>
                      </a:lnTo>
                      <a:lnTo>
                        <a:pt x="4059" y="639"/>
                      </a:lnTo>
                      <a:lnTo>
                        <a:pt x="4039" y="642"/>
                      </a:lnTo>
                      <a:lnTo>
                        <a:pt x="4020" y="644"/>
                      </a:lnTo>
                      <a:lnTo>
                        <a:pt x="3999" y="646"/>
                      </a:lnTo>
                      <a:lnTo>
                        <a:pt x="3978" y="647"/>
                      </a:lnTo>
                      <a:lnTo>
                        <a:pt x="3953" y="646"/>
                      </a:lnTo>
                      <a:lnTo>
                        <a:pt x="3929" y="642"/>
                      </a:lnTo>
                      <a:lnTo>
                        <a:pt x="3918" y="640"/>
                      </a:lnTo>
                      <a:lnTo>
                        <a:pt x="3907" y="637"/>
                      </a:lnTo>
                      <a:lnTo>
                        <a:pt x="3896" y="634"/>
                      </a:lnTo>
                      <a:lnTo>
                        <a:pt x="3886" y="631"/>
                      </a:lnTo>
                      <a:lnTo>
                        <a:pt x="3877" y="627"/>
                      </a:lnTo>
                      <a:lnTo>
                        <a:pt x="3867" y="622"/>
                      </a:lnTo>
                      <a:lnTo>
                        <a:pt x="3857" y="617"/>
                      </a:lnTo>
                      <a:lnTo>
                        <a:pt x="3849" y="612"/>
                      </a:lnTo>
                      <a:lnTo>
                        <a:pt x="3840" y="605"/>
                      </a:lnTo>
                      <a:lnTo>
                        <a:pt x="3832" y="598"/>
                      </a:lnTo>
                      <a:lnTo>
                        <a:pt x="3823" y="592"/>
                      </a:lnTo>
                      <a:lnTo>
                        <a:pt x="3816" y="584"/>
                      </a:lnTo>
                      <a:lnTo>
                        <a:pt x="3809" y="576"/>
                      </a:lnTo>
                      <a:lnTo>
                        <a:pt x="3803" y="567"/>
                      </a:lnTo>
                      <a:lnTo>
                        <a:pt x="3796" y="559"/>
                      </a:lnTo>
                      <a:lnTo>
                        <a:pt x="3791" y="551"/>
                      </a:lnTo>
                      <a:lnTo>
                        <a:pt x="3785" y="542"/>
                      </a:lnTo>
                      <a:lnTo>
                        <a:pt x="3780" y="531"/>
                      </a:lnTo>
                      <a:lnTo>
                        <a:pt x="3776" y="522"/>
                      </a:lnTo>
                      <a:lnTo>
                        <a:pt x="3772" y="512"/>
                      </a:lnTo>
                      <a:lnTo>
                        <a:pt x="3768" y="501"/>
                      </a:lnTo>
                      <a:lnTo>
                        <a:pt x="3765" y="490"/>
                      </a:lnTo>
                      <a:lnTo>
                        <a:pt x="3763" y="480"/>
                      </a:lnTo>
                      <a:lnTo>
                        <a:pt x="3761" y="469"/>
                      </a:lnTo>
                      <a:lnTo>
                        <a:pt x="3758" y="445"/>
                      </a:lnTo>
                      <a:lnTo>
                        <a:pt x="3757" y="419"/>
                      </a:lnTo>
                      <a:lnTo>
                        <a:pt x="3758" y="394"/>
                      </a:lnTo>
                      <a:lnTo>
                        <a:pt x="3761" y="370"/>
                      </a:lnTo>
                      <a:lnTo>
                        <a:pt x="3765" y="346"/>
                      </a:lnTo>
                      <a:lnTo>
                        <a:pt x="3771" y="324"/>
                      </a:lnTo>
                      <a:lnTo>
                        <a:pt x="3775" y="313"/>
                      </a:lnTo>
                      <a:lnTo>
                        <a:pt x="3779" y="303"/>
                      </a:lnTo>
                      <a:lnTo>
                        <a:pt x="3784" y="293"/>
                      </a:lnTo>
                      <a:lnTo>
                        <a:pt x="3790" y="282"/>
                      </a:lnTo>
                      <a:lnTo>
                        <a:pt x="3795" y="273"/>
                      </a:lnTo>
                      <a:lnTo>
                        <a:pt x="3801" y="264"/>
                      </a:lnTo>
                      <a:lnTo>
                        <a:pt x="3808" y="255"/>
                      </a:lnTo>
                      <a:lnTo>
                        <a:pt x="3814" y="246"/>
                      </a:lnTo>
                      <a:lnTo>
                        <a:pt x="3821" y="238"/>
                      </a:lnTo>
                      <a:lnTo>
                        <a:pt x="3830" y="230"/>
                      </a:lnTo>
                      <a:lnTo>
                        <a:pt x="3838" y="223"/>
                      </a:lnTo>
                      <a:lnTo>
                        <a:pt x="3846" y="217"/>
                      </a:lnTo>
                      <a:lnTo>
                        <a:pt x="3854" y="210"/>
                      </a:lnTo>
                      <a:lnTo>
                        <a:pt x="3863" y="204"/>
                      </a:lnTo>
                      <a:lnTo>
                        <a:pt x="3872" y="199"/>
                      </a:lnTo>
                      <a:lnTo>
                        <a:pt x="3881" y="195"/>
                      </a:lnTo>
                      <a:lnTo>
                        <a:pt x="3891" y="191"/>
                      </a:lnTo>
                      <a:lnTo>
                        <a:pt x="3902" y="187"/>
                      </a:lnTo>
                      <a:lnTo>
                        <a:pt x="3912" y="185"/>
                      </a:lnTo>
                      <a:lnTo>
                        <a:pt x="3922" y="182"/>
                      </a:lnTo>
                      <a:lnTo>
                        <a:pt x="3933" y="179"/>
                      </a:lnTo>
                      <a:lnTo>
                        <a:pt x="3944" y="178"/>
                      </a:lnTo>
                      <a:lnTo>
                        <a:pt x="3956" y="177"/>
                      </a:lnTo>
                      <a:lnTo>
                        <a:pt x="3967" y="177"/>
                      </a:lnTo>
                      <a:lnTo>
                        <a:pt x="3980" y="177"/>
                      </a:lnTo>
                      <a:lnTo>
                        <a:pt x="3991" y="178"/>
                      </a:lnTo>
                      <a:lnTo>
                        <a:pt x="4002" y="181"/>
                      </a:lnTo>
                      <a:lnTo>
                        <a:pt x="4014" y="183"/>
                      </a:lnTo>
                      <a:lnTo>
                        <a:pt x="4024" y="185"/>
                      </a:lnTo>
                      <a:lnTo>
                        <a:pt x="4034" y="188"/>
                      </a:lnTo>
                      <a:lnTo>
                        <a:pt x="4044" y="192"/>
                      </a:lnTo>
                      <a:lnTo>
                        <a:pt x="4054" y="196"/>
                      </a:lnTo>
                      <a:lnTo>
                        <a:pt x="4063" y="201"/>
                      </a:lnTo>
                      <a:lnTo>
                        <a:pt x="4071" y="206"/>
                      </a:lnTo>
                      <a:lnTo>
                        <a:pt x="4079" y="212"/>
                      </a:lnTo>
                      <a:lnTo>
                        <a:pt x="4088" y="220"/>
                      </a:lnTo>
                      <a:lnTo>
                        <a:pt x="4095" y="227"/>
                      </a:lnTo>
                      <a:lnTo>
                        <a:pt x="4102" y="234"/>
                      </a:lnTo>
                      <a:lnTo>
                        <a:pt x="4108" y="242"/>
                      </a:lnTo>
                      <a:lnTo>
                        <a:pt x="4115" y="251"/>
                      </a:lnTo>
                      <a:lnTo>
                        <a:pt x="4124" y="266"/>
                      </a:lnTo>
                      <a:lnTo>
                        <a:pt x="4132" y="281"/>
                      </a:lnTo>
                      <a:lnTo>
                        <a:pt x="4138" y="298"/>
                      </a:lnTo>
                      <a:lnTo>
                        <a:pt x="4143" y="314"/>
                      </a:lnTo>
                      <a:lnTo>
                        <a:pt x="4147" y="332"/>
                      </a:lnTo>
                      <a:lnTo>
                        <a:pt x="4150" y="349"/>
                      </a:lnTo>
                      <a:lnTo>
                        <a:pt x="4152" y="369"/>
                      </a:lnTo>
                      <a:lnTo>
                        <a:pt x="4153" y="388"/>
                      </a:lnTo>
                      <a:lnTo>
                        <a:pt x="4152" y="400"/>
                      </a:lnTo>
                      <a:lnTo>
                        <a:pt x="4152" y="410"/>
                      </a:lnTo>
                      <a:lnTo>
                        <a:pt x="4151" y="419"/>
                      </a:lnTo>
                      <a:lnTo>
                        <a:pt x="4149" y="427"/>
                      </a:lnTo>
                      <a:close/>
                      <a:moveTo>
                        <a:pt x="3836" y="368"/>
                      </a:moveTo>
                      <a:lnTo>
                        <a:pt x="4074" y="368"/>
                      </a:lnTo>
                      <a:lnTo>
                        <a:pt x="4074" y="355"/>
                      </a:lnTo>
                      <a:lnTo>
                        <a:pt x="4073" y="344"/>
                      </a:lnTo>
                      <a:lnTo>
                        <a:pt x="4071" y="332"/>
                      </a:lnTo>
                      <a:lnTo>
                        <a:pt x="4069" y="321"/>
                      </a:lnTo>
                      <a:lnTo>
                        <a:pt x="4066" y="311"/>
                      </a:lnTo>
                      <a:lnTo>
                        <a:pt x="4062" y="301"/>
                      </a:lnTo>
                      <a:lnTo>
                        <a:pt x="4058" y="292"/>
                      </a:lnTo>
                      <a:lnTo>
                        <a:pt x="4052" y="282"/>
                      </a:lnTo>
                      <a:lnTo>
                        <a:pt x="4044" y="271"/>
                      </a:lnTo>
                      <a:lnTo>
                        <a:pt x="4035" y="262"/>
                      </a:lnTo>
                      <a:lnTo>
                        <a:pt x="4026" y="254"/>
                      </a:lnTo>
                      <a:lnTo>
                        <a:pt x="4015" y="247"/>
                      </a:lnTo>
                      <a:lnTo>
                        <a:pt x="4003" y="242"/>
                      </a:lnTo>
                      <a:lnTo>
                        <a:pt x="3990" y="239"/>
                      </a:lnTo>
                      <a:lnTo>
                        <a:pt x="3976" y="237"/>
                      </a:lnTo>
                      <a:lnTo>
                        <a:pt x="3961" y="236"/>
                      </a:lnTo>
                      <a:lnTo>
                        <a:pt x="3947" y="237"/>
                      </a:lnTo>
                      <a:lnTo>
                        <a:pt x="3934" y="239"/>
                      </a:lnTo>
                      <a:lnTo>
                        <a:pt x="3922" y="242"/>
                      </a:lnTo>
                      <a:lnTo>
                        <a:pt x="3910" y="247"/>
                      </a:lnTo>
                      <a:lnTo>
                        <a:pt x="3900" y="254"/>
                      </a:lnTo>
                      <a:lnTo>
                        <a:pt x="3888" y="261"/>
                      </a:lnTo>
                      <a:lnTo>
                        <a:pt x="3879" y="270"/>
                      </a:lnTo>
                      <a:lnTo>
                        <a:pt x="3870" y="280"/>
                      </a:lnTo>
                      <a:lnTo>
                        <a:pt x="3864" y="290"/>
                      </a:lnTo>
                      <a:lnTo>
                        <a:pt x="3857" y="300"/>
                      </a:lnTo>
                      <a:lnTo>
                        <a:pt x="3852" y="310"/>
                      </a:lnTo>
                      <a:lnTo>
                        <a:pt x="3848" y="320"/>
                      </a:lnTo>
                      <a:lnTo>
                        <a:pt x="3844" y="332"/>
                      </a:lnTo>
                      <a:lnTo>
                        <a:pt x="3840" y="343"/>
                      </a:lnTo>
                      <a:lnTo>
                        <a:pt x="3838" y="355"/>
                      </a:lnTo>
                      <a:lnTo>
                        <a:pt x="3836" y="368"/>
                      </a:lnTo>
                      <a:close/>
                      <a:moveTo>
                        <a:pt x="4756" y="559"/>
                      </a:moveTo>
                      <a:lnTo>
                        <a:pt x="4771" y="620"/>
                      </a:lnTo>
                      <a:lnTo>
                        <a:pt x="4756" y="627"/>
                      </a:lnTo>
                      <a:lnTo>
                        <a:pt x="4742" y="632"/>
                      </a:lnTo>
                      <a:lnTo>
                        <a:pt x="4728" y="636"/>
                      </a:lnTo>
                      <a:lnTo>
                        <a:pt x="4711" y="640"/>
                      </a:lnTo>
                      <a:lnTo>
                        <a:pt x="4695" y="643"/>
                      </a:lnTo>
                      <a:lnTo>
                        <a:pt x="4678" y="646"/>
                      </a:lnTo>
                      <a:lnTo>
                        <a:pt x="4660" y="647"/>
                      </a:lnTo>
                      <a:lnTo>
                        <a:pt x="4641" y="648"/>
                      </a:lnTo>
                      <a:lnTo>
                        <a:pt x="4617" y="647"/>
                      </a:lnTo>
                      <a:lnTo>
                        <a:pt x="4593" y="643"/>
                      </a:lnTo>
                      <a:lnTo>
                        <a:pt x="4582" y="641"/>
                      </a:lnTo>
                      <a:lnTo>
                        <a:pt x="4571" y="638"/>
                      </a:lnTo>
                      <a:lnTo>
                        <a:pt x="4560" y="635"/>
                      </a:lnTo>
                      <a:lnTo>
                        <a:pt x="4550" y="631"/>
                      </a:lnTo>
                      <a:lnTo>
                        <a:pt x="4541" y="627"/>
                      </a:lnTo>
                      <a:lnTo>
                        <a:pt x="4530" y="623"/>
                      </a:lnTo>
                      <a:lnTo>
                        <a:pt x="4521" y="618"/>
                      </a:lnTo>
                      <a:lnTo>
                        <a:pt x="4512" y="612"/>
                      </a:lnTo>
                      <a:lnTo>
                        <a:pt x="4504" y="605"/>
                      </a:lnTo>
                      <a:lnTo>
                        <a:pt x="4495" y="599"/>
                      </a:lnTo>
                      <a:lnTo>
                        <a:pt x="4487" y="592"/>
                      </a:lnTo>
                      <a:lnTo>
                        <a:pt x="4479" y="584"/>
                      </a:lnTo>
                      <a:lnTo>
                        <a:pt x="4472" y="576"/>
                      </a:lnTo>
                      <a:lnTo>
                        <a:pt x="4465" y="567"/>
                      </a:lnTo>
                      <a:lnTo>
                        <a:pt x="4458" y="559"/>
                      </a:lnTo>
                      <a:lnTo>
                        <a:pt x="4452" y="550"/>
                      </a:lnTo>
                      <a:lnTo>
                        <a:pt x="4447" y="541"/>
                      </a:lnTo>
                      <a:lnTo>
                        <a:pt x="4442" y="531"/>
                      </a:lnTo>
                      <a:lnTo>
                        <a:pt x="4437" y="521"/>
                      </a:lnTo>
                      <a:lnTo>
                        <a:pt x="4434" y="511"/>
                      </a:lnTo>
                      <a:lnTo>
                        <a:pt x="4430" y="500"/>
                      </a:lnTo>
                      <a:lnTo>
                        <a:pt x="4427" y="489"/>
                      </a:lnTo>
                      <a:lnTo>
                        <a:pt x="4424" y="478"/>
                      </a:lnTo>
                      <a:lnTo>
                        <a:pt x="4421" y="467"/>
                      </a:lnTo>
                      <a:lnTo>
                        <a:pt x="4419" y="442"/>
                      </a:lnTo>
                      <a:lnTo>
                        <a:pt x="4418" y="417"/>
                      </a:lnTo>
                      <a:lnTo>
                        <a:pt x="4418" y="404"/>
                      </a:lnTo>
                      <a:lnTo>
                        <a:pt x="4419" y="391"/>
                      </a:lnTo>
                      <a:lnTo>
                        <a:pt x="4420" y="379"/>
                      </a:lnTo>
                      <a:lnTo>
                        <a:pt x="4423" y="367"/>
                      </a:lnTo>
                      <a:lnTo>
                        <a:pt x="4425" y="355"/>
                      </a:lnTo>
                      <a:lnTo>
                        <a:pt x="4428" y="344"/>
                      </a:lnTo>
                      <a:lnTo>
                        <a:pt x="4431" y="333"/>
                      </a:lnTo>
                      <a:lnTo>
                        <a:pt x="4435" y="321"/>
                      </a:lnTo>
                      <a:lnTo>
                        <a:pt x="4439" y="311"/>
                      </a:lnTo>
                      <a:lnTo>
                        <a:pt x="4444" y="301"/>
                      </a:lnTo>
                      <a:lnTo>
                        <a:pt x="4449" y="291"/>
                      </a:lnTo>
                      <a:lnTo>
                        <a:pt x="4455" y="281"/>
                      </a:lnTo>
                      <a:lnTo>
                        <a:pt x="4462" y="272"/>
                      </a:lnTo>
                      <a:lnTo>
                        <a:pt x="4469" y="263"/>
                      </a:lnTo>
                      <a:lnTo>
                        <a:pt x="4476" y="254"/>
                      </a:lnTo>
                      <a:lnTo>
                        <a:pt x="4484" y="245"/>
                      </a:lnTo>
                      <a:lnTo>
                        <a:pt x="4492" y="237"/>
                      </a:lnTo>
                      <a:lnTo>
                        <a:pt x="4502" y="230"/>
                      </a:lnTo>
                      <a:lnTo>
                        <a:pt x="4511" y="223"/>
                      </a:lnTo>
                      <a:lnTo>
                        <a:pt x="4520" y="215"/>
                      </a:lnTo>
                      <a:lnTo>
                        <a:pt x="4529" y="210"/>
                      </a:lnTo>
                      <a:lnTo>
                        <a:pt x="4540" y="204"/>
                      </a:lnTo>
                      <a:lnTo>
                        <a:pt x="4550" y="199"/>
                      </a:lnTo>
                      <a:lnTo>
                        <a:pt x="4561" y="195"/>
                      </a:lnTo>
                      <a:lnTo>
                        <a:pt x="4573" y="191"/>
                      </a:lnTo>
                      <a:lnTo>
                        <a:pt x="4584" y="188"/>
                      </a:lnTo>
                      <a:lnTo>
                        <a:pt x="4595" y="185"/>
                      </a:lnTo>
                      <a:lnTo>
                        <a:pt x="4607" y="183"/>
                      </a:lnTo>
                      <a:lnTo>
                        <a:pt x="4620" y="181"/>
                      </a:lnTo>
                      <a:lnTo>
                        <a:pt x="4632" y="179"/>
                      </a:lnTo>
                      <a:lnTo>
                        <a:pt x="4645" y="178"/>
                      </a:lnTo>
                      <a:lnTo>
                        <a:pt x="4659" y="178"/>
                      </a:lnTo>
                      <a:lnTo>
                        <a:pt x="4676" y="178"/>
                      </a:lnTo>
                      <a:lnTo>
                        <a:pt x="4692" y="179"/>
                      </a:lnTo>
                      <a:lnTo>
                        <a:pt x="4707" y="182"/>
                      </a:lnTo>
                      <a:lnTo>
                        <a:pt x="4722" y="185"/>
                      </a:lnTo>
                      <a:lnTo>
                        <a:pt x="4736" y="188"/>
                      </a:lnTo>
                      <a:lnTo>
                        <a:pt x="4748" y="192"/>
                      </a:lnTo>
                      <a:lnTo>
                        <a:pt x="4761" y="196"/>
                      </a:lnTo>
                      <a:lnTo>
                        <a:pt x="4772" y="201"/>
                      </a:lnTo>
                      <a:lnTo>
                        <a:pt x="4753" y="265"/>
                      </a:lnTo>
                      <a:lnTo>
                        <a:pt x="4743" y="260"/>
                      </a:lnTo>
                      <a:lnTo>
                        <a:pt x="4733" y="256"/>
                      </a:lnTo>
                      <a:lnTo>
                        <a:pt x="4722" y="251"/>
                      </a:lnTo>
                      <a:lnTo>
                        <a:pt x="4710" y="248"/>
                      </a:lnTo>
                      <a:lnTo>
                        <a:pt x="4698" y="246"/>
                      </a:lnTo>
                      <a:lnTo>
                        <a:pt x="4686" y="244"/>
                      </a:lnTo>
                      <a:lnTo>
                        <a:pt x="4672" y="243"/>
                      </a:lnTo>
                      <a:lnTo>
                        <a:pt x="4659" y="243"/>
                      </a:lnTo>
                      <a:lnTo>
                        <a:pt x="4641" y="244"/>
                      </a:lnTo>
                      <a:lnTo>
                        <a:pt x="4624" y="246"/>
                      </a:lnTo>
                      <a:lnTo>
                        <a:pt x="4607" y="250"/>
                      </a:lnTo>
                      <a:lnTo>
                        <a:pt x="4593" y="256"/>
                      </a:lnTo>
                      <a:lnTo>
                        <a:pt x="4579" y="263"/>
                      </a:lnTo>
                      <a:lnTo>
                        <a:pt x="4565" y="271"/>
                      </a:lnTo>
                      <a:lnTo>
                        <a:pt x="4553" y="281"/>
                      </a:lnTo>
                      <a:lnTo>
                        <a:pt x="4542" y="294"/>
                      </a:lnTo>
                      <a:lnTo>
                        <a:pt x="4531" y="305"/>
                      </a:lnTo>
                      <a:lnTo>
                        <a:pt x="4523" y="318"/>
                      </a:lnTo>
                      <a:lnTo>
                        <a:pt x="4516" y="332"/>
                      </a:lnTo>
                      <a:lnTo>
                        <a:pt x="4511" y="346"/>
                      </a:lnTo>
                      <a:lnTo>
                        <a:pt x="4507" y="362"/>
                      </a:lnTo>
                      <a:lnTo>
                        <a:pt x="4503" y="378"/>
                      </a:lnTo>
                      <a:lnTo>
                        <a:pt x="4502" y="396"/>
                      </a:lnTo>
                      <a:lnTo>
                        <a:pt x="4501" y="413"/>
                      </a:lnTo>
                      <a:lnTo>
                        <a:pt x="4502" y="432"/>
                      </a:lnTo>
                      <a:lnTo>
                        <a:pt x="4504" y="449"/>
                      </a:lnTo>
                      <a:lnTo>
                        <a:pt x="4507" y="467"/>
                      </a:lnTo>
                      <a:lnTo>
                        <a:pt x="4512" y="482"/>
                      </a:lnTo>
                      <a:lnTo>
                        <a:pt x="4518" y="496"/>
                      </a:lnTo>
                      <a:lnTo>
                        <a:pt x="4525" y="511"/>
                      </a:lnTo>
                      <a:lnTo>
                        <a:pt x="4535" y="523"/>
                      </a:lnTo>
                      <a:lnTo>
                        <a:pt x="4545" y="535"/>
                      </a:lnTo>
                      <a:lnTo>
                        <a:pt x="4556" y="546"/>
                      </a:lnTo>
                      <a:lnTo>
                        <a:pt x="4568" y="555"/>
                      </a:lnTo>
                      <a:lnTo>
                        <a:pt x="4581" y="563"/>
                      </a:lnTo>
                      <a:lnTo>
                        <a:pt x="4594" y="569"/>
                      </a:lnTo>
                      <a:lnTo>
                        <a:pt x="4608" y="575"/>
                      </a:lnTo>
                      <a:lnTo>
                        <a:pt x="4624" y="579"/>
                      </a:lnTo>
                      <a:lnTo>
                        <a:pt x="4639" y="581"/>
                      </a:lnTo>
                      <a:lnTo>
                        <a:pt x="4657" y="581"/>
                      </a:lnTo>
                      <a:lnTo>
                        <a:pt x="4669" y="581"/>
                      </a:lnTo>
                      <a:lnTo>
                        <a:pt x="4681" y="580"/>
                      </a:lnTo>
                      <a:lnTo>
                        <a:pt x="4694" y="578"/>
                      </a:lnTo>
                      <a:lnTo>
                        <a:pt x="4706" y="576"/>
                      </a:lnTo>
                      <a:lnTo>
                        <a:pt x="4718" y="572"/>
                      </a:lnTo>
                      <a:lnTo>
                        <a:pt x="4732" y="568"/>
                      </a:lnTo>
                      <a:lnTo>
                        <a:pt x="4744" y="564"/>
                      </a:lnTo>
                      <a:lnTo>
                        <a:pt x="4756" y="559"/>
                      </a:lnTo>
                      <a:close/>
                      <a:moveTo>
                        <a:pt x="5225" y="427"/>
                      </a:moveTo>
                      <a:lnTo>
                        <a:pt x="4913" y="426"/>
                      </a:lnTo>
                      <a:lnTo>
                        <a:pt x="4914" y="445"/>
                      </a:lnTo>
                      <a:lnTo>
                        <a:pt x="4916" y="463"/>
                      </a:lnTo>
                      <a:lnTo>
                        <a:pt x="4920" y="480"/>
                      </a:lnTo>
                      <a:lnTo>
                        <a:pt x="4925" y="495"/>
                      </a:lnTo>
                      <a:lnTo>
                        <a:pt x="4931" y="510"/>
                      </a:lnTo>
                      <a:lnTo>
                        <a:pt x="4939" y="523"/>
                      </a:lnTo>
                      <a:lnTo>
                        <a:pt x="4949" y="535"/>
                      </a:lnTo>
                      <a:lnTo>
                        <a:pt x="4959" y="546"/>
                      </a:lnTo>
                      <a:lnTo>
                        <a:pt x="4969" y="554"/>
                      </a:lnTo>
                      <a:lnTo>
                        <a:pt x="4980" y="562"/>
                      </a:lnTo>
                      <a:lnTo>
                        <a:pt x="4993" y="568"/>
                      </a:lnTo>
                      <a:lnTo>
                        <a:pt x="5006" y="573"/>
                      </a:lnTo>
                      <a:lnTo>
                        <a:pt x="5019" y="577"/>
                      </a:lnTo>
                      <a:lnTo>
                        <a:pt x="5034" y="580"/>
                      </a:lnTo>
                      <a:lnTo>
                        <a:pt x="5049" y="582"/>
                      </a:lnTo>
                      <a:lnTo>
                        <a:pt x="5066" y="582"/>
                      </a:lnTo>
                      <a:lnTo>
                        <a:pt x="5082" y="582"/>
                      </a:lnTo>
                      <a:lnTo>
                        <a:pt x="5099" y="581"/>
                      </a:lnTo>
                      <a:lnTo>
                        <a:pt x="5115" y="579"/>
                      </a:lnTo>
                      <a:lnTo>
                        <a:pt x="5130" y="577"/>
                      </a:lnTo>
                      <a:lnTo>
                        <a:pt x="5146" y="573"/>
                      </a:lnTo>
                      <a:lnTo>
                        <a:pt x="5161" y="569"/>
                      </a:lnTo>
                      <a:lnTo>
                        <a:pt x="5176" y="564"/>
                      </a:lnTo>
                      <a:lnTo>
                        <a:pt x="5189" y="559"/>
                      </a:lnTo>
                      <a:lnTo>
                        <a:pt x="5203" y="618"/>
                      </a:lnTo>
                      <a:lnTo>
                        <a:pt x="5187" y="624"/>
                      </a:lnTo>
                      <a:lnTo>
                        <a:pt x="5171" y="630"/>
                      </a:lnTo>
                      <a:lnTo>
                        <a:pt x="5153" y="635"/>
                      </a:lnTo>
                      <a:lnTo>
                        <a:pt x="5135" y="639"/>
                      </a:lnTo>
                      <a:lnTo>
                        <a:pt x="5116" y="642"/>
                      </a:lnTo>
                      <a:lnTo>
                        <a:pt x="5096" y="644"/>
                      </a:lnTo>
                      <a:lnTo>
                        <a:pt x="5075" y="646"/>
                      </a:lnTo>
                      <a:lnTo>
                        <a:pt x="5054" y="647"/>
                      </a:lnTo>
                      <a:lnTo>
                        <a:pt x="5029" y="646"/>
                      </a:lnTo>
                      <a:lnTo>
                        <a:pt x="5006" y="642"/>
                      </a:lnTo>
                      <a:lnTo>
                        <a:pt x="4995" y="640"/>
                      </a:lnTo>
                      <a:lnTo>
                        <a:pt x="4984" y="637"/>
                      </a:lnTo>
                      <a:lnTo>
                        <a:pt x="4973" y="634"/>
                      </a:lnTo>
                      <a:lnTo>
                        <a:pt x="4963" y="631"/>
                      </a:lnTo>
                      <a:lnTo>
                        <a:pt x="4953" y="627"/>
                      </a:lnTo>
                      <a:lnTo>
                        <a:pt x="4943" y="622"/>
                      </a:lnTo>
                      <a:lnTo>
                        <a:pt x="4934" y="617"/>
                      </a:lnTo>
                      <a:lnTo>
                        <a:pt x="4925" y="612"/>
                      </a:lnTo>
                      <a:lnTo>
                        <a:pt x="4917" y="605"/>
                      </a:lnTo>
                      <a:lnTo>
                        <a:pt x="4909" y="598"/>
                      </a:lnTo>
                      <a:lnTo>
                        <a:pt x="4900" y="592"/>
                      </a:lnTo>
                      <a:lnTo>
                        <a:pt x="4893" y="584"/>
                      </a:lnTo>
                      <a:lnTo>
                        <a:pt x="4886" y="576"/>
                      </a:lnTo>
                      <a:lnTo>
                        <a:pt x="4879" y="567"/>
                      </a:lnTo>
                      <a:lnTo>
                        <a:pt x="4873" y="559"/>
                      </a:lnTo>
                      <a:lnTo>
                        <a:pt x="4866" y="551"/>
                      </a:lnTo>
                      <a:lnTo>
                        <a:pt x="4861" y="542"/>
                      </a:lnTo>
                      <a:lnTo>
                        <a:pt x="4856" y="531"/>
                      </a:lnTo>
                      <a:lnTo>
                        <a:pt x="4852" y="522"/>
                      </a:lnTo>
                      <a:lnTo>
                        <a:pt x="4848" y="512"/>
                      </a:lnTo>
                      <a:lnTo>
                        <a:pt x="4845" y="501"/>
                      </a:lnTo>
                      <a:lnTo>
                        <a:pt x="4842" y="490"/>
                      </a:lnTo>
                      <a:lnTo>
                        <a:pt x="4840" y="480"/>
                      </a:lnTo>
                      <a:lnTo>
                        <a:pt x="4837" y="469"/>
                      </a:lnTo>
                      <a:lnTo>
                        <a:pt x="4835" y="445"/>
                      </a:lnTo>
                      <a:lnTo>
                        <a:pt x="4834" y="419"/>
                      </a:lnTo>
                      <a:lnTo>
                        <a:pt x="4835" y="394"/>
                      </a:lnTo>
                      <a:lnTo>
                        <a:pt x="4837" y="370"/>
                      </a:lnTo>
                      <a:lnTo>
                        <a:pt x="4842" y="346"/>
                      </a:lnTo>
                      <a:lnTo>
                        <a:pt x="4848" y="324"/>
                      </a:lnTo>
                      <a:lnTo>
                        <a:pt x="4852" y="313"/>
                      </a:lnTo>
                      <a:lnTo>
                        <a:pt x="4856" y="303"/>
                      </a:lnTo>
                      <a:lnTo>
                        <a:pt x="4860" y="293"/>
                      </a:lnTo>
                      <a:lnTo>
                        <a:pt x="4865" y="282"/>
                      </a:lnTo>
                      <a:lnTo>
                        <a:pt x="4872" y="273"/>
                      </a:lnTo>
                      <a:lnTo>
                        <a:pt x="4878" y="264"/>
                      </a:lnTo>
                      <a:lnTo>
                        <a:pt x="4884" y="255"/>
                      </a:lnTo>
                      <a:lnTo>
                        <a:pt x="4891" y="246"/>
                      </a:lnTo>
                      <a:lnTo>
                        <a:pt x="4898" y="238"/>
                      </a:lnTo>
                      <a:lnTo>
                        <a:pt x="4905" y="230"/>
                      </a:lnTo>
                      <a:lnTo>
                        <a:pt x="4914" y="223"/>
                      </a:lnTo>
                      <a:lnTo>
                        <a:pt x="4922" y="217"/>
                      </a:lnTo>
                      <a:lnTo>
                        <a:pt x="4930" y="210"/>
                      </a:lnTo>
                      <a:lnTo>
                        <a:pt x="4939" y="204"/>
                      </a:lnTo>
                      <a:lnTo>
                        <a:pt x="4949" y="199"/>
                      </a:lnTo>
                      <a:lnTo>
                        <a:pt x="4958" y="195"/>
                      </a:lnTo>
                      <a:lnTo>
                        <a:pt x="4967" y="191"/>
                      </a:lnTo>
                      <a:lnTo>
                        <a:pt x="4977" y="187"/>
                      </a:lnTo>
                      <a:lnTo>
                        <a:pt x="4988" y="185"/>
                      </a:lnTo>
                      <a:lnTo>
                        <a:pt x="4999" y="182"/>
                      </a:lnTo>
                      <a:lnTo>
                        <a:pt x="5009" y="179"/>
                      </a:lnTo>
                      <a:lnTo>
                        <a:pt x="5021" y="178"/>
                      </a:lnTo>
                      <a:lnTo>
                        <a:pt x="5032" y="177"/>
                      </a:lnTo>
                      <a:lnTo>
                        <a:pt x="5044" y="177"/>
                      </a:lnTo>
                      <a:lnTo>
                        <a:pt x="5055" y="177"/>
                      </a:lnTo>
                      <a:lnTo>
                        <a:pt x="5068" y="178"/>
                      </a:lnTo>
                      <a:lnTo>
                        <a:pt x="5079" y="181"/>
                      </a:lnTo>
                      <a:lnTo>
                        <a:pt x="5090" y="183"/>
                      </a:lnTo>
                      <a:lnTo>
                        <a:pt x="5101" y="185"/>
                      </a:lnTo>
                      <a:lnTo>
                        <a:pt x="5111" y="188"/>
                      </a:lnTo>
                      <a:lnTo>
                        <a:pt x="5120" y="192"/>
                      </a:lnTo>
                      <a:lnTo>
                        <a:pt x="5129" y="196"/>
                      </a:lnTo>
                      <a:lnTo>
                        <a:pt x="5139" y="201"/>
                      </a:lnTo>
                      <a:lnTo>
                        <a:pt x="5148" y="206"/>
                      </a:lnTo>
                      <a:lnTo>
                        <a:pt x="5156" y="212"/>
                      </a:lnTo>
                      <a:lnTo>
                        <a:pt x="5163" y="220"/>
                      </a:lnTo>
                      <a:lnTo>
                        <a:pt x="5172" y="227"/>
                      </a:lnTo>
                      <a:lnTo>
                        <a:pt x="5178" y="234"/>
                      </a:lnTo>
                      <a:lnTo>
                        <a:pt x="5185" y="242"/>
                      </a:lnTo>
                      <a:lnTo>
                        <a:pt x="5191" y="251"/>
                      </a:lnTo>
                      <a:lnTo>
                        <a:pt x="5200" y="266"/>
                      </a:lnTo>
                      <a:lnTo>
                        <a:pt x="5208" y="281"/>
                      </a:lnTo>
                      <a:lnTo>
                        <a:pt x="5215" y="298"/>
                      </a:lnTo>
                      <a:lnTo>
                        <a:pt x="5220" y="314"/>
                      </a:lnTo>
                      <a:lnTo>
                        <a:pt x="5224" y="332"/>
                      </a:lnTo>
                      <a:lnTo>
                        <a:pt x="5227" y="349"/>
                      </a:lnTo>
                      <a:lnTo>
                        <a:pt x="5229" y="369"/>
                      </a:lnTo>
                      <a:lnTo>
                        <a:pt x="5229" y="388"/>
                      </a:lnTo>
                      <a:lnTo>
                        <a:pt x="5229" y="400"/>
                      </a:lnTo>
                      <a:lnTo>
                        <a:pt x="5228" y="410"/>
                      </a:lnTo>
                      <a:lnTo>
                        <a:pt x="5227" y="419"/>
                      </a:lnTo>
                      <a:lnTo>
                        <a:pt x="5225" y="427"/>
                      </a:lnTo>
                      <a:close/>
                      <a:moveTo>
                        <a:pt x="4913" y="368"/>
                      </a:moveTo>
                      <a:lnTo>
                        <a:pt x="5150" y="368"/>
                      </a:lnTo>
                      <a:lnTo>
                        <a:pt x="5150" y="355"/>
                      </a:lnTo>
                      <a:lnTo>
                        <a:pt x="5149" y="344"/>
                      </a:lnTo>
                      <a:lnTo>
                        <a:pt x="5148" y="332"/>
                      </a:lnTo>
                      <a:lnTo>
                        <a:pt x="5145" y="321"/>
                      </a:lnTo>
                      <a:lnTo>
                        <a:pt x="5142" y="311"/>
                      </a:lnTo>
                      <a:lnTo>
                        <a:pt x="5139" y="301"/>
                      </a:lnTo>
                      <a:lnTo>
                        <a:pt x="5134" y="292"/>
                      </a:lnTo>
                      <a:lnTo>
                        <a:pt x="5128" y="282"/>
                      </a:lnTo>
                      <a:lnTo>
                        <a:pt x="5120" y="271"/>
                      </a:lnTo>
                      <a:lnTo>
                        <a:pt x="5112" y="262"/>
                      </a:lnTo>
                      <a:lnTo>
                        <a:pt x="5102" y="254"/>
                      </a:lnTo>
                      <a:lnTo>
                        <a:pt x="5091" y="247"/>
                      </a:lnTo>
                      <a:lnTo>
                        <a:pt x="5079" y="242"/>
                      </a:lnTo>
                      <a:lnTo>
                        <a:pt x="5067" y="239"/>
                      </a:lnTo>
                      <a:lnTo>
                        <a:pt x="5052" y="237"/>
                      </a:lnTo>
                      <a:lnTo>
                        <a:pt x="5037" y="236"/>
                      </a:lnTo>
                      <a:lnTo>
                        <a:pt x="5024" y="237"/>
                      </a:lnTo>
                      <a:lnTo>
                        <a:pt x="5010" y="239"/>
                      </a:lnTo>
                      <a:lnTo>
                        <a:pt x="4998" y="242"/>
                      </a:lnTo>
                      <a:lnTo>
                        <a:pt x="4987" y="247"/>
                      </a:lnTo>
                      <a:lnTo>
                        <a:pt x="4975" y="254"/>
                      </a:lnTo>
                      <a:lnTo>
                        <a:pt x="4965" y="261"/>
                      </a:lnTo>
                      <a:lnTo>
                        <a:pt x="4956" y="270"/>
                      </a:lnTo>
                      <a:lnTo>
                        <a:pt x="4947" y="280"/>
                      </a:lnTo>
                      <a:lnTo>
                        <a:pt x="4940" y="290"/>
                      </a:lnTo>
                      <a:lnTo>
                        <a:pt x="4934" y="300"/>
                      </a:lnTo>
                      <a:lnTo>
                        <a:pt x="4929" y="310"/>
                      </a:lnTo>
                      <a:lnTo>
                        <a:pt x="4924" y="320"/>
                      </a:lnTo>
                      <a:lnTo>
                        <a:pt x="4920" y="332"/>
                      </a:lnTo>
                      <a:lnTo>
                        <a:pt x="4917" y="343"/>
                      </a:lnTo>
                      <a:lnTo>
                        <a:pt x="4914" y="355"/>
                      </a:lnTo>
                      <a:lnTo>
                        <a:pt x="4913" y="368"/>
                      </a:lnTo>
                      <a:close/>
                      <a:moveTo>
                        <a:pt x="5330" y="637"/>
                      </a:moveTo>
                      <a:lnTo>
                        <a:pt x="5330" y="328"/>
                      </a:lnTo>
                      <a:lnTo>
                        <a:pt x="5330" y="291"/>
                      </a:lnTo>
                      <a:lnTo>
                        <a:pt x="5330" y="256"/>
                      </a:lnTo>
                      <a:lnTo>
                        <a:pt x="5329" y="221"/>
                      </a:lnTo>
                      <a:lnTo>
                        <a:pt x="5328" y="188"/>
                      </a:lnTo>
                      <a:lnTo>
                        <a:pt x="5399" y="188"/>
                      </a:lnTo>
                      <a:lnTo>
                        <a:pt x="5402" y="276"/>
                      </a:lnTo>
                      <a:lnTo>
                        <a:pt x="5406" y="276"/>
                      </a:lnTo>
                      <a:lnTo>
                        <a:pt x="5409" y="265"/>
                      </a:lnTo>
                      <a:lnTo>
                        <a:pt x="5414" y="255"/>
                      </a:lnTo>
                      <a:lnTo>
                        <a:pt x="5419" y="245"/>
                      </a:lnTo>
                      <a:lnTo>
                        <a:pt x="5425" y="236"/>
                      </a:lnTo>
                      <a:lnTo>
                        <a:pt x="5432" y="227"/>
                      </a:lnTo>
                      <a:lnTo>
                        <a:pt x="5439" y="219"/>
                      </a:lnTo>
                      <a:lnTo>
                        <a:pt x="5446" y="211"/>
                      </a:lnTo>
                      <a:lnTo>
                        <a:pt x="5454" y="204"/>
                      </a:lnTo>
                      <a:lnTo>
                        <a:pt x="5463" y="198"/>
                      </a:lnTo>
                      <a:lnTo>
                        <a:pt x="5472" y="193"/>
                      </a:lnTo>
                      <a:lnTo>
                        <a:pt x="5481" y="188"/>
                      </a:lnTo>
                      <a:lnTo>
                        <a:pt x="5490" y="185"/>
                      </a:lnTo>
                      <a:lnTo>
                        <a:pt x="5500" y="182"/>
                      </a:lnTo>
                      <a:lnTo>
                        <a:pt x="5510" y="179"/>
                      </a:lnTo>
                      <a:lnTo>
                        <a:pt x="5520" y="177"/>
                      </a:lnTo>
                      <a:lnTo>
                        <a:pt x="5529" y="177"/>
                      </a:lnTo>
                      <a:lnTo>
                        <a:pt x="5541" y="178"/>
                      </a:lnTo>
                      <a:lnTo>
                        <a:pt x="5553" y="181"/>
                      </a:lnTo>
                      <a:lnTo>
                        <a:pt x="5553" y="258"/>
                      </a:lnTo>
                      <a:lnTo>
                        <a:pt x="5539" y="256"/>
                      </a:lnTo>
                      <a:lnTo>
                        <a:pt x="5524" y="255"/>
                      </a:lnTo>
                      <a:lnTo>
                        <a:pt x="5511" y="256"/>
                      </a:lnTo>
                      <a:lnTo>
                        <a:pt x="5498" y="258"/>
                      </a:lnTo>
                      <a:lnTo>
                        <a:pt x="5486" y="261"/>
                      </a:lnTo>
                      <a:lnTo>
                        <a:pt x="5475" y="266"/>
                      </a:lnTo>
                      <a:lnTo>
                        <a:pt x="5464" y="272"/>
                      </a:lnTo>
                      <a:lnTo>
                        <a:pt x="5455" y="280"/>
                      </a:lnTo>
                      <a:lnTo>
                        <a:pt x="5446" y="290"/>
                      </a:lnTo>
                      <a:lnTo>
                        <a:pt x="5438" y="300"/>
                      </a:lnTo>
                      <a:lnTo>
                        <a:pt x="5432" y="310"/>
                      </a:lnTo>
                      <a:lnTo>
                        <a:pt x="5426" y="321"/>
                      </a:lnTo>
                      <a:lnTo>
                        <a:pt x="5421" y="333"/>
                      </a:lnTo>
                      <a:lnTo>
                        <a:pt x="5418" y="344"/>
                      </a:lnTo>
                      <a:lnTo>
                        <a:pt x="5415" y="356"/>
                      </a:lnTo>
                      <a:lnTo>
                        <a:pt x="5413" y="370"/>
                      </a:lnTo>
                      <a:lnTo>
                        <a:pt x="5411" y="383"/>
                      </a:lnTo>
                      <a:lnTo>
                        <a:pt x="5411" y="398"/>
                      </a:lnTo>
                      <a:lnTo>
                        <a:pt x="5411" y="637"/>
                      </a:lnTo>
                      <a:lnTo>
                        <a:pt x="5330" y="637"/>
                      </a:lnTo>
                      <a:close/>
                      <a:moveTo>
                        <a:pt x="5652" y="105"/>
                      </a:moveTo>
                      <a:lnTo>
                        <a:pt x="5732" y="80"/>
                      </a:lnTo>
                      <a:lnTo>
                        <a:pt x="5732" y="188"/>
                      </a:lnTo>
                      <a:lnTo>
                        <a:pt x="5849" y="188"/>
                      </a:lnTo>
                      <a:lnTo>
                        <a:pt x="5849" y="249"/>
                      </a:lnTo>
                      <a:lnTo>
                        <a:pt x="5732" y="249"/>
                      </a:lnTo>
                      <a:lnTo>
                        <a:pt x="5732" y="492"/>
                      </a:lnTo>
                      <a:lnTo>
                        <a:pt x="5733" y="503"/>
                      </a:lnTo>
                      <a:lnTo>
                        <a:pt x="5733" y="513"/>
                      </a:lnTo>
                      <a:lnTo>
                        <a:pt x="5734" y="522"/>
                      </a:lnTo>
                      <a:lnTo>
                        <a:pt x="5736" y="530"/>
                      </a:lnTo>
                      <a:lnTo>
                        <a:pt x="5738" y="539"/>
                      </a:lnTo>
                      <a:lnTo>
                        <a:pt x="5741" y="546"/>
                      </a:lnTo>
                      <a:lnTo>
                        <a:pt x="5744" y="552"/>
                      </a:lnTo>
                      <a:lnTo>
                        <a:pt x="5747" y="557"/>
                      </a:lnTo>
                      <a:lnTo>
                        <a:pt x="5751" y="562"/>
                      </a:lnTo>
                      <a:lnTo>
                        <a:pt x="5756" y="567"/>
                      </a:lnTo>
                      <a:lnTo>
                        <a:pt x="5760" y="570"/>
                      </a:lnTo>
                      <a:lnTo>
                        <a:pt x="5766" y="573"/>
                      </a:lnTo>
                      <a:lnTo>
                        <a:pt x="5773" y="577"/>
                      </a:lnTo>
                      <a:lnTo>
                        <a:pt x="5779" y="578"/>
                      </a:lnTo>
                      <a:lnTo>
                        <a:pt x="5786" y="579"/>
                      </a:lnTo>
                      <a:lnTo>
                        <a:pt x="5793" y="580"/>
                      </a:lnTo>
                      <a:lnTo>
                        <a:pt x="5807" y="579"/>
                      </a:lnTo>
                      <a:lnTo>
                        <a:pt x="5819" y="578"/>
                      </a:lnTo>
                      <a:lnTo>
                        <a:pt x="5830" y="577"/>
                      </a:lnTo>
                      <a:lnTo>
                        <a:pt x="5840" y="573"/>
                      </a:lnTo>
                      <a:lnTo>
                        <a:pt x="5844" y="635"/>
                      </a:lnTo>
                      <a:lnTo>
                        <a:pt x="5829" y="640"/>
                      </a:lnTo>
                      <a:lnTo>
                        <a:pt x="5812" y="644"/>
                      </a:lnTo>
                      <a:lnTo>
                        <a:pt x="5792" y="647"/>
                      </a:lnTo>
                      <a:lnTo>
                        <a:pt x="5772" y="648"/>
                      </a:lnTo>
                      <a:lnTo>
                        <a:pt x="5758" y="647"/>
                      </a:lnTo>
                      <a:lnTo>
                        <a:pt x="5745" y="644"/>
                      </a:lnTo>
                      <a:lnTo>
                        <a:pt x="5733" y="642"/>
                      </a:lnTo>
                      <a:lnTo>
                        <a:pt x="5721" y="638"/>
                      </a:lnTo>
                      <a:lnTo>
                        <a:pt x="5710" y="633"/>
                      </a:lnTo>
                      <a:lnTo>
                        <a:pt x="5701" y="627"/>
                      </a:lnTo>
                      <a:lnTo>
                        <a:pt x="5691" y="620"/>
                      </a:lnTo>
                      <a:lnTo>
                        <a:pt x="5683" y="612"/>
                      </a:lnTo>
                      <a:lnTo>
                        <a:pt x="5676" y="602"/>
                      </a:lnTo>
                      <a:lnTo>
                        <a:pt x="5670" y="591"/>
                      </a:lnTo>
                      <a:lnTo>
                        <a:pt x="5665" y="579"/>
                      </a:lnTo>
                      <a:lnTo>
                        <a:pt x="5660" y="565"/>
                      </a:lnTo>
                      <a:lnTo>
                        <a:pt x="5657" y="550"/>
                      </a:lnTo>
                      <a:lnTo>
                        <a:pt x="5654" y="532"/>
                      </a:lnTo>
                      <a:lnTo>
                        <a:pt x="5652" y="515"/>
                      </a:lnTo>
                      <a:lnTo>
                        <a:pt x="5652" y="495"/>
                      </a:lnTo>
                      <a:lnTo>
                        <a:pt x="5652" y="249"/>
                      </a:lnTo>
                      <a:lnTo>
                        <a:pt x="5583" y="249"/>
                      </a:lnTo>
                      <a:lnTo>
                        <a:pt x="5583" y="188"/>
                      </a:lnTo>
                      <a:lnTo>
                        <a:pt x="5652" y="188"/>
                      </a:lnTo>
                      <a:lnTo>
                        <a:pt x="5652" y="105"/>
                      </a:lnTo>
                      <a:close/>
                      <a:moveTo>
                        <a:pt x="6256" y="362"/>
                      </a:moveTo>
                      <a:lnTo>
                        <a:pt x="6256" y="529"/>
                      </a:lnTo>
                      <a:lnTo>
                        <a:pt x="6257" y="561"/>
                      </a:lnTo>
                      <a:lnTo>
                        <a:pt x="6258" y="589"/>
                      </a:lnTo>
                      <a:lnTo>
                        <a:pt x="6260" y="615"/>
                      </a:lnTo>
                      <a:lnTo>
                        <a:pt x="6263" y="637"/>
                      </a:lnTo>
                      <a:lnTo>
                        <a:pt x="6189" y="637"/>
                      </a:lnTo>
                      <a:lnTo>
                        <a:pt x="6183" y="581"/>
                      </a:lnTo>
                      <a:lnTo>
                        <a:pt x="6180" y="581"/>
                      </a:lnTo>
                      <a:lnTo>
                        <a:pt x="6173" y="588"/>
                      </a:lnTo>
                      <a:lnTo>
                        <a:pt x="6167" y="596"/>
                      </a:lnTo>
                      <a:lnTo>
                        <a:pt x="6160" y="603"/>
                      </a:lnTo>
                      <a:lnTo>
                        <a:pt x="6154" y="610"/>
                      </a:lnTo>
                      <a:lnTo>
                        <a:pt x="6146" y="616"/>
                      </a:lnTo>
                      <a:lnTo>
                        <a:pt x="6138" y="621"/>
                      </a:lnTo>
                      <a:lnTo>
                        <a:pt x="6130" y="626"/>
                      </a:lnTo>
                      <a:lnTo>
                        <a:pt x="6122" y="630"/>
                      </a:lnTo>
                      <a:lnTo>
                        <a:pt x="6113" y="634"/>
                      </a:lnTo>
                      <a:lnTo>
                        <a:pt x="6104" y="637"/>
                      </a:lnTo>
                      <a:lnTo>
                        <a:pt x="6094" y="640"/>
                      </a:lnTo>
                      <a:lnTo>
                        <a:pt x="6085" y="642"/>
                      </a:lnTo>
                      <a:lnTo>
                        <a:pt x="6075" y="644"/>
                      </a:lnTo>
                      <a:lnTo>
                        <a:pt x="6064" y="647"/>
                      </a:lnTo>
                      <a:lnTo>
                        <a:pt x="6053" y="647"/>
                      </a:lnTo>
                      <a:lnTo>
                        <a:pt x="6043" y="648"/>
                      </a:lnTo>
                      <a:lnTo>
                        <a:pt x="6026" y="647"/>
                      </a:lnTo>
                      <a:lnTo>
                        <a:pt x="6012" y="644"/>
                      </a:lnTo>
                      <a:lnTo>
                        <a:pt x="5998" y="641"/>
                      </a:lnTo>
                      <a:lnTo>
                        <a:pt x="5984" y="637"/>
                      </a:lnTo>
                      <a:lnTo>
                        <a:pt x="5972" y="631"/>
                      </a:lnTo>
                      <a:lnTo>
                        <a:pt x="5961" y="625"/>
                      </a:lnTo>
                      <a:lnTo>
                        <a:pt x="5949" y="617"/>
                      </a:lnTo>
                      <a:lnTo>
                        <a:pt x="5939" y="607"/>
                      </a:lnTo>
                      <a:lnTo>
                        <a:pt x="5932" y="598"/>
                      </a:lnTo>
                      <a:lnTo>
                        <a:pt x="5925" y="588"/>
                      </a:lnTo>
                      <a:lnTo>
                        <a:pt x="5919" y="578"/>
                      </a:lnTo>
                      <a:lnTo>
                        <a:pt x="5913" y="566"/>
                      </a:lnTo>
                      <a:lnTo>
                        <a:pt x="5910" y="555"/>
                      </a:lnTo>
                      <a:lnTo>
                        <a:pt x="5907" y="543"/>
                      </a:lnTo>
                      <a:lnTo>
                        <a:pt x="5906" y="531"/>
                      </a:lnTo>
                      <a:lnTo>
                        <a:pt x="5905" y="518"/>
                      </a:lnTo>
                      <a:lnTo>
                        <a:pt x="5905" y="508"/>
                      </a:lnTo>
                      <a:lnTo>
                        <a:pt x="5906" y="498"/>
                      </a:lnTo>
                      <a:lnTo>
                        <a:pt x="5907" y="489"/>
                      </a:lnTo>
                      <a:lnTo>
                        <a:pt x="5909" y="480"/>
                      </a:lnTo>
                      <a:lnTo>
                        <a:pt x="5912" y="471"/>
                      </a:lnTo>
                      <a:lnTo>
                        <a:pt x="5915" y="462"/>
                      </a:lnTo>
                      <a:lnTo>
                        <a:pt x="5919" y="454"/>
                      </a:lnTo>
                      <a:lnTo>
                        <a:pt x="5923" y="446"/>
                      </a:lnTo>
                      <a:lnTo>
                        <a:pt x="5928" y="439"/>
                      </a:lnTo>
                      <a:lnTo>
                        <a:pt x="5933" y="432"/>
                      </a:lnTo>
                      <a:lnTo>
                        <a:pt x="5938" y="424"/>
                      </a:lnTo>
                      <a:lnTo>
                        <a:pt x="5944" y="417"/>
                      </a:lnTo>
                      <a:lnTo>
                        <a:pt x="5951" y="411"/>
                      </a:lnTo>
                      <a:lnTo>
                        <a:pt x="5959" y="405"/>
                      </a:lnTo>
                      <a:lnTo>
                        <a:pt x="5967" y="399"/>
                      </a:lnTo>
                      <a:lnTo>
                        <a:pt x="5975" y="393"/>
                      </a:lnTo>
                      <a:lnTo>
                        <a:pt x="5994" y="383"/>
                      </a:lnTo>
                      <a:lnTo>
                        <a:pt x="6014" y="374"/>
                      </a:lnTo>
                      <a:lnTo>
                        <a:pt x="6036" y="367"/>
                      </a:lnTo>
                      <a:lnTo>
                        <a:pt x="6060" y="362"/>
                      </a:lnTo>
                      <a:lnTo>
                        <a:pt x="6086" y="356"/>
                      </a:lnTo>
                      <a:lnTo>
                        <a:pt x="6114" y="353"/>
                      </a:lnTo>
                      <a:lnTo>
                        <a:pt x="6144" y="351"/>
                      </a:lnTo>
                      <a:lnTo>
                        <a:pt x="6175" y="351"/>
                      </a:lnTo>
                      <a:lnTo>
                        <a:pt x="6175" y="342"/>
                      </a:lnTo>
                      <a:lnTo>
                        <a:pt x="6174" y="329"/>
                      </a:lnTo>
                      <a:lnTo>
                        <a:pt x="6173" y="317"/>
                      </a:lnTo>
                      <a:lnTo>
                        <a:pt x="6171" y="306"/>
                      </a:lnTo>
                      <a:lnTo>
                        <a:pt x="6168" y="296"/>
                      </a:lnTo>
                      <a:lnTo>
                        <a:pt x="6165" y="286"/>
                      </a:lnTo>
                      <a:lnTo>
                        <a:pt x="6161" y="278"/>
                      </a:lnTo>
                      <a:lnTo>
                        <a:pt x="6156" y="271"/>
                      </a:lnTo>
                      <a:lnTo>
                        <a:pt x="6150" y="264"/>
                      </a:lnTo>
                      <a:lnTo>
                        <a:pt x="6143" y="258"/>
                      </a:lnTo>
                      <a:lnTo>
                        <a:pt x="6135" y="253"/>
                      </a:lnTo>
                      <a:lnTo>
                        <a:pt x="6127" y="248"/>
                      </a:lnTo>
                      <a:lnTo>
                        <a:pt x="6118" y="244"/>
                      </a:lnTo>
                      <a:lnTo>
                        <a:pt x="6108" y="241"/>
                      </a:lnTo>
                      <a:lnTo>
                        <a:pt x="6097" y="239"/>
                      </a:lnTo>
                      <a:lnTo>
                        <a:pt x="6085" y="238"/>
                      </a:lnTo>
                      <a:lnTo>
                        <a:pt x="6073" y="238"/>
                      </a:lnTo>
                      <a:lnTo>
                        <a:pt x="6056" y="238"/>
                      </a:lnTo>
                      <a:lnTo>
                        <a:pt x="6041" y="240"/>
                      </a:lnTo>
                      <a:lnTo>
                        <a:pt x="6025" y="242"/>
                      </a:lnTo>
                      <a:lnTo>
                        <a:pt x="6010" y="246"/>
                      </a:lnTo>
                      <a:lnTo>
                        <a:pt x="5996" y="250"/>
                      </a:lnTo>
                      <a:lnTo>
                        <a:pt x="5982" y="257"/>
                      </a:lnTo>
                      <a:lnTo>
                        <a:pt x="5969" y="264"/>
                      </a:lnTo>
                      <a:lnTo>
                        <a:pt x="5957" y="271"/>
                      </a:lnTo>
                      <a:lnTo>
                        <a:pt x="5938" y="218"/>
                      </a:lnTo>
                      <a:lnTo>
                        <a:pt x="5953" y="208"/>
                      </a:lnTo>
                      <a:lnTo>
                        <a:pt x="5970" y="200"/>
                      </a:lnTo>
                      <a:lnTo>
                        <a:pt x="5987" y="193"/>
                      </a:lnTo>
                      <a:lnTo>
                        <a:pt x="6005" y="188"/>
                      </a:lnTo>
                      <a:lnTo>
                        <a:pt x="6024" y="183"/>
                      </a:lnTo>
                      <a:lnTo>
                        <a:pt x="6044" y="179"/>
                      </a:lnTo>
                      <a:lnTo>
                        <a:pt x="6063" y="178"/>
                      </a:lnTo>
                      <a:lnTo>
                        <a:pt x="6085" y="177"/>
                      </a:lnTo>
                      <a:lnTo>
                        <a:pt x="6106" y="178"/>
                      </a:lnTo>
                      <a:lnTo>
                        <a:pt x="6125" y="181"/>
                      </a:lnTo>
                      <a:lnTo>
                        <a:pt x="6143" y="184"/>
                      </a:lnTo>
                      <a:lnTo>
                        <a:pt x="6160" y="189"/>
                      </a:lnTo>
                      <a:lnTo>
                        <a:pt x="6175" y="195"/>
                      </a:lnTo>
                      <a:lnTo>
                        <a:pt x="6189" y="203"/>
                      </a:lnTo>
                      <a:lnTo>
                        <a:pt x="6202" y="212"/>
                      </a:lnTo>
                      <a:lnTo>
                        <a:pt x="6213" y="224"/>
                      </a:lnTo>
                      <a:lnTo>
                        <a:pt x="6223" y="236"/>
                      </a:lnTo>
                      <a:lnTo>
                        <a:pt x="6232" y="249"/>
                      </a:lnTo>
                      <a:lnTo>
                        <a:pt x="6239" y="264"/>
                      </a:lnTo>
                      <a:lnTo>
                        <a:pt x="6245" y="280"/>
                      </a:lnTo>
                      <a:lnTo>
                        <a:pt x="6249" y="299"/>
                      </a:lnTo>
                      <a:lnTo>
                        <a:pt x="6254" y="318"/>
                      </a:lnTo>
                      <a:lnTo>
                        <a:pt x="6255" y="339"/>
                      </a:lnTo>
                      <a:lnTo>
                        <a:pt x="6256" y="362"/>
                      </a:lnTo>
                      <a:close/>
                      <a:moveTo>
                        <a:pt x="6175" y="486"/>
                      </a:moveTo>
                      <a:lnTo>
                        <a:pt x="6175" y="408"/>
                      </a:lnTo>
                      <a:lnTo>
                        <a:pt x="6152" y="408"/>
                      </a:lnTo>
                      <a:lnTo>
                        <a:pt x="6131" y="409"/>
                      </a:lnTo>
                      <a:lnTo>
                        <a:pt x="6111" y="410"/>
                      </a:lnTo>
                      <a:lnTo>
                        <a:pt x="6092" y="413"/>
                      </a:lnTo>
                      <a:lnTo>
                        <a:pt x="6076" y="416"/>
                      </a:lnTo>
                      <a:lnTo>
                        <a:pt x="6060" y="420"/>
                      </a:lnTo>
                      <a:lnTo>
                        <a:pt x="6046" y="425"/>
                      </a:lnTo>
                      <a:lnTo>
                        <a:pt x="6034" y="432"/>
                      </a:lnTo>
                      <a:lnTo>
                        <a:pt x="6022" y="438"/>
                      </a:lnTo>
                      <a:lnTo>
                        <a:pt x="6013" y="445"/>
                      </a:lnTo>
                      <a:lnTo>
                        <a:pt x="6005" y="454"/>
                      </a:lnTo>
                      <a:lnTo>
                        <a:pt x="5999" y="463"/>
                      </a:lnTo>
                      <a:lnTo>
                        <a:pt x="5994" y="474"/>
                      </a:lnTo>
                      <a:lnTo>
                        <a:pt x="5989" y="484"/>
                      </a:lnTo>
                      <a:lnTo>
                        <a:pt x="5987" y="496"/>
                      </a:lnTo>
                      <a:lnTo>
                        <a:pt x="5986" y="509"/>
                      </a:lnTo>
                      <a:lnTo>
                        <a:pt x="5987" y="518"/>
                      </a:lnTo>
                      <a:lnTo>
                        <a:pt x="5988" y="527"/>
                      </a:lnTo>
                      <a:lnTo>
                        <a:pt x="5990" y="534"/>
                      </a:lnTo>
                      <a:lnTo>
                        <a:pt x="5993" y="543"/>
                      </a:lnTo>
                      <a:lnTo>
                        <a:pt x="5996" y="550"/>
                      </a:lnTo>
                      <a:lnTo>
                        <a:pt x="6000" y="556"/>
                      </a:lnTo>
                      <a:lnTo>
                        <a:pt x="6005" y="562"/>
                      </a:lnTo>
                      <a:lnTo>
                        <a:pt x="6010" y="567"/>
                      </a:lnTo>
                      <a:lnTo>
                        <a:pt x="6015" y="571"/>
                      </a:lnTo>
                      <a:lnTo>
                        <a:pt x="6020" y="576"/>
                      </a:lnTo>
                      <a:lnTo>
                        <a:pt x="6026" y="579"/>
                      </a:lnTo>
                      <a:lnTo>
                        <a:pt x="6034" y="582"/>
                      </a:lnTo>
                      <a:lnTo>
                        <a:pt x="6040" y="584"/>
                      </a:lnTo>
                      <a:lnTo>
                        <a:pt x="6047" y="586"/>
                      </a:lnTo>
                      <a:lnTo>
                        <a:pt x="6055" y="587"/>
                      </a:lnTo>
                      <a:lnTo>
                        <a:pt x="6063" y="587"/>
                      </a:lnTo>
                      <a:lnTo>
                        <a:pt x="6073" y="587"/>
                      </a:lnTo>
                      <a:lnTo>
                        <a:pt x="6083" y="585"/>
                      </a:lnTo>
                      <a:lnTo>
                        <a:pt x="6092" y="584"/>
                      </a:lnTo>
                      <a:lnTo>
                        <a:pt x="6100" y="581"/>
                      </a:lnTo>
                      <a:lnTo>
                        <a:pt x="6110" y="578"/>
                      </a:lnTo>
                      <a:lnTo>
                        <a:pt x="6118" y="573"/>
                      </a:lnTo>
                      <a:lnTo>
                        <a:pt x="6126" y="569"/>
                      </a:lnTo>
                      <a:lnTo>
                        <a:pt x="6133" y="563"/>
                      </a:lnTo>
                      <a:lnTo>
                        <a:pt x="6140" y="558"/>
                      </a:lnTo>
                      <a:lnTo>
                        <a:pt x="6146" y="553"/>
                      </a:lnTo>
                      <a:lnTo>
                        <a:pt x="6152" y="547"/>
                      </a:lnTo>
                      <a:lnTo>
                        <a:pt x="6156" y="541"/>
                      </a:lnTo>
                      <a:lnTo>
                        <a:pt x="6161" y="533"/>
                      </a:lnTo>
                      <a:lnTo>
                        <a:pt x="6164" y="526"/>
                      </a:lnTo>
                      <a:lnTo>
                        <a:pt x="6167" y="519"/>
                      </a:lnTo>
                      <a:lnTo>
                        <a:pt x="6170" y="512"/>
                      </a:lnTo>
                      <a:lnTo>
                        <a:pt x="6172" y="506"/>
                      </a:lnTo>
                      <a:lnTo>
                        <a:pt x="6173" y="499"/>
                      </a:lnTo>
                      <a:lnTo>
                        <a:pt x="6174" y="493"/>
                      </a:lnTo>
                      <a:lnTo>
                        <a:pt x="6175" y="486"/>
                      </a:lnTo>
                      <a:close/>
                      <a:moveTo>
                        <a:pt x="6469" y="637"/>
                      </a:moveTo>
                      <a:lnTo>
                        <a:pt x="6387" y="637"/>
                      </a:lnTo>
                      <a:lnTo>
                        <a:pt x="6387" y="188"/>
                      </a:lnTo>
                      <a:lnTo>
                        <a:pt x="6469" y="188"/>
                      </a:lnTo>
                      <a:lnTo>
                        <a:pt x="6469" y="637"/>
                      </a:lnTo>
                      <a:close/>
                      <a:moveTo>
                        <a:pt x="6427" y="105"/>
                      </a:moveTo>
                      <a:lnTo>
                        <a:pt x="6426" y="105"/>
                      </a:lnTo>
                      <a:lnTo>
                        <a:pt x="6416" y="104"/>
                      </a:lnTo>
                      <a:lnTo>
                        <a:pt x="6406" y="101"/>
                      </a:lnTo>
                      <a:lnTo>
                        <a:pt x="6401" y="99"/>
                      </a:lnTo>
                      <a:lnTo>
                        <a:pt x="6397" y="96"/>
                      </a:lnTo>
                      <a:lnTo>
                        <a:pt x="6393" y="93"/>
                      </a:lnTo>
                      <a:lnTo>
                        <a:pt x="6389" y="90"/>
                      </a:lnTo>
                      <a:lnTo>
                        <a:pt x="6383" y="82"/>
                      </a:lnTo>
                      <a:lnTo>
                        <a:pt x="6379" y="72"/>
                      </a:lnTo>
                      <a:lnTo>
                        <a:pt x="6376" y="63"/>
                      </a:lnTo>
                      <a:lnTo>
                        <a:pt x="6375" y="52"/>
                      </a:lnTo>
                      <a:lnTo>
                        <a:pt x="6376" y="42"/>
                      </a:lnTo>
                      <a:lnTo>
                        <a:pt x="6379" y="32"/>
                      </a:lnTo>
                      <a:lnTo>
                        <a:pt x="6384" y="23"/>
                      </a:lnTo>
                      <a:lnTo>
                        <a:pt x="6390" y="16"/>
                      </a:lnTo>
                      <a:lnTo>
                        <a:pt x="6394" y="12"/>
                      </a:lnTo>
                      <a:lnTo>
                        <a:pt x="6398" y="9"/>
                      </a:lnTo>
                      <a:lnTo>
                        <a:pt x="6403" y="6"/>
                      </a:lnTo>
                      <a:lnTo>
                        <a:pt x="6407" y="4"/>
                      </a:lnTo>
                      <a:lnTo>
                        <a:pt x="6417" y="2"/>
                      </a:lnTo>
                      <a:lnTo>
                        <a:pt x="6428" y="0"/>
                      </a:lnTo>
                      <a:lnTo>
                        <a:pt x="6439" y="2"/>
                      </a:lnTo>
                      <a:lnTo>
                        <a:pt x="6449" y="4"/>
                      </a:lnTo>
                      <a:lnTo>
                        <a:pt x="6454" y="6"/>
                      </a:lnTo>
                      <a:lnTo>
                        <a:pt x="6458" y="9"/>
                      </a:lnTo>
                      <a:lnTo>
                        <a:pt x="6462" y="12"/>
                      </a:lnTo>
                      <a:lnTo>
                        <a:pt x="6465" y="15"/>
                      </a:lnTo>
                      <a:lnTo>
                        <a:pt x="6472" y="23"/>
                      </a:lnTo>
                      <a:lnTo>
                        <a:pt x="6476" y="31"/>
                      </a:lnTo>
                      <a:lnTo>
                        <a:pt x="6480" y="42"/>
                      </a:lnTo>
                      <a:lnTo>
                        <a:pt x="6480" y="52"/>
                      </a:lnTo>
                      <a:lnTo>
                        <a:pt x="6480" y="63"/>
                      </a:lnTo>
                      <a:lnTo>
                        <a:pt x="6476" y="72"/>
                      </a:lnTo>
                      <a:lnTo>
                        <a:pt x="6472" y="82"/>
                      </a:lnTo>
                      <a:lnTo>
                        <a:pt x="6465" y="90"/>
                      </a:lnTo>
                      <a:lnTo>
                        <a:pt x="6462" y="93"/>
                      </a:lnTo>
                      <a:lnTo>
                        <a:pt x="6458" y="96"/>
                      </a:lnTo>
                      <a:lnTo>
                        <a:pt x="6454" y="99"/>
                      </a:lnTo>
                      <a:lnTo>
                        <a:pt x="6449" y="101"/>
                      </a:lnTo>
                      <a:lnTo>
                        <a:pt x="6444" y="103"/>
                      </a:lnTo>
                      <a:lnTo>
                        <a:pt x="6438" y="104"/>
                      </a:lnTo>
                      <a:lnTo>
                        <a:pt x="6433" y="104"/>
                      </a:lnTo>
                      <a:lnTo>
                        <a:pt x="6427" y="105"/>
                      </a:lnTo>
                      <a:close/>
                      <a:moveTo>
                        <a:pt x="6604" y="637"/>
                      </a:moveTo>
                      <a:lnTo>
                        <a:pt x="6604" y="309"/>
                      </a:lnTo>
                      <a:lnTo>
                        <a:pt x="6604" y="280"/>
                      </a:lnTo>
                      <a:lnTo>
                        <a:pt x="6603" y="250"/>
                      </a:lnTo>
                      <a:lnTo>
                        <a:pt x="6602" y="220"/>
                      </a:lnTo>
                      <a:lnTo>
                        <a:pt x="6601" y="188"/>
                      </a:lnTo>
                      <a:lnTo>
                        <a:pt x="6673" y="188"/>
                      </a:lnTo>
                      <a:lnTo>
                        <a:pt x="6678" y="262"/>
                      </a:lnTo>
                      <a:lnTo>
                        <a:pt x="6679" y="262"/>
                      </a:lnTo>
                      <a:lnTo>
                        <a:pt x="6684" y="254"/>
                      </a:lnTo>
                      <a:lnTo>
                        <a:pt x="6690" y="245"/>
                      </a:lnTo>
                      <a:lnTo>
                        <a:pt x="6695" y="237"/>
                      </a:lnTo>
                      <a:lnTo>
                        <a:pt x="6703" y="230"/>
                      </a:lnTo>
                      <a:lnTo>
                        <a:pt x="6710" y="223"/>
                      </a:lnTo>
                      <a:lnTo>
                        <a:pt x="6717" y="217"/>
                      </a:lnTo>
                      <a:lnTo>
                        <a:pt x="6725" y="210"/>
                      </a:lnTo>
                      <a:lnTo>
                        <a:pt x="6734" y="204"/>
                      </a:lnTo>
                      <a:lnTo>
                        <a:pt x="6745" y="198"/>
                      </a:lnTo>
                      <a:lnTo>
                        <a:pt x="6756" y="193"/>
                      </a:lnTo>
                      <a:lnTo>
                        <a:pt x="6767" y="188"/>
                      </a:lnTo>
                      <a:lnTo>
                        <a:pt x="6779" y="185"/>
                      </a:lnTo>
                      <a:lnTo>
                        <a:pt x="6790" y="182"/>
                      </a:lnTo>
                      <a:lnTo>
                        <a:pt x="6802" y="179"/>
                      </a:lnTo>
                      <a:lnTo>
                        <a:pt x="6815" y="177"/>
                      </a:lnTo>
                      <a:lnTo>
                        <a:pt x="6828" y="177"/>
                      </a:lnTo>
                      <a:lnTo>
                        <a:pt x="6842" y="178"/>
                      </a:lnTo>
                      <a:lnTo>
                        <a:pt x="6857" y="179"/>
                      </a:lnTo>
                      <a:lnTo>
                        <a:pt x="6870" y="183"/>
                      </a:lnTo>
                      <a:lnTo>
                        <a:pt x="6883" y="187"/>
                      </a:lnTo>
                      <a:lnTo>
                        <a:pt x="6896" y="192"/>
                      </a:lnTo>
                      <a:lnTo>
                        <a:pt x="6908" y="199"/>
                      </a:lnTo>
                      <a:lnTo>
                        <a:pt x="6919" y="206"/>
                      </a:lnTo>
                      <a:lnTo>
                        <a:pt x="6930" y="215"/>
                      </a:lnTo>
                      <a:lnTo>
                        <a:pt x="6937" y="222"/>
                      </a:lnTo>
                      <a:lnTo>
                        <a:pt x="6943" y="229"/>
                      </a:lnTo>
                      <a:lnTo>
                        <a:pt x="6949" y="236"/>
                      </a:lnTo>
                      <a:lnTo>
                        <a:pt x="6954" y="244"/>
                      </a:lnTo>
                      <a:lnTo>
                        <a:pt x="6959" y="251"/>
                      </a:lnTo>
                      <a:lnTo>
                        <a:pt x="6965" y="261"/>
                      </a:lnTo>
                      <a:lnTo>
                        <a:pt x="6969" y="269"/>
                      </a:lnTo>
                      <a:lnTo>
                        <a:pt x="6972" y="279"/>
                      </a:lnTo>
                      <a:lnTo>
                        <a:pt x="6976" y="289"/>
                      </a:lnTo>
                      <a:lnTo>
                        <a:pt x="6978" y="299"/>
                      </a:lnTo>
                      <a:lnTo>
                        <a:pt x="6981" y="309"/>
                      </a:lnTo>
                      <a:lnTo>
                        <a:pt x="6983" y="320"/>
                      </a:lnTo>
                      <a:lnTo>
                        <a:pt x="6985" y="344"/>
                      </a:lnTo>
                      <a:lnTo>
                        <a:pt x="6986" y="369"/>
                      </a:lnTo>
                      <a:lnTo>
                        <a:pt x="6986" y="637"/>
                      </a:lnTo>
                      <a:lnTo>
                        <a:pt x="6905" y="637"/>
                      </a:lnTo>
                      <a:lnTo>
                        <a:pt x="6905" y="378"/>
                      </a:lnTo>
                      <a:lnTo>
                        <a:pt x="6904" y="362"/>
                      </a:lnTo>
                      <a:lnTo>
                        <a:pt x="6903" y="346"/>
                      </a:lnTo>
                      <a:lnTo>
                        <a:pt x="6901" y="333"/>
                      </a:lnTo>
                      <a:lnTo>
                        <a:pt x="6898" y="319"/>
                      </a:lnTo>
                      <a:lnTo>
                        <a:pt x="6895" y="307"/>
                      </a:lnTo>
                      <a:lnTo>
                        <a:pt x="6890" y="297"/>
                      </a:lnTo>
                      <a:lnTo>
                        <a:pt x="6884" y="286"/>
                      </a:lnTo>
                      <a:lnTo>
                        <a:pt x="6878" y="277"/>
                      </a:lnTo>
                      <a:lnTo>
                        <a:pt x="6872" y="270"/>
                      </a:lnTo>
                      <a:lnTo>
                        <a:pt x="6864" y="263"/>
                      </a:lnTo>
                      <a:lnTo>
                        <a:pt x="6856" y="258"/>
                      </a:lnTo>
                      <a:lnTo>
                        <a:pt x="6846" y="253"/>
                      </a:lnTo>
                      <a:lnTo>
                        <a:pt x="6836" y="249"/>
                      </a:lnTo>
                      <a:lnTo>
                        <a:pt x="6825" y="246"/>
                      </a:lnTo>
                      <a:lnTo>
                        <a:pt x="6814" y="244"/>
                      </a:lnTo>
                      <a:lnTo>
                        <a:pt x="6801" y="244"/>
                      </a:lnTo>
                      <a:lnTo>
                        <a:pt x="6791" y="244"/>
                      </a:lnTo>
                      <a:lnTo>
                        <a:pt x="6782" y="245"/>
                      </a:lnTo>
                      <a:lnTo>
                        <a:pt x="6772" y="247"/>
                      </a:lnTo>
                      <a:lnTo>
                        <a:pt x="6764" y="250"/>
                      </a:lnTo>
                      <a:lnTo>
                        <a:pt x="6756" y="254"/>
                      </a:lnTo>
                      <a:lnTo>
                        <a:pt x="6748" y="258"/>
                      </a:lnTo>
                      <a:lnTo>
                        <a:pt x="6740" y="263"/>
                      </a:lnTo>
                      <a:lnTo>
                        <a:pt x="6732" y="268"/>
                      </a:lnTo>
                      <a:lnTo>
                        <a:pt x="6725" y="274"/>
                      </a:lnTo>
                      <a:lnTo>
                        <a:pt x="6719" y="281"/>
                      </a:lnTo>
                      <a:lnTo>
                        <a:pt x="6713" y="289"/>
                      </a:lnTo>
                      <a:lnTo>
                        <a:pt x="6707" y="296"/>
                      </a:lnTo>
                      <a:lnTo>
                        <a:pt x="6703" y="303"/>
                      </a:lnTo>
                      <a:lnTo>
                        <a:pt x="6698" y="311"/>
                      </a:lnTo>
                      <a:lnTo>
                        <a:pt x="6694" y="319"/>
                      </a:lnTo>
                      <a:lnTo>
                        <a:pt x="6691" y="329"/>
                      </a:lnTo>
                      <a:lnTo>
                        <a:pt x="6689" y="337"/>
                      </a:lnTo>
                      <a:lnTo>
                        <a:pt x="6687" y="346"/>
                      </a:lnTo>
                      <a:lnTo>
                        <a:pt x="6686" y="356"/>
                      </a:lnTo>
                      <a:lnTo>
                        <a:pt x="6686" y="367"/>
                      </a:lnTo>
                      <a:lnTo>
                        <a:pt x="6686" y="637"/>
                      </a:lnTo>
                      <a:lnTo>
                        <a:pt x="6604" y="637"/>
                      </a:lnTo>
                      <a:close/>
                      <a:moveTo>
                        <a:pt x="7137" y="105"/>
                      </a:moveTo>
                      <a:lnTo>
                        <a:pt x="7217" y="80"/>
                      </a:lnTo>
                      <a:lnTo>
                        <a:pt x="7217" y="188"/>
                      </a:lnTo>
                      <a:lnTo>
                        <a:pt x="7333" y="188"/>
                      </a:lnTo>
                      <a:lnTo>
                        <a:pt x="7333" y="249"/>
                      </a:lnTo>
                      <a:lnTo>
                        <a:pt x="7217" y="249"/>
                      </a:lnTo>
                      <a:lnTo>
                        <a:pt x="7217" y="492"/>
                      </a:lnTo>
                      <a:lnTo>
                        <a:pt x="7217" y="503"/>
                      </a:lnTo>
                      <a:lnTo>
                        <a:pt x="7218" y="513"/>
                      </a:lnTo>
                      <a:lnTo>
                        <a:pt x="7219" y="522"/>
                      </a:lnTo>
                      <a:lnTo>
                        <a:pt x="7220" y="530"/>
                      </a:lnTo>
                      <a:lnTo>
                        <a:pt x="7223" y="539"/>
                      </a:lnTo>
                      <a:lnTo>
                        <a:pt x="7226" y="546"/>
                      </a:lnTo>
                      <a:lnTo>
                        <a:pt x="7229" y="552"/>
                      </a:lnTo>
                      <a:lnTo>
                        <a:pt x="7233" y="557"/>
                      </a:lnTo>
                      <a:lnTo>
                        <a:pt x="7237" y="562"/>
                      </a:lnTo>
                      <a:lnTo>
                        <a:pt x="7241" y="567"/>
                      </a:lnTo>
                      <a:lnTo>
                        <a:pt x="7246" y="570"/>
                      </a:lnTo>
                      <a:lnTo>
                        <a:pt x="7251" y="573"/>
                      </a:lnTo>
                      <a:lnTo>
                        <a:pt x="7257" y="577"/>
                      </a:lnTo>
                      <a:lnTo>
                        <a:pt x="7264" y="578"/>
                      </a:lnTo>
                      <a:lnTo>
                        <a:pt x="7271" y="579"/>
                      </a:lnTo>
                      <a:lnTo>
                        <a:pt x="7278" y="580"/>
                      </a:lnTo>
                      <a:lnTo>
                        <a:pt x="7291" y="579"/>
                      </a:lnTo>
                      <a:lnTo>
                        <a:pt x="7304" y="578"/>
                      </a:lnTo>
                      <a:lnTo>
                        <a:pt x="7315" y="577"/>
                      </a:lnTo>
                      <a:lnTo>
                        <a:pt x="7325" y="573"/>
                      </a:lnTo>
                      <a:lnTo>
                        <a:pt x="7329" y="635"/>
                      </a:lnTo>
                      <a:lnTo>
                        <a:pt x="7314" y="640"/>
                      </a:lnTo>
                      <a:lnTo>
                        <a:pt x="7296" y="644"/>
                      </a:lnTo>
                      <a:lnTo>
                        <a:pt x="7278" y="647"/>
                      </a:lnTo>
                      <a:lnTo>
                        <a:pt x="7257" y="648"/>
                      </a:lnTo>
                      <a:lnTo>
                        <a:pt x="7243" y="647"/>
                      </a:lnTo>
                      <a:lnTo>
                        <a:pt x="7230" y="644"/>
                      </a:lnTo>
                      <a:lnTo>
                        <a:pt x="7217" y="642"/>
                      </a:lnTo>
                      <a:lnTo>
                        <a:pt x="7206" y="638"/>
                      </a:lnTo>
                      <a:lnTo>
                        <a:pt x="7196" y="633"/>
                      </a:lnTo>
                      <a:lnTo>
                        <a:pt x="7185" y="627"/>
                      </a:lnTo>
                      <a:lnTo>
                        <a:pt x="7176" y="620"/>
                      </a:lnTo>
                      <a:lnTo>
                        <a:pt x="7168" y="612"/>
                      </a:lnTo>
                      <a:lnTo>
                        <a:pt x="7161" y="602"/>
                      </a:lnTo>
                      <a:lnTo>
                        <a:pt x="7155" y="591"/>
                      </a:lnTo>
                      <a:lnTo>
                        <a:pt x="7149" y="579"/>
                      </a:lnTo>
                      <a:lnTo>
                        <a:pt x="7145" y="565"/>
                      </a:lnTo>
                      <a:lnTo>
                        <a:pt x="7141" y="550"/>
                      </a:lnTo>
                      <a:lnTo>
                        <a:pt x="7139" y="532"/>
                      </a:lnTo>
                      <a:lnTo>
                        <a:pt x="7138" y="515"/>
                      </a:lnTo>
                      <a:lnTo>
                        <a:pt x="7137" y="495"/>
                      </a:lnTo>
                      <a:lnTo>
                        <a:pt x="7137" y="249"/>
                      </a:lnTo>
                      <a:lnTo>
                        <a:pt x="7068" y="249"/>
                      </a:lnTo>
                      <a:lnTo>
                        <a:pt x="7068" y="188"/>
                      </a:lnTo>
                      <a:lnTo>
                        <a:pt x="7137" y="188"/>
                      </a:lnTo>
                      <a:lnTo>
                        <a:pt x="7137" y="105"/>
                      </a:lnTo>
                      <a:close/>
                      <a:moveTo>
                        <a:pt x="7366" y="188"/>
                      </a:moveTo>
                      <a:lnTo>
                        <a:pt x="7455" y="188"/>
                      </a:lnTo>
                      <a:lnTo>
                        <a:pt x="7553" y="453"/>
                      </a:lnTo>
                      <a:lnTo>
                        <a:pt x="7560" y="474"/>
                      </a:lnTo>
                      <a:lnTo>
                        <a:pt x="7568" y="495"/>
                      </a:lnTo>
                      <a:lnTo>
                        <a:pt x="7575" y="519"/>
                      </a:lnTo>
                      <a:lnTo>
                        <a:pt x="7582" y="545"/>
                      </a:lnTo>
                      <a:lnTo>
                        <a:pt x="7584" y="545"/>
                      </a:lnTo>
                      <a:lnTo>
                        <a:pt x="7589" y="527"/>
                      </a:lnTo>
                      <a:lnTo>
                        <a:pt x="7595" y="507"/>
                      </a:lnTo>
                      <a:lnTo>
                        <a:pt x="7604" y="481"/>
                      </a:lnTo>
                      <a:lnTo>
                        <a:pt x="7613" y="451"/>
                      </a:lnTo>
                      <a:lnTo>
                        <a:pt x="7701" y="188"/>
                      </a:lnTo>
                      <a:lnTo>
                        <a:pt x="7788" y="188"/>
                      </a:lnTo>
                      <a:lnTo>
                        <a:pt x="7665" y="508"/>
                      </a:lnTo>
                      <a:lnTo>
                        <a:pt x="7654" y="537"/>
                      </a:lnTo>
                      <a:lnTo>
                        <a:pt x="7644" y="564"/>
                      </a:lnTo>
                      <a:lnTo>
                        <a:pt x="7632" y="590"/>
                      </a:lnTo>
                      <a:lnTo>
                        <a:pt x="7623" y="614"/>
                      </a:lnTo>
                      <a:lnTo>
                        <a:pt x="7613" y="635"/>
                      </a:lnTo>
                      <a:lnTo>
                        <a:pt x="7604" y="655"/>
                      </a:lnTo>
                      <a:lnTo>
                        <a:pt x="7595" y="672"/>
                      </a:lnTo>
                      <a:lnTo>
                        <a:pt x="7587" y="688"/>
                      </a:lnTo>
                      <a:lnTo>
                        <a:pt x="7578" y="704"/>
                      </a:lnTo>
                      <a:lnTo>
                        <a:pt x="7569" y="719"/>
                      </a:lnTo>
                      <a:lnTo>
                        <a:pt x="7559" y="733"/>
                      </a:lnTo>
                      <a:lnTo>
                        <a:pt x="7550" y="746"/>
                      </a:lnTo>
                      <a:lnTo>
                        <a:pt x="7541" y="759"/>
                      </a:lnTo>
                      <a:lnTo>
                        <a:pt x="7532" y="770"/>
                      </a:lnTo>
                      <a:lnTo>
                        <a:pt x="7521" y="780"/>
                      </a:lnTo>
                      <a:lnTo>
                        <a:pt x="7512" y="790"/>
                      </a:lnTo>
                      <a:lnTo>
                        <a:pt x="7500" y="800"/>
                      </a:lnTo>
                      <a:lnTo>
                        <a:pt x="7487" y="809"/>
                      </a:lnTo>
                      <a:lnTo>
                        <a:pt x="7474" y="817"/>
                      </a:lnTo>
                      <a:lnTo>
                        <a:pt x="7462" y="825"/>
                      </a:lnTo>
                      <a:lnTo>
                        <a:pt x="7450" y="831"/>
                      </a:lnTo>
                      <a:lnTo>
                        <a:pt x="7437" y="835"/>
                      </a:lnTo>
                      <a:lnTo>
                        <a:pt x="7424" y="839"/>
                      </a:lnTo>
                      <a:lnTo>
                        <a:pt x="7412" y="842"/>
                      </a:lnTo>
                      <a:lnTo>
                        <a:pt x="7391" y="773"/>
                      </a:lnTo>
                      <a:lnTo>
                        <a:pt x="7409" y="766"/>
                      </a:lnTo>
                      <a:lnTo>
                        <a:pt x="7428" y="758"/>
                      </a:lnTo>
                      <a:lnTo>
                        <a:pt x="7445" y="746"/>
                      </a:lnTo>
                      <a:lnTo>
                        <a:pt x="7463" y="733"/>
                      </a:lnTo>
                      <a:lnTo>
                        <a:pt x="7473" y="725"/>
                      </a:lnTo>
                      <a:lnTo>
                        <a:pt x="7482" y="714"/>
                      </a:lnTo>
                      <a:lnTo>
                        <a:pt x="7493" y="704"/>
                      </a:lnTo>
                      <a:lnTo>
                        <a:pt x="7501" y="693"/>
                      </a:lnTo>
                      <a:lnTo>
                        <a:pt x="7509" y="682"/>
                      </a:lnTo>
                      <a:lnTo>
                        <a:pt x="7517" y="669"/>
                      </a:lnTo>
                      <a:lnTo>
                        <a:pt x="7525" y="656"/>
                      </a:lnTo>
                      <a:lnTo>
                        <a:pt x="7531" y="642"/>
                      </a:lnTo>
                      <a:lnTo>
                        <a:pt x="7536" y="631"/>
                      </a:lnTo>
                      <a:lnTo>
                        <a:pt x="7538" y="623"/>
                      </a:lnTo>
                      <a:lnTo>
                        <a:pt x="7536" y="615"/>
                      </a:lnTo>
                      <a:lnTo>
                        <a:pt x="7532" y="601"/>
                      </a:lnTo>
                      <a:lnTo>
                        <a:pt x="7366" y="188"/>
                      </a:lnTo>
                      <a:close/>
                      <a:moveTo>
                        <a:pt x="7898" y="648"/>
                      </a:moveTo>
                      <a:lnTo>
                        <a:pt x="7896" y="648"/>
                      </a:lnTo>
                      <a:lnTo>
                        <a:pt x="7890" y="647"/>
                      </a:lnTo>
                      <a:lnTo>
                        <a:pt x="7885" y="647"/>
                      </a:lnTo>
                      <a:lnTo>
                        <a:pt x="7880" y="644"/>
                      </a:lnTo>
                      <a:lnTo>
                        <a:pt x="7875" y="642"/>
                      </a:lnTo>
                      <a:lnTo>
                        <a:pt x="7871" y="640"/>
                      </a:lnTo>
                      <a:lnTo>
                        <a:pt x="7866" y="637"/>
                      </a:lnTo>
                      <a:lnTo>
                        <a:pt x="7862" y="634"/>
                      </a:lnTo>
                      <a:lnTo>
                        <a:pt x="7857" y="630"/>
                      </a:lnTo>
                      <a:lnTo>
                        <a:pt x="7854" y="626"/>
                      </a:lnTo>
                      <a:lnTo>
                        <a:pt x="7851" y="622"/>
                      </a:lnTo>
                      <a:lnTo>
                        <a:pt x="7848" y="617"/>
                      </a:lnTo>
                      <a:lnTo>
                        <a:pt x="7846" y="612"/>
                      </a:lnTo>
                      <a:lnTo>
                        <a:pt x="7844" y="600"/>
                      </a:lnTo>
                      <a:lnTo>
                        <a:pt x="7843" y="589"/>
                      </a:lnTo>
                      <a:lnTo>
                        <a:pt x="7843" y="583"/>
                      </a:lnTo>
                      <a:lnTo>
                        <a:pt x="7844" y="577"/>
                      </a:lnTo>
                      <a:lnTo>
                        <a:pt x="7845" y="571"/>
                      </a:lnTo>
                      <a:lnTo>
                        <a:pt x="7846" y="565"/>
                      </a:lnTo>
                      <a:lnTo>
                        <a:pt x="7849" y="560"/>
                      </a:lnTo>
                      <a:lnTo>
                        <a:pt x="7851" y="556"/>
                      </a:lnTo>
                      <a:lnTo>
                        <a:pt x="7854" y="551"/>
                      </a:lnTo>
                      <a:lnTo>
                        <a:pt x="7858" y="547"/>
                      </a:lnTo>
                      <a:lnTo>
                        <a:pt x="7863" y="543"/>
                      </a:lnTo>
                      <a:lnTo>
                        <a:pt x="7867" y="540"/>
                      </a:lnTo>
                      <a:lnTo>
                        <a:pt x="7872" y="536"/>
                      </a:lnTo>
                      <a:lnTo>
                        <a:pt x="7876" y="534"/>
                      </a:lnTo>
                      <a:lnTo>
                        <a:pt x="7881" y="532"/>
                      </a:lnTo>
                      <a:lnTo>
                        <a:pt x="7887" y="531"/>
                      </a:lnTo>
                      <a:lnTo>
                        <a:pt x="7892" y="530"/>
                      </a:lnTo>
                      <a:lnTo>
                        <a:pt x="7899" y="530"/>
                      </a:lnTo>
                      <a:lnTo>
                        <a:pt x="7905" y="530"/>
                      </a:lnTo>
                      <a:lnTo>
                        <a:pt x="7910" y="531"/>
                      </a:lnTo>
                      <a:lnTo>
                        <a:pt x="7915" y="532"/>
                      </a:lnTo>
                      <a:lnTo>
                        <a:pt x="7920" y="534"/>
                      </a:lnTo>
                      <a:lnTo>
                        <a:pt x="7925" y="536"/>
                      </a:lnTo>
                      <a:lnTo>
                        <a:pt x="7929" y="540"/>
                      </a:lnTo>
                      <a:lnTo>
                        <a:pt x="7933" y="543"/>
                      </a:lnTo>
                      <a:lnTo>
                        <a:pt x="7938" y="547"/>
                      </a:lnTo>
                      <a:lnTo>
                        <a:pt x="7942" y="551"/>
                      </a:lnTo>
                      <a:lnTo>
                        <a:pt x="7945" y="555"/>
                      </a:lnTo>
                      <a:lnTo>
                        <a:pt x="7947" y="560"/>
                      </a:lnTo>
                      <a:lnTo>
                        <a:pt x="7949" y="565"/>
                      </a:lnTo>
                      <a:lnTo>
                        <a:pt x="7951" y="570"/>
                      </a:lnTo>
                      <a:lnTo>
                        <a:pt x="7952" y="577"/>
                      </a:lnTo>
                      <a:lnTo>
                        <a:pt x="7953" y="583"/>
                      </a:lnTo>
                      <a:lnTo>
                        <a:pt x="7953" y="589"/>
                      </a:lnTo>
                      <a:lnTo>
                        <a:pt x="7952" y="600"/>
                      </a:lnTo>
                      <a:lnTo>
                        <a:pt x="7949" y="612"/>
                      </a:lnTo>
                      <a:lnTo>
                        <a:pt x="7947" y="617"/>
                      </a:lnTo>
                      <a:lnTo>
                        <a:pt x="7945" y="622"/>
                      </a:lnTo>
                      <a:lnTo>
                        <a:pt x="7942" y="626"/>
                      </a:lnTo>
                      <a:lnTo>
                        <a:pt x="7938" y="630"/>
                      </a:lnTo>
                      <a:lnTo>
                        <a:pt x="7933" y="634"/>
                      </a:lnTo>
                      <a:lnTo>
                        <a:pt x="7929" y="637"/>
                      </a:lnTo>
                      <a:lnTo>
                        <a:pt x="7925" y="640"/>
                      </a:lnTo>
                      <a:lnTo>
                        <a:pt x="7920" y="642"/>
                      </a:lnTo>
                      <a:lnTo>
                        <a:pt x="7915" y="644"/>
                      </a:lnTo>
                      <a:lnTo>
                        <a:pt x="7909" y="647"/>
                      </a:lnTo>
                      <a:lnTo>
                        <a:pt x="7904" y="647"/>
                      </a:lnTo>
                      <a:lnTo>
                        <a:pt x="7898" y="648"/>
                      </a:lnTo>
                      <a:close/>
                    </a:path>
                  </a:pathLst>
                </a:custGeom>
                <a:solidFill>
                  <a:schemeClr val="bg1">
                    <a:alpha val="60000"/>
                  </a:schemeClr>
                </a:solidFill>
                <a:ln w="9525">
                  <a:no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chemeClr val="bg1"/>
                    </a:solidFill>
                    <a:effectLst/>
                    <a:uLnTx/>
                    <a:uFillTx/>
                    <a:latin typeface="Myriad Pro"/>
                  </a:endParaRPr>
                </a:p>
              </p:txBody>
            </p:sp>
          </p:grpSp>
          <p:sp>
            <p:nvSpPr>
              <p:cNvPr id="26" name="Freeform 25"/>
              <p:cNvSpPr>
                <a:spLocks noEditPoints="1"/>
              </p:cNvSpPr>
              <p:nvPr userDrawn="1"/>
            </p:nvSpPr>
            <p:spPr bwMode="auto">
              <a:xfrm>
                <a:off x="283754" y="246870"/>
                <a:ext cx="363379" cy="90524"/>
              </a:xfrm>
              <a:custGeom>
                <a:avLst/>
                <a:gdLst/>
                <a:ahLst/>
                <a:cxnLst>
                  <a:cxn ang="0">
                    <a:pos x="598" y="179"/>
                  </a:cxn>
                  <a:cxn ang="0">
                    <a:pos x="598" y="0"/>
                  </a:cxn>
                  <a:cxn ang="0">
                    <a:pos x="524" y="0"/>
                  </a:cxn>
                  <a:cxn ang="0">
                    <a:pos x="449" y="0"/>
                  </a:cxn>
                  <a:cxn ang="0">
                    <a:pos x="374" y="0"/>
                  </a:cxn>
                  <a:cxn ang="0">
                    <a:pos x="299" y="0"/>
                  </a:cxn>
                  <a:cxn ang="0">
                    <a:pos x="224" y="0"/>
                  </a:cxn>
                  <a:cxn ang="0">
                    <a:pos x="150" y="0"/>
                  </a:cxn>
                  <a:cxn ang="0">
                    <a:pos x="75" y="0"/>
                  </a:cxn>
                  <a:cxn ang="0">
                    <a:pos x="0" y="0"/>
                  </a:cxn>
                  <a:cxn ang="0">
                    <a:pos x="0" y="179"/>
                  </a:cxn>
                  <a:cxn ang="0">
                    <a:pos x="176" y="179"/>
                  </a:cxn>
                  <a:cxn ang="0">
                    <a:pos x="176" y="621"/>
                  </a:cxn>
                  <a:cxn ang="0">
                    <a:pos x="423" y="621"/>
                  </a:cxn>
                  <a:cxn ang="0">
                    <a:pos x="423" y="179"/>
                  </a:cxn>
                  <a:cxn ang="0">
                    <a:pos x="598" y="179"/>
                  </a:cxn>
                  <a:cxn ang="0">
                    <a:pos x="907" y="250"/>
                  </a:cxn>
                  <a:cxn ang="0">
                    <a:pos x="781" y="621"/>
                  </a:cxn>
                  <a:cxn ang="0">
                    <a:pos x="539" y="621"/>
                  </a:cxn>
                  <a:cxn ang="0">
                    <a:pos x="776" y="0"/>
                  </a:cxn>
                  <a:cxn ang="0">
                    <a:pos x="809" y="0"/>
                  </a:cxn>
                  <a:cxn ang="0">
                    <a:pos x="842" y="0"/>
                  </a:cxn>
                  <a:cxn ang="0">
                    <a:pos x="874" y="0"/>
                  </a:cxn>
                  <a:cxn ang="0">
                    <a:pos x="907" y="0"/>
                  </a:cxn>
                  <a:cxn ang="0">
                    <a:pos x="939" y="0"/>
                  </a:cxn>
                  <a:cxn ang="0">
                    <a:pos x="972" y="0"/>
                  </a:cxn>
                  <a:cxn ang="0">
                    <a:pos x="1005" y="0"/>
                  </a:cxn>
                  <a:cxn ang="0">
                    <a:pos x="1038" y="0"/>
                  </a:cxn>
                  <a:cxn ang="0">
                    <a:pos x="1275" y="621"/>
                  </a:cxn>
                  <a:cxn ang="0">
                    <a:pos x="1033" y="621"/>
                  </a:cxn>
                  <a:cxn ang="0">
                    <a:pos x="907" y="250"/>
                  </a:cxn>
                  <a:cxn ang="0">
                    <a:pos x="1814" y="179"/>
                  </a:cxn>
                  <a:cxn ang="0">
                    <a:pos x="1814" y="0"/>
                  </a:cxn>
                  <a:cxn ang="0">
                    <a:pos x="1740" y="0"/>
                  </a:cxn>
                  <a:cxn ang="0">
                    <a:pos x="1665" y="0"/>
                  </a:cxn>
                  <a:cxn ang="0">
                    <a:pos x="1590" y="0"/>
                  </a:cxn>
                  <a:cxn ang="0">
                    <a:pos x="1515" y="0"/>
                  </a:cxn>
                  <a:cxn ang="0">
                    <a:pos x="1440" y="0"/>
                  </a:cxn>
                  <a:cxn ang="0">
                    <a:pos x="1366" y="0"/>
                  </a:cxn>
                  <a:cxn ang="0">
                    <a:pos x="1291" y="0"/>
                  </a:cxn>
                  <a:cxn ang="0">
                    <a:pos x="1216" y="0"/>
                  </a:cxn>
                  <a:cxn ang="0">
                    <a:pos x="1216" y="179"/>
                  </a:cxn>
                  <a:cxn ang="0">
                    <a:pos x="1391" y="179"/>
                  </a:cxn>
                  <a:cxn ang="0">
                    <a:pos x="1391" y="621"/>
                  </a:cxn>
                  <a:cxn ang="0">
                    <a:pos x="1639" y="621"/>
                  </a:cxn>
                  <a:cxn ang="0">
                    <a:pos x="1639" y="179"/>
                  </a:cxn>
                  <a:cxn ang="0">
                    <a:pos x="1814" y="179"/>
                  </a:cxn>
                  <a:cxn ang="0">
                    <a:pos x="2123" y="250"/>
                  </a:cxn>
                  <a:cxn ang="0">
                    <a:pos x="1996" y="621"/>
                  </a:cxn>
                  <a:cxn ang="0">
                    <a:pos x="1754" y="621"/>
                  </a:cxn>
                  <a:cxn ang="0">
                    <a:pos x="1991" y="0"/>
                  </a:cxn>
                  <a:cxn ang="0">
                    <a:pos x="2024" y="0"/>
                  </a:cxn>
                  <a:cxn ang="0">
                    <a:pos x="2057" y="0"/>
                  </a:cxn>
                  <a:cxn ang="0">
                    <a:pos x="2090" y="0"/>
                  </a:cxn>
                  <a:cxn ang="0">
                    <a:pos x="2123" y="0"/>
                  </a:cxn>
                  <a:cxn ang="0">
                    <a:pos x="2155" y="0"/>
                  </a:cxn>
                  <a:cxn ang="0">
                    <a:pos x="2188" y="0"/>
                  </a:cxn>
                  <a:cxn ang="0">
                    <a:pos x="2220" y="0"/>
                  </a:cxn>
                  <a:cxn ang="0">
                    <a:pos x="2253" y="0"/>
                  </a:cxn>
                  <a:cxn ang="0">
                    <a:pos x="2491" y="621"/>
                  </a:cxn>
                  <a:cxn ang="0">
                    <a:pos x="2248" y="621"/>
                  </a:cxn>
                  <a:cxn ang="0">
                    <a:pos x="2123" y="250"/>
                  </a:cxn>
                </a:cxnLst>
                <a:rect l="0" t="0" r="r" b="b"/>
                <a:pathLst>
                  <a:path w="2491" h="621">
                    <a:moveTo>
                      <a:pt x="598" y="179"/>
                    </a:moveTo>
                    <a:lnTo>
                      <a:pt x="598" y="0"/>
                    </a:lnTo>
                    <a:lnTo>
                      <a:pt x="524" y="0"/>
                    </a:lnTo>
                    <a:lnTo>
                      <a:pt x="449" y="0"/>
                    </a:lnTo>
                    <a:lnTo>
                      <a:pt x="374" y="0"/>
                    </a:lnTo>
                    <a:lnTo>
                      <a:pt x="299" y="0"/>
                    </a:lnTo>
                    <a:lnTo>
                      <a:pt x="224" y="0"/>
                    </a:lnTo>
                    <a:lnTo>
                      <a:pt x="150" y="0"/>
                    </a:lnTo>
                    <a:lnTo>
                      <a:pt x="75" y="0"/>
                    </a:lnTo>
                    <a:lnTo>
                      <a:pt x="0" y="0"/>
                    </a:lnTo>
                    <a:lnTo>
                      <a:pt x="0" y="179"/>
                    </a:lnTo>
                    <a:lnTo>
                      <a:pt x="176" y="179"/>
                    </a:lnTo>
                    <a:lnTo>
                      <a:pt x="176" y="621"/>
                    </a:lnTo>
                    <a:lnTo>
                      <a:pt x="423" y="621"/>
                    </a:lnTo>
                    <a:lnTo>
                      <a:pt x="423" y="179"/>
                    </a:lnTo>
                    <a:lnTo>
                      <a:pt x="598" y="179"/>
                    </a:lnTo>
                    <a:close/>
                    <a:moveTo>
                      <a:pt x="907" y="250"/>
                    </a:moveTo>
                    <a:lnTo>
                      <a:pt x="781" y="621"/>
                    </a:lnTo>
                    <a:lnTo>
                      <a:pt x="539" y="621"/>
                    </a:lnTo>
                    <a:lnTo>
                      <a:pt x="776" y="0"/>
                    </a:lnTo>
                    <a:lnTo>
                      <a:pt x="809" y="0"/>
                    </a:lnTo>
                    <a:lnTo>
                      <a:pt x="842" y="0"/>
                    </a:lnTo>
                    <a:lnTo>
                      <a:pt x="874" y="0"/>
                    </a:lnTo>
                    <a:lnTo>
                      <a:pt x="907" y="0"/>
                    </a:lnTo>
                    <a:lnTo>
                      <a:pt x="939" y="0"/>
                    </a:lnTo>
                    <a:lnTo>
                      <a:pt x="972" y="0"/>
                    </a:lnTo>
                    <a:lnTo>
                      <a:pt x="1005" y="0"/>
                    </a:lnTo>
                    <a:lnTo>
                      <a:pt x="1038" y="0"/>
                    </a:lnTo>
                    <a:lnTo>
                      <a:pt x="1275" y="621"/>
                    </a:lnTo>
                    <a:lnTo>
                      <a:pt x="1033" y="621"/>
                    </a:lnTo>
                    <a:lnTo>
                      <a:pt x="907" y="250"/>
                    </a:lnTo>
                    <a:close/>
                    <a:moveTo>
                      <a:pt x="1814" y="179"/>
                    </a:moveTo>
                    <a:lnTo>
                      <a:pt x="1814" y="0"/>
                    </a:lnTo>
                    <a:lnTo>
                      <a:pt x="1740" y="0"/>
                    </a:lnTo>
                    <a:lnTo>
                      <a:pt x="1665" y="0"/>
                    </a:lnTo>
                    <a:lnTo>
                      <a:pt x="1590" y="0"/>
                    </a:lnTo>
                    <a:lnTo>
                      <a:pt x="1515" y="0"/>
                    </a:lnTo>
                    <a:lnTo>
                      <a:pt x="1440" y="0"/>
                    </a:lnTo>
                    <a:lnTo>
                      <a:pt x="1366" y="0"/>
                    </a:lnTo>
                    <a:lnTo>
                      <a:pt x="1291" y="0"/>
                    </a:lnTo>
                    <a:lnTo>
                      <a:pt x="1216" y="0"/>
                    </a:lnTo>
                    <a:lnTo>
                      <a:pt x="1216" y="179"/>
                    </a:lnTo>
                    <a:lnTo>
                      <a:pt x="1391" y="179"/>
                    </a:lnTo>
                    <a:lnTo>
                      <a:pt x="1391" y="621"/>
                    </a:lnTo>
                    <a:lnTo>
                      <a:pt x="1639" y="621"/>
                    </a:lnTo>
                    <a:lnTo>
                      <a:pt x="1639" y="179"/>
                    </a:lnTo>
                    <a:lnTo>
                      <a:pt x="1814" y="179"/>
                    </a:lnTo>
                    <a:close/>
                    <a:moveTo>
                      <a:pt x="2123" y="250"/>
                    </a:moveTo>
                    <a:lnTo>
                      <a:pt x="1996" y="621"/>
                    </a:lnTo>
                    <a:lnTo>
                      <a:pt x="1754" y="621"/>
                    </a:lnTo>
                    <a:lnTo>
                      <a:pt x="1991" y="0"/>
                    </a:lnTo>
                    <a:lnTo>
                      <a:pt x="2024" y="0"/>
                    </a:lnTo>
                    <a:lnTo>
                      <a:pt x="2057" y="0"/>
                    </a:lnTo>
                    <a:lnTo>
                      <a:pt x="2090" y="0"/>
                    </a:lnTo>
                    <a:lnTo>
                      <a:pt x="2123" y="0"/>
                    </a:lnTo>
                    <a:lnTo>
                      <a:pt x="2155" y="0"/>
                    </a:lnTo>
                    <a:lnTo>
                      <a:pt x="2188" y="0"/>
                    </a:lnTo>
                    <a:lnTo>
                      <a:pt x="2220" y="0"/>
                    </a:lnTo>
                    <a:lnTo>
                      <a:pt x="2253" y="0"/>
                    </a:lnTo>
                    <a:lnTo>
                      <a:pt x="2491" y="621"/>
                    </a:lnTo>
                    <a:lnTo>
                      <a:pt x="2248" y="621"/>
                    </a:lnTo>
                    <a:lnTo>
                      <a:pt x="2123" y="25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latin typeface="Myriad Pro"/>
                </a:endParaRPr>
              </a:p>
            </p:txBody>
          </p:sp>
        </p:grpSp>
      </p:grpSp>
    </p:spTree>
    <p:extLst>
      <p:ext uri="{BB962C8B-B14F-4D97-AF65-F5344CB8AC3E}">
        <p14:creationId xmlns:p14="http://schemas.microsoft.com/office/powerpoint/2010/main" val="1379001474"/>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Separator Slide 3">
    <p:bg>
      <p:bgPr>
        <a:gradFill>
          <a:gsLst>
            <a:gs pos="10000">
              <a:srgbClr val="0067AC"/>
            </a:gs>
            <a:gs pos="100000">
              <a:srgbClr val="56BBED"/>
            </a:gs>
          </a:gsLst>
          <a:lin ang="9120000" scaled="0"/>
        </a:gradFill>
        <a:effectLst/>
      </p:bgPr>
    </p:bg>
    <p:spTree>
      <p:nvGrpSpPr>
        <p:cNvPr id="1" name=""/>
        <p:cNvGrpSpPr/>
        <p:nvPr/>
      </p:nvGrpSpPr>
      <p:grpSpPr>
        <a:xfrm>
          <a:off x="0" y="0"/>
          <a:ext cx="0" cy="0"/>
          <a:chOff x="0" y="0"/>
          <a:chExt cx="0" cy="0"/>
        </a:xfrm>
      </p:grpSpPr>
      <p:sp>
        <p:nvSpPr>
          <p:cNvPr id="31" name="Rectangle 30"/>
          <p:cNvSpPr/>
          <p:nvPr/>
        </p:nvSpPr>
        <p:spPr>
          <a:xfrm>
            <a:off x="3" y="0"/>
            <a:ext cx="9144000" cy="5143500"/>
          </a:xfrm>
          <a:prstGeom prst="rect">
            <a:avLst/>
          </a:prstGeom>
          <a:gradFill flip="none" rotWithShape="1">
            <a:gsLst>
              <a:gs pos="0">
                <a:srgbClr val="F1A434">
                  <a:shade val="30000"/>
                  <a:satMod val="115000"/>
                </a:srgbClr>
              </a:gs>
              <a:gs pos="50000">
                <a:srgbClr val="F1A434">
                  <a:shade val="67500"/>
                  <a:satMod val="115000"/>
                </a:srgbClr>
              </a:gs>
              <a:gs pos="100000">
                <a:srgbClr val="F1A434">
                  <a:shade val="100000"/>
                  <a:satMod val="115000"/>
                </a:srgbClr>
              </a:gs>
            </a:gsLst>
            <a:lin ang="10800000" scaled="1"/>
            <a:tileRect/>
          </a:gradFill>
          <a:ln w="9525" cap="flat" cmpd="sng" algn="ctr">
            <a:noFill/>
            <a:prstDash val="solid"/>
          </a:ln>
          <a:effectLst/>
        </p:spPr>
        <p:txBody>
          <a:bodyPr lIns="68580" tIns="34290" rIns="68580" bIns="34290" rtlCol="0" anchor="ctr"/>
          <a:lstStyle/>
          <a:p>
            <a:pPr marR="0" lvl="0" indent="0" algn="ctr" fontAlgn="auto">
              <a:lnSpc>
                <a:spcPct val="100000"/>
              </a:lnSpc>
              <a:spcBef>
                <a:spcPts val="0"/>
              </a:spcBef>
              <a:spcAft>
                <a:spcPts val="0"/>
              </a:spcAft>
              <a:buClrTx/>
              <a:buSzTx/>
              <a:buFontTx/>
              <a:buNone/>
              <a:tabLst/>
            </a:pPr>
            <a:endParaRPr kumimoji="0" lang="en-US" sz="1400" b="0" i="0" u="none" strike="noStrike" kern="0" cap="none" spc="0" normalizeH="0" baseline="0" noProof="0" dirty="0">
              <a:ln>
                <a:noFill/>
              </a:ln>
              <a:solidFill>
                <a:sysClr val="window" lastClr="FFFFFF"/>
              </a:solidFill>
              <a:effectLst/>
              <a:uLnTx/>
              <a:uFillTx/>
              <a:latin typeface="Calibri" panose="020F0502020204030204" pitchFamily="34" charset="0"/>
            </a:endParaRPr>
          </a:p>
        </p:txBody>
      </p:sp>
      <p:pic>
        <p:nvPicPr>
          <p:cNvPr id="18" name="Picture 17"/>
          <p:cNvPicPr>
            <a:picLocks noChangeAspect="1"/>
          </p:cNvPicPr>
          <p:nvPr/>
        </p:nvPicPr>
        <p:blipFill rotWithShape="1">
          <a:blip r:embed="rId2" cstate="print">
            <a:extLst>
              <a:ext uri="{28A0092B-C50C-407E-A947-70E740481C1C}">
                <a14:useLocalDpi xmlns:a14="http://schemas.microsoft.com/office/drawing/2010/main" val="0"/>
              </a:ext>
            </a:extLst>
          </a:blip>
          <a:srcRect b="49999"/>
          <a:stretch/>
        </p:blipFill>
        <p:spPr>
          <a:xfrm flipH="1">
            <a:off x="6689502" y="4721561"/>
            <a:ext cx="2454502" cy="421941"/>
          </a:xfrm>
          <a:prstGeom prst="rect">
            <a:avLst/>
          </a:prstGeom>
          <a:gradFill flip="none" rotWithShape="1">
            <a:gsLst>
              <a:gs pos="2000">
                <a:srgbClr val="D6492A"/>
              </a:gs>
              <a:gs pos="100000">
                <a:srgbClr val="F1A434"/>
              </a:gs>
            </a:gsLst>
            <a:lin ang="10800000" scaled="1"/>
            <a:tileRect/>
          </a:gradFill>
          <a:ln w="9525" cap="flat" cmpd="sng" algn="ctr">
            <a:noFill/>
            <a:prstDash val="solid"/>
          </a:ln>
          <a:effectLst/>
        </p:spPr>
      </p:pic>
      <p:sp>
        <p:nvSpPr>
          <p:cNvPr id="2" name="Title 1"/>
          <p:cNvSpPr>
            <a:spLocks noGrp="1"/>
          </p:cNvSpPr>
          <p:nvPr>
            <p:ph type="ctrTitle"/>
          </p:nvPr>
        </p:nvSpPr>
        <p:spPr>
          <a:xfrm>
            <a:off x="381003" y="2027113"/>
            <a:ext cx="6172200" cy="565206"/>
          </a:xfrm>
          <a:prstGeom prst="rect">
            <a:avLst/>
          </a:prstGeom>
        </p:spPr>
        <p:txBody>
          <a:bodyPr lIns="68580" tIns="34290" rIns="68580" bIns="34290" anchor="t">
            <a:noAutofit/>
          </a:bodyPr>
          <a:lstStyle>
            <a:lvl1pPr algn="l">
              <a:defRPr sz="2300">
                <a:solidFill>
                  <a:schemeClr val="bg1"/>
                </a:solidFill>
                <a:latin typeface="Calibri" panose="020F0502020204030204" pitchFamily="34" charset="0"/>
              </a:defRPr>
            </a:lvl1pPr>
          </a:lstStyle>
          <a:p>
            <a:r>
              <a:rPr lang="en-US" smtClean="0"/>
              <a:t>Click to edit Master title style</a:t>
            </a:r>
            <a:endParaRPr lang="en-US" dirty="0"/>
          </a:p>
        </p:txBody>
      </p:sp>
      <p:sp>
        <p:nvSpPr>
          <p:cNvPr id="15" name="Rectangle 14"/>
          <p:cNvSpPr/>
          <p:nvPr/>
        </p:nvSpPr>
        <p:spPr>
          <a:xfrm flipH="1">
            <a:off x="-9728" y="4286251"/>
            <a:ext cx="9153728" cy="891540"/>
          </a:xfrm>
          <a:prstGeom prst="rect">
            <a:avLst/>
          </a:prstGeom>
          <a:solidFill>
            <a:srgbClr val="B9AFA4"/>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400" dirty="0">
              <a:latin typeface="Calibri" panose="020F0502020204030204" pitchFamily="34" charset="0"/>
            </a:endParaRPr>
          </a:p>
        </p:txBody>
      </p:sp>
      <p:pic>
        <p:nvPicPr>
          <p:cNvPr id="29" name="Picture 2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7303133" y="3853137"/>
            <a:ext cx="1840877" cy="843880"/>
          </a:xfrm>
          <a:prstGeom prst="rect">
            <a:avLst/>
          </a:prstGeom>
        </p:spPr>
      </p:pic>
      <p:grpSp>
        <p:nvGrpSpPr>
          <p:cNvPr id="16" name="Group 15"/>
          <p:cNvGrpSpPr/>
          <p:nvPr userDrawn="1"/>
        </p:nvGrpSpPr>
        <p:grpSpPr>
          <a:xfrm>
            <a:off x="283754" y="192882"/>
            <a:ext cx="8632822" cy="318254"/>
            <a:chOff x="283754" y="192882"/>
            <a:chExt cx="8632822" cy="318254"/>
          </a:xfrm>
        </p:grpSpPr>
        <p:sp>
          <p:nvSpPr>
            <p:cNvPr id="23" name="Freeform 9"/>
            <p:cNvSpPr>
              <a:spLocks noEditPoints="1"/>
            </p:cNvSpPr>
            <p:nvPr/>
          </p:nvSpPr>
          <p:spPr bwMode="auto">
            <a:xfrm>
              <a:off x="8552482" y="192882"/>
              <a:ext cx="364094" cy="318254"/>
            </a:xfrm>
            <a:custGeom>
              <a:avLst/>
              <a:gdLst/>
              <a:ahLst/>
              <a:cxnLst>
                <a:cxn ang="0">
                  <a:pos x="491" y="5"/>
                </a:cxn>
                <a:cxn ang="0">
                  <a:pos x="581" y="30"/>
                </a:cxn>
                <a:cxn ang="0">
                  <a:pos x="653" y="71"/>
                </a:cxn>
                <a:cxn ang="0">
                  <a:pos x="705" y="124"/>
                </a:cxn>
                <a:cxn ang="0">
                  <a:pos x="602" y="117"/>
                </a:cxn>
                <a:cxn ang="0">
                  <a:pos x="478" y="104"/>
                </a:cxn>
                <a:cxn ang="0">
                  <a:pos x="444" y="106"/>
                </a:cxn>
                <a:cxn ang="0">
                  <a:pos x="432" y="119"/>
                </a:cxn>
                <a:cxn ang="0">
                  <a:pos x="403" y="415"/>
                </a:cxn>
                <a:cxn ang="0">
                  <a:pos x="402" y="115"/>
                </a:cxn>
                <a:cxn ang="0">
                  <a:pos x="388" y="105"/>
                </a:cxn>
                <a:cxn ang="0">
                  <a:pos x="331" y="106"/>
                </a:cxn>
                <a:cxn ang="0">
                  <a:pos x="195" y="124"/>
                </a:cxn>
                <a:cxn ang="0">
                  <a:pos x="140" y="110"/>
                </a:cxn>
                <a:cxn ang="0">
                  <a:pos x="197" y="59"/>
                </a:cxn>
                <a:cxn ang="0">
                  <a:pos x="274" y="22"/>
                </a:cxn>
                <a:cxn ang="0">
                  <a:pos x="367" y="2"/>
                </a:cxn>
                <a:cxn ang="0">
                  <a:pos x="201" y="519"/>
                </a:cxn>
                <a:cxn ang="0">
                  <a:pos x="100" y="519"/>
                </a:cxn>
                <a:cxn ang="0">
                  <a:pos x="0" y="519"/>
                </a:cxn>
                <a:cxn ang="0">
                  <a:pos x="141" y="727"/>
                </a:cxn>
                <a:cxn ang="0">
                  <a:pos x="261" y="727"/>
                </a:cxn>
                <a:cxn ang="0">
                  <a:pos x="303" y="519"/>
                </a:cxn>
                <a:cxn ang="0">
                  <a:pos x="346" y="727"/>
                </a:cxn>
                <a:cxn ang="0">
                  <a:pos x="583" y="519"/>
                </a:cxn>
                <a:cxn ang="0">
                  <a:pos x="483" y="519"/>
                </a:cxn>
                <a:cxn ang="0">
                  <a:pos x="407" y="579"/>
                </a:cxn>
                <a:cxn ang="0">
                  <a:pos x="548" y="579"/>
                </a:cxn>
                <a:cxn ang="0">
                  <a:pos x="587" y="727"/>
                </a:cxn>
                <a:cxn ang="0">
                  <a:pos x="733" y="519"/>
                </a:cxn>
                <a:cxn ang="0">
                  <a:pos x="712" y="602"/>
                </a:cxn>
                <a:cxn ang="0">
                  <a:pos x="731" y="198"/>
                </a:cxn>
                <a:cxn ang="0">
                  <a:pos x="722" y="257"/>
                </a:cxn>
                <a:cxn ang="0">
                  <a:pos x="685" y="316"/>
                </a:cxn>
                <a:cxn ang="0">
                  <a:pos x="622" y="365"/>
                </a:cxn>
                <a:cxn ang="0">
                  <a:pos x="541" y="398"/>
                </a:cxn>
                <a:cxn ang="0">
                  <a:pos x="474" y="183"/>
                </a:cxn>
                <a:cxn ang="0">
                  <a:pos x="477" y="158"/>
                </a:cxn>
                <a:cxn ang="0">
                  <a:pos x="489" y="146"/>
                </a:cxn>
                <a:cxn ang="0">
                  <a:pos x="556" y="148"/>
                </a:cxn>
                <a:cxn ang="0">
                  <a:pos x="669" y="163"/>
                </a:cxn>
                <a:cxn ang="0">
                  <a:pos x="295" y="399"/>
                </a:cxn>
                <a:cxn ang="0">
                  <a:pos x="213" y="365"/>
                </a:cxn>
                <a:cxn ang="0">
                  <a:pos x="150" y="316"/>
                </a:cxn>
                <a:cxn ang="0">
                  <a:pos x="112" y="257"/>
                </a:cxn>
                <a:cxn ang="0">
                  <a:pos x="103" y="198"/>
                </a:cxn>
                <a:cxn ang="0">
                  <a:pos x="136" y="168"/>
                </a:cxn>
                <a:cxn ang="0">
                  <a:pos x="250" y="151"/>
                </a:cxn>
                <a:cxn ang="0">
                  <a:pos x="342" y="144"/>
                </a:cxn>
                <a:cxn ang="0">
                  <a:pos x="357" y="153"/>
                </a:cxn>
                <a:cxn ang="0">
                  <a:pos x="362" y="175"/>
                </a:cxn>
                <a:cxn ang="0">
                  <a:pos x="317" y="405"/>
                </a:cxn>
              </a:cxnLst>
              <a:rect l="0" t="0" r="r" b="b"/>
              <a:pathLst>
                <a:path w="835" h="727">
                  <a:moveTo>
                    <a:pt x="417" y="0"/>
                  </a:moveTo>
                  <a:lnTo>
                    <a:pt x="443" y="0"/>
                  </a:lnTo>
                  <a:lnTo>
                    <a:pt x="467" y="2"/>
                  </a:lnTo>
                  <a:lnTo>
                    <a:pt x="491" y="5"/>
                  </a:lnTo>
                  <a:lnTo>
                    <a:pt x="515" y="9"/>
                  </a:lnTo>
                  <a:lnTo>
                    <a:pt x="538" y="16"/>
                  </a:lnTo>
                  <a:lnTo>
                    <a:pt x="559" y="22"/>
                  </a:lnTo>
                  <a:lnTo>
                    <a:pt x="581" y="30"/>
                  </a:lnTo>
                  <a:lnTo>
                    <a:pt x="600" y="38"/>
                  </a:lnTo>
                  <a:lnTo>
                    <a:pt x="620" y="48"/>
                  </a:lnTo>
                  <a:lnTo>
                    <a:pt x="637" y="59"/>
                  </a:lnTo>
                  <a:lnTo>
                    <a:pt x="653" y="71"/>
                  </a:lnTo>
                  <a:lnTo>
                    <a:pt x="668" y="83"/>
                  </a:lnTo>
                  <a:lnTo>
                    <a:pt x="682" y="96"/>
                  </a:lnTo>
                  <a:lnTo>
                    <a:pt x="694" y="110"/>
                  </a:lnTo>
                  <a:lnTo>
                    <a:pt x="705" y="124"/>
                  </a:lnTo>
                  <a:lnTo>
                    <a:pt x="714" y="139"/>
                  </a:lnTo>
                  <a:lnTo>
                    <a:pt x="676" y="131"/>
                  </a:lnTo>
                  <a:lnTo>
                    <a:pt x="639" y="124"/>
                  </a:lnTo>
                  <a:lnTo>
                    <a:pt x="602" y="117"/>
                  </a:lnTo>
                  <a:lnTo>
                    <a:pt x="567" y="113"/>
                  </a:lnTo>
                  <a:lnTo>
                    <a:pt x="534" y="109"/>
                  </a:lnTo>
                  <a:lnTo>
                    <a:pt x="504" y="106"/>
                  </a:lnTo>
                  <a:lnTo>
                    <a:pt x="478" y="104"/>
                  </a:lnTo>
                  <a:lnTo>
                    <a:pt x="458" y="104"/>
                  </a:lnTo>
                  <a:lnTo>
                    <a:pt x="453" y="104"/>
                  </a:lnTo>
                  <a:lnTo>
                    <a:pt x="448" y="105"/>
                  </a:lnTo>
                  <a:lnTo>
                    <a:pt x="444" y="106"/>
                  </a:lnTo>
                  <a:lnTo>
                    <a:pt x="440" y="109"/>
                  </a:lnTo>
                  <a:lnTo>
                    <a:pt x="436" y="112"/>
                  </a:lnTo>
                  <a:lnTo>
                    <a:pt x="434" y="115"/>
                  </a:lnTo>
                  <a:lnTo>
                    <a:pt x="432" y="119"/>
                  </a:lnTo>
                  <a:lnTo>
                    <a:pt x="432" y="124"/>
                  </a:lnTo>
                  <a:lnTo>
                    <a:pt x="432" y="133"/>
                  </a:lnTo>
                  <a:lnTo>
                    <a:pt x="432" y="415"/>
                  </a:lnTo>
                  <a:lnTo>
                    <a:pt x="403" y="415"/>
                  </a:lnTo>
                  <a:lnTo>
                    <a:pt x="404" y="133"/>
                  </a:lnTo>
                  <a:lnTo>
                    <a:pt x="404" y="124"/>
                  </a:lnTo>
                  <a:lnTo>
                    <a:pt x="403" y="119"/>
                  </a:lnTo>
                  <a:lnTo>
                    <a:pt x="402" y="115"/>
                  </a:lnTo>
                  <a:lnTo>
                    <a:pt x="398" y="112"/>
                  </a:lnTo>
                  <a:lnTo>
                    <a:pt x="395" y="109"/>
                  </a:lnTo>
                  <a:lnTo>
                    <a:pt x="392" y="106"/>
                  </a:lnTo>
                  <a:lnTo>
                    <a:pt x="388" y="105"/>
                  </a:lnTo>
                  <a:lnTo>
                    <a:pt x="382" y="104"/>
                  </a:lnTo>
                  <a:lnTo>
                    <a:pt x="378" y="104"/>
                  </a:lnTo>
                  <a:lnTo>
                    <a:pt x="356" y="104"/>
                  </a:lnTo>
                  <a:lnTo>
                    <a:pt x="331" y="106"/>
                  </a:lnTo>
                  <a:lnTo>
                    <a:pt x="301" y="109"/>
                  </a:lnTo>
                  <a:lnTo>
                    <a:pt x="268" y="113"/>
                  </a:lnTo>
                  <a:lnTo>
                    <a:pt x="232" y="118"/>
                  </a:lnTo>
                  <a:lnTo>
                    <a:pt x="195" y="124"/>
                  </a:lnTo>
                  <a:lnTo>
                    <a:pt x="157" y="131"/>
                  </a:lnTo>
                  <a:lnTo>
                    <a:pt x="121" y="139"/>
                  </a:lnTo>
                  <a:lnTo>
                    <a:pt x="129" y="125"/>
                  </a:lnTo>
                  <a:lnTo>
                    <a:pt x="140" y="110"/>
                  </a:lnTo>
                  <a:lnTo>
                    <a:pt x="152" y="96"/>
                  </a:lnTo>
                  <a:lnTo>
                    <a:pt x="166" y="83"/>
                  </a:lnTo>
                  <a:lnTo>
                    <a:pt x="180" y="71"/>
                  </a:lnTo>
                  <a:lnTo>
                    <a:pt x="197" y="59"/>
                  </a:lnTo>
                  <a:lnTo>
                    <a:pt x="215" y="48"/>
                  </a:lnTo>
                  <a:lnTo>
                    <a:pt x="233" y="38"/>
                  </a:lnTo>
                  <a:lnTo>
                    <a:pt x="254" y="30"/>
                  </a:lnTo>
                  <a:lnTo>
                    <a:pt x="274" y="22"/>
                  </a:lnTo>
                  <a:lnTo>
                    <a:pt x="296" y="16"/>
                  </a:lnTo>
                  <a:lnTo>
                    <a:pt x="319" y="9"/>
                  </a:lnTo>
                  <a:lnTo>
                    <a:pt x="342" y="5"/>
                  </a:lnTo>
                  <a:lnTo>
                    <a:pt x="367" y="2"/>
                  </a:lnTo>
                  <a:lnTo>
                    <a:pt x="392" y="0"/>
                  </a:lnTo>
                  <a:lnTo>
                    <a:pt x="417" y="0"/>
                  </a:lnTo>
                  <a:close/>
                  <a:moveTo>
                    <a:pt x="201" y="579"/>
                  </a:moveTo>
                  <a:lnTo>
                    <a:pt x="201" y="519"/>
                  </a:lnTo>
                  <a:lnTo>
                    <a:pt x="175" y="519"/>
                  </a:lnTo>
                  <a:lnTo>
                    <a:pt x="150" y="519"/>
                  </a:lnTo>
                  <a:lnTo>
                    <a:pt x="125" y="519"/>
                  </a:lnTo>
                  <a:lnTo>
                    <a:pt x="100" y="519"/>
                  </a:lnTo>
                  <a:lnTo>
                    <a:pt x="75" y="519"/>
                  </a:lnTo>
                  <a:lnTo>
                    <a:pt x="49" y="519"/>
                  </a:lnTo>
                  <a:lnTo>
                    <a:pt x="25" y="519"/>
                  </a:lnTo>
                  <a:lnTo>
                    <a:pt x="0" y="519"/>
                  </a:lnTo>
                  <a:lnTo>
                    <a:pt x="0" y="579"/>
                  </a:lnTo>
                  <a:lnTo>
                    <a:pt x="58" y="579"/>
                  </a:lnTo>
                  <a:lnTo>
                    <a:pt x="58" y="727"/>
                  </a:lnTo>
                  <a:lnTo>
                    <a:pt x="141" y="727"/>
                  </a:lnTo>
                  <a:lnTo>
                    <a:pt x="141" y="579"/>
                  </a:lnTo>
                  <a:lnTo>
                    <a:pt x="201" y="579"/>
                  </a:lnTo>
                  <a:close/>
                  <a:moveTo>
                    <a:pt x="303" y="602"/>
                  </a:moveTo>
                  <a:lnTo>
                    <a:pt x="261" y="727"/>
                  </a:lnTo>
                  <a:lnTo>
                    <a:pt x="180" y="727"/>
                  </a:lnTo>
                  <a:lnTo>
                    <a:pt x="260" y="519"/>
                  </a:lnTo>
                  <a:lnTo>
                    <a:pt x="282" y="519"/>
                  </a:lnTo>
                  <a:lnTo>
                    <a:pt x="303" y="519"/>
                  </a:lnTo>
                  <a:lnTo>
                    <a:pt x="326" y="519"/>
                  </a:lnTo>
                  <a:lnTo>
                    <a:pt x="348" y="519"/>
                  </a:lnTo>
                  <a:lnTo>
                    <a:pt x="427" y="727"/>
                  </a:lnTo>
                  <a:lnTo>
                    <a:pt x="346" y="727"/>
                  </a:lnTo>
                  <a:lnTo>
                    <a:pt x="303" y="602"/>
                  </a:lnTo>
                  <a:close/>
                  <a:moveTo>
                    <a:pt x="608" y="579"/>
                  </a:moveTo>
                  <a:lnTo>
                    <a:pt x="608" y="519"/>
                  </a:lnTo>
                  <a:lnTo>
                    <a:pt x="583" y="519"/>
                  </a:lnTo>
                  <a:lnTo>
                    <a:pt x="557" y="519"/>
                  </a:lnTo>
                  <a:lnTo>
                    <a:pt x="532" y="519"/>
                  </a:lnTo>
                  <a:lnTo>
                    <a:pt x="507" y="519"/>
                  </a:lnTo>
                  <a:lnTo>
                    <a:pt x="483" y="519"/>
                  </a:lnTo>
                  <a:lnTo>
                    <a:pt x="458" y="519"/>
                  </a:lnTo>
                  <a:lnTo>
                    <a:pt x="432" y="519"/>
                  </a:lnTo>
                  <a:lnTo>
                    <a:pt x="407" y="519"/>
                  </a:lnTo>
                  <a:lnTo>
                    <a:pt x="407" y="579"/>
                  </a:lnTo>
                  <a:lnTo>
                    <a:pt x="466" y="579"/>
                  </a:lnTo>
                  <a:lnTo>
                    <a:pt x="466" y="727"/>
                  </a:lnTo>
                  <a:lnTo>
                    <a:pt x="548" y="727"/>
                  </a:lnTo>
                  <a:lnTo>
                    <a:pt x="548" y="579"/>
                  </a:lnTo>
                  <a:lnTo>
                    <a:pt x="608" y="579"/>
                  </a:lnTo>
                  <a:close/>
                  <a:moveTo>
                    <a:pt x="712" y="602"/>
                  </a:moveTo>
                  <a:lnTo>
                    <a:pt x="669" y="727"/>
                  </a:lnTo>
                  <a:lnTo>
                    <a:pt x="587" y="727"/>
                  </a:lnTo>
                  <a:lnTo>
                    <a:pt x="667" y="519"/>
                  </a:lnTo>
                  <a:lnTo>
                    <a:pt x="689" y="519"/>
                  </a:lnTo>
                  <a:lnTo>
                    <a:pt x="712" y="519"/>
                  </a:lnTo>
                  <a:lnTo>
                    <a:pt x="733" y="519"/>
                  </a:lnTo>
                  <a:lnTo>
                    <a:pt x="755" y="519"/>
                  </a:lnTo>
                  <a:lnTo>
                    <a:pt x="835" y="727"/>
                  </a:lnTo>
                  <a:lnTo>
                    <a:pt x="754" y="727"/>
                  </a:lnTo>
                  <a:lnTo>
                    <a:pt x="712" y="602"/>
                  </a:lnTo>
                  <a:close/>
                  <a:moveTo>
                    <a:pt x="727" y="172"/>
                  </a:moveTo>
                  <a:lnTo>
                    <a:pt x="729" y="181"/>
                  </a:lnTo>
                  <a:lnTo>
                    <a:pt x="730" y="190"/>
                  </a:lnTo>
                  <a:lnTo>
                    <a:pt x="731" y="198"/>
                  </a:lnTo>
                  <a:lnTo>
                    <a:pt x="731" y="207"/>
                  </a:lnTo>
                  <a:lnTo>
                    <a:pt x="730" y="224"/>
                  </a:lnTo>
                  <a:lnTo>
                    <a:pt x="727" y="240"/>
                  </a:lnTo>
                  <a:lnTo>
                    <a:pt x="722" y="257"/>
                  </a:lnTo>
                  <a:lnTo>
                    <a:pt x="715" y="273"/>
                  </a:lnTo>
                  <a:lnTo>
                    <a:pt x="706" y="288"/>
                  </a:lnTo>
                  <a:lnTo>
                    <a:pt x="696" y="302"/>
                  </a:lnTo>
                  <a:lnTo>
                    <a:pt x="685" y="316"/>
                  </a:lnTo>
                  <a:lnTo>
                    <a:pt x="670" y="329"/>
                  </a:lnTo>
                  <a:lnTo>
                    <a:pt x="656" y="342"/>
                  </a:lnTo>
                  <a:lnTo>
                    <a:pt x="640" y="354"/>
                  </a:lnTo>
                  <a:lnTo>
                    <a:pt x="622" y="365"/>
                  </a:lnTo>
                  <a:lnTo>
                    <a:pt x="604" y="374"/>
                  </a:lnTo>
                  <a:lnTo>
                    <a:pt x="584" y="383"/>
                  </a:lnTo>
                  <a:lnTo>
                    <a:pt x="562" y="392"/>
                  </a:lnTo>
                  <a:lnTo>
                    <a:pt x="541" y="398"/>
                  </a:lnTo>
                  <a:lnTo>
                    <a:pt x="518" y="405"/>
                  </a:lnTo>
                  <a:lnTo>
                    <a:pt x="476" y="202"/>
                  </a:lnTo>
                  <a:lnTo>
                    <a:pt x="475" y="193"/>
                  </a:lnTo>
                  <a:lnTo>
                    <a:pt x="474" y="183"/>
                  </a:lnTo>
                  <a:lnTo>
                    <a:pt x="474" y="175"/>
                  </a:lnTo>
                  <a:lnTo>
                    <a:pt x="474" y="166"/>
                  </a:lnTo>
                  <a:lnTo>
                    <a:pt x="475" y="162"/>
                  </a:lnTo>
                  <a:lnTo>
                    <a:pt x="477" y="158"/>
                  </a:lnTo>
                  <a:lnTo>
                    <a:pt x="479" y="155"/>
                  </a:lnTo>
                  <a:lnTo>
                    <a:pt x="481" y="152"/>
                  </a:lnTo>
                  <a:lnTo>
                    <a:pt x="485" y="149"/>
                  </a:lnTo>
                  <a:lnTo>
                    <a:pt x="489" y="146"/>
                  </a:lnTo>
                  <a:lnTo>
                    <a:pt x="493" y="145"/>
                  </a:lnTo>
                  <a:lnTo>
                    <a:pt x="499" y="144"/>
                  </a:lnTo>
                  <a:lnTo>
                    <a:pt x="528" y="145"/>
                  </a:lnTo>
                  <a:lnTo>
                    <a:pt x="556" y="148"/>
                  </a:lnTo>
                  <a:lnTo>
                    <a:pt x="584" y="151"/>
                  </a:lnTo>
                  <a:lnTo>
                    <a:pt x="613" y="154"/>
                  </a:lnTo>
                  <a:lnTo>
                    <a:pt x="641" y="158"/>
                  </a:lnTo>
                  <a:lnTo>
                    <a:pt x="669" y="163"/>
                  </a:lnTo>
                  <a:lnTo>
                    <a:pt x="699" y="167"/>
                  </a:lnTo>
                  <a:lnTo>
                    <a:pt x="727" y="172"/>
                  </a:lnTo>
                  <a:close/>
                  <a:moveTo>
                    <a:pt x="317" y="405"/>
                  </a:moveTo>
                  <a:lnTo>
                    <a:pt x="295" y="399"/>
                  </a:lnTo>
                  <a:lnTo>
                    <a:pt x="272" y="392"/>
                  </a:lnTo>
                  <a:lnTo>
                    <a:pt x="251" y="384"/>
                  </a:lnTo>
                  <a:lnTo>
                    <a:pt x="231" y="374"/>
                  </a:lnTo>
                  <a:lnTo>
                    <a:pt x="213" y="365"/>
                  </a:lnTo>
                  <a:lnTo>
                    <a:pt x="195" y="354"/>
                  </a:lnTo>
                  <a:lnTo>
                    <a:pt x="179" y="342"/>
                  </a:lnTo>
                  <a:lnTo>
                    <a:pt x="164" y="330"/>
                  </a:lnTo>
                  <a:lnTo>
                    <a:pt x="150" y="316"/>
                  </a:lnTo>
                  <a:lnTo>
                    <a:pt x="138" y="303"/>
                  </a:lnTo>
                  <a:lnTo>
                    <a:pt x="128" y="288"/>
                  </a:lnTo>
                  <a:lnTo>
                    <a:pt x="120" y="273"/>
                  </a:lnTo>
                  <a:lnTo>
                    <a:pt x="112" y="257"/>
                  </a:lnTo>
                  <a:lnTo>
                    <a:pt x="108" y="240"/>
                  </a:lnTo>
                  <a:lnTo>
                    <a:pt x="105" y="224"/>
                  </a:lnTo>
                  <a:lnTo>
                    <a:pt x="103" y="207"/>
                  </a:lnTo>
                  <a:lnTo>
                    <a:pt x="103" y="198"/>
                  </a:lnTo>
                  <a:lnTo>
                    <a:pt x="105" y="190"/>
                  </a:lnTo>
                  <a:lnTo>
                    <a:pt x="106" y="181"/>
                  </a:lnTo>
                  <a:lnTo>
                    <a:pt x="108" y="172"/>
                  </a:lnTo>
                  <a:lnTo>
                    <a:pt x="136" y="168"/>
                  </a:lnTo>
                  <a:lnTo>
                    <a:pt x="165" y="163"/>
                  </a:lnTo>
                  <a:lnTo>
                    <a:pt x="193" y="158"/>
                  </a:lnTo>
                  <a:lnTo>
                    <a:pt x="222" y="154"/>
                  </a:lnTo>
                  <a:lnTo>
                    <a:pt x="250" y="151"/>
                  </a:lnTo>
                  <a:lnTo>
                    <a:pt x="280" y="148"/>
                  </a:lnTo>
                  <a:lnTo>
                    <a:pt x="308" y="145"/>
                  </a:lnTo>
                  <a:lnTo>
                    <a:pt x="337" y="144"/>
                  </a:lnTo>
                  <a:lnTo>
                    <a:pt x="342" y="144"/>
                  </a:lnTo>
                  <a:lnTo>
                    <a:pt x="348" y="145"/>
                  </a:lnTo>
                  <a:lnTo>
                    <a:pt x="351" y="146"/>
                  </a:lnTo>
                  <a:lnTo>
                    <a:pt x="354" y="150"/>
                  </a:lnTo>
                  <a:lnTo>
                    <a:pt x="357" y="153"/>
                  </a:lnTo>
                  <a:lnTo>
                    <a:pt x="358" y="156"/>
                  </a:lnTo>
                  <a:lnTo>
                    <a:pt x="361" y="161"/>
                  </a:lnTo>
                  <a:lnTo>
                    <a:pt x="362" y="165"/>
                  </a:lnTo>
                  <a:lnTo>
                    <a:pt x="362" y="175"/>
                  </a:lnTo>
                  <a:lnTo>
                    <a:pt x="362" y="184"/>
                  </a:lnTo>
                  <a:lnTo>
                    <a:pt x="361" y="194"/>
                  </a:lnTo>
                  <a:lnTo>
                    <a:pt x="359" y="202"/>
                  </a:lnTo>
                  <a:lnTo>
                    <a:pt x="317" y="405"/>
                  </a:lnTo>
                  <a:close/>
                </a:path>
              </a:pathLst>
            </a:custGeom>
            <a:solidFill>
              <a:srgbClr val="FEFEFE"/>
            </a:solidFill>
            <a:ln w="9525">
              <a:noFill/>
              <a:round/>
              <a:headEnd/>
              <a:tailEnd/>
            </a:ln>
          </p:spPr>
          <p:txBody>
            <a:bodyPr vert="horz" wrap="square" lIns="68580" tIns="34290" rIns="68580" bIns="34290" numCol="1" anchor="t" anchorCtr="0" compatLnSpc="1">
              <a:prstTxWarp prst="textNoShape">
                <a:avLst/>
              </a:prstTxWarp>
            </a:bodyPr>
            <a:lstStyle/>
            <a:p>
              <a:endParaRPr lang="en-US" dirty="0">
                <a:latin typeface="Myriad Pro"/>
              </a:endParaRPr>
            </a:p>
          </p:txBody>
        </p:sp>
        <p:grpSp>
          <p:nvGrpSpPr>
            <p:cNvPr id="24" name="Group 23"/>
            <p:cNvGrpSpPr/>
            <p:nvPr userDrawn="1"/>
          </p:nvGrpSpPr>
          <p:grpSpPr>
            <a:xfrm>
              <a:off x="283754" y="246870"/>
              <a:ext cx="2142738" cy="253193"/>
              <a:chOff x="283754" y="246870"/>
              <a:chExt cx="2142738" cy="253193"/>
            </a:xfrm>
          </p:grpSpPr>
          <p:grpSp>
            <p:nvGrpSpPr>
              <p:cNvPr id="25" name="Group 24"/>
              <p:cNvGrpSpPr/>
              <p:nvPr userDrawn="1"/>
            </p:nvGrpSpPr>
            <p:grpSpPr>
              <a:xfrm>
                <a:off x="673165" y="246870"/>
                <a:ext cx="1753327" cy="253193"/>
                <a:chOff x="656520" y="250031"/>
                <a:chExt cx="1631861" cy="235663"/>
              </a:xfrm>
            </p:grpSpPr>
            <p:sp>
              <p:nvSpPr>
                <p:cNvPr id="27" name="Freeform 26"/>
                <p:cNvSpPr>
                  <a:spLocks noEditPoints="1"/>
                </p:cNvSpPr>
                <p:nvPr/>
              </p:nvSpPr>
              <p:spPr bwMode="auto">
                <a:xfrm>
                  <a:off x="1466912" y="250031"/>
                  <a:ext cx="489413" cy="84203"/>
                </a:xfrm>
                <a:custGeom>
                  <a:avLst/>
                  <a:gdLst/>
                  <a:ahLst/>
                  <a:cxnLst>
                    <a:cxn ang="0">
                      <a:pos x="3511" y="637"/>
                    </a:cxn>
                    <a:cxn ang="0">
                      <a:pos x="3625" y="591"/>
                    </a:cxn>
                    <a:cxn ang="0">
                      <a:pos x="3691" y="454"/>
                    </a:cxn>
                    <a:cxn ang="0">
                      <a:pos x="3616" y="313"/>
                    </a:cxn>
                    <a:cxn ang="0">
                      <a:pos x="3441" y="224"/>
                    </a:cxn>
                    <a:cxn ang="0">
                      <a:pos x="3415" y="147"/>
                    </a:cxn>
                    <a:cxn ang="0">
                      <a:pos x="3489" y="95"/>
                    </a:cxn>
                    <a:cxn ang="0">
                      <a:pos x="3666" y="31"/>
                    </a:cxn>
                    <a:cxn ang="0">
                      <a:pos x="3447" y="8"/>
                    </a:cxn>
                    <a:cxn ang="0">
                      <a:pos x="3301" y="142"/>
                    </a:cxn>
                    <a:cxn ang="0">
                      <a:pos x="3355" y="299"/>
                    </a:cxn>
                    <a:cxn ang="0">
                      <a:pos x="3534" y="392"/>
                    </a:cxn>
                    <a:cxn ang="0">
                      <a:pos x="3575" y="471"/>
                    </a:cxn>
                    <a:cxn ang="0">
                      <a:pos x="3511" y="540"/>
                    </a:cxn>
                    <a:cxn ang="0">
                      <a:pos x="3327" y="514"/>
                    </a:cxn>
                    <a:cxn ang="0">
                      <a:pos x="3216" y="537"/>
                    </a:cxn>
                    <a:cxn ang="0">
                      <a:pos x="2637" y="544"/>
                    </a:cxn>
                    <a:cxn ang="0">
                      <a:pos x="2502" y="526"/>
                    </a:cxn>
                    <a:cxn ang="0">
                      <a:pos x="2420" y="453"/>
                    </a:cxn>
                    <a:cxn ang="0">
                      <a:pos x="2390" y="282"/>
                    </a:cxn>
                    <a:cxn ang="0">
                      <a:pos x="2435" y="168"/>
                    </a:cxn>
                    <a:cxn ang="0">
                      <a:pos x="2538" y="102"/>
                    </a:cxn>
                    <a:cxn ang="0">
                      <a:pos x="2726" y="118"/>
                    </a:cxn>
                    <a:cxn ang="0">
                      <a:pos x="2566" y="2"/>
                    </a:cxn>
                    <a:cxn ang="0">
                      <a:pos x="2399" y="59"/>
                    </a:cxn>
                    <a:cxn ang="0">
                      <a:pos x="2293" y="190"/>
                    </a:cxn>
                    <a:cxn ang="0">
                      <a:pos x="2272" y="380"/>
                    </a:cxn>
                    <a:cxn ang="0">
                      <a:pos x="2333" y="534"/>
                    </a:cxn>
                    <a:cxn ang="0">
                      <a:pos x="2467" y="623"/>
                    </a:cxn>
                    <a:cxn ang="0">
                      <a:pos x="2684" y="632"/>
                    </a:cxn>
                    <a:cxn ang="0">
                      <a:pos x="1776" y="631"/>
                    </a:cxn>
                    <a:cxn ang="0">
                      <a:pos x="1717" y="518"/>
                    </a:cxn>
                    <a:cxn ang="0">
                      <a:pos x="1447" y="10"/>
                    </a:cxn>
                    <a:cxn ang="0">
                      <a:pos x="1210" y="97"/>
                    </a:cxn>
                    <a:cxn ang="0">
                      <a:pos x="1281" y="178"/>
                    </a:cxn>
                    <a:cxn ang="0">
                      <a:pos x="1231" y="277"/>
                    </a:cxn>
                    <a:cxn ang="0">
                      <a:pos x="1090" y="375"/>
                    </a:cxn>
                    <a:cxn ang="0">
                      <a:pos x="1233" y="415"/>
                    </a:cxn>
                    <a:cxn ang="0">
                      <a:pos x="1297" y="622"/>
                    </a:cxn>
                    <a:cxn ang="0">
                      <a:pos x="1362" y="436"/>
                    </a:cxn>
                    <a:cxn ang="0">
                      <a:pos x="1282" y="337"/>
                    </a:cxn>
                    <a:cxn ang="0">
                      <a:pos x="1374" y="258"/>
                    </a:cxn>
                    <a:cxn ang="0">
                      <a:pos x="1373" y="94"/>
                    </a:cxn>
                    <a:cxn ang="0">
                      <a:pos x="1263" y="17"/>
                    </a:cxn>
                    <a:cxn ang="0">
                      <a:pos x="995" y="15"/>
                    </a:cxn>
                    <a:cxn ang="0">
                      <a:pos x="879" y="537"/>
                    </a:cxn>
                    <a:cxn ang="0">
                      <a:pos x="118" y="637"/>
                    </a:cxn>
                    <a:cxn ang="0">
                      <a:pos x="303" y="613"/>
                    </a:cxn>
                    <a:cxn ang="0">
                      <a:pos x="388" y="526"/>
                    </a:cxn>
                    <a:cxn ang="0">
                      <a:pos x="373" y="355"/>
                    </a:cxn>
                    <a:cxn ang="0">
                      <a:pos x="190" y="247"/>
                    </a:cxn>
                    <a:cxn ang="0">
                      <a:pos x="125" y="177"/>
                    </a:cxn>
                    <a:cxn ang="0">
                      <a:pos x="163" y="107"/>
                    </a:cxn>
                    <a:cxn ang="0">
                      <a:pos x="317" y="108"/>
                    </a:cxn>
                    <a:cxn ang="0">
                      <a:pos x="254" y="1"/>
                    </a:cxn>
                    <a:cxn ang="0">
                      <a:pos x="44" y="77"/>
                    </a:cxn>
                    <a:cxn ang="0">
                      <a:pos x="29" y="253"/>
                    </a:cxn>
                    <a:cxn ang="0">
                      <a:pos x="178" y="359"/>
                    </a:cxn>
                    <a:cxn ang="0">
                      <a:pos x="284" y="437"/>
                    </a:cxn>
                    <a:cxn ang="0">
                      <a:pos x="259" y="524"/>
                    </a:cxn>
                    <a:cxn ang="0">
                      <a:pos x="112" y="540"/>
                    </a:cxn>
                  </a:cxnLst>
                  <a:rect l="0" t="0" r="r" b="b"/>
                  <a:pathLst>
                    <a:path w="3691" h="641">
                      <a:moveTo>
                        <a:pt x="3288" y="601"/>
                      </a:moveTo>
                      <a:lnTo>
                        <a:pt x="3302" y="609"/>
                      </a:lnTo>
                      <a:lnTo>
                        <a:pt x="3319" y="616"/>
                      </a:lnTo>
                      <a:lnTo>
                        <a:pt x="3338" y="622"/>
                      </a:lnTo>
                      <a:lnTo>
                        <a:pt x="3360" y="629"/>
                      </a:lnTo>
                      <a:lnTo>
                        <a:pt x="3382" y="634"/>
                      </a:lnTo>
                      <a:lnTo>
                        <a:pt x="3406" y="637"/>
                      </a:lnTo>
                      <a:lnTo>
                        <a:pt x="3431" y="640"/>
                      </a:lnTo>
                      <a:lnTo>
                        <a:pt x="3455" y="641"/>
                      </a:lnTo>
                      <a:lnTo>
                        <a:pt x="3484" y="640"/>
                      </a:lnTo>
                      <a:lnTo>
                        <a:pt x="3511" y="637"/>
                      </a:lnTo>
                      <a:lnTo>
                        <a:pt x="3524" y="635"/>
                      </a:lnTo>
                      <a:lnTo>
                        <a:pt x="3536" y="632"/>
                      </a:lnTo>
                      <a:lnTo>
                        <a:pt x="3548" y="629"/>
                      </a:lnTo>
                      <a:lnTo>
                        <a:pt x="3559" y="625"/>
                      </a:lnTo>
                      <a:lnTo>
                        <a:pt x="3570" y="621"/>
                      </a:lnTo>
                      <a:lnTo>
                        <a:pt x="3581" y="617"/>
                      </a:lnTo>
                      <a:lnTo>
                        <a:pt x="3590" y="613"/>
                      </a:lnTo>
                      <a:lnTo>
                        <a:pt x="3600" y="608"/>
                      </a:lnTo>
                      <a:lnTo>
                        <a:pt x="3608" y="603"/>
                      </a:lnTo>
                      <a:lnTo>
                        <a:pt x="3618" y="597"/>
                      </a:lnTo>
                      <a:lnTo>
                        <a:pt x="3625" y="591"/>
                      </a:lnTo>
                      <a:lnTo>
                        <a:pt x="3633" y="584"/>
                      </a:lnTo>
                      <a:lnTo>
                        <a:pt x="3639" y="578"/>
                      </a:lnTo>
                      <a:lnTo>
                        <a:pt x="3646" y="571"/>
                      </a:lnTo>
                      <a:lnTo>
                        <a:pt x="3653" y="564"/>
                      </a:lnTo>
                      <a:lnTo>
                        <a:pt x="3658" y="557"/>
                      </a:lnTo>
                      <a:lnTo>
                        <a:pt x="3668" y="541"/>
                      </a:lnTo>
                      <a:lnTo>
                        <a:pt x="3676" y="526"/>
                      </a:lnTo>
                      <a:lnTo>
                        <a:pt x="3682" y="508"/>
                      </a:lnTo>
                      <a:lnTo>
                        <a:pt x="3687" y="491"/>
                      </a:lnTo>
                      <a:lnTo>
                        <a:pt x="3690" y="472"/>
                      </a:lnTo>
                      <a:lnTo>
                        <a:pt x="3691" y="454"/>
                      </a:lnTo>
                      <a:lnTo>
                        <a:pt x="3690" y="437"/>
                      </a:lnTo>
                      <a:lnTo>
                        <a:pt x="3688" y="422"/>
                      </a:lnTo>
                      <a:lnTo>
                        <a:pt x="3684" y="407"/>
                      </a:lnTo>
                      <a:lnTo>
                        <a:pt x="3680" y="393"/>
                      </a:lnTo>
                      <a:lnTo>
                        <a:pt x="3675" y="380"/>
                      </a:lnTo>
                      <a:lnTo>
                        <a:pt x="3668" y="367"/>
                      </a:lnTo>
                      <a:lnTo>
                        <a:pt x="3660" y="355"/>
                      </a:lnTo>
                      <a:lnTo>
                        <a:pt x="3651" y="344"/>
                      </a:lnTo>
                      <a:lnTo>
                        <a:pt x="3640" y="332"/>
                      </a:lnTo>
                      <a:lnTo>
                        <a:pt x="3629" y="322"/>
                      </a:lnTo>
                      <a:lnTo>
                        <a:pt x="3616" y="313"/>
                      </a:lnTo>
                      <a:lnTo>
                        <a:pt x="3601" y="303"/>
                      </a:lnTo>
                      <a:lnTo>
                        <a:pt x="3586" y="294"/>
                      </a:lnTo>
                      <a:lnTo>
                        <a:pt x="3568" y="286"/>
                      </a:lnTo>
                      <a:lnTo>
                        <a:pt x="3550" y="278"/>
                      </a:lnTo>
                      <a:lnTo>
                        <a:pt x="3530" y="270"/>
                      </a:lnTo>
                      <a:lnTo>
                        <a:pt x="3502" y="258"/>
                      </a:lnTo>
                      <a:lnTo>
                        <a:pt x="3477" y="247"/>
                      </a:lnTo>
                      <a:lnTo>
                        <a:pt x="3467" y="242"/>
                      </a:lnTo>
                      <a:lnTo>
                        <a:pt x="3457" y="236"/>
                      </a:lnTo>
                      <a:lnTo>
                        <a:pt x="3448" y="230"/>
                      </a:lnTo>
                      <a:lnTo>
                        <a:pt x="3441" y="224"/>
                      </a:lnTo>
                      <a:lnTo>
                        <a:pt x="3434" y="219"/>
                      </a:lnTo>
                      <a:lnTo>
                        <a:pt x="3428" y="213"/>
                      </a:lnTo>
                      <a:lnTo>
                        <a:pt x="3423" y="206"/>
                      </a:lnTo>
                      <a:lnTo>
                        <a:pt x="3419" y="200"/>
                      </a:lnTo>
                      <a:lnTo>
                        <a:pt x="3416" y="192"/>
                      </a:lnTo>
                      <a:lnTo>
                        <a:pt x="3414" y="184"/>
                      </a:lnTo>
                      <a:lnTo>
                        <a:pt x="3412" y="177"/>
                      </a:lnTo>
                      <a:lnTo>
                        <a:pt x="3412" y="168"/>
                      </a:lnTo>
                      <a:lnTo>
                        <a:pt x="3412" y="162"/>
                      </a:lnTo>
                      <a:lnTo>
                        <a:pt x="3413" y="154"/>
                      </a:lnTo>
                      <a:lnTo>
                        <a:pt x="3415" y="147"/>
                      </a:lnTo>
                      <a:lnTo>
                        <a:pt x="3418" y="141"/>
                      </a:lnTo>
                      <a:lnTo>
                        <a:pt x="3421" y="135"/>
                      </a:lnTo>
                      <a:lnTo>
                        <a:pt x="3426" y="129"/>
                      </a:lnTo>
                      <a:lnTo>
                        <a:pt x="3431" y="122"/>
                      </a:lnTo>
                      <a:lnTo>
                        <a:pt x="3437" y="117"/>
                      </a:lnTo>
                      <a:lnTo>
                        <a:pt x="3443" y="112"/>
                      </a:lnTo>
                      <a:lnTo>
                        <a:pt x="3450" y="107"/>
                      </a:lnTo>
                      <a:lnTo>
                        <a:pt x="3459" y="103"/>
                      </a:lnTo>
                      <a:lnTo>
                        <a:pt x="3469" y="100"/>
                      </a:lnTo>
                      <a:lnTo>
                        <a:pt x="3479" y="97"/>
                      </a:lnTo>
                      <a:lnTo>
                        <a:pt x="3489" y="95"/>
                      </a:lnTo>
                      <a:lnTo>
                        <a:pt x="3502" y="94"/>
                      </a:lnTo>
                      <a:lnTo>
                        <a:pt x="3515" y="94"/>
                      </a:lnTo>
                      <a:lnTo>
                        <a:pt x="3535" y="94"/>
                      </a:lnTo>
                      <a:lnTo>
                        <a:pt x="3555" y="96"/>
                      </a:lnTo>
                      <a:lnTo>
                        <a:pt x="3573" y="100"/>
                      </a:lnTo>
                      <a:lnTo>
                        <a:pt x="3590" y="104"/>
                      </a:lnTo>
                      <a:lnTo>
                        <a:pt x="3604" y="108"/>
                      </a:lnTo>
                      <a:lnTo>
                        <a:pt x="3618" y="113"/>
                      </a:lnTo>
                      <a:lnTo>
                        <a:pt x="3629" y="118"/>
                      </a:lnTo>
                      <a:lnTo>
                        <a:pt x="3638" y="122"/>
                      </a:lnTo>
                      <a:lnTo>
                        <a:pt x="3666" y="31"/>
                      </a:lnTo>
                      <a:lnTo>
                        <a:pt x="3653" y="25"/>
                      </a:lnTo>
                      <a:lnTo>
                        <a:pt x="3638" y="20"/>
                      </a:lnTo>
                      <a:lnTo>
                        <a:pt x="3622" y="14"/>
                      </a:lnTo>
                      <a:lnTo>
                        <a:pt x="3604" y="9"/>
                      </a:lnTo>
                      <a:lnTo>
                        <a:pt x="3585" y="6"/>
                      </a:lnTo>
                      <a:lnTo>
                        <a:pt x="3564" y="3"/>
                      </a:lnTo>
                      <a:lnTo>
                        <a:pt x="3542" y="1"/>
                      </a:lnTo>
                      <a:lnTo>
                        <a:pt x="3517" y="0"/>
                      </a:lnTo>
                      <a:lnTo>
                        <a:pt x="3492" y="1"/>
                      </a:lnTo>
                      <a:lnTo>
                        <a:pt x="3469" y="4"/>
                      </a:lnTo>
                      <a:lnTo>
                        <a:pt x="3447" y="8"/>
                      </a:lnTo>
                      <a:lnTo>
                        <a:pt x="3426" y="14"/>
                      </a:lnTo>
                      <a:lnTo>
                        <a:pt x="3406" y="22"/>
                      </a:lnTo>
                      <a:lnTo>
                        <a:pt x="3389" y="30"/>
                      </a:lnTo>
                      <a:lnTo>
                        <a:pt x="3372" y="40"/>
                      </a:lnTo>
                      <a:lnTo>
                        <a:pt x="3357" y="51"/>
                      </a:lnTo>
                      <a:lnTo>
                        <a:pt x="3343" y="64"/>
                      </a:lnTo>
                      <a:lnTo>
                        <a:pt x="3331" y="77"/>
                      </a:lnTo>
                      <a:lnTo>
                        <a:pt x="3322" y="93"/>
                      </a:lnTo>
                      <a:lnTo>
                        <a:pt x="3312" y="108"/>
                      </a:lnTo>
                      <a:lnTo>
                        <a:pt x="3306" y="124"/>
                      </a:lnTo>
                      <a:lnTo>
                        <a:pt x="3301" y="142"/>
                      </a:lnTo>
                      <a:lnTo>
                        <a:pt x="3298" y="159"/>
                      </a:lnTo>
                      <a:lnTo>
                        <a:pt x="3297" y="179"/>
                      </a:lnTo>
                      <a:lnTo>
                        <a:pt x="3298" y="194"/>
                      </a:lnTo>
                      <a:lnTo>
                        <a:pt x="3300" y="211"/>
                      </a:lnTo>
                      <a:lnTo>
                        <a:pt x="3304" y="225"/>
                      </a:lnTo>
                      <a:lnTo>
                        <a:pt x="3309" y="240"/>
                      </a:lnTo>
                      <a:lnTo>
                        <a:pt x="3316" y="253"/>
                      </a:lnTo>
                      <a:lnTo>
                        <a:pt x="3324" y="265"/>
                      </a:lnTo>
                      <a:lnTo>
                        <a:pt x="3333" y="277"/>
                      </a:lnTo>
                      <a:lnTo>
                        <a:pt x="3343" y="288"/>
                      </a:lnTo>
                      <a:lnTo>
                        <a:pt x="3355" y="299"/>
                      </a:lnTo>
                      <a:lnTo>
                        <a:pt x="3367" y="310"/>
                      </a:lnTo>
                      <a:lnTo>
                        <a:pt x="3381" y="319"/>
                      </a:lnTo>
                      <a:lnTo>
                        <a:pt x="3396" y="328"/>
                      </a:lnTo>
                      <a:lnTo>
                        <a:pt x="3412" y="336"/>
                      </a:lnTo>
                      <a:lnTo>
                        <a:pt x="3429" y="345"/>
                      </a:lnTo>
                      <a:lnTo>
                        <a:pt x="3447" y="352"/>
                      </a:lnTo>
                      <a:lnTo>
                        <a:pt x="3466" y="359"/>
                      </a:lnTo>
                      <a:lnTo>
                        <a:pt x="3492" y="369"/>
                      </a:lnTo>
                      <a:lnTo>
                        <a:pt x="3516" y="381"/>
                      </a:lnTo>
                      <a:lnTo>
                        <a:pt x="3525" y="386"/>
                      </a:lnTo>
                      <a:lnTo>
                        <a:pt x="3534" y="392"/>
                      </a:lnTo>
                      <a:lnTo>
                        <a:pt x="3543" y="397"/>
                      </a:lnTo>
                      <a:lnTo>
                        <a:pt x="3550" y="403"/>
                      </a:lnTo>
                      <a:lnTo>
                        <a:pt x="3556" y="409"/>
                      </a:lnTo>
                      <a:lnTo>
                        <a:pt x="3561" y="417"/>
                      </a:lnTo>
                      <a:lnTo>
                        <a:pt x="3565" y="423"/>
                      </a:lnTo>
                      <a:lnTo>
                        <a:pt x="3569" y="430"/>
                      </a:lnTo>
                      <a:lnTo>
                        <a:pt x="3571" y="437"/>
                      </a:lnTo>
                      <a:lnTo>
                        <a:pt x="3573" y="445"/>
                      </a:lnTo>
                      <a:lnTo>
                        <a:pt x="3575" y="454"/>
                      </a:lnTo>
                      <a:lnTo>
                        <a:pt x="3576" y="462"/>
                      </a:lnTo>
                      <a:lnTo>
                        <a:pt x="3575" y="471"/>
                      </a:lnTo>
                      <a:lnTo>
                        <a:pt x="3573" y="480"/>
                      </a:lnTo>
                      <a:lnTo>
                        <a:pt x="3571" y="489"/>
                      </a:lnTo>
                      <a:lnTo>
                        <a:pt x="3567" y="497"/>
                      </a:lnTo>
                      <a:lnTo>
                        <a:pt x="3563" y="504"/>
                      </a:lnTo>
                      <a:lnTo>
                        <a:pt x="3558" y="511"/>
                      </a:lnTo>
                      <a:lnTo>
                        <a:pt x="3553" y="517"/>
                      </a:lnTo>
                      <a:lnTo>
                        <a:pt x="3546" y="524"/>
                      </a:lnTo>
                      <a:lnTo>
                        <a:pt x="3539" y="529"/>
                      </a:lnTo>
                      <a:lnTo>
                        <a:pt x="3530" y="533"/>
                      </a:lnTo>
                      <a:lnTo>
                        <a:pt x="3521" y="537"/>
                      </a:lnTo>
                      <a:lnTo>
                        <a:pt x="3511" y="540"/>
                      </a:lnTo>
                      <a:lnTo>
                        <a:pt x="3500" y="543"/>
                      </a:lnTo>
                      <a:lnTo>
                        <a:pt x="3488" y="545"/>
                      </a:lnTo>
                      <a:lnTo>
                        <a:pt x="3476" y="546"/>
                      </a:lnTo>
                      <a:lnTo>
                        <a:pt x="3463" y="546"/>
                      </a:lnTo>
                      <a:lnTo>
                        <a:pt x="3441" y="546"/>
                      </a:lnTo>
                      <a:lnTo>
                        <a:pt x="3420" y="543"/>
                      </a:lnTo>
                      <a:lnTo>
                        <a:pt x="3400" y="540"/>
                      </a:lnTo>
                      <a:lnTo>
                        <a:pt x="3379" y="535"/>
                      </a:lnTo>
                      <a:lnTo>
                        <a:pt x="3361" y="529"/>
                      </a:lnTo>
                      <a:lnTo>
                        <a:pt x="3343" y="523"/>
                      </a:lnTo>
                      <a:lnTo>
                        <a:pt x="3327" y="514"/>
                      </a:lnTo>
                      <a:lnTo>
                        <a:pt x="3312" y="507"/>
                      </a:lnTo>
                      <a:lnTo>
                        <a:pt x="3288" y="601"/>
                      </a:lnTo>
                      <a:close/>
                      <a:moveTo>
                        <a:pt x="3188" y="263"/>
                      </a:moveTo>
                      <a:lnTo>
                        <a:pt x="2955" y="263"/>
                      </a:lnTo>
                      <a:lnTo>
                        <a:pt x="2955" y="104"/>
                      </a:lnTo>
                      <a:lnTo>
                        <a:pt x="3202" y="104"/>
                      </a:lnTo>
                      <a:lnTo>
                        <a:pt x="3202" y="10"/>
                      </a:lnTo>
                      <a:lnTo>
                        <a:pt x="2841" y="10"/>
                      </a:lnTo>
                      <a:lnTo>
                        <a:pt x="2841" y="631"/>
                      </a:lnTo>
                      <a:lnTo>
                        <a:pt x="3216" y="631"/>
                      </a:lnTo>
                      <a:lnTo>
                        <a:pt x="3216" y="537"/>
                      </a:lnTo>
                      <a:lnTo>
                        <a:pt x="2955" y="537"/>
                      </a:lnTo>
                      <a:lnTo>
                        <a:pt x="2955" y="355"/>
                      </a:lnTo>
                      <a:lnTo>
                        <a:pt x="3188" y="355"/>
                      </a:lnTo>
                      <a:lnTo>
                        <a:pt x="3188" y="263"/>
                      </a:lnTo>
                      <a:close/>
                      <a:moveTo>
                        <a:pt x="2727" y="523"/>
                      </a:moveTo>
                      <a:lnTo>
                        <a:pt x="2714" y="528"/>
                      </a:lnTo>
                      <a:lnTo>
                        <a:pt x="2701" y="532"/>
                      </a:lnTo>
                      <a:lnTo>
                        <a:pt x="2687" y="536"/>
                      </a:lnTo>
                      <a:lnTo>
                        <a:pt x="2671" y="539"/>
                      </a:lnTo>
                      <a:lnTo>
                        <a:pt x="2655" y="542"/>
                      </a:lnTo>
                      <a:lnTo>
                        <a:pt x="2637" y="544"/>
                      </a:lnTo>
                      <a:lnTo>
                        <a:pt x="2621" y="545"/>
                      </a:lnTo>
                      <a:lnTo>
                        <a:pt x="2604" y="545"/>
                      </a:lnTo>
                      <a:lnTo>
                        <a:pt x="2590" y="545"/>
                      </a:lnTo>
                      <a:lnTo>
                        <a:pt x="2579" y="544"/>
                      </a:lnTo>
                      <a:lnTo>
                        <a:pt x="2567" y="543"/>
                      </a:lnTo>
                      <a:lnTo>
                        <a:pt x="2555" y="541"/>
                      </a:lnTo>
                      <a:lnTo>
                        <a:pt x="2544" y="539"/>
                      </a:lnTo>
                      <a:lnTo>
                        <a:pt x="2533" y="537"/>
                      </a:lnTo>
                      <a:lnTo>
                        <a:pt x="2522" y="534"/>
                      </a:lnTo>
                      <a:lnTo>
                        <a:pt x="2512" y="530"/>
                      </a:lnTo>
                      <a:lnTo>
                        <a:pt x="2502" y="526"/>
                      </a:lnTo>
                      <a:lnTo>
                        <a:pt x="2493" y="522"/>
                      </a:lnTo>
                      <a:lnTo>
                        <a:pt x="2483" y="516"/>
                      </a:lnTo>
                      <a:lnTo>
                        <a:pt x="2475" y="511"/>
                      </a:lnTo>
                      <a:lnTo>
                        <a:pt x="2467" y="505"/>
                      </a:lnTo>
                      <a:lnTo>
                        <a:pt x="2459" y="499"/>
                      </a:lnTo>
                      <a:lnTo>
                        <a:pt x="2451" y="492"/>
                      </a:lnTo>
                      <a:lnTo>
                        <a:pt x="2444" y="486"/>
                      </a:lnTo>
                      <a:lnTo>
                        <a:pt x="2437" y="477"/>
                      </a:lnTo>
                      <a:lnTo>
                        <a:pt x="2431" y="470"/>
                      </a:lnTo>
                      <a:lnTo>
                        <a:pt x="2426" y="462"/>
                      </a:lnTo>
                      <a:lnTo>
                        <a:pt x="2420" y="453"/>
                      </a:lnTo>
                      <a:lnTo>
                        <a:pt x="2414" y="443"/>
                      </a:lnTo>
                      <a:lnTo>
                        <a:pt x="2410" y="434"/>
                      </a:lnTo>
                      <a:lnTo>
                        <a:pt x="2406" y="425"/>
                      </a:lnTo>
                      <a:lnTo>
                        <a:pt x="2402" y="415"/>
                      </a:lnTo>
                      <a:lnTo>
                        <a:pt x="2396" y="393"/>
                      </a:lnTo>
                      <a:lnTo>
                        <a:pt x="2391" y="371"/>
                      </a:lnTo>
                      <a:lnTo>
                        <a:pt x="2389" y="347"/>
                      </a:lnTo>
                      <a:lnTo>
                        <a:pt x="2388" y="322"/>
                      </a:lnTo>
                      <a:lnTo>
                        <a:pt x="2388" y="309"/>
                      </a:lnTo>
                      <a:lnTo>
                        <a:pt x="2389" y="295"/>
                      </a:lnTo>
                      <a:lnTo>
                        <a:pt x="2390" y="282"/>
                      </a:lnTo>
                      <a:lnTo>
                        <a:pt x="2392" y="270"/>
                      </a:lnTo>
                      <a:lnTo>
                        <a:pt x="2394" y="257"/>
                      </a:lnTo>
                      <a:lnTo>
                        <a:pt x="2397" y="246"/>
                      </a:lnTo>
                      <a:lnTo>
                        <a:pt x="2400" y="235"/>
                      </a:lnTo>
                      <a:lnTo>
                        <a:pt x="2403" y="223"/>
                      </a:lnTo>
                      <a:lnTo>
                        <a:pt x="2408" y="213"/>
                      </a:lnTo>
                      <a:lnTo>
                        <a:pt x="2412" y="203"/>
                      </a:lnTo>
                      <a:lnTo>
                        <a:pt x="2418" y="193"/>
                      </a:lnTo>
                      <a:lnTo>
                        <a:pt x="2423" y="184"/>
                      </a:lnTo>
                      <a:lnTo>
                        <a:pt x="2429" y="176"/>
                      </a:lnTo>
                      <a:lnTo>
                        <a:pt x="2435" y="168"/>
                      </a:lnTo>
                      <a:lnTo>
                        <a:pt x="2441" y="159"/>
                      </a:lnTo>
                      <a:lnTo>
                        <a:pt x="2448" y="152"/>
                      </a:lnTo>
                      <a:lnTo>
                        <a:pt x="2457" y="145"/>
                      </a:lnTo>
                      <a:lnTo>
                        <a:pt x="2464" y="139"/>
                      </a:lnTo>
                      <a:lnTo>
                        <a:pt x="2472" y="133"/>
                      </a:lnTo>
                      <a:lnTo>
                        <a:pt x="2480" y="127"/>
                      </a:lnTo>
                      <a:lnTo>
                        <a:pt x="2489" y="121"/>
                      </a:lnTo>
                      <a:lnTo>
                        <a:pt x="2499" y="117"/>
                      </a:lnTo>
                      <a:lnTo>
                        <a:pt x="2508" y="112"/>
                      </a:lnTo>
                      <a:lnTo>
                        <a:pt x="2517" y="109"/>
                      </a:lnTo>
                      <a:lnTo>
                        <a:pt x="2538" y="102"/>
                      </a:lnTo>
                      <a:lnTo>
                        <a:pt x="2559" y="98"/>
                      </a:lnTo>
                      <a:lnTo>
                        <a:pt x="2582" y="95"/>
                      </a:lnTo>
                      <a:lnTo>
                        <a:pt x="2605" y="94"/>
                      </a:lnTo>
                      <a:lnTo>
                        <a:pt x="2623" y="95"/>
                      </a:lnTo>
                      <a:lnTo>
                        <a:pt x="2641" y="96"/>
                      </a:lnTo>
                      <a:lnTo>
                        <a:pt x="2658" y="98"/>
                      </a:lnTo>
                      <a:lnTo>
                        <a:pt x="2673" y="101"/>
                      </a:lnTo>
                      <a:lnTo>
                        <a:pt x="2688" y="105"/>
                      </a:lnTo>
                      <a:lnTo>
                        <a:pt x="2701" y="109"/>
                      </a:lnTo>
                      <a:lnTo>
                        <a:pt x="2714" y="113"/>
                      </a:lnTo>
                      <a:lnTo>
                        <a:pt x="2726" y="118"/>
                      </a:lnTo>
                      <a:lnTo>
                        <a:pt x="2750" y="28"/>
                      </a:lnTo>
                      <a:lnTo>
                        <a:pt x="2740" y="24"/>
                      </a:lnTo>
                      <a:lnTo>
                        <a:pt x="2728" y="19"/>
                      </a:lnTo>
                      <a:lnTo>
                        <a:pt x="2712" y="13"/>
                      </a:lnTo>
                      <a:lnTo>
                        <a:pt x="2695" y="9"/>
                      </a:lnTo>
                      <a:lnTo>
                        <a:pt x="2674" y="6"/>
                      </a:lnTo>
                      <a:lnTo>
                        <a:pt x="2652" y="3"/>
                      </a:lnTo>
                      <a:lnTo>
                        <a:pt x="2627" y="1"/>
                      </a:lnTo>
                      <a:lnTo>
                        <a:pt x="2600" y="0"/>
                      </a:lnTo>
                      <a:lnTo>
                        <a:pt x="2583" y="1"/>
                      </a:lnTo>
                      <a:lnTo>
                        <a:pt x="2566" y="2"/>
                      </a:lnTo>
                      <a:lnTo>
                        <a:pt x="2548" y="4"/>
                      </a:lnTo>
                      <a:lnTo>
                        <a:pt x="2532" y="6"/>
                      </a:lnTo>
                      <a:lnTo>
                        <a:pt x="2515" y="9"/>
                      </a:lnTo>
                      <a:lnTo>
                        <a:pt x="2499" y="13"/>
                      </a:lnTo>
                      <a:lnTo>
                        <a:pt x="2483" y="17"/>
                      </a:lnTo>
                      <a:lnTo>
                        <a:pt x="2468" y="23"/>
                      </a:lnTo>
                      <a:lnTo>
                        <a:pt x="2454" y="29"/>
                      </a:lnTo>
                      <a:lnTo>
                        <a:pt x="2439" y="35"/>
                      </a:lnTo>
                      <a:lnTo>
                        <a:pt x="2426" y="42"/>
                      </a:lnTo>
                      <a:lnTo>
                        <a:pt x="2411" y="50"/>
                      </a:lnTo>
                      <a:lnTo>
                        <a:pt x="2399" y="59"/>
                      </a:lnTo>
                      <a:lnTo>
                        <a:pt x="2387" y="68"/>
                      </a:lnTo>
                      <a:lnTo>
                        <a:pt x="2374" y="77"/>
                      </a:lnTo>
                      <a:lnTo>
                        <a:pt x="2363" y="87"/>
                      </a:lnTo>
                      <a:lnTo>
                        <a:pt x="2352" y="99"/>
                      </a:lnTo>
                      <a:lnTo>
                        <a:pt x="2342" y="110"/>
                      </a:lnTo>
                      <a:lnTo>
                        <a:pt x="2332" y="122"/>
                      </a:lnTo>
                      <a:lnTo>
                        <a:pt x="2323" y="135"/>
                      </a:lnTo>
                      <a:lnTo>
                        <a:pt x="2315" y="148"/>
                      </a:lnTo>
                      <a:lnTo>
                        <a:pt x="2307" y="162"/>
                      </a:lnTo>
                      <a:lnTo>
                        <a:pt x="2300" y="176"/>
                      </a:lnTo>
                      <a:lnTo>
                        <a:pt x="2293" y="190"/>
                      </a:lnTo>
                      <a:lnTo>
                        <a:pt x="2288" y="206"/>
                      </a:lnTo>
                      <a:lnTo>
                        <a:pt x="2283" y="222"/>
                      </a:lnTo>
                      <a:lnTo>
                        <a:pt x="2278" y="239"/>
                      </a:lnTo>
                      <a:lnTo>
                        <a:pt x="2275" y="255"/>
                      </a:lnTo>
                      <a:lnTo>
                        <a:pt x="2272" y="273"/>
                      </a:lnTo>
                      <a:lnTo>
                        <a:pt x="2270" y="290"/>
                      </a:lnTo>
                      <a:lnTo>
                        <a:pt x="2269" y="309"/>
                      </a:lnTo>
                      <a:lnTo>
                        <a:pt x="2269" y="328"/>
                      </a:lnTo>
                      <a:lnTo>
                        <a:pt x="2269" y="346"/>
                      </a:lnTo>
                      <a:lnTo>
                        <a:pt x="2270" y="362"/>
                      </a:lnTo>
                      <a:lnTo>
                        <a:pt x="2272" y="380"/>
                      </a:lnTo>
                      <a:lnTo>
                        <a:pt x="2274" y="395"/>
                      </a:lnTo>
                      <a:lnTo>
                        <a:pt x="2277" y="412"/>
                      </a:lnTo>
                      <a:lnTo>
                        <a:pt x="2281" y="427"/>
                      </a:lnTo>
                      <a:lnTo>
                        <a:pt x="2285" y="441"/>
                      </a:lnTo>
                      <a:lnTo>
                        <a:pt x="2290" y="457"/>
                      </a:lnTo>
                      <a:lnTo>
                        <a:pt x="2295" y="470"/>
                      </a:lnTo>
                      <a:lnTo>
                        <a:pt x="2302" y="484"/>
                      </a:lnTo>
                      <a:lnTo>
                        <a:pt x="2309" y="497"/>
                      </a:lnTo>
                      <a:lnTo>
                        <a:pt x="2317" y="509"/>
                      </a:lnTo>
                      <a:lnTo>
                        <a:pt x="2325" y="522"/>
                      </a:lnTo>
                      <a:lnTo>
                        <a:pt x="2333" y="534"/>
                      </a:lnTo>
                      <a:lnTo>
                        <a:pt x="2343" y="544"/>
                      </a:lnTo>
                      <a:lnTo>
                        <a:pt x="2353" y="555"/>
                      </a:lnTo>
                      <a:lnTo>
                        <a:pt x="2363" y="565"/>
                      </a:lnTo>
                      <a:lnTo>
                        <a:pt x="2374" y="574"/>
                      </a:lnTo>
                      <a:lnTo>
                        <a:pt x="2386" y="583"/>
                      </a:lnTo>
                      <a:lnTo>
                        <a:pt x="2398" y="592"/>
                      </a:lnTo>
                      <a:lnTo>
                        <a:pt x="2411" y="599"/>
                      </a:lnTo>
                      <a:lnTo>
                        <a:pt x="2424" y="606"/>
                      </a:lnTo>
                      <a:lnTo>
                        <a:pt x="2438" y="612"/>
                      </a:lnTo>
                      <a:lnTo>
                        <a:pt x="2452" y="618"/>
                      </a:lnTo>
                      <a:lnTo>
                        <a:pt x="2467" y="623"/>
                      </a:lnTo>
                      <a:lnTo>
                        <a:pt x="2482" y="628"/>
                      </a:lnTo>
                      <a:lnTo>
                        <a:pt x="2499" y="632"/>
                      </a:lnTo>
                      <a:lnTo>
                        <a:pt x="2515" y="635"/>
                      </a:lnTo>
                      <a:lnTo>
                        <a:pt x="2532" y="637"/>
                      </a:lnTo>
                      <a:lnTo>
                        <a:pt x="2549" y="639"/>
                      </a:lnTo>
                      <a:lnTo>
                        <a:pt x="2567" y="640"/>
                      </a:lnTo>
                      <a:lnTo>
                        <a:pt x="2585" y="641"/>
                      </a:lnTo>
                      <a:lnTo>
                        <a:pt x="2612" y="640"/>
                      </a:lnTo>
                      <a:lnTo>
                        <a:pt x="2637" y="638"/>
                      </a:lnTo>
                      <a:lnTo>
                        <a:pt x="2661" y="635"/>
                      </a:lnTo>
                      <a:lnTo>
                        <a:pt x="2684" y="632"/>
                      </a:lnTo>
                      <a:lnTo>
                        <a:pt x="2702" y="628"/>
                      </a:lnTo>
                      <a:lnTo>
                        <a:pt x="2720" y="622"/>
                      </a:lnTo>
                      <a:lnTo>
                        <a:pt x="2734" y="617"/>
                      </a:lnTo>
                      <a:lnTo>
                        <a:pt x="2745" y="612"/>
                      </a:lnTo>
                      <a:lnTo>
                        <a:pt x="2727" y="523"/>
                      </a:lnTo>
                      <a:close/>
                      <a:moveTo>
                        <a:pt x="2058" y="10"/>
                      </a:moveTo>
                      <a:lnTo>
                        <a:pt x="2058" y="631"/>
                      </a:lnTo>
                      <a:lnTo>
                        <a:pt x="2171" y="631"/>
                      </a:lnTo>
                      <a:lnTo>
                        <a:pt x="2171" y="10"/>
                      </a:lnTo>
                      <a:lnTo>
                        <a:pt x="2058" y="10"/>
                      </a:lnTo>
                      <a:close/>
                      <a:moveTo>
                        <a:pt x="1776" y="631"/>
                      </a:moveTo>
                      <a:lnTo>
                        <a:pt x="1991" y="10"/>
                      </a:lnTo>
                      <a:lnTo>
                        <a:pt x="1871" y="10"/>
                      </a:lnTo>
                      <a:lnTo>
                        <a:pt x="1780" y="294"/>
                      </a:lnTo>
                      <a:lnTo>
                        <a:pt x="1771" y="322"/>
                      </a:lnTo>
                      <a:lnTo>
                        <a:pt x="1762" y="351"/>
                      </a:lnTo>
                      <a:lnTo>
                        <a:pt x="1754" y="379"/>
                      </a:lnTo>
                      <a:lnTo>
                        <a:pt x="1746" y="407"/>
                      </a:lnTo>
                      <a:lnTo>
                        <a:pt x="1738" y="435"/>
                      </a:lnTo>
                      <a:lnTo>
                        <a:pt x="1730" y="463"/>
                      </a:lnTo>
                      <a:lnTo>
                        <a:pt x="1724" y="491"/>
                      </a:lnTo>
                      <a:lnTo>
                        <a:pt x="1717" y="518"/>
                      </a:lnTo>
                      <a:lnTo>
                        <a:pt x="1715" y="518"/>
                      </a:lnTo>
                      <a:lnTo>
                        <a:pt x="1709" y="491"/>
                      </a:lnTo>
                      <a:lnTo>
                        <a:pt x="1702" y="462"/>
                      </a:lnTo>
                      <a:lnTo>
                        <a:pt x="1695" y="434"/>
                      </a:lnTo>
                      <a:lnTo>
                        <a:pt x="1688" y="406"/>
                      </a:lnTo>
                      <a:lnTo>
                        <a:pt x="1680" y="379"/>
                      </a:lnTo>
                      <a:lnTo>
                        <a:pt x="1672" y="350"/>
                      </a:lnTo>
                      <a:lnTo>
                        <a:pt x="1663" y="321"/>
                      </a:lnTo>
                      <a:lnTo>
                        <a:pt x="1654" y="292"/>
                      </a:lnTo>
                      <a:lnTo>
                        <a:pt x="1570" y="10"/>
                      </a:lnTo>
                      <a:lnTo>
                        <a:pt x="1447" y="10"/>
                      </a:lnTo>
                      <a:lnTo>
                        <a:pt x="1647" y="631"/>
                      </a:lnTo>
                      <a:lnTo>
                        <a:pt x="1776" y="631"/>
                      </a:lnTo>
                      <a:close/>
                      <a:moveTo>
                        <a:pt x="1090" y="97"/>
                      </a:moveTo>
                      <a:lnTo>
                        <a:pt x="1101" y="95"/>
                      </a:lnTo>
                      <a:lnTo>
                        <a:pt x="1117" y="93"/>
                      </a:lnTo>
                      <a:lnTo>
                        <a:pt x="1136" y="92"/>
                      </a:lnTo>
                      <a:lnTo>
                        <a:pt x="1161" y="91"/>
                      </a:lnTo>
                      <a:lnTo>
                        <a:pt x="1174" y="92"/>
                      </a:lnTo>
                      <a:lnTo>
                        <a:pt x="1187" y="93"/>
                      </a:lnTo>
                      <a:lnTo>
                        <a:pt x="1199" y="95"/>
                      </a:lnTo>
                      <a:lnTo>
                        <a:pt x="1210" y="97"/>
                      </a:lnTo>
                      <a:lnTo>
                        <a:pt x="1222" y="100"/>
                      </a:lnTo>
                      <a:lnTo>
                        <a:pt x="1231" y="105"/>
                      </a:lnTo>
                      <a:lnTo>
                        <a:pt x="1240" y="109"/>
                      </a:lnTo>
                      <a:lnTo>
                        <a:pt x="1248" y="115"/>
                      </a:lnTo>
                      <a:lnTo>
                        <a:pt x="1256" y="121"/>
                      </a:lnTo>
                      <a:lnTo>
                        <a:pt x="1263" y="130"/>
                      </a:lnTo>
                      <a:lnTo>
                        <a:pt x="1268" y="137"/>
                      </a:lnTo>
                      <a:lnTo>
                        <a:pt x="1273" y="146"/>
                      </a:lnTo>
                      <a:lnTo>
                        <a:pt x="1277" y="156"/>
                      </a:lnTo>
                      <a:lnTo>
                        <a:pt x="1279" y="167"/>
                      </a:lnTo>
                      <a:lnTo>
                        <a:pt x="1281" y="178"/>
                      </a:lnTo>
                      <a:lnTo>
                        <a:pt x="1281" y="190"/>
                      </a:lnTo>
                      <a:lnTo>
                        <a:pt x="1281" y="202"/>
                      </a:lnTo>
                      <a:lnTo>
                        <a:pt x="1279" y="212"/>
                      </a:lnTo>
                      <a:lnTo>
                        <a:pt x="1277" y="222"/>
                      </a:lnTo>
                      <a:lnTo>
                        <a:pt x="1273" y="232"/>
                      </a:lnTo>
                      <a:lnTo>
                        <a:pt x="1268" y="242"/>
                      </a:lnTo>
                      <a:lnTo>
                        <a:pt x="1263" y="250"/>
                      </a:lnTo>
                      <a:lnTo>
                        <a:pt x="1255" y="257"/>
                      </a:lnTo>
                      <a:lnTo>
                        <a:pt x="1248" y="264"/>
                      </a:lnTo>
                      <a:lnTo>
                        <a:pt x="1240" y="271"/>
                      </a:lnTo>
                      <a:lnTo>
                        <a:pt x="1231" y="277"/>
                      </a:lnTo>
                      <a:lnTo>
                        <a:pt x="1221" y="281"/>
                      </a:lnTo>
                      <a:lnTo>
                        <a:pt x="1209" y="285"/>
                      </a:lnTo>
                      <a:lnTo>
                        <a:pt x="1197" y="288"/>
                      </a:lnTo>
                      <a:lnTo>
                        <a:pt x="1185" y="291"/>
                      </a:lnTo>
                      <a:lnTo>
                        <a:pt x="1171" y="292"/>
                      </a:lnTo>
                      <a:lnTo>
                        <a:pt x="1158" y="292"/>
                      </a:lnTo>
                      <a:lnTo>
                        <a:pt x="1090" y="292"/>
                      </a:lnTo>
                      <a:lnTo>
                        <a:pt x="1090" y="97"/>
                      </a:lnTo>
                      <a:close/>
                      <a:moveTo>
                        <a:pt x="978" y="631"/>
                      </a:moveTo>
                      <a:lnTo>
                        <a:pt x="1090" y="631"/>
                      </a:lnTo>
                      <a:lnTo>
                        <a:pt x="1090" y="375"/>
                      </a:lnTo>
                      <a:lnTo>
                        <a:pt x="1148" y="375"/>
                      </a:lnTo>
                      <a:lnTo>
                        <a:pt x="1159" y="377"/>
                      </a:lnTo>
                      <a:lnTo>
                        <a:pt x="1170" y="378"/>
                      </a:lnTo>
                      <a:lnTo>
                        <a:pt x="1180" y="380"/>
                      </a:lnTo>
                      <a:lnTo>
                        <a:pt x="1190" y="382"/>
                      </a:lnTo>
                      <a:lnTo>
                        <a:pt x="1198" y="385"/>
                      </a:lnTo>
                      <a:lnTo>
                        <a:pt x="1206" y="389"/>
                      </a:lnTo>
                      <a:lnTo>
                        <a:pt x="1213" y="394"/>
                      </a:lnTo>
                      <a:lnTo>
                        <a:pt x="1221" y="400"/>
                      </a:lnTo>
                      <a:lnTo>
                        <a:pt x="1227" y="407"/>
                      </a:lnTo>
                      <a:lnTo>
                        <a:pt x="1233" y="415"/>
                      </a:lnTo>
                      <a:lnTo>
                        <a:pt x="1238" y="424"/>
                      </a:lnTo>
                      <a:lnTo>
                        <a:pt x="1243" y="433"/>
                      </a:lnTo>
                      <a:lnTo>
                        <a:pt x="1247" y="444"/>
                      </a:lnTo>
                      <a:lnTo>
                        <a:pt x="1251" y="457"/>
                      </a:lnTo>
                      <a:lnTo>
                        <a:pt x="1255" y="470"/>
                      </a:lnTo>
                      <a:lnTo>
                        <a:pt x="1259" y="485"/>
                      </a:lnTo>
                      <a:lnTo>
                        <a:pt x="1272" y="537"/>
                      </a:lnTo>
                      <a:lnTo>
                        <a:pt x="1283" y="579"/>
                      </a:lnTo>
                      <a:lnTo>
                        <a:pt x="1288" y="597"/>
                      </a:lnTo>
                      <a:lnTo>
                        <a:pt x="1292" y="611"/>
                      </a:lnTo>
                      <a:lnTo>
                        <a:pt x="1297" y="622"/>
                      </a:lnTo>
                      <a:lnTo>
                        <a:pt x="1301" y="631"/>
                      </a:lnTo>
                      <a:lnTo>
                        <a:pt x="1417" y="631"/>
                      </a:lnTo>
                      <a:lnTo>
                        <a:pt x="1413" y="619"/>
                      </a:lnTo>
                      <a:lnTo>
                        <a:pt x="1406" y="605"/>
                      </a:lnTo>
                      <a:lnTo>
                        <a:pt x="1401" y="585"/>
                      </a:lnTo>
                      <a:lnTo>
                        <a:pt x="1395" y="565"/>
                      </a:lnTo>
                      <a:lnTo>
                        <a:pt x="1389" y="540"/>
                      </a:lnTo>
                      <a:lnTo>
                        <a:pt x="1382" y="514"/>
                      </a:lnTo>
                      <a:lnTo>
                        <a:pt x="1376" y="487"/>
                      </a:lnTo>
                      <a:lnTo>
                        <a:pt x="1368" y="458"/>
                      </a:lnTo>
                      <a:lnTo>
                        <a:pt x="1362" y="436"/>
                      </a:lnTo>
                      <a:lnTo>
                        <a:pt x="1354" y="416"/>
                      </a:lnTo>
                      <a:lnTo>
                        <a:pt x="1346" y="398"/>
                      </a:lnTo>
                      <a:lnTo>
                        <a:pt x="1336" y="382"/>
                      </a:lnTo>
                      <a:lnTo>
                        <a:pt x="1330" y="374"/>
                      </a:lnTo>
                      <a:lnTo>
                        <a:pt x="1324" y="367"/>
                      </a:lnTo>
                      <a:lnTo>
                        <a:pt x="1318" y="361"/>
                      </a:lnTo>
                      <a:lnTo>
                        <a:pt x="1312" y="355"/>
                      </a:lnTo>
                      <a:lnTo>
                        <a:pt x="1305" y="350"/>
                      </a:lnTo>
                      <a:lnTo>
                        <a:pt x="1298" y="346"/>
                      </a:lnTo>
                      <a:lnTo>
                        <a:pt x="1290" y="342"/>
                      </a:lnTo>
                      <a:lnTo>
                        <a:pt x="1282" y="337"/>
                      </a:lnTo>
                      <a:lnTo>
                        <a:pt x="1282" y="335"/>
                      </a:lnTo>
                      <a:lnTo>
                        <a:pt x="1292" y="330"/>
                      </a:lnTo>
                      <a:lnTo>
                        <a:pt x="1304" y="326"/>
                      </a:lnTo>
                      <a:lnTo>
                        <a:pt x="1314" y="320"/>
                      </a:lnTo>
                      <a:lnTo>
                        <a:pt x="1324" y="314"/>
                      </a:lnTo>
                      <a:lnTo>
                        <a:pt x="1334" y="306"/>
                      </a:lnTo>
                      <a:lnTo>
                        <a:pt x="1343" y="298"/>
                      </a:lnTo>
                      <a:lnTo>
                        <a:pt x="1352" y="289"/>
                      </a:lnTo>
                      <a:lnTo>
                        <a:pt x="1360" y="280"/>
                      </a:lnTo>
                      <a:lnTo>
                        <a:pt x="1367" y="270"/>
                      </a:lnTo>
                      <a:lnTo>
                        <a:pt x="1374" y="258"/>
                      </a:lnTo>
                      <a:lnTo>
                        <a:pt x="1380" y="247"/>
                      </a:lnTo>
                      <a:lnTo>
                        <a:pt x="1385" y="235"/>
                      </a:lnTo>
                      <a:lnTo>
                        <a:pt x="1389" y="222"/>
                      </a:lnTo>
                      <a:lnTo>
                        <a:pt x="1392" y="209"/>
                      </a:lnTo>
                      <a:lnTo>
                        <a:pt x="1394" y="194"/>
                      </a:lnTo>
                      <a:lnTo>
                        <a:pt x="1394" y="180"/>
                      </a:lnTo>
                      <a:lnTo>
                        <a:pt x="1393" y="160"/>
                      </a:lnTo>
                      <a:lnTo>
                        <a:pt x="1391" y="142"/>
                      </a:lnTo>
                      <a:lnTo>
                        <a:pt x="1386" y="124"/>
                      </a:lnTo>
                      <a:lnTo>
                        <a:pt x="1381" y="108"/>
                      </a:lnTo>
                      <a:lnTo>
                        <a:pt x="1373" y="94"/>
                      </a:lnTo>
                      <a:lnTo>
                        <a:pt x="1363" y="79"/>
                      </a:lnTo>
                      <a:lnTo>
                        <a:pt x="1353" y="67"/>
                      </a:lnTo>
                      <a:lnTo>
                        <a:pt x="1341" y="56"/>
                      </a:lnTo>
                      <a:lnTo>
                        <a:pt x="1333" y="49"/>
                      </a:lnTo>
                      <a:lnTo>
                        <a:pt x="1324" y="43"/>
                      </a:lnTo>
                      <a:lnTo>
                        <a:pt x="1315" y="38"/>
                      </a:lnTo>
                      <a:lnTo>
                        <a:pt x="1306" y="33"/>
                      </a:lnTo>
                      <a:lnTo>
                        <a:pt x="1296" y="28"/>
                      </a:lnTo>
                      <a:lnTo>
                        <a:pt x="1285" y="24"/>
                      </a:lnTo>
                      <a:lnTo>
                        <a:pt x="1275" y="21"/>
                      </a:lnTo>
                      <a:lnTo>
                        <a:pt x="1263" y="17"/>
                      </a:lnTo>
                      <a:lnTo>
                        <a:pt x="1238" y="12"/>
                      </a:lnTo>
                      <a:lnTo>
                        <a:pt x="1211" y="8"/>
                      </a:lnTo>
                      <a:lnTo>
                        <a:pt x="1181" y="6"/>
                      </a:lnTo>
                      <a:lnTo>
                        <a:pt x="1150" y="5"/>
                      </a:lnTo>
                      <a:lnTo>
                        <a:pt x="1125" y="5"/>
                      </a:lnTo>
                      <a:lnTo>
                        <a:pt x="1101" y="6"/>
                      </a:lnTo>
                      <a:lnTo>
                        <a:pt x="1078" y="7"/>
                      </a:lnTo>
                      <a:lnTo>
                        <a:pt x="1055" y="9"/>
                      </a:lnTo>
                      <a:lnTo>
                        <a:pt x="1034" y="11"/>
                      </a:lnTo>
                      <a:lnTo>
                        <a:pt x="1014" y="13"/>
                      </a:lnTo>
                      <a:lnTo>
                        <a:pt x="995" y="15"/>
                      </a:lnTo>
                      <a:lnTo>
                        <a:pt x="978" y="19"/>
                      </a:lnTo>
                      <a:lnTo>
                        <a:pt x="978" y="631"/>
                      </a:lnTo>
                      <a:close/>
                      <a:moveTo>
                        <a:pt x="852" y="263"/>
                      </a:moveTo>
                      <a:lnTo>
                        <a:pt x="617" y="263"/>
                      </a:lnTo>
                      <a:lnTo>
                        <a:pt x="617" y="104"/>
                      </a:lnTo>
                      <a:lnTo>
                        <a:pt x="865" y="104"/>
                      </a:lnTo>
                      <a:lnTo>
                        <a:pt x="865" y="10"/>
                      </a:lnTo>
                      <a:lnTo>
                        <a:pt x="504" y="10"/>
                      </a:lnTo>
                      <a:lnTo>
                        <a:pt x="504" y="631"/>
                      </a:lnTo>
                      <a:lnTo>
                        <a:pt x="879" y="631"/>
                      </a:lnTo>
                      <a:lnTo>
                        <a:pt x="879" y="537"/>
                      </a:lnTo>
                      <a:lnTo>
                        <a:pt x="617" y="537"/>
                      </a:lnTo>
                      <a:lnTo>
                        <a:pt x="617" y="355"/>
                      </a:lnTo>
                      <a:lnTo>
                        <a:pt x="852" y="355"/>
                      </a:lnTo>
                      <a:lnTo>
                        <a:pt x="852" y="263"/>
                      </a:lnTo>
                      <a:close/>
                      <a:moveTo>
                        <a:pt x="0" y="601"/>
                      </a:moveTo>
                      <a:lnTo>
                        <a:pt x="14" y="609"/>
                      </a:lnTo>
                      <a:lnTo>
                        <a:pt x="32" y="616"/>
                      </a:lnTo>
                      <a:lnTo>
                        <a:pt x="50" y="622"/>
                      </a:lnTo>
                      <a:lnTo>
                        <a:pt x="72" y="629"/>
                      </a:lnTo>
                      <a:lnTo>
                        <a:pt x="94" y="634"/>
                      </a:lnTo>
                      <a:lnTo>
                        <a:pt x="118" y="637"/>
                      </a:lnTo>
                      <a:lnTo>
                        <a:pt x="143" y="640"/>
                      </a:lnTo>
                      <a:lnTo>
                        <a:pt x="167" y="641"/>
                      </a:lnTo>
                      <a:lnTo>
                        <a:pt x="196" y="640"/>
                      </a:lnTo>
                      <a:lnTo>
                        <a:pt x="224" y="637"/>
                      </a:lnTo>
                      <a:lnTo>
                        <a:pt x="236" y="635"/>
                      </a:lnTo>
                      <a:lnTo>
                        <a:pt x="248" y="632"/>
                      </a:lnTo>
                      <a:lnTo>
                        <a:pt x="261" y="629"/>
                      </a:lnTo>
                      <a:lnTo>
                        <a:pt x="272" y="625"/>
                      </a:lnTo>
                      <a:lnTo>
                        <a:pt x="282" y="621"/>
                      </a:lnTo>
                      <a:lnTo>
                        <a:pt x="293" y="617"/>
                      </a:lnTo>
                      <a:lnTo>
                        <a:pt x="303" y="613"/>
                      </a:lnTo>
                      <a:lnTo>
                        <a:pt x="312" y="608"/>
                      </a:lnTo>
                      <a:lnTo>
                        <a:pt x="321" y="603"/>
                      </a:lnTo>
                      <a:lnTo>
                        <a:pt x="330" y="597"/>
                      </a:lnTo>
                      <a:lnTo>
                        <a:pt x="338" y="591"/>
                      </a:lnTo>
                      <a:lnTo>
                        <a:pt x="345" y="584"/>
                      </a:lnTo>
                      <a:lnTo>
                        <a:pt x="352" y="578"/>
                      </a:lnTo>
                      <a:lnTo>
                        <a:pt x="358" y="571"/>
                      </a:lnTo>
                      <a:lnTo>
                        <a:pt x="365" y="564"/>
                      </a:lnTo>
                      <a:lnTo>
                        <a:pt x="371" y="557"/>
                      </a:lnTo>
                      <a:lnTo>
                        <a:pt x="380" y="541"/>
                      </a:lnTo>
                      <a:lnTo>
                        <a:pt x="388" y="526"/>
                      </a:lnTo>
                      <a:lnTo>
                        <a:pt x="394" y="508"/>
                      </a:lnTo>
                      <a:lnTo>
                        <a:pt x="400" y="491"/>
                      </a:lnTo>
                      <a:lnTo>
                        <a:pt x="402" y="472"/>
                      </a:lnTo>
                      <a:lnTo>
                        <a:pt x="403" y="454"/>
                      </a:lnTo>
                      <a:lnTo>
                        <a:pt x="402" y="437"/>
                      </a:lnTo>
                      <a:lnTo>
                        <a:pt x="401" y="422"/>
                      </a:lnTo>
                      <a:lnTo>
                        <a:pt x="397" y="407"/>
                      </a:lnTo>
                      <a:lnTo>
                        <a:pt x="393" y="393"/>
                      </a:lnTo>
                      <a:lnTo>
                        <a:pt x="387" y="380"/>
                      </a:lnTo>
                      <a:lnTo>
                        <a:pt x="381" y="367"/>
                      </a:lnTo>
                      <a:lnTo>
                        <a:pt x="373" y="355"/>
                      </a:lnTo>
                      <a:lnTo>
                        <a:pt x="364" y="344"/>
                      </a:lnTo>
                      <a:lnTo>
                        <a:pt x="353" y="332"/>
                      </a:lnTo>
                      <a:lnTo>
                        <a:pt x="341" y="322"/>
                      </a:lnTo>
                      <a:lnTo>
                        <a:pt x="328" y="313"/>
                      </a:lnTo>
                      <a:lnTo>
                        <a:pt x="313" y="303"/>
                      </a:lnTo>
                      <a:lnTo>
                        <a:pt x="298" y="294"/>
                      </a:lnTo>
                      <a:lnTo>
                        <a:pt x="281" y="286"/>
                      </a:lnTo>
                      <a:lnTo>
                        <a:pt x="263" y="278"/>
                      </a:lnTo>
                      <a:lnTo>
                        <a:pt x="243" y="270"/>
                      </a:lnTo>
                      <a:lnTo>
                        <a:pt x="215" y="258"/>
                      </a:lnTo>
                      <a:lnTo>
                        <a:pt x="190" y="247"/>
                      </a:lnTo>
                      <a:lnTo>
                        <a:pt x="179" y="242"/>
                      </a:lnTo>
                      <a:lnTo>
                        <a:pt x="169" y="236"/>
                      </a:lnTo>
                      <a:lnTo>
                        <a:pt x="161" y="230"/>
                      </a:lnTo>
                      <a:lnTo>
                        <a:pt x="153" y="224"/>
                      </a:lnTo>
                      <a:lnTo>
                        <a:pt x="146" y="219"/>
                      </a:lnTo>
                      <a:lnTo>
                        <a:pt x="141" y="213"/>
                      </a:lnTo>
                      <a:lnTo>
                        <a:pt x="135" y="206"/>
                      </a:lnTo>
                      <a:lnTo>
                        <a:pt x="131" y="200"/>
                      </a:lnTo>
                      <a:lnTo>
                        <a:pt x="128" y="192"/>
                      </a:lnTo>
                      <a:lnTo>
                        <a:pt x="126" y="184"/>
                      </a:lnTo>
                      <a:lnTo>
                        <a:pt x="125" y="177"/>
                      </a:lnTo>
                      <a:lnTo>
                        <a:pt x="125" y="168"/>
                      </a:lnTo>
                      <a:lnTo>
                        <a:pt x="125" y="162"/>
                      </a:lnTo>
                      <a:lnTo>
                        <a:pt x="126" y="154"/>
                      </a:lnTo>
                      <a:lnTo>
                        <a:pt x="128" y="147"/>
                      </a:lnTo>
                      <a:lnTo>
                        <a:pt x="130" y="141"/>
                      </a:lnTo>
                      <a:lnTo>
                        <a:pt x="134" y="135"/>
                      </a:lnTo>
                      <a:lnTo>
                        <a:pt x="139" y="129"/>
                      </a:lnTo>
                      <a:lnTo>
                        <a:pt x="143" y="122"/>
                      </a:lnTo>
                      <a:lnTo>
                        <a:pt x="149" y="117"/>
                      </a:lnTo>
                      <a:lnTo>
                        <a:pt x="156" y="112"/>
                      </a:lnTo>
                      <a:lnTo>
                        <a:pt x="163" y="107"/>
                      </a:lnTo>
                      <a:lnTo>
                        <a:pt x="171" y="103"/>
                      </a:lnTo>
                      <a:lnTo>
                        <a:pt x="181" y="100"/>
                      </a:lnTo>
                      <a:lnTo>
                        <a:pt x="191" y="97"/>
                      </a:lnTo>
                      <a:lnTo>
                        <a:pt x="202" y="95"/>
                      </a:lnTo>
                      <a:lnTo>
                        <a:pt x="215" y="94"/>
                      </a:lnTo>
                      <a:lnTo>
                        <a:pt x="227" y="94"/>
                      </a:lnTo>
                      <a:lnTo>
                        <a:pt x="248" y="94"/>
                      </a:lnTo>
                      <a:lnTo>
                        <a:pt x="268" y="96"/>
                      </a:lnTo>
                      <a:lnTo>
                        <a:pt x="285" y="100"/>
                      </a:lnTo>
                      <a:lnTo>
                        <a:pt x="302" y="104"/>
                      </a:lnTo>
                      <a:lnTo>
                        <a:pt x="317" y="108"/>
                      </a:lnTo>
                      <a:lnTo>
                        <a:pt x="331" y="113"/>
                      </a:lnTo>
                      <a:lnTo>
                        <a:pt x="342" y="118"/>
                      </a:lnTo>
                      <a:lnTo>
                        <a:pt x="351" y="122"/>
                      </a:lnTo>
                      <a:lnTo>
                        <a:pt x="378" y="31"/>
                      </a:lnTo>
                      <a:lnTo>
                        <a:pt x="366" y="25"/>
                      </a:lnTo>
                      <a:lnTo>
                        <a:pt x="350" y="20"/>
                      </a:lnTo>
                      <a:lnTo>
                        <a:pt x="335" y="14"/>
                      </a:lnTo>
                      <a:lnTo>
                        <a:pt x="316" y="9"/>
                      </a:lnTo>
                      <a:lnTo>
                        <a:pt x="298" y="6"/>
                      </a:lnTo>
                      <a:lnTo>
                        <a:pt x="276" y="3"/>
                      </a:lnTo>
                      <a:lnTo>
                        <a:pt x="254" y="1"/>
                      </a:lnTo>
                      <a:lnTo>
                        <a:pt x="229" y="0"/>
                      </a:lnTo>
                      <a:lnTo>
                        <a:pt x="204" y="1"/>
                      </a:lnTo>
                      <a:lnTo>
                        <a:pt x="182" y="4"/>
                      </a:lnTo>
                      <a:lnTo>
                        <a:pt x="159" y="8"/>
                      </a:lnTo>
                      <a:lnTo>
                        <a:pt x="139" y="14"/>
                      </a:lnTo>
                      <a:lnTo>
                        <a:pt x="119" y="22"/>
                      </a:lnTo>
                      <a:lnTo>
                        <a:pt x="101" y="30"/>
                      </a:lnTo>
                      <a:lnTo>
                        <a:pt x="84" y="40"/>
                      </a:lnTo>
                      <a:lnTo>
                        <a:pt x="70" y="51"/>
                      </a:lnTo>
                      <a:lnTo>
                        <a:pt x="56" y="64"/>
                      </a:lnTo>
                      <a:lnTo>
                        <a:pt x="44" y="77"/>
                      </a:lnTo>
                      <a:lnTo>
                        <a:pt x="34" y="93"/>
                      </a:lnTo>
                      <a:lnTo>
                        <a:pt x="26" y="108"/>
                      </a:lnTo>
                      <a:lnTo>
                        <a:pt x="18" y="124"/>
                      </a:lnTo>
                      <a:lnTo>
                        <a:pt x="14" y="142"/>
                      </a:lnTo>
                      <a:lnTo>
                        <a:pt x="11" y="159"/>
                      </a:lnTo>
                      <a:lnTo>
                        <a:pt x="10" y="179"/>
                      </a:lnTo>
                      <a:lnTo>
                        <a:pt x="11" y="194"/>
                      </a:lnTo>
                      <a:lnTo>
                        <a:pt x="13" y="211"/>
                      </a:lnTo>
                      <a:lnTo>
                        <a:pt x="16" y="225"/>
                      </a:lnTo>
                      <a:lnTo>
                        <a:pt x="21" y="240"/>
                      </a:lnTo>
                      <a:lnTo>
                        <a:pt x="29" y="253"/>
                      </a:lnTo>
                      <a:lnTo>
                        <a:pt x="36" y="265"/>
                      </a:lnTo>
                      <a:lnTo>
                        <a:pt x="45" y="277"/>
                      </a:lnTo>
                      <a:lnTo>
                        <a:pt x="55" y="288"/>
                      </a:lnTo>
                      <a:lnTo>
                        <a:pt x="67" y="299"/>
                      </a:lnTo>
                      <a:lnTo>
                        <a:pt x="80" y="310"/>
                      </a:lnTo>
                      <a:lnTo>
                        <a:pt x="93" y="319"/>
                      </a:lnTo>
                      <a:lnTo>
                        <a:pt x="109" y="328"/>
                      </a:lnTo>
                      <a:lnTo>
                        <a:pt x="124" y="336"/>
                      </a:lnTo>
                      <a:lnTo>
                        <a:pt x="142" y="345"/>
                      </a:lnTo>
                      <a:lnTo>
                        <a:pt x="159" y="352"/>
                      </a:lnTo>
                      <a:lnTo>
                        <a:pt x="178" y="359"/>
                      </a:lnTo>
                      <a:lnTo>
                        <a:pt x="205" y="369"/>
                      </a:lnTo>
                      <a:lnTo>
                        <a:pt x="228" y="381"/>
                      </a:lnTo>
                      <a:lnTo>
                        <a:pt x="238" y="386"/>
                      </a:lnTo>
                      <a:lnTo>
                        <a:pt x="247" y="392"/>
                      </a:lnTo>
                      <a:lnTo>
                        <a:pt x="255" y="397"/>
                      </a:lnTo>
                      <a:lnTo>
                        <a:pt x="262" y="403"/>
                      </a:lnTo>
                      <a:lnTo>
                        <a:pt x="268" y="409"/>
                      </a:lnTo>
                      <a:lnTo>
                        <a:pt x="273" y="417"/>
                      </a:lnTo>
                      <a:lnTo>
                        <a:pt x="278" y="423"/>
                      </a:lnTo>
                      <a:lnTo>
                        <a:pt x="281" y="430"/>
                      </a:lnTo>
                      <a:lnTo>
                        <a:pt x="284" y="437"/>
                      </a:lnTo>
                      <a:lnTo>
                        <a:pt x="287" y="445"/>
                      </a:lnTo>
                      <a:lnTo>
                        <a:pt x="288" y="454"/>
                      </a:lnTo>
                      <a:lnTo>
                        <a:pt x="288" y="462"/>
                      </a:lnTo>
                      <a:lnTo>
                        <a:pt x="288" y="471"/>
                      </a:lnTo>
                      <a:lnTo>
                        <a:pt x="285" y="480"/>
                      </a:lnTo>
                      <a:lnTo>
                        <a:pt x="283" y="489"/>
                      </a:lnTo>
                      <a:lnTo>
                        <a:pt x="280" y="497"/>
                      </a:lnTo>
                      <a:lnTo>
                        <a:pt x="276" y="504"/>
                      </a:lnTo>
                      <a:lnTo>
                        <a:pt x="271" y="511"/>
                      </a:lnTo>
                      <a:lnTo>
                        <a:pt x="265" y="517"/>
                      </a:lnTo>
                      <a:lnTo>
                        <a:pt x="259" y="524"/>
                      </a:lnTo>
                      <a:lnTo>
                        <a:pt x="251" y="529"/>
                      </a:lnTo>
                      <a:lnTo>
                        <a:pt x="242" y="533"/>
                      </a:lnTo>
                      <a:lnTo>
                        <a:pt x="233" y="537"/>
                      </a:lnTo>
                      <a:lnTo>
                        <a:pt x="223" y="540"/>
                      </a:lnTo>
                      <a:lnTo>
                        <a:pt x="213" y="543"/>
                      </a:lnTo>
                      <a:lnTo>
                        <a:pt x="200" y="545"/>
                      </a:lnTo>
                      <a:lnTo>
                        <a:pt x="188" y="546"/>
                      </a:lnTo>
                      <a:lnTo>
                        <a:pt x="175" y="546"/>
                      </a:lnTo>
                      <a:lnTo>
                        <a:pt x="154" y="546"/>
                      </a:lnTo>
                      <a:lnTo>
                        <a:pt x="132" y="543"/>
                      </a:lnTo>
                      <a:lnTo>
                        <a:pt x="112" y="540"/>
                      </a:lnTo>
                      <a:lnTo>
                        <a:pt x="92" y="535"/>
                      </a:lnTo>
                      <a:lnTo>
                        <a:pt x="74" y="529"/>
                      </a:lnTo>
                      <a:lnTo>
                        <a:pt x="56" y="523"/>
                      </a:lnTo>
                      <a:lnTo>
                        <a:pt x="40" y="514"/>
                      </a:lnTo>
                      <a:lnTo>
                        <a:pt x="26" y="507"/>
                      </a:lnTo>
                      <a:lnTo>
                        <a:pt x="0" y="601"/>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latin typeface="Myriad Pro"/>
                  </a:endParaRPr>
                </a:p>
              </p:txBody>
            </p:sp>
            <p:sp>
              <p:nvSpPr>
                <p:cNvPr id="30" name="Freeform 29"/>
                <p:cNvSpPr>
                  <a:spLocks noEditPoints="1"/>
                </p:cNvSpPr>
                <p:nvPr/>
              </p:nvSpPr>
              <p:spPr bwMode="auto">
                <a:xfrm>
                  <a:off x="656520" y="250031"/>
                  <a:ext cx="780730" cy="84203"/>
                </a:xfrm>
                <a:custGeom>
                  <a:avLst/>
                  <a:gdLst/>
                  <a:ahLst/>
                  <a:cxnLst>
                    <a:cxn ang="0">
                      <a:pos x="5506" y="10"/>
                    </a:cxn>
                    <a:cxn ang="0">
                      <a:pos x="5169" y="544"/>
                    </a:cxn>
                    <a:cxn ang="0">
                      <a:pos x="5029" y="477"/>
                    </a:cxn>
                    <a:cxn ang="0">
                      <a:pos x="4982" y="270"/>
                    </a:cxn>
                    <a:cxn ang="0">
                      <a:pos x="5063" y="133"/>
                    </a:cxn>
                    <a:cxn ang="0">
                      <a:pos x="5293" y="109"/>
                    </a:cxn>
                    <a:cxn ang="0">
                      <a:pos x="5122" y="6"/>
                    </a:cxn>
                    <a:cxn ang="0">
                      <a:pos x="4924" y="122"/>
                    </a:cxn>
                    <a:cxn ang="0">
                      <a:pos x="4861" y="362"/>
                    </a:cxn>
                    <a:cxn ang="0">
                      <a:pos x="4955" y="565"/>
                    </a:cxn>
                    <a:cxn ang="0">
                      <a:pos x="5175" y="641"/>
                    </a:cxn>
                    <a:cxn ang="0">
                      <a:pos x="4373" y="269"/>
                    </a:cxn>
                    <a:cxn ang="0">
                      <a:pos x="4761" y="631"/>
                    </a:cxn>
                    <a:cxn ang="0">
                      <a:pos x="4630" y="407"/>
                    </a:cxn>
                    <a:cxn ang="0">
                      <a:pos x="3905" y="100"/>
                    </a:cxn>
                    <a:cxn ang="0">
                      <a:pos x="3809" y="456"/>
                    </a:cxn>
                    <a:cxn ang="0">
                      <a:pos x="3020" y="10"/>
                    </a:cxn>
                    <a:cxn ang="0">
                      <a:pos x="2324" y="528"/>
                    </a:cxn>
                    <a:cxn ang="0">
                      <a:pos x="2455" y="633"/>
                    </a:cxn>
                    <a:cxn ang="0">
                      <a:pos x="2663" y="610"/>
                    </a:cxn>
                    <a:cxn ang="0">
                      <a:pos x="2767" y="461"/>
                    </a:cxn>
                    <a:cxn ang="0">
                      <a:pos x="2644" y="481"/>
                    </a:cxn>
                    <a:cxn ang="0">
                      <a:pos x="2470" y="533"/>
                    </a:cxn>
                    <a:cxn ang="0">
                      <a:pos x="1803" y="609"/>
                    </a:cxn>
                    <a:cxn ang="0">
                      <a:pos x="2082" y="617"/>
                    </a:cxn>
                    <a:cxn ang="0">
                      <a:pos x="2191" y="472"/>
                    </a:cxn>
                    <a:cxn ang="0">
                      <a:pos x="2070" y="286"/>
                    </a:cxn>
                    <a:cxn ang="0">
                      <a:pos x="1914" y="177"/>
                    </a:cxn>
                    <a:cxn ang="0">
                      <a:pos x="1991" y="95"/>
                    </a:cxn>
                    <a:cxn ang="0">
                      <a:pos x="2106" y="9"/>
                    </a:cxn>
                    <a:cxn ang="0">
                      <a:pos x="1823" y="93"/>
                    </a:cxn>
                    <a:cxn ang="0">
                      <a:pos x="1869" y="310"/>
                    </a:cxn>
                    <a:cxn ang="0">
                      <a:pos x="2067" y="423"/>
                    </a:cxn>
                    <a:cxn ang="0">
                      <a:pos x="2031" y="533"/>
                    </a:cxn>
                    <a:cxn ang="0">
                      <a:pos x="1789" y="601"/>
                    </a:cxn>
                    <a:cxn ang="0">
                      <a:pos x="1348" y="251"/>
                    </a:cxn>
                    <a:cxn ang="0">
                      <a:pos x="1587" y="422"/>
                    </a:cxn>
                    <a:cxn ang="0">
                      <a:pos x="1300" y="631"/>
                    </a:cxn>
                    <a:cxn ang="0">
                      <a:pos x="679" y="482"/>
                    </a:cxn>
                    <a:cxn ang="0">
                      <a:pos x="668" y="177"/>
                    </a:cxn>
                    <a:cxn ang="0">
                      <a:pos x="807" y="91"/>
                    </a:cxn>
                    <a:cxn ang="0">
                      <a:pos x="944" y="177"/>
                    </a:cxn>
                    <a:cxn ang="0">
                      <a:pos x="933" y="482"/>
                    </a:cxn>
                    <a:cxn ang="0">
                      <a:pos x="804" y="550"/>
                    </a:cxn>
                    <a:cxn ang="0">
                      <a:pos x="993" y="575"/>
                    </a:cxn>
                    <a:cxn ang="0">
                      <a:pos x="1094" y="370"/>
                    </a:cxn>
                    <a:cxn ang="0">
                      <a:pos x="1054" y="137"/>
                    </a:cxn>
                    <a:cxn ang="0">
                      <a:pos x="890" y="9"/>
                    </a:cxn>
                    <a:cxn ang="0">
                      <a:pos x="665" y="37"/>
                    </a:cxn>
                    <a:cxn ang="0">
                      <a:pos x="531" y="209"/>
                    </a:cxn>
                    <a:cxn ang="0">
                      <a:pos x="535" y="452"/>
                    </a:cxn>
                    <a:cxn ang="0">
                      <a:pos x="670" y="611"/>
                    </a:cxn>
                    <a:cxn ang="0">
                      <a:pos x="403" y="539"/>
                    </a:cxn>
                    <a:cxn ang="0">
                      <a:pos x="216" y="516"/>
                    </a:cxn>
                    <a:cxn ang="0">
                      <a:pos x="123" y="371"/>
                    </a:cxn>
                    <a:cxn ang="0">
                      <a:pos x="160" y="176"/>
                    </a:cxn>
                    <a:cxn ang="0">
                      <a:pos x="337" y="94"/>
                    </a:cxn>
                    <a:cxn ang="0">
                      <a:pos x="383" y="3"/>
                    </a:cxn>
                    <a:cxn ang="0">
                      <a:pos x="130" y="59"/>
                    </a:cxn>
                    <a:cxn ang="0">
                      <a:pos x="6" y="255"/>
                    </a:cxn>
                    <a:cxn ang="0">
                      <a:pos x="41" y="497"/>
                    </a:cxn>
                    <a:cxn ang="0">
                      <a:pos x="215" y="628"/>
                    </a:cxn>
                    <a:cxn ang="0">
                      <a:pos x="458" y="523"/>
                    </a:cxn>
                  </a:cxnLst>
                  <a:rect l="0" t="0" r="r" b="b"/>
                  <a:pathLst>
                    <a:path w="5893" h="641">
                      <a:moveTo>
                        <a:pt x="5686" y="631"/>
                      </a:moveTo>
                      <a:lnTo>
                        <a:pt x="5686" y="369"/>
                      </a:lnTo>
                      <a:lnTo>
                        <a:pt x="5893" y="10"/>
                      </a:lnTo>
                      <a:lnTo>
                        <a:pt x="5764" y="10"/>
                      </a:lnTo>
                      <a:lnTo>
                        <a:pt x="5690" y="169"/>
                      </a:lnTo>
                      <a:lnTo>
                        <a:pt x="5675" y="202"/>
                      </a:lnTo>
                      <a:lnTo>
                        <a:pt x="5661" y="232"/>
                      </a:lnTo>
                      <a:lnTo>
                        <a:pt x="5648" y="262"/>
                      </a:lnTo>
                      <a:lnTo>
                        <a:pt x="5636" y="292"/>
                      </a:lnTo>
                      <a:lnTo>
                        <a:pt x="5635" y="292"/>
                      </a:lnTo>
                      <a:lnTo>
                        <a:pt x="5621" y="261"/>
                      </a:lnTo>
                      <a:lnTo>
                        <a:pt x="5609" y="232"/>
                      </a:lnTo>
                      <a:lnTo>
                        <a:pt x="5596" y="202"/>
                      </a:lnTo>
                      <a:lnTo>
                        <a:pt x="5580" y="170"/>
                      </a:lnTo>
                      <a:lnTo>
                        <a:pt x="5506" y="10"/>
                      </a:lnTo>
                      <a:lnTo>
                        <a:pt x="5377" y="10"/>
                      </a:lnTo>
                      <a:lnTo>
                        <a:pt x="5573" y="372"/>
                      </a:lnTo>
                      <a:lnTo>
                        <a:pt x="5573" y="631"/>
                      </a:lnTo>
                      <a:lnTo>
                        <a:pt x="5686" y="631"/>
                      </a:lnTo>
                      <a:close/>
                      <a:moveTo>
                        <a:pt x="5318" y="523"/>
                      </a:moveTo>
                      <a:lnTo>
                        <a:pt x="5306" y="528"/>
                      </a:lnTo>
                      <a:lnTo>
                        <a:pt x="5293" y="532"/>
                      </a:lnTo>
                      <a:lnTo>
                        <a:pt x="5277" y="536"/>
                      </a:lnTo>
                      <a:lnTo>
                        <a:pt x="5262" y="539"/>
                      </a:lnTo>
                      <a:lnTo>
                        <a:pt x="5245" y="542"/>
                      </a:lnTo>
                      <a:lnTo>
                        <a:pt x="5229" y="544"/>
                      </a:lnTo>
                      <a:lnTo>
                        <a:pt x="5211" y="545"/>
                      </a:lnTo>
                      <a:lnTo>
                        <a:pt x="5194" y="545"/>
                      </a:lnTo>
                      <a:lnTo>
                        <a:pt x="5182" y="545"/>
                      </a:lnTo>
                      <a:lnTo>
                        <a:pt x="5169" y="544"/>
                      </a:lnTo>
                      <a:lnTo>
                        <a:pt x="5157" y="543"/>
                      </a:lnTo>
                      <a:lnTo>
                        <a:pt x="5146" y="541"/>
                      </a:lnTo>
                      <a:lnTo>
                        <a:pt x="5134" y="539"/>
                      </a:lnTo>
                      <a:lnTo>
                        <a:pt x="5124" y="537"/>
                      </a:lnTo>
                      <a:lnTo>
                        <a:pt x="5113" y="534"/>
                      </a:lnTo>
                      <a:lnTo>
                        <a:pt x="5104" y="530"/>
                      </a:lnTo>
                      <a:lnTo>
                        <a:pt x="5093" y="526"/>
                      </a:lnTo>
                      <a:lnTo>
                        <a:pt x="5084" y="522"/>
                      </a:lnTo>
                      <a:lnTo>
                        <a:pt x="5075" y="516"/>
                      </a:lnTo>
                      <a:lnTo>
                        <a:pt x="5067" y="511"/>
                      </a:lnTo>
                      <a:lnTo>
                        <a:pt x="5057" y="505"/>
                      </a:lnTo>
                      <a:lnTo>
                        <a:pt x="5050" y="499"/>
                      </a:lnTo>
                      <a:lnTo>
                        <a:pt x="5042" y="492"/>
                      </a:lnTo>
                      <a:lnTo>
                        <a:pt x="5036" y="486"/>
                      </a:lnTo>
                      <a:lnTo>
                        <a:pt x="5029" y="477"/>
                      </a:lnTo>
                      <a:lnTo>
                        <a:pt x="5022" y="470"/>
                      </a:lnTo>
                      <a:lnTo>
                        <a:pt x="5016" y="462"/>
                      </a:lnTo>
                      <a:lnTo>
                        <a:pt x="5011" y="453"/>
                      </a:lnTo>
                      <a:lnTo>
                        <a:pt x="5006" y="443"/>
                      </a:lnTo>
                      <a:lnTo>
                        <a:pt x="5001" y="434"/>
                      </a:lnTo>
                      <a:lnTo>
                        <a:pt x="4997" y="425"/>
                      </a:lnTo>
                      <a:lnTo>
                        <a:pt x="4993" y="415"/>
                      </a:lnTo>
                      <a:lnTo>
                        <a:pt x="4986" y="393"/>
                      </a:lnTo>
                      <a:lnTo>
                        <a:pt x="4982" y="371"/>
                      </a:lnTo>
                      <a:lnTo>
                        <a:pt x="4979" y="347"/>
                      </a:lnTo>
                      <a:lnTo>
                        <a:pt x="4978" y="322"/>
                      </a:lnTo>
                      <a:lnTo>
                        <a:pt x="4979" y="309"/>
                      </a:lnTo>
                      <a:lnTo>
                        <a:pt x="4979" y="295"/>
                      </a:lnTo>
                      <a:lnTo>
                        <a:pt x="4981" y="282"/>
                      </a:lnTo>
                      <a:lnTo>
                        <a:pt x="4982" y="270"/>
                      </a:lnTo>
                      <a:lnTo>
                        <a:pt x="4985" y="257"/>
                      </a:lnTo>
                      <a:lnTo>
                        <a:pt x="4987" y="246"/>
                      </a:lnTo>
                      <a:lnTo>
                        <a:pt x="4991" y="235"/>
                      </a:lnTo>
                      <a:lnTo>
                        <a:pt x="4995" y="223"/>
                      </a:lnTo>
                      <a:lnTo>
                        <a:pt x="4999" y="213"/>
                      </a:lnTo>
                      <a:lnTo>
                        <a:pt x="5004" y="203"/>
                      </a:lnTo>
                      <a:lnTo>
                        <a:pt x="5008" y="193"/>
                      </a:lnTo>
                      <a:lnTo>
                        <a:pt x="5014" y="184"/>
                      </a:lnTo>
                      <a:lnTo>
                        <a:pt x="5019" y="176"/>
                      </a:lnTo>
                      <a:lnTo>
                        <a:pt x="5026" y="168"/>
                      </a:lnTo>
                      <a:lnTo>
                        <a:pt x="5033" y="159"/>
                      </a:lnTo>
                      <a:lnTo>
                        <a:pt x="5040" y="152"/>
                      </a:lnTo>
                      <a:lnTo>
                        <a:pt x="5047" y="145"/>
                      </a:lnTo>
                      <a:lnTo>
                        <a:pt x="5055" y="139"/>
                      </a:lnTo>
                      <a:lnTo>
                        <a:pt x="5063" y="133"/>
                      </a:lnTo>
                      <a:lnTo>
                        <a:pt x="5072" y="127"/>
                      </a:lnTo>
                      <a:lnTo>
                        <a:pt x="5080" y="121"/>
                      </a:lnTo>
                      <a:lnTo>
                        <a:pt x="5089" y="117"/>
                      </a:lnTo>
                      <a:lnTo>
                        <a:pt x="5098" y="112"/>
                      </a:lnTo>
                      <a:lnTo>
                        <a:pt x="5109" y="109"/>
                      </a:lnTo>
                      <a:lnTo>
                        <a:pt x="5129" y="102"/>
                      </a:lnTo>
                      <a:lnTo>
                        <a:pt x="5150" y="98"/>
                      </a:lnTo>
                      <a:lnTo>
                        <a:pt x="5172" y="95"/>
                      </a:lnTo>
                      <a:lnTo>
                        <a:pt x="5196" y="94"/>
                      </a:lnTo>
                      <a:lnTo>
                        <a:pt x="5215" y="95"/>
                      </a:lnTo>
                      <a:lnTo>
                        <a:pt x="5232" y="96"/>
                      </a:lnTo>
                      <a:lnTo>
                        <a:pt x="5248" y="98"/>
                      </a:lnTo>
                      <a:lnTo>
                        <a:pt x="5264" y="101"/>
                      </a:lnTo>
                      <a:lnTo>
                        <a:pt x="5279" y="105"/>
                      </a:lnTo>
                      <a:lnTo>
                        <a:pt x="5293" y="109"/>
                      </a:lnTo>
                      <a:lnTo>
                        <a:pt x="5305" y="113"/>
                      </a:lnTo>
                      <a:lnTo>
                        <a:pt x="5316" y="118"/>
                      </a:lnTo>
                      <a:lnTo>
                        <a:pt x="5341" y="28"/>
                      </a:lnTo>
                      <a:lnTo>
                        <a:pt x="5332" y="24"/>
                      </a:lnTo>
                      <a:lnTo>
                        <a:pt x="5318" y="19"/>
                      </a:lnTo>
                      <a:lnTo>
                        <a:pt x="5303" y="13"/>
                      </a:lnTo>
                      <a:lnTo>
                        <a:pt x="5285" y="9"/>
                      </a:lnTo>
                      <a:lnTo>
                        <a:pt x="5265" y="6"/>
                      </a:lnTo>
                      <a:lnTo>
                        <a:pt x="5242" y="3"/>
                      </a:lnTo>
                      <a:lnTo>
                        <a:pt x="5218" y="1"/>
                      </a:lnTo>
                      <a:lnTo>
                        <a:pt x="5191" y="0"/>
                      </a:lnTo>
                      <a:lnTo>
                        <a:pt x="5173" y="1"/>
                      </a:lnTo>
                      <a:lnTo>
                        <a:pt x="5156" y="2"/>
                      </a:lnTo>
                      <a:lnTo>
                        <a:pt x="5139" y="4"/>
                      </a:lnTo>
                      <a:lnTo>
                        <a:pt x="5122" y="6"/>
                      </a:lnTo>
                      <a:lnTo>
                        <a:pt x="5106" y="9"/>
                      </a:lnTo>
                      <a:lnTo>
                        <a:pt x="5090" y="13"/>
                      </a:lnTo>
                      <a:lnTo>
                        <a:pt x="5075" y="17"/>
                      </a:lnTo>
                      <a:lnTo>
                        <a:pt x="5059" y="23"/>
                      </a:lnTo>
                      <a:lnTo>
                        <a:pt x="5045" y="29"/>
                      </a:lnTo>
                      <a:lnTo>
                        <a:pt x="5031" y="35"/>
                      </a:lnTo>
                      <a:lnTo>
                        <a:pt x="5016" y="42"/>
                      </a:lnTo>
                      <a:lnTo>
                        <a:pt x="5003" y="50"/>
                      </a:lnTo>
                      <a:lnTo>
                        <a:pt x="4989" y="59"/>
                      </a:lnTo>
                      <a:lnTo>
                        <a:pt x="4977" y="68"/>
                      </a:lnTo>
                      <a:lnTo>
                        <a:pt x="4966" y="77"/>
                      </a:lnTo>
                      <a:lnTo>
                        <a:pt x="4955" y="87"/>
                      </a:lnTo>
                      <a:lnTo>
                        <a:pt x="4943" y="99"/>
                      </a:lnTo>
                      <a:lnTo>
                        <a:pt x="4933" y="110"/>
                      </a:lnTo>
                      <a:lnTo>
                        <a:pt x="4924" y="122"/>
                      </a:lnTo>
                      <a:lnTo>
                        <a:pt x="4914" y="135"/>
                      </a:lnTo>
                      <a:lnTo>
                        <a:pt x="4906" y="148"/>
                      </a:lnTo>
                      <a:lnTo>
                        <a:pt x="4898" y="162"/>
                      </a:lnTo>
                      <a:lnTo>
                        <a:pt x="4891" y="176"/>
                      </a:lnTo>
                      <a:lnTo>
                        <a:pt x="4885" y="190"/>
                      </a:lnTo>
                      <a:lnTo>
                        <a:pt x="4879" y="206"/>
                      </a:lnTo>
                      <a:lnTo>
                        <a:pt x="4873" y="222"/>
                      </a:lnTo>
                      <a:lnTo>
                        <a:pt x="4869" y="239"/>
                      </a:lnTo>
                      <a:lnTo>
                        <a:pt x="4866" y="255"/>
                      </a:lnTo>
                      <a:lnTo>
                        <a:pt x="4863" y="273"/>
                      </a:lnTo>
                      <a:lnTo>
                        <a:pt x="4861" y="290"/>
                      </a:lnTo>
                      <a:lnTo>
                        <a:pt x="4860" y="309"/>
                      </a:lnTo>
                      <a:lnTo>
                        <a:pt x="4859" y="328"/>
                      </a:lnTo>
                      <a:lnTo>
                        <a:pt x="4860" y="346"/>
                      </a:lnTo>
                      <a:lnTo>
                        <a:pt x="4861" y="362"/>
                      </a:lnTo>
                      <a:lnTo>
                        <a:pt x="4862" y="380"/>
                      </a:lnTo>
                      <a:lnTo>
                        <a:pt x="4865" y="395"/>
                      </a:lnTo>
                      <a:lnTo>
                        <a:pt x="4868" y="412"/>
                      </a:lnTo>
                      <a:lnTo>
                        <a:pt x="4871" y="427"/>
                      </a:lnTo>
                      <a:lnTo>
                        <a:pt x="4876" y="441"/>
                      </a:lnTo>
                      <a:lnTo>
                        <a:pt x="4881" y="457"/>
                      </a:lnTo>
                      <a:lnTo>
                        <a:pt x="4887" y="470"/>
                      </a:lnTo>
                      <a:lnTo>
                        <a:pt x="4893" y="484"/>
                      </a:lnTo>
                      <a:lnTo>
                        <a:pt x="4900" y="497"/>
                      </a:lnTo>
                      <a:lnTo>
                        <a:pt x="4907" y="509"/>
                      </a:lnTo>
                      <a:lnTo>
                        <a:pt x="4915" y="522"/>
                      </a:lnTo>
                      <a:lnTo>
                        <a:pt x="4925" y="534"/>
                      </a:lnTo>
                      <a:lnTo>
                        <a:pt x="4934" y="544"/>
                      </a:lnTo>
                      <a:lnTo>
                        <a:pt x="4943" y="555"/>
                      </a:lnTo>
                      <a:lnTo>
                        <a:pt x="4955" y="565"/>
                      </a:lnTo>
                      <a:lnTo>
                        <a:pt x="4965" y="574"/>
                      </a:lnTo>
                      <a:lnTo>
                        <a:pt x="4977" y="583"/>
                      </a:lnTo>
                      <a:lnTo>
                        <a:pt x="4989" y="592"/>
                      </a:lnTo>
                      <a:lnTo>
                        <a:pt x="5002" y="599"/>
                      </a:lnTo>
                      <a:lnTo>
                        <a:pt x="5015" y="606"/>
                      </a:lnTo>
                      <a:lnTo>
                        <a:pt x="5029" y="612"/>
                      </a:lnTo>
                      <a:lnTo>
                        <a:pt x="5043" y="618"/>
                      </a:lnTo>
                      <a:lnTo>
                        <a:pt x="5058" y="623"/>
                      </a:lnTo>
                      <a:lnTo>
                        <a:pt x="5074" y="628"/>
                      </a:lnTo>
                      <a:lnTo>
                        <a:pt x="5089" y="632"/>
                      </a:lnTo>
                      <a:lnTo>
                        <a:pt x="5106" y="635"/>
                      </a:lnTo>
                      <a:lnTo>
                        <a:pt x="5122" y="637"/>
                      </a:lnTo>
                      <a:lnTo>
                        <a:pt x="5139" y="639"/>
                      </a:lnTo>
                      <a:lnTo>
                        <a:pt x="5158" y="640"/>
                      </a:lnTo>
                      <a:lnTo>
                        <a:pt x="5175" y="641"/>
                      </a:lnTo>
                      <a:lnTo>
                        <a:pt x="5203" y="640"/>
                      </a:lnTo>
                      <a:lnTo>
                        <a:pt x="5229" y="638"/>
                      </a:lnTo>
                      <a:lnTo>
                        <a:pt x="5253" y="635"/>
                      </a:lnTo>
                      <a:lnTo>
                        <a:pt x="5274" y="632"/>
                      </a:lnTo>
                      <a:lnTo>
                        <a:pt x="5294" y="628"/>
                      </a:lnTo>
                      <a:lnTo>
                        <a:pt x="5310" y="622"/>
                      </a:lnTo>
                      <a:lnTo>
                        <a:pt x="5324" y="617"/>
                      </a:lnTo>
                      <a:lnTo>
                        <a:pt x="5337" y="612"/>
                      </a:lnTo>
                      <a:lnTo>
                        <a:pt x="5318" y="523"/>
                      </a:lnTo>
                      <a:close/>
                      <a:moveTo>
                        <a:pt x="4374" y="631"/>
                      </a:moveTo>
                      <a:lnTo>
                        <a:pt x="4374" y="408"/>
                      </a:lnTo>
                      <a:lnTo>
                        <a:pt x="4374" y="371"/>
                      </a:lnTo>
                      <a:lnTo>
                        <a:pt x="4374" y="335"/>
                      </a:lnTo>
                      <a:lnTo>
                        <a:pt x="4374" y="301"/>
                      </a:lnTo>
                      <a:lnTo>
                        <a:pt x="4373" y="269"/>
                      </a:lnTo>
                      <a:lnTo>
                        <a:pt x="4372" y="237"/>
                      </a:lnTo>
                      <a:lnTo>
                        <a:pt x="4371" y="205"/>
                      </a:lnTo>
                      <a:lnTo>
                        <a:pt x="4370" y="175"/>
                      </a:lnTo>
                      <a:lnTo>
                        <a:pt x="4369" y="144"/>
                      </a:lnTo>
                      <a:lnTo>
                        <a:pt x="4371" y="144"/>
                      </a:lnTo>
                      <a:lnTo>
                        <a:pt x="4383" y="170"/>
                      </a:lnTo>
                      <a:lnTo>
                        <a:pt x="4396" y="198"/>
                      </a:lnTo>
                      <a:lnTo>
                        <a:pt x="4410" y="224"/>
                      </a:lnTo>
                      <a:lnTo>
                        <a:pt x="4423" y="251"/>
                      </a:lnTo>
                      <a:lnTo>
                        <a:pt x="4438" y="279"/>
                      </a:lnTo>
                      <a:lnTo>
                        <a:pt x="4453" y="306"/>
                      </a:lnTo>
                      <a:lnTo>
                        <a:pt x="4468" y="332"/>
                      </a:lnTo>
                      <a:lnTo>
                        <a:pt x="4483" y="358"/>
                      </a:lnTo>
                      <a:lnTo>
                        <a:pt x="4644" y="631"/>
                      </a:lnTo>
                      <a:lnTo>
                        <a:pt x="4761" y="631"/>
                      </a:lnTo>
                      <a:lnTo>
                        <a:pt x="4761" y="10"/>
                      </a:lnTo>
                      <a:lnTo>
                        <a:pt x="4657" y="10"/>
                      </a:lnTo>
                      <a:lnTo>
                        <a:pt x="4657" y="226"/>
                      </a:lnTo>
                      <a:lnTo>
                        <a:pt x="4657" y="261"/>
                      </a:lnTo>
                      <a:lnTo>
                        <a:pt x="4658" y="295"/>
                      </a:lnTo>
                      <a:lnTo>
                        <a:pt x="4658" y="328"/>
                      </a:lnTo>
                      <a:lnTo>
                        <a:pt x="4659" y="360"/>
                      </a:lnTo>
                      <a:lnTo>
                        <a:pt x="4661" y="391"/>
                      </a:lnTo>
                      <a:lnTo>
                        <a:pt x="4662" y="422"/>
                      </a:lnTo>
                      <a:lnTo>
                        <a:pt x="4665" y="453"/>
                      </a:lnTo>
                      <a:lnTo>
                        <a:pt x="4667" y="484"/>
                      </a:lnTo>
                      <a:lnTo>
                        <a:pt x="4665" y="485"/>
                      </a:lnTo>
                      <a:lnTo>
                        <a:pt x="4653" y="459"/>
                      </a:lnTo>
                      <a:lnTo>
                        <a:pt x="4642" y="433"/>
                      </a:lnTo>
                      <a:lnTo>
                        <a:pt x="4630" y="407"/>
                      </a:lnTo>
                      <a:lnTo>
                        <a:pt x="4616" y="381"/>
                      </a:lnTo>
                      <a:lnTo>
                        <a:pt x="4603" y="355"/>
                      </a:lnTo>
                      <a:lnTo>
                        <a:pt x="4589" y="328"/>
                      </a:lnTo>
                      <a:lnTo>
                        <a:pt x="4574" y="302"/>
                      </a:lnTo>
                      <a:lnTo>
                        <a:pt x="4559" y="277"/>
                      </a:lnTo>
                      <a:lnTo>
                        <a:pt x="4399" y="10"/>
                      </a:lnTo>
                      <a:lnTo>
                        <a:pt x="4270" y="10"/>
                      </a:lnTo>
                      <a:lnTo>
                        <a:pt x="4270" y="631"/>
                      </a:lnTo>
                      <a:lnTo>
                        <a:pt x="4374" y="631"/>
                      </a:lnTo>
                      <a:close/>
                      <a:moveTo>
                        <a:pt x="3827" y="369"/>
                      </a:moveTo>
                      <a:lnTo>
                        <a:pt x="3876" y="216"/>
                      </a:lnTo>
                      <a:lnTo>
                        <a:pt x="3884" y="187"/>
                      </a:lnTo>
                      <a:lnTo>
                        <a:pt x="3891" y="158"/>
                      </a:lnTo>
                      <a:lnTo>
                        <a:pt x="3898" y="129"/>
                      </a:lnTo>
                      <a:lnTo>
                        <a:pt x="3905" y="100"/>
                      </a:lnTo>
                      <a:lnTo>
                        <a:pt x="3908" y="100"/>
                      </a:lnTo>
                      <a:lnTo>
                        <a:pt x="3915" y="128"/>
                      </a:lnTo>
                      <a:lnTo>
                        <a:pt x="3922" y="157"/>
                      </a:lnTo>
                      <a:lnTo>
                        <a:pt x="3930" y="187"/>
                      </a:lnTo>
                      <a:lnTo>
                        <a:pt x="3938" y="217"/>
                      </a:lnTo>
                      <a:lnTo>
                        <a:pt x="3988" y="369"/>
                      </a:lnTo>
                      <a:lnTo>
                        <a:pt x="3827" y="369"/>
                      </a:lnTo>
                      <a:close/>
                      <a:moveTo>
                        <a:pt x="4006" y="456"/>
                      </a:moveTo>
                      <a:lnTo>
                        <a:pt x="4063" y="631"/>
                      </a:lnTo>
                      <a:lnTo>
                        <a:pt x="4184" y="631"/>
                      </a:lnTo>
                      <a:lnTo>
                        <a:pt x="3983" y="10"/>
                      </a:lnTo>
                      <a:lnTo>
                        <a:pt x="3839" y="10"/>
                      </a:lnTo>
                      <a:lnTo>
                        <a:pt x="3639" y="631"/>
                      </a:lnTo>
                      <a:lnTo>
                        <a:pt x="3756" y="631"/>
                      </a:lnTo>
                      <a:lnTo>
                        <a:pt x="3809" y="456"/>
                      </a:lnTo>
                      <a:lnTo>
                        <a:pt x="4006" y="456"/>
                      </a:lnTo>
                      <a:close/>
                      <a:moveTo>
                        <a:pt x="3389" y="631"/>
                      </a:moveTo>
                      <a:lnTo>
                        <a:pt x="3502" y="631"/>
                      </a:lnTo>
                      <a:lnTo>
                        <a:pt x="3502" y="105"/>
                      </a:lnTo>
                      <a:lnTo>
                        <a:pt x="3680" y="105"/>
                      </a:lnTo>
                      <a:lnTo>
                        <a:pt x="3680" y="10"/>
                      </a:lnTo>
                      <a:lnTo>
                        <a:pt x="3211" y="10"/>
                      </a:lnTo>
                      <a:lnTo>
                        <a:pt x="3211" y="105"/>
                      </a:lnTo>
                      <a:lnTo>
                        <a:pt x="3389" y="105"/>
                      </a:lnTo>
                      <a:lnTo>
                        <a:pt x="3389" y="631"/>
                      </a:lnTo>
                      <a:close/>
                      <a:moveTo>
                        <a:pt x="2906" y="631"/>
                      </a:moveTo>
                      <a:lnTo>
                        <a:pt x="3275" y="631"/>
                      </a:lnTo>
                      <a:lnTo>
                        <a:pt x="3275" y="536"/>
                      </a:lnTo>
                      <a:lnTo>
                        <a:pt x="3020" y="536"/>
                      </a:lnTo>
                      <a:lnTo>
                        <a:pt x="3020" y="10"/>
                      </a:lnTo>
                      <a:lnTo>
                        <a:pt x="2906" y="10"/>
                      </a:lnTo>
                      <a:lnTo>
                        <a:pt x="2906" y="631"/>
                      </a:lnTo>
                      <a:close/>
                      <a:moveTo>
                        <a:pt x="2293" y="10"/>
                      </a:moveTo>
                      <a:lnTo>
                        <a:pt x="2293" y="365"/>
                      </a:lnTo>
                      <a:lnTo>
                        <a:pt x="2293" y="383"/>
                      </a:lnTo>
                      <a:lnTo>
                        <a:pt x="2294" y="400"/>
                      </a:lnTo>
                      <a:lnTo>
                        <a:pt x="2295" y="417"/>
                      </a:lnTo>
                      <a:lnTo>
                        <a:pt x="2297" y="433"/>
                      </a:lnTo>
                      <a:lnTo>
                        <a:pt x="2299" y="449"/>
                      </a:lnTo>
                      <a:lnTo>
                        <a:pt x="2303" y="463"/>
                      </a:lnTo>
                      <a:lnTo>
                        <a:pt x="2306" y="477"/>
                      </a:lnTo>
                      <a:lnTo>
                        <a:pt x="2310" y="491"/>
                      </a:lnTo>
                      <a:lnTo>
                        <a:pt x="2314" y="503"/>
                      </a:lnTo>
                      <a:lnTo>
                        <a:pt x="2319" y="515"/>
                      </a:lnTo>
                      <a:lnTo>
                        <a:pt x="2324" y="528"/>
                      </a:lnTo>
                      <a:lnTo>
                        <a:pt x="2330" y="538"/>
                      </a:lnTo>
                      <a:lnTo>
                        <a:pt x="2336" y="548"/>
                      </a:lnTo>
                      <a:lnTo>
                        <a:pt x="2343" y="559"/>
                      </a:lnTo>
                      <a:lnTo>
                        <a:pt x="2350" y="568"/>
                      </a:lnTo>
                      <a:lnTo>
                        <a:pt x="2357" y="576"/>
                      </a:lnTo>
                      <a:lnTo>
                        <a:pt x="2365" y="584"/>
                      </a:lnTo>
                      <a:lnTo>
                        <a:pt x="2373" y="592"/>
                      </a:lnTo>
                      <a:lnTo>
                        <a:pt x="2383" y="599"/>
                      </a:lnTo>
                      <a:lnTo>
                        <a:pt x="2392" y="605"/>
                      </a:lnTo>
                      <a:lnTo>
                        <a:pt x="2401" y="611"/>
                      </a:lnTo>
                      <a:lnTo>
                        <a:pt x="2411" y="616"/>
                      </a:lnTo>
                      <a:lnTo>
                        <a:pt x="2422" y="621"/>
                      </a:lnTo>
                      <a:lnTo>
                        <a:pt x="2432" y="625"/>
                      </a:lnTo>
                      <a:lnTo>
                        <a:pt x="2443" y="629"/>
                      </a:lnTo>
                      <a:lnTo>
                        <a:pt x="2455" y="633"/>
                      </a:lnTo>
                      <a:lnTo>
                        <a:pt x="2466" y="635"/>
                      </a:lnTo>
                      <a:lnTo>
                        <a:pt x="2478" y="637"/>
                      </a:lnTo>
                      <a:lnTo>
                        <a:pt x="2503" y="640"/>
                      </a:lnTo>
                      <a:lnTo>
                        <a:pt x="2530" y="641"/>
                      </a:lnTo>
                      <a:lnTo>
                        <a:pt x="2543" y="641"/>
                      </a:lnTo>
                      <a:lnTo>
                        <a:pt x="2556" y="640"/>
                      </a:lnTo>
                      <a:lnTo>
                        <a:pt x="2570" y="639"/>
                      </a:lnTo>
                      <a:lnTo>
                        <a:pt x="2583" y="637"/>
                      </a:lnTo>
                      <a:lnTo>
                        <a:pt x="2595" y="635"/>
                      </a:lnTo>
                      <a:lnTo>
                        <a:pt x="2608" y="632"/>
                      </a:lnTo>
                      <a:lnTo>
                        <a:pt x="2619" y="629"/>
                      </a:lnTo>
                      <a:lnTo>
                        <a:pt x="2631" y="624"/>
                      </a:lnTo>
                      <a:lnTo>
                        <a:pt x="2643" y="620"/>
                      </a:lnTo>
                      <a:lnTo>
                        <a:pt x="2653" y="615"/>
                      </a:lnTo>
                      <a:lnTo>
                        <a:pt x="2663" y="610"/>
                      </a:lnTo>
                      <a:lnTo>
                        <a:pt x="2673" y="604"/>
                      </a:lnTo>
                      <a:lnTo>
                        <a:pt x="2683" y="598"/>
                      </a:lnTo>
                      <a:lnTo>
                        <a:pt x="2692" y="591"/>
                      </a:lnTo>
                      <a:lnTo>
                        <a:pt x="2701" y="582"/>
                      </a:lnTo>
                      <a:lnTo>
                        <a:pt x="2709" y="574"/>
                      </a:lnTo>
                      <a:lnTo>
                        <a:pt x="2718" y="566"/>
                      </a:lnTo>
                      <a:lnTo>
                        <a:pt x="2725" y="557"/>
                      </a:lnTo>
                      <a:lnTo>
                        <a:pt x="2732" y="546"/>
                      </a:lnTo>
                      <a:lnTo>
                        <a:pt x="2738" y="536"/>
                      </a:lnTo>
                      <a:lnTo>
                        <a:pt x="2744" y="525"/>
                      </a:lnTo>
                      <a:lnTo>
                        <a:pt x="2750" y="513"/>
                      </a:lnTo>
                      <a:lnTo>
                        <a:pt x="2755" y="501"/>
                      </a:lnTo>
                      <a:lnTo>
                        <a:pt x="2760" y="489"/>
                      </a:lnTo>
                      <a:lnTo>
                        <a:pt x="2764" y="475"/>
                      </a:lnTo>
                      <a:lnTo>
                        <a:pt x="2767" y="461"/>
                      </a:lnTo>
                      <a:lnTo>
                        <a:pt x="2770" y="446"/>
                      </a:lnTo>
                      <a:lnTo>
                        <a:pt x="2772" y="431"/>
                      </a:lnTo>
                      <a:lnTo>
                        <a:pt x="2774" y="416"/>
                      </a:lnTo>
                      <a:lnTo>
                        <a:pt x="2776" y="399"/>
                      </a:lnTo>
                      <a:lnTo>
                        <a:pt x="2777" y="383"/>
                      </a:lnTo>
                      <a:lnTo>
                        <a:pt x="2777" y="364"/>
                      </a:lnTo>
                      <a:lnTo>
                        <a:pt x="2777" y="10"/>
                      </a:lnTo>
                      <a:lnTo>
                        <a:pt x="2664" y="10"/>
                      </a:lnTo>
                      <a:lnTo>
                        <a:pt x="2664" y="372"/>
                      </a:lnTo>
                      <a:lnTo>
                        <a:pt x="2663" y="394"/>
                      </a:lnTo>
                      <a:lnTo>
                        <a:pt x="2661" y="415"/>
                      </a:lnTo>
                      <a:lnTo>
                        <a:pt x="2659" y="433"/>
                      </a:lnTo>
                      <a:lnTo>
                        <a:pt x="2655" y="451"/>
                      </a:lnTo>
                      <a:lnTo>
                        <a:pt x="2650" y="467"/>
                      </a:lnTo>
                      <a:lnTo>
                        <a:pt x="2644" y="481"/>
                      </a:lnTo>
                      <a:lnTo>
                        <a:pt x="2638" y="495"/>
                      </a:lnTo>
                      <a:lnTo>
                        <a:pt x="2629" y="506"/>
                      </a:lnTo>
                      <a:lnTo>
                        <a:pt x="2620" y="516"/>
                      </a:lnTo>
                      <a:lnTo>
                        <a:pt x="2611" y="526"/>
                      </a:lnTo>
                      <a:lnTo>
                        <a:pt x="2600" y="533"/>
                      </a:lnTo>
                      <a:lnTo>
                        <a:pt x="2588" y="539"/>
                      </a:lnTo>
                      <a:lnTo>
                        <a:pt x="2576" y="544"/>
                      </a:lnTo>
                      <a:lnTo>
                        <a:pt x="2563" y="547"/>
                      </a:lnTo>
                      <a:lnTo>
                        <a:pt x="2548" y="549"/>
                      </a:lnTo>
                      <a:lnTo>
                        <a:pt x="2534" y="549"/>
                      </a:lnTo>
                      <a:lnTo>
                        <a:pt x="2519" y="549"/>
                      </a:lnTo>
                      <a:lnTo>
                        <a:pt x="2506" y="547"/>
                      </a:lnTo>
                      <a:lnTo>
                        <a:pt x="2493" y="543"/>
                      </a:lnTo>
                      <a:lnTo>
                        <a:pt x="2481" y="539"/>
                      </a:lnTo>
                      <a:lnTo>
                        <a:pt x="2470" y="533"/>
                      </a:lnTo>
                      <a:lnTo>
                        <a:pt x="2460" y="526"/>
                      </a:lnTo>
                      <a:lnTo>
                        <a:pt x="2449" y="516"/>
                      </a:lnTo>
                      <a:lnTo>
                        <a:pt x="2441" y="506"/>
                      </a:lnTo>
                      <a:lnTo>
                        <a:pt x="2433" y="495"/>
                      </a:lnTo>
                      <a:lnTo>
                        <a:pt x="2426" y="481"/>
                      </a:lnTo>
                      <a:lnTo>
                        <a:pt x="2421" y="467"/>
                      </a:lnTo>
                      <a:lnTo>
                        <a:pt x="2416" y="451"/>
                      </a:lnTo>
                      <a:lnTo>
                        <a:pt x="2411" y="433"/>
                      </a:lnTo>
                      <a:lnTo>
                        <a:pt x="2408" y="415"/>
                      </a:lnTo>
                      <a:lnTo>
                        <a:pt x="2406" y="394"/>
                      </a:lnTo>
                      <a:lnTo>
                        <a:pt x="2406" y="372"/>
                      </a:lnTo>
                      <a:lnTo>
                        <a:pt x="2406" y="10"/>
                      </a:lnTo>
                      <a:lnTo>
                        <a:pt x="2293" y="10"/>
                      </a:lnTo>
                      <a:close/>
                      <a:moveTo>
                        <a:pt x="1789" y="601"/>
                      </a:moveTo>
                      <a:lnTo>
                        <a:pt x="1803" y="609"/>
                      </a:lnTo>
                      <a:lnTo>
                        <a:pt x="1821" y="616"/>
                      </a:lnTo>
                      <a:lnTo>
                        <a:pt x="1840" y="622"/>
                      </a:lnTo>
                      <a:lnTo>
                        <a:pt x="1861" y="629"/>
                      </a:lnTo>
                      <a:lnTo>
                        <a:pt x="1883" y="634"/>
                      </a:lnTo>
                      <a:lnTo>
                        <a:pt x="1908" y="637"/>
                      </a:lnTo>
                      <a:lnTo>
                        <a:pt x="1932" y="640"/>
                      </a:lnTo>
                      <a:lnTo>
                        <a:pt x="1956" y="641"/>
                      </a:lnTo>
                      <a:lnTo>
                        <a:pt x="1986" y="640"/>
                      </a:lnTo>
                      <a:lnTo>
                        <a:pt x="2013" y="637"/>
                      </a:lnTo>
                      <a:lnTo>
                        <a:pt x="2025" y="635"/>
                      </a:lnTo>
                      <a:lnTo>
                        <a:pt x="2037" y="632"/>
                      </a:lnTo>
                      <a:lnTo>
                        <a:pt x="2050" y="629"/>
                      </a:lnTo>
                      <a:lnTo>
                        <a:pt x="2061" y="625"/>
                      </a:lnTo>
                      <a:lnTo>
                        <a:pt x="2071" y="621"/>
                      </a:lnTo>
                      <a:lnTo>
                        <a:pt x="2082" y="617"/>
                      </a:lnTo>
                      <a:lnTo>
                        <a:pt x="2092" y="613"/>
                      </a:lnTo>
                      <a:lnTo>
                        <a:pt x="2101" y="608"/>
                      </a:lnTo>
                      <a:lnTo>
                        <a:pt x="2110" y="603"/>
                      </a:lnTo>
                      <a:lnTo>
                        <a:pt x="2119" y="597"/>
                      </a:lnTo>
                      <a:lnTo>
                        <a:pt x="2127" y="591"/>
                      </a:lnTo>
                      <a:lnTo>
                        <a:pt x="2134" y="584"/>
                      </a:lnTo>
                      <a:lnTo>
                        <a:pt x="2141" y="578"/>
                      </a:lnTo>
                      <a:lnTo>
                        <a:pt x="2147" y="571"/>
                      </a:lnTo>
                      <a:lnTo>
                        <a:pt x="2154" y="564"/>
                      </a:lnTo>
                      <a:lnTo>
                        <a:pt x="2160" y="557"/>
                      </a:lnTo>
                      <a:lnTo>
                        <a:pt x="2170" y="541"/>
                      </a:lnTo>
                      <a:lnTo>
                        <a:pt x="2177" y="526"/>
                      </a:lnTo>
                      <a:lnTo>
                        <a:pt x="2183" y="508"/>
                      </a:lnTo>
                      <a:lnTo>
                        <a:pt x="2189" y="491"/>
                      </a:lnTo>
                      <a:lnTo>
                        <a:pt x="2191" y="472"/>
                      </a:lnTo>
                      <a:lnTo>
                        <a:pt x="2192" y="454"/>
                      </a:lnTo>
                      <a:lnTo>
                        <a:pt x="2192" y="437"/>
                      </a:lnTo>
                      <a:lnTo>
                        <a:pt x="2190" y="422"/>
                      </a:lnTo>
                      <a:lnTo>
                        <a:pt x="2186" y="407"/>
                      </a:lnTo>
                      <a:lnTo>
                        <a:pt x="2182" y="393"/>
                      </a:lnTo>
                      <a:lnTo>
                        <a:pt x="2176" y="380"/>
                      </a:lnTo>
                      <a:lnTo>
                        <a:pt x="2170" y="367"/>
                      </a:lnTo>
                      <a:lnTo>
                        <a:pt x="2162" y="355"/>
                      </a:lnTo>
                      <a:lnTo>
                        <a:pt x="2153" y="344"/>
                      </a:lnTo>
                      <a:lnTo>
                        <a:pt x="2142" y="332"/>
                      </a:lnTo>
                      <a:lnTo>
                        <a:pt x="2130" y="322"/>
                      </a:lnTo>
                      <a:lnTo>
                        <a:pt x="2117" y="313"/>
                      </a:lnTo>
                      <a:lnTo>
                        <a:pt x="2102" y="303"/>
                      </a:lnTo>
                      <a:lnTo>
                        <a:pt x="2087" y="294"/>
                      </a:lnTo>
                      <a:lnTo>
                        <a:pt x="2070" y="286"/>
                      </a:lnTo>
                      <a:lnTo>
                        <a:pt x="2052" y="278"/>
                      </a:lnTo>
                      <a:lnTo>
                        <a:pt x="2032" y="270"/>
                      </a:lnTo>
                      <a:lnTo>
                        <a:pt x="2004" y="258"/>
                      </a:lnTo>
                      <a:lnTo>
                        <a:pt x="1979" y="247"/>
                      </a:lnTo>
                      <a:lnTo>
                        <a:pt x="1969" y="242"/>
                      </a:lnTo>
                      <a:lnTo>
                        <a:pt x="1958" y="236"/>
                      </a:lnTo>
                      <a:lnTo>
                        <a:pt x="1950" y="230"/>
                      </a:lnTo>
                      <a:lnTo>
                        <a:pt x="1942" y="224"/>
                      </a:lnTo>
                      <a:lnTo>
                        <a:pt x="1936" y="219"/>
                      </a:lnTo>
                      <a:lnTo>
                        <a:pt x="1930" y="213"/>
                      </a:lnTo>
                      <a:lnTo>
                        <a:pt x="1924" y="206"/>
                      </a:lnTo>
                      <a:lnTo>
                        <a:pt x="1920" y="200"/>
                      </a:lnTo>
                      <a:lnTo>
                        <a:pt x="1917" y="192"/>
                      </a:lnTo>
                      <a:lnTo>
                        <a:pt x="1915" y="184"/>
                      </a:lnTo>
                      <a:lnTo>
                        <a:pt x="1914" y="177"/>
                      </a:lnTo>
                      <a:lnTo>
                        <a:pt x="1914" y="168"/>
                      </a:lnTo>
                      <a:lnTo>
                        <a:pt x="1914" y="162"/>
                      </a:lnTo>
                      <a:lnTo>
                        <a:pt x="1915" y="154"/>
                      </a:lnTo>
                      <a:lnTo>
                        <a:pt x="1917" y="147"/>
                      </a:lnTo>
                      <a:lnTo>
                        <a:pt x="1919" y="141"/>
                      </a:lnTo>
                      <a:lnTo>
                        <a:pt x="1923" y="135"/>
                      </a:lnTo>
                      <a:lnTo>
                        <a:pt x="1928" y="129"/>
                      </a:lnTo>
                      <a:lnTo>
                        <a:pt x="1933" y="122"/>
                      </a:lnTo>
                      <a:lnTo>
                        <a:pt x="1938" y="117"/>
                      </a:lnTo>
                      <a:lnTo>
                        <a:pt x="1945" y="112"/>
                      </a:lnTo>
                      <a:lnTo>
                        <a:pt x="1952" y="107"/>
                      </a:lnTo>
                      <a:lnTo>
                        <a:pt x="1960" y="103"/>
                      </a:lnTo>
                      <a:lnTo>
                        <a:pt x="1970" y="100"/>
                      </a:lnTo>
                      <a:lnTo>
                        <a:pt x="1980" y="97"/>
                      </a:lnTo>
                      <a:lnTo>
                        <a:pt x="1991" y="95"/>
                      </a:lnTo>
                      <a:lnTo>
                        <a:pt x="2004" y="94"/>
                      </a:lnTo>
                      <a:lnTo>
                        <a:pt x="2016" y="94"/>
                      </a:lnTo>
                      <a:lnTo>
                        <a:pt x="2037" y="94"/>
                      </a:lnTo>
                      <a:lnTo>
                        <a:pt x="2057" y="96"/>
                      </a:lnTo>
                      <a:lnTo>
                        <a:pt x="2075" y="100"/>
                      </a:lnTo>
                      <a:lnTo>
                        <a:pt x="2092" y="104"/>
                      </a:lnTo>
                      <a:lnTo>
                        <a:pt x="2106" y="108"/>
                      </a:lnTo>
                      <a:lnTo>
                        <a:pt x="2120" y="113"/>
                      </a:lnTo>
                      <a:lnTo>
                        <a:pt x="2131" y="118"/>
                      </a:lnTo>
                      <a:lnTo>
                        <a:pt x="2140" y="122"/>
                      </a:lnTo>
                      <a:lnTo>
                        <a:pt x="2167" y="31"/>
                      </a:lnTo>
                      <a:lnTo>
                        <a:pt x="2155" y="25"/>
                      </a:lnTo>
                      <a:lnTo>
                        <a:pt x="2139" y="20"/>
                      </a:lnTo>
                      <a:lnTo>
                        <a:pt x="2124" y="14"/>
                      </a:lnTo>
                      <a:lnTo>
                        <a:pt x="2106" y="9"/>
                      </a:lnTo>
                      <a:lnTo>
                        <a:pt x="2087" y="6"/>
                      </a:lnTo>
                      <a:lnTo>
                        <a:pt x="2065" y="3"/>
                      </a:lnTo>
                      <a:lnTo>
                        <a:pt x="2043" y="1"/>
                      </a:lnTo>
                      <a:lnTo>
                        <a:pt x="2019" y="0"/>
                      </a:lnTo>
                      <a:lnTo>
                        <a:pt x="1994" y="1"/>
                      </a:lnTo>
                      <a:lnTo>
                        <a:pt x="1971" y="4"/>
                      </a:lnTo>
                      <a:lnTo>
                        <a:pt x="1948" y="8"/>
                      </a:lnTo>
                      <a:lnTo>
                        <a:pt x="1928" y="14"/>
                      </a:lnTo>
                      <a:lnTo>
                        <a:pt x="1908" y="22"/>
                      </a:lnTo>
                      <a:lnTo>
                        <a:pt x="1890" y="30"/>
                      </a:lnTo>
                      <a:lnTo>
                        <a:pt x="1873" y="40"/>
                      </a:lnTo>
                      <a:lnTo>
                        <a:pt x="1859" y="51"/>
                      </a:lnTo>
                      <a:lnTo>
                        <a:pt x="1845" y="64"/>
                      </a:lnTo>
                      <a:lnTo>
                        <a:pt x="1833" y="77"/>
                      </a:lnTo>
                      <a:lnTo>
                        <a:pt x="1823" y="93"/>
                      </a:lnTo>
                      <a:lnTo>
                        <a:pt x="1815" y="108"/>
                      </a:lnTo>
                      <a:lnTo>
                        <a:pt x="1808" y="124"/>
                      </a:lnTo>
                      <a:lnTo>
                        <a:pt x="1803" y="142"/>
                      </a:lnTo>
                      <a:lnTo>
                        <a:pt x="1800" y="159"/>
                      </a:lnTo>
                      <a:lnTo>
                        <a:pt x="1799" y="179"/>
                      </a:lnTo>
                      <a:lnTo>
                        <a:pt x="1800" y="194"/>
                      </a:lnTo>
                      <a:lnTo>
                        <a:pt x="1802" y="211"/>
                      </a:lnTo>
                      <a:lnTo>
                        <a:pt x="1806" y="225"/>
                      </a:lnTo>
                      <a:lnTo>
                        <a:pt x="1811" y="240"/>
                      </a:lnTo>
                      <a:lnTo>
                        <a:pt x="1818" y="253"/>
                      </a:lnTo>
                      <a:lnTo>
                        <a:pt x="1825" y="265"/>
                      </a:lnTo>
                      <a:lnTo>
                        <a:pt x="1834" y="277"/>
                      </a:lnTo>
                      <a:lnTo>
                        <a:pt x="1844" y="288"/>
                      </a:lnTo>
                      <a:lnTo>
                        <a:pt x="1857" y="299"/>
                      </a:lnTo>
                      <a:lnTo>
                        <a:pt x="1869" y="310"/>
                      </a:lnTo>
                      <a:lnTo>
                        <a:pt x="1882" y="319"/>
                      </a:lnTo>
                      <a:lnTo>
                        <a:pt x="1898" y="328"/>
                      </a:lnTo>
                      <a:lnTo>
                        <a:pt x="1913" y="336"/>
                      </a:lnTo>
                      <a:lnTo>
                        <a:pt x="1931" y="345"/>
                      </a:lnTo>
                      <a:lnTo>
                        <a:pt x="1948" y="352"/>
                      </a:lnTo>
                      <a:lnTo>
                        <a:pt x="1967" y="359"/>
                      </a:lnTo>
                      <a:lnTo>
                        <a:pt x="1994" y="369"/>
                      </a:lnTo>
                      <a:lnTo>
                        <a:pt x="2017" y="381"/>
                      </a:lnTo>
                      <a:lnTo>
                        <a:pt x="2027" y="386"/>
                      </a:lnTo>
                      <a:lnTo>
                        <a:pt x="2036" y="392"/>
                      </a:lnTo>
                      <a:lnTo>
                        <a:pt x="2044" y="397"/>
                      </a:lnTo>
                      <a:lnTo>
                        <a:pt x="2051" y="403"/>
                      </a:lnTo>
                      <a:lnTo>
                        <a:pt x="2057" y="409"/>
                      </a:lnTo>
                      <a:lnTo>
                        <a:pt x="2062" y="417"/>
                      </a:lnTo>
                      <a:lnTo>
                        <a:pt x="2067" y="423"/>
                      </a:lnTo>
                      <a:lnTo>
                        <a:pt x="2070" y="430"/>
                      </a:lnTo>
                      <a:lnTo>
                        <a:pt x="2073" y="437"/>
                      </a:lnTo>
                      <a:lnTo>
                        <a:pt x="2075" y="445"/>
                      </a:lnTo>
                      <a:lnTo>
                        <a:pt x="2077" y="454"/>
                      </a:lnTo>
                      <a:lnTo>
                        <a:pt x="2077" y="462"/>
                      </a:lnTo>
                      <a:lnTo>
                        <a:pt x="2077" y="471"/>
                      </a:lnTo>
                      <a:lnTo>
                        <a:pt x="2074" y="480"/>
                      </a:lnTo>
                      <a:lnTo>
                        <a:pt x="2072" y="489"/>
                      </a:lnTo>
                      <a:lnTo>
                        <a:pt x="2069" y="497"/>
                      </a:lnTo>
                      <a:lnTo>
                        <a:pt x="2065" y="504"/>
                      </a:lnTo>
                      <a:lnTo>
                        <a:pt x="2060" y="511"/>
                      </a:lnTo>
                      <a:lnTo>
                        <a:pt x="2054" y="517"/>
                      </a:lnTo>
                      <a:lnTo>
                        <a:pt x="2048" y="524"/>
                      </a:lnTo>
                      <a:lnTo>
                        <a:pt x="2040" y="529"/>
                      </a:lnTo>
                      <a:lnTo>
                        <a:pt x="2031" y="533"/>
                      </a:lnTo>
                      <a:lnTo>
                        <a:pt x="2022" y="537"/>
                      </a:lnTo>
                      <a:lnTo>
                        <a:pt x="2012" y="540"/>
                      </a:lnTo>
                      <a:lnTo>
                        <a:pt x="2002" y="543"/>
                      </a:lnTo>
                      <a:lnTo>
                        <a:pt x="1989" y="545"/>
                      </a:lnTo>
                      <a:lnTo>
                        <a:pt x="1977" y="546"/>
                      </a:lnTo>
                      <a:lnTo>
                        <a:pt x="1965" y="546"/>
                      </a:lnTo>
                      <a:lnTo>
                        <a:pt x="1943" y="546"/>
                      </a:lnTo>
                      <a:lnTo>
                        <a:pt x="1921" y="543"/>
                      </a:lnTo>
                      <a:lnTo>
                        <a:pt x="1901" y="540"/>
                      </a:lnTo>
                      <a:lnTo>
                        <a:pt x="1881" y="535"/>
                      </a:lnTo>
                      <a:lnTo>
                        <a:pt x="1863" y="529"/>
                      </a:lnTo>
                      <a:lnTo>
                        <a:pt x="1845" y="523"/>
                      </a:lnTo>
                      <a:lnTo>
                        <a:pt x="1829" y="514"/>
                      </a:lnTo>
                      <a:lnTo>
                        <a:pt x="1815" y="507"/>
                      </a:lnTo>
                      <a:lnTo>
                        <a:pt x="1789" y="601"/>
                      </a:lnTo>
                      <a:close/>
                      <a:moveTo>
                        <a:pt x="1300" y="631"/>
                      </a:moveTo>
                      <a:lnTo>
                        <a:pt x="1300" y="408"/>
                      </a:lnTo>
                      <a:lnTo>
                        <a:pt x="1300" y="371"/>
                      </a:lnTo>
                      <a:lnTo>
                        <a:pt x="1299" y="335"/>
                      </a:lnTo>
                      <a:lnTo>
                        <a:pt x="1299" y="301"/>
                      </a:lnTo>
                      <a:lnTo>
                        <a:pt x="1298" y="269"/>
                      </a:lnTo>
                      <a:lnTo>
                        <a:pt x="1298" y="237"/>
                      </a:lnTo>
                      <a:lnTo>
                        <a:pt x="1297" y="205"/>
                      </a:lnTo>
                      <a:lnTo>
                        <a:pt x="1295" y="175"/>
                      </a:lnTo>
                      <a:lnTo>
                        <a:pt x="1294" y="144"/>
                      </a:lnTo>
                      <a:lnTo>
                        <a:pt x="1297" y="144"/>
                      </a:lnTo>
                      <a:lnTo>
                        <a:pt x="1308" y="170"/>
                      </a:lnTo>
                      <a:lnTo>
                        <a:pt x="1321" y="198"/>
                      </a:lnTo>
                      <a:lnTo>
                        <a:pt x="1335" y="224"/>
                      </a:lnTo>
                      <a:lnTo>
                        <a:pt x="1348" y="251"/>
                      </a:lnTo>
                      <a:lnTo>
                        <a:pt x="1362" y="279"/>
                      </a:lnTo>
                      <a:lnTo>
                        <a:pt x="1378" y="306"/>
                      </a:lnTo>
                      <a:lnTo>
                        <a:pt x="1392" y="332"/>
                      </a:lnTo>
                      <a:lnTo>
                        <a:pt x="1408" y="358"/>
                      </a:lnTo>
                      <a:lnTo>
                        <a:pt x="1569" y="631"/>
                      </a:lnTo>
                      <a:lnTo>
                        <a:pt x="1686" y="631"/>
                      </a:lnTo>
                      <a:lnTo>
                        <a:pt x="1686" y="10"/>
                      </a:lnTo>
                      <a:lnTo>
                        <a:pt x="1582" y="10"/>
                      </a:lnTo>
                      <a:lnTo>
                        <a:pt x="1582" y="226"/>
                      </a:lnTo>
                      <a:lnTo>
                        <a:pt x="1582" y="261"/>
                      </a:lnTo>
                      <a:lnTo>
                        <a:pt x="1582" y="295"/>
                      </a:lnTo>
                      <a:lnTo>
                        <a:pt x="1583" y="328"/>
                      </a:lnTo>
                      <a:lnTo>
                        <a:pt x="1584" y="360"/>
                      </a:lnTo>
                      <a:lnTo>
                        <a:pt x="1585" y="391"/>
                      </a:lnTo>
                      <a:lnTo>
                        <a:pt x="1587" y="422"/>
                      </a:lnTo>
                      <a:lnTo>
                        <a:pt x="1589" y="453"/>
                      </a:lnTo>
                      <a:lnTo>
                        <a:pt x="1592" y="484"/>
                      </a:lnTo>
                      <a:lnTo>
                        <a:pt x="1589" y="485"/>
                      </a:lnTo>
                      <a:lnTo>
                        <a:pt x="1578" y="459"/>
                      </a:lnTo>
                      <a:lnTo>
                        <a:pt x="1567" y="433"/>
                      </a:lnTo>
                      <a:lnTo>
                        <a:pt x="1555" y="407"/>
                      </a:lnTo>
                      <a:lnTo>
                        <a:pt x="1541" y="381"/>
                      </a:lnTo>
                      <a:lnTo>
                        <a:pt x="1528" y="355"/>
                      </a:lnTo>
                      <a:lnTo>
                        <a:pt x="1513" y="328"/>
                      </a:lnTo>
                      <a:lnTo>
                        <a:pt x="1499" y="302"/>
                      </a:lnTo>
                      <a:lnTo>
                        <a:pt x="1484" y="277"/>
                      </a:lnTo>
                      <a:lnTo>
                        <a:pt x="1324" y="10"/>
                      </a:lnTo>
                      <a:lnTo>
                        <a:pt x="1195" y="10"/>
                      </a:lnTo>
                      <a:lnTo>
                        <a:pt x="1195" y="631"/>
                      </a:lnTo>
                      <a:lnTo>
                        <a:pt x="1300" y="631"/>
                      </a:lnTo>
                      <a:close/>
                      <a:moveTo>
                        <a:pt x="804" y="550"/>
                      </a:moveTo>
                      <a:lnTo>
                        <a:pt x="795" y="549"/>
                      </a:lnTo>
                      <a:lnTo>
                        <a:pt x="785" y="549"/>
                      </a:lnTo>
                      <a:lnTo>
                        <a:pt x="776" y="547"/>
                      </a:lnTo>
                      <a:lnTo>
                        <a:pt x="766" y="545"/>
                      </a:lnTo>
                      <a:lnTo>
                        <a:pt x="757" y="543"/>
                      </a:lnTo>
                      <a:lnTo>
                        <a:pt x="749" y="540"/>
                      </a:lnTo>
                      <a:lnTo>
                        <a:pt x="741" y="536"/>
                      </a:lnTo>
                      <a:lnTo>
                        <a:pt x="733" y="532"/>
                      </a:lnTo>
                      <a:lnTo>
                        <a:pt x="724" y="527"/>
                      </a:lnTo>
                      <a:lnTo>
                        <a:pt x="717" y="523"/>
                      </a:lnTo>
                      <a:lnTo>
                        <a:pt x="710" y="516"/>
                      </a:lnTo>
                      <a:lnTo>
                        <a:pt x="703" y="510"/>
                      </a:lnTo>
                      <a:lnTo>
                        <a:pt x="690" y="497"/>
                      </a:lnTo>
                      <a:lnTo>
                        <a:pt x="679" y="482"/>
                      </a:lnTo>
                      <a:lnTo>
                        <a:pt x="668" y="466"/>
                      </a:lnTo>
                      <a:lnTo>
                        <a:pt x="660" y="449"/>
                      </a:lnTo>
                      <a:lnTo>
                        <a:pt x="651" y="430"/>
                      </a:lnTo>
                      <a:lnTo>
                        <a:pt x="645" y="410"/>
                      </a:lnTo>
                      <a:lnTo>
                        <a:pt x="640" y="389"/>
                      </a:lnTo>
                      <a:lnTo>
                        <a:pt x="637" y="367"/>
                      </a:lnTo>
                      <a:lnTo>
                        <a:pt x="634" y="346"/>
                      </a:lnTo>
                      <a:lnTo>
                        <a:pt x="634" y="322"/>
                      </a:lnTo>
                      <a:lnTo>
                        <a:pt x="634" y="299"/>
                      </a:lnTo>
                      <a:lnTo>
                        <a:pt x="636" y="277"/>
                      </a:lnTo>
                      <a:lnTo>
                        <a:pt x="640" y="255"/>
                      </a:lnTo>
                      <a:lnTo>
                        <a:pt x="645" y="235"/>
                      </a:lnTo>
                      <a:lnTo>
                        <a:pt x="651" y="214"/>
                      </a:lnTo>
                      <a:lnTo>
                        <a:pt x="659" y="194"/>
                      </a:lnTo>
                      <a:lnTo>
                        <a:pt x="668" y="177"/>
                      </a:lnTo>
                      <a:lnTo>
                        <a:pt x="677" y="160"/>
                      </a:lnTo>
                      <a:lnTo>
                        <a:pt x="689" y="145"/>
                      </a:lnTo>
                      <a:lnTo>
                        <a:pt x="702" y="132"/>
                      </a:lnTo>
                      <a:lnTo>
                        <a:pt x="709" y="126"/>
                      </a:lnTo>
                      <a:lnTo>
                        <a:pt x="716" y="119"/>
                      </a:lnTo>
                      <a:lnTo>
                        <a:pt x="723" y="114"/>
                      </a:lnTo>
                      <a:lnTo>
                        <a:pt x="732" y="109"/>
                      </a:lnTo>
                      <a:lnTo>
                        <a:pt x="740" y="105"/>
                      </a:lnTo>
                      <a:lnTo>
                        <a:pt x="748" y="102"/>
                      </a:lnTo>
                      <a:lnTo>
                        <a:pt x="757" y="99"/>
                      </a:lnTo>
                      <a:lnTo>
                        <a:pt x="766" y="96"/>
                      </a:lnTo>
                      <a:lnTo>
                        <a:pt x="776" y="94"/>
                      </a:lnTo>
                      <a:lnTo>
                        <a:pt x="786" y="92"/>
                      </a:lnTo>
                      <a:lnTo>
                        <a:pt x="795" y="91"/>
                      </a:lnTo>
                      <a:lnTo>
                        <a:pt x="807" y="91"/>
                      </a:lnTo>
                      <a:lnTo>
                        <a:pt x="817" y="91"/>
                      </a:lnTo>
                      <a:lnTo>
                        <a:pt x="827" y="92"/>
                      </a:lnTo>
                      <a:lnTo>
                        <a:pt x="836" y="94"/>
                      </a:lnTo>
                      <a:lnTo>
                        <a:pt x="846" y="96"/>
                      </a:lnTo>
                      <a:lnTo>
                        <a:pt x="855" y="99"/>
                      </a:lnTo>
                      <a:lnTo>
                        <a:pt x="864" y="102"/>
                      </a:lnTo>
                      <a:lnTo>
                        <a:pt x="872" y="106"/>
                      </a:lnTo>
                      <a:lnTo>
                        <a:pt x="881" y="110"/>
                      </a:lnTo>
                      <a:lnTo>
                        <a:pt x="889" y="114"/>
                      </a:lnTo>
                      <a:lnTo>
                        <a:pt x="896" y="120"/>
                      </a:lnTo>
                      <a:lnTo>
                        <a:pt x="903" y="126"/>
                      </a:lnTo>
                      <a:lnTo>
                        <a:pt x="910" y="132"/>
                      </a:lnTo>
                      <a:lnTo>
                        <a:pt x="923" y="145"/>
                      </a:lnTo>
                      <a:lnTo>
                        <a:pt x="934" y="160"/>
                      </a:lnTo>
                      <a:lnTo>
                        <a:pt x="944" y="177"/>
                      </a:lnTo>
                      <a:lnTo>
                        <a:pt x="952" y="194"/>
                      </a:lnTo>
                      <a:lnTo>
                        <a:pt x="961" y="214"/>
                      </a:lnTo>
                      <a:lnTo>
                        <a:pt x="967" y="234"/>
                      </a:lnTo>
                      <a:lnTo>
                        <a:pt x="971" y="254"/>
                      </a:lnTo>
                      <a:lnTo>
                        <a:pt x="974" y="275"/>
                      </a:lnTo>
                      <a:lnTo>
                        <a:pt x="976" y="296"/>
                      </a:lnTo>
                      <a:lnTo>
                        <a:pt x="977" y="318"/>
                      </a:lnTo>
                      <a:lnTo>
                        <a:pt x="976" y="343"/>
                      </a:lnTo>
                      <a:lnTo>
                        <a:pt x="974" y="365"/>
                      </a:lnTo>
                      <a:lnTo>
                        <a:pt x="971" y="388"/>
                      </a:lnTo>
                      <a:lnTo>
                        <a:pt x="966" y="409"/>
                      </a:lnTo>
                      <a:lnTo>
                        <a:pt x="960" y="430"/>
                      </a:lnTo>
                      <a:lnTo>
                        <a:pt x="951" y="449"/>
                      </a:lnTo>
                      <a:lnTo>
                        <a:pt x="943" y="467"/>
                      </a:lnTo>
                      <a:lnTo>
                        <a:pt x="933" y="482"/>
                      </a:lnTo>
                      <a:lnTo>
                        <a:pt x="921" y="498"/>
                      </a:lnTo>
                      <a:lnTo>
                        <a:pt x="908" y="511"/>
                      </a:lnTo>
                      <a:lnTo>
                        <a:pt x="901" y="517"/>
                      </a:lnTo>
                      <a:lnTo>
                        <a:pt x="894" y="523"/>
                      </a:lnTo>
                      <a:lnTo>
                        <a:pt x="887" y="528"/>
                      </a:lnTo>
                      <a:lnTo>
                        <a:pt x="878" y="532"/>
                      </a:lnTo>
                      <a:lnTo>
                        <a:pt x="870" y="536"/>
                      </a:lnTo>
                      <a:lnTo>
                        <a:pt x="862" y="540"/>
                      </a:lnTo>
                      <a:lnTo>
                        <a:pt x="854" y="543"/>
                      </a:lnTo>
                      <a:lnTo>
                        <a:pt x="845" y="545"/>
                      </a:lnTo>
                      <a:lnTo>
                        <a:pt x="835" y="547"/>
                      </a:lnTo>
                      <a:lnTo>
                        <a:pt x="826" y="549"/>
                      </a:lnTo>
                      <a:lnTo>
                        <a:pt x="816" y="549"/>
                      </a:lnTo>
                      <a:lnTo>
                        <a:pt x="805" y="550"/>
                      </a:lnTo>
                      <a:lnTo>
                        <a:pt x="804" y="550"/>
                      </a:lnTo>
                      <a:close/>
                      <a:moveTo>
                        <a:pt x="802" y="641"/>
                      </a:moveTo>
                      <a:lnTo>
                        <a:pt x="818" y="641"/>
                      </a:lnTo>
                      <a:lnTo>
                        <a:pt x="833" y="640"/>
                      </a:lnTo>
                      <a:lnTo>
                        <a:pt x="849" y="638"/>
                      </a:lnTo>
                      <a:lnTo>
                        <a:pt x="863" y="636"/>
                      </a:lnTo>
                      <a:lnTo>
                        <a:pt x="878" y="633"/>
                      </a:lnTo>
                      <a:lnTo>
                        <a:pt x="893" y="629"/>
                      </a:lnTo>
                      <a:lnTo>
                        <a:pt x="906" y="624"/>
                      </a:lnTo>
                      <a:lnTo>
                        <a:pt x="920" y="619"/>
                      </a:lnTo>
                      <a:lnTo>
                        <a:pt x="933" y="613"/>
                      </a:lnTo>
                      <a:lnTo>
                        <a:pt x="946" y="607"/>
                      </a:lnTo>
                      <a:lnTo>
                        <a:pt x="959" y="600"/>
                      </a:lnTo>
                      <a:lnTo>
                        <a:pt x="970" y="593"/>
                      </a:lnTo>
                      <a:lnTo>
                        <a:pt x="982" y="584"/>
                      </a:lnTo>
                      <a:lnTo>
                        <a:pt x="993" y="575"/>
                      </a:lnTo>
                      <a:lnTo>
                        <a:pt x="1004" y="566"/>
                      </a:lnTo>
                      <a:lnTo>
                        <a:pt x="1013" y="556"/>
                      </a:lnTo>
                      <a:lnTo>
                        <a:pt x="1023" y="545"/>
                      </a:lnTo>
                      <a:lnTo>
                        <a:pt x="1033" y="533"/>
                      </a:lnTo>
                      <a:lnTo>
                        <a:pt x="1041" y="522"/>
                      </a:lnTo>
                      <a:lnTo>
                        <a:pt x="1049" y="509"/>
                      </a:lnTo>
                      <a:lnTo>
                        <a:pt x="1056" y="496"/>
                      </a:lnTo>
                      <a:lnTo>
                        <a:pt x="1063" y="482"/>
                      </a:lnTo>
                      <a:lnTo>
                        <a:pt x="1070" y="468"/>
                      </a:lnTo>
                      <a:lnTo>
                        <a:pt x="1076" y="453"/>
                      </a:lnTo>
                      <a:lnTo>
                        <a:pt x="1081" y="437"/>
                      </a:lnTo>
                      <a:lnTo>
                        <a:pt x="1085" y="422"/>
                      </a:lnTo>
                      <a:lnTo>
                        <a:pt x="1089" y="405"/>
                      </a:lnTo>
                      <a:lnTo>
                        <a:pt x="1092" y="388"/>
                      </a:lnTo>
                      <a:lnTo>
                        <a:pt x="1094" y="370"/>
                      </a:lnTo>
                      <a:lnTo>
                        <a:pt x="1096" y="352"/>
                      </a:lnTo>
                      <a:lnTo>
                        <a:pt x="1097" y="333"/>
                      </a:lnTo>
                      <a:lnTo>
                        <a:pt x="1097" y="314"/>
                      </a:lnTo>
                      <a:lnTo>
                        <a:pt x="1097" y="297"/>
                      </a:lnTo>
                      <a:lnTo>
                        <a:pt x="1096" y="281"/>
                      </a:lnTo>
                      <a:lnTo>
                        <a:pt x="1095" y="265"/>
                      </a:lnTo>
                      <a:lnTo>
                        <a:pt x="1093" y="250"/>
                      </a:lnTo>
                      <a:lnTo>
                        <a:pt x="1090" y="235"/>
                      </a:lnTo>
                      <a:lnTo>
                        <a:pt x="1087" y="219"/>
                      </a:lnTo>
                      <a:lnTo>
                        <a:pt x="1083" y="205"/>
                      </a:lnTo>
                      <a:lnTo>
                        <a:pt x="1078" y="190"/>
                      </a:lnTo>
                      <a:lnTo>
                        <a:pt x="1073" y="176"/>
                      </a:lnTo>
                      <a:lnTo>
                        <a:pt x="1068" y="163"/>
                      </a:lnTo>
                      <a:lnTo>
                        <a:pt x="1061" y="149"/>
                      </a:lnTo>
                      <a:lnTo>
                        <a:pt x="1054" y="137"/>
                      </a:lnTo>
                      <a:lnTo>
                        <a:pt x="1047" y="124"/>
                      </a:lnTo>
                      <a:lnTo>
                        <a:pt x="1039" y="113"/>
                      </a:lnTo>
                      <a:lnTo>
                        <a:pt x="1031" y="102"/>
                      </a:lnTo>
                      <a:lnTo>
                        <a:pt x="1021" y="91"/>
                      </a:lnTo>
                      <a:lnTo>
                        <a:pt x="1012" y="80"/>
                      </a:lnTo>
                      <a:lnTo>
                        <a:pt x="1002" y="71"/>
                      </a:lnTo>
                      <a:lnTo>
                        <a:pt x="991" y="62"/>
                      </a:lnTo>
                      <a:lnTo>
                        <a:pt x="980" y="52"/>
                      </a:lnTo>
                      <a:lnTo>
                        <a:pt x="969" y="44"/>
                      </a:lnTo>
                      <a:lnTo>
                        <a:pt x="957" y="37"/>
                      </a:lnTo>
                      <a:lnTo>
                        <a:pt x="944" y="30"/>
                      </a:lnTo>
                      <a:lnTo>
                        <a:pt x="932" y="24"/>
                      </a:lnTo>
                      <a:lnTo>
                        <a:pt x="917" y="19"/>
                      </a:lnTo>
                      <a:lnTo>
                        <a:pt x="904" y="13"/>
                      </a:lnTo>
                      <a:lnTo>
                        <a:pt x="890" y="9"/>
                      </a:lnTo>
                      <a:lnTo>
                        <a:pt x="874" y="6"/>
                      </a:lnTo>
                      <a:lnTo>
                        <a:pt x="859" y="3"/>
                      </a:lnTo>
                      <a:lnTo>
                        <a:pt x="844" y="2"/>
                      </a:lnTo>
                      <a:lnTo>
                        <a:pt x="827" y="0"/>
                      </a:lnTo>
                      <a:lnTo>
                        <a:pt x="811" y="0"/>
                      </a:lnTo>
                      <a:lnTo>
                        <a:pt x="794" y="0"/>
                      </a:lnTo>
                      <a:lnTo>
                        <a:pt x="778" y="2"/>
                      </a:lnTo>
                      <a:lnTo>
                        <a:pt x="762" y="3"/>
                      </a:lnTo>
                      <a:lnTo>
                        <a:pt x="747" y="6"/>
                      </a:lnTo>
                      <a:lnTo>
                        <a:pt x="733" y="9"/>
                      </a:lnTo>
                      <a:lnTo>
                        <a:pt x="718" y="13"/>
                      </a:lnTo>
                      <a:lnTo>
                        <a:pt x="704" y="19"/>
                      </a:lnTo>
                      <a:lnTo>
                        <a:pt x="690" y="24"/>
                      </a:lnTo>
                      <a:lnTo>
                        <a:pt x="677" y="30"/>
                      </a:lnTo>
                      <a:lnTo>
                        <a:pt x="665" y="37"/>
                      </a:lnTo>
                      <a:lnTo>
                        <a:pt x="652" y="44"/>
                      </a:lnTo>
                      <a:lnTo>
                        <a:pt x="640" y="52"/>
                      </a:lnTo>
                      <a:lnTo>
                        <a:pt x="629" y="62"/>
                      </a:lnTo>
                      <a:lnTo>
                        <a:pt x="617" y="71"/>
                      </a:lnTo>
                      <a:lnTo>
                        <a:pt x="607" y="80"/>
                      </a:lnTo>
                      <a:lnTo>
                        <a:pt x="597" y="92"/>
                      </a:lnTo>
                      <a:lnTo>
                        <a:pt x="588" y="102"/>
                      </a:lnTo>
                      <a:lnTo>
                        <a:pt x="578" y="114"/>
                      </a:lnTo>
                      <a:lnTo>
                        <a:pt x="570" y="126"/>
                      </a:lnTo>
                      <a:lnTo>
                        <a:pt x="562" y="139"/>
                      </a:lnTo>
                      <a:lnTo>
                        <a:pt x="555" y="151"/>
                      </a:lnTo>
                      <a:lnTo>
                        <a:pt x="549" y="166"/>
                      </a:lnTo>
                      <a:lnTo>
                        <a:pt x="542" y="179"/>
                      </a:lnTo>
                      <a:lnTo>
                        <a:pt x="536" y="194"/>
                      </a:lnTo>
                      <a:lnTo>
                        <a:pt x="531" y="209"/>
                      </a:lnTo>
                      <a:lnTo>
                        <a:pt x="527" y="224"/>
                      </a:lnTo>
                      <a:lnTo>
                        <a:pt x="524" y="241"/>
                      </a:lnTo>
                      <a:lnTo>
                        <a:pt x="521" y="256"/>
                      </a:lnTo>
                      <a:lnTo>
                        <a:pt x="518" y="273"/>
                      </a:lnTo>
                      <a:lnTo>
                        <a:pt x="517" y="290"/>
                      </a:lnTo>
                      <a:lnTo>
                        <a:pt x="516" y="308"/>
                      </a:lnTo>
                      <a:lnTo>
                        <a:pt x="515" y="325"/>
                      </a:lnTo>
                      <a:lnTo>
                        <a:pt x="516" y="342"/>
                      </a:lnTo>
                      <a:lnTo>
                        <a:pt x="517" y="359"/>
                      </a:lnTo>
                      <a:lnTo>
                        <a:pt x="518" y="374"/>
                      </a:lnTo>
                      <a:lnTo>
                        <a:pt x="520" y="391"/>
                      </a:lnTo>
                      <a:lnTo>
                        <a:pt x="523" y="406"/>
                      </a:lnTo>
                      <a:lnTo>
                        <a:pt x="526" y="422"/>
                      </a:lnTo>
                      <a:lnTo>
                        <a:pt x="530" y="436"/>
                      </a:lnTo>
                      <a:lnTo>
                        <a:pt x="535" y="452"/>
                      </a:lnTo>
                      <a:lnTo>
                        <a:pt x="540" y="465"/>
                      </a:lnTo>
                      <a:lnTo>
                        <a:pt x="547" y="479"/>
                      </a:lnTo>
                      <a:lnTo>
                        <a:pt x="553" y="492"/>
                      </a:lnTo>
                      <a:lnTo>
                        <a:pt x="559" y="505"/>
                      </a:lnTo>
                      <a:lnTo>
                        <a:pt x="567" y="517"/>
                      </a:lnTo>
                      <a:lnTo>
                        <a:pt x="575" y="529"/>
                      </a:lnTo>
                      <a:lnTo>
                        <a:pt x="584" y="540"/>
                      </a:lnTo>
                      <a:lnTo>
                        <a:pt x="593" y="551"/>
                      </a:lnTo>
                      <a:lnTo>
                        <a:pt x="602" y="562"/>
                      </a:lnTo>
                      <a:lnTo>
                        <a:pt x="612" y="571"/>
                      </a:lnTo>
                      <a:lnTo>
                        <a:pt x="623" y="580"/>
                      </a:lnTo>
                      <a:lnTo>
                        <a:pt x="634" y="588"/>
                      </a:lnTo>
                      <a:lnTo>
                        <a:pt x="645" y="597"/>
                      </a:lnTo>
                      <a:lnTo>
                        <a:pt x="658" y="604"/>
                      </a:lnTo>
                      <a:lnTo>
                        <a:pt x="670" y="611"/>
                      </a:lnTo>
                      <a:lnTo>
                        <a:pt x="682" y="617"/>
                      </a:lnTo>
                      <a:lnTo>
                        <a:pt x="696" y="622"/>
                      </a:lnTo>
                      <a:lnTo>
                        <a:pt x="710" y="628"/>
                      </a:lnTo>
                      <a:lnTo>
                        <a:pt x="724" y="632"/>
                      </a:lnTo>
                      <a:lnTo>
                        <a:pt x="739" y="635"/>
                      </a:lnTo>
                      <a:lnTo>
                        <a:pt x="753" y="638"/>
                      </a:lnTo>
                      <a:lnTo>
                        <a:pt x="769" y="640"/>
                      </a:lnTo>
                      <a:lnTo>
                        <a:pt x="785" y="641"/>
                      </a:lnTo>
                      <a:lnTo>
                        <a:pt x="801" y="641"/>
                      </a:lnTo>
                      <a:lnTo>
                        <a:pt x="802" y="641"/>
                      </a:lnTo>
                      <a:close/>
                      <a:moveTo>
                        <a:pt x="458" y="523"/>
                      </a:moveTo>
                      <a:lnTo>
                        <a:pt x="447" y="528"/>
                      </a:lnTo>
                      <a:lnTo>
                        <a:pt x="434" y="532"/>
                      </a:lnTo>
                      <a:lnTo>
                        <a:pt x="418" y="536"/>
                      </a:lnTo>
                      <a:lnTo>
                        <a:pt x="403" y="539"/>
                      </a:lnTo>
                      <a:lnTo>
                        <a:pt x="386" y="542"/>
                      </a:lnTo>
                      <a:lnTo>
                        <a:pt x="370" y="544"/>
                      </a:lnTo>
                      <a:lnTo>
                        <a:pt x="352" y="545"/>
                      </a:lnTo>
                      <a:lnTo>
                        <a:pt x="335" y="545"/>
                      </a:lnTo>
                      <a:lnTo>
                        <a:pt x="323" y="545"/>
                      </a:lnTo>
                      <a:lnTo>
                        <a:pt x="310" y="544"/>
                      </a:lnTo>
                      <a:lnTo>
                        <a:pt x="298" y="543"/>
                      </a:lnTo>
                      <a:lnTo>
                        <a:pt x="287" y="541"/>
                      </a:lnTo>
                      <a:lnTo>
                        <a:pt x="275" y="539"/>
                      </a:lnTo>
                      <a:lnTo>
                        <a:pt x="265" y="537"/>
                      </a:lnTo>
                      <a:lnTo>
                        <a:pt x="254" y="534"/>
                      </a:lnTo>
                      <a:lnTo>
                        <a:pt x="243" y="530"/>
                      </a:lnTo>
                      <a:lnTo>
                        <a:pt x="234" y="526"/>
                      </a:lnTo>
                      <a:lnTo>
                        <a:pt x="225" y="522"/>
                      </a:lnTo>
                      <a:lnTo>
                        <a:pt x="216" y="516"/>
                      </a:lnTo>
                      <a:lnTo>
                        <a:pt x="207" y="511"/>
                      </a:lnTo>
                      <a:lnTo>
                        <a:pt x="198" y="505"/>
                      </a:lnTo>
                      <a:lnTo>
                        <a:pt x="191" y="499"/>
                      </a:lnTo>
                      <a:lnTo>
                        <a:pt x="183" y="492"/>
                      </a:lnTo>
                      <a:lnTo>
                        <a:pt x="177" y="486"/>
                      </a:lnTo>
                      <a:lnTo>
                        <a:pt x="169" y="477"/>
                      </a:lnTo>
                      <a:lnTo>
                        <a:pt x="163" y="470"/>
                      </a:lnTo>
                      <a:lnTo>
                        <a:pt x="157" y="462"/>
                      </a:lnTo>
                      <a:lnTo>
                        <a:pt x="152" y="453"/>
                      </a:lnTo>
                      <a:lnTo>
                        <a:pt x="147" y="443"/>
                      </a:lnTo>
                      <a:lnTo>
                        <a:pt x="142" y="434"/>
                      </a:lnTo>
                      <a:lnTo>
                        <a:pt x="138" y="425"/>
                      </a:lnTo>
                      <a:lnTo>
                        <a:pt x="134" y="415"/>
                      </a:lnTo>
                      <a:lnTo>
                        <a:pt x="127" y="393"/>
                      </a:lnTo>
                      <a:lnTo>
                        <a:pt x="123" y="371"/>
                      </a:lnTo>
                      <a:lnTo>
                        <a:pt x="120" y="347"/>
                      </a:lnTo>
                      <a:lnTo>
                        <a:pt x="119" y="322"/>
                      </a:lnTo>
                      <a:lnTo>
                        <a:pt x="119" y="309"/>
                      </a:lnTo>
                      <a:lnTo>
                        <a:pt x="120" y="295"/>
                      </a:lnTo>
                      <a:lnTo>
                        <a:pt x="122" y="282"/>
                      </a:lnTo>
                      <a:lnTo>
                        <a:pt x="123" y="270"/>
                      </a:lnTo>
                      <a:lnTo>
                        <a:pt x="125" y="257"/>
                      </a:lnTo>
                      <a:lnTo>
                        <a:pt x="128" y="246"/>
                      </a:lnTo>
                      <a:lnTo>
                        <a:pt x="131" y="235"/>
                      </a:lnTo>
                      <a:lnTo>
                        <a:pt x="136" y="223"/>
                      </a:lnTo>
                      <a:lnTo>
                        <a:pt x="140" y="213"/>
                      </a:lnTo>
                      <a:lnTo>
                        <a:pt x="145" y="203"/>
                      </a:lnTo>
                      <a:lnTo>
                        <a:pt x="149" y="193"/>
                      </a:lnTo>
                      <a:lnTo>
                        <a:pt x="155" y="184"/>
                      </a:lnTo>
                      <a:lnTo>
                        <a:pt x="160" y="176"/>
                      </a:lnTo>
                      <a:lnTo>
                        <a:pt x="167" y="168"/>
                      </a:lnTo>
                      <a:lnTo>
                        <a:pt x="174" y="159"/>
                      </a:lnTo>
                      <a:lnTo>
                        <a:pt x="181" y="152"/>
                      </a:lnTo>
                      <a:lnTo>
                        <a:pt x="188" y="145"/>
                      </a:lnTo>
                      <a:lnTo>
                        <a:pt x="196" y="139"/>
                      </a:lnTo>
                      <a:lnTo>
                        <a:pt x="204" y="133"/>
                      </a:lnTo>
                      <a:lnTo>
                        <a:pt x="213" y="127"/>
                      </a:lnTo>
                      <a:lnTo>
                        <a:pt x="221" y="121"/>
                      </a:lnTo>
                      <a:lnTo>
                        <a:pt x="230" y="117"/>
                      </a:lnTo>
                      <a:lnTo>
                        <a:pt x="239" y="112"/>
                      </a:lnTo>
                      <a:lnTo>
                        <a:pt x="250" y="109"/>
                      </a:lnTo>
                      <a:lnTo>
                        <a:pt x="270" y="102"/>
                      </a:lnTo>
                      <a:lnTo>
                        <a:pt x="291" y="98"/>
                      </a:lnTo>
                      <a:lnTo>
                        <a:pt x="313" y="95"/>
                      </a:lnTo>
                      <a:lnTo>
                        <a:pt x="337" y="94"/>
                      </a:lnTo>
                      <a:lnTo>
                        <a:pt x="355" y="95"/>
                      </a:lnTo>
                      <a:lnTo>
                        <a:pt x="373" y="96"/>
                      </a:lnTo>
                      <a:lnTo>
                        <a:pt x="389" y="98"/>
                      </a:lnTo>
                      <a:lnTo>
                        <a:pt x="405" y="101"/>
                      </a:lnTo>
                      <a:lnTo>
                        <a:pt x="420" y="105"/>
                      </a:lnTo>
                      <a:lnTo>
                        <a:pt x="434" y="109"/>
                      </a:lnTo>
                      <a:lnTo>
                        <a:pt x="446" y="113"/>
                      </a:lnTo>
                      <a:lnTo>
                        <a:pt x="457" y="118"/>
                      </a:lnTo>
                      <a:lnTo>
                        <a:pt x="482" y="28"/>
                      </a:lnTo>
                      <a:lnTo>
                        <a:pt x="473" y="24"/>
                      </a:lnTo>
                      <a:lnTo>
                        <a:pt x="459" y="19"/>
                      </a:lnTo>
                      <a:lnTo>
                        <a:pt x="444" y="13"/>
                      </a:lnTo>
                      <a:lnTo>
                        <a:pt x="426" y="9"/>
                      </a:lnTo>
                      <a:lnTo>
                        <a:pt x="406" y="6"/>
                      </a:lnTo>
                      <a:lnTo>
                        <a:pt x="383" y="3"/>
                      </a:lnTo>
                      <a:lnTo>
                        <a:pt x="359" y="1"/>
                      </a:lnTo>
                      <a:lnTo>
                        <a:pt x="332" y="0"/>
                      </a:lnTo>
                      <a:lnTo>
                        <a:pt x="314" y="1"/>
                      </a:lnTo>
                      <a:lnTo>
                        <a:pt x="297" y="2"/>
                      </a:lnTo>
                      <a:lnTo>
                        <a:pt x="280" y="4"/>
                      </a:lnTo>
                      <a:lnTo>
                        <a:pt x="263" y="6"/>
                      </a:lnTo>
                      <a:lnTo>
                        <a:pt x="247" y="9"/>
                      </a:lnTo>
                      <a:lnTo>
                        <a:pt x="231" y="13"/>
                      </a:lnTo>
                      <a:lnTo>
                        <a:pt x="216" y="17"/>
                      </a:lnTo>
                      <a:lnTo>
                        <a:pt x="200" y="23"/>
                      </a:lnTo>
                      <a:lnTo>
                        <a:pt x="185" y="29"/>
                      </a:lnTo>
                      <a:lnTo>
                        <a:pt x="172" y="35"/>
                      </a:lnTo>
                      <a:lnTo>
                        <a:pt x="157" y="42"/>
                      </a:lnTo>
                      <a:lnTo>
                        <a:pt x="144" y="50"/>
                      </a:lnTo>
                      <a:lnTo>
                        <a:pt x="130" y="59"/>
                      </a:lnTo>
                      <a:lnTo>
                        <a:pt x="118" y="68"/>
                      </a:lnTo>
                      <a:lnTo>
                        <a:pt x="107" y="77"/>
                      </a:lnTo>
                      <a:lnTo>
                        <a:pt x="94" y="87"/>
                      </a:lnTo>
                      <a:lnTo>
                        <a:pt x="84" y="99"/>
                      </a:lnTo>
                      <a:lnTo>
                        <a:pt x="74" y="110"/>
                      </a:lnTo>
                      <a:lnTo>
                        <a:pt x="65" y="122"/>
                      </a:lnTo>
                      <a:lnTo>
                        <a:pt x="55" y="135"/>
                      </a:lnTo>
                      <a:lnTo>
                        <a:pt x="47" y="148"/>
                      </a:lnTo>
                      <a:lnTo>
                        <a:pt x="39" y="162"/>
                      </a:lnTo>
                      <a:lnTo>
                        <a:pt x="32" y="176"/>
                      </a:lnTo>
                      <a:lnTo>
                        <a:pt x="26" y="190"/>
                      </a:lnTo>
                      <a:lnTo>
                        <a:pt x="19" y="206"/>
                      </a:lnTo>
                      <a:lnTo>
                        <a:pt x="14" y="222"/>
                      </a:lnTo>
                      <a:lnTo>
                        <a:pt x="10" y="239"/>
                      </a:lnTo>
                      <a:lnTo>
                        <a:pt x="6" y="255"/>
                      </a:lnTo>
                      <a:lnTo>
                        <a:pt x="4" y="273"/>
                      </a:lnTo>
                      <a:lnTo>
                        <a:pt x="2" y="290"/>
                      </a:lnTo>
                      <a:lnTo>
                        <a:pt x="1" y="309"/>
                      </a:lnTo>
                      <a:lnTo>
                        <a:pt x="0" y="328"/>
                      </a:lnTo>
                      <a:lnTo>
                        <a:pt x="1" y="346"/>
                      </a:lnTo>
                      <a:lnTo>
                        <a:pt x="2" y="362"/>
                      </a:lnTo>
                      <a:lnTo>
                        <a:pt x="3" y="380"/>
                      </a:lnTo>
                      <a:lnTo>
                        <a:pt x="6" y="395"/>
                      </a:lnTo>
                      <a:lnTo>
                        <a:pt x="9" y="412"/>
                      </a:lnTo>
                      <a:lnTo>
                        <a:pt x="12" y="427"/>
                      </a:lnTo>
                      <a:lnTo>
                        <a:pt x="16" y="441"/>
                      </a:lnTo>
                      <a:lnTo>
                        <a:pt x="22" y="457"/>
                      </a:lnTo>
                      <a:lnTo>
                        <a:pt x="28" y="470"/>
                      </a:lnTo>
                      <a:lnTo>
                        <a:pt x="34" y="484"/>
                      </a:lnTo>
                      <a:lnTo>
                        <a:pt x="41" y="497"/>
                      </a:lnTo>
                      <a:lnTo>
                        <a:pt x="48" y="509"/>
                      </a:lnTo>
                      <a:lnTo>
                        <a:pt x="56" y="522"/>
                      </a:lnTo>
                      <a:lnTo>
                        <a:pt x="66" y="534"/>
                      </a:lnTo>
                      <a:lnTo>
                        <a:pt x="75" y="544"/>
                      </a:lnTo>
                      <a:lnTo>
                        <a:pt x="84" y="555"/>
                      </a:lnTo>
                      <a:lnTo>
                        <a:pt x="95" y="565"/>
                      </a:lnTo>
                      <a:lnTo>
                        <a:pt x="106" y="574"/>
                      </a:lnTo>
                      <a:lnTo>
                        <a:pt x="118" y="583"/>
                      </a:lnTo>
                      <a:lnTo>
                        <a:pt x="130" y="592"/>
                      </a:lnTo>
                      <a:lnTo>
                        <a:pt x="143" y="599"/>
                      </a:lnTo>
                      <a:lnTo>
                        <a:pt x="156" y="606"/>
                      </a:lnTo>
                      <a:lnTo>
                        <a:pt x="169" y="612"/>
                      </a:lnTo>
                      <a:lnTo>
                        <a:pt x="184" y="618"/>
                      </a:lnTo>
                      <a:lnTo>
                        <a:pt x="199" y="623"/>
                      </a:lnTo>
                      <a:lnTo>
                        <a:pt x="215" y="628"/>
                      </a:lnTo>
                      <a:lnTo>
                        <a:pt x="230" y="632"/>
                      </a:lnTo>
                      <a:lnTo>
                        <a:pt x="247" y="635"/>
                      </a:lnTo>
                      <a:lnTo>
                        <a:pt x="263" y="637"/>
                      </a:lnTo>
                      <a:lnTo>
                        <a:pt x="280" y="639"/>
                      </a:lnTo>
                      <a:lnTo>
                        <a:pt x="298" y="640"/>
                      </a:lnTo>
                      <a:lnTo>
                        <a:pt x="316" y="641"/>
                      </a:lnTo>
                      <a:lnTo>
                        <a:pt x="344" y="640"/>
                      </a:lnTo>
                      <a:lnTo>
                        <a:pt x="370" y="638"/>
                      </a:lnTo>
                      <a:lnTo>
                        <a:pt x="393" y="635"/>
                      </a:lnTo>
                      <a:lnTo>
                        <a:pt x="415" y="632"/>
                      </a:lnTo>
                      <a:lnTo>
                        <a:pt x="435" y="628"/>
                      </a:lnTo>
                      <a:lnTo>
                        <a:pt x="451" y="622"/>
                      </a:lnTo>
                      <a:lnTo>
                        <a:pt x="465" y="617"/>
                      </a:lnTo>
                      <a:lnTo>
                        <a:pt x="478" y="612"/>
                      </a:lnTo>
                      <a:lnTo>
                        <a:pt x="458" y="523"/>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latin typeface="Myriad Pro"/>
                  </a:endParaRPr>
                </a:p>
              </p:txBody>
            </p:sp>
            <p:sp>
              <p:nvSpPr>
                <p:cNvPr id="32" name="Freeform 31"/>
                <p:cNvSpPr>
                  <a:spLocks noEditPoints="1"/>
                </p:cNvSpPr>
                <p:nvPr/>
              </p:nvSpPr>
              <p:spPr bwMode="auto">
                <a:xfrm>
                  <a:off x="1409510" y="392855"/>
                  <a:ext cx="878871" cy="92839"/>
                </a:xfrm>
                <a:custGeom>
                  <a:avLst/>
                  <a:gdLst/>
                  <a:ahLst/>
                  <a:cxnLst>
                    <a:cxn ang="0">
                      <a:pos x="805" y="637"/>
                    </a:cxn>
                    <a:cxn ang="0">
                      <a:pos x="996" y="219"/>
                    </a:cxn>
                    <a:cxn ang="0">
                      <a:pos x="1304" y="357"/>
                    </a:cxn>
                    <a:cxn ang="0">
                      <a:pos x="1069" y="644"/>
                    </a:cxn>
                    <a:cxn ang="0">
                      <a:pos x="1040" y="573"/>
                    </a:cxn>
                    <a:cxn ang="0">
                      <a:pos x="1182" y="280"/>
                    </a:cxn>
                    <a:cxn ang="0">
                      <a:pos x="1457" y="426"/>
                    </a:cxn>
                    <a:cxn ang="0">
                      <a:pos x="1680" y="639"/>
                    </a:cxn>
                    <a:cxn ang="0">
                      <a:pos x="1384" y="480"/>
                    </a:cxn>
                    <a:cxn ang="0">
                      <a:pos x="1565" y="178"/>
                    </a:cxn>
                    <a:cxn ang="0">
                      <a:pos x="1772" y="419"/>
                    </a:cxn>
                    <a:cxn ang="0">
                      <a:pos x="1479" y="300"/>
                    </a:cxn>
                    <a:cxn ang="0">
                      <a:pos x="2054" y="179"/>
                    </a:cxn>
                    <a:cxn ang="0">
                      <a:pos x="2260" y="188"/>
                    </a:cxn>
                    <a:cxn ang="0">
                      <a:pos x="2257" y="15"/>
                    </a:cxn>
                    <a:cxn ang="0">
                      <a:pos x="2523" y="568"/>
                    </a:cxn>
                    <a:cxn ang="0">
                      <a:pos x="2483" y="627"/>
                    </a:cxn>
                    <a:cxn ang="0">
                      <a:pos x="2395" y="282"/>
                    </a:cxn>
                    <a:cxn ang="0">
                      <a:pos x="2669" y="201"/>
                    </a:cxn>
                    <a:cxn ang="0">
                      <a:pos x="2657" y="282"/>
                    </a:cxn>
                    <a:cxn ang="0">
                      <a:pos x="2858" y="220"/>
                    </a:cxn>
                    <a:cxn ang="0">
                      <a:pos x="3192" y="222"/>
                    </a:cxn>
                    <a:cxn ang="0">
                      <a:pos x="3092" y="249"/>
                    </a:cxn>
                    <a:cxn ang="0">
                      <a:pos x="3666" y="632"/>
                    </a:cxn>
                    <a:cxn ang="0">
                      <a:pos x="3354" y="500"/>
                    </a:cxn>
                    <a:cxn ang="0">
                      <a:pos x="3484" y="195"/>
                    </a:cxn>
                    <a:cxn ang="0">
                      <a:pos x="3516" y="256"/>
                    </a:cxn>
                    <a:cxn ang="0">
                      <a:pos x="3592" y="581"/>
                    </a:cxn>
                    <a:cxn ang="0">
                      <a:pos x="4055" y="577"/>
                    </a:cxn>
                    <a:cxn ang="0">
                      <a:pos x="3803" y="567"/>
                    </a:cxn>
                    <a:cxn ang="0">
                      <a:pos x="3854" y="210"/>
                    </a:cxn>
                    <a:cxn ang="0">
                      <a:pos x="4132" y="281"/>
                    </a:cxn>
                    <a:cxn ang="0">
                      <a:pos x="3947" y="237"/>
                    </a:cxn>
                    <a:cxn ang="0">
                      <a:pos x="4571" y="638"/>
                    </a:cxn>
                    <a:cxn ang="0">
                      <a:pos x="4425" y="355"/>
                    </a:cxn>
                    <a:cxn ang="0">
                      <a:pos x="4692" y="179"/>
                    </a:cxn>
                    <a:cxn ang="0">
                      <a:pos x="4503" y="378"/>
                    </a:cxn>
                    <a:cxn ang="0">
                      <a:pos x="4914" y="445"/>
                    </a:cxn>
                    <a:cxn ang="0">
                      <a:pos x="5116" y="642"/>
                    </a:cxn>
                    <a:cxn ang="0">
                      <a:pos x="4837" y="469"/>
                    </a:cxn>
                    <a:cxn ang="0">
                      <a:pos x="5032" y="177"/>
                    </a:cxn>
                    <a:cxn ang="0">
                      <a:pos x="5225" y="427"/>
                    </a:cxn>
                    <a:cxn ang="0">
                      <a:pos x="4929" y="310"/>
                    </a:cxn>
                    <a:cxn ang="0">
                      <a:pos x="5520" y="177"/>
                    </a:cxn>
                    <a:cxn ang="0">
                      <a:pos x="5849" y="249"/>
                    </a:cxn>
                    <a:cxn ang="0">
                      <a:pos x="5745" y="644"/>
                    </a:cxn>
                    <a:cxn ang="0">
                      <a:pos x="6173" y="588"/>
                    </a:cxn>
                    <a:cxn ang="0">
                      <a:pos x="5907" y="543"/>
                    </a:cxn>
                    <a:cxn ang="0">
                      <a:pos x="6173" y="317"/>
                    </a:cxn>
                    <a:cxn ang="0">
                      <a:pos x="6044" y="179"/>
                    </a:cxn>
                    <a:cxn ang="0">
                      <a:pos x="6022" y="438"/>
                    </a:cxn>
                    <a:cxn ang="0">
                      <a:pos x="6118" y="573"/>
                    </a:cxn>
                    <a:cxn ang="0">
                      <a:pos x="6379" y="72"/>
                    </a:cxn>
                    <a:cxn ang="0">
                      <a:pos x="6454" y="99"/>
                    </a:cxn>
                    <a:cxn ang="0">
                      <a:pos x="6815" y="177"/>
                    </a:cxn>
                    <a:cxn ang="0">
                      <a:pos x="6901" y="333"/>
                    </a:cxn>
                    <a:cxn ang="0">
                      <a:pos x="6691" y="329"/>
                    </a:cxn>
                    <a:cxn ang="0">
                      <a:pos x="7278" y="580"/>
                    </a:cxn>
                    <a:cxn ang="0">
                      <a:pos x="7137" y="188"/>
                    </a:cxn>
                    <a:cxn ang="0">
                      <a:pos x="7541" y="759"/>
                    </a:cxn>
                    <a:cxn ang="0">
                      <a:pos x="7366" y="188"/>
                    </a:cxn>
                    <a:cxn ang="0">
                      <a:pos x="7881" y="532"/>
                    </a:cxn>
                    <a:cxn ang="0">
                      <a:pos x="7920" y="642"/>
                    </a:cxn>
                  </a:cxnLst>
                  <a:rect l="0" t="0" r="r" b="b"/>
                  <a:pathLst>
                    <a:path w="7953" h="842">
                      <a:moveTo>
                        <a:pt x="324" y="277"/>
                      </a:moveTo>
                      <a:lnTo>
                        <a:pt x="324" y="344"/>
                      </a:lnTo>
                      <a:lnTo>
                        <a:pt x="81" y="344"/>
                      </a:lnTo>
                      <a:lnTo>
                        <a:pt x="81" y="569"/>
                      </a:lnTo>
                      <a:lnTo>
                        <a:pt x="352" y="569"/>
                      </a:lnTo>
                      <a:lnTo>
                        <a:pt x="352" y="637"/>
                      </a:lnTo>
                      <a:lnTo>
                        <a:pt x="0" y="637"/>
                      </a:lnTo>
                      <a:lnTo>
                        <a:pt x="0" y="11"/>
                      </a:lnTo>
                      <a:lnTo>
                        <a:pt x="338" y="11"/>
                      </a:lnTo>
                      <a:lnTo>
                        <a:pt x="338" y="79"/>
                      </a:lnTo>
                      <a:lnTo>
                        <a:pt x="81" y="79"/>
                      </a:lnTo>
                      <a:lnTo>
                        <a:pt x="81" y="277"/>
                      </a:lnTo>
                      <a:lnTo>
                        <a:pt x="324" y="277"/>
                      </a:lnTo>
                      <a:close/>
                      <a:moveTo>
                        <a:pt x="401" y="188"/>
                      </a:moveTo>
                      <a:lnTo>
                        <a:pt x="492" y="188"/>
                      </a:lnTo>
                      <a:lnTo>
                        <a:pt x="556" y="284"/>
                      </a:lnTo>
                      <a:lnTo>
                        <a:pt x="566" y="300"/>
                      </a:lnTo>
                      <a:lnTo>
                        <a:pt x="578" y="317"/>
                      </a:lnTo>
                      <a:lnTo>
                        <a:pt x="589" y="337"/>
                      </a:lnTo>
                      <a:lnTo>
                        <a:pt x="601" y="357"/>
                      </a:lnTo>
                      <a:lnTo>
                        <a:pt x="604" y="357"/>
                      </a:lnTo>
                      <a:lnTo>
                        <a:pt x="614" y="340"/>
                      </a:lnTo>
                      <a:lnTo>
                        <a:pt x="625" y="321"/>
                      </a:lnTo>
                      <a:lnTo>
                        <a:pt x="636" y="303"/>
                      </a:lnTo>
                      <a:lnTo>
                        <a:pt x="649" y="283"/>
                      </a:lnTo>
                      <a:lnTo>
                        <a:pt x="712" y="188"/>
                      </a:lnTo>
                      <a:lnTo>
                        <a:pt x="800" y="188"/>
                      </a:lnTo>
                      <a:lnTo>
                        <a:pt x="646" y="405"/>
                      </a:lnTo>
                      <a:lnTo>
                        <a:pt x="805" y="637"/>
                      </a:lnTo>
                      <a:lnTo>
                        <a:pt x="712" y="637"/>
                      </a:lnTo>
                      <a:lnTo>
                        <a:pt x="646" y="535"/>
                      </a:lnTo>
                      <a:lnTo>
                        <a:pt x="635" y="520"/>
                      </a:lnTo>
                      <a:lnTo>
                        <a:pt x="624" y="501"/>
                      </a:lnTo>
                      <a:lnTo>
                        <a:pt x="612" y="481"/>
                      </a:lnTo>
                      <a:lnTo>
                        <a:pt x="598" y="457"/>
                      </a:lnTo>
                      <a:lnTo>
                        <a:pt x="596" y="457"/>
                      </a:lnTo>
                      <a:lnTo>
                        <a:pt x="588" y="472"/>
                      </a:lnTo>
                      <a:lnTo>
                        <a:pt x="578" y="490"/>
                      </a:lnTo>
                      <a:lnTo>
                        <a:pt x="564" y="511"/>
                      </a:lnTo>
                      <a:lnTo>
                        <a:pt x="549" y="535"/>
                      </a:lnTo>
                      <a:lnTo>
                        <a:pt x="484" y="637"/>
                      </a:lnTo>
                      <a:lnTo>
                        <a:pt x="394" y="637"/>
                      </a:lnTo>
                      <a:lnTo>
                        <a:pt x="553" y="408"/>
                      </a:lnTo>
                      <a:lnTo>
                        <a:pt x="401" y="188"/>
                      </a:lnTo>
                      <a:close/>
                      <a:moveTo>
                        <a:pt x="883" y="820"/>
                      </a:moveTo>
                      <a:lnTo>
                        <a:pt x="883" y="334"/>
                      </a:lnTo>
                      <a:lnTo>
                        <a:pt x="883" y="298"/>
                      </a:lnTo>
                      <a:lnTo>
                        <a:pt x="882" y="261"/>
                      </a:lnTo>
                      <a:lnTo>
                        <a:pt x="881" y="224"/>
                      </a:lnTo>
                      <a:lnTo>
                        <a:pt x="880" y="188"/>
                      </a:lnTo>
                      <a:lnTo>
                        <a:pt x="953" y="188"/>
                      </a:lnTo>
                      <a:lnTo>
                        <a:pt x="957" y="265"/>
                      </a:lnTo>
                      <a:lnTo>
                        <a:pt x="958" y="265"/>
                      </a:lnTo>
                      <a:lnTo>
                        <a:pt x="965" y="255"/>
                      </a:lnTo>
                      <a:lnTo>
                        <a:pt x="972" y="244"/>
                      </a:lnTo>
                      <a:lnTo>
                        <a:pt x="979" y="235"/>
                      </a:lnTo>
                      <a:lnTo>
                        <a:pt x="988" y="227"/>
                      </a:lnTo>
                      <a:lnTo>
                        <a:pt x="996" y="219"/>
                      </a:lnTo>
                      <a:lnTo>
                        <a:pt x="1005" y="211"/>
                      </a:lnTo>
                      <a:lnTo>
                        <a:pt x="1014" y="205"/>
                      </a:lnTo>
                      <a:lnTo>
                        <a:pt x="1024" y="199"/>
                      </a:lnTo>
                      <a:lnTo>
                        <a:pt x="1034" y="194"/>
                      </a:lnTo>
                      <a:lnTo>
                        <a:pt x="1045" y="190"/>
                      </a:lnTo>
                      <a:lnTo>
                        <a:pt x="1055" y="186"/>
                      </a:lnTo>
                      <a:lnTo>
                        <a:pt x="1068" y="183"/>
                      </a:lnTo>
                      <a:lnTo>
                        <a:pt x="1079" y="181"/>
                      </a:lnTo>
                      <a:lnTo>
                        <a:pt x="1091" y="178"/>
                      </a:lnTo>
                      <a:lnTo>
                        <a:pt x="1105" y="177"/>
                      </a:lnTo>
                      <a:lnTo>
                        <a:pt x="1118" y="177"/>
                      </a:lnTo>
                      <a:lnTo>
                        <a:pt x="1138" y="178"/>
                      </a:lnTo>
                      <a:lnTo>
                        <a:pt x="1157" y="182"/>
                      </a:lnTo>
                      <a:lnTo>
                        <a:pt x="1166" y="184"/>
                      </a:lnTo>
                      <a:lnTo>
                        <a:pt x="1176" y="187"/>
                      </a:lnTo>
                      <a:lnTo>
                        <a:pt x="1185" y="190"/>
                      </a:lnTo>
                      <a:lnTo>
                        <a:pt x="1193" y="193"/>
                      </a:lnTo>
                      <a:lnTo>
                        <a:pt x="1201" y="198"/>
                      </a:lnTo>
                      <a:lnTo>
                        <a:pt x="1210" y="202"/>
                      </a:lnTo>
                      <a:lnTo>
                        <a:pt x="1218" y="207"/>
                      </a:lnTo>
                      <a:lnTo>
                        <a:pt x="1225" y="213"/>
                      </a:lnTo>
                      <a:lnTo>
                        <a:pt x="1240" y="226"/>
                      </a:lnTo>
                      <a:lnTo>
                        <a:pt x="1254" y="241"/>
                      </a:lnTo>
                      <a:lnTo>
                        <a:pt x="1266" y="258"/>
                      </a:lnTo>
                      <a:lnTo>
                        <a:pt x="1277" y="275"/>
                      </a:lnTo>
                      <a:lnTo>
                        <a:pt x="1287" y="294"/>
                      </a:lnTo>
                      <a:lnTo>
                        <a:pt x="1294" y="314"/>
                      </a:lnTo>
                      <a:lnTo>
                        <a:pt x="1300" y="335"/>
                      </a:lnTo>
                      <a:lnTo>
                        <a:pt x="1304" y="357"/>
                      </a:lnTo>
                      <a:lnTo>
                        <a:pt x="1307" y="381"/>
                      </a:lnTo>
                      <a:lnTo>
                        <a:pt x="1308" y="406"/>
                      </a:lnTo>
                      <a:lnTo>
                        <a:pt x="1307" y="434"/>
                      </a:lnTo>
                      <a:lnTo>
                        <a:pt x="1304" y="460"/>
                      </a:lnTo>
                      <a:lnTo>
                        <a:pt x="1302" y="473"/>
                      </a:lnTo>
                      <a:lnTo>
                        <a:pt x="1299" y="485"/>
                      </a:lnTo>
                      <a:lnTo>
                        <a:pt x="1296" y="497"/>
                      </a:lnTo>
                      <a:lnTo>
                        <a:pt x="1292" y="509"/>
                      </a:lnTo>
                      <a:lnTo>
                        <a:pt x="1288" y="520"/>
                      </a:lnTo>
                      <a:lnTo>
                        <a:pt x="1283" y="530"/>
                      </a:lnTo>
                      <a:lnTo>
                        <a:pt x="1278" y="541"/>
                      </a:lnTo>
                      <a:lnTo>
                        <a:pt x="1272" y="551"/>
                      </a:lnTo>
                      <a:lnTo>
                        <a:pt x="1266" y="560"/>
                      </a:lnTo>
                      <a:lnTo>
                        <a:pt x="1260" y="569"/>
                      </a:lnTo>
                      <a:lnTo>
                        <a:pt x="1253" y="579"/>
                      </a:lnTo>
                      <a:lnTo>
                        <a:pt x="1245" y="587"/>
                      </a:lnTo>
                      <a:lnTo>
                        <a:pt x="1231" y="601"/>
                      </a:lnTo>
                      <a:lnTo>
                        <a:pt x="1215" y="614"/>
                      </a:lnTo>
                      <a:lnTo>
                        <a:pt x="1207" y="619"/>
                      </a:lnTo>
                      <a:lnTo>
                        <a:pt x="1198" y="624"/>
                      </a:lnTo>
                      <a:lnTo>
                        <a:pt x="1190" y="628"/>
                      </a:lnTo>
                      <a:lnTo>
                        <a:pt x="1181" y="632"/>
                      </a:lnTo>
                      <a:lnTo>
                        <a:pt x="1163" y="638"/>
                      </a:lnTo>
                      <a:lnTo>
                        <a:pt x="1144" y="643"/>
                      </a:lnTo>
                      <a:lnTo>
                        <a:pt x="1123" y="647"/>
                      </a:lnTo>
                      <a:lnTo>
                        <a:pt x="1103" y="648"/>
                      </a:lnTo>
                      <a:lnTo>
                        <a:pt x="1091" y="647"/>
                      </a:lnTo>
                      <a:lnTo>
                        <a:pt x="1079" y="646"/>
                      </a:lnTo>
                      <a:lnTo>
                        <a:pt x="1069" y="644"/>
                      </a:lnTo>
                      <a:lnTo>
                        <a:pt x="1058" y="642"/>
                      </a:lnTo>
                      <a:lnTo>
                        <a:pt x="1048" y="640"/>
                      </a:lnTo>
                      <a:lnTo>
                        <a:pt x="1038" y="637"/>
                      </a:lnTo>
                      <a:lnTo>
                        <a:pt x="1029" y="633"/>
                      </a:lnTo>
                      <a:lnTo>
                        <a:pt x="1019" y="629"/>
                      </a:lnTo>
                      <a:lnTo>
                        <a:pt x="1011" y="625"/>
                      </a:lnTo>
                      <a:lnTo>
                        <a:pt x="1003" y="620"/>
                      </a:lnTo>
                      <a:lnTo>
                        <a:pt x="996" y="614"/>
                      </a:lnTo>
                      <a:lnTo>
                        <a:pt x="989" y="607"/>
                      </a:lnTo>
                      <a:lnTo>
                        <a:pt x="981" y="600"/>
                      </a:lnTo>
                      <a:lnTo>
                        <a:pt x="975" y="593"/>
                      </a:lnTo>
                      <a:lnTo>
                        <a:pt x="969" y="585"/>
                      </a:lnTo>
                      <a:lnTo>
                        <a:pt x="964" y="577"/>
                      </a:lnTo>
                      <a:lnTo>
                        <a:pt x="964" y="820"/>
                      </a:lnTo>
                      <a:lnTo>
                        <a:pt x="883" y="820"/>
                      </a:lnTo>
                      <a:close/>
                      <a:moveTo>
                        <a:pt x="964" y="377"/>
                      </a:moveTo>
                      <a:lnTo>
                        <a:pt x="964" y="454"/>
                      </a:lnTo>
                      <a:lnTo>
                        <a:pt x="964" y="468"/>
                      </a:lnTo>
                      <a:lnTo>
                        <a:pt x="966" y="480"/>
                      </a:lnTo>
                      <a:lnTo>
                        <a:pt x="969" y="492"/>
                      </a:lnTo>
                      <a:lnTo>
                        <a:pt x="972" y="504"/>
                      </a:lnTo>
                      <a:lnTo>
                        <a:pt x="977" y="515"/>
                      </a:lnTo>
                      <a:lnTo>
                        <a:pt x="983" y="525"/>
                      </a:lnTo>
                      <a:lnTo>
                        <a:pt x="991" y="535"/>
                      </a:lnTo>
                      <a:lnTo>
                        <a:pt x="1000" y="546"/>
                      </a:lnTo>
                      <a:lnTo>
                        <a:pt x="1009" y="554"/>
                      </a:lnTo>
                      <a:lnTo>
                        <a:pt x="1018" y="562"/>
                      </a:lnTo>
                      <a:lnTo>
                        <a:pt x="1029" y="568"/>
                      </a:lnTo>
                      <a:lnTo>
                        <a:pt x="1040" y="573"/>
                      </a:lnTo>
                      <a:lnTo>
                        <a:pt x="1051" y="578"/>
                      </a:lnTo>
                      <a:lnTo>
                        <a:pt x="1064" y="581"/>
                      </a:lnTo>
                      <a:lnTo>
                        <a:pt x="1077" y="583"/>
                      </a:lnTo>
                      <a:lnTo>
                        <a:pt x="1090" y="583"/>
                      </a:lnTo>
                      <a:lnTo>
                        <a:pt x="1106" y="583"/>
                      </a:lnTo>
                      <a:lnTo>
                        <a:pt x="1120" y="580"/>
                      </a:lnTo>
                      <a:lnTo>
                        <a:pt x="1133" y="577"/>
                      </a:lnTo>
                      <a:lnTo>
                        <a:pt x="1147" y="571"/>
                      </a:lnTo>
                      <a:lnTo>
                        <a:pt x="1159" y="564"/>
                      </a:lnTo>
                      <a:lnTo>
                        <a:pt x="1170" y="556"/>
                      </a:lnTo>
                      <a:lnTo>
                        <a:pt x="1181" y="547"/>
                      </a:lnTo>
                      <a:lnTo>
                        <a:pt x="1190" y="535"/>
                      </a:lnTo>
                      <a:lnTo>
                        <a:pt x="1198" y="523"/>
                      </a:lnTo>
                      <a:lnTo>
                        <a:pt x="1205" y="510"/>
                      </a:lnTo>
                      <a:lnTo>
                        <a:pt x="1212" y="495"/>
                      </a:lnTo>
                      <a:lnTo>
                        <a:pt x="1217" y="480"/>
                      </a:lnTo>
                      <a:lnTo>
                        <a:pt x="1221" y="463"/>
                      </a:lnTo>
                      <a:lnTo>
                        <a:pt x="1224" y="447"/>
                      </a:lnTo>
                      <a:lnTo>
                        <a:pt x="1226" y="428"/>
                      </a:lnTo>
                      <a:lnTo>
                        <a:pt x="1226" y="410"/>
                      </a:lnTo>
                      <a:lnTo>
                        <a:pt x="1226" y="392"/>
                      </a:lnTo>
                      <a:lnTo>
                        <a:pt x="1224" y="376"/>
                      </a:lnTo>
                      <a:lnTo>
                        <a:pt x="1221" y="360"/>
                      </a:lnTo>
                      <a:lnTo>
                        <a:pt x="1218" y="345"/>
                      </a:lnTo>
                      <a:lnTo>
                        <a:pt x="1213" y="331"/>
                      </a:lnTo>
                      <a:lnTo>
                        <a:pt x="1206" y="317"/>
                      </a:lnTo>
                      <a:lnTo>
                        <a:pt x="1200" y="305"/>
                      </a:lnTo>
                      <a:lnTo>
                        <a:pt x="1192" y="293"/>
                      </a:lnTo>
                      <a:lnTo>
                        <a:pt x="1182" y="280"/>
                      </a:lnTo>
                      <a:lnTo>
                        <a:pt x="1172" y="271"/>
                      </a:lnTo>
                      <a:lnTo>
                        <a:pt x="1160" y="262"/>
                      </a:lnTo>
                      <a:lnTo>
                        <a:pt x="1149" y="255"/>
                      </a:lnTo>
                      <a:lnTo>
                        <a:pt x="1136" y="249"/>
                      </a:lnTo>
                      <a:lnTo>
                        <a:pt x="1122" y="245"/>
                      </a:lnTo>
                      <a:lnTo>
                        <a:pt x="1108" y="243"/>
                      </a:lnTo>
                      <a:lnTo>
                        <a:pt x="1092" y="242"/>
                      </a:lnTo>
                      <a:lnTo>
                        <a:pt x="1082" y="243"/>
                      </a:lnTo>
                      <a:lnTo>
                        <a:pt x="1072" y="244"/>
                      </a:lnTo>
                      <a:lnTo>
                        <a:pt x="1062" y="246"/>
                      </a:lnTo>
                      <a:lnTo>
                        <a:pt x="1052" y="249"/>
                      </a:lnTo>
                      <a:lnTo>
                        <a:pt x="1042" y="254"/>
                      </a:lnTo>
                      <a:lnTo>
                        <a:pt x="1033" y="258"/>
                      </a:lnTo>
                      <a:lnTo>
                        <a:pt x="1024" y="264"/>
                      </a:lnTo>
                      <a:lnTo>
                        <a:pt x="1015" y="270"/>
                      </a:lnTo>
                      <a:lnTo>
                        <a:pt x="1007" y="277"/>
                      </a:lnTo>
                      <a:lnTo>
                        <a:pt x="999" y="285"/>
                      </a:lnTo>
                      <a:lnTo>
                        <a:pt x="993" y="294"/>
                      </a:lnTo>
                      <a:lnTo>
                        <a:pt x="987" y="303"/>
                      </a:lnTo>
                      <a:lnTo>
                        <a:pt x="981" y="312"/>
                      </a:lnTo>
                      <a:lnTo>
                        <a:pt x="976" y="321"/>
                      </a:lnTo>
                      <a:lnTo>
                        <a:pt x="972" y="333"/>
                      </a:lnTo>
                      <a:lnTo>
                        <a:pt x="969" y="344"/>
                      </a:lnTo>
                      <a:lnTo>
                        <a:pt x="967" y="353"/>
                      </a:lnTo>
                      <a:lnTo>
                        <a:pt x="965" y="363"/>
                      </a:lnTo>
                      <a:lnTo>
                        <a:pt x="964" y="370"/>
                      </a:lnTo>
                      <a:lnTo>
                        <a:pt x="964" y="377"/>
                      </a:lnTo>
                      <a:close/>
                      <a:moveTo>
                        <a:pt x="1771" y="427"/>
                      </a:moveTo>
                      <a:lnTo>
                        <a:pt x="1457" y="426"/>
                      </a:lnTo>
                      <a:lnTo>
                        <a:pt x="1458" y="445"/>
                      </a:lnTo>
                      <a:lnTo>
                        <a:pt x="1460" y="463"/>
                      </a:lnTo>
                      <a:lnTo>
                        <a:pt x="1464" y="480"/>
                      </a:lnTo>
                      <a:lnTo>
                        <a:pt x="1469" y="495"/>
                      </a:lnTo>
                      <a:lnTo>
                        <a:pt x="1477" y="510"/>
                      </a:lnTo>
                      <a:lnTo>
                        <a:pt x="1484" y="523"/>
                      </a:lnTo>
                      <a:lnTo>
                        <a:pt x="1493" y="535"/>
                      </a:lnTo>
                      <a:lnTo>
                        <a:pt x="1504" y="546"/>
                      </a:lnTo>
                      <a:lnTo>
                        <a:pt x="1515" y="554"/>
                      </a:lnTo>
                      <a:lnTo>
                        <a:pt x="1526" y="562"/>
                      </a:lnTo>
                      <a:lnTo>
                        <a:pt x="1537" y="568"/>
                      </a:lnTo>
                      <a:lnTo>
                        <a:pt x="1551" y="573"/>
                      </a:lnTo>
                      <a:lnTo>
                        <a:pt x="1564" y="577"/>
                      </a:lnTo>
                      <a:lnTo>
                        <a:pt x="1578" y="580"/>
                      </a:lnTo>
                      <a:lnTo>
                        <a:pt x="1594" y="582"/>
                      </a:lnTo>
                      <a:lnTo>
                        <a:pt x="1610" y="582"/>
                      </a:lnTo>
                      <a:lnTo>
                        <a:pt x="1628" y="582"/>
                      </a:lnTo>
                      <a:lnTo>
                        <a:pt x="1644" y="581"/>
                      </a:lnTo>
                      <a:lnTo>
                        <a:pt x="1660" y="579"/>
                      </a:lnTo>
                      <a:lnTo>
                        <a:pt x="1676" y="577"/>
                      </a:lnTo>
                      <a:lnTo>
                        <a:pt x="1690" y="573"/>
                      </a:lnTo>
                      <a:lnTo>
                        <a:pt x="1706" y="569"/>
                      </a:lnTo>
                      <a:lnTo>
                        <a:pt x="1720" y="564"/>
                      </a:lnTo>
                      <a:lnTo>
                        <a:pt x="1735" y="559"/>
                      </a:lnTo>
                      <a:lnTo>
                        <a:pt x="1748" y="618"/>
                      </a:lnTo>
                      <a:lnTo>
                        <a:pt x="1733" y="624"/>
                      </a:lnTo>
                      <a:lnTo>
                        <a:pt x="1715" y="630"/>
                      </a:lnTo>
                      <a:lnTo>
                        <a:pt x="1698" y="635"/>
                      </a:lnTo>
                      <a:lnTo>
                        <a:pt x="1680" y="639"/>
                      </a:lnTo>
                      <a:lnTo>
                        <a:pt x="1661" y="642"/>
                      </a:lnTo>
                      <a:lnTo>
                        <a:pt x="1641" y="644"/>
                      </a:lnTo>
                      <a:lnTo>
                        <a:pt x="1621" y="646"/>
                      </a:lnTo>
                      <a:lnTo>
                        <a:pt x="1599" y="647"/>
                      </a:lnTo>
                      <a:lnTo>
                        <a:pt x="1574" y="646"/>
                      </a:lnTo>
                      <a:lnTo>
                        <a:pt x="1551" y="642"/>
                      </a:lnTo>
                      <a:lnTo>
                        <a:pt x="1539" y="640"/>
                      </a:lnTo>
                      <a:lnTo>
                        <a:pt x="1528" y="637"/>
                      </a:lnTo>
                      <a:lnTo>
                        <a:pt x="1518" y="634"/>
                      </a:lnTo>
                      <a:lnTo>
                        <a:pt x="1507" y="631"/>
                      </a:lnTo>
                      <a:lnTo>
                        <a:pt x="1497" y="627"/>
                      </a:lnTo>
                      <a:lnTo>
                        <a:pt x="1488" y="622"/>
                      </a:lnTo>
                      <a:lnTo>
                        <a:pt x="1479" y="617"/>
                      </a:lnTo>
                      <a:lnTo>
                        <a:pt x="1469" y="612"/>
                      </a:lnTo>
                      <a:lnTo>
                        <a:pt x="1461" y="605"/>
                      </a:lnTo>
                      <a:lnTo>
                        <a:pt x="1453" y="598"/>
                      </a:lnTo>
                      <a:lnTo>
                        <a:pt x="1445" y="592"/>
                      </a:lnTo>
                      <a:lnTo>
                        <a:pt x="1438" y="584"/>
                      </a:lnTo>
                      <a:lnTo>
                        <a:pt x="1430" y="576"/>
                      </a:lnTo>
                      <a:lnTo>
                        <a:pt x="1423" y="567"/>
                      </a:lnTo>
                      <a:lnTo>
                        <a:pt x="1417" y="559"/>
                      </a:lnTo>
                      <a:lnTo>
                        <a:pt x="1412" y="551"/>
                      </a:lnTo>
                      <a:lnTo>
                        <a:pt x="1406" y="542"/>
                      </a:lnTo>
                      <a:lnTo>
                        <a:pt x="1402" y="531"/>
                      </a:lnTo>
                      <a:lnTo>
                        <a:pt x="1397" y="522"/>
                      </a:lnTo>
                      <a:lnTo>
                        <a:pt x="1393" y="512"/>
                      </a:lnTo>
                      <a:lnTo>
                        <a:pt x="1389" y="501"/>
                      </a:lnTo>
                      <a:lnTo>
                        <a:pt x="1386" y="490"/>
                      </a:lnTo>
                      <a:lnTo>
                        <a:pt x="1384" y="480"/>
                      </a:lnTo>
                      <a:lnTo>
                        <a:pt x="1382" y="469"/>
                      </a:lnTo>
                      <a:lnTo>
                        <a:pt x="1379" y="445"/>
                      </a:lnTo>
                      <a:lnTo>
                        <a:pt x="1378" y="419"/>
                      </a:lnTo>
                      <a:lnTo>
                        <a:pt x="1379" y="394"/>
                      </a:lnTo>
                      <a:lnTo>
                        <a:pt x="1382" y="370"/>
                      </a:lnTo>
                      <a:lnTo>
                        <a:pt x="1386" y="346"/>
                      </a:lnTo>
                      <a:lnTo>
                        <a:pt x="1392" y="324"/>
                      </a:lnTo>
                      <a:lnTo>
                        <a:pt x="1397" y="313"/>
                      </a:lnTo>
                      <a:lnTo>
                        <a:pt x="1401" y="303"/>
                      </a:lnTo>
                      <a:lnTo>
                        <a:pt x="1406" y="293"/>
                      </a:lnTo>
                      <a:lnTo>
                        <a:pt x="1411" y="282"/>
                      </a:lnTo>
                      <a:lnTo>
                        <a:pt x="1416" y="273"/>
                      </a:lnTo>
                      <a:lnTo>
                        <a:pt x="1422" y="264"/>
                      </a:lnTo>
                      <a:lnTo>
                        <a:pt x="1428" y="255"/>
                      </a:lnTo>
                      <a:lnTo>
                        <a:pt x="1436" y="246"/>
                      </a:lnTo>
                      <a:lnTo>
                        <a:pt x="1443" y="238"/>
                      </a:lnTo>
                      <a:lnTo>
                        <a:pt x="1451" y="230"/>
                      </a:lnTo>
                      <a:lnTo>
                        <a:pt x="1458" y="223"/>
                      </a:lnTo>
                      <a:lnTo>
                        <a:pt x="1466" y="217"/>
                      </a:lnTo>
                      <a:lnTo>
                        <a:pt x="1476" y="210"/>
                      </a:lnTo>
                      <a:lnTo>
                        <a:pt x="1484" y="204"/>
                      </a:lnTo>
                      <a:lnTo>
                        <a:pt x="1493" y="199"/>
                      </a:lnTo>
                      <a:lnTo>
                        <a:pt x="1502" y="195"/>
                      </a:lnTo>
                      <a:lnTo>
                        <a:pt x="1513" y="191"/>
                      </a:lnTo>
                      <a:lnTo>
                        <a:pt x="1522" y="187"/>
                      </a:lnTo>
                      <a:lnTo>
                        <a:pt x="1532" y="185"/>
                      </a:lnTo>
                      <a:lnTo>
                        <a:pt x="1543" y="182"/>
                      </a:lnTo>
                      <a:lnTo>
                        <a:pt x="1554" y="179"/>
                      </a:lnTo>
                      <a:lnTo>
                        <a:pt x="1565" y="178"/>
                      </a:lnTo>
                      <a:lnTo>
                        <a:pt x="1576" y="177"/>
                      </a:lnTo>
                      <a:lnTo>
                        <a:pt x="1589" y="177"/>
                      </a:lnTo>
                      <a:lnTo>
                        <a:pt x="1601" y="177"/>
                      </a:lnTo>
                      <a:lnTo>
                        <a:pt x="1612" y="178"/>
                      </a:lnTo>
                      <a:lnTo>
                        <a:pt x="1624" y="181"/>
                      </a:lnTo>
                      <a:lnTo>
                        <a:pt x="1635" y="183"/>
                      </a:lnTo>
                      <a:lnTo>
                        <a:pt x="1645" y="185"/>
                      </a:lnTo>
                      <a:lnTo>
                        <a:pt x="1655" y="188"/>
                      </a:lnTo>
                      <a:lnTo>
                        <a:pt x="1665" y="192"/>
                      </a:lnTo>
                      <a:lnTo>
                        <a:pt x="1675" y="196"/>
                      </a:lnTo>
                      <a:lnTo>
                        <a:pt x="1683" y="201"/>
                      </a:lnTo>
                      <a:lnTo>
                        <a:pt x="1692" y="206"/>
                      </a:lnTo>
                      <a:lnTo>
                        <a:pt x="1701" y="212"/>
                      </a:lnTo>
                      <a:lnTo>
                        <a:pt x="1708" y="220"/>
                      </a:lnTo>
                      <a:lnTo>
                        <a:pt x="1716" y="227"/>
                      </a:lnTo>
                      <a:lnTo>
                        <a:pt x="1723" y="234"/>
                      </a:lnTo>
                      <a:lnTo>
                        <a:pt x="1729" y="242"/>
                      </a:lnTo>
                      <a:lnTo>
                        <a:pt x="1736" y="251"/>
                      </a:lnTo>
                      <a:lnTo>
                        <a:pt x="1745" y="266"/>
                      </a:lnTo>
                      <a:lnTo>
                        <a:pt x="1753" y="281"/>
                      </a:lnTo>
                      <a:lnTo>
                        <a:pt x="1759" y="298"/>
                      </a:lnTo>
                      <a:lnTo>
                        <a:pt x="1764" y="314"/>
                      </a:lnTo>
                      <a:lnTo>
                        <a:pt x="1768" y="332"/>
                      </a:lnTo>
                      <a:lnTo>
                        <a:pt x="1772" y="349"/>
                      </a:lnTo>
                      <a:lnTo>
                        <a:pt x="1774" y="369"/>
                      </a:lnTo>
                      <a:lnTo>
                        <a:pt x="1774" y="388"/>
                      </a:lnTo>
                      <a:lnTo>
                        <a:pt x="1774" y="400"/>
                      </a:lnTo>
                      <a:lnTo>
                        <a:pt x="1773" y="410"/>
                      </a:lnTo>
                      <a:lnTo>
                        <a:pt x="1772" y="419"/>
                      </a:lnTo>
                      <a:lnTo>
                        <a:pt x="1771" y="427"/>
                      </a:lnTo>
                      <a:close/>
                      <a:moveTo>
                        <a:pt x="1457" y="368"/>
                      </a:moveTo>
                      <a:lnTo>
                        <a:pt x="1696" y="368"/>
                      </a:lnTo>
                      <a:lnTo>
                        <a:pt x="1696" y="355"/>
                      </a:lnTo>
                      <a:lnTo>
                        <a:pt x="1694" y="344"/>
                      </a:lnTo>
                      <a:lnTo>
                        <a:pt x="1692" y="332"/>
                      </a:lnTo>
                      <a:lnTo>
                        <a:pt x="1690" y="321"/>
                      </a:lnTo>
                      <a:lnTo>
                        <a:pt x="1687" y="311"/>
                      </a:lnTo>
                      <a:lnTo>
                        <a:pt x="1683" y="301"/>
                      </a:lnTo>
                      <a:lnTo>
                        <a:pt x="1678" y="292"/>
                      </a:lnTo>
                      <a:lnTo>
                        <a:pt x="1673" y="282"/>
                      </a:lnTo>
                      <a:lnTo>
                        <a:pt x="1666" y="271"/>
                      </a:lnTo>
                      <a:lnTo>
                        <a:pt x="1656" y="262"/>
                      </a:lnTo>
                      <a:lnTo>
                        <a:pt x="1646" y="254"/>
                      </a:lnTo>
                      <a:lnTo>
                        <a:pt x="1636" y="247"/>
                      </a:lnTo>
                      <a:lnTo>
                        <a:pt x="1624" y="242"/>
                      </a:lnTo>
                      <a:lnTo>
                        <a:pt x="1611" y="239"/>
                      </a:lnTo>
                      <a:lnTo>
                        <a:pt x="1597" y="237"/>
                      </a:lnTo>
                      <a:lnTo>
                        <a:pt x="1583" y="236"/>
                      </a:lnTo>
                      <a:lnTo>
                        <a:pt x="1568" y="237"/>
                      </a:lnTo>
                      <a:lnTo>
                        <a:pt x="1555" y="239"/>
                      </a:lnTo>
                      <a:lnTo>
                        <a:pt x="1542" y="242"/>
                      </a:lnTo>
                      <a:lnTo>
                        <a:pt x="1531" y="247"/>
                      </a:lnTo>
                      <a:lnTo>
                        <a:pt x="1520" y="254"/>
                      </a:lnTo>
                      <a:lnTo>
                        <a:pt x="1510" y="261"/>
                      </a:lnTo>
                      <a:lnTo>
                        <a:pt x="1500" y="270"/>
                      </a:lnTo>
                      <a:lnTo>
                        <a:pt x="1491" y="280"/>
                      </a:lnTo>
                      <a:lnTo>
                        <a:pt x="1485" y="290"/>
                      </a:lnTo>
                      <a:lnTo>
                        <a:pt x="1479" y="300"/>
                      </a:lnTo>
                      <a:lnTo>
                        <a:pt x="1474" y="310"/>
                      </a:lnTo>
                      <a:lnTo>
                        <a:pt x="1468" y="320"/>
                      </a:lnTo>
                      <a:lnTo>
                        <a:pt x="1464" y="332"/>
                      </a:lnTo>
                      <a:lnTo>
                        <a:pt x="1461" y="343"/>
                      </a:lnTo>
                      <a:lnTo>
                        <a:pt x="1459" y="355"/>
                      </a:lnTo>
                      <a:lnTo>
                        <a:pt x="1457" y="368"/>
                      </a:lnTo>
                      <a:close/>
                      <a:moveTo>
                        <a:pt x="1875" y="637"/>
                      </a:moveTo>
                      <a:lnTo>
                        <a:pt x="1875" y="328"/>
                      </a:lnTo>
                      <a:lnTo>
                        <a:pt x="1875" y="291"/>
                      </a:lnTo>
                      <a:lnTo>
                        <a:pt x="1874" y="256"/>
                      </a:lnTo>
                      <a:lnTo>
                        <a:pt x="1873" y="221"/>
                      </a:lnTo>
                      <a:lnTo>
                        <a:pt x="1872" y="188"/>
                      </a:lnTo>
                      <a:lnTo>
                        <a:pt x="1944" y="188"/>
                      </a:lnTo>
                      <a:lnTo>
                        <a:pt x="1946" y="276"/>
                      </a:lnTo>
                      <a:lnTo>
                        <a:pt x="1950" y="276"/>
                      </a:lnTo>
                      <a:lnTo>
                        <a:pt x="1954" y="265"/>
                      </a:lnTo>
                      <a:lnTo>
                        <a:pt x="1959" y="255"/>
                      </a:lnTo>
                      <a:lnTo>
                        <a:pt x="1964" y="245"/>
                      </a:lnTo>
                      <a:lnTo>
                        <a:pt x="1970" y="236"/>
                      </a:lnTo>
                      <a:lnTo>
                        <a:pt x="1976" y="227"/>
                      </a:lnTo>
                      <a:lnTo>
                        <a:pt x="1983" y="219"/>
                      </a:lnTo>
                      <a:lnTo>
                        <a:pt x="1991" y="211"/>
                      </a:lnTo>
                      <a:lnTo>
                        <a:pt x="2000" y="204"/>
                      </a:lnTo>
                      <a:lnTo>
                        <a:pt x="2008" y="198"/>
                      </a:lnTo>
                      <a:lnTo>
                        <a:pt x="2017" y="193"/>
                      </a:lnTo>
                      <a:lnTo>
                        <a:pt x="2026" y="188"/>
                      </a:lnTo>
                      <a:lnTo>
                        <a:pt x="2036" y="185"/>
                      </a:lnTo>
                      <a:lnTo>
                        <a:pt x="2045" y="182"/>
                      </a:lnTo>
                      <a:lnTo>
                        <a:pt x="2054" y="179"/>
                      </a:lnTo>
                      <a:lnTo>
                        <a:pt x="2064" y="177"/>
                      </a:lnTo>
                      <a:lnTo>
                        <a:pt x="2075" y="177"/>
                      </a:lnTo>
                      <a:lnTo>
                        <a:pt x="2087" y="178"/>
                      </a:lnTo>
                      <a:lnTo>
                        <a:pt x="2097" y="181"/>
                      </a:lnTo>
                      <a:lnTo>
                        <a:pt x="2097" y="258"/>
                      </a:lnTo>
                      <a:lnTo>
                        <a:pt x="2084" y="256"/>
                      </a:lnTo>
                      <a:lnTo>
                        <a:pt x="2069" y="255"/>
                      </a:lnTo>
                      <a:lnTo>
                        <a:pt x="2055" y="256"/>
                      </a:lnTo>
                      <a:lnTo>
                        <a:pt x="2043" y="258"/>
                      </a:lnTo>
                      <a:lnTo>
                        <a:pt x="2032" y="261"/>
                      </a:lnTo>
                      <a:lnTo>
                        <a:pt x="2020" y="266"/>
                      </a:lnTo>
                      <a:lnTo>
                        <a:pt x="2010" y="272"/>
                      </a:lnTo>
                      <a:lnTo>
                        <a:pt x="2000" y="280"/>
                      </a:lnTo>
                      <a:lnTo>
                        <a:pt x="1990" y="290"/>
                      </a:lnTo>
                      <a:lnTo>
                        <a:pt x="1982" y="300"/>
                      </a:lnTo>
                      <a:lnTo>
                        <a:pt x="1976" y="310"/>
                      </a:lnTo>
                      <a:lnTo>
                        <a:pt x="1971" y="321"/>
                      </a:lnTo>
                      <a:lnTo>
                        <a:pt x="1966" y="333"/>
                      </a:lnTo>
                      <a:lnTo>
                        <a:pt x="1963" y="344"/>
                      </a:lnTo>
                      <a:lnTo>
                        <a:pt x="1960" y="356"/>
                      </a:lnTo>
                      <a:lnTo>
                        <a:pt x="1958" y="370"/>
                      </a:lnTo>
                      <a:lnTo>
                        <a:pt x="1957" y="383"/>
                      </a:lnTo>
                      <a:lnTo>
                        <a:pt x="1955" y="398"/>
                      </a:lnTo>
                      <a:lnTo>
                        <a:pt x="1955" y="637"/>
                      </a:lnTo>
                      <a:lnTo>
                        <a:pt x="1875" y="637"/>
                      </a:lnTo>
                      <a:close/>
                      <a:moveTo>
                        <a:pt x="2260" y="637"/>
                      </a:moveTo>
                      <a:lnTo>
                        <a:pt x="2178" y="637"/>
                      </a:lnTo>
                      <a:lnTo>
                        <a:pt x="2178" y="188"/>
                      </a:lnTo>
                      <a:lnTo>
                        <a:pt x="2260" y="188"/>
                      </a:lnTo>
                      <a:lnTo>
                        <a:pt x="2260" y="637"/>
                      </a:lnTo>
                      <a:close/>
                      <a:moveTo>
                        <a:pt x="2219" y="105"/>
                      </a:moveTo>
                      <a:lnTo>
                        <a:pt x="2217" y="105"/>
                      </a:lnTo>
                      <a:lnTo>
                        <a:pt x="2206" y="104"/>
                      </a:lnTo>
                      <a:lnTo>
                        <a:pt x="2197" y="101"/>
                      </a:lnTo>
                      <a:lnTo>
                        <a:pt x="2193" y="99"/>
                      </a:lnTo>
                      <a:lnTo>
                        <a:pt x="2189" y="96"/>
                      </a:lnTo>
                      <a:lnTo>
                        <a:pt x="2185" y="93"/>
                      </a:lnTo>
                      <a:lnTo>
                        <a:pt x="2181" y="90"/>
                      </a:lnTo>
                      <a:lnTo>
                        <a:pt x="2174" y="82"/>
                      </a:lnTo>
                      <a:lnTo>
                        <a:pt x="2170" y="72"/>
                      </a:lnTo>
                      <a:lnTo>
                        <a:pt x="2167" y="63"/>
                      </a:lnTo>
                      <a:lnTo>
                        <a:pt x="2166" y="52"/>
                      </a:lnTo>
                      <a:lnTo>
                        <a:pt x="2167" y="42"/>
                      </a:lnTo>
                      <a:lnTo>
                        <a:pt x="2170" y="32"/>
                      </a:lnTo>
                      <a:lnTo>
                        <a:pt x="2174" y="23"/>
                      </a:lnTo>
                      <a:lnTo>
                        <a:pt x="2182" y="16"/>
                      </a:lnTo>
                      <a:lnTo>
                        <a:pt x="2185" y="12"/>
                      </a:lnTo>
                      <a:lnTo>
                        <a:pt x="2189" y="9"/>
                      </a:lnTo>
                      <a:lnTo>
                        <a:pt x="2194" y="6"/>
                      </a:lnTo>
                      <a:lnTo>
                        <a:pt x="2198" y="4"/>
                      </a:lnTo>
                      <a:lnTo>
                        <a:pt x="2208" y="2"/>
                      </a:lnTo>
                      <a:lnTo>
                        <a:pt x="2220" y="0"/>
                      </a:lnTo>
                      <a:lnTo>
                        <a:pt x="2230" y="2"/>
                      </a:lnTo>
                      <a:lnTo>
                        <a:pt x="2240" y="4"/>
                      </a:lnTo>
                      <a:lnTo>
                        <a:pt x="2244" y="6"/>
                      </a:lnTo>
                      <a:lnTo>
                        <a:pt x="2249" y="9"/>
                      </a:lnTo>
                      <a:lnTo>
                        <a:pt x="2253" y="12"/>
                      </a:lnTo>
                      <a:lnTo>
                        <a:pt x="2257" y="15"/>
                      </a:lnTo>
                      <a:lnTo>
                        <a:pt x="2263" y="23"/>
                      </a:lnTo>
                      <a:lnTo>
                        <a:pt x="2268" y="31"/>
                      </a:lnTo>
                      <a:lnTo>
                        <a:pt x="2270" y="42"/>
                      </a:lnTo>
                      <a:lnTo>
                        <a:pt x="2271" y="52"/>
                      </a:lnTo>
                      <a:lnTo>
                        <a:pt x="2270" y="63"/>
                      </a:lnTo>
                      <a:lnTo>
                        <a:pt x="2268" y="72"/>
                      </a:lnTo>
                      <a:lnTo>
                        <a:pt x="2263" y="82"/>
                      </a:lnTo>
                      <a:lnTo>
                        <a:pt x="2257" y="90"/>
                      </a:lnTo>
                      <a:lnTo>
                        <a:pt x="2253" y="93"/>
                      </a:lnTo>
                      <a:lnTo>
                        <a:pt x="2249" y="96"/>
                      </a:lnTo>
                      <a:lnTo>
                        <a:pt x="2244" y="99"/>
                      </a:lnTo>
                      <a:lnTo>
                        <a:pt x="2240" y="101"/>
                      </a:lnTo>
                      <a:lnTo>
                        <a:pt x="2235" y="103"/>
                      </a:lnTo>
                      <a:lnTo>
                        <a:pt x="2230" y="104"/>
                      </a:lnTo>
                      <a:lnTo>
                        <a:pt x="2224" y="104"/>
                      </a:lnTo>
                      <a:lnTo>
                        <a:pt x="2219" y="105"/>
                      </a:lnTo>
                      <a:close/>
                      <a:moveTo>
                        <a:pt x="2755" y="427"/>
                      </a:moveTo>
                      <a:lnTo>
                        <a:pt x="2441" y="426"/>
                      </a:lnTo>
                      <a:lnTo>
                        <a:pt x="2443" y="445"/>
                      </a:lnTo>
                      <a:lnTo>
                        <a:pt x="2446" y="463"/>
                      </a:lnTo>
                      <a:lnTo>
                        <a:pt x="2449" y="480"/>
                      </a:lnTo>
                      <a:lnTo>
                        <a:pt x="2454" y="495"/>
                      </a:lnTo>
                      <a:lnTo>
                        <a:pt x="2461" y="510"/>
                      </a:lnTo>
                      <a:lnTo>
                        <a:pt x="2469" y="523"/>
                      </a:lnTo>
                      <a:lnTo>
                        <a:pt x="2478" y="535"/>
                      </a:lnTo>
                      <a:lnTo>
                        <a:pt x="2489" y="546"/>
                      </a:lnTo>
                      <a:lnTo>
                        <a:pt x="2499" y="554"/>
                      </a:lnTo>
                      <a:lnTo>
                        <a:pt x="2510" y="562"/>
                      </a:lnTo>
                      <a:lnTo>
                        <a:pt x="2523" y="568"/>
                      </a:lnTo>
                      <a:lnTo>
                        <a:pt x="2535" y="573"/>
                      </a:lnTo>
                      <a:lnTo>
                        <a:pt x="2548" y="577"/>
                      </a:lnTo>
                      <a:lnTo>
                        <a:pt x="2564" y="580"/>
                      </a:lnTo>
                      <a:lnTo>
                        <a:pt x="2579" y="582"/>
                      </a:lnTo>
                      <a:lnTo>
                        <a:pt x="2595" y="582"/>
                      </a:lnTo>
                      <a:lnTo>
                        <a:pt x="2612" y="582"/>
                      </a:lnTo>
                      <a:lnTo>
                        <a:pt x="2628" y="581"/>
                      </a:lnTo>
                      <a:lnTo>
                        <a:pt x="2644" y="579"/>
                      </a:lnTo>
                      <a:lnTo>
                        <a:pt x="2660" y="577"/>
                      </a:lnTo>
                      <a:lnTo>
                        <a:pt x="2676" y="573"/>
                      </a:lnTo>
                      <a:lnTo>
                        <a:pt x="2690" y="569"/>
                      </a:lnTo>
                      <a:lnTo>
                        <a:pt x="2705" y="564"/>
                      </a:lnTo>
                      <a:lnTo>
                        <a:pt x="2719" y="559"/>
                      </a:lnTo>
                      <a:lnTo>
                        <a:pt x="2732" y="618"/>
                      </a:lnTo>
                      <a:lnTo>
                        <a:pt x="2717" y="624"/>
                      </a:lnTo>
                      <a:lnTo>
                        <a:pt x="2700" y="630"/>
                      </a:lnTo>
                      <a:lnTo>
                        <a:pt x="2683" y="635"/>
                      </a:lnTo>
                      <a:lnTo>
                        <a:pt x="2664" y="639"/>
                      </a:lnTo>
                      <a:lnTo>
                        <a:pt x="2645" y="642"/>
                      </a:lnTo>
                      <a:lnTo>
                        <a:pt x="2625" y="644"/>
                      </a:lnTo>
                      <a:lnTo>
                        <a:pt x="2605" y="646"/>
                      </a:lnTo>
                      <a:lnTo>
                        <a:pt x="2583" y="647"/>
                      </a:lnTo>
                      <a:lnTo>
                        <a:pt x="2559" y="646"/>
                      </a:lnTo>
                      <a:lnTo>
                        <a:pt x="2535" y="642"/>
                      </a:lnTo>
                      <a:lnTo>
                        <a:pt x="2524" y="640"/>
                      </a:lnTo>
                      <a:lnTo>
                        <a:pt x="2512" y="637"/>
                      </a:lnTo>
                      <a:lnTo>
                        <a:pt x="2502" y="634"/>
                      </a:lnTo>
                      <a:lnTo>
                        <a:pt x="2492" y="631"/>
                      </a:lnTo>
                      <a:lnTo>
                        <a:pt x="2483" y="627"/>
                      </a:lnTo>
                      <a:lnTo>
                        <a:pt x="2472" y="622"/>
                      </a:lnTo>
                      <a:lnTo>
                        <a:pt x="2463" y="617"/>
                      </a:lnTo>
                      <a:lnTo>
                        <a:pt x="2455" y="612"/>
                      </a:lnTo>
                      <a:lnTo>
                        <a:pt x="2446" y="605"/>
                      </a:lnTo>
                      <a:lnTo>
                        <a:pt x="2437" y="598"/>
                      </a:lnTo>
                      <a:lnTo>
                        <a:pt x="2429" y="592"/>
                      </a:lnTo>
                      <a:lnTo>
                        <a:pt x="2422" y="584"/>
                      </a:lnTo>
                      <a:lnTo>
                        <a:pt x="2415" y="576"/>
                      </a:lnTo>
                      <a:lnTo>
                        <a:pt x="2409" y="567"/>
                      </a:lnTo>
                      <a:lnTo>
                        <a:pt x="2401" y="559"/>
                      </a:lnTo>
                      <a:lnTo>
                        <a:pt x="2396" y="551"/>
                      </a:lnTo>
                      <a:lnTo>
                        <a:pt x="2391" y="542"/>
                      </a:lnTo>
                      <a:lnTo>
                        <a:pt x="2386" y="531"/>
                      </a:lnTo>
                      <a:lnTo>
                        <a:pt x="2382" y="522"/>
                      </a:lnTo>
                      <a:lnTo>
                        <a:pt x="2378" y="512"/>
                      </a:lnTo>
                      <a:lnTo>
                        <a:pt x="2374" y="501"/>
                      </a:lnTo>
                      <a:lnTo>
                        <a:pt x="2371" y="490"/>
                      </a:lnTo>
                      <a:lnTo>
                        <a:pt x="2369" y="480"/>
                      </a:lnTo>
                      <a:lnTo>
                        <a:pt x="2366" y="469"/>
                      </a:lnTo>
                      <a:lnTo>
                        <a:pt x="2363" y="445"/>
                      </a:lnTo>
                      <a:lnTo>
                        <a:pt x="2362" y="419"/>
                      </a:lnTo>
                      <a:lnTo>
                        <a:pt x="2363" y="394"/>
                      </a:lnTo>
                      <a:lnTo>
                        <a:pt x="2366" y="370"/>
                      </a:lnTo>
                      <a:lnTo>
                        <a:pt x="2371" y="346"/>
                      </a:lnTo>
                      <a:lnTo>
                        <a:pt x="2377" y="324"/>
                      </a:lnTo>
                      <a:lnTo>
                        <a:pt x="2381" y="313"/>
                      </a:lnTo>
                      <a:lnTo>
                        <a:pt x="2385" y="303"/>
                      </a:lnTo>
                      <a:lnTo>
                        <a:pt x="2390" y="293"/>
                      </a:lnTo>
                      <a:lnTo>
                        <a:pt x="2395" y="282"/>
                      </a:lnTo>
                      <a:lnTo>
                        <a:pt x="2400" y="273"/>
                      </a:lnTo>
                      <a:lnTo>
                        <a:pt x="2407" y="264"/>
                      </a:lnTo>
                      <a:lnTo>
                        <a:pt x="2414" y="255"/>
                      </a:lnTo>
                      <a:lnTo>
                        <a:pt x="2420" y="246"/>
                      </a:lnTo>
                      <a:lnTo>
                        <a:pt x="2427" y="238"/>
                      </a:lnTo>
                      <a:lnTo>
                        <a:pt x="2435" y="230"/>
                      </a:lnTo>
                      <a:lnTo>
                        <a:pt x="2444" y="223"/>
                      </a:lnTo>
                      <a:lnTo>
                        <a:pt x="2452" y="217"/>
                      </a:lnTo>
                      <a:lnTo>
                        <a:pt x="2460" y="210"/>
                      </a:lnTo>
                      <a:lnTo>
                        <a:pt x="2468" y="204"/>
                      </a:lnTo>
                      <a:lnTo>
                        <a:pt x="2477" y="199"/>
                      </a:lnTo>
                      <a:lnTo>
                        <a:pt x="2487" y="195"/>
                      </a:lnTo>
                      <a:lnTo>
                        <a:pt x="2497" y="191"/>
                      </a:lnTo>
                      <a:lnTo>
                        <a:pt x="2507" y="187"/>
                      </a:lnTo>
                      <a:lnTo>
                        <a:pt x="2518" y="185"/>
                      </a:lnTo>
                      <a:lnTo>
                        <a:pt x="2528" y="182"/>
                      </a:lnTo>
                      <a:lnTo>
                        <a:pt x="2539" y="179"/>
                      </a:lnTo>
                      <a:lnTo>
                        <a:pt x="2549" y="178"/>
                      </a:lnTo>
                      <a:lnTo>
                        <a:pt x="2562" y="177"/>
                      </a:lnTo>
                      <a:lnTo>
                        <a:pt x="2573" y="177"/>
                      </a:lnTo>
                      <a:lnTo>
                        <a:pt x="2585" y="177"/>
                      </a:lnTo>
                      <a:lnTo>
                        <a:pt x="2597" y="178"/>
                      </a:lnTo>
                      <a:lnTo>
                        <a:pt x="2608" y="181"/>
                      </a:lnTo>
                      <a:lnTo>
                        <a:pt x="2619" y="183"/>
                      </a:lnTo>
                      <a:lnTo>
                        <a:pt x="2630" y="185"/>
                      </a:lnTo>
                      <a:lnTo>
                        <a:pt x="2640" y="188"/>
                      </a:lnTo>
                      <a:lnTo>
                        <a:pt x="2650" y="192"/>
                      </a:lnTo>
                      <a:lnTo>
                        <a:pt x="2659" y="196"/>
                      </a:lnTo>
                      <a:lnTo>
                        <a:pt x="2669" y="201"/>
                      </a:lnTo>
                      <a:lnTo>
                        <a:pt x="2677" y="206"/>
                      </a:lnTo>
                      <a:lnTo>
                        <a:pt x="2685" y="212"/>
                      </a:lnTo>
                      <a:lnTo>
                        <a:pt x="2693" y="220"/>
                      </a:lnTo>
                      <a:lnTo>
                        <a:pt x="2700" y="227"/>
                      </a:lnTo>
                      <a:lnTo>
                        <a:pt x="2708" y="234"/>
                      </a:lnTo>
                      <a:lnTo>
                        <a:pt x="2714" y="242"/>
                      </a:lnTo>
                      <a:lnTo>
                        <a:pt x="2721" y="251"/>
                      </a:lnTo>
                      <a:lnTo>
                        <a:pt x="2729" y="266"/>
                      </a:lnTo>
                      <a:lnTo>
                        <a:pt x="2737" y="281"/>
                      </a:lnTo>
                      <a:lnTo>
                        <a:pt x="2744" y="298"/>
                      </a:lnTo>
                      <a:lnTo>
                        <a:pt x="2749" y="314"/>
                      </a:lnTo>
                      <a:lnTo>
                        <a:pt x="2753" y="332"/>
                      </a:lnTo>
                      <a:lnTo>
                        <a:pt x="2756" y="349"/>
                      </a:lnTo>
                      <a:lnTo>
                        <a:pt x="2758" y="369"/>
                      </a:lnTo>
                      <a:lnTo>
                        <a:pt x="2759" y="388"/>
                      </a:lnTo>
                      <a:lnTo>
                        <a:pt x="2758" y="400"/>
                      </a:lnTo>
                      <a:lnTo>
                        <a:pt x="2758" y="410"/>
                      </a:lnTo>
                      <a:lnTo>
                        <a:pt x="2757" y="419"/>
                      </a:lnTo>
                      <a:lnTo>
                        <a:pt x="2755" y="427"/>
                      </a:lnTo>
                      <a:close/>
                      <a:moveTo>
                        <a:pt x="2441" y="368"/>
                      </a:moveTo>
                      <a:lnTo>
                        <a:pt x="2680" y="368"/>
                      </a:lnTo>
                      <a:lnTo>
                        <a:pt x="2680" y="355"/>
                      </a:lnTo>
                      <a:lnTo>
                        <a:pt x="2679" y="344"/>
                      </a:lnTo>
                      <a:lnTo>
                        <a:pt x="2677" y="332"/>
                      </a:lnTo>
                      <a:lnTo>
                        <a:pt x="2675" y="321"/>
                      </a:lnTo>
                      <a:lnTo>
                        <a:pt x="2672" y="311"/>
                      </a:lnTo>
                      <a:lnTo>
                        <a:pt x="2668" y="301"/>
                      </a:lnTo>
                      <a:lnTo>
                        <a:pt x="2663" y="292"/>
                      </a:lnTo>
                      <a:lnTo>
                        <a:pt x="2657" y="282"/>
                      </a:lnTo>
                      <a:lnTo>
                        <a:pt x="2650" y="271"/>
                      </a:lnTo>
                      <a:lnTo>
                        <a:pt x="2641" y="262"/>
                      </a:lnTo>
                      <a:lnTo>
                        <a:pt x="2632" y="254"/>
                      </a:lnTo>
                      <a:lnTo>
                        <a:pt x="2620" y="247"/>
                      </a:lnTo>
                      <a:lnTo>
                        <a:pt x="2609" y="242"/>
                      </a:lnTo>
                      <a:lnTo>
                        <a:pt x="2596" y="239"/>
                      </a:lnTo>
                      <a:lnTo>
                        <a:pt x="2581" y="237"/>
                      </a:lnTo>
                      <a:lnTo>
                        <a:pt x="2567" y="236"/>
                      </a:lnTo>
                      <a:lnTo>
                        <a:pt x="2552" y="237"/>
                      </a:lnTo>
                      <a:lnTo>
                        <a:pt x="2540" y="239"/>
                      </a:lnTo>
                      <a:lnTo>
                        <a:pt x="2528" y="242"/>
                      </a:lnTo>
                      <a:lnTo>
                        <a:pt x="2515" y="247"/>
                      </a:lnTo>
                      <a:lnTo>
                        <a:pt x="2504" y="254"/>
                      </a:lnTo>
                      <a:lnTo>
                        <a:pt x="2494" y="261"/>
                      </a:lnTo>
                      <a:lnTo>
                        <a:pt x="2485" y="270"/>
                      </a:lnTo>
                      <a:lnTo>
                        <a:pt x="2475" y="280"/>
                      </a:lnTo>
                      <a:lnTo>
                        <a:pt x="2469" y="290"/>
                      </a:lnTo>
                      <a:lnTo>
                        <a:pt x="2463" y="300"/>
                      </a:lnTo>
                      <a:lnTo>
                        <a:pt x="2458" y="310"/>
                      </a:lnTo>
                      <a:lnTo>
                        <a:pt x="2454" y="320"/>
                      </a:lnTo>
                      <a:lnTo>
                        <a:pt x="2450" y="332"/>
                      </a:lnTo>
                      <a:lnTo>
                        <a:pt x="2446" y="343"/>
                      </a:lnTo>
                      <a:lnTo>
                        <a:pt x="2444" y="355"/>
                      </a:lnTo>
                      <a:lnTo>
                        <a:pt x="2441" y="368"/>
                      </a:lnTo>
                      <a:close/>
                      <a:moveTo>
                        <a:pt x="2860" y="637"/>
                      </a:moveTo>
                      <a:lnTo>
                        <a:pt x="2860" y="309"/>
                      </a:lnTo>
                      <a:lnTo>
                        <a:pt x="2860" y="280"/>
                      </a:lnTo>
                      <a:lnTo>
                        <a:pt x="2859" y="250"/>
                      </a:lnTo>
                      <a:lnTo>
                        <a:pt x="2858" y="220"/>
                      </a:lnTo>
                      <a:lnTo>
                        <a:pt x="2856" y="188"/>
                      </a:lnTo>
                      <a:lnTo>
                        <a:pt x="2929" y="188"/>
                      </a:lnTo>
                      <a:lnTo>
                        <a:pt x="2933" y="262"/>
                      </a:lnTo>
                      <a:lnTo>
                        <a:pt x="2935" y="262"/>
                      </a:lnTo>
                      <a:lnTo>
                        <a:pt x="2940" y="254"/>
                      </a:lnTo>
                      <a:lnTo>
                        <a:pt x="2945" y="245"/>
                      </a:lnTo>
                      <a:lnTo>
                        <a:pt x="2951" y="237"/>
                      </a:lnTo>
                      <a:lnTo>
                        <a:pt x="2958" y="230"/>
                      </a:lnTo>
                      <a:lnTo>
                        <a:pt x="2964" y="223"/>
                      </a:lnTo>
                      <a:lnTo>
                        <a:pt x="2973" y="217"/>
                      </a:lnTo>
                      <a:lnTo>
                        <a:pt x="2981" y="210"/>
                      </a:lnTo>
                      <a:lnTo>
                        <a:pt x="2989" y="204"/>
                      </a:lnTo>
                      <a:lnTo>
                        <a:pt x="3000" y="198"/>
                      </a:lnTo>
                      <a:lnTo>
                        <a:pt x="3011" y="193"/>
                      </a:lnTo>
                      <a:lnTo>
                        <a:pt x="3022" y="188"/>
                      </a:lnTo>
                      <a:lnTo>
                        <a:pt x="3033" y="185"/>
                      </a:lnTo>
                      <a:lnTo>
                        <a:pt x="3046" y="182"/>
                      </a:lnTo>
                      <a:lnTo>
                        <a:pt x="3058" y="179"/>
                      </a:lnTo>
                      <a:lnTo>
                        <a:pt x="3070" y="177"/>
                      </a:lnTo>
                      <a:lnTo>
                        <a:pt x="3084" y="177"/>
                      </a:lnTo>
                      <a:lnTo>
                        <a:pt x="3098" y="178"/>
                      </a:lnTo>
                      <a:lnTo>
                        <a:pt x="3112" y="179"/>
                      </a:lnTo>
                      <a:lnTo>
                        <a:pt x="3126" y="183"/>
                      </a:lnTo>
                      <a:lnTo>
                        <a:pt x="3139" y="187"/>
                      </a:lnTo>
                      <a:lnTo>
                        <a:pt x="3151" y="192"/>
                      </a:lnTo>
                      <a:lnTo>
                        <a:pt x="3163" y="199"/>
                      </a:lnTo>
                      <a:lnTo>
                        <a:pt x="3174" y="206"/>
                      </a:lnTo>
                      <a:lnTo>
                        <a:pt x="3185" y="215"/>
                      </a:lnTo>
                      <a:lnTo>
                        <a:pt x="3192" y="222"/>
                      </a:lnTo>
                      <a:lnTo>
                        <a:pt x="3199" y="229"/>
                      </a:lnTo>
                      <a:lnTo>
                        <a:pt x="3205" y="236"/>
                      </a:lnTo>
                      <a:lnTo>
                        <a:pt x="3210" y="244"/>
                      </a:lnTo>
                      <a:lnTo>
                        <a:pt x="3215" y="251"/>
                      </a:lnTo>
                      <a:lnTo>
                        <a:pt x="3219" y="261"/>
                      </a:lnTo>
                      <a:lnTo>
                        <a:pt x="3223" y="269"/>
                      </a:lnTo>
                      <a:lnTo>
                        <a:pt x="3228" y="279"/>
                      </a:lnTo>
                      <a:lnTo>
                        <a:pt x="3231" y="289"/>
                      </a:lnTo>
                      <a:lnTo>
                        <a:pt x="3234" y="299"/>
                      </a:lnTo>
                      <a:lnTo>
                        <a:pt x="3236" y="309"/>
                      </a:lnTo>
                      <a:lnTo>
                        <a:pt x="3238" y="320"/>
                      </a:lnTo>
                      <a:lnTo>
                        <a:pt x="3241" y="344"/>
                      </a:lnTo>
                      <a:lnTo>
                        <a:pt x="3242" y="369"/>
                      </a:lnTo>
                      <a:lnTo>
                        <a:pt x="3242" y="637"/>
                      </a:lnTo>
                      <a:lnTo>
                        <a:pt x="3160" y="637"/>
                      </a:lnTo>
                      <a:lnTo>
                        <a:pt x="3160" y="378"/>
                      </a:lnTo>
                      <a:lnTo>
                        <a:pt x="3160" y="362"/>
                      </a:lnTo>
                      <a:lnTo>
                        <a:pt x="3159" y="346"/>
                      </a:lnTo>
                      <a:lnTo>
                        <a:pt x="3157" y="333"/>
                      </a:lnTo>
                      <a:lnTo>
                        <a:pt x="3154" y="319"/>
                      </a:lnTo>
                      <a:lnTo>
                        <a:pt x="3150" y="307"/>
                      </a:lnTo>
                      <a:lnTo>
                        <a:pt x="3145" y="297"/>
                      </a:lnTo>
                      <a:lnTo>
                        <a:pt x="3140" y="286"/>
                      </a:lnTo>
                      <a:lnTo>
                        <a:pt x="3134" y="277"/>
                      </a:lnTo>
                      <a:lnTo>
                        <a:pt x="3127" y="270"/>
                      </a:lnTo>
                      <a:lnTo>
                        <a:pt x="3120" y="263"/>
                      </a:lnTo>
                      <a:lnTo>
                        <a:pt x="3111" y="258"/>
                      </a:lnTo>
                      <a:lnTo>
                        <a:pt x="3102" y="253"/>
                      </a:lnTo>
                      <a:lnTo>
                        <a:pt x="3092" y="249"/>
                      </a:lnTo>
                      <a:lnTo>
                        <a:pt x="3081" y="246"/>
                      </a:lnTo>
                      <a:lnTo>
                        <a:pt x="3069" y="244"/>
                      </a:lnTo>
                      <a:lnTo>
                        <a:pt x="3056" y="244"/>
                      </a:lnTo>
                      <a:lnTo>
                        <a:pt x="3047" y="244"/>
                      </a:lnTo>
                      <a:lnTo>
                        <a:pt x="3037" y="245"/>
                      </a:lnTo>
                      <a:lnTo>
                        <a:pt x="3028" y="247"/>
                      </a:lnTo>
                      <a:lnTo>
                        <a:pt x="3020" y="250"/>
                      </a:lnTo>
                      <a:lnTo>
                        <a:pt x="3012" y="254"/>
                      </a:lnTo>
                      <a:lnTo>
                        <a:pt x="3004" y="258"/>
                      </a:lnTo>
                      <a:lnTo>
                        <a:pt x="2995" y="263"/>
                      </a:lnTo>
                      <a:lnTo>
                        <a:pt x="2988" y="268"/>
                      </a:lnTo>
                      <a:lnTo>
                        <a:pt x="2981" y="274"/>
                      </a:lnTo>
                      <a:lnTo>
                        <a:pt x="2974" y="281"/>
                      </a:lnTo>
                      <a:lnTo>
                        <a:pt x="2968" y="289"/>
                      </a:lnTo>
                      <a:lnTo>
                        <a:pt x="2962" y="296"/>
                      </a:lnTo>
                      <a:lnTo>
                        <a:pt x="2958" y="303"/>
                      </a:lnTo>
                      <a:lnTo>
                        <a:pt x="2953" y="311"/>
                      </a:lnTo>
                      <a:lnTo>
                        <a:pt x="2950" y="319"/>
                      </a:lnTo>
                      <a:lnTo>
                        <a:pt x="2947" y="329"/>
                      </a:lnTo>
                      <a:lnTo>
                        <a:pt x="2945" y="337"/>
                      </a:lnTo>
                      <a:lnTo>
                        <a:pt x="2943" y="346"/>
                      </a:lnTo>
                      <a:lnTo>
                        <a:pt x="2942" y="356"/>
                      </a:lnTo>
                      <a:lnTo>
                        <a:pt x="2942" y="367"/>
                      </a:lnTo>
                      <a:lnTo>
                        <a:pt x="2942" y="637"/>
                      </a:lnTo>
                      <a:lnTo>
                        <a:pt x="2860" y="637"/>
                      </a:lnTo>
                      <a:close/>
                      <a:moveTo>
                        <a:pt x="3680" y="559"/>
                      </a:moveTo>
                      <a:lnTo>
                        <a:pt x="3694" y="620"/>
                      </a:lnTo>
                      <a:lnTo>
                        <a:pt x="3681" y="627"/>
                      </a:lnTo>
                      <a:lnTo>
                        <a:pt x="3666" y="632"/>
                      </a:lnTo>
                      <a:lnTo>
                        <a:pt x="3651" y="636"/>
                      </a:lnTo>
                      <a:lnTo>
                        <a:pt x="3635" y="640"/>
                      </a:lnTo>
                      <a:lnTo>
                        <a:pt x="3619" y="643"/>
                      </a:lnTo>
                      <a:lnTo>
                        <a:pt x="3602" y="646"/>
                      </a:lnTo>
                      <a:lnTo>
                        <a:pt x="3584" y="647"/>
                      </a:lnTo>
                      <a:lnTo>
                        <a:pt x="3566" y="648"/>
                      </a:lnTo>
                      <a:lnTo>
                        <a:pt x="3541" y="647"/>
                      </a:lnTo>
                      <a:lnTo>
                        <a:pt x="3517" y="643"/>
                      </a:lnTo>
                      <a:lnTo>
                        <a:pt x="3506" y="641"/>
                      </a:lnTo>
                      <a:lnTo>
                        <a:pt x="3495" y="638"/>
                      </a:lnTo>
                      <a:lnTo>
                        <a:pt x="3484" y="635"/>
                      </a:lnTo>
                      <a:lnTo>
                        <a:pt x="3474" y="631"/>
                      </a:lnTo>
                      <a:lnTo>
                        <a:pt x="3464" y="627"/>
                      </a:lnTo>
                      <a:lnTo>
                        <a:pt x="3455" y="623"/>
                      </a:lnTo>
                      <a:lnTo>
                        <a:pt x="3445" y="618"/>
                      </a:lnTo>
                      <a:lnTo>
                        <a:pt x="3436" y="612"/>
                      </a:lnTo>
                      <a:lnTo>
                        <a:pt x="3427" y="605"/>
                      </a:lnTo>
                      <a:lnTo>
                        <a:pt x="3419" y="599"/>
                      </a:lnTo>
                      <a:lnTo>
                        <a:pt x="3410" y="592"/>
                      </a:lnTo>
                      <a:lnTo>
                        <a:pt x="3403" y="584"/>
                      </a:lnTo>
                      <a:lnTo>
                        <a:pt x="3395" y="576"/>
                      </a:lnTo>
                      <a:lnTo>
                        <a:pt x="3389" y="567"/>
                      </a:lnTo>
                      <a:lnTo>
                        <a:pt x="3382" y="559"/>
                      </a:lnTo>
                      <a:lnTo>
                        <a:pt x="3377" y="550"/>
                      </a:lnTo>
                      <a:lnTo>
                        <a:pt x="3370" y="541"/>
                      </a:lnTo>
                      <a:lnTo>
                        <a:pt x="3365" y="531"/>
                      </a:lnTo>
                      <a:lnTo>
                        <a:pt x="3361" y="521"/>
                      </a:lnTo>
                      <a:lnTo>
                        <a:pt x="3357" y="511"/>
                      </a:lnTo>
                      <a:lnTo>
                        <a:pt x="3354" y="500"/>
                      </a:lnTo>
                      <a:lnTo>
                        <a:pt x="3351" y="489"/>
                      </a:lnTo>
                      <a:lnTo>
                        <a:pt x="3348" y="478"/>
                      </a:lnTo>
                      <a:lnTo>
                        <a:pt x="3346" y="467"/>
                      </a:lnTo>
                      <a:lnTo>
                        <a:pt x="3343" y="442"/>
                      </a:lnTo>
                      <a:lnTo>
                        <a:pt x="3342" y="417"/>
                      </a:lnTo>
                      <a:lnTo>
                        <a:pt x="3342" y="404"/>
                      </a:lnTo>
                      <a:lnTo>
                        <a:pt x="3343" y="391"/>
                      </a:lnTo>
                      <a:lnTo>
                        <a:pt x="3344" y="379"/>
                      </a:lnTo>
                      <a:lnTo>
                        <a:pt x="3346" y="367"/>
                      </a:lnTo>
                      <a:lnTo>
                        <a:pt x="3348" y="355"/>
                      </a:lnTo>
                      <a:lnTo>
                        <a:pt x="3351" y="344"/>
                      </a:lnTo>
                      <a:lnTo>
                        <a:pt x="3354" y="333"/>
                      </a:lnTo>
                      <a:lnTo>
                        <a:pt x="3358" y="321"/>
                      </a:lnTo>
                      <a:lnTo>
                        <a:pt x="3363" y="311"/>
                      </a:lnTo>
                      <a:lnTo>
                        <a:pt x="3367" y="301"/>
                      </a:lnTo>
                      <a:lnTo>
                        <a:pt x="3373" y="291"/>
                      </a:lnTo>
                      <a:lnTo>
                        <a:pt x="3379" y="281"/>
                      </a:lnTo>
                      <a:lnTo>
                        <a:pt x="3386" y="272"/>
                      </a:lnTo>
                      <a:lnTo>
                        <a:pt x="3393" y="263"/>
                      </a:lnTo>
                      <a:lnTo>
                        <a:pt x="3400" y="254"/>
                      </a:lnTo>
                      <a:lnTo>
                        <a:pt x="3408" y="245"/>
                      </a:lnTo>
                      <a:lnTo>
                        <a:pt x="3417" y="237"/>
                      </a:lnTo>
                      <a:lnTo>
                        <a:pt x="3425" y="230"/>
                      </a:lnTo>
                      <a:lnTo>
                        <a:pt x="3434" y="223"/>
                      </a:lnTo>
                      <a:lnTo>
                        <a:pt x="3443" y="215"/>
                      </a:lnTo>
                      <a:lnTo>
                        <a:pt x="3454" y="210"/>
                      </a:lnTo>
                      <a:lnTo>
                        <a:pt x="3464" y="204"/>
                      </a:lnTo>
                      <a:lnTo>
                        <a:pt x="3474" y="199"/>
                      </a:lnTo>
                      <a:lnTo>
                        <a:pt x="3484" y="195"/>
                      </a:lnTo>
                      <a:lnTo>
                        <a:pt x="3496" y="191"/>
                      </a:lnTo>
                      <a:lnTo>
                        <a:pt x="3507" y="188"/>
                      </a:lnTo>
                      <a:lnTo>
                        <a:pt x="3519" y="185"/>
                      </a:lnTo>
                      <a:lnTo>
                        <a:pt x="3532" y="183"/>
                      </a:lnTo>
                      <a:lnTo>
                        <a:pt x="3544" y="181"/>
                      </a:lnTo>
                      <a:lnTo>
                        <a:pt x="3556" y="179"/>
                      </a:lnTo>
                      <a:lnTo>
                        <a:pt x="3570" y="178"/>
                      </a:lnTo>
                      <a:lnTo>
                        <a:pt x="3583" y="178"/>
                      </a:lnTo>
                      <a:lnTo>
                        <a:pt x="3599" y="178"/>
                      </a:lnTo>
                      <a:lnTo>
                        <a:pt x="3616" y="179"/>
                      </a:lnTo>
                      <a:lnTo>
                        <a:pt x="3631" y="182"/>
                      </a:lnTo>
                      <a:lnTo>
                        <a:pt x="3646" y="185"/>
                      </a:lnTo>
                      <a:lnTo>
                        <a:pt x="3659" y="188"/>
                      </a:lnTo>
                      <a:lnTo>
                        <a:pt x="3672" y="192"/>
                      </a:lnTo>
                      <a:lnTo>
                        <a:pt x="3685" y="196"/>
                      </a:lnTo>
                      <a:lnTo>
                        <a:pt x="3696" y="201"/>
                      </a:lnTo>
                      <a:lnTo>
                        <a:pt x="3678" y="265"/>
                      </a:lnTo>
                      <a:lnTo>
                        <a:pt x="3667" y="260"/>
                      </a:lnTo>
                      <a:lnTo>
                        <a:pt x="3656" y="256"/>
                      </a:lnTo>
                      <a:lnTo>
                        <a:pt x="3646" y="251"/>
                      </a:lnTo>
                      <a:lnTo>
                        <a:pt x="3633" y="248"/>
                      </a:lnTo>
                      <a:lnTo>
                        <a:pt x="3622" y="246"/>
                      </a:lnTo>
                      <a:lnTo>
                        <a:pt x="3609" y="244"/>
                      </a:lnTo>
                      <a:lnTo>
                        <a:pt x="3596" y="243"/>
                      </a:lnTo>
                      <a:lnTo>
                        <a:pt x="3583" y="243"/>
                      </a:lnTo>
                      <a:lnTo>
                        <a:pt x="3565" y="244"/>
                      </a:lnTo>
                      <a:lnTo>
                        <a:pt x="3548" y="246"/>
                      </a:lnTo>
                      <a:lnTo>
                        <a:pt x="3532" y="250"/>
                      </a:lnTo>
                      <a:lnTo>
                        <a:pt x="3516" y="256"/>
                      </a:lnTo>
                      <a:lnTo>
                        <a:pt x="3502" y="263"/>
                      </a:lnTo>
                      <a:lnTo>
                        <a:pt x="3489" y="271"/>
                      </a:lnTo>
                      <a:lnTo>
                        <a:pt x="3476" y="281"/>
                      </a:lnTo>
                      <a:lnTo>
                        <a:pt x="3465" y="294"/>
                      </a:lnTo>
                      <a:lnTo>
                        <a:pt x="3456" y="305"/>
                      </a:lnTo>
                      <a:lnTo>
                        <a:pt x="3447" y="318"/>
                      </a:lnTo>
                      <a:lnTo>
                        <a:pt x="3440" y="332"/>
                      </a:lnTo>
                      <a:lnTo>
                        <a:pt x="3434" y="346"/>
                      </a:lnTo>
                      <a:lnTo>
                        <a:pt x="3430" y="362"/>
                      </a:lnTo>
                      <a:lnTo>
                        <a:pt x="3427" y="378"/>
                      </a:lnTo>
                      <a:lnTo>
                        <a:pt x="3425" y="396"/>
                      </a:lnTo>
                      <a:lnTo>
                        <a:pt x="3424" y="413"/>
                      </a:lnTo>
                      <a:lnTo>
                        <a:pt x="3425" y="432"/>
                      </a:lnTo>
                      <a:lnTo>
                        <a:pt x="3427" y="449"/>
                      </a:lnTo>
                      <a:lnTo>
                        <a:pt x="3430" y="467"/>
                      </a:lnTo>
                      <a:lnTo>
                        <a:pt x="3435" y="482"/>
                      </a:lnTo>
                      <a:lnTo>
                        <a:pt x="3441" y="496"/>
                      </a:lnTo>
                      <a:lnTo>
                        <a:pt x="3449" y="511"/>
                      </a:lnTo>
                      <a:lnTo>
                        <a:pt x="3458" y="523"/>
                      </a:lnTo>
                      <a:lnTo>
                        <a:pt x="3468" y="535"/>
                      </a:lnTo>
                      <a:lnTo>
                        <a:pt x="3479" y="546"/>
                      </a:lnTo>
                      <a:lnTo>
                        <a:pt x="3492" y="555"/>
                      </a:lnTo>
                      <a:lnTo>
                        <a:pt x="3505" y="563"/>
                      </a:lnTo>
                      <a:lnTo>
                        <a:pt x="3518" y="569"/>
                      </a:lnTo>
                      <a:lnTo>
                        <a:pt x="3533" y="575"/>
                      </a:lnTo>
                      <a:lnTo>
                        <a:pt x="3548" y="579"/>
                      </a:lnTo>
                      <a:lnTo>
                        <a:pt x="3564" y="581"/>
                      </a:lnTo>
                      <a:lnTo>
                        <a:pt x="3580" y="581"/>
                      </a:lnTo>
                      <a:lnTo>
                        <a:pt x="3592" y="581"/>
                      </a:lnTo>
                      <a:lnTo>
                        <a:pt x="3605" y="580"/>
                      </a:lnTo>
                      <a:lnTo>
                        <a:pt x="3618" y="578"/>
                      </a:lnTo>
                      <a:lnTo>
                        <a:pt x="3630" y="576"/>
                      </a:lnTo>
                      <a:lnTo>
                        <a:pt x="3643" y="572"/>
                      </a:lnTo>
                      <a:lnTo>
                        <a:pt x="3655" y="568"/>
                      </a:lnTo>
                      <a:lnTo>
                        <a:pt x="3667" y="564"/>
                      </a:lnTo>
                      <a:lnTo>
                        <a:pt x="3680" y="559"/>
                      </a:lnTo>
                      <a:close/>
                      <a:moveTo>
                        <a:pt x="4149" y="427"/>
                      </a:moveTo>
                      <a:lnTo>
                        <a:pt x="3836" y="426"/>
                      </a:lnTo>
                      <a:lnTo>
                        <a:pt x="3837" y="445"/>
                      </a:lnTo>
                      <a:lnTo>
                        <a:pt x="3840" y="463"/>
                      </a:lnTo>
                      <a:lnTo>
                        <a:pt x="3843" y="480"/>
                      </a:lnTo>
                      <a:lnTo>
                        <a:pt x="3848" y="495"/>
                      </a:lnTo>
                      <a:lnTo>
                        <a:pt x="3855" y="510"/>
                      </a:lnTo>
                      <a:lnTo>
                        <a:pt x="3864" y="523"/>
                      </a:lnTo>
                      <a:lnTo>
                        <a:pt x="3873" y="535"/>
                      </a:lnTo>
                      <a:lnTo>
                        <a:pt x="3883" y="546"/>
                      </a:lnTo>
                      <a:lnTo>
                        <a:pt x="3893" y="554"/>
                      </a:lnTo>
                      <a:lnTo>
                        <a:pt x="3905" y="562"/>
                      </a:lnTo>
                      <a:lnTo>
                        <a:pt x="3917" y="568"/>
                      </a:lnTo>
                      <a:lnTo>
                        <a:pt x="3929" y="573"/>
                      </a:lnTo>
                      <a:lnTo>
                        <a:pt x="3943" y="577"/>
                      </a:lnTo>
                      <a:lnTo>
                        <a:pt x="3958" y="580"/>
                      </a:lnTo>
                      <a:lnTo>
                        <a:pt x="3973" y="582"/>
                      </a:lnTo>
                      <a:lnTo>
                        <a:pt x="3989" y="582"/>
                      </a:lnTo>
                      <a:lnTo>
                        <a:pt x="4006" y="582"/>
                      </a:lnTo>
                      <a:lnTo>
                        <a:pt x="4023" y="581"/>
                      </a:lnTo>
                      <a:lnTo>
                        <a:pt x="4038" y="579"/>
                      </a:lnTo>
                      <a:lnTo>
                        <a:pt x="4055" y="577"/>
                      </a:lnTo>
                      <a:lnTo>
                        <a:pt x="4070" y="573"/>
                      </a:lnTo>
                      <a:lnTo>
                        <a:pt x="4084" y="569"/>
                      </a:lnTo>
                      <a:lnTo>
                        <a:pt x="4099" y="564"/>
                      </a:lnTo>
                      <a:lnTo>
                        <a:pt x="4113" y="559"/>
                      </a:lnTo>
                      <a:lnTo>
                        <a:pt x="4127" y="618"/>
                      </a:lnTo>
                      <a:lnTo>
                        <a:pt x="4111" y="624"/>
                      </a:lnTo>
                      <a:lnTo>
                        <a:pt x="4095" y="630"/>
                      </a:lnTo>
                      <a:lnTo>
                        <a:pt x="4077" y="635"/>
                      </a:lnTo>
                      <a:lnTo>
                        <a:pt x="4059" y="639"/>
                      </a:lnTo>
                      <a:lnTo>
                        <a:pt x="4039" y="642"/>
                      </a:lnTo>
                      <a:lnTo>
                        <a:pt x="4020" y="644"/>
                      </a:lnTo>
                      <a:lnTo>
                        <a:pt x="3999" y="646"/>
                      </a:lnTo>
                      <a:lnTo>
                        <a:pt x="3978" y="647"/>
                      </a:lnTo>
                      <a:lnTo>
                        <a:pt x="3953" y="646"/>
                      </a:lnTo>
                      <a:lnTo>
                        <a:pt x="3929" y="642"/>
                      </a:lnTo>
                      <a:lnTo>
                        <a:pt x="3918" y="640"/>
                      </a:lnTo>
                      <a:lnTo>
                        <a:pt x="3907" y="637"/>
                      </a:lnTo>
                      <a:lnTo>
                        <a:pt x="3896" y="634"/>
                      </a:lnTo>
                      <a:lnTo>
                        <a:pt x="3886" y="631"/>
                      </a:lnTo>
                      <a:lnTo>
                        <a:pt x="3877" y="627"/>
                      </a:lnTo>
                      <a:lnTo>
                        <a:pt x="3867" y="622"/>
                      </a:lnTo>
                      <a:lnTo>
                        <a:pt x="3857" y="617"/>
                      </a:lnTo>
                      <a:lnTo>
                        <a:pt x="3849" y="612"/>
                      </a:lnTo>
                      <a:lnTo>
                        <a:pt x="3840" y="605"/>
                      </a:lnTo>
                      <a:lnTo>
                        <a:pt x="3832" y="598"/>
                      </a:lnTo>
                      <a:lnTo>
                        <a:pt x="3823" y="592"/>
                      </a:lnTo>
                      <a:lnTo>
                        <a:pt x="3816" y="584"/>
                      </a:lnTo>
                      <a:lnTo>
                        <a:pt x="3809" y="576"/>
                      </a:lnTo>
                      <a:lnTo>
                        <a:pt x="3803" y="567"/>
                      </a:lnTo>
                      <a:lnTo>
                        <a:pt x="3796" y="559"/>
                      </a:lnTo>
                      <a:lnTo>
                        <a:pt x="3791" y="551"/>
                      </a:lnTo>
                      <a:lnTo>
                        <a:pt x="3785" y="542"/>
                      </a:lnTo>
                      <a:lnTo>
                        <a:pt x="3780" y="531"/>
                      </a:lnTo>
                      <a:lnTo>
                        <a:pt x="3776" y="522"/>
                      </a:lnTo>
                      <a:lnTo>
                        <a:pt x="3772" y="512"/>
                      </a:lnTo>
                      <a:lnTo>
                        <a:pt x="3768" y="501"/>
                      </a:lnTo>
                      <a:lnTo>
                        <a:pt x="3765" y="490"/>
                      </a:lnTo>
                      <a:lnTo>
                        <a:pt x="3763" y="480"/>
                      </a:lnTo>
                      <a:lnTo>
                        <a:pt x="3761" y="469"/>
                      </a:lnTo>
                      <a:lnTo>
                        <a:pt x="3758" y="445"/>
                      </a:lnTo>
                      <a:lnTo>
                        <a:pt x="3757" y="419"/>
                      </a:lnTo>
                      <a:lnTo>
                        <a:pt x="3758" y="394"/>
                      </a:lnTo>
                      <a:lnTo>
                        <a:pt x="3761" y="370"/>
                      </a:lnTo>
                      <a:lnTo>
                        <a:pt x="3765" y="346"/>
                      </a:lnTo>
                      <a:lnTo>
                        <a:pt x="3771" y="324"/>
                      </a:lnTo>
                      <a:lnTo>
                        <a:pt x="3775" y="313"/>
                      </a:lnTo>
                      <a:lnTo>
                        <a:pt x="3779" y="303"/>
                      </a:lnTo>
                      <a:lnTo>
                        <a:pt x="3784" y="293"/>
                      </a:lnTo>
                      <a:lnTo>
                        <a:pt x="3790" y="282"/>
                      </a:lnTo>
                      <a:lnTo>
                        <a:pt x="3795" y="273"/>
                      </a:lnTo>
                      <a:lnTo>
                        <a:pt x="3801" y="264"/>
                      </a:lnTo>
                      <a:lnTo>
                        <a:pt x="3808" y="255"/>
                      </a:lnTo>
                      <a:lnTo>
                        <a:pt x="3814" y="246"/>
                      </a:lnTo>
                      <a:lnTo>
                        <a:pt x="3821" y="238"/>
                      </a:lnTo>
                      <a:lnTo>
                        <a:pt x="3830" y="230"/>
                      </a:lnTo>
                      <a:lnTo>
                        <a:pt x="3838" y="223"/>
                      </a:lnTo>
                      <a:lnTo>
                        <a:pt x="3846" y="217"/>
                      </a:lnTo>
                      <a:lnTo>
                        <a:pt x="3854" y="210"/>
                      </a:lnTo>
                      <a:lnTo>
                        <a:pt x="3863" y="204"/>
                      </a:lnTo>
                      <a:lnTo>
                        <a:pt x="3872" y="199"/>
                      </a:lnTo>
                      <a:lnTo>
                        <a:pt x="3881" y="195"/>
                      </a:lnTo>
                      <a:lnTo>
                        <a:pt x="3891" y="191"/>
                      </a:lnTo>
                      <a:lnTo>
                        <a:pt x="3902" y="187"/>
                      </a:lnTo>
                      <a:lnTo>
                        <a:pt x="3912" y="185"/>
                      </a:lnTo>
                      <a:lnTo>
                        <a:pt x="3922" y="182"/>
                      </a:lnTo>
                      <a:lnTo>
                        <a:pt x="3933" y="179"/>
                      </a:lnTo>
                      <a:lnTo>
                        <a:pt x="3944" y="178"/>
                      </a:lnTo>
                      <a:lnTo>
                        <a:pt x="3956" y="177"/>
                      </a:lnTo>
                      <a:lnTo>
                        <a:pt x="3967" y="177"/>
                      </a:lnTo>
                      <a:lnTo>
                        <a:pt x="3980" y="177"/>
                      </a:lnTo>
                      <a:lnTo>
                        <a:pt x="3991" y="178"/>
                      </a:lnTo>
                      <a:lnTo>
                        <a:pt x="4002" y="181"/>
                      </a:lnTo>
                      <a:lnTo>
                        <a:pt x="4014" y="183"/>
                      </a:lnTo>
                      <a:lnTo>
                        <a:pt x="4024" y="185"/>
                      </a:lnTo>
                      <a:lnTo>
                        <a:pt x="4034" y="188"/>
                      </a:lnTo>
                      <a:lnTo>
                        <a:pt x="4044" y="192"/>
                      </a:lnTo>
                      <a:lnTo>
                        <a:pt x="4054" y="196"/>
                      </a:lnTo>
                      <a:lnTo>
                        <a:pt x="4063" y="201"/>
                      </a:lnTo>
                      <a:lnTo>
                        <a:pt x="4071" y="206"/>
                      </a:lnTo>
                      <a:lnTo>
                        <a:pt x="4079" y="212"/>
                      </a:lnTo>
                      <a:lnTo>
                        <a:pt x="4088" y="220"/>
                      </a:lnTo>
                      <a:lnTo>
                        <a:pt x="4095" y="227"/>
                      </a:lnTo>
                      <a:lnTo>
                        <a:pt x="4102" y="234"/>
                      </a:lnTo>
                      <a:lnTo>
                        <a:pt x="4108" y="242"/>
                      </a:lnTo>
                      <a:lnTo>
                        <a:pt x="4115" y="251"/>
                      </a:lnTo>
                      <a:lnTo>
                        <a:pt x="4124" y="266"/>
                      </a:lnTo>
                      <a:lnTo>
                        <a:pt x="4132" y="281"/>
                      </a:lnTo>
                      <a:lnTo>
                        <a:pt x="4138" y="298"/>
                      </a:lnTo>
                      <a:lnTo>
                        <a:pt x="4143" y="314"/>
                      </a:lnTo>
                      <a:lnTo>
                        <a:pt x="4147" y="332"/>
                      </a:lnTo>
                      <a:lnTo>
                        <a:pt x="4150" y="349"/>
                      </a:lnTo>
                      <a:lnTo>
                        <a:pt x="4152" y="369"/>
                      </a:lnTo>
                      <a:lnTo>
                        <a:pt x="4153" y="388"/>
                      </a:lnTo>
                      <a:lnTo>
                        <a:pt x="4152" y="400"/>
                      </a:lnTo>
                      <a:lnTo>
                        <a:pt x="4152" y="410"/>
                      </a:lnTo>
                      <a:lnTo>
                        <a:pt x="4151" y="419"/>
                      </a:lnTo>
                      <a:lnTo>
                        <a:pt x="4149" y="427"/>
                      </a:lnTo>
                      <a:close/>
                      <a:moveTo>
                        <a:pt x="3836" y="368"/>
                      </a:moveTo>
                      <a:lnTo>
                        <a:pt x="4074" y="368"/>
                      </a:lnTo>
                      <a:lnTo>
                        <a:pt x="4074" y="355"/>
                      </a:lnTo>
                      <a:lnTo>
                        <a:pt x="4073" y="344"/>
                      </a:lnTo>
                      <a:lnTo>
                        <a:pt x="4071" y="332"/>
                      </a:lnTo>
                      <a:lnTo>
                        <a:pt x="4069" y="321"/>
                      </a:lnTo>
                      <a:lnTo>
                        <a:pt x="4066" y="311"/>
                      </a:lnTo>
                      <a:lnTo>
                        <a:pt x="4062" y="301"/>
                      </a:lnTo>
                      <a:lnTo>
                        <a:pt x="4058" y="292"/>
                      </a:lnTo>
                      <a:lnTo>
                        <a:pt x="4052" y="282"/>
                      </a:lnTo>
                      <a:lnTo>
                        <a:pt x="4044" y="271"/>
                      </a:lnTo>
                      <a:lnTo>
                        <a:pt x="4035" y="262"/>
                      </a:lnTo>
                      <a:lnTo>
                        <a:pt x="4026" y="254"/>
                      </a:lnTo>
                      <a:lnTo>
                        <a:pt x="4015" y="247"/>
                      </a:lnTo>
                      <a:lnTo>
                        <a:pt x="4003" y="242"/>
                      </a:lnTo>
                      <a:lnTo>
                        <a:pt x="3990" y="239"/>
                      </a:lnTo>
                      <a:lnTo>
                        <a:pt x="3976" y="237"/>
                      </a:lnTo>
                      <a:lnTo>
                        <a:pt x="3961" y="236"/>
                      </a:lnTo>
                      <a:lnTo>
                        <a:pt x="3947" y="237"/>
                      </a:lnTo>
                      <a:lnTo>
                        <a:pt x="3934" y="239"/>
                      </a:lnTo>
                      <a:lnTo>
                        <a:pt x="3922" y="242"/>
                      </a:lnTo>
                      <a:lnTo>
                        <a:pt x="3910" y="247"/>
                      </a:lnTo>
                      <a:lnTo>
                        <a:pt x="3900" y="254"/>
                      </a:lnTo>
                      <a:lnTo>
                        <a:pt x="3888" y="261"/>
                      </a:lnTo>
                      <a:lnTo>
                        <a:pt x="3879" y="270"/>
                      </a:lnTo>
                      <a:lnTo>
                        <a:pt x="3870" y="280"/>
                      </a:lnTo>
                      <a:lnTo>
                        <a:pt x="3864" y="290"/>
                      </a:lnTo>
                      <a:lnTo>
                        <a:pt x="3857" y="300"/>
                      </a:lnTo>
                      <a:lnTo>
                        <a:pt x="3852" y="310"/>
                      </a:lnTo>
                      <a:lnTo>
                        <a:pt x="3848" y="320"/>
                      </a:lnTo>
                      <a:lnTo>
                        <a:pt x="3844" y="332"/>
                      </a:lnTo>
                      <a:lnTo>
                        <a:pt x="3840" y="343"/>
                      </a:lnTo>
                      <a:lnTo>
                        <a:pt x="3838" y="355"/>
                      </a:lnTo>
                      <a:lnTo>
                        <a:pt x="3836" y="368"/>
                      </a:lnTo>
                      <a:close/>
                      <a:moveTo>
                        <a:pt x="4756" y="559"/>
                      </a:moveTo>
                      <a:lnTo>
                        <a:pt x="4771" y="620"/>
                      </a:lnTo>
                      <a:lnTo>
                        <a:pt x="4756" y="627"/>
                      </a:lnTo>
                      <a:lnTo>
                        <a:pt x="4742" y="632"/>
                      </a:lnTo>
                      <a:lnTo>
                        <a:pt x="4728" y="636"/>
                      </a:lnTo>
                      <a:lnTo>
                        <a:pt x="4711" y="640"/>
                      </a:lnTo>
                      <a:lnTo>
                        <a:pt x="4695" y="643"/>
                      </a:lnTo>
                      <a:lnTo>
                        <a:pt x="4678" y="646"/>
                      </a:lnTo>
                      <a:lnTo>
                        <a:pt x="4660" y="647"/>
                      </a:lnTo>
                      <a:lnTo>
                        <a:pt x="4641" y="648"/>
                      </a:lnTo>
                      <a:lnTo>
                        <a:pt x="4617" y="647"/>
                      </a:lnTo>
                      <a:lnTo>
                        <a:pt x="4593" y="643"/>
                      </a:lnTo>
                      <a:lnTo>
                        <a:pt x="4582" y="641"/>
                      </a:lnTo>
                      <a:lnTo>
                        <a:pt x="4571" y="638"/>
                      </a:lnTo>
                      <a:lnTo>
                        <a:pt x="4560" y="635"/>
                      </a:lnTo>
                      <a:lnTo>
                        <a:pt x="4550" y="631"/>
                      </a:lnTo>
                      <a:lnTo>
                        <a:pt x="4541" y="627"/>
                      </a:lnTo>
                      <a:lnTo>
                        <a:pt x="4530" y="623"/>
                      </a:lnTo>
                      <a:lnTo>
                        <a:pt x="4521" y="618"/>
                      </a:lnTo>
                      <a:lnTo>
                        <a:pt x="4512" y="612"/>
                      </a:lnTo>
                      <a:lnTo>
                        <a:pt x="4504" y="605"/>
                      </a:lnTo>
                      <a:lnTo>
                        <a:pt x="4495" y="599"/>
                      </a:lnTo>
                      <a:lnTo>
                        <a:pt x="4487" y="592"/>
                      </a:lnTo>
                      <a:lnTo>
                        <a:pt x="4479" y="584"/>
                      </a:lnTo>
                      <a:lnTo>
                        <a:pt x="4472" y="576"/>
                      </a:lnTo>
                      <a:lnTo>
                        <a:pt x="4465" y="567"/>
                      </a:lnTo>
                      <a:lnTo>
                        <a:pt x="4458" y="559"/>
                      </a:lnTo>
                      <a:lnTo>
                        <a:pt x="4452" y="550"/>
                      </a:lnTo>
                      <a:lnTo>
                        <a:pt x="4447" y="541"/>
                      </a:lnTo>
                      <a:lnTo>
                        <a:pt x="4442" y="531"/>
                      </a:lnTo>
                      <a:lnTo>
                        <a:pt x="4437" y="521"/>
                      </a:lnTo>
                      <a:lnTo>
                        <a:pt x="4434" y="511"/>
                      </a:lnTo>
                      <a:lnTo>
                        <a:pt x="4430" y="500"/>
                      </a:lnTo>
                      <a:lnTo>
                        <a:pt x="4427" y="489"/>
                      </a:lnTo>
                      <a:lnTo>
                        <a:pt x="4424" y="478"/>
                      </a:lnTo>
                      <a:lnTo>
                        <a:pt x="4421" y="467"/>
                      </a:lnTo>
                      <a:lnTo>
                        <a:pt x="4419" y="442"/>
                      </a:lnTo>
                      <a:lnTo>
                        <a:pt x="4418" y="417"/>
                      </a:lnTo>
                      <a:lnTo>
                        <a:pt x="4418" y="404"/>
                      </a:lnTo>
                      <a:lnTo>
                        <a:pt x="4419" y="391"/>
                      </a:lnTo>
                      <a:lnTo>
                        <a:pt x="4420" y="379"/>
                      </a:lnTo>
                      <a:lnTo>
                        <a:pt x="4423" y="367"/>
                      </a:lnTo>
                      <a:lnTo>
                        <a:pt x="4425" y="355"/>
                      </a:lnTo>
                      <a:lnTo>
                        <a:pt x="4428" y="344"/>
                      </a:lnTo>
                      <a:lnTo>
                        <a:pt x="4431" y="333"/>
                      </a:lnTo>
                      <a:lnTo>
                        <a:pt x="4435" y="321"/>
                      </a:lnTo>
                      <a:lnTo>
                        <a:pt x="4439" y="311"/>
                      </a:lnTo>
                      <a:lnTo>
                        <a:pt x="4444" y="301"/>
                      </a:lnTo>
                      <a:lnTo>
                        <a:pt x="4449" y="291"/>
                      </a:lnTo>
                      <a:lnTo>
                        <a:pt x="4455" y="281"/>
                      </a:lnTo>
                      <a:lnTo>
                        <a:pt x="4462" y="272"/>
                      </a:lnTo>
                      <a:lnTo>
                        <a:pt x="4469" y="263"/>
                      </a:lnTo>
                      <a:lnTo>
                        <a:pt x="4476" y="254"/>
                      </a:lnTo>
                      <a:lnTo>
                        <a:pt x="4484" y="245"/>
                      </a:lnTo>
                      <a:lnTo>
                        <a:pt x="4492" y="237"/>
                      </a:lnTo>
                      <a:lnTo>
                        <a:pt x="4502" y="230"/>
                      </a:lnTo>
                      <a:lnTo>
                        <a:pt x="4511" y="223"/>
                      </a:lnTo>
                      <a:lnTo>
                        <a:pt x="4520" y="215"/>
                      </a:lnTo>
                      <a:lnTo>
                        <a:pt x="4529" y="210"/>
                      </a:lnTo>
                      <a:lnTo>
                        <a:pt x="4540" y="204"/>
                      </a:lnTo>
                      <a:lnTo>
                        <a:pt x="4550" y="199"/>
                      </a:lnTo>
                      <a:lnTo>
                        <a:pt x="4561" y="195"/>
                      </a:lnTo>
                      <a:lnTo>
                        <a:pt x="4573" y="191"/>
                      </a:lnTo>
                      <a:lnTo>
                        <a:pt x="4584" y="188"/>
                      </a:lnTo>
                      <a:lnTo>
                        <a:pt x="4595" y="185"/>
                      </a:lnTo>
                      <a:lnTo>
                        <a:pt x="4607" y="183"/>
                      </a:lnTo>
                      <a:lnTo>
                        <a:pt x="4620" y="181"/>
                      </a:lnTo>
                      <a:lnTo>
                        <a:pt x="4632" y="179"/>
                      </a:lnTo>
                      <a:lnTo>
                        <a:pt x="4645" y="178"/>
                      </a:lnTo>
                      <a:lnTo>
                        <a:pt x="4659" y="178"/>
                      </a:lnTo>
                      <a:lnTo>
                        <a:pt x="4676" y="178"/>
                      </a:lnTo>
                      <a:lnTo>
                        <a:pt x="4692" y="179"/>
                      </a:lnTo>
                      <a:lnTo>
                        <a:pt x="4707" y="182"/>
                      </a:lnTo>
                      <a:lnTo>
                        <a:pt x="4722" y="185"/>
                      </a:lnTo>
                      <a:lnTo>
                        <a:pt x="4736" y="188"/>
                      </a:lnTo>
                      <a:lnTo>
                        <a:pt x="4748" y="192"/>
                      </a:lnTo>
                      <a:lnTo>
                        <a:pt x="4761" y="196"/>
                      </a:lnTo>
                      <a:lnTo>
                        <a:pt x="4772" y="201"/>
                      </a:lnTo>
                      <a:lnTo>
                        <a:pt x="4753" y="265"/>
                      </a:lnTo>
                      <a:lnTo>
                        <a:pt x="4743" y="260"/>
                      </a:lnTo>
                      <a:lnTo>
                        <a:pt x="4733" y="256"/>
                      </a:lnTo>
                      <a:lnTo>
                        <a:pt x="4722" y="251"/>
                      </a:lnTo>
                      <a:lnTo>
                        <a:pt x="4710" y="248"/>
                      </a:lnTo>
                      <a:lnTo>
                        <a:pt x="4698" y="246"/>
                      </a:lnTo>
                      <a:lnTo>
                        <a:pt x="4686" y="244"/>
                      </a:lnTo>
                      <a:lnTo>
                        <a:pt x="4672" y="243"/>
                      </a:lnTo>
                      <a:lnTo>
                        <a:pt x="4659" y="243"/>
                      </a:lnTo>
                      <a:lnTo>
                        <a:pt x="4641" y="244"/>
                      </a:lnTo>
                      <a:lnTo>
                        <a:pt x="4624" y="246"/>
                      </a:lnTo>
                      <a:lnTo>
                        <a:pt x="4607" y="250"/>
                      </a:lnTo>
                      <a:lnTo>
                        <a:pt x="4593" y="256"/>
                      </a:lnTo>
                      <a:lnTo>
                        <a:pt x="4579" y="263"/>
                      </a:lnTo>
                      <a:lnTo>
                        <a:pt x="4565" y="271"/>
                      </a:lnTo>
                      <a:lnTo>
                        <a:pt x="4553" y="281"/>
                      </a:lnTo>
                      <a:lnTo>
                        <a:pt x="4542" y="294"/>
                      </a:lnTo>
                      <a:lnTo>
                        <a:pt x="4531" y="305"/>
                      </a:lnTo>
                      <a:lnTo>
                        <a:pt x="4523" y="318"/>
                      </a:lnTo>
                      <a:lnTo>
                        <a:pt x="4516" y="332"/>
                      </a:lnTo>
                      <a:lnTo>
                        <a:pt x="4511" y="346"/>
                      </a:lnTo>
                      <a:lnTo>
                        <a:pt x="4507" y="362"/>
                      </a:lnTo>
                      <a:lnTo>
                        <a:pt x="4503" y="378"/>
                      </a:lnTo>
                      <a:lnTo>
                        <a:pt x="4502" y="396"/>
                      </a:lnTo>
                      <a:lnTo>
                        <a:pt x="4501" y="413"/>
                      </a:lnTo>
                      <a:lnTo>
                        <a:pt x="4502" y="432"/>
                      </a:lnTo>
                      <a:lnTo>
                        <a:pt x="4504" y="449"/>
                      </a:lnTo>
                      <a:lnTo>
                        <a:pt x="4507" y="467"/>
                      </a:lnTo>
                      <a:lnTo>
                        <a:pt x="4512" y="482"/>
                      </a:lnTo>
                      <a:lnTo>
                        <a:pt x="4518" y="496"/>
                      </a:lnTo>
                      <a:lnTo>
                        <a:pt x="4525" y="511"/>
                      </a:lnTo>
                      <a:lnTo>
                        <a:pt x="4535" y="523"/>
                      </a:lnTo>
                      <a:lnTo>
                        <a:pt x="4545" y="535"/>
                      </a:lnTo>
                      <a:lnTo>
                        <a:pt x="4556" y="546"/>
                      </a:lnTo>
                      <a:lnTo>
                        <a:pt x="4568" y="555"/>
                      </a:lnTo>
                      <a:lnTo>
                        <a:pt x="4581" y="563"/>
                      </a:lnTo>
                      <a:lnTo>
                        <a:pt x="4594" y="569"/>
                      </a:lnTo>
                      <a:lnTo>
                        <a:pt x="4608" y="575"/>
                      </a:lnTo>
                      <a:lnTo>
                        <a:pt x="4624" y="579"/>
                      </a:lnTo>
                      <a:lnTo>
                        <a:pt x="4639" y="581"/>
                      </a:lnTo>
                      <a:lnTo>
                        <a:pt x="4657" y="581"/>
                      </a:lnTo>
                      <a:lnTo>
                        <a:pt x="4669" y="581"/>
                      </a:lnTo>
                      <a:lnTo>
                        <a:pt x="4681" y="580"/>
                      </a:lnTo>
                      <a:lnTo>
                        <a:pt x="4694" y="578"/>
                      </a:lnTo>
                      <a:lnTo>
                        <a:pt x="4706" y="576"/>
                      </a:lnTo>
                      <a:lnTo>
                        <a:pt x="4718" y="572"/>
                      </a:lnTo>
                      <a:lnTo>
                        <a:pt x="4732" y="568"/>
                      </a:lnTo>
                      <a:lnTo>
                        <a:pt x="4744" y="564"/>
                      </a:lnTo>
                      <a:lnTo>
                        <a:pt x="4756" y="559"/>
                      </a:lnTo>
                      <a:close/>
                      <a:moveTo>
                        <a:pt x="5225" y="427"/>
                      </a:moveTo>
                      <a:lnTo>
                        <a:pt x="4913" y="426"/>
                      </a:lnTo>
                      <a:lnTo>
                        <a:pt x="4914" y="445"/>
                      </a:lnTo>
                      <a:lnTo>
                        <a:pt x="4916" y="463"/>
                      </a:lnTo>
                      <a:lnTo>
                        <a:pt x="4920" y="480"/>
                      </a:lnTo>
                      <a:lnTo>
                        <a:pt x="4925" y="495"/>
                      </a:lnTo>
                      <a:lnTo>
                        <a:pt x="4931" y="510"/>
                      </a:lnTo>
                      <a:lnTo>
                        <a:pt x="4939" y="523"/>
                      </a:lnTo>
                      <a:lnTo>
                        <a:pt x="4949" y="535"/>
                      </a:lnTo>
                      <a:lnTo>
                        <a:pt x="4959" y="546"/>
                      </a:lnTo>
                      <a:lnTo>
                        <a:pt x="4969" y="554"/>
                      </a:lnTo>
                      <a:lnTo>
                        <a:pt x="4980" y="562"/>
                      </a:lnTo>
                      <a:lnTo>
                        <a:pt x="4993" y="568"/>
                      </a:lnTo>
                      <a:lnTo>
                        <a:pt x="5006" y="573"/>
                      </a:lnTo>
                      <a:lnTo>
                        <a:pt x="5019" y="577"/>
                      </a:lnTo>
                      <a:lnTo>
                        <a:pt x="5034" y="580"/>
                      </a:lnTo>
                      <a:lnTo>
                        <a:pt x="5049" y="582"/>
                      </a:lnTo>
                      <a:lnTo>
                        <a:pt x="5066" y="582"/>
                      </a:lnTo>
                      <a:lnTo>
                        <a:pt x="5082" y="582"/>
                      </a:lnTo>
                      <a:lnTo>
                        <a:pt x="5099" y="581"/>
                      </a:lnTo>
                      <a:lnTo>
                        <a:pt x="5115" y="579"/>
                      </a:lnTo>
                      <a:lnTo>
                        <a:pt x="5130" y="577"/>
                      </a:lnTo>
                      <a:lnTo>
                        <a:pt x="5146" y="573"/>
                      </a:lnTo>
                      <a:lnTo>
                        <a:pt x="5161" y="569"/>
                      </a:lnTo>
                      <a:lnTo>
                        <a:pt x="5176" y="564"/>
                      </a:lnTo>
                      <a:lnTo>
                        <a:pt x="5189" y="559"/>
                      </a:lnTo>
                      <a:lnTo>
                        <a:pt x="5203" y="618"/>
                      </a:lnTo>
                      <a:lnTo>
                        <a:pt x="5187" y="624"/>
                      </a:lnTo>
                      <a:lnTo>
                        <a:pt x="5171" y="630"/>
                      </a:lnTo>
                      <a:lnTo>
                        <a:pt x="5153" y="635"/>
                      </a:lnTo>
                      <a:lnTo>
                        <a:pt x="5135" y="639"/>
                      </a:lnTo>
                      <a:lnTo>
                        <a:pt x="5116" y="642"/>
                      </a:lnTo>
                      <a:lnTo>
                        <a:pt x="5096" y="644"/>
                      </a:lnTo>
                      <a:lnTo>
                        <a:pt x="5075" y="646"/>
                      </a:lnTo>
                      <a:lnTo>
                        <a:pt x="5054" y="647"/>
                      </a:lnTo>
                      <a:lnTo>
                        <a:pt x="5029" y="646"/>
                      </a:lnTo>
                      <a:lnTo>
                        <a:pt x="5006" y="642"/>
                      </a:lnTo>
                      <a:lnTo>
                        <a:pt x="4995" y="640"/>
                      </a:lnTo>
                      <a:lnTo>
                        <a:pt x="4984" y="637"/>
                      </a:lnTo>
                      <a:lnTo>
                        <a:pt x="4973" y="634"/>
                      </a:lnTo>
                      <a:lnTo>
                        <a:pt x="4963" y="631"/>
                      </a:lnTo>
                      <a:lnTo>
                        <a:pt x="4953" y="627"/>
                      </a:lnTo>
                      <a:lnTo>
                        <a:pt x="4943" y="622"/>
                      </a:lnTo>
                      <a:lnTo>
                        <a:pt x="4934" y="617"/>
                      </a:lnTo>
                      <a:lnTo>
                        <a:pt x="4925" y="612"/>
                      </a:lnTo>
                      <a:lnTo>
                        <a:pt x="4917" y="605"/>
                      </a:lnTo>
                      <a:lnTo>
                        <a:pt x="4909" y="598"/>
                      </a:lnTo>
                      <a:lnTo>
                        <a:pt x="4900" y="592"/>
                      </a:lnTo>
                      <a:lnTo>
                        <a:pt x="4893" y="584"/>
                      </a:lnTo>
                      <a:lnTo>
                        <a:pt x="4886" y="576"/>
                      </a:lnTo>
                      <a:lnTo>
                        <a:pt x="4879" y="567"/>
                      </a:lnTo>
                      <a:lnTo>
                        <a:pt x="4873" y="559"/>
                      </a:lnTo>
                      <a:lnTo>
                        <a:pt x="4866" y="551"/>
                      </a:lnTo>
                      <a:lnTo>
                        <a:pt x="4861" y="542"/>
                      </a:lnTo>
                      <a:lnTo>
                        <a:pt x="4856" y="531"/>
                      </a:lnTo>
                      <a:lnTo>
                        <a:pt x="4852" y="522"/>
                      </a:lnTo>
                      <a:lnTo>
                        <a:pt x="4848" y="512"/>
                      </a:lnTo>
                      <a:lnTo>
                        <a:pt x="4845" y="501"/>
                      </a:lnTo>
                      <a:lnTo>
                        <a:pt x="4842" y="490"/>
                      </a:lnTo>
                      <a:lnTo>
                        <a:pt x="4840" y="480"/>
                      </a:lnTo>
                      <a:lnTo>
                        <a:pt x="4837" y="469"/>
                      </a:lnTo>
                      <a:lnTo>
                        <a:pt x="4835" y="445"/>
                      </a:lnTo>
                      <a:lnTo>
                        <a:pt x="4834" y="419"/>
                      </a:lnTo>
                      <a:lnTo>
                        <a:pt x="4835" y="394"/>
                      </a:lnTo>
                      <a:lnTo>
                        <a:pt x="4837" y="370"/>
                      </a:lnTo>
                      <a:lnTo>
                        <a:pt x="4842" y="346"/>
                      </a:lnTo>
                      <a:lnTo>
                        <a:pt x="4848" y="324"/>
                      </a:lnTo>
                      <a:lnTo>
                        <a:pt x="4852" y="313"/>
                      </a:lnTo>
                      <a:lnTo>
                        <a:pt x="4856" y="303"/>
                      </a:lnTo>
                      <a:lnTo>
                        <a:pt x="4860" y="293"/>
                      </a:lnTo>
                      <a:lnTo>
                        <a:pt x="4865" y="282"/>
                      </a:lnTo>
                      <a:lnTo>
                        <a:pt x="4872" y="273"/>
                      </a:lnTo>
                      <a:lnTo>
                        <a:pt x="4878" y="264"/>
                      </a:lnTo>
                      <a:lnTo>
                        <a:pt x="4884" y="255"/>
                      </a:lnTo>
                      <a:lnTo>
                        <a:pt x="4891" y="246"/>
                      </a:lnTo>
                      <a:lnTo>
                        <a:pt x="4898" y="238"/>
                      </a:lnTo>
                      <a:lnTo>
                        <a:pt x="4905" y="230"/>
                      </a:lnTo>
                      <a:lnTo>
                        <a:pt x="4914" y="223"/>
                      </a:lnTo>
                      <a:lnTo>
                        <a:pt x="4922" y="217"/>
                      </a:lnTo>
                      <a:lnTo>
                        <a:pt x="4930" y="210"/>
                      </a:lnTo>
                      <a:lnTo>
                        <a:pt x="4939" y="204"/>
                      </a:lnTo>
                      <a:lnTo>
                        <a:pt x="4949" y="199"/>
                      </a:lnTo>
                      <a:lnTo>
                        <a:pt x="4958" y="195"/>
                      </a:lnTo>
                      <a:lnTo>
                        <a:pt x="4967" y="191"/>
                      </a:lnTo>
                      <a:lnTo>
                        <a:pt x="4977" y="187"/>
                      </a:lnTo>
                      <a:lnTo>
                        <a:pt x="4988" y="185"/>
                      </a:lnTo>
                      <a:lnTo>
                        <a:pt x="4999" y="182"/>
                      </a:lnTo>
                      <a:lnTo>
                        <a:pt x="5009" y="179"/>
                      </a:lnTo>
                      <a:lnTo>
                        <a:pt x="5021" y="178"/>
                      </a:lnTo>
                      <a:lnTo>
                        <a:pt x="5032" y="177"/>
                      </a:lnTo>
                      <a:lnTo>
                        <a:pt x="5044" y="177"/>
                      </a:lnTo>
                      <a:lnTo>
                        <a:pt x="5055" y="177"/>
                      </a:lnTo>
                      <a:lnTo>
                        <a:pt x="5068" y="178"/>
                      </a:lnTo>
                      <a:lnTo>
                        <a:pt x="5079" y="181"/>
                      </a:lnTo>
                      <a:lnTo>
                        <a:pt x="5090" y="183"/>
                      </a:lnTo>
                      <a:lnTo>
                        <a:pt x="5101" y="185"/>
                      </a:lnTo>
                      <a:lnTo>
                        <a:pt x="5111" y="188"/>
                      </a:lnTo>
                      <a:lnTo>
                        <a:pt x="5120" y="192"/>
                      </a:lnTo>
                      <a:lnTo>
                        <a:pt x="5129" y="196"/>
                      </a:lnTo>
                      <a:lnTo>
                        <a:pt x="5139" y="201"/>
                      </a:lnTo>
                      <a:lnTo>
                        <a:pt x="5148" y="206"/>
                      </a:lnTo>
                      <a:lnTo>
                        <a:pt x="5156" y="212"/>
                      </a:lnTo>
                      <a:lnTo>
                        <a:pt x="5163" y="220"/>
                      </a:lnTo>
                      <a:lnTo>
                        <a:pt x="5172" y="227"/>
                      </a:lnTo>
                      <a:lnTo>
                        <a:pt x="5178" y="234"/>
                      </a:lnTo>
                      <a:lnTo>
                        <a:pt x="5185" y="242"/>
                      </a:lnTo>
                      <a:lnTo>
                        <a:pt x="5191" y="251"/>
                      </a:lnTo>
                      <a:lnTo>
                        <a:pt x="5200" y="266"/>
                      </a:lnTo>
                      <a:lnTo>
                        <a:pt x="5208" y="281"/>
                      </a:lnTo>
                      <a:lnTo>
                        <a:pt x="5215" y="298"/>
                      </a:lnTo>
                      <a:lnTo>
                        <a:pt x="5220" y="314"/>
                      </a:lnTo>
                      <a:lnTo>
                        <a:pt x="5224" y="332"/>
                      </a:lnTo>
                      <a:lnTo>
                        <a:pt x="5227" y="349"/>
                      </a:lnTo>
                      <a:lnTo>
                        <a:pt x="5229" y="369"/>
                      </a:lnTo>
                      <a:lnTo>
                        <a:pt x="5229" y="388"/>
                      </a:lnTo>
                      <a:lnTo>
                        <a:pt x="5229" y="400"/>
                      </a:lnTo>
                      <a:lnTo>
                        <a:pt x="5228" y="410"/>
                      </a:lnTo>
                      <a:lnTo>
                        <a:pt x="5227" y="419"/>
                      </a:lnTo>
                      <a:lnTo>
                        <a:pt x="5225" y="427"/>
                      </a:lnTo>
                      <a:close/>
                      <a:moveTo>
                        <a:pt x="4913" y="368"/>
                      </a:moveTo>
                      <a:lnTo>
                        <a:pt x="5150" y="368"/>
                      </a:lnTo>
                      <a:lnTo>
                        <a:pt x="5150" y="355"/>
                      </a:lnTo>
                      <a:lnTo>
                        <a:pt x="5149" y="344"/>
                      </a:lnTo>
                      <a:lnTo>
                        <a:pt x="5148" y="332"/>
                      </a:lnTo>
                      <a:lnTo>
                        <a:pt x="5145" y="321"/>
                      </a:lnTo>
                      <a:lnTo>
                        <a:pt x="5142" y="311"/>
                      </a:lnTo>
                      <a:lnTo>
                        <a:pt x="5139" y="301"/>
                      </a:lnTo>
                      <a:lnTo>
                        <a:pt x="5134" y="292"/>
                      </a:lnTo>
                      <a:lnTo>
                        <a:pt x="5128" y="282"/>
                      </a:lnTo>
                      <a:lnTo>
                        <a:pt x="5120" y="271"/>
                      </a:lnTo>
                      <a:lnTo>
                        <a:pt x="5112" y="262"/>
                      </a:lnTo>
                      <a:lnTo>
                        <a:pt x="5102" y="254"/>
                      </a:lnTo>
                      <a:lnTo>
                        <a:pt x="5091" y="247"/>
                      </a:lnTo>
                      <a:lnTo>
                        <a:pt x="5079" y="242"/>
                      </a:lnTo>
                      <a:lnTo>
                        <a:pt x="5067" y="239"/>
                      </a:lnTo>
                      <a:lnTo>
                        <a:pt x="5052" y="237"/>
                      </a:lnTo>
                      <a:lnTo>
                        <a:pt x="5037" y="236"/>
                      </a:lnTo>
                      <a:lnTo>
                        <a:pt x="5024" y="237"/>
                      </a:lnTo>
                      <a:lnTo>
                        <a:pt x="5010" y="239"/>
                      </a:lnTo>
                      <a:lnTo>
                        <a:pt x="4998" y="242"/>
                      </a:lnTo>
                      <a:lnTo>
                        <a:pt x="4987" y="247"/>
                      </a:lnTo>
                      <a:lnTo>
                        <a:pt x="4975" y="254"/>
                      </a:lnTo>
                      <a:lnTo>
                        <a:pt x="4965" y="261"/>
                      </a:lnTo>
                      <a:lnTo>
                        <a:pt x="4956" y="270"/>
                      </a:lnTo>
                      <a:lnTo>
                        <a:pt x="4947" y="280"/>
                      </a:lnTo>
                      <a:lnTo>
                        <a:pt x="4940" y="290"/>
                      </a:lnTo>
                      <a:lnTo>
                        <a:pt x="4934" y="300"/>
                      </a:lnTo>
                      <a:lnTo>
                        <a:pt x="4929" y="310"/>
                      </a:lnTo>
                      <a:lnTo>
                        <a:pt x="4924" y="320"/>
                      </a:lnTo>
                      <a:lnTo>
                        <a:pt x="4920" y="332"/>
                      </a:lnTo>
                      <a:lnTo>
                        <a:pt x="4917" y="343"/>
                      </a:lnTo>
                      <a:lnTo>
                        <a:pt x="4914" y="355"/>
                      </a:lnTo>
                      <a:lnTo>
                        <a:pt x="4913" y="368"/>
                      </a:lnTo>
                      <a:close/>
                      <a:moveTo>
                        <a:pt x="5330" y="637"/>
                      </a:moveTo>
                      <a:lnTo>
                        <a:pt x="5330" y="328"/>
                      </a:lnTo>
                      <a:lnTo>
                        <a:pt x="5330" y="291"/>
                      </a:lnTo>
                      <a:lnTo>
                        <a:pt x="5330" y="256"/>
                      </a:lnTo>
                      <a:lnTo>
                        <a:pt x="5329" y="221"/>
                      </a:lnTo>
                      <a:lnTo>
                        <a:pt x="5328" y="188"/>
                      </a:lnTo>
                      <a:lnTo>
                        <a:pt x="5399" y="188"/>
                      </a:lnTo>
                      <a:lnTo>
                        <a:pt x="5402" y="276"/>
                      </a:lnTo>
                      <a:lnTo>
                        <a:pt x="5406" y="276"/>
                      </a:lnTo>
                      <a:lnTo>
                        <a:pt x="5409" y="265"/>
                      </a:lnTo>
                      <a:lnTo>
                        <a:pt x="5414" y="255"/>
                      </a:lnTo>
                      <a:lnTo>
                        <a:pt x="5419" y="245"/>
                      </a:lnTo>
                      <a:lnTo>
                        <a:pt x="5425" y="236"/>
                      </a:lnTo>
                      <a:lnTo>
                        <a:pt x="5432" y="227"/>
                      </a:lnTo>
                      <a:lnTo>
                        <a:pt x="5439" y="219"/>
                      </a:lnTo>
                      <a:lnTo>
                        <a:pt x="5446" y="211"/>
                      </a:lnTo>
                      <a:lnTo>
                        <a:pt x="5454" y="204"/>
                      </a:lnTo>
                      <a:lnTo>
                        <a:pt x="5463" y="198"/>
                      </a:lnTo>
                      <a:lnTo>
                        <a:pt x="5472" y="193"/>
                      </a:lnTo>
                      <a:lnTo>
                        <a:pt x="5481" y="188"/>
                      </a:lnTo>
                      <a:lnTo>
                        <a:pt x="5490" y="185"/>
                      </a:lnTo>
                      <a:lnTo>
                        <a:pt x="5500" y="182"/>
                      </a:lnTo>
                      <a:lnTo>
                        <a:pt x="5510" y="179"/>
                      </a:lnTo>
                      <a:lnTo>
                        <a:pt x="5520" y="177"/>
                      </a:lnTo>
                      <a:lnTo>
                        <a:pt x="5529" y="177"/>
                      </a:lnTo>
                      <a:lnTo>
                        <a:pt x="5541" y="178"/>
                      </a:lnTo>
                      <a:lnTo>
                        <a:pt x="5553" y="181"/>
                      </a:lnTo>
                      <a:lnTo>
                        <a:pt x="5553" y="258"/>
                      </a:lnTo>
                      <a:lnTo>
                        <a:pt x="5539" y="256"/>
                      </a:lnTo>
                      <a:lnTo>
                        <a:pt x="5524" y="255"/>
                      </a:lnTo>
                      <a:lnTo>
                        <a:pt x="5511" y="256"/>
                      </a:lnTo>
                      <a:lnTo>
                        <a:pt x="5498" y="258"/>
                      </a:lnTo>
                      <a:lnTo>
                        <a:pt x="5486" y="261"/>
                      </a:lnTo>
                      <a:lnTo>
                        <a:pt x="5475" y="266"/>
                      </a:lnTo>
                      <a:lnTo>
                        <a:pt x="5464" y="272"/>
                      </a:lnTo>
                      <a:lnTo>
                        <a:pt x="5455" y="280"/>
                      </a:lnTo>
                      <a:lnTo>
                        <a:pt x="5446" y="290"/>
                      </a:lnTo>
                      <a:lnTo>
                        <a:pt x="5438" y="300"/>
                      </a:lnTo>
                      <a:lnTo>
                        <a:pt x="5432" y="310"/>
                      </a:lnTo>
                      <a:lnTo>
                        <a:pt x="5426" y="321"/>
                      </a:lnTo>
                      <a:lnTo>
                        <a:pt x="5421" y="333"/>
                      </a:lnTo>
                      <a:lnTo>
                        <a:pt x="5418" y="344"/>
                      </a:lnTo>
                      <a:lnTo>
                        <a:pt x="5415" y="356"/>
                      </a:lnTo>
                      <a:lnTo>
                        <a:pt x="5413" y="370"/>
                      </a:lnTo>
                      <a:lnTo>
                        <a:pt x="5411" y="383"/>
                      </a:lnTo>
                      <a:lnTo>
                        <a:pt x="5411" y="398"/>
                      </a:lnTo>
                      <a:lnTo>
                        <a:pt x="5411" y="637"/>
                      </a:lnTo>
                      <a:lnTo>
                        <a:pt x="5330" y="637"/>
                      </a:lnTo>
                      <a:close/>
                      <a:moveTo>
                        <a:pt x="5652" y="105"/>
                      </a:moveTo>
                      <a:lnTo>
                        <a:pt x="5732" y="80"/>
                      </a:lnTo>
                      <a:lnTo>
                        <a:pt x="5732" y="188"/>
                      </a:lnTo>
                      <a:lnTo>
                        <a:pt x="5849" y="188"/>
                      </a:lnTo>
                      <a:lnTo>
                        <a:pt x="5849" y="249"/>
                      </a:lnTo>
                      <a:lnTo>
                        <a:pt x="5732" y="249"/>
                      </a:lnTo>
                      <a:lnTo>
                        <a:pt x="5732" y="492"/>
                      </a:lnTo>
                      <a:lnTo>
                        <a:pt x="5733" y="503"/>
                      </a:lnTo>
                      <a:lnTo>
                        <a:pt x="5733" y="513"/>
                      </a:lnTo>
                      <a:lnTo>
                        <a:pt x="5734" y="522"/>
                      </a:lnTo>
                      <a:lnTo>
                        <a:pt x="5736" y="530"/>
                      </a:lnTo>
                      <a:lnTo>
                        <a:pt x="5738" y="539"/>
                      </a:lnTo>
                      <a:lnTo>
                        <a:pt x="5741" y="546"/>
                      </a:lnTo>
                      <a:lnTo>
                        <a:pt x="5744" y="552"/>
                      </a:lnTo>
                      <a:lnTo>
                        <a:pt x="5747" y="557"/>
                      </a:lnTo>
                      <a:lnTo>
                        <a:pt x="5751" y="562"/>
                      </a:lnTo>
                      <a:lnTo>
                        <a:pt x="5756" y="567"/>
                      </a:lnTo>
                      <a:lnTo>
                        <a:pt x="5760" y="570"/>
                      </a:lnTo>
                      <a:lnTo>
                        <a:pt x="5766" y="573"/>
                      </a:lnTo>
                      <a:lnTo>
                        <a:pt x="5773" y="577"/>
                      </a:lnTo>
                      <a:lnTo>
                        <a:pt x="5779" y="578"/>
                      </a:lnTo>
                      <a:lnTo>
                        <a:pt x="5786" y="579"/>
                      </a:lnTo>
                      <a:lnTo>
                        <a:pt x="5793" y="580"/>
                      </a:lnTo>
                      <a:lnTo>
                        <a:pt x="5807" y="579"/>
                      </a:lnTo>
                      <a:lnTo>
                        <a:pt x="5819" y="578"/>
                      </a:lnTo>
                      <a:lnTo>
                        <a:pt x="5830" y="577"/>
                      </a:lnTo>
                      <a:lnTo>
                        <a:pt x="5840" y="573"/>
                      </a:lnTo>
                      <a:lnTo>
                        <a:pt x="5844" y="635"/>
                      </a:lnTo>
                      <a:lnTo>
                        <a:pt x="5829" y="640"/>
                      </a:lnTo>
                      <a:lnTo>
                        <a:pt x="5812" y="644"/>
                      </a:lnTo>
                      <a:lnTo>
                        <a:pt x="5792" y="647"/>
                      </a:lnTo>
                      <a:lnTo>
                        <a:pt x="5772" y="648"/>
                      </a:lnTo>
                      <a:lnTo>
                        <a:pt x="5758" y="647"/>
                      </a:lnTo>
                      <a:lnTo>
                        <a:pt x="5745" y="644"/>
                      </a:lnTo>
                      <a:lnTo>
                        <a:pt x="5733" y="642"/>
                      </a:lnTo>
                      <a:lnTo>
                        <a:pt x="5721" y="638"/>
                      </a:lnTo>
                      <a:lnTo>
                        <a:pt x="5710" y="633"/>
                      </a:lnTo>
                      <a:lnTo>
                        <a:pt x="5701" y="627"/>
                      </a:lnTo>
                      <a:lnTo>
                        <a:pt x="5691" y="620"/>
                      </a:lnTo>
                      <a:lnTo>
                        <a:pt x="5683" y="612"/>
                      </a:lnTo>
                      <a:lnTo>
                        <a:pt x="5676" y="602"/>
                      </a:lnTo>
                      <a:lnTo>
                        <a:pt x="5670" y="591"/>
                      </a:lnTo>
                      <a:lnTo>
                        <a:pt x="5665" y="579"/>
                      </a:lnTo>
                      <a:lnTo>
                        <a:pt x="5660" y="565"/>
                      </a:lnTo>
                      <a:lnTo>
                        <a:pt x="5657" y="550"/>
                      </a:lnTo>
                      <a:lnTo>
                        <a:pt x="5654" y="532"/>
                      </a:lnTo>
                      <a:lnTo>
                        <a:pt x="5652" y="515"/>
                      </a:lnTo>
                      <a:lnTo>
                        <a:pt x="5652" y="495"/>
                      </a:lnTo>
                      <a:lnTo>
                        <a:pt x="5652" y="249"/>
                      </a:lnTo>
                      <a:lnTo>
                        <a:pt x="5583" y="249"/>
                      </a:lnTo>
                      <a:lnTo>
                        <a:pt x="5583" y="188"/>
                      </a:lnTo>
                      <a:lnTo>
                        <a:pt x="5652" y="188"/>
                      </a:lnTo>
                      <a:lnTo>
                        <a:pt x="5652" y="105"/>
                      </a:lnTo>
                      <a:close/>
                      <a:moveTo>
                        <a:pt x="6256" y="362"/>
                      </a:moveTo>
                      <a:lnTo>
                        <a:pt x="6256" y="529"/>
                      </a:lnTo>
                      <a:lnTo>
                        <a:pt x="6257" y="561"/>
                      </a:lnTo>
                      <a:lnTo>
                        <a:pt x="6258" y="589"/>
                      </a:lnTo>
                      <a:lnTo>
                        <a:pt x="6260" y="615"/>
                      </a:lnTo>
                      <a:lnTo>
                        <a:pt x="6263" y="637"/>
                      </a:lnTo>
                      <a:lnTo>
                        <a:pt x="6189" y="637"/>
                      </a:lnTo>
                      <a:lnTo>
                        <a:pt x="6183" y="581"/>
                      </a:lnTo>
                      <a:lnTo>
                        <a:pt x="6180" y="581"/>
                      </a:lnTo>
                      <a:lnTo>
                        <a:pt x="6173" y="588"/>
                      </a:lnTo>
                      <a:lnTo>
                        <a:pt x="6167" y="596"/>
                      </a:lnTo>
                      <a:lnTo>
                        <a:pt x="6160" y="603"/>
                      </a:lnTo>
                      <a:lnTo>
                        <a:pt x="6154" y="610"/>
                      </a:lnTo>
                      <a:lnTo>
                        <a:pt x="6146" y="616"/>
                      </a:lnTo>
                      <a:lnTo>
                        <a:pt x="6138" y="621"/>
                      </a:lnTo>
                      <a:lnTo>
                        <a:pt x="6130" y="626"/>
                      </a:lnTo>
                      <a:lnTo>
                        <a:pt x="6122" y="630"/>
                      </a:lnTo>
                      <a:lnTo>
                        <a:pt x="6113" y="634"/>
                      </a:lnTo>
                      <a:lnTo>
                        <a:pt x="6104" y="637"/>
                      </a:lnTo>
                      <a:lnTo>
                        <a:pt x="6094" y="640"/>
                      </a:lnTo>
                      <a:lnTo>
                        <a:pt x="6085" y="642"/>
                      </a:lnTo>
                      <a:lnTo>
                        <a:pt x="6075" y="644"/>
                      </a:lnTo>
                      <a:lnTo>
                        <a:pt x="6064" y="647"/>
                      </a:lnTo>
                      <a:lnTo>
                        <a:pt x="6053" y="647"/>
                      </a:lnTo>
                      <a:lnTo>
                        <a:pt x="6043" y="648"/>
                      </a:lnTo>
                      <a:lnTo>
                        <a:pt x="6026" y="647"/>
                      </a:lnTo>
                      <a:lnTo>
                        <a:pt x="6012" y="644"/>
                      </a:lnTo>
                      <a:lnTo>
                        <a:pt x="5998" y="641"/>
                      </a:lnTo>
                      <a:lnTo>
                        <a:pt x="5984" y="637"/>
                      </a:lnTo>
                      <a:lnTo>
                        <a:pt x="5972" y="631"/>
                      </a:lnTo>
                      <a:lnTo>
                        <a:pt x="5961" y="625"/>
                      </a:lnTo>
                      <a:lnTo>
                        <a:pt x="5949" y="617"/>
                      </a:lnTo>
                      <a:lnTo>
                        <a:pt x="5939" y="607"/>
                      </a:lnTo>
                      <a:lnTo>
                        <a:pt x="5932" y="598"/>
                      </a:lnTo>
                      <a:lnTo>
                        <a:pt x="5925" y="588"/>
                      </a:lnTo>
                      <a:lnTo>
                        <a:pt x="5919" y="578"/>
                      </a:lnTo>
                      <a:lnTo>
                        <a:pt x="5913" y="566"/>
                      </a:lnTo>
                      <a:lnTo>
                        <a:pt x="5910" y="555"/>
                      </a:lnTo>
                      <a:lnTo>
                        <a:pt x="5907" y="543"/>
                      </a:lnTo>
                      <a:lnTo>
                        <a:pt x="5906" y="531"/>
                      </a:lnTo>
                      <a:lnTo>
                        <a:pt x="5905" y="518"/>
                      </a:lnTo>
                      <a:lnTo>
                        <a:pt x="5905" y="508"/>
                      </a:lnTo>
                      <a:lnTo>
                        <a:pt x="5906" y="498"/>
                      </a:lnTo>
                      <a:lnTo>
                        <a:pt x="5907" y="489"/>
                      </a:lnTo>
                      <a:lnTo>
                        <a:pt x="5909" y="480"/>
                      </a:lnTo>
                      <a:lnTo>
                        <a:pt x="5912" y="471"/>
                      </a:lnTo>
                      <a:lnTo>
                        <a:pt x="5915" y="462"/>
                      </a:lnTo>
                      <a:lnTo>
                        <a:pt x="5919" y="454"/>
                      </a:lnTo>
                      <a:lnTo>
                        <a:pt x="5923" y="446"/>
                      </a:lnTo>
                      <a:lnTo>
                        <a:pt x="5928" y="439"/>
                      </a:lnTo>
                      <a:lnTo>
                        <a:pt x="5933" y="432"/>
                      </a:lnTo>
                      <a:lnTo>
                        <a:pt x="5938" y="424"/>
                      </a:lnTo>
                      <a:lnTo>
                        <a:pt x="5944" y="417"/>
                      </a:lnTo>
                      <a:lnTo>
                        <a:pt x="5951" y="411"/>
                      </a:lnTo>
                      <a:lnTo>
                        <a:pt x="5959" y="405"/>
                      </a:lnTo>
                      <a:lnTo>
                        <a:pt x="5967" y="399"/>
                      </a:lnTo>
                      <a:lnTo>
                        <a:pt x="5975" y="393"/>
                      </a:lnTo>
                      <a:lnTo>
                        <a:pt x="5994" y="383"/>
                      </a:lnTo>
                      <a:lnTo>
                        <a:pt x="6014" y="374"/>
                      </a:lnTo>
                      <a:lnTo>
                        <a:pt x="6036" y="367"/>
                      </a:lnTo>
                      <a:lnTo>
                        <a:pt x="6060" y="362"/>
                      </a:lnTo>
                      <a:lnTo>
                        <a:pt x="6086" y="356"/>
                      </a:lnTo>
                      <a:lnTo>
                        <a:pt x="6114" y="353"/>
                      </a:lnTo>
                      <a:lnTo>
                        <a:pt x="6144" y="351"/>
                      </a:lnTo>
                      <a:lnTo>
                        <a:pt x="6175" y="351"/>
                      </a:lnTo>
                      <a:lnTo>
                        <a:pt x="6175" y="342"/>
                      </a:lnTo>
                      <a:lnTo>
                        <a:pt x="6174" y="329"/>
                      </a:lnTo>
                      <a:lnTo>
                        <a:pt x="6173" y="317"/>
                      </a:lnTo>
                      <a:lnTo>
                        <a:pt x="6171" y="306"/>
                      </a:lnTo>
                      <a:lnTo>
                        <a:pt x="6168" y="296"/>
                      </a:lnTo>
                      <a:lnTo>
                        <a:pt x="6165" y="286"/>
                      </a:lnTo>
                      <a:lnTo>
                        <a:pt x="6161" y="278"/>
                      </a:lnTo>
                      <a:lnTo>
                        <a:pt x="6156" y="271"/>
                      </a:lnTo>
                      <a:lnTo>
                        <a:pt x="6150" y="264"/>
                      </a:lnTo>
                      <a:lnTo>
                        <a:pt x="6143" y="258"/>
                      </a:lnTo>
                      <a:lnTo>
                        <a:pt x="6135" y="253"/>
                      </a:lnTo>
                      <a:lnTo>
                        <a:pt x="6127" y="248"/>
                      </a:lnTo>
                      <a:lnTo>
                        <a:pt x="6118" y="244"/>
                      </a:lnTo>
                      <a:lnTo>
                        <a:pt x="6108" y="241"/>
                      </a:lnTo>
                      <a:lnTo>
                        <a:pt x="6097" y="239"/>
                      </a:lnTo>
                      <a:lnTo>
                        <a:pt x="6085" y="238"/>
                      </a:lnTo>
                      <a:lnTo>
                        <a:pt x="6073" y="238"/>
                      </a:lnTo>
                      <a:lnTo>
                        <a:pt x="6056" y="238"/>
                      </a:lnTo>
                      <a:lnTo>
                        <a:pt x="6041" y="240"/>
                      </a:lnTo>
                      <a:lnTo>
                        <a:pt x="6025" y="242"/>
                      </a:lnTo>
                      <a:lnTo>
                        <a:pt x="6010" y="246"/>
                      </a:lnTo>
                      <a:lnTo>
                        <a:pt x="5996" y="250"/>
                      </a:lnTo>
                      <a:lnTo>
                        <a:pt x="5982" y="257"/>
                      </a:lnTo>
                      <a:lnTo>
                        <a:pt x="5969" y="264"/>
                      </a:lnTo>
                      <a:lnTo>
                        <a:pt x="5957" y="271"/>
                      </a:lnTo>
                      <a:lnTo>
                        <a:pt x="5938" y="218"/>
                      </a:lnTo>
                      <a:lnTo>
                        <a:pt x="5953" y="208"/>
                      </a:lnTo>
                      <a:lnTo>
                        <a:pt x="5970" y="200"/>
                      </a:lnTo>
                      <a:lnTo>
                        <a:pt x="5987" y="193"/>
                      </a:lnTo>
                      <a:lnTo>
                        <a:pt x="6005" y="188"/>
                      </a:lnTo>
                      <a:lnTo>
                        <a:pt x="6024" y="183"/>
                      </a:lnTo>
                      <a:lnTo>
                        <a:pt x="6044" y="179"/>
                      </a:lnTo>
                      <a:lnTo>
                        <a:pt x="6063" y="178"/>
                      </a:lnTo>
                      <a:lnTo>
                        <a:pt x="6085" y="177"/>
                      </a:lnTo>
                      <a:lnTo>
                        <a:pt x="6106" y="178"/>
                      </a:lnTo>
                      <a:lnTo>
                        <a:pt x="6125" y="181"/>
                      </a:lnTo>
                      <a:lnTo>
                        <a:pt x="6143" y="184"/>
                      </a:lnTo>
                      <a:lnTo>
                        <a:pt x="6160" y="189"/>
                      </a:lnTo>
                      <a:lnTo>
                        <a:pt x="6175" y="195"/>
                      </a:lnTo>
                      <a:lnTo>
                        <a:pt x="6189" y="203"/>
                      </a:lnTo>
                      <a:lnTo>
                        <a:pt x="6202" y="212"/>
                      </a:lnTo>
                      <a:lnTo>
                        <a:pt x="6213" y="224"/>
                      </a:lnTo>
                      <a:lnTo>
                        <a:pt x="6223" y="236"/>
                      </a:lnTo>
                      <a:lnTo>
                        <a:pt x="6232" y="249"/>
                      </a:lnTo>
                      <a:lnTo>
                        <a:pt x="6239" y="264"/>
                      </a:lnTo>
                      <a:lnTo>
                        <a:pt x="6245" y="280"/>
                      </a:lnTo>
                      <a:lnTo>
                        <a:pt x="6249" y="299"/>
                      </a:lnTo>
                      <a:lnTo>
                        <a:pt x="6254" y="318"/>
                      </a:lnTo>
                      <a:lnTo>
                        <a:pt x="6255" y="339"/>
                      </a:lnTo>
                      <a:lnTo>
                        <a:pt x="6256" y="362"/>
                      </a:lnTo>
                      <a:close/>
                      <a:moveTo>
                        <a:pt x="6175" y="486"/>
                      </a:moveTo>
                      <a:lnTo>
                        <a:pt x="6175" y="408"/>
                      </a:lnTo>
                      <a:lnTo>
                        <a:pt x="6152" y="408"/>
                      </a:lnTo>
                      <a:lnTo>
                        <a:pt x="6131" y="409"/>
                      </a:lnTo>
                      <a:lnTo>
                        <a:pt x="6111" y="410"/>
                      </a:lnTo>
                      <a:lnTo>
                        <a:pt x="6092" y="413"/>
                      </a:lnTo>
                      <a:lnTo>
                        <a:pt x="6076" y="416"/>
                      </a:lnTo>
                      <a:lnTo>
                        <a:pt x="6060" y="420"/>
                      </a:lnTo>
                      <a:lnTo>
                        <a:pt x="6046" y="425"/>
                      </a:lnTo>
                      <a:lnTo>
                        <a:pt x="6034" y="432"/>
                      </a:lnTo>
                      <a:lnTo>
                        <a:pt x="6022" y="438"/>
                      </a:lnTo>
                      <a:lnTo>
                        <a:pt x="6013" y="445"/>
                      </a:lnTo>
                      <a:lnTo>
                        <a:pt x="6005" y="454"/>
                      </a:lnTo>
                      <a:lnTo>
                        <a:pt x="5999" y="463"/>
                      </a:lnTo>
                      <a:lnTo>
                        <a:pt x="5994" y="474"/>
                      </a:lnTo>
                      <a:lnTo>
                        <a:pt x="5989" y="484"/>
                      </a:lnTo>
                      <a:lnTo>
                        <a:pt x="5987" y="496"/>
                      </a:lnTo>
                      <a:lnTo>
                        <a:pt x="5986" y="509"/>
                      </a:lnTo>
                      <a:lnTo>
                        <a:pt x="5987" y="518"/>
                      </a:lnTo>
                      <a:lnTo>
                        <a:pt x="5988" y="527"/>
                      </a:lnTo>
                      <a:lnTo>
                        <a:pt x="5990" y="534"/>
                      </a:lnTo>
                      <a:lnTo>
                        <a:pt x="5993" y="543"/>
                      </a:lnTo>
                      <a:lnTo>
                        <a:pt x="5996" y="550"/>
                      </a:lnTo>
                      <a:lnTo>
                        <a:pt x="6000" y="556"/>
                      </a:lnTo>
                      <a:lnTo>
                        <a:pt x="6005" y="562"/>
                      </a:lnTo>
                      <a:lnTo>
                        <a:pt x="6010" y="567"/>
                      </a:lnTo>
                      <a:lnTo>
                        <a:pt x="6015" y="571"/>
                      </a:lnTo>
                      <a:lnTo>
                        <a:pt x="6020" y="576"/>
                      </a:lnTo>
                      <a:lnTo>
                        <a:pt x="6026" y="579"/>
                      </a:lnTo>
                      <a:lnTo>
                        <a:pt x="6034" y="582"/>
                      </a:lnTo>
                      <a:lnTo>
                        <a:pt x="6040" y="584"/>
                      </a:lnTo>
                      <a:lnTo>
                        <a:pt x="6047" y="586"/>
                      </a:lnTo>
                      <a:lnTo>
                        <a:pt x="6055" y="587"/>
                      </a:lnTo>
                      <a:lnTo>
                        <a:pt x="6063" y="587"/>
                      </a:lnTo>
                      <a:lnTo>
                        <a:pt x="6073" y="587"/>
                      </a:lnTo>
                      <a:lnTo>
                        <a:pt x="6083" y="585"/>
                      </a:lnTo>
                      <a:lnTo>
                        <a:pt x="6092" y="584"/>
                      </a:lnTo>
                      <a:lnTo>
                        <a:pt x="6100" y="581"/>
                      </a:lnTo>
                      <a:lnTo>
                        <a:pt x="6110" y="578"/>
                      </a:lnTo>
                      <a:lnTo>
                        <a:pt x="6118" y="573"/>
                      </a:lnTo>
                      <a:lnTo>
                        <a:pt x="6126" y="569"/>
                      </a:lnTo>
                      <a:lnTo>
                        <a:pt x="6133" y="563"/>
                      </a:lnTo>
                      <a:lnTo>
                        <a:pt x="6140" y="558"/>
                      </a:lnTo>
                      <a:lnTo>
                        <a:pt x="6146" y="553"/>
                      </a:lnTo>
                      <a:lnTo>
                        <a:pt x="6152" y="547"/>
                      </a:lnTo>
                      <a:lnTo>
                        <a:pt x="6156" y="541"/>
                      </a:lnTo>
                      <a:lnTo>
                        <a:pt x="6161" y="533"/>
                      </a:lnTo>
                      <a:lnTo>
                        <a:pt x="6164" y="526"/>
                      </a:lnTo>
                      <a:lnTo>
                        <a:pt x="6167" y="519"/>
                      </a:lnTo>
                      <a:lnTo>
                        <a:pt x="6170" y="512"/>
                      </a:lnTo>
                      <a:lnTo>
                        <a:pt x="6172" y="506"/>
                      </a:lnTo>
                      <a:lnTo>
                        <a:pt x="6173" y="499"/>
                      </a:lnTo>
                      <a:lnTo>
                        <a:pt x="6174" y="493"/>
                      </a:lnTo>
                      <a:lnTo>
                        <a:pt x="6175" y="486"/>
                      </a:lnTo>
                      <a:close/>
                      <a:moveTo>
                        <a:pt x="6469" y="637"/>
                      </a:moveTo>
                      <a:lnTo>
                        <a:pt x="6387" y="637"/>
                      </a:lnTo>
                      <a:lnTo>
                        <a:pt x="6387" y="188"/>
                      </a:lnTo>
                      <a:lnTo>
                        <a:pt x="6469" y="188"/>
                      </a:lnTo>
                      <a:lnTo>
                        <a:pt x="6469" y="637"/>
                      </a:lnTo>
                      <a:close/>
                      <a:moveTo>
                        <a:pt x="6427" y="105"/>
                      </a:moveTo>
                      <a:lnTo>
                        <a:pt x="6426" y="105"/>
                      </a:lnTo>
                      <a:lnTo>
                        <a:pt x="6416" y="104"/>
                      </a:lnTo>
                      <a:lnTo>
                        <a:pt x="6406" y="101"/>
                      </a:lnTo>
                      <a:lnTo>
                        <a:pt x="6401" y="99"/>
                      </a:lnTo>
                      <a:lnTo>
                        <a:pt x="6397" y="96"/>
                      </a:lnTo>
                      <a:lnTo>
                        <a:pt x="6393" y="93"/>
                      </a:lnTo>
                      <a:lnTo>
                        <a:pt x="6389" y="90"/>
                      </a:lnTo>
                      <a:lnTo>
                        <a:pt x="6383" y="82"/>
                      </a:lnTo>
                      <a:lnTo>
                        <a:pt x="6379" y="72"/>
                      </a:lnTo>
                      <a:lnTo>
                        <a:pt x="6376" y="63"/>
                      </a:lnTo>
                      <a:lnTo>
                        <a:pt x="6375" y="52"/>
                      </a:lnTo>
                      <a:lnTo>
                        <a:pt x="6376" y="42"/>
                      </a:lnTo>
                      <a:lnTo>
                        <a:pt x="6379" y="32"/>
                      </a:lnTo>
                      <a:lnTo>
                        <a:pt x="6384" y="23"/>
                      </a:lnTo>
                      <a:lnTo>
                        <a:pt x="6390" y="16"/>
                      </a:lnTo>
                      <a:lnTo>
                        <a:pt x="6394" y="12"/>
                      </a:lnTo>
                      <a:lnTo>
                        <a:pt x="6398" y="9"/>
                      </a:lnTo>
                      <a:lnTo>
                        <a:pt x="6403" y="6"/>
                      </a:lnTo>
                      <a:lnTo>
                        <a:pt x="6407" y="4"/>
                      </a:lnTo>
                      <a:lnTo>
                        <a:pt x="6417" y="2"/>
                      </a:lnTo>
                      <a:lnTo>
                        <a:pt x="6428" y="0"/>
                      </a:lnTo>
                      <a:lnTo>
                        <a:pt x="6439" y="2"/>
                      </a:lnTo>
                      <a:lnTo>
                        <a:pt x="6449" y="4"/>
                      </a:lnTo>
                      <a:lnTo>
                        <a:pt x="6454" y="6"/>
                      </a:lnTo>
                      <a:lnTo>
                        <a:pt x="6458" y="9"/>
                      </a:lnTo>
                      <a:lnTo>
                        <a:pt x="6462" y="12"/>
                      </a:lnTo>
                      <a:lnTo>
                        <a:pt x="6465" y="15"/>
                      </a:lnTo>
                      <a:lnTo>
                        <a:pt x="6472" y="23"/>
                      </a:lnTo>
                      <a:lnTo>
                        <a:pt x="6476" y="31"/>
                      </a:lnTo>
                      <a:lnTo>
                        <a:pt x="6480" y="42"/>
                      </a:lnTo>
                      <a:lnTo>
                        <a:pt x="6480" y="52"/>
                      </a:lnTo>
                      <a:lnTo>
                        <a:pt x="6480" y="63"/>
                      </a:lnTo>
                      <a:lnTo>
                        <a:pt x="6476" y="72"/>
                      </a:lnTo>
                      <a:lnTo>
                        <a:pt x="6472" y="82"/>
                      </a:lnTo>
                      <a:lnTo>
                        <a:pt x="6465" y="90"/>
                      </a:lnTo>
                      <a:lnTo>
                        <a:pt x="6462" y="93"/>
                      </a:lnTo>
                      <a:lnTo>
                        <a:pt x="6458" y="96"/>
                      </a:lnTo>
                      <a:lnTo>
                        <a:pt x="6454" y="99"/>
                      </a:lnTo>
                      <a:lnTo>
                        <a:pt x="6449" y="101"/>
                      </a:lnTo>
                      <a:lnTo>
                        <a:pt x="6444" y="103"/>
                      </a:lnTo>
                      <a:lnTo>
                        <a:pt x="6438" y="104"/>
                      </a:lnTo>
                      <a:lnTo>
                        <a:pt x="6433" y="104"/>
                      </a:lnTo>
                      <a:lnTo>
                        <a:pt x="6427" y="105"/>
                      </a:lnTo>
                      <a:close/>
                      <a:moveTo>
                        <a:pt x="6604" y="637"/>
                      </a:moveTo>
                      <a:lnTo>
                        <a:pt x="6604" y="309"/>
                      </a:lnTo>
                      <a:lnTo>
                        <a:pt x="6604" y="280"/>
                      </a:lnTo>
                      <a:lnTo>
                        <a:pt x="6603" y="250"/>
                      </a:lnTo>
                      <a:lnTo>
                        <a:pt x="6602" y="220"/>
                      </a:lnTo>
                      <a:lnTo>
                        <a:pt x="6601" y="188"/>
                      </a:lnTo>
                      <a:lnTo>
                        <a:pt x="6673" y="188"/>
                      </a:lnTo>
                      <a:lnTo>
                        <a:pt x="6678" y="262"/>
                      </a:lnTo>
                      <a:lnTo>
                        <a:pt x="6679" y="262"/>
                      </a:lnTo>
                      <a:lnTo>
                        <a:pt x="6684" y="254"/>
                      </a:lnTo>
                      <a:lnTo>
                        <a:pt x="6690" y="245"/>
                      </a:lnTo>
                      <a:lnTo>
                        <a:pt x="6695" y="237"/>
                      </a:lnTo>
                      <a:lnTo>
                        <a:pt x="6703" y="230"/>
                      </a:lnTo>
                      <a:lnTo>
                        <a:pt x="6710" y="223"/>
                      </a:lnTo>
                      <a:lnTo>
                        <a:pt x="6717" y="217"/>
                      </a:lnTo>
                      <a:lnTo>
                        <a:pt x="6725" y="210"/>
                      </a:lnTo>
                      <a:lnTo>
                        <a:pt x="6734" y="204"/>
                      </a:lnTo>
                      <a:lnTo>
                        <a:pt x="6745" y="198"/>
                      </a:lnTo>
                      <a:lnTo>
                        <a:pt x="6756" y="193"/>
                      </a:lnTo>
                      <a:lnTo>
                        <a:pt x="6767" y="188"/>
                      </a:lnTo>
                      <a:lnTo>
                        <a:pt x="6779" y="185"/>
                      </a:lnTo>
                      <a:lnTo>
                        <a:pt x="6790" y="182"/>
                      </a:lnTo>
                      <a:lnTo>
                        <a:pt x="6802" y="179"/>
                      </a:lnTo>
                      <a:lnTo>
                        <a:pt x="6815" y="177"/>
                      </a:lnTo>
                      <a:lnTo>
                        <a:pt x="6828" y="177"/>
                      </a:lnTo>
                      <a:lnTo>
                        <a:pt x="6842" y="178"/>
                      </a:lnTo>
                      <a:lnTo>
                        <a:pt x="6857" y="179"/>
                      </a:lnTo>
                      <a:lnTo>
                        <a:pt x="6870" y="183"/>
                      </a:lnTo>
                      <a:lnTo>
                        <a:pt x="6883" y="187"/>
                      </a:lnTo>
                      <a:lnTo>
                        <a:pt x="6896" y="192"/>
                      </a:lnTo>
                      <a:lnTo>
                        <a:pt x="6908" y="199"/>
                      </a:lnTo>
                      <a:lnTo>
                        <a:pt x="6919" y="206"/>
                      </a:lnTo>
                      <a:lnTo>
                        <a:pt x="6930" y="215"/>
                      </a:lnTo>
                      <a:lnTo>
                        <a:pt x="6937" y="222"/>
                      </a:lnTo>
                      <a:lnTo>
                        <a:pt x="6943" y="229"/>
                      </a:lnTo>
                      <a:lnTo>
                        <a:pt x="6949" y="236"/>
                      </a:lnTo>
                      <a:lnTo>
                        <a:pt x="6954" y="244"/>
                      </a:lnTo>
                      <a:lnTo>
                        <a:pt x="6959" y="251"/>
                      </a:lnTo>
                      <a:lnTo>
                        <a:pt x="6965" y="261"/>
                      </a:lnTo>
                      <a:lnTo>
                        <a:pt x="6969" y="269"/>
                      </a:lnTo>
                      <a:lnTo>
                        <a:pt x="6972" y="279"/>
                      </a:lnTo>
                      <a:lnTo>
                        <a:pt x="6976" y="289"/>
                      </a:lnTo>
                      <a:lnTo>
                        <a:pt x="6978" y="299"/>
                      </a:lnTo>
                      <a:lnTo>
                        <a:pt x="6981" y="309"/>
                      </a:lnTo>
                      <a:lnTo>
                        <a:pt x="6983" y="320"/>
                      </a:lnTo>
                      <a:lnTo>
                        <a:pt x="6985" y="344"/>
                      </a:lnTo>
                      <a:lnTo>
                        <a:pt x="6986" y="369"/>
                      </a:lnTo>
                      <a:lnTo>
                        <a:pt x="6986" y="637"/>
                      </a:lnTo>
                      <a:lnTo>
                        <a:pt x="6905" y="637"/>
                      </a:lnTo>
                      <a:lnTo>
                        <a:pt x="6905" y="378"/>
                      </a:lnTo>
                      <a:lnTo>
                        <a:pt x="6904" y="362"/>
                      </a:lnTo>
                      <a:lnTo>
                        <a:pt x="6903" y="346"/>
                      </a:lnTo>
                      <a:lnTo>
                        <a:pt x="6901" y="333"/>
                      </a:lnTo>
                      <a:lnTo>
                        <a:pt x="6898" y="319"/>
                      </a:lnTo>
                      <a:lnTo>
                        <a:pt x="6895" y="307"/>
                      </a:lnTo>
                      <a:lnTo>
                        <a:pt x="6890" y="297"/>
                      </a:lnTo>
                      <a:lnTo>
                        <a:pt x="6884" y="286"/>
                      </a:lnTo>
                      <a:lnTo>
                        <a:pt x="6878" y="277"/>
                      </a:lnTo>
                      <a:lnTo>
                        <a:pt x="6872" y="270"/>
                      </a:lnTo>
                      <a:lnTo>
                        <a:pt x="6864" y="263"/>
                      </a:lnTo>
                      <a:lnTo>
                        <a:pt x="6856" y="258"/>
                      </a:lnTo>
                      <a:lnTo>
                        <a:pt x="6846" y="253"/>
                      </a:lnTo>
                      <a:lnTo>
                        <a:pt x="6836" y="249"/>
                      </a:lnTo>
                      <a:lnTo>
                        <a:pt x="6825" y="246"/>
                      </a:lnTo>
                      <a:lnTo>
                        <a:pt x="6814" y="244"/>
                      </a:lnTo>
                      <a:lnTo>
                        <a:pt x="6801" y="244"/>
                      </a:lnTo>
                      <a:lnTo>
                        <a:pt x="6791" y="244"/>
                      </a:lnTo>
                      <a:lnTo>
                        <a:pt x="6782" y="245"/>
                      </a:lnTo>
                      <a:lnTo>
                        <a:pt x="6772" y="247"/>
                      </a:lnTo>
                      <a:lnTo>
                        <a:pt x="6764" y="250"/>
                      </a:lnTo>
                      <a:lnTo>
                        <a:pt x="6756" y="254"/>
                      </a:lnTo>
                      <a:lnTo>
                        <a:pt x="6748" y="258"/>
                      </a:lnTo>
                      <a:lnTo>
                        <a:pt x="6740" y="263"/>
                      </a:lnTo>
                      <a:lnTo>
                        <a:pt x="6732" y="268"/>
                      </a:lnTo>
                      <a:lnTo>
                        <a:pt x="6725" y="274"/>
                      </a:lnTo>
                      <a:lnTo>
                        <a:pt x="6719" y="281"/>
                      </a:lnTo>
                      <a:lnTo>
                        <a:pt x="6713" y="289"/>
                      </a:lnTo>
                      <a:lnTo>
                        <a:pt x="6707" y="296"/>
                      </a:lnTo>
                      <a:lnTo>
                        <a:pt x="6703" y="303"/>
                      </a:lnTo>
                      <a:lnTo>
                        <a:pt x="6698" y="311"/>
                      </a:lnTo>
                      <a:lnTo>
                        <a:pt x="6694" y="319"/>
                      </a:lnTo>
                      <a:lnTo>
                        <a:pt x="6691" y="329"/>
                      </a:lnTo>
                      <a:lnTo>
                        <a:pt x="6689" y="337"/>
                      </a:lnTo>
                      <a:lnTo>
                        <a:pt x="6687" y="346"/>
                      </a:lnTo>
                      <a:lnTo>
                        <a:pt x="6686" y="356"/>
                      </a:lnTo>
                      <a:lnTo>
                        <a:pt x="6686" y="367"/>
                      </a:lnTo>
                      <a:lnTo>
                        <a:pt x="6686" y="637"/>
                      </a:lnTo>
                      <a:lnTo>
                        <a:pt x="6604" y="637"/>
                      </a:lnTo>
                      <a:close/>
                      <a:moveTo>
                        <a:pt x="7137" y="105"/>
                      </a:moveTo>
                      <a:lnTo>
                        <a:pt x="7217" y="80"/>
                      </a:lnTo>
                      <a:lnTo>
                        <a:pt x="7217" y="188"/>
                      </a:lnTo>
                      <a:lnTo>
                        <a:pt x="7333" y="188"/>
                      </a:lnTo>
                      <a:lnTo>
                        <a:pt x="7333" y="249"/>
                      </a:lnTo>
                      <a:lnTo>
                        <a:pt x="7217" y="249"/>
                      </a:lnTo>
                      <a:lnTo>
                        <a:pt x="7217" y="492"/>
                      </a:lnTo>
                      <a:lnTo>
                        <a:pt x="7217" y="503"/>
                      </a:lnTo>
                      <a:lnTo>
                        <a:pt x="7218" y="513"/>
                      </a:lnTo>
                      <a:lnTo>
                        <a:pt x="7219" y="522"/>
                      </a:lnTo>
                      <a:lnTo>
                        <a:pt x="7220" y="530"/>
                      </a:lnTo>
                      <a:lnTo>
                        <a:pt x="7223" y="539"/>
                      </a:lnTo>
                      <a:lnTo>
                        <a:pt x="7226" y="546"/>
                      </a:lnTo>
                      <a:lnTo>
                        <a:pt x="7229" y="552"/>
                      </a:lnTo>
                      <a:lnTo>
                        <a:pt x="7233" y="557"/>
                      </a:lnTo>
                      <a:lnTo>
                        <a:pt x="7237" y="562"/>
                      </a:lnTo>
                      <a:lnTo>
                        <a:pt x="7241" y="567"/>
                      </a:lnTo>
                      <a:lnTo>
                        <a:pt x="7246" y="570"/>
                      </a:lnTo>
                      <a:lnTo>
                        <a:pt x="7251" y="573"/>
                      </a:lnTo>
                      <a:lnTo>
                        <a:pt x="7257" y="577"/>
                      </a:lnTo>
                      <a:lnTo>
                        <a:pt x="7264" y="578"/>
                      </a:lnTo>
                      <a:lnTo>
                        <a:pt x="7271" y="579"/>
                      </a:lnTo>
                      <a:lnTo>
                        <a:pt x="7278" y="580"/>
                      </a:lnTo>
                      <a:lnTo>
                        <a:pt x="7291" y="579"/>
                      </a:lnTo>
                      <a:lnTo>
                        <a:pt x="7304" y="578"/>
                      </a:lnTo>
                      <a:lnTo>
                        <a:pt x="7315" y="577"/>
                      </a:lnTo>
                      <a:lnTo>
                        <a:pt x="7325" y="573"/>
                      </a:lnTo>
                      <a:lnTo>
                        <a:pt x="7329" y="635"/>
                      </a:lnTo>
                      <a:lnTo>
                        <a:pt x="7314" y="640"/>
                      </a:lnTo>
                      <a:lnTo>
                        <a:pt x="7296" y="644"/>
                      </a:lnTo>
                      <a:lnTo>
                        <a:pt x="7278" y="647"/>
                      </a:lnTo>
                      <a:lnTo>
                        <a:pt x="7257" y="648"/>
                      </a:lnTo>
                      <a:lnTo>
                        <a:pt x="7243" y="647"/>
                      </a:lnTo>
                      <a:lnTo>
                        <a:pt x="7230" y="644"/>
                      </a:lnTo>
                      <a:lnTo>
                        <a:pt x="7217" y="642"/>
                      </a:lnTo>
                      <a:lnTo>
                        <a:pt x="7206" y="638"/>
                      </a:lnTo>
                      <a:lnTo>
                        <a:pt x="7196" y="633"/>
                      </a:lnTo>
                      <a:lnTo>
                        <a:pt x="7185" y="627"/>
                      </a:lnTo>
                      <a:lnTo>
                        <a:pt x="7176" y="620"/>
                      </a:lnTo>
                      <a:lnTo>
                        <a:pt x="7168" y="612"/>
                      </a:lnTo>
                      <a:lnTo>
                        <a:pt x="7161" y="602"/>
                      </a:lnTo>
                      <a:lnTo>
                        <a:pt x="7155" y="591"/>
                      </a:lnTo>
                      <a:lnTo>
                        <a:pt x="7149" y="579"/>
                      </a:lnTo>
                      <a:lnTo>
                        <a:pt x="7145" y="565"/>
                      </a:lnTo>
                      <a:lnTo>
                        <a:pt x="7141" y="550"/>
                      </a:lnTo>
                      <a:lnTo>
                        <a:pt x="7139" y="532"/>
                      </a:lnTo>
                      <a:lnTo>
                        <a:pt x="7138" y="515"/>
                      </a:lnTo>
                      <a:lnTo>
                        <a:pt x="7137" y="495"/>
                      </a:lnTo>
                      <a:lnTo>
                        <a:pt x="7137" y="249"/>
                      </a:lnTo>
                      <a:lnTo>
                        <a:pt x="7068" y="249"/>
                      </a:lnTo>
                      <a:lnTo>
                        <a:pt x="7068" y="188"/>
                      </a:lnTo>
                      <a:lnTo>
                        <a:pt x="7137" y="188"/>
                      </a:lnTo>
                      <a:lnTo>
                        <a:pt x="7137" y="105"/>
                      </a:lnTo>
                      <a:close/>
                      <a:moveTo>
                        <a:pt x="7366" y="188"/>
                      </a:moveTo>
                      <a:lnTo>
                        <a:pt x="7455" y="188"/>
                      </a:lnTo>
                      <a:lnTo>
                        <a:pt x="7553" y="453"/>
                      </a:lnTo>
                      <a:lnTo>
                        <a:pt x="7560" y="474"/>
                      </a:lnTo>
                      <a:lnTo>
                        <a:pt x="7568" y="495"/>
                      </a:lnTo>
                      <a:lnTo>
                        <a:pt x="7575" y="519"/>
                      </a:lnTo>
                      <a:lnTo>
                        <a:pt x="7582" y="545"/>
                      </a:lnTo>
                      <a:lnTo>
                        <a:pt x="7584" y="545"/>
                      </a:lnTo>
                      <a:lnTo>
                        <a:pt x="7589" y="527"/>
                      </a:lnTo>
                      <a:lnTo>
                        <a:pt x="7595" y="507"/>
                      </a:lnTo>
                      <a:lnTo>
                        <a:pt x="7604" y="481"/>
                      </a:lnTo>
                      <a:lnTo>
                        <a:pt x="7613" y="451"/>
                      </a:lnTo>
                      <a:lnTo>
                        <a:pt x="7701" y="188"/>
                      </a:lnTo>
                      <a:lnTo>
                        <a:pt x="7788" y="188"/>
                      </a:lnTo>
                      <a:lnTo>
                        <a:pt x="7665" y="508"/>
                      </a:lnTo>
                      <a:lnTo>
                        <a:pt x="7654" y="537"/>
                      </a:lnTo>
                      <a:lnTo>
                        <a:pt x="7644" y="564"/>
                      </a:lnTo>
                      <a:lnTo>
                        <a:pt x="7632" y="590"/>
                      </a:lnTo>
                      <a:lnTo>
                        <a:pt x="7623" y="614"/>
                      </a:lnTo>
                      <a:lnTo>
                        <a:pt x="7613" y="635"/>
                      </a:lnTo>
                      <a:lnTo>
                        <a:pt x="7604" y="655"/>
                      </a:lnTo>
                      <a:lnTo>
                        <a:pt x="7595" y="672"/>
                      </a:lnTo>
                      <a:lnTo>
                        <a:pt x="7587" y="688"/>
                      </a:lnTo>
                      <a:lnTo>
                        <a:pt x="7578" y="704"/>
                      </a:lnTo>
                      <a:lnTo>
                        <a:pt x="7569" y="719"/>
                      </a:lnTo>
                      <a:lnTo>
                        <a:pt x="7559" y="733"/>
                      </a:lnTo>
                      <a:lnTo>
                        <a:pt x="7550" y="746"/>
                      </a:lnTo>
                      <a:lnTo>
                        <a:pt x="7541" y="759"/>
                      </a:lnTo>
                      <a:lnTo>
                        <a:pt x="7532" y="770"/>
                      </a:lnTo>
                      <a:lnTo>
                        <a:pt x="7521" y="780"/>
                      </a:lnTo>
                      <a:lnTo>
                        <a:pt x="7512" y="790"/>
                      </a:lnTo>
                      <a:lnTo>
                        <a:pt x="7500" y="800"/>
                      </a:lnTo>
                      <a:lnTo>
                        <a:pt x="7487" y="809"/>
                      </a:lnTo>
                      <a:lnTo>
                        <a:pt x="7474" y="817"/>
                      </a:lnTo>
                      <a:lnTo>
                        <a:pt x="7462" y="825"/>
                      </a:lnTo>
                      <a:lnTo>
                        <a:pt x="7450" y="831"/>
                      </a:lnTo>
                      <a:lnTo>
                        <a:pt x="7437" y="835"/>
                      </a:lnTo>
                      <a:lnTo>
                        <a:pt x="7424" y="839"/>
                      </a:lnTo>
                      <a:lnTo>
                        <a:pt x="7412" y="842"/>
                      </a:lnTo>
                      <a:lnTo>
                        <a:pt x="7391" y="773"/>
                      </a:lnTo>
                      <a:lnTo>
                        <a:pt x="7409" y="766"/>
                      </a:lnTo>
                      <a:lnTo>
                        <a:pt x="7428" y="758"/>
                      </a:lnTo>
                      <a:lnTo>
                        <a:pt x="7445" y="746"/>
                      </a:lnTo>
                      <a:lnTo>
                        <a:pt x="7463" y="733"/>
                      </a:lnTo>
                      <a:lnTo>
                        <a:pt x="7473" y="725"/>
                      </a:lnTo>
                      <a:lnTo>
                        <a:pt x="7482" y="714"/>
                      </a:lnTo>
                      <a:lnTo>
                        <a:pt x="7493" y="704"/>
                      </a:lnTo>
                      <a:lnTo>
                        <a:pt x="7501" y="693"/>
                      </a:lnTo>
                      <a:lnTo>
                        <a:pt x="7509" y="682"/>
                      </a:lnTo>
                      <a:lnTo>
                        <a:pt x="7517" y="669"/>
                      </a:lnTo>
                      <a:lnTo>
                        <a:pt x="7525" y="656"/>
                      </a:lnTo>
                      <a:lnTo>
                        <a:pt x="7531" y="642"/>
                      </a:lnTo>
                      <a:lnTo>
                        <a:pt x="7536" y="631"/>
                      </a:lnTo>
                      <a:lnTo>
                        <a:pt x="7538" y="623"/>
                      </a:lnTo>
                      <a:lnTo>
                        <a:pt x="7536" y="615"/>
                      </a:lnTo>
                      <a:lnTo>
                        <a:pt x="7532" y="601"/>
                      </a:lnTo>
                      <a:lnTo>
                        <a:pt x="7366" y="188"/>
                      </a:lnTo>
                      <a:close/>
                      <a:moveTo>
                        <a:pt x="7898" y="648"/>
                      </a:moveTo>
                      <a:lnTo>
                        <a:pt x="7896" y="648"/>
                      </a:lnTo>
                      <a:lnTo>
                        <a:pt x="7890" y="647"/>
                      </a:lnTo>
                      <a:lnTo>
                        <a:pt x="7885" y="647"/>
                      </a:lnTo>
                      <a:lnTo>
                        <a:pt x="7880" y="644"/>
                      </a:lnTo>
                      <a:lnTo>
                        <a:pt x="7875" y="642"/>
                      </a:lnTo>
                      <a:lnTo>
                        <a:pt x="7871" y="640"/>
                      </a:lnTo>
                      <a:lnTo>
                        <a:pt x="7866" y="637"/>
                      </a:lnTo>
                      <a:lnTo>
                        <a:pt x="7862" y="634"/>
                      </a:lnTo>
                      <a:lnTo>
                        <a:pt x="7857" y="630"/>
                      </a:lnTo>
                      <a:lnTo>
                        <a:pt x="7854" y="626"/>
                      </a:lnTo>
                      <a:lnTo>
                        <a:pt x="7851" y="622"/>
                      </a:lnTo>
                      <a:lnTo>
                        <a:pt x="7848" y="617"/>
                      </a:lnTo>
                      <a:lnTo>
                        <a:pt x="7846" y="612"/>
                      </a:lnTo>
                      <a:lnTo>
                        <a:pt x="7844" y="600"/>
                      </a:lnTo>
                      <a:lnTo>
                        <a:pt x="7843" y="589"/>
                      </a:lnTo>
                      <a:lnTo>
                        <a:pt x="7843" y="583"/>
                      </a:lnTo>
                      <a:lnTo>
                        <a:pt x="7844" y="577"/>
                      </a:lnTo>
                      <a:lnTo>
                        <a:pt x="7845" y="571"/>
                      </a:lnTo>
                      <a:lnTo>
                        <a:pt x="7846" y="565"/>
                      </a:lnTo>
                      <a:lnTo>
                        <a:pt x="7849" y="560"/>
                      </a:lnTo>
                      <a:lnTo>
                        <a:pt x="7851" y="556"/>
                      </a:lnTo>
                      <a:lnTo>
                        <a:pt x="7854" y="551"/>
                      </a:lnTo>
                      <a:lnTo>
                        <a:pt x="7858" y="547"/>
                      </a:lnTo>
                      <a:lnTo>
                        <a:pt x="7863" y="543"/>
                      </a:lnTo>
                      <a:lnTo>
                        <a:pt x="7867" y="540"/>
                      </a:lnTo>
                      <a:lnTo>
                        <a:pt x="7872" y="536"/>
                      </a:lnTo>
                      <a:lnTo>
                        <a:pt x="7876" y="534"/>
                      </a:lnTo>
                      <a:lnTo>
                        <a:pt x="7881" y="532"/>
                      </a:lnTo>
                      <a:lnTo>
                        <a:pt x="7887" y="531"/>
                      </a:lnTo>
                      <a:lnTo>
                        <a:pt x="7892" y="530"/>
                      </a:lnTo>
                      <a:lnTo>
                        <a:pt x="7899" y="530"/>
                      </a:lnTo>
                      <a:lnTo>
                        <a:pt x="7905" y="530"/>
                      </a:lnTo>
                      <a:lnTo>
                        <a:pt x="7910" y="531"/>
                      </a:lnTo>
                      <a:lnTo>
                        <a:pt x="7915" y="532"/>
                      </a:lnTo>
                      <a:lnTo>
                        <a:pt x="7920" y="534"/>
                      </a:lnTo>
                      <a:lnTo>
                        <a:pt x="7925" y="536"/>
                      </a:lnTo>
                      <a:lnTo>
                        <a:pt x="7929" y="540"/>
                      </a:lnTo>
                      <a:lnTo>
                        <a:pt x="7933" y="543"/>
                      </a:lnTo>
                      <a:lnTo>
                        <a:pt x="7938" y="547"/>
                      </a:lnTo>
                      <a:lnTo>
                        <a:pt x="7942" y="551"/>
                      </a:lnTo>
                      <a:lnTo>
                        <a:pt x="7945" y="555"/>
                      </a:lnTo>
                      <a:lnTo>
                        <a:pt x="7947" y="560"/>
                      </a:lnTo>
                      <a:lnTo>
                        <a:pt x="7949" y="565"/>
                      </a:lnTo>
                      <a:lnTo>
                        <a:pt x="7951" y="570"/>
                      </a:lnTo>
                      <a:lnTo>
                        <a:pt x="7952" y="577"/>
                      </a:lnTo>
                      <a:lnTo>
                        <a:pt x="7953" y="583"/>
                      </a:lnTo>
                      <a:lnTo>
                        <a:pt x="7953" y="589"/>
                      </a:lnTo>
                      <a:lnTo>
                        <a:pt x="7952" y="600"/>
                      </a:lnTo>
                      <a:lnTo>
                        <a:pt x="7949" y="612"/>
                      </a:lnTo>
                      <a:lnTo>
                        <a:pt x="7947" y="617"/>
                      </a:lnTo>
                      <a:lnTo>
                        <a:pt x="7945" y="622"/>
                      </a:lnTo>
                      <a:lnTo>
                        <a:pt x="7942" y="626"/>
                      </a:lnTo>
                      <a:lnTo>
                        <a:pt x="7938" y="630"/>
                      </a:lnTo>
                      <a:lnTo>
                        <a:pt x="7933" y="634"/>
                      </a:lnTo>
                      <a:lnTo>
                        <a:pt x="7929" y="637"/>
                      </a:lnTo>
                      <a:lnTo>
                        <a:pt x="7925" y="640"/>
                      </a:lnTo>
                      <a:lnTo>
                        <a:pt x="7920" y="642"/>
                      </a:lnTo>
                      <a:lnTo>
                        <a:pt x="7915" y="644"/>
                      </a:lnTo>
                      <a:lnTo>
                        <a:pt x="7909" y="647"/>
                      </a:lnTo>
                      <a:lnTo>
                        <a:pt x="7904" y="647"/>
                      </a:lnTo>
                      <a:lnTo>
                        <a:pt x="7898" y="648"/>
                      </a:lnTo>
                      <a:close/>
                    </a:path>
                  </a:pathLst>
                </a:custGeom>
                <a:solidFill>
                  <a:schemeClr val="bg1">
                    <a:alpha val="60000"/>
                  </a:schemeClr>
                </a:solidFill>
                <a:ln w="9525">
                  <a:no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chemeClr val="bg1"/>
                    </a:solidFill>
                    <a:effectLst/>
                    <a:uLnTx/>
                    <a:uFillTx/>
                    <a:latin typeface="Myriad Pro"/>
                  </a:endParaRPr>
                </a:p>
              </p:txBody>
            </p:sp>
          </p:grpSp>
          <p:sp>
            <p:nvSpPr>
              <p:cNvPr id="26" name="Freeform 25"/>
              <p:cNvSpPr>
                <a:spLocks noEditPoints="1"/>
              </p:cNvSpPr>
              <p:nvPr userDrawn="1"/>
            </p:nvSpPr>
            <p:spPr bwMode="auto">
              <a:xfrm>
                <a:off x="283754" y="246870"/>
                <a:ext cx="363379" cy="90524"/>
              </a:xfrm>
              <a:custGeom>
                <a:avLst/>
                <a:gdLst/>
                <a:ahLst/>
                <a:cxnLst>
                  <a:cxn ang="0">
                    <a:pos x="598" y="179"/>
                  </a:cxn>
                  <a:cxn ang="0">
                    <a:pos x="598" y="0"/>
                  </a:cxn>
                  <a:cxn ang="0">
                    <a:pos x="524" y="0"/>
                  </a:cxn>
                  <a:cxn ang="0">
                    <a:pos x="449" y="0"/>
                  </a:cxn>
                  <a:cxn ang="0">
                    <a:pos x="374" y="0"/>
                  </a:cxn>
                  <a:cxn ang="0">
                    <a:pos x="299" y="0"/>
                  </a:cxn>
                  <a:cxn ang="0">
                    <a:pos x="224" y="0"/>
                  </a:cxn>
                  <a:cxn ang="0">
                    <a:pos x="150" y="0"/>
                  </a:cxn>
                  <a:cxn ang="0">
                    <a:pos x="75" y="0"/>
                  </a:cxn>
                  <a:cxn ang="0">
                    <a:pos x="0" y="0"/>
                  </a:cxn>
                  <a:cxn ang="0">
                    <a:pos x="0" y="179"/>
                  </a:cxn>
                  <a:cxn ang="0">
                    <a:pos x="176" y="179"/>
                  </a:cxn>
                  <a:cxn ang="0">
                    <a:pos x="176" y="621"/>
                  </a:cxn>
                  <a:cxn ang="0">
                    <a:pos x="423" y="621"/>
                  </a:cxn>
                  <a:cxn ang="0">
                    <a:pos x="423" y="179"/>
                  </a:cxn>
                  <a:cxn ang="0">
                    <a:pos x="598" y="179"/>
                  </a:cxn>
                  <a:cxn ang="0">
                    <a:pos x="907" y="250"/>
                  </a:cxn>
                  <a:cxn ang="0">
                    <a:pos x="781" y="621"/>
                  </a:cxn>
                  <a:cxn ang="0">
                    <a:pos x="539" y="621"/>
                  </a:cxn>
                  <a:cxn ang="0">
                    <a:pos x="776" y="0"/>
                  </a:cxn>
                  <a:cxn ang="0">
                    <a:pos x="809" y="0"/>
                  </a:cxn>
                  <a:cxn ang="0">
                    <a:pos x="842" y="0"/>
                  </a:cxn>
                  <a:cxn ang="0">
                    <a:pos x="874" y="0"/>
                  </a:cxn>
                  <a:cxn ang="0">
                    <a:pos x="907" y="0"/>
                  </a:cxn>
                  <a:cxn ang="0">
                    <a:pos x="939" y="0"/>
                  </a:cxn>
                  <a:cxn ang="0">
                    <a:pos x="972" y="0"/>
                  </a:cxn>
                  <a:cxn ang="0">
                    <a:pos x="1005" y="0"/>
                  </a:cxn>
                  <a:cxn ang="0">
                    <a:pos x="1038" y="0"/>
                  </a:cxn>
                  <a:cxn ang="0">
                    <a:pos x="1275" y="621"/>
                  </a:cxn>
                  <a:cxn ang="0">
                    <a:pos x="1033" y="621"/>
                  </a:cxn>
                  <a:cxn ang="0">
                    <a:pos x="907" y="250"/>
                  </a:cxn>
                  <a:cxn ang="0">
                    <a:pos x="1814" y="179"/>
                  </a:cxn>
                  <a:cxn ang="0">
                    <a:pos x="1814" y="0"/>
                  </a:cxn>
                  <a:cxn ang="0">
                    <a:pos x="1740" y="0"/>
                  </a:cxn>
                  <a:cxn ang="0">
                    <a:pos x="1665" y="0"/>
                  </a:cxn>
                  <a:cxn ang="0">
                    <a:pos x="1590" y="0"/>
                  </a:cxn>
                  <a:cxn ang="0">
                    <a:pos x="1515" y="0"/>
                  </a:cxn>
                  <a:cxn ang="0">
                    <a:pos x="1440" y="0"/>
                  </a:cxn>
                  <a:cxn ang="0">
                    <a:pos x="1366" y="0"/>
                  </a:cxn>
                  <a:cxn ang="0">
                    <a:pos x="1291" y="0"/>
                  </a:cxn>
                  <a:cxn ang="0">
                    <a:pos x="1216" y="0"/>
                  </a:cxn>
                  <a:cxn ang="0">
                    <a:pos x="1216" y="179"/>
                  </a:cxn>
                  <a:cxn ang="0">
                    <a:pos x="1391" y="179"/>
                  </a:cxn>
                  <a:cxn ang="0">
                    <a:pos x="1391" y="621"/>
                  </a:cxn>
                  <a:cxn ang="0">
                    <a:pos x="1639" y="621"/>
                  </a:cxn>
                  <a:cxn ang="0">
                    <a:pos x="1639" y="179"/>
                  </a:cxn>
                  <a:cxn ang="0">
                    <a:pos x="1814" y="179"/>
                  </a:cxn>
                  <a:cxn ang="0">
                    <a:pos x="2123" y="250"/>
                  </a:cxn>
                  <a:cxn ang="0">
                    <a:pos x="1996" y="621"/>
                  </a:cxn>
                  <a:cxn ang="0">
                    <a:pos x="1754" y="621"/>
                  </a:cxn>
                  <a:cxn ang="0">
                    <a:pos x="1991" y="0"/>
                  </a:cxn>
                  <a:cxn ang="0">
                    <a:pos x="2024" y="0"/>
                  </a:cxn>
                  <a:cxn ang="0">
                    <a:pos x="2057" y="0"/>
                  </a:cxn>
                  <a:cxn ang="0">
                    <a:pos x="2090" y="0"/>
                  </a:cxn>
                  <a:cxn ang="0">
                    <a:pos x="2123" y="0"/>
                  </a:cxn>
                  <a:cxn ang="0">
                    <a:pos x="2155" y="0"/>
                  </a:cxn>
                  <a:cxn ang="0">
                    <a:pos x="2188" y="0"/>
                  </a:cxn>
                  <a:cxn ang="0">
                    <a:pos x="2220" y="0"/>
                  </a:cxn>
                  <a:cxn ang="0">
                    <a:pos x="2253" y="0"/>
                  </a:cxn>
                  <a:cxn ang="0">
                    <a:pos x="2491" y="621"/>
                  </a:cxn>
                  <a:cxn ang="0">
                    <a:pos x="2248" y="621"/>
                  </a:cxn>
                  <a:cxn ang="0">
                    <a:pos x="2123" y="250"/>
                  </a:cxn>
                </a:cxnLst>
                <a:rect l="0" t="0" r="r" b="b"/>
                <a:pathLst>
                  <a:path w="2491" h="621">
                    <a:moveTo>
                      <a:pt x="598" y="179"/>
                    </a:moveTo>
                    <a:lnTo>
                      <a:pt x="598" y="0"/>
                    </a:lnTo>
                    <a:lnTo>
                      <a:pt x="524" y="0"/>
                    </a:lnTo>
                    <a:lnTo>
                      <a:pt x="449" y="0"/>
                    </a:lnTo>
                    <a:lnTo>
                      <a:pt x="374" y="0"/>
                    </a:lnTo>
                    <a:lnTo>
                      <a:pt x="299" y="0"/>
                    </a:lnTo>
                    <a:lnTo>
                      <a:pt x="224" y="0"/>
                    </a:lnTo>
                    <a:lnTo>
                      <a:pt x="150" y="0"/>
                    </a:lnTo>
                    <a:lnTo>
                      <a:pt x="75" y="0"/>
                    </a:lnTo>
                    <a:lnTo>
                      <a:pt x="0" y="0"/>
                    </a:lnTo>
                    <a:lnTo>
                      <a:pt x="0" y="179"/>
                    </a:lnTo>
                    <a:lnTo>
                      <a:pt x="176" y="179"/>
                    </a:lnTo>
                    <a:lnTo>
                      <a:pt x="176" y="621"/>
                    </a:lnTo>
                    <a:lnTo>
                      <a:pt x="423" y="621"/>
                    </a:lnTo>
                    <a:lnTo>
                      <a:pt x="423" y="179"/>
                    </a:lnTo>
                    <a:lnTo>
                      <a:pt x="598" y="179"/>
                    </a:lnTo>
                    <a:close/>
                    <a:moveTo>
                      <a:pt x="907" y="250"/>
                    </a:moveTo>
                    <a:lnTo>
                      <a:pt x="781" y="621"/>
                    </a:lnTo>
                    <a:lnTo>
                      <a:pt x="539" y="621"/>
                    </a:lnTo>
                    <a:lnTo>
                      <a:pt x="776" y="0"/>
                    </a:lnTo>
                    <a:lnTo>
                      <a:pt x="809" y="0"/>
                    </a:lnTo>
                    <a:lnTo>
                      <a:pt x="842" y="0"/>
                    </a:lnTo>
                    <a:lnTo>
                      <a:pt x="874" y="0"/>
                    </a:lnTo>
                    <a:lnTo>
                      <a:pt x="907" y="0"/>
                    </a:lnTo>
                    <a:lnTo>
                      <a:pt x="939" y="0"/>
                    </a:lnTo>
                    <a:lnTo>
                      <a:pt x="972" y="0"/>
                    </a:lnTo>
                    <a:lnTo>
                      <a:pt x="1005" y="0"/>
                    </a:lnTo>
                    <a:lnTo>
                      <a:pt x="1038" y="0"/>
                    </a:lnTo>
                    <a:lnTo>
                      <a:pt x="1275" y="621"/>
                    </a:lnTo>
                    <a:lnTo>
                      <a:pt x="1033" y="621"/>
                    </a:lnTo>
                    <a:lnTo>
                      <a:pt x="907" y="250"/>
                    </a:lnTo>
                    <a:close/>
                    <a:moveTo>
                      <a:pt x="1814" y="179"/>
                    </a:moveTo>
                    <a:lnTo>
                      <a:pt x="1814" y="0"/>
                    </a:lnTo>
                    <a:lnTo>
                      <a:pt x="1740" y="0"/>
                    </a:lnTo>
                    <a:lnTo>
                      <a:pt x="1665" y="0"/>
                    </a:lnTo>
                    <a:lnTo>
                      <a:pt x="1590" y="0"/>
                    </a:lnTo>
                    <a:lnTo>
                      <a:pt x="1515" y="0"/>
                    </a:lnTo>
                    <a:lnTo>
                      <a:pt x="1440" y="0"/>
                    </a:lnTo>
                    <a:lnTo>
                      <a:pt x="1366" y="0"/>
                    </a:lnTo>
                    <a:lnTo>
                      <a:pt x="1291" y="0"/>
                    </a:lnTo>
                    <a:lnTo>
                      <a:pt x="1216" y="0"/>
                    </a:lnTo>
                    <a:lnTo>
                      <a:pt x="1216" y="179"/>
                    </a:lnTo>
                    <a:lnTo>
                      <a:pt x="1391" y="179"/>
                    </a:lnTo>
                    <a:lnTo>
                      <a:pt x="1391" y="621"/>
                    </a:lnTo>
                    <a:lnTo>
                      <a:pt x="1639" y="621"/>
                    </a:lnTo>
                    <a:lnTo>
                      <a:pt x="1639" y="179"/>
                    </a:lnTo>
                    <a:lnTo>
                      <a:pt x="1814" y="179"/>
                    </a:lnTo>
                    <a:close/>
                    <a:moveTo>
                      <a:pt x="2123" y="250"/>
                    </a:moveTo>
                    <a:lnTo>
                      <a:pt x="1996" y="621"/>
                    </a:lnTo>
                    <a:lnTo>
                      <a:pt x="1754" y="621"/>
                    </a:lnTo>
                    <a:lnTo>
                      <a:pt x="1991" y="0"/>
                    </a:lnTo>
                    <a:lnTo>
                      <a:pt x="2024" y="0"/>
                    </a:lnTo>
                    <a:lnTo>
                      <a:pt x="2057" y="0"/>
                    </a:lnTo>
                    <a:lnTo>
                      <a:pt x="2090" y="0"/>
                    </a:lnTo>
                    <a:lnTo>
                      <a:pt x="2123" y="0"/>
                    </a:lnTo>
                    <a:lnTo>
                      <a:pt x="2155" y="0"/>
                    </a:lnTo>
                    <a:lnTo>
                      <a:pt x="2188" y="0"/>
                    </a:lnTo>
                    <a:lnTo>
                      <a:pt x="2220" y="0"/>
                    </a:lnTo>
                    <a:lnTo>
                      <a:pt x="2253" y="0"/>
                    </a:lnTo>
                    <a:lnTo>
                      <a:pt x="2491" y="621"/>
                    </a:lnTo>
                    <a:lnTo>
                      <a:pt x="2248" y="621"/>
                    </a:lnTo>
                    <a:lnTo>
                      <a:pt x="2123" y="25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latin typeface="Myriad Pro"/>
                </a:endParaRPr>
              </a:p>
            </p:txBody>
          </p:sp>
        </p:grpSp>
      </p:grpSp>
    </p:spTree>
    <p:extLst>
      <p:ext uri="{BB962C8B-B14F-4D97-AF65-F5344CB8AC3E}">
        <p14:creationId xmlns:p14="http://schemas.microsoft.com/office/powerpoint/2010/main" val="262139986"/>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Separator Slide 4">
    <p:bg>
      <p:bgPr>
        <a:gradFill>
          <a:gsLst>
            <a:gs pos="10000">
              <a:srgbClr val="0067AC"/>
            </a:gs>
            <a:gs pos="100000">
              <a:srgbClr val="56BBED"/>
            </a:gs>
          </a:gsLst>
          <a:lin ang="9120000" scaled="0"/>
        </a:gradFill>
        <a:effectLst/>
      </p:bgPr>
    </p:bg>
    <p:spTree>
      <p:nvGrpSpPr>
        <p:cNvPr id="1" name=""/>
        <p:cNvGrpSpPr/>
        <p:nvPr/>
      </p:nvGrpSpPr>
      <p:grpSpPr>
        <a:xfrm>
          <a:off x="0" y="0"/>
          <a:ext cx="0" cy="0"/>
          <a:chOff x="0" y="0"/>
          <a:chExt cx="0" cy="0"/>
        </a:xfrm>
      </p:grpSpPr>
      <p:sp>
        <p:nvSpPr>
          <p:cNvPr id="31" name="Rectangle 30"/>
          <p:cNvSpPr/>
          <p:nvPr/>
        </p:nvSpPr>
        <p:spPr>
          <a:xfrm>
            <a:off x="3" y="0"/>
            <a:ext cx="9144000" cy="5143500"/>
          </a:xfrm>
          <a:prstGeom prst="rect">
            <a:avLst/>
          </a:prstGeom>
          <a:gradFill flip="none" rotWithShape="1">
            <a:gsLst>
              <a:gs pos="0">
                <a:srgbClr val="D6492A">
                  <a:shade val="30000"/>
                  <a:satMod val="115000"/>
                </a:srgbClr>
              </a:gs>
              <a:gs pos="50000">
                <a:srgbClr val="D6492A">
                  <a:shade val="67500"/>
                  <a:satMod val="115000"/>
                </a:srgbClr>
              </a:gs>
              <a:gs pos="100000">
                <a:srgbClr val="D6492A">
                  <a:shade val="100000"/>
                  <a:satMod val="115000"/>
                </a:srgbClr>
              </a:gs>
            </a:gsLst>
            <a:lin ang="10800000" scaled="1"/>
            <a:tileRect/>
          </a:gradFill>
          <a:ln w="9525" cap="flat" cmpd="sng" algn="ctr">
            <a:noFill/>
            <a:prstDash val="solid"/>
          </a:ln>
          <a:effectLst/>
        </p:spPr>
        <p:txBody>
          <a:bodyPr lIns="68580" tIns="34290" rIns="68580" bIns="34290" rtlCol="0" anchor="ctr"/>
          <a:lstStyle/>
          <a:p>
            <a:pPr marR="0" lvl="0" indent="0" algn="ctr" fontAlgn="auto">
              <a:lnSpc>
                <a:spcPct val="100000"/>
              </a:lnSpc>
              <a:spcBef>
                <a:spcPts val="0"/>
              </a:spcBef>
              <a:spcAft>
                <a:spcPts val="0"/>
              </a:spcAft>
              <a:buClrTx/>
              <a:buSzTx/>
              <a:buFontTx/>
              <a:buNone/>
              <a:tabLst/>
            </a:pPr>
            <a:endParaRPr kumimoji="0" lang="en-US" sz="1400" b="0" i="0" u="none" strike="noStrike" kern="0" cap="none" spc="0" normalizeH="0" baseline="0" noProof="0" dirty="0">
              <a:ln>
                <a:noFill/>
              </a:ln>
              <a:solidFill>
                <a:sysClr val="window" lastClr="FFFFFF"/>
              </a:solidFill>
              <a:effectLst/>
              <a:uLnTx/>
              <a:uFillTx/>
              <a:latin typeface="Calibri" panose="020F0502020204030204" pitchFamily="34" charset="0"/>
            </a:endParaRPr>
          </a:p>
        </p:txBody>
      </p:sp>
      <p:pic>
        <p:nvPicPr>
          <p:cNvPr id="18" name="Picture 17"/>
          <p:cNvPicPr>
            <a:picLocks noChangeAspect="1"/>
          </p:cNvPicPr>
          <p:nvPr/>
        </p:nvPicPr>
        <p:blipFill rotWithShape="1">
          <a:blip r:embed="rId2" cstate="print">
            <a:extLst>
              <a:ext uri="{28A0092B-C50C-407E-A947-70E740481C1C}">
                <a14:useLocalDpi xmlns:a14="http://schemas.microsoft.com/office/drawing/2010/main" val="0"/>
              </a:ext>
            </a:extLst>
          </a:blip>
          <a:srcRect b="49999"/>
          <a:stretch/>
        </p:blipFill>
        <p:spPr>
          <a:xfrm flipH="1">
            <a:off x="6689502" y="4721561"/>
            <a:ext cx="2454502" cy="421941"/>
          </a:xfrm>
          <a:prstGeom prst="rect">
            <a:avLst/>
          </a:prstGeom>
          <a:gradFill flip="none" rotWithShape="1">
            <a:gsLst>
              <a:gs pos="2000">
                <a:srgbClr val="D6492A"/>
              </a:gs>
              <a:gs pos="100000">
                <a:srgbClr val="F1A434"/>
              </a:gs>
            </a:gsLst>
            <a:lin ang="10800000" scaled="1"/>
            <a:tileRect/>
          </a:gradFill>
          <a:ln w="9525" cap="flat" cmpd="sng" algn="ctr">
            <a:noFill/>
            <a:prstDash val="solid"/>
          </a:ln>
          <a:effectLst/>
        </p:spPr>
      </p:pic>
      <p:sp>
        <p:nvSpPr>
          <p:cNvPr id="2" name="Title 1"/>
          <p:cNvSpPr>
            <a:spLocks noGrp="1"/>
          </p:cNvSpPr>
          <p:nvPr>
            <p:ph type="ctrTitle"/>
          </p:nvPr>
        </p:nvSpPr>
        <p:spPr>
          <a:xfrm>
            <a:off x="381003" y="2027113"/>
            <a:ext cx="6172200" cy="565206"/>
          </a:xfrm>
          <a:prstGeom prst="rect">
            <a:avLst/>
          </a:prstGeom>
        </p:spPr>
        <p:txBody>
          <a:bodyPr lIns="68580" tIns="34290" rIns="68580" bIns="34290" anchor="t">
            <a:noAutofit/>
          </a:bodyPr>
          <a:lstStyle>
            <a:lvl1pPr algn="l">
              <a:defRPr sz="2300">
                <a:solidFill>
                  <a:schemeClr val="bg1"/>
                </a:solidFill>
                <a:latin typeface="Calibri" panose="020F0502020204030204" pitchFamily="34" charset="0"/>
              </a:defRPr>
            </a:lvl1pPr>
          </a:lstStyle>
          <a:p>
            <a:r>
              <a:rPr lang="en-US" smtClean="0"/>
              <a:t>Click to edit Master title style</a:t>
            </a:r>
            <a:endParaRPr lang="en-US" dirty="0"/>
          </a:p>
        </p:txBody>
      </p:sp>
      <p:sp>
        <p:nvSpPr>
          <p:cNvPr id="15" name="Rectangle 14"/>
          <p:cNvSpPr/>
          <p:nvPr/>
        </p:nvSpPr>
        <p:spPr>
          <a:xfrm flipH="1">
            <a:off x="-9728" y="4286251"/>
            <a:ext cx="9153728" cy="891540"/>
          </a:xfrm>
          <a:prstGeom prst="rect">
            <a:avLst/>
          </a:prstGeom>
          <a:solidFill>
            <a:srgbClr val="B9AFA4"/>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400" dirty="0">
              <a:latin typeface="Calibri" panose="020F0502020204030204" pitchFamily="34" charset="0"/>
            </a:endParaRPr>
          </a:p>
        </p:txBody>
      </p:sp>
      <p:pic>
        <p:nvPicPr>
          <p:cNvPr id="29" name="Picture 2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7303135" y="3853137"/>
            <a:ext cx="1840877" cy="843880"/>
          </a:xfrm>
          <a:prstGeom prst="rect">
            <a:avLst/>
          </a:prstGeom>
        </p:spPr>
      </p:pic>
      <p:grpSp>
        <p:nvGrpSpPr>
          <p:cNvPr id="16" name="Group 15"/>
          <p:cNvGrpSpPr/>
          <p:nvPr userDrawn="1"/>
        </p:nvGrpSpPr>
        <p:grpSpPr>
          <a:xfrm>
            <a:off x="283754" y="192882"/>
            <a:ext cx="8632822" cy="318254"/>
            <a:chOff x="283754" y="192882"/>
            <a:chExt cx="8632822" cy="318254"/>
          </a:xfrm>
        </p:grpSpPr>
        <p:sp>
          <p:nvSpPr>
            <p:cNvPr id="23" name="Freeform 9"/>
            <p:cNvSpPr>
              <a:spLocks noEditPoints="1"/>
            </p:cNvSpPr>
            <p:nvPr/>
          </p:nvSpPr>
          <p:spPr bwMode="auto">
            <a:xfrm>
              <a:off x="8552482" y="192882"/>
              <a:ext cx="364094" cy="318254"/>
            </a:xfrm>
            <a:custGeom>
              <a:avLst/>
              <a:gdLst/>
              <a:ahLst/>
              <a:cxnLst>
                <a:cxn ang="0">
                  <a:pos x="491" y="5"/>
                </a:cxn>
                <a:cxn ang="0">
                  <a:pos x="581" y="30"/>
                </a:cxn>
                <a:cxn ang="0">
                  <a:pos x="653" y="71"/>
                </a:cxn>
                <a:cxn ang="0">
                  <a:pos x="705" y="124"/>
                </a:cxn>
                <a:cxn ang="0">
                  <a:pos x="602" y="117"/>
                </a:cxn>
                <a:cxn ang="0">
                  <a:pos x="478" y="104"/>
                </a:cxn>
                <a:cxn ang="0">
                  <a:pos x="444" y="106"/>
                </a:cxn>
                <a:cxn ang="0">
                  <a:pos x="432" y="119"/>
                </a:cxn>
                <a:cxn ang="0">
                  <a:pos x="403" y="415"/>
                </a:cxn>
                <a:cxn ang="0">
                  <a:pos x="402" y="115"/>
                </a:cxn>
                <a:cxn ang="0">
                  <a:pos x="388" y="105"/>
                </a:cxn>
                <a:cxn ang="0">
                  <a:pos x="331" y="106"/>
                </a:cxn>
                <a:cxn ang="0">
                  <a:pos x="195" y="124"/>
                </a:cxn>
                <a:cxn ang="0">
                  <a:pos x="140" y="110"/>
                </a:cxn>
                <a:cxn ang="0">
                  <a:pos x="197" y="59"/>
                </a:cxn>
                <a:cxn ang="0">
                  <a:pos x="274" y="22"/>
                </a:cxn>
                <a:cxn ang="0">
                  <a:pos x="367" y="2"/>
                </a:cxn>
                <a:cxn ang="0">
                  <a:pos x="201" y="519"/>
                </a:cxn>
                <a:cxn ang="0">
                  <a:pos x="100" y="519"/>
                </a:cxn>
                <a:cxn ang="0">
                  <a:pos x="0" y="519"/>
                </a:cxn>
                <a:cxn ang="0">
                  <a:pos x="141" y="727"/>
                </a:cxn>
                <a:cxn ang="0">
                  <a:pos x="261" y="727"/>
                </a:cxn>
                <a:cxn ang="0">
                  <a:pos x="303" y="519"/>
                </a:cxn>
                <a:cxn ang="0">
                  <a:pos x="346" y="727"/>
                </a:cxn>
                <a:cxn ang="0">
                  <a:pos x="583" y="519"/>
                </a:cxn>
                <a:cxn ang="0">
                  <a:pos x="483" y="519"/>
                </a:cxn>
                <a:cxn ang="0">
                  <a:pos x="407" y="579"/>
                </a:cxn>
                <a:cxn ang="0">
                  <a:pos x="548" y="579"/>
                </a:cxn>
                <a:cxn ang="0">
                  <a:pos x="587" y="727"/>
                </a:cxn>
                <a:cxn ang="0">
                  <a:pos x="733" y="519"/>
                </a:cxn>
                <a:cxn ang="0">
                  <a:pos x="712" y="602"/>
                </a:cxn>
                <a:cxn ang="0">
                  <a:pos x="731" y="198"/>
                </a:cxn>
                <a:cxn ang="0">
                  <a:pos x="722" y="257"/>
                </a:cxn>
                <a:cxn ang="0">
                  <a:pos x="685" y="316"/>
                </a:cxn>
                <a:cxn ang="0">
                  <a:pos x="622" y="365"/>
                </a:cxn>
                <a:cxn ang="0">
                  <a:pos x="541" y="398"/>
                </a:cxn>
                <a:cxn ang="0">
                  <a:pos x="474" y="183"/>
                </a:cxn>
                <a:cxn ang="0">
                  <a:pos x="477" y="158"/>
                </a:cxn>
                <a:cxn ang="0">
                  <a:pos x="489" y="146"/>
                </a:cxn>
                <a:cxn ang="0">
                  <a:pos x="556" y="148"/>
                </a:cxn>
                <a:cxn ang="0">
                  <a:pos x="669" y="163"/>
                </a:cxn>
                <a:cxn ang="0">
                  <a:pos x="295" y="399"/>
                </a:cxn>
                <a:cxn ang="0">
                  <a:pos x="213" y="365"/>
                </a:cxn>
                <a:cxn ang="0">
                  <a:pos x="150" y="316"/>
                </a:cxn>
                <a:cxn ang="0">
                  <a:pos x="112" y="257"/>
                </a:cxn>
                <a:cxn ang="0">
                  <a:pos x="103" y="198"/>
                </a:cxn>
                <a:cxn ang="0">
                  <a:pos x="136" y="168"/>
                </a:cxn>
                <a:cxn ang="0">
                  <a:pos x="250" y="151"/>
                </a:cxn>
                <a:cxn ang="0">
                  <a:pos x="342" y="144"/>
                </a:cxn>
                <a:cxn ang="0">
                  <a:pos x="357" y="153"/>
                </a:cxn>
                <a:cxn ang="0">
                  <a:pos x="362" y="175"/>
                </a:cxn>
                <a:cxn ang="0">
                  <a:pos x="317" y="405"/>
                </a:cxn>
              </a:cxnLst>
              <a:rect l="0" t="0" r="r" b="b"/>
              <a:pathLst>
                <a:path w="835" h="727">
                  <a:moveTo>
                    <a:pt x="417" y="0"/>
                  </a:moveTo>
                  <a:lnTo>
                    <a:pt x="443" y="0"/>
                  </a:lnTo>
                  <a:lnTo>
                    <a:pt x="467" y="2"/>
                  </a:lnTo>
                  <a:lnTo>
                    <a:pt x="491" y="5"/>
                  </a:lnTo>
                  <a:lnTo>
                    <a:pt x="515" y="9"/>
                  </a:lnTo>
                  <a:lnTo>
                    <a:pt x="538" y="16"/>
                  </a:lnTo>
                  <a:lnTo>
                    <a:pt x="559" y="22"/>
                  </a:lnTo>
                  <a:lnTo>
                    <a:pt x="581" y="30"/>
                  </a:lnTo>
                  <a:lnTo>
                    <a:pt x="600" y="38"/>
                  </a:lnTo>
                  <a:lnTo>
                    <a:pt x="620" y="48"/>
                  </a:lnTo>
                  <a:lnTo>
                    <a:pt x="637" y="59"/>
                  </a:lnTo>
                  <a:lnTo>
                    <a:pt x="653" y="71"/>
                  </a:lnTo>
                  <a:lnTo>
                    <a:pt x="668" y="83"/>
                  </a:lnTo>
                  <a:lnTo>
                    <a:pt x="682" y="96"/>
                  </a:lnTo>
                  <a:lnTo>
                    <a:pt x="694" y="110"/>
                  </a:lnTo>
                  <a:lnTo>
                    <a:pt x="705" y="124"/>
                  </a:lnTo>
                  <a:lnTo>
                    <a:pt x="714" y="139"/>
                  </a:lnTo>
                  <a:lnTo>
                    <a:pt x="676" y="131"/>
                  </a:lnTo>
                  <a:lnTo>
                    <a:pt x="639" y="124"/>
                  </a:lnTo>
                  <a:lnTo>
                    <a:pt x="602" y="117"/>
                  </a:lnTo>
                  <a:lnTo>
                    <a:pt x="567" y="113"/>
                  </a:lnTo>
                  <a:lnTo>
                    <a:pt x="534" y="109"/>
                  </a:lnTo>
                  <a:lnTo>
                    <a:pt x="504" y="106"/>
                  </a:lnTo>
                  <a:lnTo>
                    <a:pt x="478" y="104"/>
                  </a:lnTo>
                  <a:lnTo>
                    <a:pt x="458" y="104"/>
                  </a:lnTo>
                  <a:lnTo>
                    <a:pt x="453" y="104"/>
                  </a:lnTo>
                  <a:lnTo>
                    <a:pt x="448" y="105"/>
                  </a:lnTo>
                  <a:lnTo>
                    <a:pt x="444" y="106"/>
                  </a:lnTo>
                  <a:lnTo>
                    <a:pt x="440" y="109"/>
                  </a:lnTo>
                  <a:lnTo>
                    <a:pt x="436" y="112"/>
                  </a:lnTo>
                  <a:lnTo>
                    <a:pt x="434" y="115"/>
                  </a:lnTo>
                  <a:lnTo>
                    <a:pt x="432" y="119"/>
                  </a:lnTo>
                  <a:lnTo>
                    <a:pt x="432" y="124"/>
                  </a:lnTo>
                  <a:lnTo>
                    <a:pt x="432" y="133"/>
                  </a:lnTo>
                  <a:lnTo>
                    <a:pt x="432" y="415"/>
                  </a:lnTo>
                  <a:lnTo>
                    <a:pt x="403" y="415"/>
                  </a:lnTo>
                  <a:lnTo>
                    <a:pt x="404" y="133"/>
                  </a:lnTo>
                  <a:lnTo>
                    <a:pt x="404" y="124"/>
                  </a:lnTo>
                  <a:lnTo>
                    <a:pt x="403" y="119"/>
                  </a:lnTo>
                  <a:lnTo>
                    <a:pt x="402" y="115"/>
                  </a:lnTo>
                  <a:lnTo>
                    <a:pt x="398" y="112"/>
                  </a:lnTo>
                  <a:lnTo>
                    <a:pt x="395" y="109"/>
                  </a:lnTo>
                  <a:lnTo>
                    <a:pt x="392" y="106"/>
                  </a:lnTo>
                  <a:lnTo>
                    <a:pt x="388" y="105"/>
                  </a:lnTo>
                  <a:lnTo>
                    <a:pt x="382" y="104"/>
                  </a:lnTo>
                  <a:lnTo>
                    <a:pt x="378" y="104"/>
                  </a:lnTo>
                  <a:lnTo>
                    <a:pt x="356" y="104"/>
                  </a:lnTo>
                  <a:lnTo>
                    <a:pt x="331" y="106"/>
                  </a:lnTo>
                  <a:lnTo>
                    <a:pt x="301" y="109"/>
                  </a:lnTo>
                  <a:lnTo>
                    <a:pt x="268" y="113"/>
                  </a:lnTo>
                  <a:lnTo>
                    <a:pt x="232" y="118"/>
                  </a:lnTo>
                  <a:lnTo>
                    <a:pt x="195" y="124"/>
                  </a:lnTo>
                  <a:lnTo>
                    <a:pt x="157" y="131"/>
                  </a:lnTo>
                  <a:lnTo>
                    <a:pt x="121" y="139"/>
                  </a:lnTo>
                  <a:lnTo>
                    <a:pt x="129" y="125"/>
                  </a:lnTo>
                  <a:lnTo>
                    <a:pt x="140" y="110"/>
                  </a:lnTo>
                  <a:lnTo>
                    <a:pt x="152" y="96"/>
                  </a:lnTo>
                  <a:lnTo>
                    <a:pt x="166" y="83"/>
                  </a:lnTo>
                  <a:lnTo>
                    <a:pt x="180" y="71"/>
                  </a:lnTo>
                  <a:lnTo>
                    <a:pt x="197" y="59"/>
                  </a:lnTo>
                  <a:lnTo>
                    <a:pt x="215" y="48"/>
                  </a:lnTo>
                  <a:lnTo>
                    <a:pt x="233" y="38"/>
                  </a:lnTo>
                  <a:lnTo>
                    <a:pt x="254" y="30"/>
                  </a:lnTo>
                  <a:lnTo>
                    <a:pt x="274" y="22"/>
                  </a:lnTo>
                  <a:lnTo>
                    <a:pt x="296" y="16"/>
                  </a:lnTo>
                  <a:lnTo>
                    <a:pt x="319" y="9"/>
                  </a:lnTo>
                  <a:lnTo>
                    <a:pt x="342" y="5"/>
                  </a:lnTo>
                  <a:lnTo>
                    <a:pt x="367" y="2"/>
                  </a:lnTo>
                  <a:lnTo>
                    <a:pt x="392" y="0"/>
                  </a:lnTo>
                  <a:lnTo>
                    <a:pt x="417" y="0"/>
                  </a:lnTo>
                  <a:close/>
                  <a:moveTo>
                    <a:pt x="201" y="579"/>
                  </a:moveTo>
                  <a:lnTo>
                    <a:pt x="201" y="519"/>
                  </a:lnTo>
                  <a:lnTo>
                    <a:pt x="175" y="519"/>
                  </a:lnTo>
                  <a:lnTo>
                    <a:pt x="150" y="519"/>
                  </a:lnTo>
                  <a:lnTo>
                    <a:pt x="125" y="519"/>
                  </a:lnTo>
                  <a:lnTo>
                    <a:pt x="100" y="519"/>
                  </a:lnTo>
                  <a:lnTo>
                    <a:pt x="75" y="519"/>
                  </a:lnTo>
                  <a:lnTo>
                    <a:pt x="49" y="519"/>
                  </a:lnTo>
                  <a:lnTo>
                    <a:pt x="25" y="519"/>
                  </a:lnTo>
                  <a:lnTo>
                    <a:pt x="0" y="519"/>
                  </a:lnTo>
                  <a:lnTo>
                    <a:pt x="0" y="579"/>
                  </a:lnTo>
                  <a:lnTo>
                    <a:pt x="58" y="579"/>
                  </a:lnTo>
                  <a:lnTo>
                    <a:pt x="58" y="727"/>
                  </a:lnTo>
                  <a:lnTo>
                    <a:pt x="141" y="727"/>
                  </a:lnTo>
                  <a:lnTo>
                    <a:pt x="141" y="579"/>
                  </a:lnTo>
                  <a:lnTo>
                    <a:pt x="201" y="579"/>
                  </a:lnTo>
                  <a:close/>
                  <a:moveTo>
                    <a:pt x="303" y="602"/>
                  </a:moveTo>
                  <a:lnTo>
                    <a:pt x="261" y="727"/>
                  </a:lnTo>
                  <a:lnTo>
                    <a:pt x="180" y="727"/>
                  </a:lnTo>
                  <a:lnTo>
                    <a:pt x="260" y="519"/>
                  </a:lnTo>
                  <a:lnTo>
                    <a:pt x="282" y="519"/>
                  </a:lnTo>
                  <a:lnTo>
                    <a:pt x="303" y="519"/>
                  </a:lnTo>
                  <a:lnTo>
                    <a:pt x="326" y="519"/>
                  </a:lnTo>
                  <a:lnTo>
                    <a:pt x="348" y="519"/>
                  </a:lnTo>
                  <a:lnTo>
                    <a:pt x="427" y="727"/>
                  </a:lnTo>
                  <a:lnTo>
                    <a:pt x="346" y="727"/>
                  </a:lnTo>
                  <a:lnTo>
                    <a:pt x="303" y="602"/>
                  </a:lnTo>
                  <a:close/>
                  <a:moveTo>
                    <a:pt x="608" y="579"/>
                  </a:moveTo>
                  <a:lnTo>
                    <a:pt x="608" y="519"/>
                  </a:lnTo>
                  <a:lnTo>
                    <a:pt x="583" y="519"/>
                  </a:lnTo>
                  <a:lnTo>
                    <a:pt x="557" y="519"/>
                  </a:lnTo>
                  <a:lnTo>
                    <a:pt x="532" y="519"/>
                  </a:lnTo>
                  <a:lnTo>
                    <a:pt x="507" y="519"/>
                  </a:lnTo>
                  <a:lnTo>
                    <a:pt x="483" y="519"/>
                  </a:lnTo>
                  <a:lnTo>
                    <a:pt x="458" y="519"/>
                  </a:lnTo>
                  <a:lnTo>
                    <a:pt x="432" y="519"/>
                  </a:lnTo>
                  <a:lnTo>
                    <a:pt x="407" y="519"/>
                  </a:lnTo>
                  <a:lnTo>
                    <a:pt x="407" y="579"/>
                  </a:lnTo>
                  <a:lnTo>
                    <a:pt x="466" y="579"/>
                  </a:lnTo>
                  <a:lnTo>
                    <a:pt x="466" y="727"/>
                  </a:lnTo>
                  <a:lnTo>
                    <a:pt x="548" y="727"/>
                  </a:lnTo>
                  <a:lnTo>
                    <a:pt x="548" y="579"/>
                  </a:lnTo>
                  <a:lnTo>
                    <a:pt x="608" y="579"/>
                  </a:lnTo>
                  <a:close/>
                  <a:moveTo>
                    <a:pt x="712" y="602"/>
                  </a:moveTo>
                  <a:lnTo>
                    <a:pt x="669" y="727"/>
                  </a:lnTo>
                  <a:lnTo>
                    <a:pt x="587" y="727"/>
                  </a:lnTo>
                  <a:lnTo>
                    <a:pt x="667" y="519"/>
                  </a:lnTo>
                  <a:lnTo>
                    <a:pt x="689" y="519"/>
                  </a:lnTo>
                  <a:lnTo>
                    <a:pt x="712" y="519"/>
                  </a:lnTo>
                  <a:lnTo>
                    <a:pt x="733" y="519"/>
                  </a:lnTo>
                  <a:lnTo>
                    <a:pt x="755" y="519"/>
                  </a:lnTo>
                  <a:lnTo>
                    <a:pt x="835" y="727"/>
                  </a:lnTo>
                  <a:lnTo>
                    <a:pt x="754" y="727"/>
                  </a:lnTo>
                  <a:lnTo>
                    <a:pt x="712" y="602"/>
                  </a:lnTo>
                  <a:close/>
                  <a:moveTo>
                    <a:pt x="727" y="172"/>
                  </a:moveTo>
                  <a:lnTo>
                    <a:pt x="729" y="181"/>
                  </a:lnTo>
                  <a:lnTo>
                    <a:pt x="730" y="190"/>
                  </a:lnTo>
                  <a:lnTo>
                    <a:pt x="731" y="198"/>
                  </a:lnTo>
                  <a:lnTo>
                    <a:pt x="731" y="207"/>
                  </a:lnTo>
                  <a:lnTo>
                    <a:pt x="730" y="224"/>
                  </a:lnTo>
                  <a:lnTo>
                    <a:pt x="727" y="240"/>
                  </a:lnTo>
                  <a:lnTo>
                    <a:pt x="722" y="257"/>
                  </a:lnTo>
                  <a:lnTo>
                    <a:pt x="715" y="273"/>
                  </a:lnTo>
                  <a:lnTo>
                    <a:pt x="706" y="288"/>
                  </a:lnTo>
                  <a:lnTo>
                    <a:pt x="696" y="302"/>
                  </a:lnTo>
                  <a:lnTo>
                    <a:pt x="685" y="316"/>
                  </a:lnTo>
                  <a:lnTo>
                    <a:pt x="670" y="329"/>
                  </a:lnTo>
                  <a:lnTo>
                    <a:pt x="656" y="342"/>
                  </a:lnTo>
                  <a:lnTo>
                    <a:pt x="640" y="354"/>
                  </a:lnTo>
                  <a:lnTo>
                    <a:pt x="622" y="365"/>
                  </a:lnTo>
                  <a:lnTo>
                    <a:pt x="604" y="374"/>
                  </a:lnTo>
                  <a:lnTo>
                    <a:pt x="584" y="383"/>
                  </a:lnTo>
                  <a:lnTo>
                    <a:pt x="562" y="392"/>
                  </a:lnTo>
                  <a:lnTo>
                    <a:pt x="541" y="398"/>
                  </a:lnTo>
                  <a:lnTo>
                    <a:pt x="518" y="405"/>
                  </a:lnTo>
                  <a:lnTo>
                    <a:pt x="476" y="202"/>
                  </a:lnTo>
                  <a:lnTo>
                    <a:pt x="475" y="193"/>
                  </a:lnTo>
                  <a:lnTo>
                    <a:pt x="474" y="183"/>
                  </a:lnTo>
                  <a:lnTo>
                    <a:pt x="474" y="175"/>
                  </a:lnTo>
                  <a:lnTo>
                    <a:pt x="474" y="166"/>
                  </a:lnTo>
                  <a:lnTo>
                    <a:pt x="475" y="162"/>
                  </a:lnTo>
                  <a:lnTo>
                    <a:pt x="477" y="158"/>
                  </a:lnTo>
                  <a:lnTo>
                    <a:pt x="479" y="155"/>
                  </a:lnTo>
                  <a:lnTo>
                    <a:pt x="481" y="152"/>
                  </a:lnTo>
                  <a:lnTo>
                    <a:pt x="485" y="149"/>
                  </a:lnTo>
                  <a:lnTo>
                    <a:pt x="489" y="146"/>
                  </a:lnTo>
                  <a:lnTo>
                    <a:pt x="493" y="145"/>
                  </a:lnTo>
                  <a:lnTo>
                    <a:pt x="499" y="144"/>
                  </a:lnTo>
                  <a:lnTo>
                    <a:pt x="528" y="145"/>
                  </a:lnTo>
                  <a:lnTo>
                    <a:pt x="556" y="148"/>
                  </a:lnTo>
                  <a:lnTo>
                    <a:pt x="584" y="151"/>
                  </a:lnTo>
                  <a:lnTo>
                    <a:pt x="613" y="154"/>
                  </a:lnTo>
                  <a:lnTo>
                    <a:pt x="641" y="158"/>
                  </a:lnTo>
                  <a:lnTo>
                    <a:pt x="669" y="163"/>
                  </a:lnTo>
                  <a:lnTo>
                    <a:pt x="699" y="167"/>
                  </a:lnTo>
                  <a:lnTo>
                    <a:pt x="727" y="172"/>
                  </a:lnTo>
                  <a:close/>
                  <a:moveTo>
                    <a:pt x="317" y="405"/>
                  </a:moveTo>
                  <a:lnTo>
                    <a:pt x="295" y="399"/>
                  </a:lnTo>
                  <a:lnTo>
                    <a:pt x="272" y="392"/>
                  </a:lnTo>
                  <a:lnTo>
                    <a:pt x="251" y="384"/>
                  </a:lnTo>
                  <a:lnTo>
                    <a:pt x="231" y="374"/>
                  </a:lnTo>
                  <a:lnTo>
                    <a:pt x="213" y="365"/>
                  </a:lnTo>
                  <a:lnTo>
                    <a:pt x="195" y="354"/>
                  </a:lnTo>
                  <a:lnTo>
                    <a:pt x="179" y="342"/>
                  </a:lnTo>
                  <a:lnTo>
                    <a:pt x="164" y="330"/>
                  </a:lnTo>
                  <a:lnTo>
                    <a:pt x="150" y="316"/>
                  </a:lnTo>
                  <a:lnTo>
                    <a:pt x="138" y="303"/>
                  </a:lnTo>
                  <a:lnTo>
                    <a:pt x="128" y="288"/>
                  </a:lnTo>
                  <a:lnTo>
                    <a:pt x="120" y="273"/>
                  </a:lnTo>
                  <a:lnTo>
                    <a:pt x="112" y="257"/>
                  </a:lnTo>
                  <a:lnTo>
                    <a:pt x="108" y="240"/>
                  </a:lnTo>
                  <a:lnTo>
                    <a:pt x="105" y="224"/>
                  </a:lnTo>
                  <a:lnTo>
                    <a:pt x="103" y="207"/>
                  </a:lnTo>
                  <a:lnTo>
                    <a:pt x="103" y="198"/>
                  </a:lnTo>
                  <a:lnTo>
                    <a:pt x="105" y="190"/>
                  </a:lnTo>
                  <a:lnTo>
                    <a:pt x="106" y="181"/>
                  </a:lnTo>
                  <a:lnTo>
                    <a:pt x="108" y="172"/>
                  </a:lnTo>
                  <a:lnTo>
                    <a:pt x="136" y="168"/>
                  </a:lnTo>
                  <a:lnTo>
                    <a:pt x="165" y="163"/>
                  </a:lnTo>
                  <a:lnTo>
                    <a:pt x="193" y="158"/>
                  </a:lnTo>
                  <a:lnTo>
                    <a:pt x="222" y="154"/>
                  </a:lnTo>
                  <a:lnTo>
                    <a:pt x="250" y="151"/>
                  </a:lnTo>
                  <a:lnTo>
                    <a:pt x="280" y="148"/>
                  </a:lnTo>
                  <a:lnTo>
                    <a:pt x="308" y="145"/>
                  </a:lnTo>
                  <a:lnTo>
                    <a:pt x="337" y="144"/>
                  </a:lnTo>
                  <a:lnTo>
                    <a:pt x="342" y="144"/>
                  </a:lnTo>
                  <a:lnTo>
                    <a:pt x="348" y="145"/>
                  </a:lnTo>
                  <a:lnTo>
                    <a:pt x="351" y="146"/>
                  </a:lnTo>
                  <a:lnTo>
                    <a:pt x="354" y="150"/>
                  </a:lnTo>
                  <a:lnTo>
                    <a:pt x="357" y="153"/>
                  </a:lnTo>
                  <a:lnTo>
                    <a:pt x="358" y="156"/>
                  </a:lnTo>
                  <a:lnTo>
                    <a:pt x="361" y="161"/>
                  </a:lnTo>
                  <a:lnTo>
                    <a:pt x="362" y="165"/>
                  </a:lnTo>
                  <a:lnTo>
                    <a:pt x="362" y="175"/>
                  </a:lnTo>
                  <a:lnTo>
                    <a:pt x="362" y="184"/>
                  </a:lnTo>
                  <a:lnTo>
                    <a:pt x="361" y="194"/>
                  </a:lnTo>
                  <a:lnTo>
                    <a:pt x="359" y="202"/>
                  </a:lnTo>
                  <a:lnTo>
                    <a:pt x="317" y="405"/>
                  </a:lnTo>
                  <a:close/>
                </a:path>
              </a:pathLst>
            </a:custGeom>
            <a:solidFill>
              <a:srgbClr val="FEFEFE"/>
            </a:solidFill>
            <a:ln w="9525">
              <a:noFill/>
              <a:round/>
              <a:headEnd/>
              <a:tailEnd/>
            </a:ln>
          </p:spPr>
          <p:txBody>
            <a:bodyPr vert="horz" wrap="square" lIns="68580" tIns="34290" rIns="68580" bIns="34290" numCol="1" anchor="t" anchorCtr="0" compatLnSpc="1">
              <a:prstTxWarp prst="textNoShape">
                <a:avLst/>
              </a:prstTxWarp>
            </a:bodyPr>
            <a:lstStyle/>
            <a:p>
              <a:endParaRPr lang="en-US" dirty="0">
                <a:latin typeface="Myriad Pro"/>
              </a:endParaRPr>
            </a:p>
          </p:txBody>
        </p:sp>
        <p:grpSp>
          <p:nvGrpSpPr>
            <p:cNvPr id="24" name="Group 23"/>
            <p:cNvGrpSpPr/>
            <p:nvPr userDrawn="1"/>
          </p:nvGrpSpPr>
          <p:grpSpPr>
            <a:xfrm>
              <a:off x="283754" y="246870"/>
              <a:ext cx="2142738" cy="253193"/>
              <a:chOff x="283754" y="246870"/>
              <a:chExt cx="2142738" cy="253193"/>
            </a:xfrm>
          </p:grpSpPr>
          <p:grpSp>
            <p:nvGrpSpPr>
              <p:cNvPr id="25" name="Group 24"/>
              <p:cNvGrpSpPr/>
              <p:nvPr userDrawn="1"/>
            </p:nvGrpSpPr>
            <p:grpSpPr>
              <a:xfrm>
                <a:off x="673165" y="246870"/>
                <a:ext cx="1753327" cy="253193"/>
                <a:chOff x="656520" y="250031"/>
                <a:chExt cx="1631861" cy="235663"/>
              </a:xfrm>
            </p:grpSpPr>
            <p:sp>
              <p:nvSpPr>
                <p:cNvPr id="27" name="Freeform 26"/>
                <p:cNvSpPr>
                  <a:spLocks noEditPoints="1"/>
                </p:cNvSpPr>
                <p:nvPr/>
              </p:nvSpPr>
              <p:spPr bwMode="auto">
                <a:xfrm>
                  <a:off x="1466912" y="250031"/>
                  <a:ext cx="489413" cy="84203"/>
                </a:xfrm>
                <a:custGeom>
                  <a:avLst/>
                  <a:gdLst/>
                  <a:ahLst/>
                  <a:cxnLst>
                    <a:cxn ang="0">
                      <a:pos x="3511" y="637"/>
                    </a:cxn>
                    <a:cxn ang="0">
                      <a:pos x="3625" y="591"/>
                    </a:cxn>
                    <a:cxn ang="0">
                      <a:pos x="3691" y="454"/>
                    </a:cxn>
                    <a:cxn ang="0">
                      <a:pos x="3616" y="313"/>
                    </a:cxn>
                    <a:cxn ang="0">
                      <a:pos x="3441" y="224"/>
                    </a:cxn>
                    <a:cxn ang="0">
                      <a:pos x="3415" y="147"/>
                    </a:cxn>
                    <a:cxn ang="0">
                      <a:pos x="3489" y="95"/>
                    </a:cxn>
                    <a:cxn ang="0">
                      <a:pos x="3666" y="31"/>
                    </a:cxn>
                    <a:cxn ang="0">
                      <a:pos x="3447" y="8"/>
                    </a:cxn>
                    <a:cxn ang="0">
                      <a:pos x="3301" y="142"/>
                    </a:cxn>
                    <a:cxn ang="0">
                      <a:pos x="3355" y="299"/>
                    </a:cxn>
                    <a:cxn ang="0">
                      <a:pos x="3534" y="392"/>
                    </a:cxn>
                    <a:cxn ang="0">
                      <a:pos x="3575" y="471"/>
                    </a:cxn>
                    <a:cxn ang="0">
                      <a:pos x="3511" y="540"/>
                    </a:cxn>
                    <a:cxn ang="0">
                      <a:pos x="3327" y="514"/>
                    </a:cxn>
                    <a:cxn ang="0">
                      <a:pos x="3216" y="537"/>
                    </a:cxn>
                    <a:cxn ang="0">
                      <a:pos x="2637" y="544"/>
                    </a:cxn>
                    <a:cxn ang="0">
                      <a:pos x="2502" y="526"/>
                    </a:cxn>
                    <a:cxn ang="0">
                      <a:pos x="2420" y="453"/>
                    </a:cxn>
                    <a:cxn ang="0">
                      <a:pos x="2390" y="282"/>
                    </a:cxn>
                    <a:cxn ang="0">
                      <a:pos x="2435" y="168"/>
                    </a:cxn>
                    <a:cxn ang="0">
                      <a:pos x="2538" y="102"/>
                    </a:cxn>
                    <a:cxn ang="0">
                      <a:pos x="2726" y="118"/>
                    </a:cxn>
                    <a:cxn ang="0">
                      <a:pos x="2566" y="2"/>
                    </a:cxn>
                    <a:cxn ang="0">
                      <a:pos x="2399" y="59"/>
                    </a:cxn>
                    <a:cxn ang="0">
                      <a:pos x="2293" y="190"/>
                    </a:cxn>
                    <a:cxn ang="0">
                      <a:pos x="2272" y="380"/>
                    </a:cxn>
                    <a:cxn ang="0">
                      <a:pos x="2333" y="534"/>
                    </a:cxn>
                    <a:cxn ang="0">
                      <a:pos x="2467" y="623"/>
                    </a:cxn>
                    <a:cxn ang="0">
                      <a:pos x="2684" y="632"/>
                    </a:cxn>
                    <a:cxn ang="0">
                      <a:pos x="1776" y="631"/>
                    </a:cxn>
                    <a:cxn ang="0">
                      <a:pos x="1717" y="518"/>
                    </a:cxn>
                    <a:cxn ang="0">
                      <a:pos x="1447" y="10"/>
                    </a:cxn>
                    <a:cxn ang="0">
                      <a:pos x="1210" y="97"/>
                    </a:cxn>
                    <a:cxn ang="0">
                      <a:pos x="1281" y="178"/>
                    </a:cxn>
                    <a:cxn ang="0">
                      <a:pos x="1231" y="277"/>
                    </a:cxn>
                    <a:cxn ang="0">
                      <a:pos x="1090" y="375"/>
                    </a:cxn>
                    <a:cxn ang="0">
                      <a:pos x="1233" y="415"/>
                    </a:cxn>
                    <a:cxn ang="0">
                      <a:pos x="1297" y="622"/>
                    </a:cxn>
                    <a:cxn ang="0">
                      <a:pos x="1362" y="436"/>
                    </a:cxn>
                    <a:cxn ang="0">
                      <a:pos x="1282" y="337"/>
                    </a:cxn>
                    <a:cxn ang="0">
                      <a:pos x="1374" y="258"/>
                    </a:cxn>
                    <a:cxn ang="0">
                      <a:pos x="1373" y="94"/>
                    </a:cxn>
                    <a:cxn ang="0">
                      <a:pos x="1263" y="17"/>
                    </a:cxn>
                    <a:cxn ang="0">
                      <a:pos x="995" y="15"/>
                    </a:cxn>
                    <a:cxn ang="0">
                      <a:pos x="879" y="537"/>
                    </a:cxn>
                    <a:cxn ang="0">
                      <a:pos x="118" y="637"/>
                    </a:cxn>
                    <a:cxn ang="0">
                      <a:pos x="303" y="613"/>
                    </a:cxn>
                    <a:cxn ang="0">
                      <a:pos x="388" y="526"/>
                    </a:cxn>
                    <a:cxn ang="0">
                      <a:pos x="373" y="355"/>
                    </a:cxn>
                    <a:cxn ang="0">
                      <a:pos x="190" y="247"/>
                    </a:cxn>
                    <a:cxn ang="0">
                      <a:pos x="125" y="177"/>
                    </a:cxn>
                    <a:cxn ang="0">
                      <a:pos x="163" y="107"/>
                    </a:cxn>
                    <a:cxn ang="0">
                      <a:pos x="317" y="108"/>
                    </a:cxn>
                    <a:cxn ang="0">
                      <a:pos x="254" y="1"/>
                    </a:cxn>
                    <a:cxn ang="0">
                      <a:pos x="44" y="77"/>
                    </a:cxn>
                    <a:cxn ang="0">
                      <a:pos x="29" y="253"/>
                    </a:cxn>
                    <a:cxn ang="0">
                      <a:pos x="178" y="359"/>
                    </a:cxn>
                    <a:cxn ang="0">
                      <a:pos x="284" y="437"/>
                    </a:cxn>
                    <a:cxn ang="0">
                      <a:pos x="259" y="524"/>
                    </a:cxn>
                    <a:cxn ang="0">
                      <a:pos x="112" y="540"/>
                    </a:cxn>
                  </a:cxnLst>
                  <a:rect l="0" t="0" r="r" b="b"/>
                  <a:pathLst>
                    <a:path w="3691" h="641">
                      <a:moveTo>
                        <a:pt x="3288" y="601"/>
                      </a:moveTo>
                      <a:lnTo>
                        <a:pt x="3302" y="609"/>
                      </a:lnTo>
                      <a:lnTo>
                        <a:pt x="3319" y="616"/>
                      </a:lnTo>
                      <a:lnTo>
                        <a:pt x="3338" y="622"/>
                      </a:lnTo>
                      <a:lnTo>
                        <a:pt x="3360" y="629"/>
                      </a:lnTo>
                      <a:lnTo>
                        <a:pt x="3382" y="634"/>
                      </a:lnTo>
                      <a:lnTo>
                        <a:pt x="3406" y="637"/>
                      </a:lnTo>
                      <a:lnTo>
                        <a:pt x="3431" y="640"/>
                      </a:lnTo>
                      <a:lnTo>
                        <a:pt x="3455" y="641"/>
                      </a:lnTo>
                      <a:lnTo>
                        <a:pt x="3484" y="640"/>
                      </a:lnTo>
                      <a:lnTo>
                        <a:pt x="3511" y="637"/>
                      </a:lnTo>
                      <a:lnTo>
                        <a:pt x="3524" y="635"/>
                      </a:lnTo>
                      <a:lnTo>
                        <a:pt x="3536" y="632"/>
                      </a:lnTo>
                      <a:lnTo>
                        <a:pt x="3548" y="629"/>
                      </a:lnTo>
                      <a:lnTo>
                        <a:pt x="3559" y="625"/>
                      </a:lnTo>
                      <a:lnTo>
                        <a:pt x="3570" y="621"/>
                      </a:lnTo>
                      <a:lnTo>
                        <a:pt x="3581" y="617"/>
                      </a:lnTo>
                      <a:lnTo>
                        <a:pt x="3590" y="613"/>
                      </a:lnTo>
                      <a:lnTo>
                        <a:pt x="3600" y="608"/>
                      </a:lnTo>
                      <a:lnTo>
                        <a:pt x="3608" y="603"/>
                      </a:lnTo>
                      <a:lnTo>
                        <a:pt x="3618" y="597"/>
                      </a:lnTo>
                      <a:lnTo>
                        <a:pt x="3625" y="591"/>
                      </a:lnTo>
                      <a:lnTo>
                        <a:pt x="3633" y="584"/>
                      </a:lnTo>
                      <a:lnTo>
                        <a:pt x="3639" y="578"/>
                      </a:lnTo>
                      <a:lnTo>
                        <a:pt x="3646" y="571"/>
                      </a:lnTo>
                      <a:lnTo>
                        <a:pt x="3653" y="564"/>
                      </a:lnTo>
                      <a:lnTo>
                        <a:pt x="3658" y="557"/>
                      </a:lnTo>
                      <a:lnTo>
                        <a:pt x="3668" y="541"/>
                      </a:lnTo>
                      <a:lnTo>
                        <a:pt x="3676" y="526"/>
                      </a:lnTo>
                      <a:lnTo>
                        <a:pt x="3682" y="508"/>
                      </a:lnTo>
                      <a:lnTo>
                        <a:pt x="3687" y="491"/>
                      </a:lnTo>
                      <a:lnTo>
                        <a:pt x="3690" y="472"/>
                      </a:lnTo>
                      <a:lnTo>
                        <a:pt x="3691" y="454"/>
                      </a:lnTo>
                      <a:lnTo>
                        <a:pt x="3690" y="437"/>
                      </a:lnTo>
                      <a:lnTo>
                        <a:pt x="3688" y="422"/>
                      </a:lnTo>
                      <a:lnTo>
                        <a:pt x="3684" y="407"/>
                      </a:lnTo>
                      <a:lnTo>
                        <a:pt x="3680" y="393"/>
                      </a:lnTo>
                      <a:lnTo>
                        <a:pt x="3675" y="380"/>
                      </a:lnTo>
                      <a:lnTo>
                        <a:pt x="3668" y="367"/>
                      </a:lnTo>
                      <a:lnTo>
                        <a:pt x="3660" y="355"/>
                      </a:lnTo>
                      <a:lnTo>
                        <a:pt x="3651" y="344"/>
                      </a:lnTo>
                      <a:lnTo>
                        <a:pt x="3640" y="332"/>
                      </a:lnTo>
                      <a:lnTo>
                        <a:pt x="3629" y="322"/>
                      </a:lnTo>
                      <a:lnTo>
                        <a:pt x="3616" y="313"/>
                      </a:lnTo>
                      <a:lnTo>
                        <a:pt x="3601" y="303"/>
                      </a:lnTo>
                      <a:lnTo>
                        <a:pt x="3586" y="294"/>
                      </a:lnTo>
                      <a:lnTo>
                        <a:pt x="3568" y="286"/>
                      </a:lnTo>
                      <a:lnTo>
                        <a:pt x="3550" y="278"/>
                      </a:lnTo>
                      <a:lnTo>
                        <a:pt x="3530" y="270"/>
                      </a:lnTo>
                      <a:lnTo>
                        <a:pt x="3502" y="258"/>
                      </a:lnTo>
                      <a:lnTo>
                        <a:pt x="3477" y="247"/>
                      </a:lnTo>
                      <a:lnTo>
                        <a:pt x="3467" y="242"/>
                      </a:lnTo>
                      <a:lnTo>
                        <a:pt x="3457" y="236"/>
                      </a:lnTo>
                      <a:lnTo>
                        <a:pt x="3448" y="230"/>
                      </a:lnTo>
                      <a:lnTo>
                        <a:pt x="3441" y="224"/>
                      </a:lnTo>
                      <a:lnTo>
                        <a:pt x="3434" y="219"/>
                      </a:lnTo>
                      <a:lnTo>
                        <a:pt x="3428" y="213"/>
                      </a:lnTo>
                      <a:lnTo>
                        <a:pt x="3423" y="206"/>
                      </a:lnTo>
                      <a:lnTo>
                        <a:pt x="3419" y="200"/>
                      </a:lnTo>
                      <a:lnTo>
                        <a:pt x="3416" y="192"/>
                      </a:lnTo>
                      <a:lnTo>
                        <a:pt x="3414" y="184"/>
                      </a:lnTo>
                      <a:lnTo>
                        <a:pt x="3412" y="177"/>
                      </a:lnTo>
                      <a:lnTo>
                        <a:pt x="3412" y="168"/>
                      </a:lnTo>
                      <a:lnTo>
                        <a:pt x="3412" y="162"/>
                      </a:lnTo>
                      <a:lnTo>
                        <a:pt x="3413" y="154"/>
                      </a:lnTo>
                      <a:lnTo>
                        <a:pt x="3415" y="147"/>
                      </a:lnTo>
                      <a:lnTo>
                        <a:pt x="3418" y="141"/>
                      </a:lnTo>
                      <a:lnTo>
                        <a:pt x="3421" y="135"/>
                      </a:lnTo>
                      <a:lnTo>
                        <a:pt x="3426" y="129"/>
                      </a:lnTo>
                      <a:lnTo>
                        <a:pt x="3431" y="122"/>
                      </a:lnTo>
                      <a:lnTo>
                        <a:pt x="3437" y="117"/>
                      </a:lnTo>
                      <a:lnTo>
                        <a:pt x="3443" y="112"/>
                      </a:lnTo>
                      <a:lnTo>
                        <a:pt x="3450" y="107"/>
                      </a:lnTo>
                      <a:lnTo>
                        <a:pt x="3459" y="103"/>
                      </a:lnTo>
                      <a:lnTo>
                        <a:pt x="3469" y="100"/>
                      </a:lnTo>
                      <a:lnTo>
                        <a:pt x="3479" y="97"/>
                      </a:lnTo>
                      <a:lnTo>
                        <a:pt x="3489" y="95"/>
                      </a:lnTo>
                      <a:lnTo>
                        <a:pt x="3502" y="94"/>
                      </a:lnTo>
                      <a:lnTo>
                        <a:pt x="3515" y="94"/>
                      </a:lnTo>
                      <a:lnTo>
                        <a:pt x="3535" y="94"/>
                      </a:lnTo>
                      <a:lnTo>
                        <a:pt x="3555" y="96"/>
                      </a:lnTo>
                      <a:lnTo>
                        <a:pt x="3573" y="100"/>
                      </a:lnTo>
                      <a:lnTo>
                        <a:pt x="3590" y="104"/>
                      </a:lnTo>
                      <a:lnTo>
                        <a:pt x="3604" y="108"/>
                      </a:lnTo>
                      <a:lnTo>
                        <a:pt x="3618" y="113"/>
                      </a:lnTo>
                      <a:lnTo>
                        <a:pt x="3629" y="118"/>
                      </a:lnTo>
                      <a:lnTo>
                        <a:pt x="3638" y="122"/>
                      </a:lnTo>
                      <a:lnTo>
                        <a:pt x="3666" y="31"/>
                      </a:lnTo>
                      <a:lnTo>
                        <a:pt x="3653" y="25"/>
                      </a:lnTo>
                      <a:lnTo>
                        <a:pt x="3638" y="20"/>
                      </a:lnTo>
                      <a:lnTo>
                        <a:pt x="3622" y="14"/>
                      </a:lnTo>
                      <a:lnTo>
                        <a:pt x="3604" y="9"/>
                      </a:lnTo>
                      <a:lnTo>
                        <a:pt x="3585" y="6"/>
                      </a:lnTo>
                      <a:lnTo>
                        <a:pt x="3564" y="3"/>
                      </a:lnTo>
                      <a:lnTo>
                        <a:pt x="3542" y="1"/>
                      </a:lnTo>
                      <a:lnTo>
                        <a:pt x="3517" y="0"/>
                      </a:lnTo>
                      <a:lnTo>
                        <a:pt x="3492" y="1"/>
                      </a:lnTo>
                      <a:lnTo>
                        <a:pt x="3469" y="4"/>
                      </a:lnTo>
                      <a:lnTo>
                        <a:pt x="3447" y="8"/>
                      </a:lnTo>
                      <a:lnTo>
                        <a:pt x="3426" y="14"/>
                      </a:lnTo>
                      <a:lnTo>
                        <a:pt x="3406" y="22"/>
                      </a:lnTo>
                      <a:lnTo>
                        <a:pt x="3389" y="30"/>
                      </a:lnTo>
                      <a:lnTo>
                        <a:pt x="3372" y="40"/>
                      </a:lnTo>
                      <a:lnTo>
                        <a:pt x="3357" y="51"/>
                      </a:lnTo>
                      <a:lnTo>
                        <a:pt x="3343" y="64"/>
                      </a:lnTo>
                      <a:lnTo>
                        <a:pt x="3331" y="77"/>
                      </a:lnTo>
                      <a:lnTo>
                        <a:pt x="3322" y="93"/>
                      </a:lnTo>
                      <a:lnTo>
                        <a:pt x="3312" y="108"/>
                      </a:lnTo>
                      <a:lnTo>
                        <a:pt x="3306" y="124"/>
                      </a:lnTo>
                      <a:lnTo>
                        <a:pt x="3301" y="142"/>
                      </a:lnTo>
                      <a:lnTo>
                        <a:pt x="3298" y="159"/>
                      </a:lnTo>
                      <a:lnTo>
                        <a:pt x="3297" y="179"/>
                      </a:lnTo>
                      <a:lnTo>
                        <a:pt x="3298" y="194"/>
                      </a:lnTo>
                      <a:lnTo>
                        <a:pt x="3300" y="211"/>
                      </a:lnTo>
                      <a:lnTo>
                        <a:pt x="3304" y="225"/>
                      </a:lnTo>
                      <a:lnTo>
                        <a:pt x="3309" y="240"/>
                      </a:lnTo>
                      <a:lnTo>
                        <a:pt x="3316" y="253"/>
                      </a:lnTo>
                      <a:lnTo>
                        <a:pt x="3324" y="265"/>
                      </a:lnTo>
                      <a:lnTo>
                        <a:pt x="3333" y="277"/>
                      </a:lnTo>
                      <a:lnTo>
                        <a:pt x="3343" y="288"/>
                      </a:lnTo>
                      <a:lnTo>
                        <a:pt x="3355" y="299"/>
                      </a:lnTo>
                      <a:lnTo>
                        <a:pt x="3367" y="310"/>
                      </a:lnTo>
                      <a:lnTo>
                        <a:pt x="3381" y="319"/>
                      </a:lnTo>
                      <a:lnTo>
                        <a:pt x="3396" y="328"/>
                      </a:lnTo>
                      <a:lnTo>
                        <a:pt x="3412" y="336"/>
                      </a:lnTo>
                      <a:lnTo>
                        <a:pt x="3429" y="345"/>
                      </a:lnTo>
                      <a:lnTo>
                        <a:pt x="3447" y="352"/>
                      </a:lnTo>
                      <a:lnTo>
                        <a:pt x="3466" y="359"/>
                      </a:lnTo>
                      <a:lnTo>
                        <a:pt x="3492" y="369"/>
                      </a:lnTo>
                      <a:lnTo>
                        <a:pt x="3516" y="381"/>
                      </a:lnTo>
                      <a:lnTo>
                        <a:pt x="3525" y="386"/>
                      </a:lnTo>
                      <a:lnTo>
                        <a:pt x="3534" y="392"/>
                      </a:lnTo>
                      <a:lnTo>
                        <a:pt x="3543" y="397"/>
                      </a:lnTo>
                      <a:lnTo>
                        <a:pt x="3550" y="403"/>
                      </a:lnTo>
                      <a:lnTo>
                        <a:pt x="3556" y="409"/>
                      </a:lnTo>
                      <a:lnTo>
                        <a:pt x="3561" y="417"/>
                      </a:lnTo>
                      <a:lnTo>
                        <a:pt x="3565" y="423"/>
                      </a:lnTo>
                      <a:lnTo>
                        <a:pt x="3569" y="430"/>
                      </a:lnTo>
                      <a:lnTo>
                        <a:pt x="3571" y="437"/>
                      </a:lnTo>
                      <a:lnTo>
                        <a:pt x="3573" y="445"/>
                      </a:lnTo>
                      <a:lnTo>
                        <a:pt x="3575" y="454"/>
                      </a:lnTo>
                      <a:lnTo>
                        <a:pt x="3576" y="462"/>
                      </a:lnTo>
                      <a:lnTo>
                        <a:pt x="3575" y="471"/>
                      </a:lnTo>
                      <a:lnTo>
                        <a:pt x="3573" y="480"/>
                      </a:lnTo>
                      <a:lnTo>
                        <a:pt x="3571" y="489"/>
                      </a:lnTo>
                      <a:lnTo>
                        <a:pt x="3567" y="497"/>
                      </a:lnTo>
                      <a:lnTo>
                        <a:pt x="3563" y="504"/>
                      </a:lnTo>
                      <a:lnTo>
                        <a:pt x="3558" y="511"/>
                      </a:lnTo>
                      <a:lnTo>
                        <a:pt x="3553" y="517"/>
                      </a:lnTo>
                      <a:lnTo>
                        <a:pt x="3546" y="524"/>
                      </a:lnTo>
                      <a:lnTo>
                        <a:pt x="3539" y="529"/>
                      </a:lnTo>
                      <a:lnTo>
                        <a:pt x="3530" y="533"/>
                      </a:lnTo>
                      <a:lnTo>
                        <a:pt x="3521" y="537"/>
                      </a:lnTo>
                      <a:lnTo>
                        <a:pt x="3511" y="540"/>
                      </a:lnTo>
                      <a:lnTo>
                        <a:pt x="3500" y="543"/>
                      </a:lnTo>
                      <a:lnTo>
                        <a:pt x="3488" y="545"/>
                      </a:lnTo>
                      <a:lnTo>
                        <a:pt x="3476" y="546"/>
                      </a:lnTo>
                      <a:lnTo>
                        <a:pt x="3463" y="546"/>
                      </a:lnTo>
                      <a:lnTo>
                        <a:pt x="3441" y="546"/>
                      </a:lnTo>
                      <a:lnTo>
                        <a:pt x="3420" y="543"/>
                      </a:lnTo>
                      <a:lnTo>
                        <a:pt x="3400" y="540"/>
                      </a:lnTo>
                      <a:lnTo>
                        <a:pt x="3379" y="535"/>
                      </a:lnTo>
                      <a:lnTo>
                        <a:pt x="3361" y="529"/>
                      </a:lnTo>
                      <a:lnTo>
                        <a:pt x="3343" y="523"/>
                      </a:lnTo>
                      <a:lnTo>
                        <a:pt x="3327" y="514"/>
                      </a:lnTo>
                      <a:lnTo>
                        <a:pt x="3312" y="507"/>
                      </a:lnTo>
                      <a:lnTo>
                        <a:pt x="3288" y="601"/>
                      </a:lnTo>
                      <a:close/>
                      <a:moveTo>
                        <a:pt x="3188" y="263"/>
                      </a:moveTo>
                      <a:lnTo>
                        <a:pt x="2955" y="263"/>
                      </a:lnTo>
                      <a:lnTo>
                        <a:pt x="2955" y="104"/>
                      </a:lnTo>
                      <a:lnTo>
                        <a:pt x="3202" y="104"/>
                      </a:lnTo>
                      <a:lnTo>
                        <a:pt x="3202" y="10"/>
                      </a:lnTo>
                      <a:lnTo>
                        <a:pt x="2841" y="10"/>
                      </a:lnTo>
                      <a:lnTo>
                        <a:pt x="2841" y="631"/>
                      </a:lnTo>
                      <a:lnTo>
                        <a:pt x="3216" y="631"/>
                      </a:lnTo>
                      <a:lnTo>
                        <a:pt x="3216" y="537"/>
                      </a:lnTo>
                      <a:lnTo>
                        <a:pt x="2955" y="537"/>
                      </a:lnTo>
                      <a:lnTo>
                        <a:pt x="2955" y="355"/>
                      </a:lnTo>
                      <a:lnTo>
                        <a:pt x="3188" y="355"/>
                      </a:lnTo>
                      <a:lnTo>
                        <a:pt x="3188" y="263"/>
                      </a:lnTo>
                      <a:close/>
                      <a:moveTo>
                        <a:pt x="2727" y="523"/>
                      </a:moveTo>
                      <a:lnTo>
                        <a:pt x="2714" y="528"/>
                      </a:lnTo>
                      <a:lnTo>
                        <a:pt x="2701" y="532"/>
                      </a:lnTo>
                      <a:lnTo>
                        <a:pt x="2687" y="536"/>
                      </a:lnTo>
                      <a:lnTo>
                        <a:pt x="2671" y="539"/>
                      </a:lnTo>
                      <a:lnTo>
                        <a:pt x="2655" y="542"/>
                      </a:lnTo>
                      <a:lnTo>
                        <a:pt x="2637" y="544"/>
                      </a:lnTo>
                      <a:lnTo>
                        <a:pt x="2621" y="545"/>
                      </a:lnTo>
                      <a:lnTo>
                        <a:pt x="2604" y="545"/>
                      </a:lnTo>
                      <a:lnTo>
                        <a:pt x="2590" y="545"/>
                      </a:lnTo>
                      <a:lnTo>
                        <a:pt x="2579" y="544"/>
                      </a:lnTo>
                      <a:lnTo>
                        <a:pt x="2567" y="543"/>
                      </a:lnTo>
                      <a:lnTo>
                        <a:pt x="2555" y="541"/>
                      </a:lnTo>
                      <a:lnTo>
                        <a:pt x="2544" y="539"/>
                      </a:lnTo>
                      <a:lnTo>
                        <a:pt x="2533" y="537"/>
                      </a:lnTo>
                      <a:lnTo>
                        <a:pt x="2522" y="534"/>
                      </a:lnTo>
                      <a:lnTo>
                        <a:pt x="2512" y="530"/>
                      </a:lnTo>
                      <a:lnTo>
                        <a:pt x="2502" y="526"/>
                      </a:lnTo>
                      <a:lnTo>
                        <a:pt x="2493" y="522"/>
                      </a:lnTo>
                      <a:lnTo>
                        <a:pt x="2483" y="516"/>
                      </a:lnTo>
                      <a:lnTo>
                        <a:pt x="2475" y="511"/>
                      </a:lnTo>
                      <a:lnTo>
                        <a:pt x="2467" y="505"/>
                      </a:lnTo>
                      <a:lnTo>
                        <a:pt x="2459" y="499"/>
                      </a:lnTo>
                      <a:lnTo>
                        <a:pt x="2451" y="492"/>
                      </a:lnTo>
                      <a:lnTo>
                        <a:pt x="2444" y="486"/>
                      </a:lnTo>
                      <a:lnTo>
                        <a:pt x="2437" y="477"/>
                      </a:lnTo>
                      <a:lnTo>
                        <a:pt x="2431" y="470"/>
                      </a:lnTo>
                      <a:lnTo>
                        <a:pt x="2426" y="462"/>
                      </a:lnTo>
                      <a:lnTo>
                        <a:pt x="2420" y="453"/>
                      </a:lnTo>
                      <a:lnTo>
                        <a:pt x="2414" y="443"/>
                      </a:lnTo>
                      <a:lnTo>
                        <a:pt x="2410" y="434"/>
                      </a:lnTo>
                      <a:lnTo>
                        <a:pt x="2406" y="425"/>
                      </a:lnTo>
                      <a:lnTo>
                        <a:pt x="2402" y="415"/>
                      </a:lnTo>
                      <a:lnTo>
                        <a:pt x="2396" y="393"/>
                      </a:lnTo>
                      <a:lnTo>
                        <a:pt x="2391" y="371"/>
                      </a:lnTo>
                      <a:lnTo>
                        <a:pt x="2389" y="347"/>
                      </a:lnTo>
                      <a:lnTo>
                        <a:pt x="2388" y="322"/>
                      </a:lnTo>
                      <a:lnTo>
                        <a:pt x="2388" y="309"/>
                      </a:lnTo>
                      <a:lnTo>
                        <a:pt x="2389" y="295"/>
                      </a:lnTo>
                      <a:lnTo>
                        <a:pt x="2390" y="282"/>
                      </a:lnTo>
                      <a:lnTo>
                        <a:pt x="2392" y="270"/>
                      </a:lnTo>
                      <a:lnTo>
                        <a:pt x="2394" y="257"/>
                      </a:lnTo>
                      <a:lnTo>
                        <a:pt x="2397" y="246"/>
                      </a:lnTo>
                      <a:lnTo>
                        <a:pt x="2400" y="235"/>
                      </a:lnTo>
                      <a:lnTo>
                        <a:pt x="2403" y="223"/>
                      </a:lnTo>
                      <a:lnTo>
                        <a:pt x="2408" y="213"/>
                      </a:lnTo>
                      <a:lnTo>
                        <a:pt x="2412" y="203"/>
                      </a:lnTo>
                      <a:lnTo>
                        <a:pt x="2418" y="193"/>
                      </a:lnTo>
                      <a:lnTo>
                        <a:pt x="2423" y="184"/>
                      </a:lnTo>
                      <a:lnTo>
                        <a:pt x="2429" y="176"/>
                      </a:lnTo>
                      <a:lnTo>
                        <a:pt x="2435" y="168"/>
                      </a:lnTo>
                      <a:lnTo>
                        <a:pt x="2441" y="159"/>
                      </a:lnTo>
                      <a:lnTo>
                        <a:pt x="2448" y="152"/>
                      </a:lnTo>
                      <a:lnTo>
                        <a:pt x="2457" y="145"/>
                      </a:lnTo>
                      <a:lnTo>
                        <a:pt x="2464" y="139"/>
                      </a:lnTo>
                      <a:lnTo>
                        <a:pt x="2472" y="133"/>
                      </a:lnTo>
                      <a:lnTo>
                        <a:pt x="2480" y="127"/>
                      </a:lnTo>
                      <a:lnTo>
                        <a:pt x="2489" y="121"/>
                      </a:lnTo>
                      <a:lnTo>
                        <a:pt x="2499" y="117"/>
                      </a:lnTo>
                      <a:lnTo>
                        <a:pt x="2508" y="112"/>
                      </a:lnTo>
                      <a:lnTo>
                        <a:pt x="2517" y="109"/>
                      </a:lnTo>
                      <a:lnTo>
                        <a:pt x="2538" y="102"/>
                      </a:lnTo>
                      <a:lnTo>
                        <a:pt x="2559" y="98"/>
                      </a:lnTo>
                      <a:lnTo>
                        <a:pt x="2582" y="95"/>
                      </a:lnTo>
                      <a:lnTo>
                        <a:pt x="2605" y="94"/>
                      </a:lnTo>
                      <a:lnTo>
                        <a:pt x="2623" y="95"/>
                      </a:lnTo>
                      <a:lnTo>
                        <a:pt x="2641" y="96"/>
                      </a:lnTo>
                      <a:lnTo>
                        <a:pt x="2658" y="98"/>
                      </a:lnTo>
                      <a:lnTo>
                        <a:pt x="2673" y="101"/>
                      </a:lnTo>
                      <a:lnTo>
                        <a:pt x="2688" y="105"/>
                      </a:lnTo>
                      <a:lnTo>
                        <a:pt x="2701" y="109"/>
                      </a:lnTo>
                      <a:lnTo>
                        <a:pt x="2714" y="113"/>
                      </a:lnTo>
                      <a:lnTo>
                        <a:pt x="2726" y="118"/>
                      </a:lnTo>
                      <a:lnTo>
                        <a:pt x="2750" y="28"/>
                      </a:lnTo>
                      <a:lnTo>
                        <a:pt x="2740" y="24"/>
                      </a:lnTo>
                      <a:lnTo>
                        <a:pt x="2728" y="19"/>
                      </a:lnTo>
                      <a:lnTo>
                        <a:pt x="2712" y="13"/>
                      </a:lnTo>
                      <a:lnTo>
                        <a:pt x="2695" y="9"/>
                      </a:lnTo>
                      <a:lnTo>
                        <a:pt x="2674" y="6"/>
                      </a:lnTo>
                      <a:lnTo>
                        <a:pt x="2652" y="3"/>
                      </a:lnTo>
                      <a:lnTo>
                        <a:pt x="2627" y="1"/>
                      </a:lnTo>
                      <a:lnTo>
                        <a:pt x="2600" y="0"/>
                      </a:lnTo>
                      <a:lnTo>
                        <a:pt x="2583" y="1"/>
                      </a:lnTo>
                      <a:lnTo>
                        <a:pt x="2566" y="2"/>
                      </a:lnTo>
                      <a:lnTo>
                        <a:pt x="2548" y="4"/>
                      </a:lnTo>
                      <a:lnTo>
                        <a:pt x="2532" y="6"/>
                      </a:lnTo>
                      <a:lnTo>
                        <a:pt x="2515" y="9"/>
                      </a:lnTo>
                      <a:lnTo>
                        <a:pt x="2499" y="13"/>
                      </a:lnTo>
                      <a:lnTo>
                        <a:pt x="2483" y="17"/>
                      </a:lnTo>
                      <a:lnTo>
                        <a:pt x="2468" y="23"/>
                      </a:lnTo>
                      <a:lnTo>
                        <a:pt x="2454" y="29"/>
                      </a:lnTo>
                      <a:lnTo>
                        <a:pt x="2439" y="35"/>
                      </a:lnTo>
                      <a:lnTo>
                        <a:pt x="2426" y="42"/>
                      </a:lnTo>
                      <a:lnTo>
                        <a:pt x="2411" y="50"/>
                      </a:lnTo>
                      <a:lnTo>
                        <a:pt x="2399" y="59"/>
                      </a:lnTo>
                      <a:lnTo>
                        <a:pt x="2387" y="68"/>
                      </a:lnTo>
                      <a:lnTo>
                        <a:pt x="2374" y="77"/>
                      </a:lnTo>
                      <a:lnTo>
                        <a:pt x="2363" y="87"/>
                      </a:lnTo>
                      <a:lnTo>
                        <a:pt x="2352" y="99"/>
                      </a:lnTo>
                      <a:lnTo>
                        <a:pt x="2342" y="110"/>
                      </a:lnTo>
                      <a:lnTo>
                        <a:pt x="2332" y="122"/>
                      </a:lnTo>
                      <a:lnTo>
                        <a:pt x="2323" y="135"/>
                      </a:lnTo>
                      <a:lnTo>
                        <a:pt x="2315" y="148"/>
                      </a:lnTo>
                      <a:lnTo>
                        <a:pt x="2307" y="162"/>
                      </a:lnTo>
                      <a:lnTo>
                        <a:pt x="2300" y="176"/>
                      </a:lnTo>
                      <a:lnTo>
                        <a:pt x="2293" y="190"/>
                      </a:lnTo>
                      <a:lnTo>
                        <a:pt x="2288" y="206"/>
                      </a:lnTo>
                      <a:lnTo>
                        <a:pt x="2283" y="222"/>
                      </a:lnTo>
                      <a:lnTo>
                        <a:pt x="2278" y="239"/>
                      </a:lnTo>
                      <a:lnTo>
                        <a:pt x="2275" y="255"/>
                      </a:lnTo>
                      <a:lnTo>
                        <a:pt x="2272" y="273"/>
                      </a:lnTo>
                      <a:lnTo>
                        <a:pt x="2270" y="290"/>
                      </a:lnTo>
                      <a:lnTo>
                        <a:pt x="2269" y="309"/>
                      </a:lnTo>
                      <a:lnTo>
                        <a:pt x="2269" y="328"/>
                      </a:lnTo>
                      <a:lnTo>
                        <a:pt x="2269" y="346"/>
                      </a:lnTo>
                      <a:lnTo>
                        <a:pt x="2270" y="362"/>
                      </a:lnTo>
                      <a:lnTo>
                        <a:pt x="2272" y="380"/>
                      </a:lnTo>
                      <a:lnTo>
                        <a:pt x="2274" y="395"/>
                      </a:lnTo>
                      <a:lnTo>
                        <a:pt x="2277" y="412"/>
                      </a:lnTo>
                      <a:lnTo>
                        <a:pt x="2281" y="427"/>
                      </a:lnTo>
                      <a:lnTo>
                        <a:pt x="2285" y="441"/>
                      </a:lnTo>
                      <a:lnTo>
                        <a:pt x="2290" y="457"/>
                      </a:lnTo>
                      <a:lnTo>
                        <a:pt x="2295" y="470"/>
                      </a:lnTo>
                      <a:lnTo>
                        <a:pt x="2302" y="484"/>
                      </a:lnTo>
                      <a:lnTo>
                        <a:pt x="2309" y="497"/>
                      </a:lnTo>
                      <a:lnTo>
                        <a:pt x="2317" y="509"/>
                      </a:lnTo>
                      <a:lnTo>
                        <a:pt x="2325" y="522"/>
                      </a:lnTo>
                      <a:lnTo>
                        <a:pt x="2333" y="534"/>
                      </a:lnTo>
                      <a:lnTo>
                        <a:pt x="2343" y="544"/>
                      </a:lnTo>
                      <a:lnTo>
                        <a:pt x="2353" y="555"/>
                      </a:lnTo>
                      <a:lnTo>
                        <a:pt x="2363" y="565"/>
                      </a:lnTo>
                      <a:lnTo>
                        <a:pt x="2374" y="574"/>
                      </a:lnTo>
                      <a:lnTo>
                        <a:pt x="2386" y="583"/>
                      </a:lnTo>
                      <a:lnTo>
                        <a:pt x="2398" y="592"/>
                      </a:lnTo>
                      <a:lnTo>
                        <a:pt x="2411" y="599"/>
                      </a:lnTo>
                      <a:lnTo>
                        <a:pt x="2424" y="606"/>
                      </a:lnTo>
                      <a:lnTo>
                        <a:pt x="2438" y="612"/>
                      </a:lnTo>
                      <a:lnTo>
                        <a:pt x="2452" y="618"/>
                      </a:lnTo>
                      <a:lnTo>
                        <a:pt x="2467" y="623"/>
                      </a:lnTo>
                      <a:lnTo>
                        <a:pt x="2482" y="628"/>
                      </a:lnTo>
                      <a:lnTo>
                        <a:pt x="2499" y="632"/>
                      </a:lnTo>
                      <a:lnTo>
                        <a:pt x="2515" y="635"/>
                      </a:lnTo>
                      <a:lnTo>
                        <a:pt x="2532" y="637"/>
                      </a:lnTo>
                      <a:lnTo>
                        <a:pt x="2549" y="639"/>
                      </a:lnTo>
                      <a:lnTo>
                        <a:pt x="2567" y="640"/>
                      </a:lnTo>
                      <a:lnTo>
                        <a:pt x="2585" y="641"/>
                      </a:lnTo>
                      <a:lnTo>
                        <a:pt x="2612" y="640"/>
                      </a:lnTo>
                      <a:lnTo>
                        <a:pt x="2637" y="638"/>
                      </a:lnTo>
                      <a:lnTo>
                        <a:pt x="2661" y="635"/>
                      </a:lnTo>
                      <a:lnTo>
                        <a:pt x="2684" y="632"/>
                      </a:lnTo>
                      <a:lnTo>
                        <a:pt x="2702" y="628"/>
                      </a:lnTo>
                      <a:lnTo>
                        <a:pt x="2720" y="622"/>
                      </a:lnTo>
                      <a:lnTo>
                        <a:pt x="2734" y="617"/>
                      </a:lnTo>
                      <a:lnTo>
                        <a:pt x="2745" y="612"/>
                      </a:lnTo>
                      <a:lnTo>
                        <a:pt x="2727" y="523"/>
                      </a:lnTo>
                      <a:close/>
                      <a:moveTo>
                        <a:pt x="2058" y="10"/>
                      </a:moveTo>
                      <a:lnTo>
                        <a:pt x="2058" y="631"/>
                      </a:lnTo>
                      <a:lnTo>
                        <a:pt x="2171" y="631"/>
                      </a:lnTo>
                      <a:lnTo>
                        <a:pt x="2171" y="10"/>
                      </a:lnTo>
                      <a:lnTo>
                        <a:pt x="2058" y="10"/>
                      </a:lnTo>
                      <a:close/>
                      <a:moveTo>
                        <a:pt x="1776" y="631"/>
                      </a:moveTo>
                      <a:lnTo>
                        <a:pt x="1991" y="10"/>
                      </a:lnTo>
                      <a:lnTo>
                        <a:pt x="1871" y="10"/>
                      </a:lnTo>
                      <a:lnTo>
                        <a:pt x="1780" y="294"/>
                      </a:lnTo>
                      <a:lnTo>
                        <a:pt x="1771" y="322"/>
                      </a:lnTo>
                      <a:lnTo>
                        <a:pt x="1762" y="351"/>
                      </a:lnTo>
                      <a:lnTo>
                        <a:pt x="1754" y="379"/>
                      </a:lnTo>
                      <a:lnTo>
                        <a:pt x="1746" y="407"/>
                      </a:lnTo>
                      <a:lnTo>
                        <a:pt x="1738" y="435"/>
                      </a:lnTo>
                      <a:lnTo>
                        <a:pt x="1730" y="463"/>
                      </a:lnTo>
                      <a:lnTo>
                        <a:pt x="1724" y="491"/>
                      </a:lnTo>
                      <a:lnTo>
                        <a:pt x="1717" y="518"/>
                      </a:lnTo>
                      <a:lnTo>
                        <a:pt x="1715" y="518"/>
                      </a:lnTo>
                      <a:lnTo>
                        <a:pt x="1709" y="491"/>
                      </a:lnTo>
                      <a:lnTo>
                        <a:pt x="1702" y="462"/>
                      </a:lnTo>
                      <a:lnTo>
                        <a:pt x="1695" y="434"/>
                      </a:lnTo>
                      <a:lnTo>
                        <a:pt x="1688" y="406"/>
                      </a:lnTo>
                      <a:lnTo>
                        <a:pt x="1680" y="379"/>
                      </a:lnTo>
                      <a:lnTo>
                        <a:pt x="1672" y="350"/>
                      </a:lnTo>
                      <a:lnTo>
                        <a:pt x="1663" y="321"/>
                      </a:lnTo>
                      <a:lnTo>
                        <a:pt x="1654" y="292"/>
                      </a:lnTo>
                      <a:lnTo>
                        <a:pt x="1570" y="10"/>
                      </a:lnTo>
                      <a:lnTo>
                        <a:pt x="1447" y="10"/>
                      </a:lnTo>
                      <a:lnTo>
                        <a:pt x="1647" y="631"/>
                      </a:lnTo>
                      <a:lnTo>
                        <a:pt x="1776" y="631"/>
                      </a:lnTo>
                      <a:close/>
                      <a:moveTo>
                        <a:pt x="1090" y="97"/>
                      </a:moveTo>
                      <a:lnTo>
                        <a:pt x="1101" y="95"/>
                      </a:lnTo>
                      <a:lnTo>
                        <a:pt x="1117" y="93"/>
                      </a:lnTo>
                      <a:lnTo>
                        <a:pt x="1136" y="92"/>
                      </a:lnTo>
                      <a:lnTo>
                        <a:pt x="1161" y="91"/>
                      </a:lnTo>
                      <a:lnTo>
                        <a:pt x="1174" y="92"/>
                      </a:lnTo>
                      <a:lnTo>
                        <a:pt x="1187" y="93"/>
                      </a:lnTo>
                      <a:lnTo>
                        <a:pt x="1199" y="95"/>
                      </a:lnTo>
                      <a:lnTo>
                        <a:pt x="1210" y="97"/>
                      </a:lnTo>
                      <a:lnTo>
                        <a:pt x="1222" y="100"/>
                      </a:lnTo>
                      <a:lnTo>
                        <a:pt x="1231" y="105"/>
                      </a:lnTo>
                      <a:lnTo>
                        <a:pt x="1240" y="109"/>
                      </a:lnTo>
                      <a:lnTo>
                        <a:pt x="1248" y="115"/>
                      </a:lnTo>
                      <a:lnTo>
                        <a:pt x="1256" y="121"/>
                      </a:lnTo>
                      <a:lnTo>
                        <a:pt x="1263" y="130"/>
                      </a:lnTo>
                      <a:lnTo>
                        <a:pt x="1268" y="137"/>
                      </a:lnTo>
                      <a:lnTo>
                        <a:pt x="1273" y="146"/>
                      </a:lnTo>
                      <a:lnTo>
                        <a:pt x="1277" y="156"/>
                      </a:lnTo>
                      <a:lnTo>
                        <a:pt x="1279" y="167"/>
                      </a:lnTo>
                      <a:lnTo>
                        <a:pt x="1281" y="178"/>
                      </a:lnTo>
                      <a:lnTo>
                        <a:pt x="1281" y="190"/>
                      </a:lnTo>
                      <a:lnTo>
                        <a:pt x="1281" y="202"/>
                      </a:lnTo>
                      <a:lnTo>
                        <a:pt x="1279" y="212"/>
                      </a:lnTo>
                      <a:lnTo>
                        <a:pt x="1277" y="222"/>
                      </a:lnTo>
                      <a:lnTo>
                        <a:pt x="1273" y="232"/>
                      </a:lnTo>
                      <a:lnTo>
                        <a:pt x="1268" y="242"/>
                      </a:lnTo>
                      <a:lnTo>
                        <a:pt x="1263" y="250"/>
                      </a:lnTo>
                      <a:lnTo>
                        <a:pt x="1255" y="257"/>
                      </a:lnTo>
                      <a:lnTo>
                        <a:pt x="1248" y="264"/>
                      </a:lnTo>
                      <a:lnTo>
                        <a:pt x="1240" y="271"/>
                      </a:lnTo>
                      <a:lnTo>
                        <a:pt x="1231" y="277"/>
                      </a:lnTo>
                      <a:lnTo>
                        <a:pt x="1221" y="281"/>
                      </a:lnTo>
                      <a:lnTo>
                        <a:pt x="1209" y="285"/>
                      </a:lnTo>
                      <a:lnTo>
                        <a:pt x="1197" y="288"/>
                      </a:lnTo>
                      <a:lnTo>
                        <a:pt x="1185" y="291"/>
                      </a:lnTo>
                      <a:lnTo>
                        <a:pt x="1171" y="292"/>
                      </a:lnTo>
                      <a:lnTo>
                        <a:pt x="1158" y="292"/>
                      </a:lnTo>
                      <a:lnTo>
                        <a:pt x="1090" y="292"/>
                      </a:lnTo>
                      <a:lnTo>
                        <a:pt x="1090" y="97"/>
                      </a:lnTo>
                      <a:close/>
                      <a:moveTo>
                        <a:pt x="978" y="631"/>
                      </a:moveTo>
                      <a:lnTo>
                        <a:pt x="1090" y="631"/>
                      </a:lnTo>
                      <a:lnTo>
                        <a:pt x="1090" y="375"/>
                      </a:lnTo>
                      <a:lnTo>
                        <a:pt x="1148" y="375"/>
                      </a:lnTo>
                      <a:lnTo>
                        <a:pt x="1159" y="377"/>
                      </a:lnTo>
                      <a:lnTo>
                        <a:pt x="1170" y="378"/>
                      </a:lnTo>
                      <a:lnTo>
                        <a:pt x="1180" y="380"/>
                      </a:lnTo>
                      <a:lnTo>
                        <a:pt x="1190" y="382"/>
                      </a:lnTo>
                      <a:lnTo>
                        <a:pt x="1198" y="385"/>
                      </a:lnTo>
                      <a:lnTo>
                        <a:pt x="1206" y="389"/>
                      </a:lnTo>
                      <a:lnTo>
                        <a:pt x="1213" y="394"/>
                      </a:lnTo>
                      <a:lnTo>
                        <a:pt x="1221" y="400"/>
                      </a:lnTo>
                      <a:lnTo>
                        <a:pt x="1227" y="407"/>
                      </a:lnTo>
                      <a:lnTo>
                        <a:pt x="1233" y="415"/>
                      </a:lnTo>
                      <a:lnTo>
                        <a:pt x="1238" y="424"/>
                      </a:lnTo>
                      <a:lnTo>
                        <a:pt x="1243" y="433"/>
                      </a:lnTo>
                      <a:lnTo>
                        <a:pt x="1247" y="444"/>
                      </a:lnTo>
                      <a:lnTo>
                        <a:pt x="1251" y="457"/>
                      </a:lnTo>
                      <a:lnTo>
                        <a:pt x="1255" y="470"/>
                      </a:lnTo>
                      <a:lnTo>
                        <a:pt x="1259" y="485"/>
                      </a:lnTo>
                      <a:lnTo>
                        <a:pt x="1272" y="537"/>
                      </a:lnTo>
                      <a:lnTo>
                        <a:pt x="1283" y="579"/>
                      </a:lnTo>
                      <a:lnTo>
                        <a:pt x="1288" y="597"/>
                      </a:lnTo>
                      <a:lnTo>
                        <a:pt x="1292" y="611"/>
                      </a:lnTo>
                      <a:lnTo>
                        <a:pt x="1297" y="622"/>
                      </a:lnTo>
                      <a:lnTo>
                        <a:pt x="1301" y="631"/>
                      </a:lnTo>
                      <a:lnTo>
                        <a:pt x="1417" y="631"/>
                      </a:lnTo>
                      <a:lnTo>
                        <a:pt x="1413" y="619"/>
                      </a:lnTo>
                      <a:lnTo>
                        <a:pt x="1406" y="605"/>
                      </a:lnTo>
                      <a:lnTo>
                        <a:pt x="1401" y="585"/>
                      </a:lnTo>
                      <a:lnTo>
                        <a:pt x="1395" y="565"/>
                      </a:lnTo>
                      <a:lnTo>
                        <a:pt x="1389" y="540"/>
                      </a:lnTo>
                      <a:lnTo>
                        <a:pt x="1382" y="514"/>
                      </a:lnTo>
                      <a:lnTo>
                        <a:pt x="1376" y="487"/>
                      </a:lnTo>
                      <a:lnTo>
                        <a:pt x="1368" y="458"/>
                      </a:lnTo>
                      <a:lnTo>
                        <a:pt x="1362" y="436"/>
                      </a:lnTo>
                      <a:lnTo>
                        <a:pt x="1354" y="416"/>
                      </a:lnTo>
                      <a:lnTo>
                        <a:pt x="1346" y="398"/>
                      </a:lnTo>
                      <a:lnTo>
                        <a:pt x="1336" y="382"/>
                      </a:lnTo>
                      <a:lnTo>
                        <a:pt x="1330" y="374"/>
                      </a:lnTo>
                      <a:lnTo>
                        <a:pt x="1324" y="367"/>
                      </a:lnTo>
                      <a:lnTo>
                        <a:pt x="1318" y="361"/>
                      </a:lnTo>
                      <a:lnTo>
                        <a:pt x="1312" y="355"/>
                      </a:lnTo>
                      <a:lnTo>
                        <a:pt x="1305" y="350"/>
                      </a:lnTo>
                      <a:lnTo>
                        <a:pt x="1298" y="346"/>
                      </a:lnTo>
                      <a:lnTo>
                        <a:pt x="1290" y="342"/>
                      </a:lnTo>
                      <a:lnTo>
                        <a:pt x="1282" y="337"/>
                      </a:lnTo>
                      <a:lnTo>
                        <a:pt x="1282" y="335"/>
                      </a:lnTo>
                      <a:lnTo>
                        <a:pt x="1292" y="330"/>
                      </a:lnTo>
                      <a:lnTo>
                        <a:pt x="1304" y="326"/>
                      </a:lnTo>
                      <a:lnTo>
                        <a:pt x="1314" y="320"/>
                      </a:lnTo>
                      <a:lnTo>
                        <a:pt x="1324" y="314"/>
                      </a:lnTo>
                      <a:lnTo>
                        <a:pt x="1334" y="306"/>
                      </a:lnTo>
                      <a:lnTo>
                        <a:pt x="1343" y="298"/>
                      </a:lnTo>
                      <a:lnTo>
                        <a:pt x="1352" y="289"/>
                      </a:lnTo>
                      <a:lnTo>
                        <a:pt x="1360" y="280"/>
                      </a:lnTo>
                      <a:lnTo>
                        <a:pt x="1367" y="270"/>
                      </a:lnTo>
                      <a:lnTo>
                        <a:pt x="1374" y="258"/>
                      </a:lnTo>
                      <a:lnTo>
                        <a:pt x="1380" y="247"/>
                      </a:lnTo>
                      <a:lnTo>
                        <a:pt x="1385" y="235"/>
                      </a:lnTo>
                      <a:lnTo>
                        <a:pt x="1389" y="222"/>
                      </a:lnTo>
                      <a:lnTo>
                        <a:pt x="1392" y="209"/>
                      </a:lnTo>
                      <a:lnTo>
                        <a:pt x="1394" y="194"/>
                      </a:lnTo>
                      <a:lnTo>
                        <a:pt x="1394" y="180"/>
                      </a:lnTo>
                      <a:lnTo>
                        <a:pt x="1393" y="160"/>
                      </a:lnTo>
                      <a:lnTo>
                        <a:pt x="1391" y="142"/>
                      </a:lnTo>
                      <a:lnTo>
                        <a:pt x="1386" y="124"/>
                      </a:lnTo>
                      <a:lnTo>
                        <a:pt x="1381" y="108"/>
                      </a:lnTo>
                      <a:lnTo>
                        <a:pt x="1373" y="94"/>
                      </a:lnTo>
                      <a:lnTo>
                        <a:pt x="1363" y="79"/>
                      </a:lnTo>
                      <a:lnTo>
                        <a:pt x="1353" y="67"/>
                      </a:lnTo>
                      <a:lnTo>
                        <a:pt x="1341" y="56"/>
                      </a:lnTo>
                      <a:lnTo>
                        <a:pt x="1333" y="49"/>
                      </a:lnTo>
                      <a:lnTo>
                        <a:pt x="1324" y="43"/>
                      </a:lnTo>
                      <a:lnTo>
                        <a:pt x="1315" y="38"/>
                      </a:lnTo>
                      <a:lnTo>
                        <a:pt x="1306" y="33"/>
                      </a:lnTo>
                      <a:lnTo>
                        <a:pt x="1296" y="28"/>
                      </a:lnTo>
                      <a:lnTo>
                        <a:pt x="1285" y="24"/>
                      </a:lnTo>
                      <a:lnTo>
                        <a:pt x="1275" y="21"/>
                      </a:lnTo>
                      <a:lnTo>
                        <a:pt x="1263" y="17"/>
                      </a:lnTo>
                      <a:lnTo>
                        <a:pt x="1238" y="12"/>
                      </a:lnTo>
                      <a:lnTo>
                        <a:pt x="1211" y="8"/>
                      </a:lnTo>
                      <a:lnTo>
                        <a:pt x="1181" y="6"/>
                      </a:lnTo>
                      <a:lnTo>
                        <a:pt x="1150" y="5"/>
                      </a:lnTo>
                      <a:lnTo>
                        <a:pt x="1125" y="5"/>
                      </a:lnTo>
                      <a:lnTo>
                        <a:pt x="1101" y="6"/>
                      </a:lnTo>
                      <a:lnTo>
                        <a:pt x="1078" y="7"/>
                      </a:lnTo>
                      <a:lnTo>
                        <a:pt x="1055" y="9"/>
                      </a:lnTo>
                      <a:lnTo>
                        <a:pt x="1034" y="11"/>
                      </a:lnTo>
                      <a:lnTo>
                        <a:pt x="1014" y="13"/>
                      </a:lnTo>
                      <a:lnTo>
                        <a:pt x="995" y="15"/>
                      </a:lnTo>
                      <a:lnTo>
                        <a:pt x="978" y="19"/>
                      </a:lnTo>
                      <a:lnTo>
                        <a:pt x="978" y="631"/>
                      </a:lnTo>
                      <a:close/>
                      <a:moveTo>
                        <a:pt x="852" y="263"/>
                      </a:moveTo>
                      <a:lnTo>
                        <a:pt x="617" y="263"/>
                      </a:lnTo>
                      <a:lnTo>
                        <a:pt x="617" y="104"/>
                      </a:lnTo>
                      <a:lnTo>
                        <a:pt x="865" y="104"/>
                      </a:lnTo>
                      <a:lnTo>
                        <a:pt x="865" y="10"/>
                      </a:lnTo>
                      <a:lnTo>
                        <a:pt x="504" y="10"/>
                      </a:lnTo>
                      <a:lnTo>
                        <a:pt x="504" y="631"/>
                      </a:lnTo>
                      <a:lnTo>
                        <a:pt x="879" y="631"/>
                      </a:lnTo>
                      <a:lnTo>
                        <a:pt x="879" y="537"/>
                      </a:lnTo>
                      <a:lnTo>
                        <a:pt x="617" y="537"/>
                      </a:lnTo>
                      <a:lnTo>
                        <a:pt x="617" y="355"/>
                      </a:lnTo>
                      <a:lnTo>
                        <a:pt x="852" y="355"/>
                      </a:lnTo>
                      <a:lnTo>
                        <a:pt x="852" y="263"/>
                      </a:lnTo>
                      <a:close/>
                      <a:moveTo>
                        <a:pt x="0" y="601"/>
                      </a:moveTo>
                      <a:lnTo>
                        <a:pt x="14" y="609"/>
                      </a:lnTo>
                      <a:lnTo>
                        <a:pt x="32" y="616"/>
                      </a:lnTo>
                      <a:lnTo>
                        <a:pt x="50" y="622"/>
                      </a:lnTo>
                      <a:lnTo>
                        <a:pt x="72" y="629"/>
                      </a:lnTo>
                      <a:lnTo>
                        <a:pt x="94" y="634"/>
                      </a:lnTo>
                      <a:lnTo>
                        <a:pt x="118" y="637"/>
                      </a:lnTo>
                      <a:lnTo>
                        <a:pt x="143" y="640"/>
                      </a:lnTo>
                      <a:lnTo>
                        <a:pt x="167" y="641"/>
                      </a:lnTo>
                      <a:lnTo>
                        <a:pt x="196" y="640"/>
                      </a:lnTo>
                      <a:lnTo>
                        <a:pt x="224" y="637"/>
                      </a:lnTo>
                      <a:lnTo>
                        <a:pt x="236" y="635"/>
                      </a:lnTo>
                      <a:lnTo>
                        <a:pt x="248" y="632"/>
                      </a:lnTo>
                      <a:lnTo>
                        <a:pt x="261" y="629"/>
                      </a:lnTo>
                      <a:lnTo>
                        <a:pt x="272" y="625"/>
                      </a:lnTo>
                      <a:lnTo>
                        <a:pt x="282" y="621"/>
                      </a:lnTo>
                      <a:lnTo>
                        <a:pt x="293" y="617"/>
                      </a:lnTo>
                      <a:lnTo>
                        <a:pt x="303" y="613"/>
                      </a:lnTo>
                      <a:lnTo>
                        <a:pt x="312" y="608"/>
                      </a:lnTo>
                      <a:lnTo>
                        <a:pt x="321" y="603"/>
                      </a:lnTo>
                      <a:lnTo>
                        <a:pt x="330" y="597"/>
                      </a:lnTo>
                      <a:lnTo>
                        <a:pt x="338" y="591"/>
                      </a:lnTo>
                      <a:lnTo>
                        <a:pt x="345" y="584"/>
                      </a:lnTo>
                      <a:lnTo>
                        <a:pt x="352" y="578"/>
                      </a:lnTo>
                      <a:lnTo>
                        <a:pt x="358" y="571"/>
                      </a:lnTo>
                      <a:lnTo>
                        <a:pt x="365" y="564"/>
                      </a:lnTo>
                      <a:lnTo>
                        <a:pt x="371" y="557"/>
                      </a:lnTo>
                      <a:lnTo>
                        <a:pt x="380" y="541"/>
                      </a:lnTo>
                      <a:lnTo>
                        <a:pt x="388" y="526"/>
                      </a:lnTo>
                      <a:lnTo>
                        <a:pt x="394" y="508"/>
                      </a:lnTo>
                      <a:lnTo>
                        <a:pt x="400" y="491"/>
                      </a:lnTo>
                      <a:lnTo>
                        <a:pt x="402" y="472"/>
                      </a:lnTo>
                      <a:lnTo>
                        <a:pt x="403" y="454"/>
                      </a:lnTo>
                      <a:lnTo>
                        <a:pt x="402" y="437"/>
                      </a:lnTo>
                      <a:lnTo>
                        <a:pt x="401" y="422"/>
                      </a:lnTo>
                      <a:lnTo>
                        <a:pt x="397" y="407"/>
                      </a:lnTo>
                      <a:lnTo>
                        <a:pt x="393" y="393"/>
                      </a:lnTo>
                      <a:lnTo>
                        <a:pt x="387" y="380"/>
                      </a:lnTo>
                      <a:lnTo>
                        <a:pt x="381" y="367"/>
                      </a:lnTo>
                      <a:lnTo>
                        <a:pt x="373" y="355"/>
                      </a:lnTo>
                      <a:lnTo>
                        <a:pt x="364" y="344"/>
                      </a:lnTo>
                      <a:lnTo>
                        <a:pt x="353" y="332"/>
                      </a:lnTo>
                      <a:lnTo>
                        <a:pt x="341" y="322"/>
                      </a:lnTo>
                      <a:lnTo>
                        <a:pt x="328" y="313"/>
                      </a:lnTo>
                      <a:lnTo>
                        <a:pt x="313" y="303"/>
                      </a:lnTo>
                      <a:lnTo>
                        <a:pt x="298" y="294"/>
                      </a:lnTo>
                      <a:lnTo>
                        <a:pt x="281" y="286"/>
                      </a:lnTo>
                      <a:lnTo>
                        <a:pt x="263" y="278"/>
                      </a:lnTo>
                      <a:lnTo>
                        <a:pt x="243" y="270"/>
                      </a:lnTo>
                      <a:lnTo>
                        <a:pt x="215" y="258"/>
                      </a:lnTo>
                      <a:lnTo>
                        <a:pt x="190" y="247"/>
                      </a:lnTo>
                      <a:lnTo>
                        <a:pt x="179" y="242"/>
                      </a:lnTo>
                      <a:lnTo>
                        <a:pt x="169" y="236"/>
                      </a:lnTo>
                      <a:lnTo>
                        <a:pt x="161" y="230"/>
                      </a:lnTo>
                      <a:lnTo>
                        <a:pt x="153" y="224"/>
                      </a:lnTo>
                      <a:lnTo>
                        <a:pt x="146" y="219"/>
                      </a:lnTo>
                      <a:lnTo>
                        <a:pt x="141" y="213"/>
                      </a:lnTo>
                      <a:lnTo>
                        <a:pt x="135" y="206"/>
                      </a:lnTo>
                      <a:lnTo>
                        <a:pt x="131" y="200"/>
                      </a:lnTo>
                      <a:lnTo>
                        <a:pt x="128" y="192"/>
                      </a:lnTo>
                      <a:lnTo>
                        <a:pt x="126" y="184"/>
                      </a:lnTo>
                      <a:lnTo>
                        <a:pt x="125" y="177"/>
                      </a:lnTo>
                      <a:lnTo>
                        <a:pt x="125" y="168"/>
                      </a:lnTo>
                      <a:lnTo>
                        <a:pt x="125" y="162"/>
                      </a:lnTo>
                      <a:lnTo>
                        <a:pt x="126" y="154"/>
                      </a:lnTo>
                      <a:lnTo>
                        <a:pt x="128" y="147"/>
                      </a:lnTo>
                      <a:lnTo>
                        <a:pt x="130" y="141"/>
                      </a:lnTo>
                      <a:lnTo>
                        <a:pt x="134" y="135"/>
                      </a:lnTo>
                      <a:lnTo>
                        <a:pt x="139" y="129"/>
                      </a:lnTo>
                      <a:lnTo>
                        <a:pt x="143" y="122"/>
                      </a:lnTo>
                      <a:lnTo>
                        <a:pt x="149" y="117"/>
                      </a:lnTo>
                      <a:lnTo>
                        <a:pt x="156" y="112"/>
                      </a:lnTo>
                      <a:lnTo>
                        <a:pt x="163" y="107"/>
                      </a:lnTo>
                      <a:lnTo>
                        <a:pt x="171" y="103"/>
                      </a:lnTo>
                      <a:lnTo>
                        <a:pt x="181" y="100"/>
                      </a:lnTo>
                      <a:lnTo>
                        <a:pt x="191" y="97"/>
                      </a:lnTo>
                      <a:lnTo>
                        <a:pt x="202" y="95"/>
                      </a:lnTo>
                      <a:lnTo>
                        <a:pt x="215" y="94"/>
                      </a:lnTo>
                      <a:lnTo>
                        <a:pt x="227" y="94"/>
                      </a:lnTo>
                      <a:lnTo>
                        <a:pt x="248" y="94"/>
                      </a:lnTo>
                      <a:lnTo>
                        <a:pt x="268" y="96"/>
                      </a:lnTo>
                      <a:lnTo>
                        <a:pt x="285" y="100"/>
                      </a:lnTo>
                      <a:lnTo>
                        <a:pt x="302" y="104"/>
                      </a:lnTo>
                      <a:lnTo>
                        <a:pt x="317" y="108"/>
                      </a:lnTo>
                      <a:lnTo>
                        <a:pt x="331" y="113"/>
                      </a:lnTo>
                      <a:lnTo>
                        <a:pt x="342" y="118"/>
                      </a:lnTo>
                      <a:lnTo>
                        <a:pt x="351" y="122"/>
                      </a:lnTo>
                      <a:lnTo>
                        <a:pt x="378" y="31"/>
                      </a:lnTo>
                      <a:lnTo>
                        <a:pt x="366" y="25"/>
                      </a:lnTo>
                      <a:lnTo>
                        <a:pt x="350" y="20"/>
                      </a:lnTo>
                      <a:lnTo>
                        <a:pt x="335" y="14"/>
                      </a:lnTo>
                      <a:lnTo>
                        <a:pt x="316" y="9"/>
                      </a:lnTo>
                      <a:lnTo>
                        <a:pt x="298" y="6"/>
                      </a:lnTo>
                      <a:lnTo>
                        <a:pt x="276" y="3"/>
                      </a:lnTo>
                      <a:lnTo>
                        <a:pt x="254" y="1"/>
                      </a:lnTo>
                      <a:lnTo>
                        <a:pt x="229" y="0"/>
                      </a:lnTo>
                      <a:lnTo>
                        <a:pt x="204" y="1"/>
                      </a:lnTo>
                      <a:lnTo>
                        <a:pt x="182" y="4"/>
                      </a:lnTo>
                      <a:lnTo>
                        <a:pt x="159" y="8"/>
                      </a:lnTo>
                      <a:lnTo>
                        <a:pt x="139" y="14"/>
                      </a:lnTo>
                      <a:lnTo>
                        <a:pt x="119" y="22"/>
                      </a:lnTo>
                      <a:lnTo>
                        <a:pt x="101" y="30"/>
                      </a:lnTo>
                      <a:lnTo>
                        <a:pt x="84" y="40"/>
                      </a:lnTo>
                      <a:lnTo>
                        <a:pt x="70" y="51"/>
                      </a:lnTo>
                      <a:lnTo>
                        <a:pt x="56" y="64"/>
                      </a:lnTo>
                      <a:lnTo>
                        <a:pt x="44" y="77"/>
                      </a:lnTo>
                      <a:lnTo>
                        <a:pt x="34" y="93"/>
                      </a:lnTo>
                      <a:lnTo>
                        <a:pt x="26" y="108"/>
                      </a:lnTo>
                      <a:lnTo>
                        <a:pt x="18" y="124"/>
                      </a:lnTo>
                      <a:lnTo>
                        <a:pt x="14" y="142"/>
                      </a:lnTo>
                      <a:lnTo>
                        <a:pt x="11" y="159"/>
                      </a:lnTo>
                      <a:lnTo>
                        <a:pt x="10" y="179"/>
                      </a:lnTo>
                      <a:lnTo>
                        <a:pt x="11" y="194"/>
                      </a:lnTo>
                      <a:lnTo>
                        <a:pt x="13" y="211"/>
                      </a:lnTo>
                      <a:lnTo>
                        <a:pt x="16" y="225"/>
                      </a:lnTo>
                      <a:lnTo>
                        <a:pt x="21" y="240"/>
                      </a:lnTo>
                      <a:lnTo>
                        <a:pt x="29" y="253"/>
                      </a:lnTo>
                      <a:lnTo>
                        <a:pt x="36" y="265"/>
                      </a:lnTo>
                      <a:lnTo>
                        <a:pt x="45" y="277"/>
                      </a:lnTo>
                      <a:lnTo>
                        <a:pt x="55" y="288"/>
                      </a:lnTo>
                      <a:lnTo>
                        <a:pt x="67" y="299"/>
                      </a:lnTo>
                      <a:lnTo>
                        <a:pt x="80" y="310"/>
                      </a:lnTo>
                      <a:lnTo>
                        <a:pt x="93" y="319"/>
                      </a:lnTo>
                      <a:lnTo>
                        <a:pt x="109" y="328"/>
                      </a:lnTo>
                      <a:lnTo>
                        <a:pt x="124" y="336"/>
                      </a:lnTo>
                      <a:lnTo>
                        <a:pt x="142" y="345"/>
                      </a:lnTo>
                      <a:lnTo>
                        <a:pt x="159" y="352"/>
                      </a:lnTo>
                      <a:lnTo>
                        <a:pt x="178" y="359"/>
                      </a:lnTo>
                      <a:lnTo>
                        <a:pt x="205" y="369"/>
                      </a:lnTo>
                      <a:lnTo>
                        <a:pt x="228" y="381"/>
                      </a:lnTo>
                      <a:lnTo>
                        <a:pt x="238" y="386"/>
                      </a:lnTo>
                      <a:lnTo>
                        <a:pt x="247" y="392"/>
                      </a:lnTo>
                      <a:lnTo>
                        <a:pt x="255" y="397"/>
                      </a:lnTo>
                      <a:lnTo>
                        <a:pt x="262" y="403"/>
                      </a:lnTo>
                      <a:lnTo>
                        <a:pt x="268" y="409"/>
                      </a:lnTo>
                      <a:lnTo>
                        <a:pt x="273" y="417"/>
                      </a:lnTo>
                      <a:lnTo>
                        <a:pt x="278" y="423"/>
                      </a:lnTo>
                      <a:lnTo>
                        <a:pt x="281" y="430"/>
                      </a:lnTo>
                      <a:lnTo>
                        <a:pt x="284" y="437"/>
                      </a:lnTo>
                      <a:lnTo>
                        <a:pt x="287" y="445"/>
                      </a:lnTo>
                      <a:lnTo>
                        <a:pt x="288" y="454"/>
                      </a:lnTo>
                      <a:lnTo>
                        <a:pt x="288" y="462"/>
                      </a:lnTo>
                      <a:lnTo>
                        <a:pt x="288" y="471"/>
                      </a:lnTo>
                      <a:lnTo>
                        <a:pt x="285" y="480"/>
                      </a:lnTo>
                      <a:lnTo>
                        <a:pt x="283" y="489"/>
                      </a:lnTo>
                      <a:lnTo>
                        <a:pt x="280" y="497"/>
                      </a:lnTo>
                      <a:lnTo>
                        <a:pt x="276" y="504"/>
                      </a:lnTo>
                      <a:lnTo>
                        <a:pt x="271" y="511"/>
                      </a:lnTo>
                      <a:lnTo>
                        <a:pt x="265" y="517"/>
                      </a:lnTo>
                      <a:lnTo>
                        <a:pt x="259" y="524"/>
                      </a:lnTo>
                      <a:lnTo>
                        <a:pt x="251" y="529"/>
                      </a:lnTo>
                      <a:lnTo>
                        <a:pt x="242" y="533"/>
                      </a:lnTo>
                      <a:lnTo>
                        <a:pt x="233" y="537"/>
                      </a:lnTo>
                      <a:lnTo>
                        <a:pt x="223" y="540"/>
                      </a:lnTo>
                      <a:lnTo>
                        <a:pt x="213" y="543"/>
                      </a:lnTo>
                      <a:lnTo>
                        <a:pt x="200" y="545"/>
                      </a:lnTo>
                      <a:lnTo>
                        <a:pt x="188" y="546"/>
                      </a:lnTo>
                      <a:lnTo>
                        <a:pt x="175" y="546"/>
                      </a:lnTo>
                      <a:lnTo>
                        <a:pt x="154" y="546"/>
                      </a:lnTo>
                      <a:lnTo>
                        <a:pt x="132" y="543"/>
                      </a:lnTo>
                      <a:lnTo>
                        <a:pt x="112" y="540"/>
                      </a:lnTo>
                      <a:lnTo>
                        <a:pt x="92" y="535"/>
                      </a:lnTo>
                      <a:lnTo>
                        <a:pt x="74" y="529"/>
                      </a:lnTo>
                      <a:lnTo>
                        <a:pt x="56" y="523"/>
                      </a:lnTo>
                      <a:lnTo>
                        <a:pt x="40" y="514"/>
                      </a:lnTo>
                      <a:lnTo>
                        <a:pt x="26" y="507"/>
                      </a:lnTo>
                      <a:lnTo>
                        <a:pt x="0" y="601"/>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latin typeface="Myriad Pro"/>
                  </a:endParaRPr>
                </a:p>
              </p:txBody>
            </p:sp>
            <p:sp>
              <p:nvSpPr>
                <p:cNvPr id="30" name="Freeform 29"/>
                <p:cNvSpPr>
                  <a:spLocks noEditPoints="1"/>
                </p:cNvSpPr>
                <p:nvPr/>
              </p:nvSpPr>
              <p:spPr bwMode="auto">
                <a:xfrm>
                  <a:off x="656520" y="250031"/>
                  <a:ext cx="780730" cy="84203"/>
                </a:xfrm>
                <a:custGeom>
                  <a:avLst/>
                  <a:gdLst/>
                  <a:ahLst/>
                  <a:cxnLst>
                    <a:cxn ang="0">
                      <a:pos x="5506" y="10"/>
                    </a:cxn>
                    <a:cxn ang="0">
                      <a:pos x="5169" y="544"/>
                    </a:cxn>
                    <a:cxn ang="0">
                      <a:pos x="5029" y="477"/>
                    </a:cxn>
                    <a:cxn ang="0">
                      <a:pos x="4982" y="270"/>
                    </a:cxn>
                    <a:cxn ang="0">
                      <a:pos x="5063" y="133"/>
                    </a:cxn>
                    <a:cxn ang="0">
                      <a:pos x="5293" y="109"/>
                    </a:cxn>
                    <a:cxn ang="0">
                      <a:pos x="5122" y="6"/>
                    </a:cxn>
                    <a:cxn ang="0">
                      <a:pos x="4924" y="122"/>
                    </a:cxn>
                    <a:cxn ang="0">
                      <a:pos x="4861" y="362"/>
                    </a:cxn>
                    <a:cxn ang="0">
                      <a:pos x="4955" y="565"/>
                    </a:cxn>
                    <a:cxn ang="0">
                      <a:pos x="5175" y="641"/>
                    </a:cxn>
                    <a:cxn ang="0">
                      <a:pos x="4373" y="269"/>
                    </a:cxn>
                    <a:cxn ang="0">
                      <a:pos x="4761" y="631"/>
                    </a:cxn>
                    <a:cxn ang="0">
                      <a:pos x="4630" y="407"/>
                    </a:cxn>
                    <a:cxn ang="0">
                      <a:pos x="3905" y="100"/>
                    </a:cxn>
                    <a:cxn ang="0">
                      <a:pos x="3809" y="456"/>
                    </a:cxn>
                    <a:cxn ang="0">
                      <a:pos x="3020" y="10"/>
                    </a:cxn>
                    <a:cxn ang="0">
                      <a:pos x="2324" y="528"/>
                    </a:cxn>
                    <a:cxn ang="0">
                      <a:pos x="2455" y="633"/>
                    </a:cxn>
                    <a:cxn ang="0">
                      <a:pos x="2663" y="610"/>
                    </a:cxn>
                    <a:cxn ang="0">
                      <a:pos x="2767" y="461"/>
                    </a:cxn>
                    <a:cxn ang="0">
                      <a:pos x="2644" y="481"/>
                    </a:cxn>
                    <a:cxn ang="0">
                      <a:pos x="2470" y="533"/>
                    </a:cxn>
                    <a:cxn ang="0">
                      <a:pos x="1803" y="609"/>
                    </a:cxn>
                    <a:cxn ang="0">
                      <a:pos x="2082" y="617"/>
                    </a:cxn>
                    <a:cxn ang="0">
                      <a:pos x="2191" y="472"/>
                    </a:cxn>
                    <a:cxn ang="0">
                      <a:pos x="2070" y="286"/>
                    </a:cxn>
                    <a:cxn ang="0">
                      <a:pos x="1914" y="177"/>
                    </a:cxn>
                    <a:cxn ang="0">
                      <a:pos x="1991" y="95"/>
                    </a:cxn>
                    <a:cxn ang="0">
                      <a:pos x="2106" y="9"/>
                    </a:cxn>
                    <a:cxn ang="0">
                      <a:pos x="1823" y="93"/>
                    </a:cxn>
                    <a:cxn ang="0">
                      <a:pos x="1869" y="310"/>
                    </a:cxn>
                    <a:cxn ang="0">
                      <a:pos x="2067" y="423"/>
                    </a:cxn>
                    <a:cxn ang="0">
                      <a:pos x="2031" y="533"/>
                    </a:cxn>
                    <a:cxn ang="0">
                      <a:pos x="1789" y="601"/>
                    </a:cxn>
                    <a:cxn ang="0">
                      <a:pos x="1348" y="251"/>
                    </a:cxn>
                    <a:cxn ang="0">
                      <a:pos x="1587" y="422"/>
                    </a:cxn>
                    <a:cxn ang="0">
                      <a:pos x="1300" y="631"/>
                    </a:cxn>
                    <a:cxn ang="0">
                      <a:pos x="679" y="482"/>
                    </a:cxn>
                    <a:cxn ang="0">
                      <a:pos x="668" y="177"/>
                    </a:cxn>
                    <a:cxn ang="0">
                      <a:pos x="807" y="91"/>
                    </a:cxn>
                    <a:cxn ang="0">
                      <a:pos x="944" y="177"/>
                    </a:cxn>
                    <a:cxn ang="0">
                      <a:pos x="933" y="482"/>
                    </a:cxn>
                    <a:cxn ang="0">
                      <a:pos x="804" y="550"/>
                    </a:cxn>
                    <a:cxn ang="0">
                      <a:pos x="993" y="575"/>
                    </a:cxn>
                    <a:cxn ang="0">
                      <a:pos x="1094" y="370"/>
                    </a:cxn>
                    <a:cxn ang="0">
                      <a:pos x="1054" y="137"/>
                    </a:cxn>
                    <a:cxn ang="0">
                      <a:pos x="890" y="9"/>
                    </a:cxn>
                    <a:cxn ang="0">
                      <a:pos x="665" y="37"/>
                    </a:cxn>
                    <a:cxn ang="0">
                      <a:pos x="531" y="209"/>
                    </a:cxn>
                    <a:cxn ang="0">
                      <a:pos x="535" y="452"/>
                    </a:cxn>
                    <a:cxn ang="0">
                      <a:pos x="670" y="611"/>
                    </a:cxn>
                    <a:cxn ang="0">
                      <a:pos x="403" y="539"/>
                    </a:cxn>
                    <a:cxn ang="0">
                      <a:pos x="216" y="516"/>
                    </a:cxn>
                    <a:cxn ang="0">
                      <a:pos x="123" y="371"/>
                    </a:cxn>
                    <a:cxn ang="0">
                      <a:pos x="160" y="176"/>
                    </a:cxn>
                    <a:cxn ang="0">
                      <a:pos x="337" y="94"/>
                    </a:cxn>
                    <a:cxn ang="0">
                      <a:pos x="383" y="3"/>
                    </a:cxn>
                    <a:cxn ang="0">
                      <a:pos x="130" y="59"/>
                    </a:cxn>
                    <a:cxn ang="0">
                      <a:pos x="6" y="255"/>
                    </a:cxn>
                    <a:cxn ang="0">
                      <a:pos x="41" y="497"/>
                    </a:cxn>
                    <a:cxn ang="0">
                      <a:pos x="215" y="628"/>
                    </a:cxn>
                    <a:cxn ang="0">
                      <a:pos x="458" y="523"/>
                    </a:cxn>
                  </a:cxnLst>
                  <a:rect l="0" t="0" r="r" b="b"/>
                  <a:pathLst>
                    <a:path w="5893" h="641">
                      <a:moveTo>
                        <a:pt x="5686" y="631"/>
                      </a:moveTo>
                      <a:lnTo>
                        <a:pt x="5686" y="369"/>
                      </a:lnTo>
                      <a:lnTo>
                        <a:pt x="5893" y="10"/>
                      </a:lnTo>
                      <a:lnTo>
                        <a:pt x="5764" y="10"/>
                      </a:lnTo>
                      <a:lnTo>
                        <a:pt x="5690" y="169"/>
                      </a:lnTo>
                      <a:lnTo>
                        <a:pt x="5675" y="202"/>
                      </a:lnTo>
                      <a:lnTo>
                        <a:pt x="5661" y="232"/>
                      </a:lnTo>
                      <a:lnTo>
                        <a:pt x="5648" y="262"/>
                      </a:lnTo>
                      <a:lnTo>
                        <a:pt x="5636" y="292"/>
                      </a:lnTo>
                      <a:lnTo>
                        <a:pt x="5635" y="292"/>
                      </a:lnTo>
                      <a:lnTo>
                        <a:pt x="5621" y="261"/>
                      </a:lnTo>
                      <a:lnTo>
                        <a:pt x="5609" y="232"/>
                      </a:lnTo>
                      <a:lnTo>
                        <a:pt x="5596" y="202"/>
                      </a:lnTo>
                      <a:lnTo>
                        <a:pt x="5580" y="170"/>
                      </a:lnTo>
                      <a:lnTo>
                        <a:pt x="5506" y="10"/>
                      </a:lnTo>
                      <a:lnTo>
                        <a:pt x="5377" y="10"/>
                      </a:lnTo>
                      <a:lnTo>
                        <a:pt x="5573" y="372"/>
                      </a:lnTo>
                      <a:lnTo>
                        <a:pt x="5573" y="631"/>
                      </a:lnTo>
                      <a:lnTo>
                        <a:pt x="5686" y="631"/>
                      </a:lnTo>
                      <a:close/>
                      <a:moveTo>
                        <a:pt x="5318" y="523"/>
                      </a:moveTo>
                      <a:lnTo>
                        <a:pt x="5306" y="528"/>
                      </a:lnTo>
                      <a:lnTo>
                        <a:pt x="5293" y="532"/>
                      </a:lnTo>
                      <a:lnTo>
                        <a:pt x="5277" y="536"/>
                      </a:lnTo>
                      <a:lnTo>
                        <a:pt x="5262" y="539"/>
                      </a:lnTo>
                      <a:lnTo>
                        <a:pt x="5245" y="542"/>
                      </a:lnTo>
                      <a:lnTo>
                        <a:pt x="5229" y="544"/>
                      </a:lnTo>
                      <a:lnTo>
                        <a:pt x="5211" y="545"/>
                      </a:lnTo>
                      <a:lnTo>
                        <a:pt x="5194" y="545"/>
                      </a:lnTo>
                      <a:lnTo>
                        <a:pt x="5182" y="545"/>
                      </a:lnTo>
                      <a:lnTo>
                        <a:pt x="5169" y="544"/>
                      </a:lnTo>
                      <a:lnTo>
                        <a:pt x="5157" y="543"/>
                      </a:lnTo>
                      <a:lnTo>
                        <a:pt x="5146" y="541"/>
                      </a:lnTo>
                      <a:lnTo>
                        <a:pt x="5134" y="539"/>
                      </a:lnTo>
                      <a:lnTo>
                        <a:pt x="5124" y="537"/>
                      </a:lnTo>
                      <a:lnTo>
                        <a:pt x="5113" y="534"/>
                      </a:lnTo>
                      <a:lnTo>
                        <a:pt x="5104" y="530"/>
                      </a:lnTo>
                      <a:lnTo>
                        <a:pt x="5093" y="526"/>
                      </a:lnTo>
                      <a:lnTo>
                        <a:pt x="5084" y="522"/>
                      </a:lnTo>
                      <a:lnTo>
                        <a:pt x="5075" y="516"/>
                      </a:lnTo>
                      <a:lnTo>
                        <a:pt x="5067" y="511"/>
                      </a:lnTo>
                      <a:lnTo>
                        <a:pt x="5057" y="505"/>
                      </a:lnTo>
                      <a:lnTo>
                        <a:pt x="5050" y="499"/>
                      </a:lnTo>
                      <a:lnTo>
                        <a:pt x="5042" y="492"/>
                      </a:lnTo>
                      <a:lnTo>
                        <a:pt x="5036" y="486"/>
                      </a:lnTo>
                      <a:lnTo>
                        <a:pt x="5029" y="477"/>
                      </a:lnTo>
                      <a:lnTo>
                        <a:pt x="5022" y="470"/>
                      </a:lnTo>
                      <a:lnTo>
                        <a:pt x="5016" y="462"/>
                      </a:lnTo>
                      <a:lnTo>
                        <a:pt x="5011" y="453"/>
                      </a:lnTo>
                      <a:lnTo>
                        <a:pt x="5006" y="443"/>
                      </a:lnTo>
                      <a:lnTo>
                        <a:pt x="5001" y="434"/>
                      </a:lnTo>
                      <a:lnTo>
                        <a:pt x="4997" y="425"/>
                      </a:lnTo>
                      <a:lnTo>
                        <a:pt x="4993" y="415"/>
                      </a:lnTo>
                      <a:lnTo>
                        <a:pt x="4986" y="393"/>
                      </a:lnTo>
                      <a:lnTo>
                        <a:pt x="4982" y="371"/>
                      </a:lnTo>
                      <a:lnTo>
                        <a:pt x="4979" y="347"/>
                      </a:lnTo>
                      <a:lnTo>
                        <a:pt x="4978" y="322"/>
                      </a:lnTo>
                      <a:lnTo>
                        <a:pt x="4979" y="309"/>
                      </a:lnTo>
                      <a:lnTo>
                        <a:pt x="4979" y="295"/>
                      </a:lnTo>
                      <a:lnTo>
                        <a:pt x="4981" y="282"/>
                      </a:lnTo>
                      <a:lnTo>
                        <a:pt x="4982" y="270"/>
                      </a:lnTo>
                      <a:lnTo>
                        <a:pt x="4985" y="257"/>
                      </a:lnTo>
                      <a:lnTo>
                        <a:pt x="4987" y="246"/>
                      </a:lnTo>
                      <a:lnTo>
                        <a:pt x="4991" y="235"/>
                      </a:lnTo>
                      <a:lnTo>
                        <a:pt x="4995" y="223"/>
                      </a:lnTo>
                      <a:lnTo>
                        <a:pt x="4999" y="213"/>
                      </a:lnTo>
                      <a:lnTo>
                        <a:pt x="5004" y="203"/>
                      </a:lnTo>
                      <a:lnTo>
                        <a:pt x="5008" y="193"/>
                      </a:lnTo>
                      <a:lnTo>
                        <a:pt x="5014" y="184"/>
                      </a:lnTo>
                      <a:lnTo>
                        <a:pt x="5019" y="176"/>
                      </a:lnTo>
                      <a:lnTo>
                        <a:pt x="5026" y="168"/>
                      </a:lnTo>
                      <a:lnTo>
                        <a:pt x="5033" y="159"/>
                      </a:lnTo>
                      <a:lnTo>
                        <a:pt x="5040" y="152"/>
                      </a:lnTo>
                      <a:lnTo>
                        <a:pt x="5047" y="145"/>
                      </a:lnTo>
                      <a:lnTo>
                        <a:pt x="5055" y="139"/>
                      </a:lnTo>
                      <a:lnTo>
                        <a:pt x="5063" y="133"/>
                      </a:lnTo>
                      <a:lnTo>
                        <a:pt x="5072" y="127"/>
                      </a:lnTo>
                      <a:lnTo>
                        <a:pt x="5080" y="121"/>
                      </a:lnTo>
                      <a:lnTo>
                        <a:pt x="5089" y="117"/>
                      </a:lnTo>
                      <a:lnTo>
                        <a:pt x="5098" y="112"/>
                      </a:lnTo>
                      <a:lnTo>
                        <a:pt x="5109" y="109"/>
                      </a:lnTo>
                      <a:lnTo>
                        <a:pt x="5129" y="102"/>
                      </a:lnTo>
                      <a:lnTo>
                        <a:pt x="5150" y="98"/>
                      </a:lnTo>
                      <a:lnTo>
                        <a:pt x="5172" y="95"/>
                      </a:lnTo>
                      <a:lnTo>
                        <a:pt x="5196" y="94"/>
                      </a:lnTo>
                      <a:lnTo>
                        <a:pt x="5215" y="95"/>
                      </a:lnTo>
                      <a:lnTo>
                        <a:pt x="5232" y="96"/>
                      </a:lnTo>
                      <a:lnTo>
                        <a:pt x="5248" y="98"/>
                      </a:lnTo>
                      <a:lnTo>
                        <a:pt x="5264" y="101"/>
                      </a:lnTo>
                      <a:lnTo>
                        <a:pt x="5279" y="105"/>
                      </a:lnTo>
                      <a:lnTo>
                        <a:pt x="5293" y="109"/>
                      </a:lnTo>
                      <a:lnTo>
                        <a:pt x="5305" y="113"/>
                      </a:lnTo>
                      <a:lnTo>
                        <a:pt x="5316" y="118"/>
                      </a:lnTo>
                      <a:lnTo>
                        <a:pt x="5341" y="28"/>
                      </a:lnTo>
                      <a:lnTo>
                        <a:pt x="5332" y="24"/>
                      </a:lnTo>
                      <a:lnTo>
                        <a:pt x="5318" y="19"/>
                      </a:lnTo>
                      <a:lnTo>
                        <a:pt x="5303" y="13"/>
                      </a:lnTo>
                      <a:lnTo>
                        <a:pt x="5285" y="9"/>
                      </a:lnTo>
                      <a:lnTo>
                        <a:pt x="5265" y="6"/>
                      </a:lnTo>
                      <a:lnTo>
                        <a:pt x="5242" y="3"/>
                      </a:lnTo>
                      <a:lnTo>
                        <a:pt x="5218" y="1"/>
                      </a:lnTo>
                      <a:lnTo>
                        <a:pt x="5191" y="0"/>
                      </a:lnTo>
                      <a:lnTo>
                        <a:pt x="5173" y="1"/>
                      </a:lnTo>
                      <a:lnTo>
                        <a:pt x="5156" y="2"/>
                      </a:lnTo>
                      <a:lnTo>
                        <a:pt x="5139" y="4"/>
                      </a:lnTo>
                      <a:lnTo>
                        <a:pt x="5122" y="6"/>
                      </a:lnTo>
                      <a:lnTo>
                        <a:pt x="5106" y="9"/>
                      </a:lnTo>
                      <a:lnTo>
                        <a:pt x="5090" y="13"/>
                      </a:lnTo>
                      <a:lnTo>
                        <a:pt x="5075" y="17"/>
                      </a:lnTo>
                      <a:lnTo>
                        <a:pt x="5059" y="23"/>
                      </a:lnTo>
                      <a:lnTo>
                        <a:pt x="5045" y="29"/>
                      </a:lnTo>
                      <a:lnTo>
                        <a:pt x="5031" y="35"/>
                      </a:lnTo>
                      <a:lnTo>
                        <a:pt x="5016" y="42"/>
                      </a:lnTo>
                      <a:lnTo>
                        <a:pt x="5003" y="50"/>
                      </a:lnTo>
                      <a:lnTo>
                        <a:pt x="4989" y="59"/>
                      </a:lnTo>
                      <a:lnTo>
                        <a:pt x="4977" y="68"/>
                      </a:lnTo>
                      <a:lnTo>
                        <a:pt x="4966" y="77"/>
                      </a:lnTo>
                      <a:lnTo>
                        <a:pt x="4955" y="87"/>
                      </a:lnTo>
                      <a:lnTo>
                        <a:pt x="4943" y="99"/>
                      </a:lnTo>
                      <a:lnTo>
                        <a:pt x="4933" y="110"/>
                      </a:lnTo>
                      <a:lnTo>
                        <a:pt x="4924" y="122"/>
                      </a:lnTo>
                      <a:lnTo>
                        <a:pt x="4914" y="135"/>
                      </a:lnTo>
                      <a:lnTo>
                        <a:pt x="4906" y="148"/>
                      </a:lnTo>
                      <a:lnTo>
                        <a:pt x="4898" y="162"/>
                      </a:lnTo>
                      <a:lnTo>
                        <a:pt x="4891" y="176"/>
                      </a:lnTo>
                      <a:lnTo>
                        <a:pt x="4885" y="190"/>
                      </a:lnTo>
                      <a:lnTo>
                        <a:pt x="4879" y="206"/>
                      </a:lnTo>
                      <a:lnTo>
                        <a:pt x="4873" y="222"/>
                      </a:lnTo>
                      <a:lnTo>
                        <a:pt x="4869" y="239"/>
                      </a:lnTo>
                      <a:lnTo>
                        <a:pt x="4866" y="255"/>
                      </a:lnTo>
                      <a:lnTo>
                        <a:pt x="4863" y="273"/>
                      </a:lnTo>
                      <a:lnTo>
                        <a:pt x="4861" y="290"/>
                      </a:lnTo>
                      <a:lnTo>
                        <a:pt x="4860" y="309"/>
                      </a:lnTo>
                      <a:lnTo>
                        <a:pt x="4859" y="328"/>
                      </a:lnTo>
                      <a:lnTo>
                        <a:pt x="4860" y="346"/>
                      </a:lnTo>
                      <a:lnTo>
                        <a:pt x="4861" y="362"/>
                      </a:lnTo>
                      <a:lnTo>
                        <a:pt x="4862" y="380"/>
                      </a:lnTo>
                      <a:lnTo>
                        <a:pt x="4865" y="395"/>
                      </a:lnTo>
                      <a:lnTo>
                        <a:pt x="4868" y="412"/>
                      </a:lnTo>
                      <a:lnTo>
                        <a:pt x="4871" y="427"/>
                      </a:lnTo>
                      <a:lnTo>
                        <a:pt x="4876" y="441"/>
                      </a:lnTo>
                      <a:lnTo>
                        <a:pt x="4881" y="457"/>
                      </a:lnTo>
                      <a:lnTo>
                        <a:pt x="4887" y="470"/>
                      </a:lnTo>
                      <a:lnTo>
                        <a:pt x="4893" y="484"/>
                      </a:lnTo>
                      <a:lnTo>
                        <a:pt x="4900" y="497"/>
                      </a:lnTo>
                      <a:lnTo>
                        <a:pt x="4907" y="509"/>
                      </a:lnTo>
                      <a:lnTo>
                        <a:pt x="4915" y="522"/>
                      </a:lnTo>
                      <a:lnTo>
                        <a:pt x="4925" y="534"/>
                      </a:lnTo>
                      <a:lnTo>
                        <a:pt x="4934" y="544"/>
                      </a:lnTo>
                      <a:lnTo>
                        <a:pt x="4943" y="555"/>
                      </a:lnTo>
                      <a:lnTo>
                        <a:pt x="4955" y="565"/>
                      </a:lnTo>
                      <a:lnTo>
                        <a:pt x="4965" y="574"/>
                      </a:lnTo>
                      <a:lnTo>
                        <a:pt x="4977" y="583"/>
                      </a:lnTo>
                      <a:lnTo>
                        <a:pt x="4989" y="592"/>
                      </a:lnTo>
                      <a:lnTo>
                        <a:pt x="5002" y="599"/>
                      </a:lnTo>
                      <a:lnTo>
                        <a:pt x="5015" y="606"/>
                      </a:lnTo>
                      <a:lnTo>
                        <a:pt x="5029" y="612"/>
                      </a:lnTo>
                      <a:lnTo>
                        <a:pt x="5043" y="618"/>
                      </a:lnTo>
                      <a:lnTo>
                        <a:pt x="5058" y="623"/>
                      </a:lnTo>
                      <a:lnTo>
                        <a:pt x="5074" y="628"/>
                      </a:lnTo>
                      <a:lnTo>
                        <a:pt x="5089" y="632"/>
                      </a:lnTo>
                      <a:lnTo>
                        <a:pt x="5106" y="635"/>
                      </a:lnTo>
                      <a:lnTo>
                        <a:pt x="5122" y="637"/>
                      </a:lnTo>
                      <a:lnTo>
                        <a:pt x="5139" y="639"/>
                      </a:lnTo>
                      <a:lnTo>
                        <a:pt x="5158" y="640"/>
                      </a:lnTo>
                      <a:lnTo>
                        <a:pt x="5175" y="641"/>
                      </a:lnTo>
                      <a:lnTo>
                        <a:pt x="5203" y="640"/>
                      </a:lnTo>
                      <a:lnTo>
                        <a:pt x="5229" y="638"/>
                      </a:lnTo>
                      <a:lnTo>
                        <a:pt x="5253" y="635"/>
                      </a:lnTo>
                      <a:lnTo>
                        <a:pt x="5274" y="632"/>
                      </a:lnTo>
                      <a:lnTo>
                        <a:pt x="5294" y="628"/>
                      </a:lnTo>
                      <a:lnTo>
                        <a:pt x="5310" y="622"/>
                      </a:lnTo>
                      <a:lnTo>
                        <a:pt x="5324" y="617"/>
                      </a:lnTo>
                      <a:lnTo>
                        <a:pt x="5337" y="612"/>
                      </a:lnTo>
                      <a:lnTo>
                        <a:pt x="5318" y="523"/>
                      </a:lnTo>
                      <a:close/>
                      <a:moveTo>
                        <a:pt x="4374" y="631"/>
                      </a:moveTo>
                      <a:lnTo>
                        <a:pt x="4374" y="408"/>
                      </a:lnTo>
                      <a:lnTo>
                        <a:pt x="4374" y="371"/>
                      </a:lnTo>
                      <a:lnTo>
                        <a:pt x="4374" y="335"/>
                      </a:lnTo>
                      <a:lnTo>
                        <a:pt x="4374" y="301"/>
                      </a:lnTo>
                      <a:lnTo>
                        <a:pt x="4373" y="269"/>
                      </a:lnTo>
                      <a:lnTo>
                        <a:pt x="4372" y="237"/>
                      </a:lnTo>
                      <a:lnTo>
                        <a:pt x="4371" y="205"/>
                      </a:lnTo>
                      <a:lnTo>
                        <a:pt x="4370" y="175"/>
                      </a:lnTo>
                      <a:lnTo>
                        <a:pt x="4369" y="144"/>
                      </a:lnTo>
                      <a:lnTo>
                        <a:pt x="4371" y="144"/>
                      </a:lnTo>
                      <a:lnTo>
                        <a:pt x="4383" y="170"/>
                      </a:lnTo>
                      <a:lnTo>
                        <a:pt x="4396" y="198"/>
                      </a:lnTo>
                      <a:lnTo>
                        <a:pt x="4410" y="224"/>
                      </a:lnTo>
                      <a:lnTo>
                        <a:pt x="4423" y="251"/>
                      </a:lnTo>
                      <a:lnTo>
                        <a:pt x="4438" y="279"/>
                      </a:lnTo>
                      <a:lnTo>
                        <a:pt x="4453" y="306"/>
                      </a:lnTo>
                      <a:lnTo>
                        <a:pt x="4468" y="332"/>
                      </a:lnTo>
                      <a:lnTo>
                        <a:pt x="4483" y="358"/>
                      </a:lnTo>
                      <a:lnTo>
                        <a:pt x="4644" y="631"/>
                      </a:lnTo>
                      <a:lnTo>
                        <a:pt x="4761" y="631"/>
                      </a:lnTo>
                      <a:lnTo>
                        <a:pt x="4761" y="10"/>
                      </a:lnTo>
                      <a:lnTo>
                        <a:pt x="4657" y="10"/>
                      </a:lnTo>
                      <a:lnTo>
                        <a:pt x="4657" y="226"/>
                      </a:lnTo>
                      <a:lnTo>
                        <a:pt x="4657" y="261"/>
                      </a:lnTo>
                      <a:lnTo>
                        <a:pt x="4658" y="295"/>
                      </a:lnTo>
                      <a:lnTo>
                        <a:pt x="4658" y="328"/>
                      </a:lnTo>
                      <a:lnTo>
                        <a:pt x="4659" y="360"/>
                      </a:lnTo>
                      <a:lnTo>
                        <a:pt x="4661" y="391"/>
                      </a:lnTo>
                      <a:lnTo>
                        <a:pt x="4662" y="422"/>
                      </a:lnTo>
                      <a:lnTo>
                        <a:pt x="4665" y="453"/>
                      </a:lnTo>
                      <a:lnTo>
                        <a:pt x="4667" y="484"/>
                      </a:lnTo>
                      <a:lnTo>
                        <a:pt x="4665" y="485"/>
                      </a:lnTo>
                      <a:lnTo>
                        <a:pt x="4653" y="459"/>
                      </a:lnTo>
                      <a:lnTo>
                        <a:pt x="4642" y="433"/>
                      </a:lnTo>
                      <a:lnTo>
                        <a:pt x="4630" y="407"/>
                      </a:lnTo>
                      <a:lnTo>
                        <a:pt x="4616" y="381"/>
                      </a:lnTo>
                      <a:lnTo>
                        <a:pt x="4603" y="355"/>
                      </a:lnTo>
                      <a:lnTo>
                        <a:pt x="4589" y="328"/>
                      </a:lnTo>
                      <a:lnTo>
                        <a:pt x="4574" y="302"/>
                      </a:lnTo>
                      <a:lnTo>
                        <a:pt x="4559" y="277"/>
                      </a:lnTo>
                      <a:lnTo>
                        <a:pt x="4399" y="10"/>
                      </a:lnTo>
                      <a:lnTo>
                        <a:pt x="4270" y="10"/>
                      </a:lnTo>
                      <a:lnTo>
                        <a:pt x="4270" y="631"/>
                      </a:lnTo>
                      <a:lnTo>
                        <a:pt x="4374" y="631"/>
                      </a:lnTo>
                      <a:close/>
                      <a:moveTo>
                        <a:pt x="3827" y="369"/>
                      </a:moveTo>
                      <a:lnTo>
                        <a:pt x="3876" y="216"/>
                      </a:lnTo>
                      <a:lnTo>
                        <a:pt x="3884" y="187"/>
                      </a:lnTo>
                      <a:lnTo>
                        <a:pt x="3891" y="158"/>
                      </a:lnTo>
                      <a:lnTo>
                        <a:pt x="3898" y="129"/>
                      </a:lnTo>
                      <a:lnTo>
                        <a:pt x="3905" y="100"/>
                      </a:lnTo>
                      <a:lnTo>
                        <a:pt x="3908" y="100"/>
                      </a:lnTo>
                      <a:lnTo>
                        <a:pt x="3915" y="128"/>
                      </a:lnTo>
                      <a:lnTo>
                        <a:pt x="3922" y="157"/>
                      </a:lnTo>
                      <a:lnTo>
                        <a:pt x="3930" y="187"/>
                      </a:lnTo>
                      <a:lnTo>
                        <a:pt x="3938" y="217"/>
                      </a:lnTo>
                      <a:lnTo>
                        <a:pt x="3988" y="369"/>
                      </a:lnTo>
                      <a:lnTo>
                        <a:pt x="3827" y="369"/>
                      </a:lnTo>
                      <a:close/>
                      <a:moveTo>
                        <a:pt x="4006" y="456"/>
                      </a:moveTo>
                      <a:lnTo>
                        <a:pt x="4063" y="631"/>
                      </a:lnTo>
                      <a:lnTo>
                        <a:pt x="4184" y="631"/>
                      </a:lnTo>
                      <a:lnTo>
                        <a:pt x="3983" y="10"/>
                      </a:lnTo>
                      <a:lnTo>
                        <a:pt x="3839" y="10"/>
                      </a:lnTo>
                      <a:lnTo>
                        <a:pt x="3639" y="631"/>
                      </a:lnTo>
                      <a:lnTo>
                        <a:pt x="3756" y="631"/>
                      </a:lnTo>
                      <a:lnTo>
                        <a:pt x="3809" y="456"/>
                      </a:lnTo>
                      <a:lnTo>
                        <a:pt x="4006" y="456"/>
                      </a:lnTo>
                      <a:close/>
                      <a:moveTo>
                        <a:pt x="3389" y="631"/>
                      </a:moveTo>
                      <a:lnTo>
                        <a:pt x="3502" y="631"/>
                      </a:lnTo>
                      <a:lnTo>
                        <a:pt x="3502" y="105"/>
                      </a:lnTo>
                      <a:lnTo>
                        <a:pt x="3680" y="105"/>
                      </a:lnTo>
                      <a:lnTo>
                        <a:pt x="3680" y="10"/>
                      </a:lnTo>
                      <a:lnTo>
                        <a:pt x="3211" y="10"/>
                      </a:lnTo>
                      <a:lnTo>
                        <a:pt x="3211" y="105"/>
                      </a:lnTo>
                      <a:lnTo>
                        <a:pt x="3389" y="105"/>
                      </a:lnTo>
                      <a:lnTo>
                        <a:pt x="3389" y="631"/>
                      </a:lnTo>
                      <a:close/>
                      <a:moveTo>
                        <a:pt x="2906" y="631"/>
                      </a:moveTo>
                      <a:lnTo>
                        <a:pt x="3275" y="631"/>
                      </a:lnTo>
                      <a:lnTo>
                        <a:pt x="3275" y="536"/>
                      </a:lnTo>
                      <a:lnTo>
                        <a:pt x="3020" y="536"/>
                      </a:lnTo>
                      <a:lnTo>
                        <a:pt x="3020" y="10"/>
                      </a:lnTo>
                      <a:lnTo>
                        <a:pt x="2906" y="10"/>
                      </a:lnTo>
                      <a:lnTo>
                        <a:pt x="2906" y="631"/>
                      </a:lnTo>
                      <a:close/>
                      <a:moveTo>
                        <a:pt x="2293" y="10"/>
                      </a:moveTo>
                      <a:lnTo>
                        <a:pt x="2293" y="365"/>
                      </a:lnTo>
                      <a:lnTo>
                        <a:pt x="2293" y="383"/>
                      </a:lnTo>
                      <a:lnTo>
                        <a:pt x="2294" y="400"/>
                      </a:lnTo>
                      <a:lnTo>
                        <a:pt x="2295" y="417"/>
                      </a:lnTo>
                      <a:lnTo>
                        <a:pt x="2297" y="433"/>
                      </a:lnTo>
                      <a:lnTo>
                        <a:pt x="2299" y="449"/>
                      </a:lnTo>
                      <a:lnTo>
                        <a:pt x="2303" y="463"/>
                      </a:lnTo>
                      <a:lnTo>
                        <a:pt x="2306" y="477"/>
                      </a:lnTo>
                      <a:lnTo>
                        <a:pt x="2310" y="491"/>
                      </a:lnTo>
                      <a:lnTo>
                        <a:pt x="2314" y="503"/>
                      </a:lnTo>
                      <a:lnTo>
                        <a:pt x="2319" y="515"/>
                      </a:lnTo>
                      <a:lnTo>
                        <a:pt x="2324" y="528"/>
                      </a:lnTo>
                      <a:lnTo>
                        <a:pt x="2330" y="538"/>
                      </a:lnTo>
                      <a:lnTo>
                        <a:pt x="2336" y="548"/>
                      </a:lnTo>
                      <a:lnTo>
                        <a:pt x="2343" y="559"/>
                      </a:lnTo>
                      <a:lnTo>
                        <a:pt x="2350" y="568"/>
                      </a:lnTo>
                      <a:lnTo>
                        <a:pt x="2357" y="576"/>
                      </a:lnTo>
                      <a:lnTo>
                        <a:pt x="2365" y="584"/>
                      </a:lnTo>
                      <a:lnTo>
                        <a:pt x="2373" y="592"/>
                      </a:lnTo>
                      <a:lnTo>
                        <a:pt x="2383" y="599"/>
                      </a:lnTo>
                      <a:lnTo>
                        <a:pt x="2392" y="605"/>
                      </a:lnTo>
                      <a:lnTo>
                        <a:pt x="2401" y="611"/>
                      </a:lnTo>
                      <a:lnTo>
                        <a:pt x="2411" y="616"/>
                      </a:lnTo>
                      <a:lnTo>
                        <a:pt x="2422" y="621"/>
                      </a:lnTo>
                      <a:lnTo>
                        <a:pt x="2432" y="625"/>
                      </a:lnTo>
                      <a:lnTo>
                        <a:pt x="2443" y="629"/>
                      </a:lnTo>
                      <a:lnTo>
                        <a:pt x="2455" y="633"/>
                      </a:lnTo>
                      <a:lnTo>
                        <a:pt x="2466" y="635"/>
                      </a:lnTo>
                      <a:lnTo>
                        <a:pt x="2478" y="637"/>
                      </a:lnTo>
                      <a:lnTo>
                        <a:pt x="2503" y="640"/>
                      </a:lnTo>
                      <a:lnTo>
                        <a:pt x="2530" y="641"/>
                      </a:lnTo>
                      <a:lnTo>
                        <a:pt x="2543" y="641"/>
                      </a:lnTo>
                      <a:lnTo>
                        <a:pt x="2556" y="640"/>
                      </a:lnTo>
                      <a:lnTo>
                        <a:pt x="2570" y="639"/>
                      </a:lnTo>
                      <a:lnTo>
                        <a:pt x="2583" y="637"/>
                      </a:lnTo>
                      <a:lnTo>
                        <a:pt x="2595" y="635"/>
                      </a:lnTo>
                      <a:lnTo>
                        <a:pt x="2608" y="632"/>
                      </a:lnTo>
                      <a:lnTo>
                        <a:pt x="2619" y="629"/>
                      </a:lnTo>
                      <a:lnTo>
                        <a:pt x="2631" y="624"/>
                      </a:lnTo>
                      <a:lnTo>
                        <a:pt x="2643" y="620"/>
                      </a:lnTo>
                      <a:lnTo>
                        <a:pt x="2653" y="615"/>
                      </a:lnTo>
                      <a:lnTo>
                        <a:pt x="2663" y="610"/>
                      </a:lnTo>
                      <a:lnTo>
                        <a:pt x="2673" y="604"/>
                      </a:lnTo>
                      <a:lnTo>
                        <a:pt x="2683" y="598"/>
                      </a:lnTo>
                      <a:lnTo>
                        <a:pt x="2692" y="591"/>
                      </a:lnTo>
                      <a:lnTo>
                        <a:pt x="2701" y="582"/>
                      </a:lnTo>
                      <a:lnTo>
                        <a:pt x="2709" y="574"/>
                      </a:lnTo>
                      <a:lnTo>
                        <a:pt x="2718" y="566"/>
                      </a:lnTo>
                      <a:lnTo>
                        <a:pt x="2725" y="557"/>
                      </a:lnTo>
                      <a:lnTo>
                        <a:pt x="2732" y="546"/>
                      </a:lnTo>
                      <a:lnTo>
                        <a:pt x="2738" y="536"/>
                      </a:lnTo>
                      <a:lnTo>
                        <a:pt x="2744" y="525"/>
                      </a:lnTo>
                      <a:lnTo>
                        <a:pt x="2750" y="513"/>
                      </a:lnTo>
                      <a:lnTo>
                        <a:pt x="2755" y="501"/>
                      </a:lnTo>
                      <a:lnTo>
                        <a:pt x="2760" y="489"/>
                      </a:lnTo>
                      <a:lnTo>
                        <a:pt x="2764" y="475"/>
                      </a:lnTo>
                      <a:lnTo>
                        <a:pt x="2767" y="461"/>
                      </a:lnTo>
                      <a:lnTo>
                        <a:pt x="2770" y="446"/>
                      </a:lnTo>
                      <a:lnTo>
                        <a:pt x="2772" y="431"/>
                      </a:lnTo>
                      <a:lnTo>
                        <a:pt x="2774" y="416"/>
                      </a:lnTo>
                      <a:lnTo>
                        <a:pt x="2776" y="399"/>
                      </a:lnTo>
                      <a:lnTo>
                        <a:pt x="2777" y="383"/>
                      </a:lnTo>
                      <a:lnTo>
                        <a:pt x="2777" y="364"/>
                      </a:lnTo>
                      <a:lnTo>
                        <a:pt x="2777" y="10"/>
                      </a:lnTo>
                      <a:lnTo>
                        <a:pt x="2664" y="10"/>
                      </a:lnTo>
                      <a:lnTo>
                        <a:pt x="2664" y="372"/>
                      </a:lnTo>
                      <a:lnTo>
                        <a:pt x="2663" y="394"/>
                      </a:lnTo>
                      <a:lnTo>
                        <a:pt x="2661" y="415"/>
                      </a:lnTo>
                      <a:lnTo>
                        <a:pt x="2659" y="433"/>
                      </a:lnTo>
                      <a:lnTo>
                        <a:pt x="2655" y="451"/>
                      </a:lnTo>
                      <a:lnTo>
                        <a:pt x="2650" y="467"/>
                      </a:lnTo>
                      <a:lnTo>
                        <a:pt x="2644" y="481"/>
                      </a:lnTo>
                      <a:lnTo>
                        <a:pt x="2638" y="495"/>
                      </a:lnTo>
                      <a:lnTo>
                        <a:pt x="2629" y="506"/>
                      </a:lnTo>
                      <a:lnTo>
                        <a:pt x="2620" y="516"/>
                      </a:lnTo>
                      <a:lnTo>
                        <a:pt x="2611" y="526"/>
                      </a:lnTo>
                      <a:lnTo>
                        <a:pt x="2600" y="533"/>
                      </a:lnTo>
                      <a:lnTo>
                        <a:pt x="2588" y="539"/>
                      </a:lnTo>
                      <a:lnTo>
                        <a:pt x="2576" y="544"/>
                      </a:lnTo>
                      <a:lnTo>
                        <a:pt x="2563" y="547"/>
                      </a:lnTo>
                      <a:lnTo>
                        <a:pt x="2548" y="549"/>
                      </a:lnTo>
                      <a:lnTo>
                        <a:pt x="2534" y="549"/>
                      </a:lnTo>
                      <a:lnTo>
                        <a:pt x="2519" y="549"/>
                      </a:lnTo>
                      <a:lnTo>
                        <a:pt x="2506" y="547"/>
                      </a:lnTo>
                      <a:lnTo>
                        <a:pt x="2493" y="543"/>
                      </a:lnTo>
                      <a:lnTo>
                        <a:pt x="2481" y="539"/>
                      </a:lnTo>
                      <a:lnTo>
                        <a:pt x="2470" y="533"/>
                      </a:lnTo>
                      <a:lnTo>
                        <a:pt x="2460" y="526"/>
                      </a:lnTo>
                      <a:lnTo>
                        <a:pt x="2449" y="516"/>
                      </a:lnTo>
                      <a:lnTo>
                        <a:pt x="2441" y="506"/>
                      </a:lnTo>
                      <a:lnTo>
                        <a:pt x="2433" y="495"/>
                      </a:lnTo>
                      <a:lnTo>
                        <a:pt x="2426" y="481"/>
                      </a:lnTo>
                      <a:lnTo>
                        <a:pt x="2421" y="467"/>
                      </a:lnTo>
                      <a:lnTo>
                        <a:pt x="2416" y="451"/>
                      </a:lnTo>
                      <a:lnTo>
                        <a:pt x="2411" y="433"/>
                      </a:lnTo>
                      <a:lnTo>
                        <a:pt x="2408" y="415"/>
                      </a:lnTo>
                      <a:lnTo>
                        <a:pt x="2406" y="394"/>
                      </a:lnTo>
                      <a:lnTo>
                        <a:pt x="2406" y="372"/>
                      </a:lnTo>
                      <a:lnTo>
                        <a:pt x="2406" y="10"/>
                      </a:lnTo>
                      <a:lnTo>
                        <a:pt x="2293" y="10"/>
                      </a:lnTo>
                      <a:close/>
                      <a:moveTo>
                        <a:pt x="1789" y="601"/>
                      </a:moveTo>
                      <a:lnTo>
                        <a:pt x="1803" y="609"/>
                      </a:lnTo>
                      <a:lnTo>
                        <a:pt x="1821" y="616"/>
                      </a:lnTo>
                      <a:lnTo>
                        <a:pt x="1840" y="622"/>
                      </a:lnTo>
                      <a:lnTo>
                        <a:pt x="1861" y="629"/>
                      </a:lnTo>
                      <a:lnTo>
                        <a:pt x="1883" y="634"/>
                      </a:lnTo>
                      <a:lnTo>
                        <a:pt x="1908" y="637"/>
                      </a:lnTo>
                      <a:lnTo>
                        <a:pt x="1932" y="640"/>
                      </a:lnTo>
                      <a:lnTo>
                        <a:pt x="1956" y="641"/>
                      </a:lnTo>
                      <a:lnTo>
                        <a:pt x="1986" y="640"/>
                      </a:lnTo>
                      <a:lnTo>
                        <a:pt x="2013" y="637"/>
                      </a:lnTo>
                      <a:lnTo>
                        <a:pt x="2025" y="635"/>
                      </a:lnTo>
                      <a:lnTo>
                        <a:pt x="2037" y="632"/>
                      </a:lnTo>
                      <a:lnTo>
                        <a:pt x="2050" y="629"/>
                      </a:lnTo>
                      <a:lnTo>
                        <a:pt x="2061" y="625"/>
                      </a:lnTo>
                      <a:lnTo>
                        <a:pt x="2071" y="621"/>
                      </a:lnTo>
                      <a:lnTo>
                        <a:pt x="2082" y="617"/>
                      </a:lnTo>
                      <a:lnTo>
                        <a:pt x="2092" y="613"/>
                      </a:lnTo>
                      <a:lnTo>
                        <a:pt x="2101" y="608"/>
                      </a:lnTo>
                      <a:lnTo>
                        <a:pt x="2110" y="603"/>
                      </a:lnTo>
                      <a:lnTo>
                        <a:pt x="2119" y="597"/>
                      </a:lnTo>
                      <a:lnTo>
                        <a:pt x="2127" y="591"/>
                      </a:lnTo>
                      <a:lnTo>
                        <a:pt x="2134" y="584"/>
                      </a:lnTo>
                      <a:lnTo>
                        <a:pt x="2141" y="578"/>
                      </a:lnTo>
                      <a:lnTo>
                        <a:pt x="2147" y="571"/>
                      </a:lnTo>
                      <a:lnTo>
                        <a:pt x="2154" y="564"/>
                      </a:lnTo>
                      <a:lnTo>
                        <a:pt x="2160" y="557"/>
                      </a:lnTo>
                      <a:lnTo>
                        <a:pt x="2170" y="541"/>
                      </a:lnTo>
                      <a:lnTo>
                        <a:pt x="2177" y="526"/>
                      </a:lnTo>
                      <a:lnTo>
                        <a:pt x="2183" y="508"/>
                      </a:lnTo>
                      <a:lnTo>
                        <a:pt x="2189" y="491"/>
                      </a:lnTo>
                      <a:lnTo>
                        <a:pt x="2191" y="472"/>
                      </a:lnTo>
                      <a:lnTo>
                        <a:pt x="2192" y="454"/>
                      </a:lnTo>
                      <a:lnTo>
                        <a:pt x="2192" y="437"/>
                      </a:lnTo>
                      <a:lnTo>
                        <a:pt x="2190" y="422"/>
                      </a:lnTo>
                      <a:lnTo>
                        <a:pt x="2186" y="407"/>
                      </a:lnTo>
                      <a:lnTo>
                        <a:pt x="2182" y="393"/>
                      </a:lnTo>
                      <a:lnTo>
                        <a:pt x="2176" y="380"/>
                      </a:lnTo>
                      <a:lnTo>
                        <a:pt x="2170" y="367"/>
                      </a:lnTo>
                      <a:lnTo>
                        <a:pt x="2162" y="355"/>
                      </a:lnTo>
                      <a:lnTo>
                        <a:pt x="2153" y="344"/>
                      </a:lnTo>
                      <a:lnTo>
                        <a:pt x="2142" y="332"/>
                      </a:lnTo>
                      <a:lnTo>
                        <a:pt x="2130" y="322"/>
                      </a:lnTo>
                      <a:lnTo>
                        <a:pt x="2117" y="313"/>
                      </a:lnTo>
                      <a:lnTo>
                        <a:pt x="2102" y="303"/>
                      </a:lnTo>
                      <a:lnTo>
                        <a:pt x="2087" y="294"/>
                      </a:lnTo>
                      <a:lnTo>
                        <a:pt x="2070" y="286"/>
                      </a:lnTo>
                      <a:lnTo>
                        <a:pt x="2052" y="278"/>
                      </a:lnTo>
                      <a:lnTo>
                        <a:pt x="2032" y="270"/>
                      </a:lnTo>
                      <a:lnTo>
                        <a:pt x="2004" y="258"/>
                      </a:lnTo>
                      <a:lnTo>
                        <a:pt x="1979" y="247"/>
                      </a:lnTo>
                      <a:lnTo>
                        <a:pt x="1969" y="242"/>
                      </a:lnTo>
                      <a:lnTo>
                        <a:pt x="1958" y="236"/>
                      </a:lnTo>
                      <a:lnTo>
                        <a:pt x="1950" y="230"/>
                      </a:lnTo>
                      <a:lnTo>
                        <a:pt x="1942" y="224"/>
                      </a:lnTo>
                      <a:lnTo>
                        <a:pt x="1936" y="219"/>
                      </a:lnTo>
                      <a:lnTo>
                        <a:pt x="1930" y="213"/>
                      </a:lnTo>
                      <a:lnTo>
                        <a:pt x="1924" y="206"/>
                      </a:lnTo>
                      <a:lnTo>
                        <a:pt x="1920" y="200"/>
                      </a:lnTo>
                      <a:lnTo>
                        <a:pt x="1917" y="192"/>
                      </a:lnTo>
                      <a:lnTo>
                        <a:pt x="1915" y="184"/>
                      </a:lnTo>
                      <a:lnTo>
                        <a:pt x="1914" y="177"/>
                      </a:lnTo>
                      <a:lnTo>
                        <a:pt x="1914" y="168"/>
                      </a:lnTo>
                      <a:lnTo>
                        <a:pt x="1914" y="162"/>
                      </a:lnTo>
                      <a:lnTo>
                        <a:pt x="1915" y="154"/>
                      </a:lnTo>
                      <a:lnTo>
                        <a:pt x="1917" y="147"/>
                      </a:lnTo>
                      <a:lnTo>
                        <a:pt x="1919" y="141"/>
                      </a:lnTo>
                      <a:lnTo>
                        <a:pt x="1923" y="135"/>
                      </a:lnTo>
                      <a:lnTo>
                        <a:pt x="1928" y="129"/>
                      </a:lnTo>
                      <a:lnTo>
                        <a:pt x="1933" y="122"/>
                      </a:lnTo>
                      <a:lnTo>
                        <a:pt x="1938" y="117"/>
                      </a:lnTo>
                      <a:lnTo>
                        <a:pt x="1945" y="112"/>
                      </a:lnTo>
                      <a:lnTo>
                        <a:pt x="1952" y="107"/>
                      </a:lnTo>
                      <a:lnTo>
                        <a:pt x="1960" y="103"/>
                      </a:lnTo>
                      <a:lnTo>
                        <a:pt x="1970" y="100"/>
                      </a:lnTo>
                      <a:lnTo>
                        <a:pt x="1980" y="97"/>
                      </a:lnTo>
                      <a:lnTo>
                        <a:pt x="1991" y="95"/>
                      </a:lnTo>
                      <a:lnTo>
                        <a:pt x="2004" y="94"/>
                      </a:lnTo>
                      <a:lnTo>
                        <a:pt x="2016" y="94"/>
                      </a:lnTo>
                      <a:lnTo>
                        <a:pt x="2037" y="94"/>
                      </a:lnTo>
                      <a:lnTo>
                        <a:pt x="2057" y="96"/>
                      </a:lnTo>
                      <a:lnTo>
                        <a:pt x="2075" y="100"/>
                      </a:lnTo>
                      <a:lnTo>
                        <a:pt x="2092" y="104"/>
                      </a:lnTo>
                      <a:lnTo>
                        <a:pt x="2106" y="108"/>
                      </a:lnTo>
                      <a:lnTo>
                        <a:pt x="2120" y="113"/>
                      </a:lnTo>
                      <a:lnTo>
                        <a:pt x="2131" y="118"/>
                      </a:lnTo>
                      <a:lnTo>
                        <a:pt x="2140" y="122"/>
                      </a:lnTo>
                      <a:lnTo>
                        <a:pt x="2167" y="31"/>
                      </a:lnTo>
                      <a:lnTo>
                        <a:pt x="2155" y="25"/>
                      </a:lnTo>
                      <a:lnTo>
                        <a:pt x="2139" y="20"/>
                      </a:lnTo>
                      <a:lnTo>
                        <a:pt x="2124" y="14"/>
                      </a:lnTo>
                      <a:lnTo>
                        <a:pt x="2106" y="9"/>
                      </a:lnTo>
                      <a:lnTo>
                        <a:pt x="2087" y="6"/>
                      </a:lnTo>
                      <a:lnTo>
                        <a:pt x="2065" y="3"/>
                      </a:lnTo>
                      <a:lnTo>
                        <a:pt x="2043" y="1"/>
                      </a:lnTo>
                      <a:lnTo>
                        <a:pt x="2019" y="0"/>
                      </a:lnTo>
                      <a:lnTo>
                        <a:pt x="1994" y="1"/>
                      </a:lnTo>
                      <a:lnTo>
                        <a:pt x="1971" y="4"/>
                      </a:lnTo>
                      <a:lnTo>
                        <a:pt x="1948" y="8"/>
                      </a:lnTo>
                      <a:lnTo>
                        <a:pt x="1928" y="14"/>
                      </a:lnTo>
                      <a:lnTo>
                        <a:pt x="1908" y="22"/>
                      </a:lnTo>
                      <a:lnTo>
                        <a:pt x="1890" y="30"/>
                      </a:lnTo>
                      <a:lnTo>
                        <a:pt x="1873" y="40"/>
                      </a:lnTo>
                      <a:lnTo>
                        <a:pt x="1859" y="51"/>
                      </a:lnTo>
                      <a:lnTo>
                        <a:pt x="1845" y="64"/>
                      </a:lnTo>
                      <a:lnTo>
                        <a:pt x="1833" y="77"/>
                      </a:lnTo>
                      <a:lnTo>
                        <a:pt x="1823" y="93"/>
                      </a:lnTo>
                      <a:lnTo>
                        <a:pt x="1815" y="108"/>
                      </a:lnTo>
                      <a:lnTo>
                        <a:pt x="1808" y="124"/>
                      </a:lnTo>
                      <a:lnTo>
                        <a:pt x="1803" y="142"/>
                      </a:lnTo>
                      <a:lnTo>
                        <a:pt x="1800" y="159"/>
                      </a:lnTo>
                      <a:lnTo>
                        <a:pt x="1799" y="179"/>
                      </a:lnTo>
                      <a:lnTo>
                        <a:pt x="1800" y="194"/>
                      </a:lnTo>
                      <a:lnTo>
                        <a:pt x="1802" y="211"/>
                      </a:lnTo>
                      <a:lnTo>
                        <a:pt x="1806" y="225"/>
                      </a:lnTo>
                      <a:lnTo>
                        <a:pt x="1811" y="240"/>
                      </a:lnTo>
                      <a:lnTo>
                        <a:pt x="1818" y="253"/>
                      </a:lnTo>
                      <a:lnTo>
                        <a:pt x="1825" y="265"/>
                      </a:lnTo>
                      <a:lnTo>
                        <a:pt x="1834" y="277"/>
                      </a:lnTo>
                      <a:lnTo>
                        <a:pt x="1844" y="288"/>
                      </a:lnTo>
                      <a:lnTo>
                        <a:pt x="1857" y="299"/>
                      </a:lnTo>
                      <a:lnTo>
                        <a:pt x="1869" y="310"/>
                      </a:lnTo>
                      <a:lnTo>
                        <a:pt x="1882" y="319"/>
                      </a:lnTo>
                      <a:lnTo>
                        <a:pt x="1898" y="328"/>
                      </a:lnTo>
                      <a:lnTo>
                        <a:pt x="1913" y="336"/>
                      </a:lnTo>
                      <a:lnTo>
                        <a:pt x="1931" y="345"/>
                      </a:lnTo>
                      <a:lnTo>
                        <a:pt x="1948" y="352"/>
                      </a:lnTo>
                      <a:lnTo>
                        <a:pt x="1967" y="359"/>
                      </a:lnTo>
                      <a:lnTo>
                        <a:pt x="1994" y="369"/>
                      </a:lnTo>
                      <a:lnTo>
                        <a:pt x="2017" y="381"/>
                      </a:lnTo>
                      <a:lnTo>
                        <a:pt x="2027" y="386"/>
                      </a:lnTo>
                      <a:lnTo>
                        <a:pt x="2036" y="392"/>
                      </a:lnTo>
                      <a:lnTo>
                        <a:pt x="2044" y="397"/>
                      </a:lnTo>
                      <a:lnTo>
                        <a:pt x="2051" y="403"/>
                      </a:lnTo>
                      <a:lnTo>
                        <a:pt x="2057" y="409"/>
                      </a:lnTo>
                      <a:lnTo>
                        <a:pt x="2062" y="417"/>
                      </a:lnTo>
                      <a:lnTo>
                        <a:pt x="2067" y="423"/>
                      </a:lnTo>
                      <a:lnTo>
                        <a:pt x="2070" y="430"/>
                      </a:lnTo>
                      <a:lnTo>
                        <a:pt x="2073" y="437"/>
                      </a:lnTo>
                      <a:lnTo>
                        <a:pt x="2075" y="445"/>
                      </a:lnTo>
                      <a:lnTo>
                        <a:pt x="2077" y="454"/>
                      </a:lnTo>
                      <a:lnTo>
                        <a:pt x="2077" y="462"/>
                      </a:lnTo>
                      <a:lnTo>
                        <a:pt x="2077" y="471"/>
                      </a:lnTo>
                      <a:lnTo>
                        <a:pt x="2074" y="480"/>
                      </a:lnTo>
                      <a:lnTo>
                        <a:pt x="2072" y="489"/>
                      </a:lnTo>
                      <a:lnTo>
                        <a:pt x="2069" y="497"/>
                      </a:lnTo>
                      <a:lnTo>
                        <a:pt x="2065" y="504"/>
                      </a:lnTo>
                      <a:lnTo>
                        <a:pt x="2060" y="511"/>
                      </a:lnTo>
                      <a:lnTo>
                        <a:pt x="2054" y="517"/>
                      </a:lnTo>
                      <a:lnTo>
                        <a:pt x="2048" y="524"/>
                      </a:lnTo>
                      <a:lnTo>
                        <a:pt x="2040" y="529"/>
                      </a:lnTo>
                      <a:lnTo>
                        <a:pt x="2031" y="533"/>
                      </a:lnTo>
                      <a:lnTo>
                        <a:pt x="2022" y="537"/>
                      </a:lnTo>
                      <a:lnTo>
                        <a:pt x="2012" y="540"/>
                      </a:lnTo>
                      <a:lnTo>
                        <a:pt x="2002" y="543"/>
                      </a:lnTo>
                      <a:lnTo>
                        <a:pt x="1989" y="545"/>
                      </a:lnTo>
                      <a:lnTo>
                        <a:pt x="1977" y="546"/>
                      </a:lnTo>
                      <a:lnTo>
                        <a:pt x="1965" y="546"/>
                      </a:lnTo>
                      <a:lnTo>
                        <a:pt x="1943" y="546"/>
                      </a:lnTo>
                      <a:lnTo>
                        <a:pt x="1921" y="543"/>
                      </a:lnTo>
                      <a:lnTo>
                        <a:pt x="1901" y="540"/>
                      </a:lnTo>
                      <a:lnTo>
                        <a:pt x="1881" y="535"/>
                      </a:lnTo>
                      <a:lnTo>
                        <a:pt x="1863" y="529"/>
                      </a:lnTo>
                      <a:lnTo>
                        <a:pt x="1845" y="523"/>
                      </a:lnTo>
                      <a:lnTo>
                        <a:pt x="1829" y="514"/>
                      </a:lnTo>
                      <a:lnTo>
                        <a:pt x="1815" y="507"/>
                      </a:lnTo>
                      <a:lnTo>
                        <a:pt x="1789" y="601"/>
                      </a:lnTo>
                      <a:close/>
                      <a:moveTo>
                        <a:pt x="1300" y="631"/>
                      </a:moveTo>
                      <a:lnTo>
                        <a:pt x="1300" y="408"/>
                      </a:lnTo>
                      <a:lnTo>
                        <a:pt x="1300" y="371"/>
                      </a:lnTo>
                      <a:lnTo>
                        <a:pt x="1299" y="335"/>
                      </a:lnTo>
                      <a:lnTo>
                        <a:pt x="1299" y="301"/>
                      </a:lnTo>
                      <a:lnTo>
                        <a:pt x="1298" y="269"/>
                      </a:lnTo>
                      <a:lnTo>
                        <a:pt x="1298" y="237"/>
                      </a:lnTo>
                      <a:lnTo>
                        <a:pt x="1297" y="205"/>
                      </a:lnTo>
                      <a:lnTo>
                        <a:pt x="1295" y="175"/>
                      </a:lnTo>
                      <a:lnTo>
                        <a:pt x="1294" y="144"/>
                      </a:lnTo>
                      <a:lnTo>
                        <a:pt x="1297" y="144"/>
                      </a:lnTo>
                      <a:lnTo>
                        <a:pt x="1308" y="170"/>
                      </a:lnTo>
                      <a:lnTo>
                        <a:pt x="1321" y="198"/>
                      </a:lnTo>
                      <a:lnTo>
                        <a:pt x="1335" y="224"/>
                      </a:lnTo>
                      <a:lnTo>
                        <a:pt x="1348" y="251"/>
                      </a:lnTo>
                      <a:lnTo>
                        <a:pt x="1362" y="279"/>
                      </a:lnTo>
                      <a:lnTo>
                        <a:pt x="1378" y="306"/>
                      </a:lnTo>
                      <a:lnTo>
                        <a:pt x="1392" y="332"/>
                      </a:lnTo>
                      <a:lnTo>
                        <a:pt x="1408" y="358"/>
                      </a:lnTo>
                      <a:lnTo>
                        <a:pt x="1569" y="631"/>
                      </a:lnTo>
                      <a:lnTo>
                        <a:pt x="1686" y="631"/>
                      </a:lnTo>
                      <a:lnTo>
                        <a:pt x="1686" y="10"/>
                      </a:lnTo>
                      <a:lnTo>
                        <a:pt x="1582" y="10"/>
                      </a:lnTo>
                      <a:lnTo>
                        <a:pt x="1582" y="226"/>
                      </a:lnTo>
                      <a:lnTo>
                        <a:pt x="1582" y="261"/>
                      </a:lnTo>
                      <a:lnTo>
                        <a:pt x="1582" y="295"/>
                      </a:lnTo>
                      <a:lnTo>
                        <a:pt x="1583" y="328"/>
                      </a:lnTo>
                      <a:lnTo>
                        <a:pt x="1584" y="360"/>
                      </a:lnTo>
                      <a:lnTo>
                        <a:pt x="1585" y="391"/>
                      </a:lnTo>
                      <a:lnTo>
                        <a:pt x="1587" y="422"/>
                      </a:lnTo>
                      <a:lnTo>
                        <a:pt x="1589" y="453"/>
                      </a:lnTo>
                      <a:lnTo>
                        <a:pt x="1592" y="484"/>
                      </a:lnTo>
                      <a:lnTo>
                        <a:pt x="1589" y="485"/>
                      </a:lnTo>
                      <a:lnTo>
                        <a:pt x="1578" y="459"/>
                      </a:lnTo>
                      <a:lnTo>
                        <a:pt x="1567" y="433"/>
                      </a:lnTo>
                      <a:lnTo>
                        <a:pt x="1555" y="407"/>
                      </a:lnTo>
                      <a:lnTo>
                        <a:pt x="1541" y="381"/>
                      </a:lnTo>
                      <a:lnTo>
                        <a:pt x="1528" y="355"/>
                      </a:lnTo>
                      <a:lnTo>
                        <a:pt x="1513" y="328"/>
                      </a:lnTo>
                      <a:lnTo>
                        <a:pt x="1499" y="302"/>
                      </a:lnTo>
                      <a:lnTo>
                        <a:pt x="1484" y="277"/>
                      </a:lnTo>
                      <a:lnTo>
                        <a:pt x="1324" y="10"/>
                      </a:lnTo>
                      <a:lnTo>
                        <a:pt x="1195" y="10"/>
                      </a:lnTo>
                      <a:lnTo>
                        <a:pt x="1195" y="631"/>
                      </a:lnTo>
                      <a:lnTo>
                        <a:pt x="1300" y="631"/>
                      </a:lnTo>
                      <a:close/>
                      <a:moveTo>
                        <a:pt x="804" y="550"/>
                      </a:moveTo>
                      <a:lnTo>
                        <a:pt x="795" y="549"/>
                      </a:lnTo>
                      <a:lnTo>
                        <a:pt x="785" y="549"/>
                      </a:lnTo>
                      <a:lnTo>
                        <a:pt x="776" y="547"/>
                      </a:lnTo>
                      <a:lnTo>
                        <a:pt x="766" y="545"/>
                      </a:lnTo>
                      <a:lnTo>
                        <a:pt x="757" y="543"/>
                      </a:lnTo>
                      <a:lnTo>
                        <a:pt x="749" y="540"/>
                      </a:lnTo>
                      <a:lnTo>
                        <a:pt x="741" y="536"/>
                      </a:lnTo>
                      <a:lnTo>
                        <a:pt x="733" y="532"/>
                      </a:lnTo>
                      <a:lnTo>
                        <a:pt x="724" y="527"/>
                      </a:lnTo>
                      <a:lnTo>
                        <a:pt x="717" y="523"/>
                      </a:lnTo>
                      <a:lnTo>
                        <a:pt x="710" y="516"/>
                      </a:lnTo>
                      <a:lnTo>
                        <a:pt x="703" y="510"/>
                      </a:lnTo>
                      <a:lnTo>
                        <a:pt x="690" y="497"/>
                      </a:lnTo>
                      <a:lnTo>
                        <a:pt x="679" y="482"/>
                      </a:lnTo>
                      <a:lnTo>
                        <a:pt x="668" y="466"/>
                      </a:lnTo>
                      <a:lnTo>
                        <a:pt x="660" y="449"/>
                      </a:lnTo>
                      <a:lnTo>
                        <a:pt x="651" y="430"/>
                      </a:lnTo>
                      <a:lnTo>
                        <a:pt x="645" y="410"/>
                      </a:lnTo>
                      <a:lnTo>
                        <a:pt x="640" y="389"/>
                      </a:lnTo>
                      <a:lnTo>
                        <a:pt x="637" y="367"/>
                      </a:lnTo>
                      <a:lnTo>
                        <a:pt x="634" y="346"/>
                      </a:lnTo>
                      <a:lnTo>
                        <a:pt x="634" y="322"/>
                      </a:lnTo>
                      <a:lnTo>
                        <a:pt x="634" y="299"/>
                      </a:lnTo>
                      <a:lnTo>
                        <a:pt x="636" y="277"/>
                      </a:lnTo>
                      <a:lnTo>
                        <a:pt x="640" y="255"/>
                      </a:lnTo>
                      <a:lnTo>
                        <a:pt x="645" y="235"/>
                      </a:lnTo>
                      <a:lnTo>
                        <a:pt x="651" y="214"/>
                      </a:lnTo>
                      <a:lnTo>
                        <a:pt x="659" y="194"/>
                      </a:lnTo>
                      <a:lnTo>
                        <a:pt x="668" y="177"/>
                      </a:lnTo>
                      <a:lnTo>
                        <a:pt x="677" y="160"/>
                      </a:lnTo>
                      <a:lnTo>
                        <a:pt x="689" y="145"/>
                      </a:lnTo>
                      <a:lnTo>
                        <a:pt x="702" y="132"/>
                      </a:lnTo>
                      <a:lnTo>
                        <a:pt x="709" y="126"/>
                      </a:lnTo>
                      <a:lnTo>
                        <a:pt x="716" y="119"/>
                      </a:lnTo>
                      <a:lnTo>
                        <a:pt x="723" y="114"/>
                      </a:lnTo>
                      <a:lnTo>
                        <a:pt x="732" y="109"/>
                      </a:lnTo>
                      <a:lnTo>
                        <a:pt x="740" y="105"/>
                      </a:lnTo>
                      <a:lnTo>
                        <a:pt x="748" y="102"/>
                      </a:lnTo>
                      <a:lnTo>
                        <a:pt x="757" y="99"/>
                      </a:lnTo>
                      <a:lnTo>
                        <a:pt x="766" y="96"/>
                      </a:lnTo>
                      <a:lnTo>
                        <a:pt x="776" y="94"/>
                      </a:lnTo>
                      <a:lnTo>
                        <a:pt x="786" y="92"/>
                      </a:lnTo>
                      <a:lnTo>
                        <a:pt x="795" y="91"/>
                      </a:lnTo>
                      <a:lnTo>
                        <a:pt x="807" y="91"/>
                      </a:lnTo>
                      <a:lnTo>
                        <a:pt x="817" y="91"/>
                      </a:lnTo>
                      <a:lnTo>
                        <a:pt x="827" y="92"/>
                      </a:lnTo>
                      <a:lnTo>
                        <a:pt x="836" y="94"/>
                      </a:lnTo>
                      <a:lnTo>
                        <a:pt x="846" y="96"/>
                      </a:lnTo>
                      <a:lnTo>
                        <a:pt x="855" y="99"/>
                      </a:lnTo>
                      <a:lnTo>
                        <a:pt x="864" y="102"/>
                      </a:lnTo>
                      <a:lnTo>
                        <a:pt x="872" y="106"/>
                      </a:lnTo>
                      <a:lnTo>
                        <a:pt x="881" y="110"/>
                      </a:lnTo>
                      <a:lnTo>
                        <a:pt x="889" y="114"/>
                      </a:lnTo>
                      <a:lnTo>
                        <a:pt x="896" y="120"/>
                      </a:lnTo>
                      <a:lnTo>
                        <a:pt x="903" y="126"/>
                      </a:lnTo>
                      <a:lnTo>
                        <a:pt x="910" y="132"/>
                      </a:lnTo>
                      <a:lnTo>
                        <a:pt x="923" y="145"/>
                      </a:lnTo>
                      <a:lnTo>
                        <a:pt x="934" y="160"/>
                      </a:lnTo>
                      <a:lnTo>
                        <a:pt x="944" y="177"/>
                      </a:lnTo>
                      <a:lnTo>
                        <a:pt x="952" y="194"/>
                      </a:lnTo>
                      <a:lnTo>
                        <a:pt x="961" y="214"/>
                      </a:lnTo>
                      <a:lnTo>
                        <a:pt x="967" y="234"/>
                      </a:lnTo>
                      <a:lnTo>
                        <a:pt x="971" y="254"/>
                      </a:lnTo>
                      <a:lnTo>
                        <a:pt x="974" y="275"/>
                      </a:lnTo>
                      <a:lnTo>
                        <a:pt x="976" y="296"/>
                      </a:lnTo>
                      <a:lnTo>
                        <a:pt x="977" y="318"/>
                      </a:lnTo>
                      <a:lnTo>
                        <a:pt x="976" y="343"/>
                      </a:lnTo>
                      <a:lnTo>
                        <a:pt x="974" y="365"/>
                      </a:lnTo>
                      <a:lnTo>
                        <a:pt x="971" y="388"/>
                      </a:lnTo>
                      <a:lnTo>
                        <a:pt x="966" y="409"/>
                      </a:lnTo>
                      <a:lnTo>
                        <a:pt x="960" y="430"/>
                      </a:lnTo>
                      <a:lnTo>
                        <a:pt x="951" y="449"/>
                      </a:lnTo>
                      <a:lnTo>
                        <a:pt x="943" y="467"/>
                      </a:lnTo>
                      <a:lnTo>
                        <a:pt x="933" y="482"/>
                      </a:lnTo>
                      <a:lnTo>
                        <a:pt x="921" y="498"/>
                      </a:lnTo>
                      <a:lnTo>
                        <a:pt x="908" y="511"/>
                      </a:lnTo>
                      <a:lnTo>
                        <a:pt x="901" y="517"/>
                      </a:lnTo>
                      <a:lnTo>
                        <a:pt x="894" y="523"/>
                      </a:lnTo>
                      <a:lnTo>
                        <a:pt x="887" y="528"/>
                      </a:lnTo>
                      <a:lnTo>
                        <a:pt x="878" y="532"/>
                      </a:lnTo>
                      <a:lnTo>
                        <a:pt x="870" y="536"/>
                      </a:lnTo>
                      <a:lnTo>
                        <a:pt x="862" y="540"/>
                      </a:lnTo>
                      <a:lnTo>
                        <a:pt x="854" y="543"/>
                      </a:lnTo>
                      <a:lnTo>
                        <a:pt x="845" y="545"/>
                      </a:lnTo>
                      <a:lnTo>
                        <a:pt x="835" y="547"/>
                      </a:lnTo>
                      <a:lnTo>
                        <a:pt x="826" y="549"/>
                      </a:lnTo>
                      <a:lnTo>
                        <a:pt x="816" y="549"/>
                      </a:lnTo>
                      <a:lnTo>
                        <a:pt x="805" y="550"/>
                      </a:lnTo>
                      <a:lnTo>
                        <a:pt x="804" y="550"/>
                      </a:lnTo>
                      <a:close/>
                      <a:moveTo>
                        <a:pt x="802" y="641"/>
                      </a:moveTo>
                      <a:lnTo>
                        <a:pt x="818" y="641"/>
                      </a:lnTo>
                      <a:lnTo>
                        <a:pt x="833" y="640"/>
                      </a:lnTo>
                      <a:lnTo>
                        <a:pt x="849" y="638"/>
                      </a:lnTo>
                      <a:lnTo>
                        <a:pt x="863" y="636"/>
                      </a:lnTo>
                      <a:lnTo>
                        <a:pt x="878" y="633"/>
                      </a:lnTo>
                      <a:lnTo>
                        <a:pt x="893" y="629"/>
                      </a:lnTo>
                      <a:lnTo>
                        <a:pt x="906" y="624"/>
                      </a:lnTo>
                      <a:lnTo>
                        <a:pt x="920" y="619"/>
                      </a:lnTo>
                      <a:lnTo>
                        <a:pt x="933" y="613"/>
                      </a:lnTo>
                      <a:lnTo>
                        <a:pt x="946" y="607"/>
                      </a:lnTo>
                      <a:lnTo>
                        <a:pt x="959" y="600"/>
                      </a:lnTo>
                      <a:lnTo>
                        <a:pt x="970" y="593"/>
                      </a:lnTo>
                      <a:lnTo>
                        <a:pt x="982" y="584"/>
                      </a:lnTo>
                      <a:lnTo>
                        <a:pt x="993" y="575"/>
                      </a:lnTo>
                      <a:lnTo>
                        <a:pt x="1004" y="566"/>
                      </a:lnTo>
                      <a:lnTo>
                        <a:pt x="1013" y="556"/>
                      </a:lnTo>
                      <a:lnTo>
                        <a:pt x="1023" y="545"/>
                      </a:lnTo>
                      <a:lnTo>
                        <a:pt x="1033" y="533"/>
                      </a:lnTo>
                      <a:lnTo>
                        <a:pt x="1041" y="522"/>
                      </a:lnTo>
                      <a:lnTo>
                        <a:pt x="1049" y="509"/>
                      </a:lnTo>
                      <a:lnTo>
                        <a:pt x="1056" y="496"/>
                      </a:lnTo>
                      <a:lnTo>
                        <a:pt x="1063" y="482"/>
                      </a:lnTo>
                      <a:lnTo>
                        <a:pt x="1070" y="468"/>
                      </a:lnTo>
                      <a:lnTo>
                        <a:pt x="1076" y="453"/>
                      </a:lnTo>
                      <a:lnTo>
                        <a:pt x="1081" y="437"/>
                      </a:lnTo>
                      <a:lnTo>
                        <a:pt x="1085" y="422"/>
                      </a:lnTo>
                      <a:lnTo>
                        <a:pt x="1089" y="405"/>
                      </a:lnTo>
                      <a:lnTo>
                        <a:pt x="1092" y="388"/>
                      </a:lnTo>
                      <a:lnTo>
                        <a:pt x="1094" y="370"/>
                      </a:lnTo>
                      <a:lnTo>
                        <a:pt x="1096" y="352"/>
                      </a:lnTo>
                      <a:lnTo>
                        <a:pt x="1097" y="333"/>
                      </a:lnTo>
                      <a:lnTo>
                        <a:pt x="1097" y="314"/>
                      </a:lnTo>
                      <a:lnTo>
                        <a:pt x="1097" y="297"/>
                      </a:lnTo>
                      <a:lnTo>
                        <a:pt x="1096" y="281"/>
                      </a:lnTo>
                      <a:lnTo>
                        <a:pt x="1095" y="265"/>
                      </a:lnTo>
                      <a:lnTo>
                        <a:pt x="1093" y="250"/>
                      </a:lnTo>
                      <a:lnTo>
                        <a:pt x="1090" y="235"/>
                      </a:lnTo>
                      <a:lnTo>
                        <a:pt x="1087" y="219"/>
                      </a:lnTo>
                      <a:lnTo>
                        <a:pt x="1083" y="205"/>
                      </a:lnTo>
                      <a:lnTo>
                        <a:pt x="1078" y="190"/>
                      </a:lnTo>
                      <a:lnTo>
                        <a:pt x="1073" y="176"/>
                      </a:lnTo>
                      <a:lnTo>
                        <a:pt x="1068" y="163"/>
                      </a:lnTo>
                      <a:lnTo>
                        <a:pt x="1061" y="149"/>
                      </a:lnTo>
                      <a:lnTo>
                        <a:pt x="1054" y="137"/>
                      </a:lnTo>
                      <a:lnTo>
                        <a:pt x="1047" y="124"/>
                      </a:lnTo>
                      <a:lnTo>
                        <a:pt x="1039" y="113"/>
                      </a:lnTo>
                      <a:lnTo>
                        <a:pt x="1031" y="102"/>
                      </a:lnTo>
                      <a:lnTo>
                        <a:pt x="1021" y="91"/>
                      </a:lnTo>
                      <a:lnTo>
                        <a:pt x="1012" y="80"/>
                      </a:lnTo>
                      <a:lnTo>
                        <a:pt x="1002" y="71"/>
                      </a:lnTo>
                      <a:lnTo>
                        <a:pt x="991" y="62"/>
                      </a:lnTo>
                      <a:lnTo>
                        <a:pt x="980" y="52"/>
                      </a:lnTo>
                      <a:lnTo>
                        <a:pt x="969" y="44"/>
                      </a:lnTo>
                      <a:lnTo>
                        <a:pt x="957" y="37"/>
                      </a:lnTo>
                      <a:lnTo>
                        <a:pt x="944" y="30"/>
                      </a:lnTo>
                      <a:lnTo>
                        <a:pt x="932" y="24"/>
                      </a:lnTo>
                      <a:lnTo>
                        <a:pt x="917" y="19"/>
                      </a:lnTo>
                      <a:lnTo>
                        <a:pt x="904" y="13"/>
                      </a:lnTo>
                      <a:lnTo>
                        <a:pt x="890" y="9"/>
                      </a:lnTo>
                      <a:lnTo>
                        <a:pt x="874" y="6"/>
                      </a:lnTo>
                      <a:lnTo>
                        <a:pt x="859" y="3"/>
                      </a:lnTo>
                      <a:lnTo>
                        <a:pt x="844" y="2"/>
                      </a:lnTo>
                      <a:lnTo>
                        <a:pt x="827" y="0"/>
                      </a:lnTo>
                      <a:lnTo>
                        <a:pt x="811" y="0"/>
                      </a:lnTo>
                      <a:lnTo>
                        <a:pt x="794" y="0"/>
                      </a:lnTo>
                      <a:lnTo>
                        <a:pt x="778" y="2"/>
                      </a:lnTo>
                      <a:lnTo>
                        <a:pt x="762" y="3"/>
                      </a:lnTo>
                      <a:lnTo>
                        <a:pt x="747" y="6"/>
                      </a:lnTo>
                      <a:lnTo>
                        <a:pt x="733" y="9"/>
                      </a:lnTo>
                      <a:lnTo>
                        <a:pt x="718" y="13"/>
                      </a:lnTo>
                      <a:lnTo>
                        <a:pt x="704" y="19"/>
                      </a:lnTo>
                      <a:lnTo>
                        <a:pt x="690" y="24"/>
                      </a:lnTo>
                      <a:lnTo>
                        <a:pt x="677" y="30"/>
                      </a:lnTo>
                      <a:lnTo>
                        <a:pt x="665" y="37"/>
                      </a:lnTo>
                      <a:lnTo>
                        <a:pt x="652" y="44"/>
                      </a:lnTo>
                      <a:lnTo>
                        <a:pt x="640" y="52"/>
                      </a:lnTo>
                      <a:lnTo>
                        <a:pt x="629" y="62"/>
                      </a:lnTo>
                      <a:lnTo>
                        <a:pt x="617" y="71"/>
                      </a:lnTo>
                      <a:lnTo>
                        <a:pt x="607" y="80"/>
                      </a:lnTo>
                      <a:lnTo>
                        <a:pt x="597" y="92"/>
                      </a:lnTo>
                      <a:lnTo>
                        <a:pt x="588" y="102"/>
                      </a:lnTo>
                      <a:lnTo>
                        <a:pt x="578" y="114"/>
                      </a:lnTo>
                      <a:lnTo>
                        <a:pt x="570" y="126"/>
                      </a:lnTo>
                      <a:lnTo>
                        <a:pt x="562" y="139"/>
                      </a:lnTo>
                      <a:lnTo>
                        <a:pt x="555" y="151"/>
                      </a:lnTo>
                      <a:lnTo>
                        <a:pt x="549" y="166"/>
                      </a:lnTo>
                      <a:lnTo>
                        <a:pt x="542" y="179"/>
                      </a:lnTo>
                      <a:lnTo>
                        <a:pt x="536" y="194"/>
                      </a:lnTo>
                      <a:lnTo>
                        <a:pt x="531" y="209"/>
                      </a:lnTo>
                      <a:lnTo>
                        <a:pt x="527" y="224"/>
                      </a:lnTo>
                      <a:lnTo>
                        <a:pt x="524" y="241"/>
                      </a:lnTo>
                      <a:lnTo>
                        <a:pt x="521" y="256"/>
                      </a:lnTo>
                      <a:lnTo>
                        <a:pt x="518" y="273"/>
                      </a:lnTo>
                      <a:lnTo>
                        <a:pt x="517" y="290"/>
                      </a:lnTo>
                      <a:lnTo>
                        <a:pt x="516" y="308"/>
                      </a:lnTo>
                      <a:lnTo>
                        <a:pt x="515" y="325"/>
                      </a:lnTo>
                      <a:lnTo>
                        <a:pt x="516" y="342"/>
                      </a:lnTo>
                      <a:lnTo>
                        <a:pt x="517" y="359"/>
                      </a:lnTo>
                      <a:lnTo>
                        <a:pt x="518" y="374"/>
                      </a:lnTo>
                      <a:lnTo>
                        <a:pt x="520" y="391"/>
                      </a:lnTo>
                      <a:lnTo>
                        <a:pt x="523" y="406"/>
                      </a:lnTo>
                      <a:lnTo>
                        <a:pt x="526" y="422"/>
                      </a:lnTo>
                      <a:lnTo>
                        <a:pt x="530" y="436"/>
                      </a:lnTo>
                      <a:lnTo>
                        <a:pt x="535" y="452"/>
                      </a:lnTo>
                      <a:lnTo>
                        <a:pt x="540" y="465"/>
                      </a:lnTo>
                      <a:lnTo>
                        <a:pt x="547" y="479"/>
                      </a:lnTo>
                      <a:lnTo>
                        <a:pt x="553" y="492"/>
                      </a:lnTo>
                      <a:lnTo>
                        <a:pt x="559" y="505"/>
                      </a:lnTo>
                      <a:lnTo>
                        <a:pt x="567" y="517"/>
                      </a:lnTo>
                      <a:lnTo>
                        <a:pt x="575" y="529"/>
                      </a:lnTo>
                      <a:lnTo>
                        <a:pt x="584" y="540"/>
                      </a:lnTo>
                      <a:lnTo>
                        <a:pt x="593" y="551"/>
                      </a:lnTo>
                      <a:lnTo>
                        <a:pt x="602" y="562"/>
                      </a:lnTo>
                      <a:lnTo>
                        <a:pt x="612" y="571"/>
                      </a:lnTo>
                      <a:lnTo>
                        <a:pt x="623" y="580"/>
                      </a:lnTo>
                      <a:lnTo>
                        <a:pt x="634" y="588"/>
                      </a:lnTo>
                      <a:lnTo>
                        <a:pt x="645" y="597"/>
                      </a:lnTo>
                      <a:lnTo>
                        <a:pt x="658" y="604"/>
                      </a:lnTo>
                      <a:lnTo>
                        <a:pt x="670" y="611"/>
                      </a:lnTo>
                      <a:lnTo>
                        <a:pt x="682" y="617"/>
                      </a:lnTo>
                      <a:lnTo>
                        <a:pt x="696" y="622"/>
                      </a:lnTo>
                      <a:lnTo>
                        <a:pt x="710" y="628"/>
                      </a:lnTo>
                      <a:lnTo>
                        <a:pt x="724" y="632"/>
                      </a:lnTo>
                      <a:lnTo>
                        <a:pt x="739" y="635"/>
                      </a:lnTo>
                      <a:lnTo>
                        <a:pt x="753" y="638"/>
                      </a:lnTo>
                      <a:lnTo>
                        <a:pt x="769" y="640"/>
                      </a:lnTo>
                      <a:lnTo>
                        <a:pt x="785" y="641"/>
                      </a:lnTo>
                      <a:lnTo>
                        <a:pt x="801" y="641"/>
                      </a:lnTo>
                      <a:lnTo>
                        <a:pt x="802" y="641"/>
                      </a:lnTo>
                      <a:close/>
                      <a:moveTo>
                        <a:pt x="458" y="523"/>
                      </a:moveTo>
                      <a:lnTo>
                        <a:pt x="447" y="528"/>
                      </a:lnTo>
                      <a:lnTo>
                        <a:pt x="434" y="532"/>
                      </a:lnTo>
                      <a:lnTo>
                        <a:pt x="418" y="536"/>
                      </a:lnTo>
                      <a:lnTo>
                        <a:pt x="403" y="539"/>
                      </a:lnTo>
                      <a:lnTo>
                        <a:pt x="386" y="542"/>
                      </a:lnTo>
                      <a:lnTo>
                        <a:pt x="370" y="544"/>
                      </a:lnTo>
                      <a:lnTo>
                        <a:pt x="352" y="545"/>
                      </a:lnTo>
                      <a:lnTo>
                        <a:pt x="335" y="545"/>
                      </a:lnTo>
                      <a:lnTo>
                        <a:pt x="323" y="545"/>
                      </a:lnTo>
                      <a:lnTo>
                        <a:pt x="310" y="544"/>
                      </a:lnTo>
                      <a:lnTo>
                        <a:pt x="298" y="543"/>
                      </a:lnTo>
                      <a:lnTo>
                        <a:pt x="287" y="541"/>
                      </a:lnTo>
                      <a:lnTo>
                        <a:pt x="275" y="539"/>
                      </a:lnTo>
                      <a:lnTo>
                        <a:pt x="265" y="537"/>
                      </a:lnTo>
                      <a:lnTo>
                        <a:pt x="254" y="534"/>
                      </a:lnTo>
                      <a:lnTo>
                        <a:pt x="243" y="530"/>
                      </a:lnTo>
                      <a:lnTo>
                        <a:pt x="234" y="526"/>
                      </a:lnTo>
                      <a:lnTo>
                        <a:pt x="225" y="522"/>
                      </a:lnTo>
                      <a:lnTo>
                        <a:pt x="216" y="516"/>
                      </a:lnTo>
                      <a:lnTo>
                        <a:pt x="207" y="511"/>
                      </a:lnTo>
                      <a:lnTo>
                        <a:pt x="198" y="505"/>
                      </a:lnTo>
                      <a:lnTo>
                        <a:pt x="191" y="499"/>
                      </a:lnTo>
                      <a:lnTo>
                        <a:pt x="183" y="492"/>
                      </a:lnTo>
                      <a:lnTo>
                        <a:pt x="177" y="486"/>
                      </a:lnTo>
                      <a:lnTo>
                        <a:pt x="169" y="477"/>
                      </a:lnTo>
                      <a:lnTo>
                        <a:pt x="163" y="470"/>
                      </a:lnTo>
                      <a:lnTo>
                        <a:pt x="157" y="462"/>
                      </a:lnTo>
                      <a:lnTo>
                        <a:pt x="152" y="453"/>
                      </a:lnTo>
                      <a:lnTo>
                        <a:pt x="147" y="443"/>
                      </a:lnTo>
                      <a:lnTo>
                        <a:pt x="142" y="434"/>
                      </a:lnTo>
                      <a:lnTo>
                        <a:pt x="138" y="425"/>
                      </a:lnTo>
                      <a:lnTo>
                        <a:pt x="134" y="415"/>
                      </a:lnTo>
                      <a:lnTo>
                        <a:pt x="127" y="393"/>
                      </a:lnTo>
                      <a:lnTo>
                        <a:pt x="123" y="371"/>
                      </a:lnTo>
                      <a:lnTo>
                        <a:pt x="120" y="347"/>
                      </a:lnTo>
                      <a:lnTo>
                        <a:pt x="119" y="322"/>
                      </a:lnTo>
                      <a:lnTo>
                        <a:pt x="119" y="309"/>
                      </a:lnTo>
                      <a:lnTo>
                        <a:pt x="120" y="295"/>
                      </a:lnTo>
                      <a:lnTo>
                        <a:pt x="122" y="282"/>
                      </a:lnTo>
                      <a:lnTo>
                        <a:pt x="123" y="270"/>
                      </a:lnTo>
                      <a:lnTo>
                        <a:pt x="125" y="257"/>
                      </a:lnTo>
                      <a:lnTo>
                        <a:pt x="128" y="246"/>
                      </a:lnTo>
                      <a:lnTo>
                        <a:pt x="131" y="235"/>
                      </a:lnTo>
                      <a:lnTo>
                        <a:pt x="136" y="223"/>
                      </a:lnTo>
                      <a:lnTo>
                        <a:pt x="140" y="213"/>
                      </a:lnTo>
                      <a:lnTo>
                        <a:pt x="145" y="203"/>
                      </a:lnTo>
                      <a:lnTo>
                        <a:pt x="149" y="193"/>
                      </a:lnTo>
                      <a:lnTo>
                        <a:pt x="155" y="184"/>
                      </a:lnTo>
                      <a:lnTo>
                        <a:pt x="160" y="176"/>
                      </a:lnTo>
                      <a:lnTo>
                        <a:pt x="167" y="168"/>
                      </a:lnTo>
                      <a:lnTo>
                        <a:pt x="174" y="159"/>
                      </a:lnTo>
                      <a:lnTo>
                        <a:pt x="181" y="152"/>
                      </a:lnTo>
                      <a:lnTo>
                        <a:pt x="188" y="145"/>
                      </a:lnTo>
                      <a:lnTo>
                        <a:pt x="196" y="139"/>
                      </a:lnTo>
                      <a:lnTo>
                        <a:pt x="204" y="133"/>
                      </a:lnTo>
                      <a:lnTo>
                        <a:pt x="213" y="127"/>
                      </a:lnTo>
                      <a:lnTo>
                        <a:pt x="221" y="121"/>
                      </a:lnTo>
                      <a:lnTo>
                        <a:pt x="230" y="117"/>
                      </a:lnTo>
                      <a:lnTo>
                        <a:pt x="239" y="112"/>
                      </a:lnTo>
                      <a:lnTo>
                        <a:pt x="250" y="109"/>
                      </a:lnTo>
                      <a:lnTo>
                        <a:pt x="270" y="102"/>
                      </a:lnTo>
                      <a:lnTo>
                        <a:pt x="291" y="98"/>
                      </a:lnTo>
                      <a:lnTo>
                        <a:pt x="313" y="95"/>
                      </a:lnTo>
                      <a:lnTo>
                        <a:pt x="337" y="94"/>
                      </a:lnTo>
                      <a:lnTo>
                        <a:pt x="355" y="95"/>
                      </a:lnTo>
                      <a:lnTo>
                        <a:pt x="373" y="96"/>
                      </a:lnTo>
                      <a:lnTo>
                        <a:pt x="389" y="98"/>
                      </a:lnTo>
                      <a:lnTo>
                        <a:pt x="405" y="101"/>
                      </a:lnTo>
                      <a:lnTo>
                        <a:pt x="420" y="105"/>
                      </a:lnTo>
                      <a:lnTo>
                        <a:pt x="434" y="109"/>
                      </a:lnTo>
                      <a:lnTo>
                        <a:pt x="446" y="113"/>
                      </a:lnTo>
                      <a:lnTo>
                        <a:pt x="457" y="118"/>
                      </a:lnTo>
                      <a:lnTo>
                        <a:pt x="482" y="28"/>
                      </a:lnTo>
                      <a:lnTo>
                        <a:pt x="473" y="24"/>
                      </a:lnTo>
                      <a:lnTo>
                        <a:pt x="459" y="19"/>
                      </a:lnTo>
                      <a:lnTo>
                        <a:pt x="444" y="13"/>
                      </a:lnTo>
                      <a:lnTo>
                        <a:pt x="426" y="9"/>
                      </a:lnTo>
                      <a:lnTo>
                        <a:pt x="406" y="6"/>
                      </a:lnTo>
                      <a:lnTo>
                        <a:pt x="383" y="3"/>
                      </a:lnTo>
                      <a:lnTo>
                        <a:pt x="359" y="1"/>
                      </a:lnTo>
                      <a:lnTo>
                        <a:pt x="332" y="0"/>
                      </a:lnTo>
                      <a:lnTo>
                        <a:pt x="314" y="1"/>
                      </a:lnTo>
                      <a:lnTo>
                        <a:pt x="297" y="2"/>
                      </a:lnTo>
                      <a:lnTo>
                        <a:pt x="280" y="4"/>
                      </a:lnTo>
                      <a:lnTo>
                        <a:pt x="263" y="6"/>
                      </a:lnTo>
                      <a:lnTo>
                        <a:pt x="247" y="9"/>
                      </a:lnTo>
                      <a:lnTo>
                        <a:pt x="231" y="13"/>
                      </a:lnTo>
                      <a:lnTo>
                        <a:pt x="216" y="17"/>
                      </a:lnTo>
                      <a:lnTo>
                        <a:pt x="200" y="23"/>
                      </a:lnTo>
                      <a:lnTo>
                        <a:pt x="185" y="29"/>
                      </a:lnTo>
                      <a:lnTo>
                        <a:pt x="172" y="35"/>
                      </a:lnTo>
                      <a:lnTo>
                        <a:pt x="157" y="42"/>
                      </a:lnTo>
                      <a:lnTo>
                        <a:pt x="144" y="50"/>
                      </a:lnTo>
                      <a:lnTo>
                        <a:pt x="130" y="59"/>
                      </a:lnTo>
                      <a:lnTo>
                        <a:pt x="118" y="68"/>
                      </a:lnTo>
                      <a:lnTo>
                        <a:pt x="107" y="77"/>
                      </a:lnTo>
                      <a:lnTo>
                        <a:pt x="94" y="87"/>
                      </a:lnTo>
                      <a:lnTo>
                        <a:pt x="84" y="99"/>
                      </a:lnTo>
                      <a:lnTo>
                        <a:pt x="74" y="110"/>
                      </a:lnTo>
                      <a:lnTo>
                        <a:pt x="65" y="122"/>
                      </a:lnTo>
                      <a:lnTo>
                        <a:pt x="55" y="135"/>
                      </a:lnTo>
                      <a:lnTo>
                        <a:pt x="47" y="148"/>
                      </a:lnTo>
                      <a:lnTo>
                        <a:pt x="39" y="162"/>
                      </a:lnTo>
                      <a:lnTo>
                        <a:pt x="32" y="176"/>
                      </a:lnTo>
                      <a:lnTo>
                        <a:pt x="26" y="190"/>
                      </a:lnTo>
                      <a:lnTo>
                        <a:pt x="19" y="206"/>
                      </a:lnTo>
                      <a:lnTo>
                        <a:pt x="14" y="222"/>
                      </a:lnTo>
                      <a:lnTo>
                        <a:pt x="10" y="239"/>
                      </a:lnTo>
                      <a:lnTo>
                        <a:pt x="6" y="255"/>
                      </a:lnTo>
                      <a:lnTo>
                        <a:pt x="4" y="273"/>
                      </a:lnTo>
                      <a:lnTo>
                        <a:pt x="2" y="290"/>
                      </a:lnTo>
                      <a:lnTo>
                        <a:pt x="1" y="309"/>
                      </a:lnTo>
                      <a:lnTo>
                        <a:pt x="0" y="328"/>
                      </a:lnTo>
                      <a:lnTo>
                        <a:pt x="1" y="346"/>
                      </a:lnTo>
                      <a:lnTo>
                        <a:pt x="2" y="362"/>
                      </a:lnTo>
                      <a:lnTo>
                        <a:pt x="3" y="380"/>
                      </a:lnTo>
                      <a:lnTo>
                        <a:pt x="6" y="395"/>
                      </a:lnTo>
                      <a:lnTo>
                        <a:pt x="9" y="412"/>
                      </a:lnTo>
                      <a:lnTo>
                        <a:pt x="12" y="427"/>
                      </a:lnTo>
                      <a:lnTo>
                        <a:pt x="16" y="441"/>
                      </a:lnTo>
                      <a:lnTo>
                        <a:pt x="22" y="457"/>
                      </a:lnTo>
                      <a:lnTo>
                        <a:pt x="28" y="470"/>
                      </a:lnTo>
                      <a:lnTo>
                        <a:pt x="34" y="484"/>
                      </a:lnTo>
                      <a:lnTo>
                        <a:pt x="41" y="497"/>
                      </a:lnTo>
                      <a:lnTo>
                        <a:pt x="48" y="509"/>
                      </a:lnTo>
                      <a:lnTo>
                        <a:pt x="56" y="522"/>
                      </a:lnTo>
                      <a:lnTo>
                        <a:pt x="66" y="534"/>
                      </a:lnTo>
                      <a:lnTo>
                        <a:pt x="75" y="544"/>
                      </a:lnTo>
                      <a:lnTo>
                        <a:pt x="84" y="555"/>
                      </a:lnTo>
                      <a:lnTo>
                        <a:pt x="95" y="565"/>
                      </a:lnTo>
                      <a:lnTo>
                        <a:pt x="106" y="574"/>
                      </a:lnTo>
                      <a:lnTo>
                        <a:pt x="118" y="583"/>
                      </a:lnTo>
                      <a:lnTo>
                        <a:pt x="130" y="592"/>
                      </a:lnTo>
                      <a:lnTo>
                        <a:pt x="143" y="599"/>
                      </a:lnTo>
                      <a:lnTo>
                        <a:pt x="156" y="606"/>
                      </a:lnTo>
                      <a:lnTo>
                        <a:pt x="169" y="612"/>
                      </a:lnTo>
                      <a:lnTo>
                        <a:pt x="184" y="618"/>
                      </a:lnTo>
                      <a:lnTo>
                        <a:pt x="199" y="623"/>
                      </a:lnTo>
                      <a:lnTo>
                        <a:pt x="215" y="628"/>
                      </a:lnTo>
                      <a:lnTo>
                        <a:pt x="230" y="632"/>
                      </a:lnTo>
                      <a:lnTo>
                        <a:pt x="247" y="635"/>
                      </a:lnTo>
                      <a:lnTo>
                        <a:pt x="263" y="637"/>
                      </a:lnTo>
                      <a:lnTo>
                        <a:pt x="280" y="639"/>
                      </a:lnTo>
                      <a:lnTo>
                        <a:pt x="298" y="640"/>
                      </a:lnTo>
                      <a:lnTo>
                        <a:pt x="316" y="641"/>
                      </a:lnTo>
                      <a:lnTo>
                        <a:pt x="344" y="640"/>
                      </a:lnTo>
                      <a:lnTo>
                        <a:pt x="370" y="638"/>
                      </a:lnTo>
                      <a:lnTo>
                        <a:pt x="393" y="635"/>
                      </a:lnTo>
                      <a:lnTo>
                        <a:pt x="415" y="632"/>
                      </a:lnTo>
                      <a:lnTo>
                        <a:pt x="435" y="628"/>
                      </a:lnTo>
                      <a:lnTo>
                        <a:pt x="451" y="622"/>
                      </a:lnTo>
                      <a:lnTo>
                        <a:pt x="465" y="617"/>
                      </a:lnTo>
                      <a:lnTo>
                        <a:pt x="478" y="612"/>
                      </a:lnTo>
                      <a:lnTo>
                        <a:pt x="458" y="523"/>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latin typeface="Myriad Pro"/>
                  </a:endParaRPr>
                </a:p>
              </p:txBody>
            </p:sp>
            <p:sp>
              <p:nvSpPr>
                <p:cNvPr id="32" name="Freeform 31"/>
                <p:cNvSpPr>
                  <a:spLocks noEditPoints="1"/>
                </p:cNvSpPr>
                <p:nvPr/>
              </p:nvSpPr>
              <p:spPr bwMode="auto">
                <a:xfrm>
                  <a:off x="1409510" y="392855"/>
                  <a:ext cx="878871" cy="92839"/>
                </a:xfrm>
                <a:custGeom>
                  <a:avLst/>
                  <a:gdLst/>
                  <a:ahLst/>
                  <a:cxnLst>
                    <a:cxn ang="0">
                      <a:pos x="805" y="637"/>
                    </a:cxn>
                    <a:cxn ang="0">
                      <a:pos x="996" y="219"/>
                    </a:cxn>
                    <a:cxn ang="0">
                      <a:pos x="1304" y="357"/>
                    </a:cxn>
                    <a:cxn ang="0">
                      <a:pos x="1069" y="644"/>
                    </a:cxn>
                    <a:cxn ang="0">
                      <a:pos x="1040" y="573"/>
                    </a:cxn>
                    <a:cxn ang="0">
                      <a:pos x="1182" y="280"/>
                    </a:cxn>
                    <a:cxn ang="0">
                      <a:pos x="1457" y="426"/>
                    </a:cxn>
                    <a:cxn ang="0">
                      <a:pos x="1680" y="639"/>
                    </a:cxn>
                    <a:cxn ang="0">
                      <a:pos x="1384" y="480"/>
                    </a:cxn>
                    <a:cxn ang="0">
                      <a:pos x="1565" y="178"/>
                    </a:cxn>
                    <a:cxn ang="0">
                      <a:pos x="1772" y="419"/>
                    </a:cxn>
                    <a:cxn ang="0">
                      <a:pos x="1479" y="300"/>
                    </a:cxn>
                    <a:cxn ang="0">
                      <a:pos x="2054" y="179"/>
                    </a:cxn>
                    <a:cxn ang="0">
                      <a:pos x="2260" y="188"/>
                    </a:cxn>
                    <a:cxn ang="0">
                      <a:pos x="2257" y="15"/>
                    </a:cxn>
                    <a:cxn ang="0">
                      <a:pos x="2523" y="568"/>
                    </a:cxn>
                    <a:cxn ang="0">
                      <a:pos x="2483" y="627"/>
                    </a:cxn>
                    <a:cxn ang="0">
                      <a:pos x="2395" y="282"/>
                    </a:cxn>
                    <a:cxn ang="0">
                      <a:pos x="2669" y="201"/>
                    </a:cxn>
                    <a:cxn ang="0">
                      <a:pos x="2657" y="282"/>
                    </a:cxn>
                    <a:cxn ang="0">
                      <a:pos x="2858" y="220"/>
                    </a:cxn>
                    <a:cxn ang="0">
                      <a:pos x="3192" y="222"/>
                    </a:cxn>
                    <a:cxn ang="0">
                      <a:pos x="3092" y="249"/>
                    </a:cxn>
                    <a:cxn ang="0">
                      <a:pos x="3666" y="632"/>
                    </a:cxn>
                    <a:cxn ang="0">
                      <a:pos x="3354" y="500"/>
                    </a:cxn>
                    <a:cxn ang="0">
                      <a:pos x="3484" y="195"/>
                    </a:cxn>
                    <a:cxn ang="0">
                      <a:pos x="3516" y="256"/>
                    </a:cxn>
                    <a:cxn ang="0">
                      <a:pos x="3592" y="581"/>
                    </a:cxn>
                    <a:cxn ang="0">
                      <a:pos x="4055" y="577"/>
                    </a:cxn>
                    <a:cxn ang="0">
                      <a:pos x="3803" y="567"/>
                    </a:cxn>
                    <a:cxn ang="0">
                      <a:pos x="3854" y="210"/>
                    </a:cxn>
                    <a:cxn ang="0">
                      <a:pos x="4132" y="281"/>
                    </a:cxn>
                    <a:cxn ang="0">
                      <a:pos x="3947" y="237"/>
                    </a:cxn>
                    <a:cxn ang="0">
                      <a:pos x="4571" y="638"/>
                    </a:cxn>
                    <a:cxn ang="0">
                      <a:pos x="4425" y="355"/>
                    </a:cxn>
                    <a:cxn ang="0">
                      <a:pos x="4692" y="179"/>
                    </a:cxn>
                    <a:cxn ang="0">
                      <a:pos x="4503" y="378"/>
                    </a:cxn>
                    <a:cxn ang="0">
                      <a:pos x="4914" y="445"/>
                    </a:cxn>
                    <a:cxn ang="0">
                      <a:pos x="5116" y="642"/>
                    </a:cxn>
                    <a:cxn ang="0">
                      <a:pos x="4837" y="469"/>
                    </a:cxn>
                    <a:cxn ang="0">
                      <a:pos x="5032" y="177"/>
                    </a:cxn>
                    <a:cxn ang="0">
                      <a:pos x="5225" y="427"/>
                    </a:cxn>
                    <a:cxn ang="0">
                      <a:pos x="4929" y="310"/>
                    </a:cxn>
                    <a:cxn ang="0">
                      <a:pos x="5520" y="177"/>
                    </a:cxn>
                    <a:cxn ang="0">
                      <a:pos x="5849" y="249"/>
                    </a:cxn>
                    <a:cxn ang="0">
                      <a:pos x="5745" y="644"/>
                    </a:cxn>
                    <a:cxn ang="0">
                      <a:pos x="6173" y="588"/>
                    </a:cxn>
                    <a:cxn ang="0">
                      <a:pos x="5907" y="543"/>
                    </a:cxn>
                    <a:cxn ang="0">
                      <a:pos x="6173" y="317"/>
                    </a:cxn>
                    <a:cxn ang="0">
                      <a:pos x="6044" y="179"/>
                    </a:cxn>
                    <a:cxn ang="0">
                      <a:pos x="6022" y="438"/>
                    </a:cxn>
                    <a:cxn ang="0">
                      <a:pos x="6118" y="573"/>
                    </a:cxn>
                    <a:cxn ang="0">
                      <a:pos x="6379" y="72"/>
                    </a:cxn>
                    <a:cxn ang="0">
                      <a:pos x="6454" y="99"/>
                    </a:cxn>
                    <a:cxn ang="0">
                      <a:pos x="6815" y="177"/>
                    </a:cxn>
                    <a:cxn ang="0">
                      <a:pos x="6901" y="333"/>
                    </a:cxn>
                    <a:cxn ang="0">
                      <a:pos x="6691" y="329"/>
                    </a:cxn>
                    <a:cxn ang="0">
                      <a:pos x="7278" y="580"/>
                    </a:cxn>
                    <a:cxn ang="0">
                      <a:pos x="7137" y="188"/>
                    </a:cxn>
                    <a:cxn ang="0">
                      <a:pos x="7541" y="759"/>
                    </a:cxn>
                    <a:cxn ang="0">
                      <a:pos x="7366" y="188"/>
                    </a:cxn>
                    <a:cxn ang="0">
                      <a:pos x="7881" y="532"/>
                    </a:cxn>
                    <a:cxn ang="0">
                      <a:pos x="7920" y="642"/>
                    </a:cxn>
                  </a:cxnLst>
                  <a:rect l="0" t="0" r="r" b="b"/>
                  <a:pathLst>
                    <a:path w="7953" h="842">
                      <a:moveTo>
                        <a:pt x="324" y="277"/>
                      </a:moveTo>
                      <a:lnTo>
                        <a:pt x="324" y="344"/>
                      </a:lnTo>
                      <a:lnTo>
                        <a:pt x="81" y="344"/>
                      </a:lnTo>
                      <a:lnTo>
                        <a:pt x="81" y="569"/>
                      </a:lnTo>
                      <a:lnTo>
                        <a:pt x="352" y="569"/>
                      </a:lnTo>
                      <a:lnTo>
                        <a:pt x="352" y="637"/>
                      </a:lnTo>
                      <a:lnTo>
                        <a:pt x="0" y="637"/>
                      </a:lnTo>
                      <a:lnTo>
                        <a:pt x="0" y="11"/>
                      </a:lnTo>
                      <a:lnTo>
                        <a:pt x="338" y="11"/>
                      </a:lnTo>
                      <a:lnTo>
                        <a:pt x="338" y="79"/>
                      </a:lnTo>
                      <a:lnTo>
                        <a:pt x="81" y="79"/>
                      </a:lnTo>
                      <a:lnTo>
                        <a:pt x="81" y="277"/>
                      </a:lnTo>
                      <a:lnTo>
                        <a:pt x="324" y="277"/>
                      </a:lnTo>
                      <a:close/>
                      <a:moveTo>
                        <a:pt x="401" y="188"/>
                      </a:moveTo>
                      <a:lnTo>
                        <a:pt x="492" y="188"/>
                      </a:lnTo>
                      <a:lnTo>
                        <a:pt x="556" y="284"/>
                      </a:lnTo>
                      <a:lnTo>
                        <a:pt x="566" y="300"/>
                      </a:lnTo>
                      <a:lnTo>
                        <a:pt x="578" y="317"/>
                      </a:lnTo>
                      <a:lnTo>
                        <a:pt x="589" y="337"/>
                      </a:lnTo>
                      <a:lnTo>
                        <a:pt x="601" y="357"/>
                      </a:lnTo>
                      <a:lnTo>
                        <a:pt x="604" y="357"/>
                      </a:lnTo>
                      <a:lnTo>
                        <a:pt x="614" y="340"/>
                      </a:lnTo>
                      <a:lnTo>
                        <a:pt x="625" y="321"/>
                      </a:lnTo>
                      <a:lnTo>
                        <a:pt x="636" y="303"/>
                      </a:lnTo>
                      <a:lnTo>
                        <a:pt x="649" y="283"/>
                      </a:lnTo>
                      <a:lnTo>
                        <a:pt x="712" y="188"/>
                      </a:lnTo>
                      <a:lnTo>
                        <a:pt x="800" y="188"/>
                      </a:lnTo>
                      <a:lnTo>
                        <a:pt x="646" y="405"/>
                      </a:lnTo>
                      <a:lnTo>
                        <a:pt x="805" y="637"/>
                      </a:lnTo>
                      <a:lnTo>
                        <a:pt x="712" y="637"/>
                      </a:lnTo>
                      <a:lnTo>
                        <a:pt x="646" y="535"/>
                      </a:lnTo>
                      <a:lnTo>
                        <a:pt x="635" y="520"/>
                      </a:lnTo>
                      <a:lnTo>
                        <a:pt x="624" y="501"/>
                      </a:lnTo>
                      <a:lnTo>
                        <a:pt x="612" y="481"/>
                      </a:lnTo>
                      <a:lnTo>
                        <a:pt x="598" y="457"/>
                      </a:lnTo>
                      <a:lnTo>
                        <a:pt x="596" y="457"/>
                      </a:lnTo>
                      <a:lnTo>
                        <a:pt x="588" y="472"/>
                      </a:lnTo>
                      <a:lnTo>
                        <a:pt x="578" y="490"/>
                      </a:lnTo>
                      <a:lnTo>
                        <a:pt x="564" y="511"/>
                      </a:lnTo>
                      <a:lnTo>
                        <a:pt x="549" y="535"/>
                      </a:lnTo>
                      <a:lnTo>
                        <a:pt x="484" y="637"/>
                      </a:lnTo>
                      <a:lnTo>
                        <a:pt x="394" y="637"/>
                      </a:lnTo>
                      <a:lnTo>
                        <a:pt x="553" y="408"/>
                      </a:lnTo>
                      <a:lnTo>
                        <a:pt x="401" y="188"/>
                      </a:lnTo>
                      <a:close/>
                      <a:moveTo>
                        <a:pt x="883" y="820"/>
                      </a:moveTo>
                      <a:lnTo>
                        <a:pt x="883" y="334"/>
                      </a:lnTo>
                      <a:lnTo>
                        <a:pt x="883" y="298"/>
                      </a:lnTo>
                      <a:lnTo>
                        <a:pt x="882" y="261"/>
                      </a:lnTo>
                      <a:lnTo>
                        <a:pt x="881" y="224"/>
                      </a:lnTo>
                      <a:lnTo>
                        <a:pt x="880" y="188"/>
                      </a:lnTo>
                      <a:lnTo>
                        <a:pt x="953" y="188"/>
                      </a:lnTo>
                      <a:lnTo>
                        <a:pt x="957" y="265"/>
                      </a:lnTo>
                      <a:lnTo>
                        <a:pt x="958" y="265"/>
                      </a:lnTo>
                      <a:lnTo>
                        <a:pt x="965" y="255"/>
                      </a:lnTo>
                      <a:lnTo>
                        <a:pt x="972" y="244"/>
                      </a:lnTo>
                      <a:lnTo>
                        <a:pt x="979" y="235"/>
                      </a:lnTo>
                      <a:lnTo>
                        <a:pt x="988" y="227"/>
                      </a:lnTo>
                      <a:lnTo>
                        <a:pt x="996" y="219"/>
                      </a:lnTo>
                      <a:lnTo>
                        <a:pt x="1005" y="211"/>
                      </a:lnTo>
                      <a:lnTo>
                        <a:pt x="1014" y="205"/>
                      </a:lnTo>
                      <a:lnTo>
                        <a:pt x="1024" y="199"/>
                      </a:lnTo>
                      <a:lnTo>
                        <a:pt x="1034" y="194"/>
                      </a:lnTo>
                      <a:lnTo>
                        <a:pt x="1045" y="190"/>
                      </a:lnTo>
                      <a:lnTo>
                        <a:pt x="1055" y="186"/>
                      </a:lnTo>
                      <a:lnTo>
                        <a:pt x="1068" y="183"/>
                      </a:lnTo>
                      <a:lnTo>
                        <a:pt x="1079" y="181"/>
                      </a:lnTo>
                      <a:lnTo>
                        <a:pt x="1091" y="178"/>
                      </a:lnTo>
                      <a:lnTo>
                        <a:pt x="1105" y="177"/>
                      </a:lnTo>
                      <a:lnTo>
                        <a:pt x="1118" y="177"/>
                      </a:lnTo>
                      <a:lnTo>
                        <a:pt x="1138" y="178"/>
                      </a:lnTo>
                      <a:lnTo>
                        <a:pt x="1157" y="182"/>
                      </a:lnTo>
                      <a:lnTo>
                        <a:pt x="1166" y="184"/>
                      </a:lnTo>
                      <a:lnTo>
                        <a:pt x="1176" y="187"/>
                      </a:lnTo>
                      <a:lnTo>
                        <a:pt x="1185" y="190"/>
                      </a:lnTo>
                      <a:lnTo>
                        <a:pt x="1193" y="193"/>
                      </a:lnTo>
                      <a:lnTo>
                        <a:pt x="1201" y="198"/>
                      </a:lnTo>
                      <a:lnTo>
                        <a:pt x="1210" y="202"/>
                      </a:lnTo>
                      <a:lnTo>
                        <a:pt x="1218" y="207"/>
                      </a:lnTo>
                      <a:lnTo>
                        <a:pt x="1225" y="213"/>
                      </a:lnTo>
                      <a:lnTo>
                        <a:pt x="1240" y="226"/>
                      </a:lnTo>
                      <a:lnTo>
                        <a:pt x="1254" y="241"/>
                      </a:lnTo>
                      <a:lnTo>
                        <a:pt x="1266" y="258"/>
                      </a:lnTo>
                      <a:lnTo>
                        <a:pt x="1277" y="275"/>
                      </a:lnTo>
                      <a:lnTo>
                        <a:pt x="1287" y="294"/>
                      </a:lnTo>
                      <a:lnTo>
                        <a:pt x="1294" y="314"/>
                      </a:lnTo>
                      <a:lnTo>
                        <a:pt x="1300" y="335"/>
                      </a:lnTo>
                      <a:lnTo>
                        <a:pt x="1304" y="357"/>
                      </a:lnTo>
                      <a:lnTo>
                        <a:pt x="1307" y="381"/>
                      </a:lnTo>
                      <a:lnTo>
                        <a:pt x="1308" y="406"/>
                      </a:lnTo>
                      <a:lnTo>
                        <a:pt x="1307" y="434"/>
                      </a:lnTo>
                      <a:lnTo>
                        <a:pt x="1304" y="460"/>
                      </a:lnTo>
                      <a:lnTo>
                        <a:pt x="1302" y="473"/>
                      </a:lnTo>
                      <a:lnTo>
                        <a:pt x="1299" y="485"/>
                      </a:lnTo>
                      <a:lnTo>
                        <a:pt x="1296" y="497"/>
                      </a:lnTo>
                      <a:lnTo>
                        <a:pt x="1292" y="509"/>
                      </a:lnTo>
                      <a:lnTo>
                        <a:pt x="1288" y="520"/>
                      </a:lnTo>
                      <a:lnTo>
                        <a:pt x="1283" y="530"/>
                      </a:lnTo>
                      <a:lnTo>
                        <a:pt x="1278" y="541"/>
                      </a:lnTo>
                      <a:lnTo>
                        <a:pt x="1272" y="551"/>
                      </a:lnTo>
                      <a:lnTo>
                        <a:pt x="1266" y="560"/>
                      </a:lnTo>
                      <a:lnTo>
                        <a:pt x="1260" y="569"/>
                      </a:lnTo>
                      <a:lnTo>
                        <a:pt x="1253" y="579"/>
                      </a:lnTo>
                      <a:lnTo>
                        <a:pt x="1245" y="587"/>
                      </a:lnTo>
                      <a:lnTo>
                        <a:pt x="1231" y="601"/>
                      </a:lnTo>
                      <a:lnTo>
                        <a:pt x="1215" y="614"/>
                      </a:lnTo>
                      <a:lnTo>
                        <a:pt x="1207" y="619"/>
                      </a:lnTo>
                      <a:lnTo>
                        <a:pt x="1198" y="624"/>
                      </a:lnTo>
                      <a:lnTo>
                        <a:pt x="1190" y="628"/>
                      </a:lnTo>
                      <a:lnTo>
                        <a:pt x="1181" y="632"/>
                      </a:lnTo>
                      <a:lnTo>
                        <a:pt x="1163" y="638"/>
                      </a:lnTo>
                      <a:lnTo>
                        <a:pt x="1144" y="643"/>
                      </a:lnTo>
                      <a:lnTo>
                        <a:pt x="1123" y="647"/>
                      </a:lnTo>
                      <a:lnTo>
                        <a:pt x="1103" y="648"/>
                      </a:lnTo>
                      <a:lnTo>
                        <a:pt x="1091" y="647"/>
                      </a:lnTo>
                      <a:lnTo>
                        <a:pt x="1079" y="646"/>
                      </a:lnTo>
                      <a:lnTo>
                        <a:pt x="1069" y="644"/>
                      </a:lnTo>
                      <a:lnTo>
                        <a:pt x="1058" y="642"/>
                      </a:lnTo>
                      <a:lnTo>
                        <a:pt x="1048" y="640"/>
                      </a:lnTo>
                      <a:lnTo>
                        <a:pt x="1038" y="637"/>
                      </a:lnTo>
                      <a:lnTo>
                        <a:pt x="1029" y="633"/>
                      </a:lnTo>
                      <a:lnTo>
                        <a:pt x="1019" y="629"/>
                      </a:lnTo>
                      <a:lnTo>
                        <a:pt x="1011" y="625"/>
                      </a:lnTo>
                      <a:lnTo>
                        <a:pt x="1003" y="620"/>
                      </a:lnTo>
                      <a:lnTo>
                        <a:pt x="996" y="614"/>
                      </a:lnTo>
                      <a:lnTo>
                        <a:pt x="989" y="607"/>
                      </a:lnTo>
                      <a:lnTo>
                        <a:pt x="981" y="600"/>
                      </a:lnTo>
                      <a:lnTo>
                        <a:pt x="975" y="593"/>
                      </a:lnTo>
                      <a:lnTo>
                        <a:pt x="969" y="585"/>
                      </a:lnTo>
                      <a:lnTo>
                        <a:pt x="964" y="577"/>
                      </a:lnTo>
                      <a:lnTo>
                        <a:pt x="964" y="820"/>
                      </a:lnTo>
                      <a:lnTo>
                        <a:pt x="883" y="820"/>
                      </a:lnTo>
                      <a:close/>
                      <a:moveTo>
                        <a:pt x="964" y="377"/>
                      </a:moveTo>
                      <a:lnTo>
                        <a:pt x="964" y="454"/>
                      </a:lnTo>
                      <a:lnTo>
                        <a:pt x="964" y="468"/>
                      </a:lnTo>
                      <a:lnTo>
                        <a:pt x="966" y="480"/>
                      </a:lnTo>
                      <a:lnTo>
                        <a:pt x="969" y="492"/>
                      </a:lnTo>
                      <a:lnTo>
                        <a:pt x="972" y="504"/>
                      </a:lnTo>
                      <a:lnTo>
                        <a:pt x="977" y="515"/>
                      </a:lnTo>
                      <a:lnTo>
                        <a:pt x="983" y="525"/>
                      </a:lnTo>
                      <a:lnTo>
                        <a:pt x="991" y="535"/>
                      </a:lnTo>
                      <a:lnTo>
                        <a:pt x="1000" y="546"/>
                      </a:lnTo>
                      <a:lnTo>
                        <a:pt x="1009" y="554"/>
                      </a:lnTo>
                      <a:lnTo>
                        <a:pt x="1018" y="562"/>
                      </a:lnTo>
                      <a:lnTo>
                        <a:pt x="1029" y="568"/>
                      </a:lnTo>
                      <a:lnTo>
                        <a:pt x="1040" y="573"/>
                      </a:lnTo>
                      <a:lnTo>
                        <a:pt x="1051" y="578"/>
                      </a:lnTo>
                      <a:lnTo>
                        <a:pt x="1064" y="581"/>
                      </a:lnTo>
                      <a:lnTo>
                        <a:pt x="1077" y="583"/>
                      </a:lnTo>
                      <a:lnTo>
                        <a:pt x="1090" y="583"/>
                      </a:lnTo>
                      <a:lnTo>
                        <a:pt x="1106" y="583"/>
                      </a:lnTo>
                      <a:lnTo>
                        <a:pt x="1120" y="580"/>
                      </a:lnTo>
                      <a:lnTo>
                        <a:pt x="1133" y="577"/>
                      </a:lnTo>
                      <a:lnTo>
                        <a:pt x="1147" y="571"/>
                      </a:lnTo>
                      <a:lnTo>
                        <a:pt x="1159" y="564"/>
                      </a:lnTo>
                      <a:lnTo>
                        <a:pt x="1170" y="556"/>
                      </a:lnTo>
                      <a:lnTo>
                        <a:pt x="1181" y="547"/>
                      </a:lnTo>
                      <a:lnTo>
                        <a:pt x="1190" y="535"/>
                      </a:lnTo>
                      <a:lnTo>
                        <a:pt x="1198" y="523"/>
                      </a:lnTo>
                      <a:lnTo>
                        <a:pt x="1205" y="510"/>
                      </a:lnTo>
                      <a:lnTo>
                        <a:pt x="1212" y="495"/>
                      </a:lnTo>
                      <a:lnTo>
                        <a:pt x="1217" y="480"/>
                      </a:lnTo>
                      <a:lnTo>
                        <a:pt x="1221" y="463"/>
                      </a:lnTo>
                      <a:lnTo>
                        <a:pt x="1224" y="447"/>
                      </a:lnTo>
                      <a:lnTo>
                        <a:pt x="1226" y="428"/>
                      </a:lnTo>
                      <a:lnTo>
                        <a:pt x="1226" y="410"/>
                      </a:lnTo>
                      <a:lnTo>
                        <a:pt x="1226" y="392"/>
                      </a:lnTo>
                      <a:lnTo>
                        <a:pt x="1224" y="376"/>
                      </a:lnTo>
                      <a:lnTo>
                        <a:pt x="1221" y="360"/>
                      </a:lnTo>
                      <a:lnTo>
                        <a:pt x="1218" y="345"/>
                      </a:lnTo>
                      <a:lnTo>
                        <a:pt x="1213" y="331"/>
                      </a:lnTo>
                      <a:lnTo>
                        <a:pt x="1206" y="317"/>
                      </a:lnTo>
                      <a:lnTo>
                        <a:pt x="1200" y="305"/>
                      </a:lnTo>
                      <a:lnTo>
                        <a:pt x="1192" y="293"/>
                      </a:lnTo>
                      <a:lnTo>
                        <a:pt x="1182" y="280"/>
                      </a:lnTo>
                      <a:lnTo>
                        <a:pt x="1172" y="271"/>
                      </a:lnTo>
                      <a:lnTo>
                        <a:pt x="1160" y="262"/>
                      </a:lnTo>
                      <a:lnTo>
                        <a:pt x="1149" y="255"/>
                      </a:lnTo>
                      <a:lnTo>
                        <a:pt x="1136" y="249"/>
                      </a:lnTo>
                      <a:lnTo>
                        <a:pt x="1122" y="245"/>
                      </a:lnTo>
                      <a:lnTo>
                        <a:pt x="1108" y="243"/>
                      </a:lnTo>
                      <a:lnTo>
                        <a:pt x="1092" y="242"/>
                      </a:lnTo>
                      <a:lnTo>
                        <a:pt x="1082" y="243"/>
                      </a:lnTo>
                      <a:lnTo>
                        <a:pt x="1072" y="244"/>
                      </a:lnTo>
                      <a:lnTo>
                        <a:pt x="1062" y="246"/>
                      </a:lnTo>
                      <a:lnTo>
                        <a:pt x="1052" y="249"/>
                      </a:lnTo>
                      <a:lnTo>
                        <a:pt x="1042" y="254"/>
                      </a:lnTo>
                      <a:lnTo>
                        <a:pt x="1033" y="258"/>
                      </a:lnTo>
                      <a:lnTo>
                        <a:pt x="1024" y="264"/>
                      </a:lnTo>
                      <a:lnTo>
                        <a:pt x="1015" y="270"/>
                      </a:lnTo>
                      <a:lnTo>
                        <a:pt x="1007" y="277"/>
                      </a:lnTo>
                      <a:lnTo>
                        <a:pt x="999" y="285"/>
                      </a:lnTo>
                      <a:lnTo>
                        <a:pt x="993" y="294"/>
                      </a:lnTo>
                      <a:lnTo>
                        <a:pt x="987" y="303"/>
                      </a:lnTo>
                      <a:lnTo>
                        <a:pt x="981" y="312"/>
                      </a:lnTo>
                      <a:lnTo>
                        <a:pt x="976" y="321"/>
                      </a:lnTo>
                      <a:lnTo>
                        <a:pt x="972" y="333"/>
                      </a:lnTo>
                      <a:lnTo>
                        <a:pt x="969" y="344"/>
                      </a:lnTo>
                      <a:lnTo>
                        <a:pt x="967" y="353"/>
                      </a:lnTo>
                      <a:lnTo>
                        <a:pt x="965" y="363"/>
                      </a:lnTo>
                      <a:lnTo>
                        <a:pt x="964" y="370"/>
                      </a:lnTo>
                      <a:lnTo>
                        <a:pt x="964" y="377"/>
                      </a:lnTo>
                      <a:close/>
                      <a:moveTo>
                        <a:pt x="1771" y="427"/>
                      </a:moveTo>
                      <a:lnTo>
                        <a:pt x="1457" y="426"/>
                      </a:lnTo>
                      <a:lnTo>
                        <a:pt x="1458" y="445"/>
                      </a:lnTo>
                      <a:lnTo>
                        <a:pt x="1460" y="463"/>
                      </a:lnTo>
                      <a:lnTo>
                        <a:pt x="1464" y="480"/>
                      </a:lnTo>
                      <a:lnTo>
                        <a:pt x="1469" y="495"/>
                      </a:lnTo>
                      <a:lnTo>
                        <a:pt x="1477" y="510"/>
                      </a:lnTo>
                      <a:lnTo>
                        <a:pt x="1484" y="523"/>
                      </a:lnTo>
                      <a:lnTo>
                        <a:pt x="1493" y="535"/>
                      </a:lnTo>
                      <a:lnTo>
                        <a:pt x="1504" y="546"/>
                      </a:lnTo>
                      <a:lnTo>
                        <a:pt x="1515" y="554"/>
                      </a:lnTo>
                      <a:lnTo>
                        <a:pt x="1526" y="562"/>
                      </a:lnTo>
                      <a:lnTo>
                        <a:pt x="1537" y="568"/>
                      </a:lnTo>
                      <a:lnTo>
                        <a:pt x="1551" y="573"/>
                      </a:lnTo>
                      <a:lnTo>
                        <a:pt x="1564" y="577"/>
                      </a:lnTo>
                      <a:lnTo>
                        <a:pt x="1578" y="580"/>
                      </a:lnTo>
                      <a:lnTo>
                        <a:pt x="1594" y="582"/>
                      </a:lnTo>
                      <a:lnTo>
                        <a:pt x="1610" y="582"/>
                      </a:lnTo>
                      <a:lnTo>
                        <a:pt x="1628" y="582"/>
                      </a:lnTo>
                      <a:lnTo>
                        <a:pt x="1644" y="581"/>
                      </a:lnTo>
                      <a:lnTo>
                        <a:pt x="1660" y="579"/>
                      </a:lnTo>
                      <a:lnTo>
                        <a:pt x="1676" y="577"/>
                      </a:lnTo>
                      <a:lnTo>
                        <a:pt x="1690" y="573"/>
                      </a:lnTo>
                      <a:lnTo>
                        <a:pt x="1706" y="569"/>
                      </a:lnTo>
                      <a:lnTo>
                        <a:pt x="1720" y="564"/>
                      </a:lnTo>
                      <a:lnTo>
                        <a:pt x="1735" y="559"/>
                      </a:lnTo>
                      <a:lnTo>
                        <a:pt x="1748" y="618"/>
                      </a:lnTo>
                      <a:lnTo>
                        <a:pt x="1733" y="624"/>
                      </a:lnTo>
                      <a:lnTo>
                        <a:pt x="1715" y="630"/>
                      </a:lnTo>
                      <a:lnTo>
                        <a:pt x="1698" y="635"/>
                      </a:lnTo>
                      <a:lnTo>
                        <a:pt x="1680" y="639"/>
                      </a:lnTo>
                      <a:lnTo>
                        <a:pt x="1661" y="642"/>
                      </a:lnTo>
                      <a:lnTo>
                        <a:pt x="1641" y="644"/>
                      </a:lnTo>
                      <a:lnTo>
                        <a:pt x="1621" y="646"/>
                      </a:lnTo>
                      <a:lnTo>
                        <a:pt x="1599" y="647"/>
                      </a:lnTo>
                      <a:lnTo>
                        <a:pt x="1574" y="646"/>
                      </a:lnTo>
                      <a:lnTo>
                        <a:pt x="1551" y="642"/>
                      </a:lnTo>
                      <a:lnTo>
                        <a:pt x="1539" y="640"/>
                      </a:lnTo>
                      <a:lnTo>
                        <a:pt x="1528" y="637"/>
                      </a:lnTo>
                      <a:lnTo>
                        <a:pt x="1518" y="634"/>
                      </a:lnTo>
                      <a:lnTo>
                        <a:pt x="1507" y="631"/>
                      </a:lnTo>
                      <a:lnTo>
                        <a:pt x="1497" y="627"/>
                      </a:lnTo>
                      <a:lnTo>
                        <a:pt x="1488" y="622"/>
                      </a:lnTo>
                      <a:lnTo>
                        <a:pt x="1479" y="617"/>
                      </a:lnTo>
                      <a:lnTo>
                        <a:pt x="1469" y="612"/>
                      </a:lnTo>
                      <a:lnTo>
                        <a:pt x="1461" y="605"/>
                      </a:lnTo>
                      <a:lnTo>
                        <a:pt x="1453" y="598"/>
                      </a:lnTo>
                      <a:lnTo>
                        <a:pt x="1445" y="592"/>
                      </a:lnTo>
                      <a:lnTo>
                        <a:pt x="1438" y="584"/>
                      </a:lnTo>
                      <a:lnTo>
                        <a:pt x="1430" y="576"/>
                      </a:lnTo>
                      <a:lnTo>
                        <a:pt x="1423" y="567"/>
                      </a:lnTo>
                      <a:lnTo>
                        <a:pt x="1417" y="559"/>
                      </a:lnTo>
                      <a:lnTo>
                        <a:pt x="1412" y="551"/>
                      </a:lnTo>
                      <a:lnTo>
                        <a:pt x="1406" y="542"/>
                      </a:lnTo>
                      <a:lnTo>
                        <a:pt x="1402" y="531"/>
                      </a:lnTo>
                      <a:lnTo>
                        <a:pt x="1397" y="522"/>
                      </a:lnTo>
                      <a:lnTo>
                        <a:pt x="1393" y="512"/>
                      </a:lnTo>
                      <a:lnTo>
                        <a:pt x="1389" y="501"/>
                      </a:lnTo>
                      <a:lnTo>
                        <a:pt x="1386" y="490"/>
                      </a:lnTo>
                      <a:lnTo>
                        <a:pt x="1384" y="480"/>
                      </a:lnTo>
                      <a:lnTo>
                        <a:pt x="1382" y="469"/>
                      </a:lnTo>
                      <a:lnTo>
                        <a:pt x="1379" y="445"/>
                      </a:lnTo>
                      <a:lnTo>
                        <a:pt x="1378" y="419"/>
                      </a:lnTo>
                      <a:lnTo>
                        <a:pt x="1379" y="394"/>
                      </a:lnTo>
                      <a:lnTo>
                        <a:pt x="1382" y="370"/>
                      </a:lnTo>
                      <a:lnTo>
                        <a:pt x="1386" y="346"/>
                      </a:lnTo>
                      <a:lnTo>
                        <a:pt x="1392" y="324"/>
                      </a:lnTo>
                      <a:lnTo>
                        <a:pt x="1397" y="313"/>
                      </a:lnTo>
                      <a:lnTo>
                        <a:pt x="1401" y="303"/>
                      </a:lnTo>
                      <a:lnTo>
                        <a:pt x="1406" y="293"/>
                      </a:lnTo>
                      <a:lnTo>
                        <a:pt x="1411" y="282"/>
                      </a:lnTo>
                      <a:lnTo>
                        <a:pt x="1416" y="273"/>
                      </a:lnTo>
                      <a:lnTo>
                        <a:pt x="1422" y="264"/>
                      </a:lnTo>
                      <a:lnTo>
                        <a:pt x="1428" y="255"/>
                      </a:lnTo>
                      <a:lnTo>
                        <a:pt x="1436" y="246"/>
                      </a:lnTo>
                      <a:lnTo>
                        <a:pt x="1443" y="238"/>
                      </a:lnTo>
                      <a:lnTo>
                        <a:pt x="1451" y="230"/>
                      </a:lnTo>
                      <a:lnTo>
                        <a:pt x="1458" y="223"/>
                      </a:lnTo>
                      <a:lnTo>
                        <a:pt x="1466" y="217"/>
                      </a:lnTo>
                      <a:lnTo>
                        <a:pt x="1476" y="210"/>
                      </a:lnTo>
                      <a:lnTo>
                        <a:pt x="1484" y="204"/>
                      </a:lnTo>
                      <a:lnTo>
                        <a:pt x="1493" y="199"/>
                      </a:lnTo>
                      <a:lnTo>
                        <a:pt x="1502" y="195"/>
                      </a:lnTo>
                      <a:lnTo>
                        <a:pt x="1513" y="191"/>
                      </a:lnTo>
                      <a:lnTo>
                        <a:pt x="1522" y="187"/>
                      </a:lnTo>
                      <a:lnTo>
                        <a:pt x="1532" y="185"/>
                      </a:lnTo>
                      <a:lnTo>
                        <a:pt x="1543" y="182"/>
                      </a:lnTo>
                      <a:lnTo>
                        <a:pt x="1554" y="179"/>
                      </a:lnTo>
                      <a:lnTo>
                        <a:pt x="1565" y="178"/>
                      </a:lnTo>
                      <a:lnTo>
                        <a:pt x="1576" y="177"/>
                      </a:lnTo>
                      <a:lnTo>
                        <a:pt x="1589" y="177"/>
                      </a:lnTo>
                      <a:lnTo>
                        <a:pt x="1601" y="177"/>
                      </a:lnTo>
                      <a:lnTo>
                        <a:pt x="1612" y="178"/>
                      </a:lnTo>
                      <a:lnTo>
                        <a:pt x="1624" y="181"/>
                      </a:lnTo>
                      <a:lnTo>
                        <a:pt x="1635" y="183"/>
                      </a:lnTo>
                      <a:lnTo>
                        <a:pt x="1645" y="185"/>
                      </a:lnTo>
                      <a:lnTo>
                        <a:pt x="1655" y="188"/>
                      </a:lnTo>
                      <a:lnTo>
                        <a:pt x="1665" y="192"/>
                      </a:lnTo>
                      <a:lnTo>
                        <a:pt x="1675" y="196"/>
                      </a:lnTo>
                      <a:lnTo>
                        <a:pt x="1683" y="201"/>
                      </a:lnTo>
                      <a:lnTo>
                        <a:pt x="1692" y="206"/>
                      </a:lnTo>
                      <a:lnTo>
                        <a:pt x="1701" y="212"/>
                      </a:lnTo>
                      <a:lnTo>
                        <a:pt x="1708" y="220"/>
                      </a:lnTo>
                      <a:lnTo>
                        <a:pt x="1716" y="227"/>
                      </a:lnTo>
                      <a:lnTo>
                        <a:pt x="1723" y="234"/>
                      </a:lnTo>
                      <a:lnTo>
                        <a:pt x="1729" y="242"/>
                      </a:lnTo>
                      <a:lnTo>
                        <a:pt x="1736" y="251"/>
                      </a:lnTo>
                      <a:lnTo>
                        <a:pt x="1745" y="266"/>
                      </a:lnTo>
                      <a:lnTo>
                        <a:pt x="1753" y="281"/>
                      </a:lnTo>
                      <a:lnTo>
                        <a:pt x="1759" y="298"/>
                      </a:lnTo>
                      <a:lnTo>
                        <a:pt x="1764" y="314"/>
                      </a:lnTo>
                      <a:lnTo>
                        <a:pt x="1768" y="332"/>
                      </a:lnTo>
                      <a:lnTo>
                        <a:pt x="1772" y="349"/>
                      </a:lnTo>
                      <a:lnTo>
                        <a:pt x="1774" y="369"/>
                      </a:lnTo>
                      <a:lnTo>
                        <a:pt x="1774" y="388"/>
                      </a:lnTo>
                      <a:lnTo>
                        <a:pt x="1774" y="400"/>
                      </a:lnTo>
                      <a:lnTo>
                        <a:pt x="1773" y="410"/>
                      </a:lnTo>
                      <a:lnTo>
                        <a:pt x="1772" y="419"/>
                      </a:lnTo>
                      <a:lnTo>
                        <a:pt x="1771" y="427"/>
                      </a:lnTo>
                      <a:close/>
                      <a:moveTo>
                        <a:pt x="1457" y="368"/>
                      </a:moveTo>
                      <a:lnTo>
                        <a:pt x="1696" y="368"/>
                      </a:lnTo>
                      <a:lnTo>
                        <a:pt x="1696" y="355"/>
                      </a:lnTo>
                      <a:lnTo>
                        <a:pt x="1694" y="344"/>
                      </a:lnTo>
                      <a:lnTo>
                        <a:pt x="1692" y="332"/>
                      </a:lnTo>
                      <a:lnTo>
                        <a:pt x="1690" y="321"/>
                      </a:lnTo>
                      <a:lnTo>
                        <a:pt x="1687" y="311"/>
                      </a:lnTo>
                      <a:lnTo>
                        <a:pt x="1683" y="301"/>
                      </a:lnTo>
                      <a:lnTo>
                        <a:pt x="1678" y="292"/>
                      </a:lnTo>
                      <a:lnTo>
                        <a:pt x="1673" y="282"/>
                      </a:lnTo>
                      <a:lnTo>
                        <a:pt x="1666" y="271"/>
                      </a:lnTo>
                      <a:lnTo>
                        <a:pt x="1656" y="262"/>
                      </a:lnTo>
                      <a:lnTo>
                        <a:pt x="1646" y="254"/>
                      </a:lnTo>
                      <a:lnTo>
                        <a:pt x="1636" y="247"/>
                      </a:lnTo>
                      <a:lnTo>
                        <a:pt x="1624" y="242"/>
                      </a:lnTo>
                      <a:lnTo>
                        <a:pt x="1611" y="239"/>
                      </a:lnTo>
                      <a:lnTo>
                        <a:pt x="1597" y="237"/>
                      </a:lnTo>
                      <a:lnTo>
                        <a:pt x="1583" y="236"/>
                      </a:lnTo>
                      <a:lnTo>
                        <a:pt x="1568" y="237"/>
                      </a:lnTo>
                      <a:lnTo>
                        <a:pt x="1555" y="239"/>
                      </a:lnTo>
                      <a:lnTo>
                        <a:pt x="1542" y="242"/>
                      </a:lnTo>
                      <a:lnTo>
                        <a:pt x="1531" y="247"/>
                      </a:lnTo>
                      <a:lnTo>
                        <a:pt x="1520" y="254"/>
                      </a:lnTo>
                      <a:lnTo>
                        <a:pt x="1510" y="261"/>
                      </a:lnTo>
                      <a:lnTo>
                        <a:pt x="1500" y="270"/>
                      </a:lnTo>
                      <a:lnTo>
                        <a:pt x="1491" y="280"/>
                      </a:lnTo>
                      <a:lnTo>
                        <a:pt x="1485" y="290"/>
                      </a:lnTo>
                      <a:lnTo>
                        <a:pt x="1479" y="300"/>
                      </a:lnTo>
                      <a:lnTo>
                        <a:pt x="1474" y="310"/>
                      </a:lnTo>
                      <a:lnTo>
                        <a:pt x="1468" y="320"/>
                      </a:lnTo>
                      <a:lnTo>
                        <a:pt x="1464" y="332"/>
                      </a:lnTo>
                      <a:lnTo>
                        <a:pt x="1461" y="343"/>
                      </a:lnTo>
                      <a:lnTo>
                        <a:pt x="1459" y="355"/>
                      </a:lnTo>
                      <a:lnTo>
                        <a:pt x="1457" y="368"/>
                      </a:lnTo>
                      <a:close/>
                      <a:moveTo>
                        <a:pt x="1875" y="637"/>
                      </a:moveTo>
                      <a:lnTo>
                        <a:pt x="1875" y="328"/>
                      </a:lnTo>
                      <a:lnTo>
                        <a:pt x="1875" y="291"/>
                      </a:lnTo>
                      <a:lnTo>
                        <a:pt x="1874" y="256"/>
                      </a:lnTo>
                      <a:lnTo>
                        <a:pt x="1873" y="221"/>
                      </a:lnTo>
                      <a:lnTo>
                        <a:pt x="1872" y="188"/>
                      </a:lnTo>
                      <a:lnTo>
                        <a:pt x="1944" y="188"/>
                      </a:lnTo>
                      <a:lnTo>
                        <a:pt x="1946" y="276"/>
                      </a:lnTo>
                      <a:lnTo>
                        <a:pt x="1950" y="276"/>
                      </a:lnTo>
                      <a:lnTo>
                        <a:pt x="1954" y="265"/>
                      </a:lnTo>
                      <a:lnTo>
                        <a:pt x="1959" y="255"/>
                      </a:lnTo>
                      <a:lnTo>
                        <a:pt x="1964" y="245"/>
                      </a:lnTo>
                      <a:lnTo>
                        <a:pt x="1970" y="236"/>
                      </a:lnTo>
                      <a:lnTo>
                        <a:pt x="1976" y="227"/>
                      </a:lnTo>
                      <a:lnTo>
                        <a:pt x="1983" y="219"/>
                      </a:lnTo>
                      <a:lnTo>
                        <a:pt x="1991" y="211"/>
                      </a:lnTo>
                      <a:lnTo>
                        <a:pt x="2000" y="204"/>
                      </a:lnTo>
                      <a:lnTo>
                        <a:pt x="2008" y="198"/>
                      </a:lnTo>
                      <a:lnTo>
                        <a:pt x="2017" y="193"/>
                      </a:lnTo>
                      <a:lnTo>
                        <a:pt x="2026" y="188"/>
                      </a:lnTo>
                      <a:lnTo>
                        <a:pt x="2036" y="185"/>
                      </a:lnTo>
                      <a:lnTo>
                        <a:pt x="2045" y="182"/>
                      </a:lnTo>
                      <a:lnTo>
                        <a:pt x="2054" y="179"/>
                      </a:lnTo>
                      <a:lnTo>
                        <a:pt x="2064" y="177"/>
                      </a:lnTo>
                      <a:lnTo>
                        <a:pt x="2075" y="177"/>
                      </a:lnTo>
                      <a:lnTo>
                        <a:pt x="2087" y="178"/>
                      </a:lnTo>
                      <a:lnTo>
                        <a:pt x="2097" y="181"/>
                      </a:lnTo>
                      <a:lnTo>
                        <a:pt x="2097" y="258"/>
                      </a:lnTo>
                      <a:lnTo>
                        <a:pt x="2084" y="256"/>
                      </a:lnTo>
                      <a:lnTo>
                        <a:pt x="2069" y="255"/>
                      </a:lnTo>
                      <a:lnTo>
                        <a:pt x="2055" y="256"/>
                      </a:lnTo>
                      <a:lnTo>
                        <a:pt x="2043" y="258"/>
                      </a:lnTo>
                      <a:lnTo>
                        <a:pt x="2032" y="261"/>
                      </a:lnTo>
                      <a:lnTo>
                        <a:pt x="2020" y="266"/>
                      </a:lnTo>
                      <a:lnTo>
                        <a:pt x="2010" y="272"/>
                      </a:lnTo>
                      <a:lnTo>
                        <a:pt x="2000" y="280"/>
                      </a:lnTo>
                      <a:lnTo>
                        <a:pt x="1990" y="290"/>
                      </a:lnTo>
                      <a:lnTo>
                        <a:pt x="1982" y="300"/>
                      </a:lnTo>
                      <a:lnTo>
                        <a:pt x="1976" y="310"/>
                      </a:lnTo>
                      <a:lnTo>
                        <a:pt x="1971" y="321"/>
                      </a:lnTo>
                      <a:lnTo>
                        <a:pt x="1966" y="333"/>
                      </a:lnTo>
                      <a:lnTo>
                        <a:pt x="1963" y="344"/>
                      </a:lnTo>
                      <a:lnTo>
                        <a:pt x="1960" y="356"/>
                      </a:lnTo>
                      <a:lnTo>
                        <a:pt x="1958" y="370"/>
                      </a:lnTo>
                      <a:lnTo>
                        <a:pt x="1957" y="383"/>
                      </a:lnTo>
                      <a:lnTo>
                        <a:pt x="1955" y="398"/>
                      </a:lnTo>
                      <a:lnTo>
                        <a:pt x="1955" y="637"/>
                      </a:lnTo>
                      <a:lnTo>
                        <a:pt x="1875" y="637"/>
                      </a:lnTo>
                      <a:close/>
                      <a:moveTo>
                        <a:pt x="2260" y="637"/>
                      </a:moveTo>
                      <a:lnTo>
                        <a:pt x="2178" y="637"/>
                      </a:lnTo>
                      <a:lnTo>
                        <a:pt x="2178" y="188"/>
                      </a:lnTo>
                      <a:lnTo>
                        <a:pt x="2260" y="188"/>
                      </a:lnTo>
                      <a:lnTo>
                        <a:pt x="2260" y="637"/>
                      </a:lnTo>
                      <a:close/>
                      <a:moveTo>
                        <a:pt x="2219" y="105"/>
                      </a:moveTo>
                      <a:lnTo>
                        <a:pt x="2217" y="105"/>
                      </a:lnTo>
                      <a:lnTo>
                        <a:pt x="2206" y="104"/>
                      </a:lnTo>
                      <a:lnTo>
                        <a:pt x="2197" y="101"/>
                      </a:lnTo>
                      <a:lnTo>
                        <a:pt x="2193" y="99"/>
                      </a:lnTo>
                      <a:lnTo>
                        <a:pt x="2189" y="96"/>
                      </a:lnTo>
                      <a:lnTo>
                        <a:pt x="2185" y="93"/>
                      </a:lnTo>
                      <a:lnTo>
                        <a:pt x="2181" y="90"/>
                      </a:lnTo>
                      <a:lnTo>
                        <a:pt x="2174" y="82"/>
                      </a:lnTo>
                      <a:lnTo>
                        <a:pt x="2170" y="72"/>
                      </a:lnTo>
                      <a:lnTo>
                        <a:pt x="2167" y="63"/>
                      </a:lnTo>
                      <a:lnTo>
                        <a:pt x="2166" y="52"/>
                      </a:lnTo>
                      <a:lnTo>
                        <a:pt x="2167" y="42"/>
                      </a:lnTo>
                      <a:lnTo>
                        <a:pt x="2170" y="32"/>
                      </a:lnTo>
                      <a:lnTo>
                        <a:pt x="2174" y="23"/>
                      </a:lnTo>
                      <a:lnTo>
                        <a:pt x="2182" y="16"/>
                      </a:lnTo>
                      <a:lnTo>
                        <a:pt x="2185" y="12"/>
                      </a:lnTo>
                      <a:lnTo>
                        <a:pt x="2189" y="9"/>
                      </a:lnTo>
                      <a:lnTo>
                        <a:pt x="2194" y="6"/>
                      </a:lnTo>
                      <a:lnTo>
                        <a:pt x="2198" y="4"/>
                      </a:lnTo>
                      <a:lnTo>
                        <a:pt x="2208" y="2"/>
                      </a:lnTo>
                      <a:lnTo>
                        <a:pt x="2220" y="0"/>
                      </a:lnTo>
                      <a:lnTo>
                        <a:pt x="2230" y="2"/>
                      </a:lnTo>
                      <a:lnTo>
                        <a:pt x="2240" y="4"/>
                      </a:lnTo>
                      <a:lnTo>
                        <a:pt x="2244" y="6"/>
                      </a:lnTo>
                      <a:lnTo>
                        <a:pt x="2249" y="9"/>
                      </a:lnTo>
                      <a:lnTo>
                        <a:pt x="2253" y="12"/>
                      </a:lnTo>
                      <a:lnTo>
                        <a:pt x="2257" y="15"/>
                      </a:lnTo>
                      <a:lnTo>
                        <a:pt x="2263" y="23"/>
                      </a:lnTo>
                      <a:lnTo>
                        <a:pt x="2268" y="31"/>
                      </a:lnTo>
                      <a:lnTo>
                        <a:pt x="2270" y="42"/>
                      </a:lnTo>
                      <a:lnTo>
                        <a:pt x="2271" y="52"/>
                      </a:lnTo>
                      <a:lnTo>
                        <a:pt x="2270" y="63"/>
                      </a:lnTo>
                      <a:lnTo>
                        <a:pt x="2268" y="72"/>
                      </a:lnTo>
                      <a:lnTo>
                        <a:pt x="2263" y="82"/>
                      </a:lnTo>
                      <a:lnTo>
                        <a:pt x="2257" y="90"/>
                      </a:lnTo>
                      <a:lnTo>
                        <a:pt x="2253" y="93"/>
                      </a:lnTo>
                      <a:lnTo>
                        <a:pt x="2249" y="96"/>
                      </a:lnTo>
                      <a:lnTo>
                        <a:pt x="2244" y="99"/>
                      </a:lnTo>
                      <a:lnTo>
                        <a:pt x="2240" y="101"/>
                      </a:lnTo>
                      <a:lnTo>
                        <a:pt x="2235" y="103"/>
                      </a:lnTo>
                      <a:lnTo>
                        <a:pt x="2230" y="104"/>
                      </a:lnTo>
                      <a:lnTo>
                        <a:pt x="2224" y="104"/>
                      </a:lnTo>
                      <a:lnTo>
                        <a:pt x="2219" y="105"/>
                      </a:lnTo>
                      <a:close/>
                      <a:moveTo>
                        <a:pt x="2755" y="427"/>
                      </a:moveTo>
                      <a:lnTo>
                        <a:pt x="2441" y="426"/>
                      </a:lnTo>
                      <a:lnTo>
                        <a:pt x="2443" y="445"/>
                      </a:lnTo>
                      <a:lnTo>
                        <a:pt x="2446" y="463"/>
                      </a:lnTo>
                      <a:lnTo>
                        <a:pt x="2449" y="480"/>
                      </a:lnTo>
                      <a:lnTo>
                        <a:pt x="2454" y="495"/>
                      </a:lnTo>
                      <a:lnTo>
                        <a:pt x="2461" y="510"/>
                      </a:lnTo>
                      <a:lnTo>
                        <a:pt x="2469" y="523"/>
                      </a:lnTo>
                      <a:lnTo>
                        <a:pt x="2478" y="535"/>
                      </a:lnTo>
                      <a:lnTo>
                        <a:pt x="2489" y="546"/>
                      </a:lnTo>
                      <a:lnTo>
                        <a:pt x="2499" y="554"/>
                      </a:lnTo>
                      <a:lnTo>
                        <a:pt x="2510" y="562"/>
                      </a:lnTo>
                      <a:lnTo>
                        <a:pt x="2523" y="568"/>
                      </a:lnTo>
                      <a:lnTo>
                        <a:pt x="2535" y="573"/>
                      </a:lnTo>
                      <a:lnTo>
                        <a:pt x="2548" y="577"/>
                      </a:lnTo>
                      <a:lnTo>
                        <a:pt x="2564" y="580"/>
                      </a:lnTo>
                      <a:lnTo>
                        <a:pt x="2579" y="582"/>
                      </a:lnTo>
                      <a:lnTo>
                        <a:pt x="2595" y="582"/>
                      </a:lnTo>
                      <a:lnTo>
                        <a:pt x="2612" y="582"/>
                      </a:lnTo>
                      <a:lnTo>
                        <a:pt x="2628" y="581"/>
                      </a:lnTo>
                      <a:lnTo>
                        <a:pt x="2644" y="579"/>
                      </a:lnTo>
                      <a:lnTo>
                        <a:pt x="2660" y="577"/>
                      </a:lnTo>
                      <a:lnTo>
                        <a:pt x="2676" y="573"/>
                      </a:lnTo>
                      <a:lnTo>
                        <a:pt x="2690" y="569"/>
                      </a:lnTo>
                      <a:lnTo>
                        <a:pt x="2705" y="564"/>
                      </a:lnTo>
                      <a:lnTo>
                        <a:pt x="2719" y="559"/>
                      </a:lnTo>
                      <a:lnTo>
                        <a:pt x="2732" y="618"/>
                      </a:lnTo>
                      <a:lnTo>
                        <a:pt x="2717" y="624"/>
                      </a:lnTo>
                      <a:lnTo>
                        <a:pt x="2700" y="630"/>
                      </a:lnTo>
                      <a:lnTo>
                        <a:pt x="2683" y="635"/>
                      </a:lnTo>
                      <a:lnTo>
                        <a:pt x="2664" y="639"/>
                      </a:lnTo>
                      <a:lnTo>
                        <a:pt x="2645" y="642"/>
                      </a:lnTo>
                      <a:lnTo>
                        <a:pt x="2625" y="644"/>
                      </a:lnTo>
                      <a:lnTo>
                        <a:pt x="2605" y="646"/>
                      </a:lnTo>
                      <a:lnTo>
                        <a:pt x="2583" y="647"/>
                      </a:lnTo>
                      <a:lnTo>
                        <a:pt x="2559" y="646"/>
                      </a:lnTo>
                      <a:lnTo>
                        <a:pt x="2535" y="642"/>
                      </a:lnTo>
                      <a:lnTo>
                        <a:pt x="2524" y="640"/>
                      </a:lnTo>
                      <a:lnTo>
                        <a:pt x="2512" y="637"/>
                      </a:lnTo>
                      <a:lnTo>
                        <a:pt x="2502" y="634"/>
                      </a:lnTo>
                      <a:lnTo>
                        <a:pt x="2492" y="631"/>
                      </a:lnTo>
                      <a:lnTo>
                        <a:pt x="2483" y="627"/>
                      </a:lnTo>
                      <a:lnTo>
                        <a:pt x="2472" y="622"/>
                      </a:lnTo>
                      <a:lnTo>
                        <a:pt x="2463" y="617"/>
                      </a:lnTo>
                      <a:lnTo>
                        <a:pt x="2455" y="612"/>
                      </a:lnTo>
                      <a:lnTo>
                        <a:pt x="2446" y="605"/>
                      </a:lnTo>
                      <a:lnTo>
                        <a:pt x="2437" y="598"/>
                      </a:lnTo>
                      <a:lnTo>
                        <a:pt x="2429" y="592"/>
                      </a:lnTo>
                      <a:lnTo>
                        <a:pt x="2422" y="584"/>
                      </a:lnTo>
                      <a:lnTo>
                        <a:pt x="2415" y="576"/>
                      </a:lnTo>
                      <a:lnTo>
                        <a:pt x="2409" y="567"/>
                      </a:lnTo>
                      <a:lnTo>
                        <a:pt x="2401" y="559"/>
                      </a:lnTo>
                      <a:lnTo>
                        <a:pt x="2396" y="551"/>
                      </a:lnTo>
                      <a:lnTo>
                        <a:pt x="2391" y="542"/>
                      </a:lnTo>
                      <a:lnTo>
                        <a:pt x="2386" y="531"/>
                      </a:lnTo>
                      <a:lnTo>
                        <a:pt x="2382" y="522"/>
                      </a:lnTo>
                      <a:lnTo>
                        <a:pt x="2378" y="512"/>
                      </a:lnTo>
                      <a:lnTo>
                        <a:pt x="2374" y="501"/>
                      </a:lnTo>
                      <a:lnTo>
                        <a:pt x="2371" y="490"/>
                      </a:lnTo>
                      <a:lnTo>
                        <a:pt x="2369" y="480"/>
                      </a:lnTo>
                      <a:lnTo>
                        <a:pt x="2366" y="469"/>
                      </a:lnTo>
                      <a:lnTo>
                        <a:pt x="2363" y="445"/>
                      </a:lnTo>
                      <a:lnTo>
                        <a:pt x="2362" y="419"/>
                      </a:lnTo>
                      <a:lnTo>
                        <a:pt x="2363" y="394"/>
                      </a:lnTo>
                      <a:lnTo>
                        <a:pt x="2366" y="370"/>
                      </a:lnTo>
                      <a:lnTo>
                        <a:pt x="2371" y="346"/>
                      </a:lnTo>
                      <a:lnTo>
                        <a:pt x="2377" y="324"/>
                      </a:lnTo>
                      <a:lnTo>
                        <a:pt x="2381" y="313"/>
                      </a:lnTo>
                      <a:lnTo>
                        <a:pt x="2385" y="303"/>
                      </a:lnTo>
                      <a:lnTo>
                        <a:pt x="2390" y="293"/>
                      </a:lnTo>
                      <a:lnTo>
                        <a:pt x="2395" y="282"/>
                      </a:lnTo>
                      <a:lnTo>
                        <a:pt x="2400" y="273"/>
                      </a:lnTo>
                      <a:lnTo>
                        <a:pt x="2407" y="264"/>
                      </a:lnTo>
                      <a:lnTo>
                        <a:pt x="2414" y="255"/>
                      </a:lnTo>
                      <a:lnTo>
                        <a:pt x="2420" y="246"/>
                      </a:lnTo>
                      <a:lnTo>
                        <a:pt x="2427" y="238"/>
                      </a:lnTo>
                      <a:lnTo>
                        <a:pt x="2435" y="230"/>
                      </a:lnTo>
                      <a:lnTo>
                        <a:pt x="2444" y="223"/>
                      </a:lnTo>
                      <a:lnTo>
                        <a:pt x="2452" y="217"/>
                      </a:lnTo>
                      <a:lnTo>
                        <a:pt x="2460" y="210"/>
                      </a:lnTo>
                      <a:lnTo>
                        <a:pt x="2468" y="204"/>
                      </a:lnTo>
                      <a:lnTo>
                        <a:pt x="2477" y="199"/>
                      </a:lnTo>
                      <a:lnTo>
                        <a:pt x="2487" y="195"/>
                      </a:lnTo>
                      <a:lnTo>
                        <a:pt x="2497" y="191"/>
                      </a:lnTo>
                      <a:lnTo>
                        <a:pt x="2507" y="187"/>
                      </a:lnTo>
                      <a:lnTo>
                        <a:pt x="2518" y="185"/>
                      </a:lnTo>
                      <a:lnTo>
                        <a:pt x="2528" y="182"/>
                      </a:lnTo>
                      <a:lnTo>
                        <a:pt x="2539" y="179"/>
                      </a:lnTo>
                      <a:lnTo>
                        <a:pt x="2549" y="178"/>
                      </a:lnTo>
                      <a:lnTo>
                        <a:pt x="2562" y="177"/>
                      </a:lnTo>
                      <a:lnTo>
                        <a:pt x="2573" y="177"/>
                      </a:lnTo>
                      <a:lnTo>
                        <a:pt x="2585" y="177"/>
                      </a:lnTo>
                      <a:lnTo>
                        <a:pt x="2597" y="178"/>
                      </a:lnTo>
                      <a:lnTo>
                        <a:pt x="2608" y="181"/>
                      </a:lnTo>
                      <a:lnTo>
                        <a:pt x="2619" y="183"/>
                      </a:lnTo>
                      <a:lnTo>
                        <a:pt x="2630" y="185"/>
                      </a:lnTo>
                      <a:lnTo>
                        <a:pt x="2640" y="188"/>
                      </a:lnTo>
                      <a:lnTo>
                        <a:pt x="2650" y="192"/>
                      </a:lnTo>
                      <a:lnTo>
                        <a:pt x="2659" y="196"/>
                      </a:lnTo>
                      <a:lnTo>
                        <a:pt x="2669" y="201"/>
                      </a:lnTo>
                      <a:lnTo>
                        <a:pt x="2677" y="206"/>
                      </a:lnTo>
                      <a:lnTo>
                        <a:pt x="2685" y="212"/>
                      </a:lnTo>
                      <a:lnTo>
                        <a:pt x="2693" y="220"/>
                      </a:lnTo>
                      <a:lnTo>
                        <a:pt x="2700" y="227"/>
                      </a:lnTo>
                      <a:lnTo>
                        <a:pt x="2708" y="234"/>
                      </a:lnTo>
                      <a:lnTo>
                        <a:pt x="2714" y="242"/>
                      </a:lnTo>
                      <a:lnTo>
                        <a:pt x="2721" y="251"/>
                      </a:lnTo>
                      <a:lnTo>
                        <a:pt x="2729" y="266"/>
                      </a:lnTo>
                      <a:lnTo>
                        <a:pt x="2737" y="281"/>
                      </a:lnTo>
                      <a:lnTo>
                        <a:pt x="2744" y="298"/>
                      </a:lnTo>
                      <a:lnTo>
                        <a:pt x="2749" y="314"/>
                      </a:lnTo>
                      <a:lnTo>
                        <a:pt x="2753" y="332"/>
                      </a:lnTo>
                      <a:lnTo>
                        <a:pt x="2756" y="349"/>
                      </a:lnTo>
                      <a:lnTo>
                        <a:pt x="2758" y="369"/>
                      </a:lnTo>
                      <a:lnTo>
                        <a:pt x="2759" y="388"/>
                      </a:lnTo>
                      <a:lnTo>
                        <a:pt x="2758" y="400"/>
                      </a:lnTo>
                      <a:lnTo>
                        <a:pt x="2758" y="410"/>
                      </a:lnTo>
                      <a:lnTo>
                        <a:pt x="2757" y="419"/>
                      </a:lnTo>
                      <a:lnTo>
                        <a:pt x="2755" y="427"/>
                      </a:lnTo>
                      <a:close/>
                      <a:moveTo>
                        <a:pt x="2441" y="368"/>
                      </a:moveTo>
                      <a:lnTo>
                        <a:pt x="2680" y="368"/>
                      </a:lnTo>
                      <a:lnTo>
                        <a:pt x="2680" y="355"/>
                      </a:lnTo>
                      <a:lnTo>
                        <a:pt x="2679" y="344"/>
                      </a:lnTo>
                      <a:lnTo>
                        <a:pt x="2677" y="332"/>
                      </a:lnTo>
                      <a:lnTo>
                        <a:pt x="2675" y="321"/>
                      </a:lnTo>
                      <a:lnTo>
                        <a:pt x="2672" y="311"/>
                      </a:lnTo>
                      <a:lnTo>
                        <a:pt x="2668" y="301"/>
                      </a:lnTo>
                      <a:lnTo>
                        <a:pt x="2663" y="292"/>
                      </a:lnTo>
                      <a:lnTo>
                        <a:pt x="2657" y="282"/>
                      </a:lnTo>
                      <a:lnTo>
                        <a:pt x="2650" y="271"/>
                      </a:lnTo>
                      <a:lnTo>
                        <a:pt x="2641" y="262"/>
                      </a:lnTo>
                      <a:lnTo>
                        <a:pt x="2632" y="254"/>
                      </a:lnTo>
                      <a:lnTo>
                        <a:pt x="2620" y="247"/>
                      </a:lnTo>
                      <a:lnTo>
                        <a:pt x="2609" y="242"/>
                      </a:lnTo>
                      <a:lnTo>
                        <a:pt x="2596" y="239"/>
                      </a:lnTo>
                      <a:lnTo>
                        <a:pt x="2581" y="237"/>
                      </a:lnTo>
                      <a:lnTo>
                        <a:pt x="2567" y="236"/>
                      </a:lnTo>
                      <a:lnTo>
                        <a:pt x="2552" y="237"/>
                      </a:lnTo>
                      <a:lnTo>
                        <a:pt x="2540" y="239"/>
                      </a:lnTo>
                      <a:lnTo>
                        <a:pt x="2528" y="242"/>
                      </a:lnTo>
                      <a:lnTo>
                        <a:pt x="2515" y="247"/>
                      </a:lnTo>
                      <a:lnTo>
                        <a:pt x="2504" y="254"/>
                      </a:lnTo>
                      <a:lnTo>
                        <a:pt x="2494" y="261"/>
                      </a:lnTo>
                      <a:lnTo>
                        <a:pt x="2485" y="270"/>
                      </a:lnTo>
                      <a:lnTo>
                        <a:pt x="2475" y="280"/>
                      </a:lnTo>
                      <a:lnTo>
                        <a:pt x="2469" y="290"/>
                      </a:lnTo>
                      <a:lnTo>
                        <a:pt x="2463" y="300"/>
                      </a:lnTo>
                      <a:lnTo>
                        <a:pt x="2458" y="310"/>
                      </a:lnTo>
                      <a:lnTo>
                        <a:pt x="2454" y="320"/>
                      </a:lnTo>
                      <a:lnTo>
                        <a:pt x="2450" y="332"/>
                      </a:lnTo>
                      <a:lnTo>
                        <a:pt x="2446" y="343"/>
                      </a:lnTo>
                      <a:lnTo>
                        <a:pt x="2444" y="355"/>
                      </a:lnTo>
                      <a:lnTo>
                        <a:pt x="2441" y="368"/>
                      </a:lnTo>
                      <a:close/>
                      <a:moveTo>
                        <a:pt x="2860" y="637"/>
                      </a:moveTo>
                      <a:lnTo>
                        <a:pt x="2860" y="309"/>
                      </a:lnTo>
                      <a:lnTo>
                        <a:pt x="2860" y="280"/>
                      </a:lnTo>
                      <a:lnTo>
                        <a:pt x="2859" y="250"/>
                      </a:lnTo>
                      <a:lnTo>
                        <a:pt x="2858" y="220"/>
                      </a:lnTo>
                      <a:lnTo>
                        <a:pt x="2856" y="188"/>
                      </a:lnTo>
                      <a:lnTo>
                        <a:pt x="2929" y="188"/>
                      </a:lnTo>
                      <a:lnTo>
                        <a:pt x="2933" y="262"/>
                      </a:lnTo>
                      <a:lnTo>
                        <a:pt x="2935" y="262"/>
                      </a:lnTo>
                      <a:lnTo>
                        <a:pt x="2940" y="254"/>
                      </a:lnTo>
                      <a:lnTo>
                        <a:pt x="2945" y="245"/>
                      </a:lnTo>
                      <a:lnTo>
                        <a:pt x="2951" y="237"/>
                      </a:lnTo>
                      <a:lnTo>
                        <a:pt x="2958" y="230"/>
                      </a:lnTo>
                      <a:lnTo>
                        <a:pt x="2964" y="223"/>
                      </a:lnTo>
                      <a:lnTo>
                        <a:pt x="2973" y="217"/>
                      </a:lnTo>
                      <a:lnTo>
                        <a:pt x="2981" y="210"/>
                      </a:lnTo>
                      <a:lnTo>
                        <a:pt x="2989" y="204"/>
                      </a:lnTo>
                      <a:lnTo>
                        <a:pt x="3000" y="198"/>
                      </a:lnTo>
                      <a:lnTo>
                        <a:pt x="3011" y="193"/>
                      </a:lnTo>
                      <a:lnTo>
                        <a:pt x="3022" y="188"/>
                      </a:lnTo>
                      <a:lnTo>
                        <a:pt x="3033" y="185"/>
                      </a:lnTo>
                      <a:lnTo>
                        <a:pt x="3046" y="182"/>
                      </a:lnTo>
                      <a:lnTo>
                        <a:pt x="3058" y="179"/>
                      </a:lnTo>
                      <a:lnTo>
                        <a:pt x="3070" y="177"/>
                      </a:lnTo>
                      <a:lnTo>
                        <a:pt x="3084" y="177"/>
                      </a:lnTo>
                      <a:lnTo>
                        <a:pt x="3098" y="178"/>
                      </a:lnTo>
                      <a:lnTo>
                        <a:pt x="3112" y="179"/>
                      </a:lnTo>
                      <a:lnTo>
                        <a:pt x="3126" y="183"/>
                      </a:lnTo>
                      <a:lnTo>
                        <a:pt x="3139" y="187"/>
                      </a:lnTo>
                      <a:lnTo>
                        <a:pt x="3151" y="192"/>
                      </a:lnTo>
                      <a:lnTo>
                        <a:pt x="3163" y="199"/>
                      </a:lnTo>
                      <a:lnTo>
                        <a:pt x="3174" y="206"/>
                      </a:lnTo>
                      <a:lnTo>
                        <a:pt x="3185" y="215"/>
                      </a:lnTo>
                      <a:lnTo>
                        <a:pt x="3192" y="222"/>
                      </a:lnTo>
                      <a:lnTo>
                        <a:pt x="3199" y="229"/>
                      </a:lnTo>
                      <a:lnTo>
                        <a:pt x="3205" y="236"/>
                      </a:lnTo>
                      <a:lnTo>
                        <a:pt x="3210" y="244"/>
                      </a:lnTo>
                      <a:lnTo>
                        <a:pt x="3215" y="251"/>
                      </a:lnTo>
                      <a:lnTo>
                        <a:pt x="3219" y="261"/>
                      </a:lnTo>
                      <a:lnTo>
                        <a:pt x="3223" y="269"/>
                      </a:lnTo>
                      <a:lnTo>
                        <a:pt x="3228" y="279"/>
                      </a:lnTo>
                      <a:lnTo>
                        <a:pt x="3231" y="289"/>
                      </a:lnTo>
                      <a:lnTo>
                        <a:pt x="3234" y="299"/>
                      </a:lnTo>
                      <a:lnTo>
                        <a:pt x="3236" y="309"/>
                      </a:lnTo>
                      <a:lnTo>
                        <a:pt x="3238" y="320"/>
                      </a:lnTo>
                      <a:lnTo>
                        <a:pt x="3241" y="344"/>
                      </a:lnTo>
                      <a:lnTo>
                        <a:pt x="3242" y="369"/>
                      </a:lnTo>
                      <a:lnTo>
                        <a:pt x="3242" y="637"/>
                      </a:lnTo>
                      <a:lnTo>
                        <a:pt x="3160" y="637"/>
                      </a:lnTo>
                      <a:lnTo>
                        <a:pt x="3160" y="378"/>
                      </a:lnTo>
                      <a:lnTo>
                        <a:pt x="3160" y="362"/>
                      </a:lnTo>
                      <a:lnTo>
                        <a:pt x="3159" y="346"/>
                      </a:lnTo>
                      <a:lnTo>
                        <a:pt x="3157" y="333"/>
                      </a:lnTo>
                      <a:lnTo>
                        <a:pt x="3154" y="319"/>
                      </a:lnTo>
                      <a:lnTo>
                        <a:pt x="3150" y="307"/>
                      </a:lnTo>
                      <a:lnTo>
                        <a:pt x="3145" y="297"/>
                      </a:lnTo>
                      <a:lnTo>
                        <a:pt x="3140" y="286"/>
                      </a:lnTo>
                      <a:lnTo>
                        <a:pt x="3134" y="277"/>
                      </a:lnTo>
                      <a:lnTo>
                        <a:pt x="3127" y="270"/>
                      </a:lnTo>
                      <a:lnTo>
                        <a:pt x="3120" y="263"/>
                      </a:lnTo>
                      <a:lnTo>
                        <a:pt x="3111" y="258"/>
                      </a:lnTo>
                      <a:lnTo>
                        <a:pt x="3102" y="253"/>
                      </a:lnTo>
                      <a:lnTo>
                        <a:pt x="3092" y="249"/>
                      </a:lnTo>
                      <a:lnTo>
                        <a:pt x="3081" y="246"/>
                      </a:lnTo>
                      <a:lnTo>
                        <a:pt x="3069" y="244"/>
                      </a:lnTo>
                      <a:lnTo>
                        <a:pt x="3056" y="244"/>
                      </a:lnTo>
                      <a:lnTo>
                        <a:pt x="3047" y="244"/>
                      </a:lnTo>
                      <a:lnTo>
                        <a:pt x="3037" y="245"/>
                      </a:lnTo>
                      <a:lnTo>
                        <a:pt x="3028" y="247"/>
                      </a:lnTo>
                      <a:lnTo>
                        <a:pt x="3020" y="250"/>
                      </a:lnTo>
                      <a:lnTo>
                        <a:pt x="3012" y="254"/>
                      </a:lnTo>
                      <a:lnTo>
                        <a:pt x="3004" y="258"/>
                      </a:lnTo>
                      <a:lnTo>
                        <a:pt x="2995" y="263"/>
                      </a:lnTo>
                      <a:lnTo>
                        <a:pt x="2988" y="268"/>
                      </a:lnTo>
                      <a:lnTo>
                        <a:pt x="2981" y="274"/>
                      </a:lnTo>
                      <a:lnTo>
                        <a:pt x="2974" y="281"/>
                      </a:lnTo>
                      <a:lnTo>
                        <a:pt x="2968" y="289"/>
                      </a:lnTo>
                      <a:lnTo>
                        <a:pt x="2962" y="296"/>
                      </a:lnTo>
                      <a:lnTo>
                        <a:pt x="2958" y="303"/>
                      </a:lnTo>
                      <a:lnTo>
                        <a:pt x="2953" y="311"/>
                      </a:lnTo>
                      <a:lnTo>
                        <a:pt x="2950" y="319"/>
                      </a:lnTo>
                      <a:lnTo>
                        <a:pt x="2947" y="329"/>
                      </a:lnTo>
                      <a:lnTo>
                        <a:pt x="2945" y="337"/>
                      </a:lnTo>
                      <a:lnTo>
                        <a:pt x="2943" y="346"/>
                      </a:lnTo>
                      <a:lnTo>
                        <a:pt x="2942" y="356"/>
                      </a:lnTo>
                      <a:lnTo>
                        <a:pt x="2942" y="367"/>
                      </a:lnTo>
                      <a:lnTo>
                        <a:pt x="2942" y="637"/>
                      </a:lnTo>
                      <a:lnTo>
                        <a:pt x="2860" y="637"/>
                      </a:lnTo>
                      <a:close/>
                      <a:moveTo>
                        <a:pt x="3680" y="559"/>
                      </a:moveTo>
                      <a:lnTo>
                        <a:pt x="3694" y="620"/>
                      </a:lnTo>
                      <a:lnTo>
                        <a:pt x="3681" y="627"/>
                      </a:lnTo>
                      <a:lnTo>
                        <a:pt x="3666" y="632"/>
                      </a:lnTo>
                      <a:lnTo>
                        <a:pt x="3651" y="636"/>
                      </a:lnTo>
                      <a:lnTo>
                        <a:pt x="3635" y="640"/>
                      </a:lnTo>
                      <a:lnTo>
                        <a:pt x="3619" y="643"/>
                      </a:lnTo>
                      <a:lnTo>
                        <a:pt x="3602" y="646"/>
                      </a:lnTo>
                      <a:lnTo>
                        <a:pt x="3584" y="647"/>
                      </a:lnTo>
                      <a:lnTo>
                        <a:pt x="3566" y="648"/>
                      </a:lnTo>
                      <a:lnTo>
                        <a:pt x="3541" y="647"/>
                      </a:lnTo>
                      <a:lnTo>
                        <a:pt x="3517" y="643"/>
                      </a:lnTo>
                      <a:lnTo>
                        <a:pt x="3506" y="641"/>
                      </a:lnTo>
                      <a:lnTo>
                        <a:pt x="3495" y="638"/>
                      </a:lnTo>
                      <a:lnTo>
                        <a:pt x="3484" y="635"/>
                      </a:lnTo>
                      <a:lnTo>
                        <a:pt x="3474" y="631"/>
                      </a:lnTo>
                      <a:lnTo>
                        <a:pt x="3464" y="627"/>
                      </a:lnTo>
                      <a:lnTo>
                        <a:pt x="3455" y="623"/>
                      </a:lnTo>
                      <a:lnTo>
                        <a:pt x="3445" y="618"/>
                      </a:lnTo>
                      <a:lnTo>
                        <a:pt x="3436" y="612"/>
                      </a:lnTo>
                      <a:lnTo>
                        <a:pt x="3427" y="605"/>
                      </a:lnTo>
                      <a:lnTo>
                        <a:pt x="3419" y="599"/>
                      </a:lnTo>
                      <a:lnTo>
                        <a:pt x="3410" y="592"/>
                      </a:lnTo>
                      <a:lnTo>
                        <a:pt x="3403" y="584"/>
                      </a:lnTo>
                      <a:lnTo>
                        <a:pt x="3395" y="576"/>
                      </a:lnTo>
                      <a:lnTo>
                        <a:pt x="3389" y="567"/>
                      </a:lnTo>
                      <a:lnTo>
                        <a:pt x="3382" y="559"/>
                      </a:lnTo>
                      <a:lnTo>
                        <a:pt x="3377" y="550"/>
                      </a:lnTo>
                      <a:lnTo>
                        <a:pt x="3370" y="541"/>
                      </a:lnTo>
                      <a:lnTo>
                        <a:pt x="3365" y="531"/>
                      </a:lnTo>
                      <a:lnTo>
                        <a:pt x="3361" y="521"/>
                      </a:lnTo>
                      <a:lnTo>
                        <a:pt x="3357" y="511"/>
                      </a:lnTo>
                      <a:lnTo>
                        <a:pt x="3354" y="500"/>
                      </a:lnTo>
                      <a:lnTo>
                        <a:pt x="3351" y="489"/>
                      </a:lnTo>
                      <a:lnTo>
                        <a:pt x="3348" y="478"/>
                      </a:lnTo>
                      <a:lnTo>
                        <a:pt x="3346" y="467"/>
                      </a:lnTo>
                      <a:lnTo>
                        <a:pt x="3343" y="442"/>
                      </a:lnTo>
                      <a:lnTo>
                        <a:pt x="3342" y="417"/>
                      </a:lnTo>
                      <a:lnTo>
                        <a:pt x="3342" y="404"/>
                      </a:lnTo>
                      <a:lnTo>
                        <a:pt x="3343" y="391"/>
                      </a:lnTo>
                      <a:lnTo>
                        <a:pt x="3344" y="379"/>
                      </a:lnTo>
                      <a:lnTo>
                        <a:pt x="3346" y="367"/>
                      </a:lnTo>
                      <a:lnTo>
                        <a:pt x="3348" y="355"/>
                      </a:lnTo>
                      <a:lnTo>
                        <a:pt x="3351" y="344"/>
                      </a:lnTo>
                      <a:lnTo>
                        <a:pt x="3354" y="333"/>
                      </a:lnTo>
                      <a:lnTo>
                        <a:pt x="3358" y="321"/>
                      </a:lnTo>
                      <a:lnTo>
                        <a:pt x="3363" y="311"/>
                      </a:lnTo>
                      <a:lnTo>
                        <a:pt x="3367" y="301"/>
                      </a:lnTo>
                      <a:lnTo>
                        <a:pt x="3373" y="291"/>
                      </a:lnTo>
                      <a:lnTo>
                        <a:pt x="3379" y="281"/>
                      </a:lnTo>
                      <a:lnTo>
                        <a:pt x="3386" y="272"/>
                      </a:lnTo>
                      <a:lnTo>
                        <a:pt x="3393" y="263"/>
                      </a:lnTo>
                      <a:lnTo>
                        <a:pt x="3400" y="254"/>
                      </a:lnTo>
                      <a:lnTo>
                        <a:pt x="3408" y="245"/>
                      </a:lnTo>
                      <a:lnTo>
                        <a:pt x="3417" y="237"/>
                      </a:lnTo>
                      <a:lnTo>
                        <a:pt x="3425" y="230"/>
                      </a:lnTo>
                      <a:lnTo>
                        <a:pt x="3434" y="223"/>
                      </a:lnTo>
                      <a:lnTo>
                        <a:pt x="3443" y="215"/>
                      </a:lnTo>
                      <a:lnTo>
                        <a:pt x="3454" y="210"/>
                      </a:lnTo>
                      <a:lnTo>
                        <a:pt x="3464" y="204"/>
                      </a:lnTo>
                      <a:lnTo>
                        <a:pt x="3474" y="199"/>
                      </a:lnTo>
                      <a:lnTo>
                        <a:pt x="3484" y="195"/>
                      </a:lnTo>
                      <a:lnTo>
                        <a:pt x="3496" y="191"/>
                      </a:lnTo>
                      <a:lnTo>
                        <a:pt x="3507" y="188"/>
                      </a:lnTo>
                      <a:lnTo>
                        <a:pt x="3519" y="185"/>
                      </a:lnTo>
                      <a:lnTo>
                        <a:pt x="3532" y="183"/>
                      </a:lnTo>
                      <a:lnTo>
                        <a:pt x="3544" y="181"/>
                      </a:lnTo>
                      <a:lnTo>
                        <a:pt x="3556" y="179"/>
                      </a:lnTo>
                      <a:lnTo>
                        <a:pt x="3570" y="178"/>
                      </a:lnTo>
                      <a:lnTo>
                        <a:pt x="3583" y="178"/>
                      </a:lnTo>
                      <a:lnTo>
                        <a:pt x="3599" y="178"/>
                      </a:lnTo>
                      <a:lnTo>
                        <a:pt x="3616" y="179"/>
                      </a:lnTo>
                      <a:lnTo>
                        <a:pt x="3631" y="182"/>
                      </a:lnTo>
                      <a:lnTo>
                        <a:pt x="3646" y="185"/>
                      </a:lnTo>
                      <a:lnTo>
                        <a:pt x="3659" y="188"/>
                      </a:lnTo>
                      <a:lnTo>
                        <a:pt x="3672" y="192"/>
                      </a:lnTo>
                      <a:lnTo>
                        <a:pt x="3685" y="196"/>
                      </a:lnTo>
                      <a:lnTo>
                        <a:pt x="3696" y="201"/>
                      </a:lnTo>
                      <a:lnTo>
                        <a:pt x="3678" y="265"/>
                      </a:lnTo>
                      <a:lnTo>
                        <a:pt x="3667" y="260"/>
                      </a:lnTo>
                      <a:lnTo>
                        <a:pt x="3656" y="256"/>
                      </a:lnTo>
                      <a:lnTo>
                        <a:pt x="3646" y="251"/>
                      </a:lnTo>
                      <a:lnTo>
                        <a:pt x="3633" y="248"/>
                      </a:lnTo>
                      <a:lnTo>
                        <a:pt x="3622" y="246"/>
                      </a:lnTo>
                      <a:lnTo>
                        <a:pt x="3609" y="244"/>
                      </a:lnTo>
                      <a:lnTo>
                        <a:pt x="3596" y="243"/>
                      </a:lnTo>
                      <a:lnTo>
                        <a:pt x="3583" y="243"/>
                      </a:lnTo>
                      <a:lnTo>
                        <a:pt x="3565" y="244"/>
                      </a:lnTo>
                      <a:lnTo>
                        <a:pt x="3548" y="246"/>
                      </a:lnTo>
                      <a:lnTo>
                        <a:pt x="3532" y="250"/>
                      </a:lnTo>
                      <a:lnTo>
                        <a:pt x="3516" y="256"/>
                      </a:lnTo>
                      <a:lnTo>
                        <a:pt x="3502" y="263"/>
                      </a:lnTo>
                      <a:lnTo>
                        <a:pt x="3489" y="271"/>
                      </a:lnTo>
                      <a:lnTo>
                        <a:pt x="3476" y="281"/>
                      </a:lnTo>
                      <a:lnTo>
                        <a:pt x="3465" y="294"/>
                      </a:lnTo>
                      <a:lnTo>
                        <a:pt x="3456" y="305"/>
                      </a:lnTo>
                      <a:lnTo>
                        <a:pt x="3447" y="318"/>
                      </a:lnTo>
                      <a:lnTo>
                        <a:pt x="3440" y="332"/>
                      </a:lnTo>
                      <a:lnTo>
                        <a:pt x="3434" y="346"/>
                      </a:lnTo>
                      <a:lnTo>
                        <a:pt x="3430" y="362"/>
                      </a:lnTo>
                      <a:lnTo>
                        <a:pt x="3427" y="378"/>
                      </a:lnTo>
                      <a:lnTo>
                        <a:pt x="3425" y="396"/>
                      </a:lnTo>
                      <a:lnTo>
                        <a:pt x="3424" y="413"/>
                      </a:lnTo>
                      <a:lnTo>
                        <a:pt x="3425" y="432"/>
                      </a:lnTo>
                      <a:lnTo>
                        <a:pt x="3427" y="449"/>
                      </a:lnTo>
                      <a:lnTo>
                        <a:pt x="3430" y="467"/>
                      </a:lnTo>
                      <a:lnTo>
                        <a:pt x="3435" y="482"/>
                      </a:lnTo>
                      <a:lnTo>
                        <a:pt x="3441" y="496"/>
                      </a:lnTo>
                      <a:lnTo>
                        <a:pt x="3449" y="511"/>
                      </a:lnTo>
                      <a:lnTo>
                        <a:pt x="3458" y="523"/>
                      </a:lnTo>
                      <a:lnTo>
                        <a:pt x="3468" y="535"/>
                      </a:lnTo>
                      <a:lnTo>
                        <a:pt x="3479" y="546"/>
                      </a:lnTo>
                      <a:lnTo>
                        <a:pt x="3492" y="555"/>
                      </a:lnTo>
                      <a:lnTo>
                        <a:pt x="3505" y="563"/>
                      </a:lnTo>
                      <a:lnTo>
                        <a:pt x="3518" y="569"/>
                      </a:lnTo>
                      <a:lnTo>
                        <a:pt x="3533" y="575"/>
                      </a:lnTo>
                      <a:lnTo>
                        <a:pt x="3548" y="579"/>
                      </a:lnTo>
                      <a:lnTo>
                        <a:pt x="3564" y="581"/>
                      </a:lnTo>
                      <a:lnTo>
                        <a:pt x="3580" y="581"/>
                      </a:lnTo>
                      <a:lnTo>
                        <a:pt x="3592" y="581"/>
                      </a:lnTo>
                      <a:lnTo>
                        <a:pt x="3605" y="580"/>
                      </a:lnTo>
                      <a:lnTo>
                        <a:pt x="3618" y="578"/>
                      </a:lnTo>
                      <a:lnTo>
                        <a:pt x="3630" y="576"/>
                      </a:lnTo>
                      <a:lnTo>
                        <a:pt x="3643" y="572"/>
                      </a:lnTo>
                      <a:lnTo>
                        <a:pt x="3655" y="568"/>
                      </a:lnTo>
                      <a:lnTo>
                        <a:pt x="3667" y="564"/>
                      </a:lnTo>
                      <a:lnTo>
                        <a:pt x="3680" y="559"/>
                      </a:lnTo>
                      <a:close/>
                      <a:moveTo>
                        <a:pt x="4149" y="427"/>
                      </a:moveTo>
                      <a:lnTo>
                        <a:pt x="3836" y="426"/>
                      </a:lnTo>
                      <a:lnTo>
                        <a:pt x="3837" y="445"/>
                      </a:lnTo>
                      <a:lnTo>
                        <a:pt x="3840" y="463"/>
                      </a:lnTo>
                      <a:lnTo>
                        <a:pt x="3843" y="480"/>
                      </a:lnTo>
                      <a:lnTo>
                        <a:pt x="3848" y="495"/>
                      </a:lnTo>
                      <a:lnTo>
                        <a:pt x="3855" y="510"/>
                      </a:lnTo>
                      <a:lnTo>
                        <a:pt x="3864" y="523"/>
                      </a:lnTo>
                      <a:lnTo>
                        <a:pt x="3873" y="535"/>
                      </a:lnTo>
                      <a:lnTo>
                        <a:pt x="3883" y="546"/>
                      </a:lnTo>
                      <a:lnTo>
                        <a:pt x="3893" y="554"/>
                      </a:lnTo>
                      <a:lnTo>
                        <a:pt x="3905" y="562"/>
                      </a:lnTo>
                      <a:lnTo>
                        <a:pt x="3917" y="568"/>
                      </a:lnTo>
                      <a:lnTo>
                        <a:pt x="3929" y="573"/>
                      </a:lnTo>
                      <a:lnTo>
                        <a:pt x="3943" y="577"/>
                      </a:lnTo>
                      <a:lnTo>
                        <a:pt x="3958" y="580"/>
                      </a:lnTo>
                      <a:lnTo>
                        <a:pt x="3973" y="582"/>
                      </a:lnTo>
                      <a:lnTo>
                        <a:pt x="3989" y="582"/>
                      </a:lnTo>
                      <a:lnTo>
                        <a:pt x="4006" y="582"/>
                      </a:lnTo>
                      <a:lnTo>
                        <a:pt x="4023" y="581"/>
                      </a:lnTo>
                      <a:lnTo>
                        <a:pt x="4038" y="579"/>
                      </a:lnTo>
                      <a:lnTo>
                        <a:pt x="4055" y="577"/>
                      </a:lnTo>
                      <a:lnTo>
                        <a:pt x="4070" y="573"/>
                      </a:lnTo>
                      <a:lnTo>
                        <a:pt x="4084" y="569"/>
                      </a:lnTo>
                      <a:lnTo>
                        <a:pt x="4099" y="564"/>
                      </a:lnTo>
                      <a:lnTo>
                        <a:pt x="4113" y="559"/>
                      </a:lnTo>
                      <a:lnTo>
                        <a:pt x="4127" y="618"/>
                      </a:lnTo>
                      <a:lnTo>
                        <a:pt x="4111" y="624"/>
                      </a:lnTo>
                      <a:lnTo>
                        <a:pt x="4095" y="630"/>
                      </a:lnTo>
                      <a:lnTo>
                        <a:pt x="4077" y="635"/>
                      </a:lnTo>
                      <a:lnTo>
                        <a:pt x="4059" y="639"/>
                      </a:lnTo>
                      <a:lnTo>
                        <a:pt x="4039" y="642"/>
                      </a:lnTo>
                      <a:lnTo>
                        <a:pt x="4020" y="644"/>
                      </a:lnTo>
                      <a:lnTo>
                        <a:pt x="3999" y="646"/>
                      </a:lnTo>
                      <a:lnTo>
                        <a:pt x="3978" y="647"/>
                      </a:lnTo>
                      <a:lnTo>
                        <a:pt x="3953" y="646"/>
                      </a:lnTo>
                      <a:lnTo>
                        <a:pt x="3929" y="642"/>
                      </a:lnTo>
                      <a:lnTo>
                        <a:pt x="3918" y="640"/>
                      </a:lnTo>
                      <a:lnTo>
                        <a:pt x="3907" y="637"/>
                      </a:lnTo>
                      <a:lnTo>
                        <a:pt x="3896" y="634"/>
                      </a:lnTo>
                      <a:lnTo>
                        <a:pt x="3886" y="631"/>
                      </a:lnTo>
                      <a:lnTo>
                        <a:pt x="3877" y="627"/>
                      </a:lnTo>
                      <a:lnTo>
                        <a:pt x="3867" y="622"/>
                      </a:lnTo>
                      <a:lnTo>
                        <a:pt x="3857" y="617"/>
                      </a:lnTo>
                      <a:lnTo>
                        <a:pt x="3849" y="612"/>
                      </a:lnTo>
                      <a:lnTo>
                        <a:pt x="3840" y="605"/>
                      </a:lnTo>
                      <a:lnTo>
                        <a:pt x="3832" y="598"/>
                      </a:lnTo>
                      <a:lnTo>
                        <a:pt x="3823" y="592"/>
                      </a:lnTo>
                      <a:lnTo>
                        <a:pt x="3816" y="584"/>
                      </a:lnTo>
                      <a:lnTo>
                        <a:pt x="3809" y="576"/>
                      </a:lnTo>
                      <a:lnTo>
                        <a:pt x="3803" y="567"/>
                      </a:lnTo>
                      <a:lnTo>
                        <a:pt x="3796" y="559"/>
                      </a:lnTo>
                      <a:lnTo>
                        <a:pt x="3791" y="551"/>
                      </a:lnTo>
                      <a:lnTo>
                        <a:pt x="3785" y="542"/>
                      </a:lnTo>
                      <a:lnTo>
                        <a:pt x="3780" y="531"/>
                      </a:lnTo>
                      <a:lnTo>
                        <a:pt x="3776" y="522"/>
                      </a:lnTo>
                      <a:lnTo>
                        <a:pt x="3772" y="512"/>
                      </a:lnTo>
                      <a:lnTo>
                        <a:pt x="3768" y="501"/>
                      </a:lnTo>
                      <a:lnTo>
                        <a:pt x="3765" y="490"/>
                      </a:lnTo>
                      <a:lnTo>
                        <a:pt x="3763" y="480"/>
                      </a:lnTo>
                      <a:lnTo>
                        <a:pt x="3761" y="469"/>
                      </a:lnTo>
                      <a:lnTo>
                        <a:pt x="3758" y="445"/>
                      </a:lnTo>
                      <a:lnTo>
                        <a:pt x="3757" y="419"/>
                      </a:lnTo>
                      <a:lnTo>
                        <a:pt x="3758" y="394"/>
                      </a:lnTo>
                      <a:lnTo>
                        <a:pt x="3761" y="370"/>
                      </a:lnTo>
                      <a:lnTo>
                        <a:pt x="3765" y="346"/>
                      </a:lnTo>
                      <a:lnTo>
                        <a:pt x="3771" y="324"/>
                      </a:lnTo>
                      <a:lnTo>
                        <a:pt x="3775" y="313"/>
                      </a:lnTo>
                      <a:lnTo>
                        <a:pt x="3779" y="303"/>
                      </a:lnTo>
                      <a:lnTo>
                        <a:pt x="3784" y="293"/>
                      </a:lnTo>
                      <a:lnTo>
                        <a:pt x="3790" y="282"/>
                      </a:lnTo>
                      <a:lnTo>
                        <a:pt x="3795" y="273"/>
                      </a:lnTo>
                      <a:lnTo>
                        <a:pt x="3801" y="264"/>
                      </a:lnTo>
                      <a:lnTo>
                        <a:pt x="3808" y="255"/>
                      </a:lnTo>
                      <a:lnTo>
                        <a:pt x="3814" y="246"/>
                      </a:lnTo>
                      <a:lnTo>
                        <a:pt x="3821" y="238"/>
                      </a:lnTo>
                      <a:lnTo>
                        <a:pt x="3830" y="230"/>
                      </a:lnTo>
                      <a:lnTo>
                        <a:pt x="3838" y="223"/>
                      </a:lnTo>
                      <a:lnTo>
                        <a:pt x="3846" y="217"/>
                      </a:lnTo>
                      <a:lnTo>
                        <a:pt x="3854" y="210"/>
                      </a:lnTo>
                      <a:lnTo>
                        <a:pt x="3863" y="204"/>
                      </a:lnTo>
                      <a:lnTo>
                        <a:pt x="3872" y="199"/>
                      </a:lnTo>
                      <a:lnTo>
                        <a:pt x="3881" y="195"/>
                      </a:lnTo>
                      <a:lnTo>
                        <a:pt x="3891" y="191"/>
                      </a:lnTo>
                      <a:lnTo>
                        <a:pt x="3902" y="187"/>
                      </a:lnTo>
                      <a:lnTo>
                        <a:pt x="3912" y="185"/>
                      </a:lnTo>
                      <a:lnTo>
                        <a:pt x="3922" y="182"/>
                      </a:lnTo>
                      <a:lnTo>
                        <a:pt x="3933" y="179"/>
                      </a:lnTo>
                      <a:lnTo>
                        <a:pt x="3944" y="178"/>
                      </a:lnTo>
                      <a:lnTo>
                        <a:pt x="3956" y="177"/>
                      </a:lnTo>
                      <a:lnTo>
                        <a:pt x="3967" y="177"/>
                      </a:lnTo>
                      <a:lnTo>
                        <a:pt x="3980" y="177"/>
                      </a:lnTo>
                      <a:lnTo>
                        <a:pt x="3991" y="178"/>
                      </a:lnTo>
                      <a:lnTo>
                        <a:pt x="4002" y="181"/>
                      </a:lnTo>
                      <a:lnTo>
                        <a:pt x="4014" y="183"/>
                      </a:lnTo>
                      <a:lnTo>
                        <a:pt x="4024" y="185"/>
                      </a:lnTo>
                      <a:lnTo>
                        <a:pt x="4034" y="188"/>
                      </a:lnTo>
                      <a:lnTo>
                        <a:pt x="4044" y="192"/>
                      </a:lnTo>
                      <a:lnTo>
                        <a:pt x="4054" y="196"/>
                      </a:lnTo>
                      <a:lnTo>
                        <a:pt x="4063" y="201"/>
                      </a:lnTo>
                      <a:lnTo>
                        <a:pt x="4071" y="206"/>
                      </a:lnTo>
                      <a:lnTo>
                        <a:pt x="4079" y="212"/>
                      </a:lnTo>
                      <a:lnTo>
                        <a:pt x="4088" y="220"/>
                      </a:lnTo>
                      <a:lnTo>
                        <a:pt x="4095" y="227"/>
                      </a:lnTo>
                      <a:lnTo>
                        <a:pt x="4102" y="234"/>
                      </a:lnTo>
                      <a:lnTo>
                        <a:pt x="4108" y="242"/>
                      </a:lnTo>
                      <a:lnTo>
                        <a:pt x="4115" y="251"/>
                      </a:lnTo>
                      <a:lnTo>
                        <a:pt x="4124" y="266"/>
                      </a:lnTo>
                      <a:lnTo>
                        <a:pt x="4132" y="281"/>
                      </a:lnTo>
                      <a:lnTo>
                        <a:pt x="4138" y="298"/>
                      </a:lnTo>
                      <a:lnTo>
                        <a:pt x="4143" y="314"/>
                      </a:lnTo>
                      <a:lnTo>
                        <a:pt x="4147" y="332"/>
                      </a:lnTo>
                      <a:lnTo>
                        <a:pt x="4150" y="349"/>
                      </a:lnTo>
                      <a:lnTo>
                        <a:pt x="4152" y="369"/>
                      </a:lnTo>
                      <a:lnTo>
                        <a:pt x="4153" y="388"/>
                      </a:lnTo>
                      <a:lnTo>
                        <a:pt x="4152" y="400"/>
                      </a:lnTo>
                      <a:lnTo>
                        <a:pt x="4152" y="410"/>
                      </a:lnTo>
                      <a:lnTo>
                        <a:pt x="4151" y="419"/>
                      </a:lnTo>
                      <a:lnTo>
                        <a:pt x="4149" y="427"/>
                      </a:lnTo>
                      <a:close/>
                      <a:moveTo>
                        <a:pt x="3836" y="368"/>
                      </a:moveTo>
                      <a:lnTo>
                        <a:pt x="4074" y="368"/>
                      </a:lnTo>
                      <a:lnTo>
                        <a:pt x="4074" y="355"/>
                      </a:lnTo>
                      <a:lnTo>
                        <a:pt x="4073" y="344"/>
                      </a:lnTo>
                      <a:lnTo>
                        <a:pt x="4071" y="332"/>
                      </a:lnTo>
                      <a:lnTo>
                        <a:pt x="4069" y="321"/>
                      </a:lnTo>
                      <a:lnTo>
                        <a:pt x="4066" y="311"/>
                      </a:lnTo>
                      <a:lnTo>
                        <a:pt x="4062" y="301"/>
                      </a:lnTo>
                      <a:lnTo>
                        <a:pt x="4058" y="292"/>
                      </a:lnTo>
                      <a:lnTo>
                        <a:pt x="4052" y="282"/>
                      </a:lnTo>
                      <a:lnTo>
                        <a:pt x="4044" y="271"/>
                      </a:lnTo>
                      <a:lnTo>
                        <a:pt x="4035" y="262"/>
                      </a:lnTo>
                      <a:lnTo>
                        <a:pt x="4026" y="254"/>
                      </a:lnTo>
                      <a:lnTo>
                        <a:pt x="4015" y="247"/>
                      </a:lnTo>
                      <a:lnTo>
                        <a:pt x="4003" y="242"/>
                      </a:lnTo>
                      <a:lnTo>
                        <a:pt x="3990" y="239"/>
                      </a:lnTo>
                      <a:lnTo>
                        <a:pt x="3976" y="237"/>
                      </a:lnTo>
                      <a:lnTo>
                        <a:pt x="3961" y="236"/>
                      </a:lnTo>
                      <a:lnTo>
                        <a:pt x="3947" y="237"/>
                      </a:lnTo>
                      <a:lnTo>
                        <a:pt x="3934" y="239"/>
                      </a:lnTo>
                      <a:lnTo>
                        <a:pt x="3922" y="242"/>
                      </a:lnTo>
                      <a:lnTo>
                        <a:pt x="3910" y="247"/>
                      </a:lnTo>
                      <a:lnTo>
                        <a:pt x="3900" y="254"/>
                      </a:lnTo>
                      <a:lnTo>
                        <a:pt x="3888" y="261"/>
                      </a:lnTo>
                      <a:lnTo>
                        <a:pt x="3879" y="270"/>
                      </a:lnTo>
                      <a:lnTo>
                        <a:pt x="3870" y="280"/>
                      </a:lnTo>
                      <a:lnTo>
                        <a:pt x="3864" y="290"/>
                      </a:lnTo>
                      <a:lnTo>
                        <a:pt x="3857" y="300"/>
                      </a:lnTo>
                      <a:lnTo>
                        <a:pt x="3852" y="310"/>
                      </a:lnTo>
                      <a:lnTo>
                        <a:pt x="3848" y="320"/>
                      </a:lnTo>
                      <a:lnTo>
                        <a:pt x="3844" y="332"/>
                      </a:lnTo>
                      <a:lnTo>
                        <a:pt x="3840" y="343"/>
                      </a:lnTo>
                      <a:lnTo>
                        <a:pt x="3838" y="355"/>
                      </a:lnTo>
                      <a:lnTo>
                        <a:pt x="3836" y="368"/>
                      </a:lnTo>
                      <a:close/>
                      <a:moveTo>
                        <a:pt x="4756" y="559"/>
                      </a:moveTo>
                      <a:lnTo>
                        <a:pt x="4771" y="620"/>
                      </a:lnTo>
                      <a:lnTo>
                        <a:pt x="4756" y="627"/>
                      </a:lnTo>
                      <a:lnTo>
                        <a:pt x="4742" y="632"/>
                      </a:lnTo>
                      <a:lnTo>
                        <a:pt x="4728" y="636"/>
                      </a:lnTo>
                      <a:lnTo>
                        <a:pt x="4711" y="640"/>
                      </a:lnTo>
                      <a:lnTo>
                        <a:pt x="4695" y="643"/>
                      </a:lnTo>
                      <a:lnTo>
                        <a:pt x="4678" y="646"/>
                      </a:lnTo>
                      <a:lnTo>
                        <a:pt x="4660" y="647"/>
                      </a:lnTo>
                      <a:lnTo>
                        <a:pt x="4641" y="648"/>
                      </a:lnTo>
                      <a:lnTo>
                        <a:pt x="4617" y="647"/>
                      </a:lnTo>
                      <a:lnTo>
                        <a:pt x="4593" y="643"/>
                      </a:lnTo>
                      <a:lnTo>
                        <a:pt x="4582" y="641"/>
                      </a:lnTo>
                      <a:lnTo>
                        <a:pt x="4571" y="638"/>
                      </a:lnTo>
                      <a:lnTo>
                        <a:pt x="4560" y="635"/>
                      </a:lnTo>
                      <a:lnTo>
                        <a:pt x="4550" y="631"/>
                      </a:lnTo>
                      <a:lnTo>
                        <a:pt x="4541" y="627"/>
                      </a:lnTo>
                      <a:lnTo>
                        <a:pt x="4530" y="623"/>
                      </a:lnTo>
                      <a:lnTo>
                        <a:pt x="4521" y="618"/>
                      </a:lnTo>
                      <a:lnTo>
                        <a:pt x="4512" y="612"/>
                      </a:lnTo>
                      <a:lnTo>
                        <a:pt x="4504" y="605"/>
                      </a:lnTo>
                      <a:lnTo>
                        <a:pt x="4495" y="599"/>
                      </a:lnTo>
                      <a:lnTo>
                        <a:pt x="4487" y="592"/>
                      </a:lnTo>
                      <a:lnTo>
                        <a:pt x="4479" y="584"/>
                      </a:lnTo>
                      <a:lnTo>
                        <a:pt x="4472" y="576"/>
                      </a:lnTo>
                      <a:lnTo>
                        <a:pt x="4465" y="567"/>
                      </a:lnTo>
                      <a:lnTo>
                        <a:pt x="4458" y="559"/>
                      </a:lnTo>
                      <a:lnTo>
                        <a:pt x="4452" y="550"/>
                      </a:lnTo>
                      <a:lnTo>
                        <a:pt x="4447" y="541"/>
                      </a:lnTo>
                      <a:lnTo>
                        <a:pt x="4442" y="531"/>
                      </a:lnTo>
                      <a:lnTo>
                        <a:pt x="4437" y="521"/>
                      </a:lnTo>
                      <a:lnTo>
                        <a:pt x="4434" y="511"/>
                      </a:lnTo>
                      <a:lnTo>
                        <a:pt x="4430" y="500"/>
                      </a:lnTo>
                      <a:lnTo>
                        <a:pt x="4427" y="489"/>
                      </a:lnTo>
                      <a:lnTo>
                        <a:pt x="4424" y="478"/>
                      </a:lnTo>
                      <a:lnTo>
                        <a:pt x="4421" y="467"/>
                      </a:lnTo>
                      <a:lnTo>
                        <a:pt x="4419" y="442"/>
                      </a:lnTo>
                      <a:lnTo>
                        <a:pt x="4418" y="417"/>
                      </a:lnTo>
                      <a:lnTo>
                        <a:pt x="4418" y="404"/>
                      </a:lnTo>
                      <a:lnTo>
                        <a:pt x="4419" y="391"/>
                      </a:lnTo>
                      <a:lnTo>
                        <a:pt x="4420" y="379"/>
                      </a:lnTo>
                      <a:lnTo>
                        <a:pt x="4423" y="367"/>
                      </a:lnTo>
                      <a:lnTo>
                        <a:pt x="4425" y="355"/>
                      </a:lnTo>
                      <a:lnTo>
                        <a:pt x="4428" y="344"/>
                      </a:lnTo>
                      <a:lnTo>
                        <a:pt x="4431" y="333"/>
                      </a:lnTo>
                      <a:lnTo>
                        <a:pt x="4435" y="321"/>
                      </a:lnTo>
                      <a:lnTo>
                        <a:pt x="4439" y="311"/>
                      </a:lnTo>
                      <a:lnTo>
                        <a:pt x="4444" y="301"/>
                      </a:lnTo>
                      <a:lnTo>
                        <a:pt x="4449" y="291"/>
                      </a:lnTo>
                      <a:lnTo>
                        <a:pt x="4455" y="281"/>
                      </a:lnTo>
                      <a:lnTo>
                        <a:pt x="4462" y="272"/>
                      </a:lnTo>
                      <a:lnTo>
                        <a:pt x="4469" y="263"/>
                      </a:lnTo>
                      <a:lnTo>
                        <a:pt x="4476" y="254"/>
                      </a:lnTo>
                      <a:lnTo>
                        <a:pt x="4484" y="245"/>
                      </a:lnTo>
                      <a:lnTo>
                        <a:pt x="4492" y="237"/>
                      </a:lnTo>
                      <a:lnTo>
                        <a:pt x="4502" y="230"/>
                      </a:lnTo>
                      <a:lnTo>
                        <a:pt x="4511" y="223"/>
                      </a:lnTo>
                      <a:lnTo>
                        <a:pt x="4520" y="215"/>
                      </a:lnTo>
                      <a:lnTo>
                        <a:pt x="4529" y="210"/>
                      </a:lnTo>
                      <a:lnTo>
                        <a:pt x="4540" y="204"/>
                      </a:lnTo>
                      <a:lnTo>
                        <a:pt x="4550" y="199"/>
                      </a:lnTo>
                      <a:lnTo>
                        <a:pt x="4561" y="195"/>
                      </a:lnTo>
                      <a:lnTo>
                        <a:pt x="4573" y="191"/>
                      </a:lnTo>
                      <a:lnTo>
                        <a:pt x="4584" y="188"/>
                      </a:lnTo>
                      <a:lnTo>
                        <a:pt x="4595" y="185"/>
                      </a:lnTo>
                      <a:lnTo>
                        <a:pt x="4607" y="183"/>
                      </a:lnTo>
                      <a:lnTo>
                        <a:pt x="4620" y="181"/>
                      </a:lnTo>
                      <a:lnTo>
                        <a:pt x="4632" y="179"/>
                      </a:lnTo>
                      <a:lnTo>
                        <a:pt x="4645" y="178"/>
                      </a:lnTo>
                      <a:lnTo>
                        <a:pt x="4659" y="178"/>
                      </a:lnTo>
                      <a:lnTo>
                        <a:pt x="4676" y="178"/>
                      </a:lnTo>
                      <a:lnTo>
                        <a:pt x="4692" y="179"/>
                      </a:lnTo>
                      <a:lnTo>
                        <a:pt x="4707" y="182"/>
                      </a:lnTo>
                      <a:lnTo>
                        <a:pt x="4722" y="185"/>
                      </a:lnTo>
                      <a:lnTo>
                        <a:pt x="4736" y="188"/>
                      </a:lnTo>
                      <a:lnTo>
                        <a:pt x="4748" y="192"/>
                      </a:lnTo>
                      <a:lnTo>
                        <a:pt x="4761" y="196"/>
                      </a:lnTo>
                      <a:lnTo>
                        <a:pt x="4772" y="201"/>
                      </a:lnTo>
                      <a:lnTo>
                        <a:pt x="4753" y="265"/>
                      </a:lnTo>
                      <a:lnTo>
                        <a:pt x="4743" y="260"/>
                      </a:lnTo>
                      <a:lnTo>
                        <a:pt x="4733" y="256"/>
                      </a:lnTo>
                      <a:lnTo>
                        <a:pt x="4722" y="251"/>
                      </a:lnTo>
                      <a:lnTo>
                        <a:pt x="4710" y="248"/>
                      </a:lnTo>
                      <a:lnTo>
                        <a:pt x="4698" y="246"/>
                      </a:lnTo>
                      <a:lnTo>
                        <a:pt x="4686" y="244"/>
                      </a:lnTo>
                      <a:lnTo>
                        <a:pt x="4672" y="243"/>
                      </a:lnTo>
                      <a:lnTo>
                        <a:pt x="4659" y="243"/>
                      </a:lnTo>
                      <a:lnTo>
                        <a:pt x="4641" y="244"/>
                      </a:lnTo>
                      <a:lnTo>
                        <a:pt x="4624" y="246"/>
                      </a:lnTo>
                      <a:lnTo>
                        <a:pt x="4607" y="250"/>
                      </a:lnTo>
                      <a:lnTo>
                        <a:pt x="4593" y="256"/>
                      </a:lnTo>
                      <a:lnTo>
                        <a:pt x="4579" y="263"/>
                      </a:lnTo>
                      <a:lnTo>
                        <a:pt x="4565" y="271"/>
                      </a:lnTo>
                      <a:lnTo>
                        <a:pt x="4553" y="281"/>
                      </a:lnTo>
                      <a:lnTo>
                        <a:pt x="4542" y="294"/>
                      </a:lnTo>
                      <a:lnTo>
                        <a:pt x="4531" y="305"/>
                      </a:lnTo>
                      <a:lnTo>
                        <a:pt x="4523" y="318"/>
                      </a:lnTo>
                      <a:lnTo>
                        <a:pt x="4516" y="332"/>
                      </a:lnTo>
                      <a:lnTo>
                        <a:pt x="4511" y="346"/>
                      </a:lnTo>
                      <a:lnTo>
                        <a:pt x="4507" y="362"/>
                      </a:lnTo>
                      <a:lnTo>
                        <a:pt x="4503" y="378"/>
                      </a:lnTo>
                      <a:lnTo>
                        <a:pt x="4502" y="396"/>
                      </a:lnTo>
                      <a:lnTo>
                        <a:pt x="4501" y="413"/>
                      </a:lnTo>
                      <a:lnTo>
                        <a:pt x="4502" y="432"/>
                      </a:lnTo>
                      <a:lnTo>
                        <a:pt x="4504" y="449"/>
                      </a:lnTo>
                      <a:lnTo>
                        <a:pt x="4507" y="467"/>
                      </a:lnTo>
                      <a:lnTo>
                        <a:pt x="4512" y="482"/>
                      </a:lnTo>
                      <a:lnTo>
                        <a:pt x="4518" y="496"/>
                      </a:lnTo>
                      <a:lnTo>
                        <a:pt x="4525" y="511"/>
                      </a:lnTo>
                      <a:lnTo>
                        <a:pt x="4535" y="523"/>
                      </a:lnTo>
                      <a:lnTo>
                        <a:pt x="4545" y="535"/>
                      </a:lnTo>
                      <a:lnTo>
                        <a:pt x="4556" y="546"/>
                      </a:lnTo>
                      <a:lnTo>
                        <a:pt x="4568" y="555"/>
                      </a:lnTo>
                      <a:lnTo>
                        <a:pt x="4581" y="563"/>
                      </a:lnTo>
                      <a:lnTo>
                        <a:pt x="4594" y="569"/>
                      </a:lnTo>
                      <a:lnTo>
                        <a:pt x="4608" y="575"/>
                      </a:lnTo>
                      <a:lnTo>
                        <a:pt x="4624" y="579"/>
                      </a:lnTo>
                      <a:lnTo>
                        <a:pt x="4639" y="581"/>
                      </a:lnTo>
                      <a:lnTo>
                        <a:pt x="4657" y="581"/>
                      </a:lnTo>
                      <a:lnTo>
                        <a:pt x="4669" y="581"/>
                      </a:lnTo>
                      <a:lnTo>
                        <a:pt x="4681" y="580"/>
                      </a:lnTo>
                      <a:lnTo>
                        <a:pt x="4694" y="578"/>
                      </a:lnTo>
                      <a:lnTo>
                        <a:pt x="4706" y="576"/>
                      </a:lnTo>
                      <a:lnTo>
                        <a:pt x="4718" y="572"/>
                      </a:lnTo>
                      <a:lnTo>
                        <a:pt x="4732" y="568"/>
                      </a:lnTo>
                      <a:lnTo>
                        <a:pt x="4744" y="564"/>
                      </a:lnTo>
                      <a:lnTo>
                        <a:pt x="4756" y="559"/>
                      </a:lnTo>
                      <a:close/>
                      <a:moveTo>
                        <a:pt x="5225" y="427"/>
                      </a:moveTo>
                      <a:lnTo>
                        <a:pt x="4913" y="426"/>
                      </a:lnTo>
                      <a:lnTo>
                        <a:pt x="4914" y="445"/>
                      </a:lnTo>
                      <a:lnTo>
                        <a:pt x="4916" y="463"/>
                      </a:lnTo>
                      <a:lnTo>
                        <a:pt x="4920" y="480"/>
                      </a:lnTo>
                      <a:lnTo>
                        <a:pt x="4925" y="495"/>
                      </a:lnTo>
                      <a:lnTo>
                        <a:pt x="4931" y="510"/>
                      </a:lnTo>
                      <a:lnTo>
                        <a:pt x="4939" y="523"/>
                      </a:lnTo>
                      <a:lnTo>
                        <a:pt x="4949" y="535"/>
                      </a:lnTo>
                      <a:lnTo>
                        <a:pt x="4959" y="546"/>
                      </a:lnTo>
                      <a:lnTo>
                        <a:pt x="4969" y="554"/>
                      </a:lnTo>
                      <a:lnTo>
                        <a:pt x="4980" y="562"/>
                      </a:lnTo>
                      <a:lnTo>
                        <a:pt x="4993" y="568"/>
                      </a:lnTo>
                      <a:lnTo>
                        <a:pt x="5006" y="573"/>
                      </a:lnTo>
                      <a:lnTo>
                        <a:pt x="5019" y="577"/>
                      </a:lnTo>
                      <a:lnTo>
                        <a:pt x="5034" y="580"/>
                      </a:lnTo>
                      <a:lnTo>
                        <a:pt x="5049" y="582"/>
                      </a:lnTo>
                      <a:lnTo>
                        <a:pt x="5066" y="582"/>
                      </a:lnTo>
                      <a:lnTo>
                        <a:pt x="5082" y="582"/>
                      </a:lnTo>
                      <a:lnTo>
                        <a:pt x="5099" y="581"/>
                      </a:lnTo>
                      <a:lnTo>
                        <a:pt x="5115" y="579"/>
                      </a:lnTo>
                      <a:lnTo>
                        <a:pt x="5130" y="577"/>
                      </a:lnTo>
                      <a:lnTo>
                        <a:pt x="5146" y="573"/>
                      </a:lnTo>
                      <a:lnTo>
                        <a:pt x="5161" y="569"/>
                      </a:lnTo>
                      <a:lnTo>
                        <a:pt x="5176" y="564"/>
                      </a:lnTo>
                      <a:lnTo>
                        <a:pt x="5189" y="559"/>
                      </a:lnTo>
                      <a:lnTo>
                        <a:pt x="5203" y="618"/>
                      </a:lnTo>
                      <a:lnTo>
                        <a:pt x="5187" y="624"/>
                      </a:lnTo>
                      <a:lnTo>
                        <a:pt x="5171" y="630"/>
                      </a:lnTo>
                      <a:lnTo>
                        <a:pt x="5153" y="635"/>
                      </a:lnTo>
                      <a:lnTo>
                        <a:pt x="5135" y="639"/>
                      </a:lnTo>
                      <a:lnTo>
                        <a:pt x="5116" y="642"/>
                      </a:lnTo>
                      <a:lnTo>
                        <a:pt x="5096" y="644"/>
                      </a:lnTo>
                      <a:lnTo>
                        <a:pt x="5075" y="646"/>
                      </a:lnTo>
                      <a:lnTo>
                        <a:pt x="5054" y="647"/>
                      </a:lnTo>
                      <a:lnTo>
                        <a:pt x="5029" y="646"/>
                      </a:lnTo>
                      <a:lnTo>
                        <a:pt x="5006" y="642"/>
                      </a:lnTo>
                      <a:lnTo>
                        <a:pt x="4995" y="640"/>
                      </a:lnTo>
                      <a:lnTo>
                        <a:pt x="4984" y="637"/>
                      </a:lnTo>
                      <a:lnTo>
                        <a:pt x="4973" y="634"/>
                      </a:lnTo>
                      <a:lnTo>
                        <a:pt x="4963" y="631"/>
                      </a:lnTo>
                      <a:lnTo>
                        <a:pt x="4953" y="627"/>
                      </a:lnTo>
                      <a:lnTo>
                        <a:pt x="4943" y="622"/>
                      </a:lnTo>
                      <a:lnTo>
                        <a:pt x="4934" y="617"/>
                      </a:lnTo>
                      <a:lnTo>
                        <a:pt x="4925" y="612"/>
                      </a:lnTo>
                      <a:lnTo>
                        <a:pt x="4917" y="605"/>
                      </a:lnTo>
                      <a:lnTo>
                        <a:pt x="4909" y="598"/>
                      </a:lnTo>
                      <a:lnTo>
                        <a:pt x="4900" y="592"/>
                      </a:lnTo>
                      <a:lnTo>
                        <a:pt x="4893" y="584"/>
                      </a:lnTo>
                      <a:lnTo>
                        <a:pt x="4886" y="576"/>
                      </a:lnTo>
                      <a:lnTo>
                        <a:pt x="4879" y="567"/>
                      </a:lnTo>
                      <a:lnTo>
                        <a:pt x="4873" y="559"/>
                      </a:lnTo>
                      <a:lnTo>
                        <a:pt x="4866" y="551"/>
                      </a:lnTo>
                      <a:lnTo>
                        <a:pt x="4861" y="542"/>
                      </a:lnTo>
                      <a:lnTo>
                        <a:pt x="4856" y="531"/>
                      </a:lnTo>
                      <a:lnTo>
                        <a:pt x="4852" y="522"/>
                      </a:lnTo>
                      <a:lnTo>
                        <a:pt x="4848" y="512"/>
                      </a:lnTo>
                      <a:lnTo>
                        <a:pt x="4845" y="501"/>
                      </a:lnTo>
                      <a:lnTo>
                        <a:pt x="4842" y="490"/>
                      </a:lnTo>
                      <a:lnTo>
                        <a:pt x="4840" y="480"/>
                      </a:lnTo>
                      <a:lnTo>
                        <a:pt x="4837" y="469"/>
                      </a:lnTo>
                      <a:lnTo>
                        <a:pt x="4835" y="445"/>
                      </a:lnTo>
                      <a:lnTo>
                        <a:pt x="4834" y="419"/>
                      </a:lnTo>
                      <a:lnTo>
                        <a:pt x="4835" y="394"/>
                      </a:lnTo>
                      <a:lnTo>
                        <a:pt x="4837" y="370"/>
                      </a:lnTo>
                      <a:lnTo>
                        <a:pt x="4842" y="346"/>
                      </a:lnTo>
                      <a:lnTo>
                        <a:pt x="4848" y="324"/>
                      </a:lnTo>
                      <a:lnTo>
                        <a:pt x="4852" y="313"/>
                      </a:lnTo>
                      <a:lnTo>
                        <a:pt x="4856" y="303"/>
                      </a:lnTo>
                      <a:lnTo>
                        <a:pt x="4860" y="293"/>
                      </a:lnTo>
                      <a:lnTo>
                        <a:pt x="4865" y="282"/>
                      </a:lnTo>
                      <a:lnTo>
                        <a:pt x="4872" y="273"/>
                      </a:lnTo>
                      <a:lnTo>
                        <a:pt x="4878" y="264"/>
                      </a:lnTo>
                      <a:lnTo>
                        <a:pt x="4884" y="255"/>
                      </a:lnTo>
                      <a:lnTo>
                        <a:pt x="4891" y="246"/>
                      </a:lnTo>
                      <a:lnTo>
                        <a:pt x="4898" y="238"/>
                      </a:lnTo>
                      <a:lnTo>
                        <a:pt x="4905" y="230"/>
                      </a:lnTo>
                      <a:lnTo>
                        <a:pt x="4914" y="223"/>
                      </a:lnTo>
                      <a:lnTo>
                        <a:pt x="4922" y="217"/>
                      </a:lnTo>
                      <a:lnTo>
                        <a:pt x="4930" y="210"/>
                      </a:lnTo>
                      <a:lnTo>
                        <a:pt x="4939" y="204"/>
                      </a:lnTo>
                      <a:lnTo>
                        <a:pt x="4949" y="199"/>
                      </a:lnTo>
                      <a:lnTo>
                        <a:pt x="4958" y="195"/>
                      </a:lnTo>
                      <a:lnTo>
                        <a:pt x="4967" y="191"/>
                      </a:lnTo>
                      <a:lnTo>
                        <a:pt x="4977" y="187"/>
                      </a:lnTo>
                      <a:lnTo>
                        <a:pt x="4988" y="185"/>
                      </a:lnTo>
                      <a:lnTo>
                        <a:pt x="4999" y="182"/>
                      </a:lnTo>
                      <a:lnTo>
                        <a:pt x="5009" y="179"/>
                      </a:lnTo>
                      <a:lnTo>
                        <a:pt x="5021" y="178"/>
                      </a:lnTo>
                      <a:lnTo>
                        <a:pt x="5032" y="177"/>
                      </a:lnTo>
                      <a:lnTo>
                        <a:pt x="5044" y="177"/>
                      </a:lnTo>
                      <a:lnTo>
                        <a:pt x="5055" y="177"/>
                      </a:lnTo>
                      <a:lnTo>
                        <a:pt x="5068" y="178"/>
                      </a:lnTo>
                      <a:lnTo>
                        <a:pt x="5079" y="181"/>
                      </a:lnTo>
                      <a:lnTo>
                        <a:pt x="5090" y="183"/>
                      </a:lnTo>
                      <a:lnTo>
                        <a:pt x="5101" y="185"/>
                      </a:lnTo>
                      <a:lnTo>
                        <a:pt x="5111" y="188"/>
                      </a:lnTo>
                      <a:lnTo>
                        <a:pt x="5120" y="192"/>
                      </a:lnTo>
                      <a:lnTo>
                        <a:pt x="5129" y="196"/>
                      </a:lnTo>
                      <a:lnTo>
                        <a:pt x="5139" y="201"/>
                      </a:lnTo>
                      <a:lnTo>
                        <a:pt x="5148" y="206"/>
                      </a:lnTo>
                      <a:lnTo>
                        <a:pt x="5156" y="212"/>
                      </a:lnTo>
                      <a:lnTo>
                        <a:pt x="5163" y="220"/>
                      </a:lnTo>
                      <a:lnTo>
                        <a:pt x="5172" y="227"/>
                      </a:lnTo>
                      <a:lnTo>
                        <a:pt x="5178" y="234"/>
                      </a:lnTo>
                      <a:lnTo>
                        <a:pt x="5185" y="242"/>
                      </a:lnTo>
                      <a:lnTo>
                        <a:pt x="5191" y="251"/>
                      </a:lnTo>
                      <a:lnTo>
                        <a:pt x="5200" y="266"/>
                      </a:lnTo>
                      <a:lnTo>
                        <a:pt x="5208" y="281"/>
                      </a:lnTo>
                      <a:lnTo>
                        <a:pt x="5215" y="298"/>
                      </a:lnTo>
                      <a:lnTo>
                        <a:pt x="5220" y="314"/>
                      </a:lnTo>
                      <a:lnTo>
                        <a:pt x="5224" y="332"/>
                      </a:lnTo>
                      <a:lnTo>
                        <a:pt x="5227" y="349"/>
                      </a:lnTo>
                      <a:lnTo>
                        <a:pt x="5229" y="369"/>
                      </a:lnTo>
                      <a:lnTo>
                        <a:pt x="5229" y="388"/>
                      </a:lnTo>
                      <a:lnTo>
                        <a:pt x="5229" y="400"/>
                      </a:lnTo>
                      <a:lnTo>
                        <a:pt x="5228" y="410"/>
                      </a:lnTo>
                      <a:lnTo>
                        <a:pt x="5227" y="419"/>
                      </a:lnTo>
                      <a:lnTo>
                        <a:pt x="5225" y="427"/>
                      </a:lnTo>
                      <a:close/>
                      <a:moveTo>
                        <a:pt x="4913" y="368"/>
                      </a:moveTo>
                      <a:lnTo>
                        <a:pt x="5150" y="368"/>
                      </a:lnTo>
                      <a:lnTo>
                        <a:pt x="5150" y="355"/>
                      </a:lnTo>
                      <a:lnTo>
                        <a:pt x="5149" y="344"/>
                      </a:lnTo>
                      <a:lnTo>
                        <a:pt x="5148" y="332"/>
                      </a:lnTo>
                      <a:lnTo>
                        <a:pt x="5145" y="321"/>
                      </a:lnTo>
                      <a:lnTo>
                        <a:pt x="5142" y="311"/>
                      </a:lnTo>
                      <a:lnTo>
                        <a:pt x="5139" y="301"/>
                      </a:lnTo>
                      <a:lnTo>
                        <a:pt x="5134" y="292"/>
                      </a:lnTo>
                      <a:lnTo>
                        <a:pt x="5128" y="282"/>
                      </a:lnTo>
                      <a:lnTo>
                        <a:pt x="5120" y="271"/>
                      </a:lnTo>
                      <a:lnTo>
                        <a:pt x="5112" y="262"/>
                      </a:lnTo>
                      <a:lnTo>
                        <a:pt x="5102" y="254"/>
                      </a:lnTo>
                      <a:lnTo>
                        <a:pt x="5091" y="247"/>
                      </a:lnTo>
                      <a:lnTo>
                        <a:pt x="5079" y="242"/>
                      </a:lnTo>
                      <a:lnTo>
                        <a:pt x="5067" y="239"/>
                      </a:lnTo>
                      <a:lnTo>
                        <a:pt x="5052" y="237"/>
                      </a:lnTo>
                      <a:lnTo>
                        <a:pt x="5037" y="236"/>
                      </a:lnTo>
                      <a:lnTo>
                        <a:pt x="5024" y="237"/>
                      </a:lnTo>
                      <a:lnTo>
                        <a:pt x="5010" y="239"/>
                      </a:lnTo>
                      <a:lnTo>
                        <a:pt x="4998" y="242"/>
                      </a:lnTo>
                      <a:lnTo>
                        <a:pt x="4987" y="247"/>
                      </a:lnTo>
                      <a:lnTo>
                        <a:pt x="4975" y="254"/>
                      </a:lnTo>
                      <a:lnTo>
                        <a:pt x="4965" y="261"/>
                      </a:lnTo>
                      <a:lnTo>
                        <a:pt x="4956" y="270"/>
                      </a:lnTo>
                      <a:lnTo>
                        <a:pt x="4947" y="280"/>
                      </a:lnTo>
                      <a:lnTo>
                        <a:pt x="4940" y="290"/>
                      </a:lnTo>
                      <a:lnTo>
                        <a:pt x="4934" y="300"/>
                      </a:lnTo>
                      <a:lnTo>
                        <a:pt x="4929" y="310"/>
                      </a:lnTo>
                      <a:lnTo>
                        <a:pt x="4924" y="320"/>
                      </a:lnTo>
                      <a:lnTo>
                        <a:pt x="4920" y="332"/>
                      </a:lnTo>
                      <a:lnTo>
                        <a:pt x="4917" y="343"/>
                      </a:lnTo>
                      <a:lnTo>
                        <a:pt x="4914" y="355"/>
                      </a:lnTo>
                      <a:lnTo>
                        <a:pt x="4913" y="368"/>
                      </a:lnTo>
                      <a:close/>
                      <a:moveTo>
                        <a:pt x="5330" y="637"/>
                      </a:moveTo>
                      <a:lnTo>
                        <a:pt x="5330" y="328"/>
                      </a:lnTo>
                      <a:lnTo>
                        <a:pt x="5330" y="291"/>
                      </a:lnTo>
                      <a:lnTo>
                        <a:pt x="5330" y="256"/>
                      </a:lnTo>
                      <a:lnTo>
                        <a:pt x="5329" y="221"/>
                      </a:lnTo>
                      <a:lnTo>
                        <a:pt x="5328" y="188"/>
                      </a:lnTo>
                      <a:lnTo>
                        <a:pt x="5399" y="188"/>
                      </a:lnTo>
                      <a:lnTo>
                        <a:pt x="5402" y="276"/>
                      </a:lnTo>
                      <a:lnTo>
                        <a:pt x="5406" y="276"/>
                      </a:lnTo>
                      <a:lnTo>
                        <a:pt x="5409" y="265"/>
                      </a:lnTo>
                      <a:lnTo>
                        <a:pt x="5414" y="255"/>
                      </a:lnTo>
                      <a:lnTo>
                        <a:pt x="5419" y="245"/>
                      </a:lnTo>
                      <a:lnTo>
                        <a:pt x="5425" y="236"/>
                      </a:lnTo>
                      <a:lnTo>
                        <a:pt x="5432" y="227"/>
                      </a:lnTo>
                      <a:lnTo>
                        <a:pt x="5439" y="219"/>
                      </a:lnTo>
                      <a:lnTo>
                        <a:pt x="5446" y="211"/>
                      </a:lnTo>
                      <a:lnTo>
                        <a:pt x="5454" y="204"/>
                      </a:lnTo>
                      <a:lnTo>
                        <a:pt x="5463" y="198"/>
                      </a:lnTo>
                      <a:lnTo>
                        <a:pt x="5472" y="193"/>
                      </a:lnTo>
                      <a:lnTo>
                        <a:pt x="5481" y="188"/>
                      </a:lnTo>
                      <a:lnTo>
                        <a:pt x="5490" y="185"/>
                      </a:lnTo>
                      <a:lnTo>
                        <a:pt x="5500" y="182"/>
                      </a:lnTo>
                      <a:lnTo>
                        <a:pt x="5510" y="179"/>
                      </a:lnTo>
                      <a:lnTo>
                        <a:pt x="5520" y="177"/>
                      </a:lnTo>
                      <a:lnTo>
                        <a:pt x="5529" y="177"/>
                      </a:lnTo>
                      <a:lnTo>
                        <a:pt x="5541" y="178"/>
                      </a:lnTo>
                      <a:lnTo>
                        <a:pt x="5553" y="181"/>
                      </a:lnTo>
                      <a:lnTo>
                        <a:pt x="5553" y="258"/>
                      </a:lnTo>
                      <a:lnTo>
                        <a:pt x="5539" y="256"/>
                      </a:lnTo>
                      <a:lnTo>
                        <a:pt x="5524" y="255"/>
                      </a:lnTo>
                      <a:lnTo>
                        <a:pt x="5511" y="256"/>
                      </a:lnTo>
                      <a:lnTo>
                        <a:pt x="5498" y="258"/>
                      </a:lnTo>
                      <a:lnTo>
                        <a:pt x="5486" y="261"/>
                      </a:lnTo>
                      <a:lnTo>
                        <a:pt x="5475" y="266"/>
                      </a:lnTo>
                      <a:lnTo>
                        <a:pt x="5464" y="272"/>
                      </a:lnTo>
                      <a:lnTo>
                        <a:pt x="5455" y="280"/>
                      </a:lnTo>
                      <a:lnTo>
                        <a:pt x="5446" y="290"/>
                      </a:lnTo>
                      <a:lnTo>
                        <a:pt x="5438" y="300"/>
                      </a:lnTo>
                      <a:lnTo>
                        <a:pt x="5432" y="310"/>
                      </a:lnTo>
                      <a:lnTo>
                        <a:pt x="5426" y="321"/>
                      </a:lnTo>
                      <a:lnTo>
                        <a:pt x="5421" y="333"/>
                      </a:lnTo>
                      <a:lnTo>
                        <a:pt x="5418" y="344"/>
                      </a:lnTo>
                      <a:lnTo>
                        <a:pt x="5415" y="356"/>
                      </a:lnTo>
                      <a:lnTo>
                        <a:pt x="5413" y="370"/>
                      </a:lnTo>
                      <a:lnTo>
                        <a:pt x="5411" y="383"/>
                      </a:lnTo>
                      <a:lnTo>
                        <a:pt x="5411" y="398"/>
                      </a:lnTo>
                      <a:lnTo>
                        <a:pt x="5411" y="637"/>
                      </a:lnTo>
                      <a:lnTo>
                        <a:pt x="5330" y="637"/>
                      </a:lnTo>
                      <a:close/>
                      <a:moveTo>
                        <a:pt x="5652" y="105"/>
                      </a:moveTo>
                      <a:lnTo>
                        <a:pt x="5732" y="80"/>
                      </a:lnTo>
                      <a:lnTo>
                        <a:pt x="5732" y="188"/>
                      </a:lnTo>
                      <a:lnTo>
                        <a:pt x="5849" y="188"/>
                      </a:lnTo>
                      <a:lnTo>
                        <a:pt x="5849" y="249"/>
                      </a:lnTo>
                      <a:lnTo>
                        <a:pt x="5732" y="249"/>
                      </a:lnTo>
                      <a:lnTo>
                        <a:pt x="5732" y="492"/>
                      </a:lnTo>
                      <a:lnTo>
                        <a:pt x="5733" y="503"/>
                      </a:lnTo>
                      <a:lnTo>
                        <a:pt x="5733" y="513"/>
                      </a:lnTo>
                      <a:lnTo>
                        <a:pt x="5734" y="522"/>
                      </a:lnTo>
                      <a:lnTo>
                        <a:pt x="5736" y="530"/>
                      </a:lnTo>
                      <a:lnTo>
                        <a:pt x="5738" y="539"/>
                      </a:lnTo>
                      <a:lnTo>
                        <a:pt x="5741" y="546"/>
                      </a:lnTo>
                      <a:lnTo>
                        <a:pt x="5744" y="552"/>
                      </a:lnTo>
                      <a:lnTo>
                        <a:pt x="5747" y="557"/>
                      </a:lnTo>
                      <a:lnTo>
                        <a:pt x="5751" y="562"/>
                      </a:lnTo>
                      <a:lnTo>
                        <a:pt x="5756" y="567"/>
                      </a:lnTo>
                      <a:lnTo>
                        <a:pt x="5760" y="570"/>
                      </a:lnTo>
                      <a:lnTo>
                        <a:pt x="5766" y="573"/>
                      </a:lnTo>
                      <a:lnTo>
                        <a:pt x="5773" y="577"/>
                      </a:lnTo>
                      <a:lnTo>
                        <a:pt x="5779" y="578"/>
                      </a:lnTo>
                      <a:lnTo>
                        <a:pt x="5786" y="579"/>
                      </a:lnTo>
                      <a:lnTo>
                        <a:pt x="5793" y="580"/>
                      </a:lnTo>
                      <a:lnTo>
                        <a:pt x="5807" y="579"/>
                      </a:lnTo>
                      <a:lnTo>
                        <a:pt x="5819" y="578"/>
                      </a:lnTo>
                      <a:lnTo>
                        <a:pt x="5830" y="577"/>
                      </a:lnTo>
                      <a:lnTo>
                        <a:pt x="5840" y="573"/>
                      </a:lnTo>
                      <a:lnTo>
                        <a:pt x="5844" y="635"/>
                      </a:lnTo>
                      <a:lnTo>
                        <a:pt x="5829" y="640"/>
                      </a:lnTo>
                      <a:lnTo>
                        <a:pt x="5812" y="644"/>
                      </a:lnTo>
                      <a:lnTo>
                        <a:pt x="5792" y="647"/>
                      </a:lnTo>
                      <a:lnTo>
                        <a:pt x="5772" y="648"/>
                      </a:lnTo>
                      <a:lnTo>
                        <a:pt x="5758" y="647"/>
                      </a:lnTo>
                      <a:lnTo>
                        <a:pt x="5745" y="644"/>
                      </a:lnTo>
                      <a:lnTo>
                        <a:pt x="5733" y="642"/>
                      </a:lnTo>
                      <a:lnTo>
                        <a:pt x="5721" y="638"/>
                      </a:lnTo>
                      <a:lnTo>
                        <a:pt x="5710" y="633"/>
                      </a:lnTo>
                      <a:lnTo>
                        <a:pt x="5701" y="627"/>
                      </a:lnTo>
                      <a:lnTo>
                        <a:pt x="5691" y="620"/>
                      </a:lnTo>
                      <a:lnTo>
                        <a:pt x="5683" y="612"/>
                      </a:lnTo>
                      <a:lnTo>
                        <a:pt x="5676" y="602"/>
                      </a:lnTo>
                      <a:lnTo>
                        <a:pt x="5670" y="591"/>
                      </a:lnTo>
                      <a:lnTo>
                        <a:pt x="5665" y="579"/>
                      </a:lnTo>
                      <a:lnTo>
                        <a:pt x="5660" y="565"/>
                      </a:lnTo>
                      <a:lnTo>
                        <a:pt x="5657" y="550"/>
                      </a:lnTo>
                      <a:lnTo>
                        <a:pt x="5654" y="532"/>
                      </a:lnTo>
                      <a:lnTo>
                        <a:pt x="5652" y="515"/>
                      </a:lnTo>
                      <a:lnTo>
                        <a:pt x="5652" y="495"/>
                      </a:lnTo>
                      <a:lnTo>
                        <a:pt x="5652" y="249"/>
                      </a:lnTo>
                      <a:lnTo>
                        <a:pt x="5583" y="249"/>
                      </a:lnTo>
                      <a:lnTo>
                        <a:pt x="5583" y="188"/>
                      </a:lnTo>
                      <a:lnTo>
                        <a:pt x="5652" y="188"/>
                      </a:lnTo>
                      <a:lnTo>
                        <a:pt x="5652" y="105"/>
                      </a:lnTo>
                      <a:close/>
                      <a:moveTo>
                        <a:pt x="6256" y="362"/>
                      </a:moveTo>
                      <a:lnTo>
                        <a:pt x="6256" y="529"/>
                      </a:lnTo>
                      <a:lnTo>
                        <a:pt x="6257" y="561"/>
                      </a:lnTo>
                      <a:lnTo>
                        <a:pt x="6258" y="589"/>
                      </a:lnTo>
                      <a:lnTo>
                        <a:pt x="6260" y="615"/>
                      </a:lnTo>
                      <a:lnTo>
                        <a:pt x="6263" y="637"/>
                      </a:lnTo>
                      <a:lnTo>
                        <a:pt x="6189" y="637"/>
                      </a:lnTo>
                      <a:lnTo>
                        <a:pt x="6183" y="581"/>
                      </a:lnTo>
                      <a:lnTo>
                        <a:pt x="6180" y="581"/>
                      </a:lnTo>
                      <a:lnTo>
                        <a:pt x="6173" y="588"/>
                      </a:lnTo>
                      <a:lnTo>
                        <a:pt x="6167" y="596"/>
                      </a:lnTo>
                      <a:lnTo>
                        <a:pt x="6160" y="603"/>
                      </a:lnTo>
                      <a:lnTo>
                        <a:pt x="6154" y="610"/>
                      </a:lnTo>
                      <a:lnTo>
                        <a:pt x="6146" y="616"/>
                      </a:lnTo>
                      <a:lnTo>
                        <a:pt x="6138" y="621"/>
                      </a:lnTo>
                      <a:lnTo>
                        <a:pt x="6130" y="626"/>
                      </a:lnTo>
                      <a:lnTo>
                        <a:pt x="6122" y="630"/>
                      </a:lnTo>
                      <a:lnTo>
                        <a:pt x="6113" y="634"/>
                      </a:lnTo>
                      <a:lnTo>
                        <a:pt x="6104" y="637"/>
                      </a:lnTo>
                      <a:lnTo>
                        <a:pt x="6094" y="640"/>
                      </a:lnTo>
                      <a:lnTo>
                        <a:pt x="6085" y="642"/>
                      </a:lnTo>
                      <a:lnTo>
                        <a:pt x="6075" y="644"/>
                      </a:lnTo>
                      <a:lnTo>
                        <a:pt x="6064" y="647"/>
                      </a:lnTo>
                      <a:lnTo>
                        <a:pt x="6053" y="647"/>
                      </a:lnTo>
                      <a:lnTo>
                        <a:pt x="6043" y="648"/>
                      </a:lnTo>
                      <a:lnTo>
                        <a:pt x="6026" y="647"/>
                      </a:lnTo>
                      <a:lnTo>
                        <a:pt x="6012" y="644"/>
                      </a:lnTo>
                      <a:lnTo>
                        <a:pt x="5998" y="641"/>
                      </a:lnTo>
                      <a:lnTo>
                        <a:pt x="5984" y="637"/>
                      </a:lnTo>
                      <a:lnTo>
                        <a:pt x="5972" y="631"/>
                      </a:lnTo>
                      <a:lnTo>
                        <a:pt x="5961" y="625"/>
                      </a:lnTo>
                      <a:lnTo>
                        <a:pt x="5949" y="617"/>
                      </a:lnTo>
                      <a:lnTo>
                        <a:pt x="5939" y="607"/>
                      </a:lnTo>
                      <a:lnTo>
                        <a:pt x="5932" y="598"/>
                      </a:lnTo>
                      <a:lnTo>
                        <a:pt x="5925" y="588"/>
                      </a:lnTo>
                      <a:lnTo>
                        <a:pt x="5919" y="578"/>
                      </a:lnTo>
                      <a:lnTo>
                        <a:pt x="5913" y="566"/>
                      </a:lnTo>
                      <a:lnTo>
                        <a:pt x="5910" y="555"/>
                      </a:lnTo>
                      <a:lnTo>
                        <a:pt x="5907" y="543"/>
                      </a:lnTo>
                      <a:lnTo>
                        <a:pt x="5906" y="531"/>
                      </a:lnTo>
                      <a:lnTo>
                        <a:pt x="5905" y="518"/>
                      </a:lnTo>
                      <a:lnTo>
                        <a:pt x="5905" y="508"/>
                      </a:lnTo>
                      <a:lnTo>
                        <a:pt x="5906" y="498"/>
                      </a:lnTo>
                      <a:lnTo>
                        <a:pt x="5907" y="489"/>
                      </a:lnTo>
                      <a:lnTo>
                        <a:pt x="5909" y="480"/>
                      </a:lnTo>
                      <a:lnTo>
                        <a:pt x="5912" y="471"/>
                      </a:lnTo>
                      <a:lnTo>
                        <a:pt x="5915" y="462"/>
                      </a:lnTo>
                      <a:lnTo>
                        <a:pt x="5919" y="454"/>
                      </a:lnTo>
                      <a:lnTo>
                        <a:pt x="5923" y="446"/>
                      </a:lnTo>
                      <a:lnTo>
                        <a:pt x="5928" y="439"/>
                      </a:lnTo>
                      <a:lnTo>
                        <a:pt x="5933" y="432"/>
                      </a:lnTo>
                      <a:lnTo>
                        <a:pt x="5938" y="424"/>
                      </a:lnTo>
                      <a:lnTo>
                        <a:pt x="5944" y="417"/>
                      </a:lnTo>
                      <a:lnTo>
                        <a:pt x="5951" y="411"/>
                      </a:lnTo>
                      <a:lnTo>
                        <a:pt x="5959" y="405"/>
                      </a:lnTo>
                      <a:lnTo>
                        <a:pt x="5967" y="399"/>
                      </a:lnTo>
                      <a:lnTo>
                        <a:pt x="5975" y="393"/>
                      </a:lnTo>
                      <a:lnTo>
                        <a:pt x="5994" y="383"/>
                      </a:lnTo>
                      <a:lnTo>
                        <a:pt x="6014" y="374"/>
                      </a:lnTo>
                      <a:lnTo>
                        <a:pt x="6036" y="367"/>
                      </a:lnTo>
                      <a:lnTo>
                        <a:pt x="6060" y="362"/>
                      </a:lnTo>
                      <a:lnTo>
                        <a:pt x="6086" y="356"/>
                      </a:lnTo>
                      <a:lnTo>
                        <a:pt x="6114" y="353"/>
                      </a:lnTo>
                      <a:lnTo>
                        <a:pt x="6144" y="351"/>
                      </a:lnTo>
                      <a:lnTo>
                        <a:pt x="6175" y="351"/>
                      </a:lnTo>
                      <a:lnTo>
                        <a:pt x="6175" y="342"/>
                      </a:lnTo>
                      <a:lnTo>
                        <a:pt x="6174" y="329"/>
                      </a:lnTo>
                      <a:lnTo>
                        <a:pt x="6173" y="317"/>
                      </a:lnTo>
                      <a:lnTo>
                        <a:pt x="6171" y="306"/>
                      </a:lnTo>
                      <a:lnTo>
                        <a:pt x="6168" y="296"/>
                      </a:lnTo>
                      <a:lnTo>
                        <a:pt x="6165" y="286"/>
                      </a:lnTo>
                      <a:lnTo>
                        <a:pt x="6161" y="278"/>
                      </a:lnTo>
                      <a:lnTo>
                        <a:pt x="6156" y="271"/>
                      </a:lnTo>
                      <a:lnTo>
                        <a:pt x="6150" y="264"/>
                      </a:lnTo>
                      <a:lnTo>
                        <a:pt x="6143" y="258"/>
                      </a:lnTo>
                      <a:lnTo>
                        <a:pt x="6135" y="253"/>
                      </a:lnTo>
                      <a:lnTo>
                        <a:pt x="6127" y="248"/>
                      </a:lnTo>
                      <a:lnTo>
                        <a:pt x="6118" y="244"/>
                      </a:lnTo>
                      <a:lnTo>
                        <a:pt x="6108" y="241"/>
                      </a:lnTo>
                      <a:lnTo>
                        <a:pt x="6097" y="239"/>
                      </a:lnTo>
                      <a:lnTo>
                        <a:pt x="6085" y="238"/>
                      </a:lnTo>
                      <a:lnTo>
                        <a:pt x="6073" y="238"/>
                      </a:lnTo>
                      <a:lnTo>
                        <a:pt x="6056" y="238"/>
                      </a:lnTo>
                      <a:lnTo>
                        <a:pt x="6041" y="240"/>
                      </a:lnTo>
                      <a:lnTo>
                        <a:pt x="6025" y="242"/>
                      </a:lnTo>
                      <a:lnTo>
                        <a:pt x="6010" y="246"/>
                      </a:lnTo>
                      <a:lnTo>
                        <a:pt x="5996" y="250"/>
                      </a:lnTo>
                      <a:lnTo>
                        <a:pt x="5982" y="257"/>
                      </a:lnTo>
                      <a:lnTo>
                        <a:pt x="5969" y="264"/>
                      </a:lnTo>
                      <a:lnTo>
                        <a:pt x="5957" y="271"/>
                      </a:lnTo>
                      <a:lnTo>
                        <a:pt x="5938" y="218"/>
                      </a:lnTo>
                      <a:lnTo>
                        <a:pt x="5953" y="208"/>
                      </a:lnTo>
                      <a:lnTo>
                        <a:pt x="5970" y="200"/>
                      </a:lnTo>
                      <a:lnTo>
                        <a:pt x="5987" y="193"/>
                      </a:lnTo>
                      <a:lnTo>
                        <a:pt x="6005" y="188"/>
                      </a:lnTo>
                      <a:lnTo>
                        <a:pt x="6024" y="183"/>
                      </a:lnTo>
                      <a:lnTo>
                        <a:pt x="6044" y="179"/>
                      </a:lnTo>
                      <a:lnTo>
                        <a:pt x="6063" y="178"/>
                      </a:lnTo>
                      <a:lnTo>
                        <a:pt x="6085" y="177"/>
                      </a:lnTo>
                      <a:lnTo>
                        <a:pt x="6106" y="178"/>
                      </a:lnTo>
                      <a:lnTo>
                        <a:pt x="6125" y="181"/>
                      </a:lnTo>
                      <a:lnTo>
                        <a:pt x="6143" y="184"/>
                      </a:lnTo>
                      <a:lnTo>
                        <a:pt x="6160" y="189"/>
                      </a:lnTo>
                      <a:lnTo>
                        <a:pt x="6175" y="195"/>
                      </a:lnTo>
                      <a:lnTo>
                        <a:pt x="6189" y="203"/>
                      </a:lnTo>
                      <a:lnTo>
                        <a:pt x="6202" y="212"/>
                      </a:lnTo>
                      <a:lnTo>
                        <a:pt x="6213" y="224"/>
                      </a:lnTo>
                      <a:lnTo>
                        <a:pt x="6223" y="236"/>
                      </a:lnTo>
                      <a:lnTo>
                        <a:pt x="6232" y="249"/>
                      </a:lnTo>
                      <a:lnTo>
                        <a:pt x="6239" y="264"/>
                      </a:lnTo>
                      <a:lnTo>
                        <a:pt x="6245" y="280"/>
                      </a:lnTo>
                      <a:lnTo>
                        <a:pt x="6249" y="299"/>
                      </a:lnTo>
                      <a:lnTo>
                        <a:pt x="6254" y="318"/>
                      </a:lnTo>
                      <a:lnTo>
                        <a:pt x="6255" y="339"/>
                      </a:lnTo>
                      <a:lnTo>
                        <a:pt x="6256" y="362"/>
                      </a:lnTo>
                      <a:close/>
                      <a:moveTo>
                        <a:pt x="6175" y="486"/>
                      </a:moveTo>
                      <a:lnTo>
                        <a:pt x="6175" y="408"/>
                      </a:lnTo>
                      <a:lnTo>
                        <a:pt x="6152" y="408"/>
                      </a:lnTo>
                      <a:lnTo>
                        <a:pt x="6131" y="409"/>
                      </a:lnTo>
                      <a:lnTo>
                        <a:pt x="6111" y="410"/>
                      </a:lnTo>
                      <a:lnTo>
                        <a:pt x="6092" y="413"/>
                      </a:lnTo>
                      <a:lnTo>
                        <a:pt x="6076" y="416"/>
                      </a:lnTo>
                      <a:lnTo>
                        <a:pt x="6060" y="420"/>
                      </a:lnTo>
                      <a:lnTo>
                        <a:pt x="6046" y="425"/>
                      </a:lnTo>
                      <a:lnTo>
                        <a:pt x="6034" y="432"/>
                      </a:lnTo>
                      <a:lnTo>
                        <a:pt x="6022" y="438"/>
                      </a:lnTo>
                      <a:lnTo>
                        <a:pt x="6013" y="445"/>
                      </a:lnTo>
                      <a:lnTo>
                        <a:pt x="6005" y="454"/>
                      </a:lnTo>
                      <a:lnTo>
                        <a:pt x="5999" y="463"/>
                      </a:lnTo>
                      <a:lnTo>
                        <a:pt x="5994" y="474"/>
                      </a:lnTo>
                      <a:lnTo>
                        <a:pt x="5989" y="484"/>
                      </a:lnTo>
                      <a:lnTo>
                        <a:pt x="5987" y="496"/>
                      </a:lnTo>
                      <a:lnTo>
                        <a:pt x="5986" y="509"/>
                      </a:lnTo>
                      <a:lnTo>
                        <a:pt x="5987" y="518"/>
                      </a:lnTo>
                      <a:lnTo>
                        <a:pt x="5988" y="527"/>
                      </a:lnTo>
                      <a:lnTo>
                        <a:pt x="5990" y="534"/>
                      </a:lnTo>
                      <a:lnTo>
                        <a:pt x="5993" y="543"/>
                      </a:lnTo>
                      <a:lnTo>
                        <a:pt x="5996" y="550"/>
                      </a:lnTo>
                      <a:lnTo>
                        <a:pt x="6000" y="556"/>
                      </a:lnTo>
                      <a:lnTo>
                        <a:pt x="6005" y="562"/>
                      </a:lnTo>
                      <a:lnTo>
                        <a:pt x="6010" y="567"/>
                      </a:lnTo>
                      <a:lnTo>
                        <a:pt x="6015" y="571"/>
                      </a:lnTo>
                      <a:lnTo>
                        <a:pt x="6020" y="576"/>
                      </a:lnTo>
                      <a:lnTo>
                        <a:pt x="6026" y="579"/>
                      </a:lnTo>
                      <a:lnTo>
                        <a:pt x="6034" y="582"/>
                      </a:lnTo>
                      <a:lnTo>
                        <a:pt x="6040" y="584"/>
                      </a:lnTo>
                      <a:lnTo>
                        <a:pt x="6047" y="586"/>
                      </a:lnTo>
                      <a:lnTo>
                        <a:pt x="6055" y="587"/>
                      </a:lnTo>
                      <a:lnTo>
                        <a:pt x="6063" y="587"/>
                      </a:lnTo>
                      <a:lnTo>
                        <a:pt x="6073" y="587"/>
                      </a:lnTo>
                      <a:lnTo>
                        <a:pt x="6083" y="585"/>
                      </a:lnTo>
                      <a:lnTo>
                        <a:pt x="6092" y="584"/>
                      </a:lnTo>
                      <a:lnTo>
                        <a:pt x="6100" y="581"/>
                      </a:lnTo>
                      <a:lnTo>
                        <a:pt x="6110" y="578"/>
                      </a:lnTo>
                      <a:lnTo>
                        <a:pt x="6118" y="573"/>
                      </a:lnTo>
                      <a:lnTo>
                        <a:pt x="6126" y="569"/>
                      </a:lnTo>
                      <a:lnTo>
                        <a:pt x="6133" y="563"/>
                      </a:lnTo>
                      <a:lnTo>
                        <a:pt x="6140" y="558"/>
                      </a:lnTo>
                      <a:lnTo>
                        <a:pt x="6146" y="553"/>
                      </a:lnTo>
                      <a:lnTo>
                        <a:pt x="6152" y="547"/>
                      </a:lnTo>
                      <a:lnTo>
                        <a:pt x="6156" y="541"/>
                      </a:lnTo>
                      <a:lnTo>
                        <a:pt x="6161" y="533"/>
                      </a:lnTo>
                      <a:lnTo>
                        <a:pt x="6164" y="526"/>
                      </a:lnTo>
                      <a:lnTo>
                        <a:pt x="6167" y="519"/>
                      </a:lnTo>
                      <a:lnTo>
                        <a:pt x="6170" y="512"/>
                      </a:lnTo>
                      <a:lnTo>
                        <a:pt x="6172" y="506"/>
                      </a:lnTo>
                      <a:lnTo>
                        <a:pt x="6173" y="499"/>
                      </a:lnTo>
                      <a:lnTo>
                        <a:pt x="6174" y="493"/>
                      </a:lnTo>
                      <a:lnTo>
                        <a:pt x="6175" y="486"/>
                      </a:lnTo>
                      <a:close/>
                      <a:moveTo>
                        <a:pt x="6469" y="637"/>
                      </a:moveTo>
                      <a:lnTo>
                        <a:pt x="6387" y="637"/>
                      </a:lnTo>
                      <a:lnTo>
                        <a:pt x="6387" y="188"/>
                      </a:lnTo>
                      <a:lnTo>
                        <a:pt x="6469" y="188"/>
                      </a:lnTo>
                      <a:lnTo>
                        <a:pt x="6469" y="637"/>
                      </a:lnTo>
                      <a:close/>
                      <a:moveTo>
                        <a:pt x="6427" y="105"/>
                      </a:moveTo>
                      <a:lnTo>
                        <a:pt x="6426" y="105"/>
                      </a:lnTo>
                      <a:lnTo>
                        <a:pt x="6416" y="104"/>
                      </a:lnTo>
                      <a:lnTo>
                        <a:pt x="6406" y="101"/>
                      </a:lnTo>
                      <a:lnTo>
                        <a:pt x="6401" y="99"/>
                      </a:lnTo>
                      <a:lnTo>
                        <a:pt x="6397" y="96"/>
                      </a:lnTo>
                      <a:lnTo>
                        <a:pt x="6393" y="93"/>
                      </a:lnTo>
                      <a:lnTo>
                        <a:pt x="6389" y="90"/>
                      </a:lnTo>
                      <a:lnTo>
                        <a:pt x="6383" y="82"/>
                      </a:lnTo>
                      <a:lnTo>
                        <a:pt x="6379" y="72"/>
                      </a:lnTo>
                      <a:lnTo>
                        <a:pt x="6376" y="63"/>
                      </a:lnTo>
                      <a:lnTo>
                        <a:pt x="6375" y="52"/>
                      </a:lnTo>
                      <a:lnTo>
                        <a:pt x="6376" y="42"/>
                      </a:lnTo>
                      <a:lnTo>
                        <a:pt x="6379" y="32"/>
                      </a:lnTo>
                      <a:lnTo>
                        <a:pt x="6384" y="23"/>
                      </a:lnTo>
                      <a:lnTo>
                        <a:pt x="6390" y="16"/>
                      </a:lnTo>
                      <a:lnTo>
                        <a:pt x="6394" y="12"/>
                      </a:lnTo>
                      <a:lnTo>
                        <a:pt x="6398" y="9"/>
                      </a:lnTo>
                      <a:lnTo>
                        <a:pt x="6403" y="6"/>
                      </a:lnTo>
                      <a:lnTo>
                        <a:pt x="6407" y="4"/>
                      </a:lnTo>
                      <a:lnTo>
                        <a:pt x="6417" y="2"/>
                      </a:lnTo>
                      <a:lnTo>
                        <a:pt x="6428" y="0"/>
                      </a:lnTo>
                      <a:lnTo>
                        <a:pt x="6439" y="2"/>
                      </a:lnTo>
                      <a:lnTo>
                        <a:pt x="6449" y="4"/>
                      </a:lnTo>
                      <a:lnTo>
                        <a:pt x="6454" y="6"/>
                      </a:lnTo>
                      <a:lnTo>
                        <a:pt x="6458" y="9"/>
                      </a:lnTo>
                      <a:lnTo>
                        <a:pt x="6462" y="12"/>
                      </a:lnTo>
                      <a:lnTo>
                        <a:pt x="6465" y="15"/>
                      </a:lnTo>
                      <a:lnTo>
                        <a:pt x="6472" y="23"/>
                      </a:lnTo>
                      <a:lnTo>
                        <a:pt x="6476" y="31"/>
                      </a:lnTo>
                      <a:lnTo>
                        <a:pt x="6480" y="42"/>
                      </a:lnTo>
                      <a:lnTo>
                        <a:pt x="6480" y="52"/>
                      </a:lnTo>
                      <a:lnTo>
                        <a:pt x="6480" y="63"/>
                      </a:lnTo>
                      <a:lnTo>
                        <a:pt x="6476" y="72"/>
                      </a:lnTo>
                      <a:lnTo>
                        <a:pt x="6472" y="82"/>
                      </a:lnTo>
                      <a:lnTo>
                        <a:pt x="6465" y="90"/>
                      </a:lnTo>
                      <a:lnTo>
                        <a:pt x="6462" y="93"/>
                      </a:lnTo>
                      <a:lnTo>
                        <a:pt x="6458" y="96"/>
                      </a:lnTo>
                      <a:lnTo>
                        <a:pt x="6454" y="99"/>
                      </a:lnTo>
                      <a:lnTo>
                        <a:pt x="6449" y="101"/>
                      </a:lnTo>
                      <a:lnTo>
                        <a:pt x="6444" y="103"/>
                      </a:lnTo>
                      <a:lnTo>
                        <a:pt x="6438" y="104"/>
                      </a:lnTo>
                      <a:lnTo>
                        <a:pt x="6433" y="104"/>
                      </a:lnTo>
                      <a:lnTo>
                        <a:pt x="6427" y="105"/>
                      </a:lnTo>
                      <a:close/>
                      <a:moveTo>
                        <a:pt x="6604" y="637"/>
                      </a:moveTo>
                      <a:lnTo>
                        <a:pt x="6604" y="309"/>
                      </a:lnTo>
                      <a:lnTo>
                        <a:pt x="6604" y="280"/>
                      </a:lnTo>
                      <a:lnTo>
                        <a:pt x="6603" y="250"/>
                      </a:lnTo>
                      <a:lnTo>
                        <a:pt x="6602" y="220"/>
                      </a:lnTo>
                      <a:lnTo>
                        <a:pt x="6601" y="188"/>
                      </a:lnTo>
                      <a:lnTo>
                        <a:pt x="6673" y="188"/>
                      </a:lnTo>
                      <a:lnTo>
                        <a:pt x="6678" y="262"/>
                      </a:lnTo>
                      <a:lnTo>
                        <a:pt x="6679" y="262"/>
                      </a:lnTo>
                      <a:lnTo>
                        <a:pt x="6684" y="254"/>
                      </a:lnTo>
                      <a:lnTo>
                        <a:pt x="6690" y="245"/>
                      </a:lnTo>
                      <a:lnTo>
                        <a:pt x="6695" y="237"/>
                      </a:lnTo>
                      <a:lnTo>
                        <a:pt x="6703" y="230"/>
                      </a:lnTo>
                      <a:lnTo>
                        <a:pt x="6710" y="223"/>
                      </a:lnTo>
                      <a:lnTo>
                        <a:pt x="6717" y="217"/>
                      </a:lnTo>
                      <a:lnTo>
                        <a:pt x="6725" y="210"/>
                      </a:lnTo>
                      <a:lnTo>
                        <a:pt x="6734" y="204"/>
                      </a:lnTo>
                      <a:lnTo>
                        <a:pt x="6745" y="198"/>
                      </a:lnTo>
                      <a:lnTo>
                        <a:pt x="6756" y="193"/>
                      </a:lnTo>
                      <a:lnTo>
                        <a:pt x="6767" y="188"/>
                      </a:lnTo>
                      <a:lnTo>
                        <a:pt x="6779" y="185"/>
                      </a:lnTo>
                      <a:lnTo>
                        <a:pt x="6790" y="182"/>
                      </a:lnTo>
                      <a:lnTo>
                        <a:pt x="6802" y="179"/>
                      </a:lnTo>
                      <a:lnTo>
                        <a:pt x="6815" y="177"/>
                      </a:lnTo>
                      <a:lnTo>
                        <a:pt x="6828" y="177"/>
                      </a:lnTo>
                      <a:lnTo>
                        <a:pt x="6842" y="178"/>
                      </a:lnTo>
                      <a:lnTo>
                        <a:pt x="6857" y="179"/>
                      </a:lnTo>
                      <a:lnTo>
                        <a:pt x="6870" y="183"/>
                      </a:lnTo>
                      <a:lnTo>
                        <a:pt x="6883" y="187"/>
                      </a:lnTo>
                      <a:lnTo>
                        <a:pt x="6896" y="192"/>
                      </a:lnTo>
                      <a:lnTo>
                        <a:pt x="6908" y="199"/>
                      </a:lnTo>
                      <a:lnTo>
                        <a:pt x="6919" y="206"/>
                      </a:lnTo>
                      <a:lnTo>
                        <a:pt x="6930" y="215"/>
                      </a:lnTo>
                      <a:lnTo>
                        <a:pt x="6937" y="222"/>
                      </a:lnTo>
                      <a:lnTo>
                        <a:pt x="6943" y="229"/>
                      </a:lnTo>
                      <a:lnTo>
                        <a:pt x="6949" y="236"/>
                      </a:lnTo>
                      <a:lnTo>
                        <a:pt x="6954" y="244"/>
                      </a:lnTo>
                      <a:lnTo>
                        <a:pt x="6959" y="251"/>
                      </a:lnTo>
                      <a:lnTo>
                        <a:pt x="6965" y="261"/>
                      </a:lnTo>
                      <a:lnTo>
                        <a:pt x="6969" y="269"/>
                      </a:lnTo>
                      <a:lnTo>
                        <a:pt x="6972" y="279"/>
                      </a:lnTo>
                      <a:lnTo>
                        <a:pt x="6976" y="289"/>
                      </a:lnTo>
                      <a:lnTo>
                        <a:pt x="6978" y="299"/>
                      </a:lnTo>
                      <a:lnTo>
                        <a:pt x="6981" y="309"/>
                      </a:lnTo>
                      <a:lnTo>
                        <a:pt x="6983" y="320"/>
                      </a:lnTo>
                      <a:lnTo>
                        <a:pt x="6985" y="344"/>
                      </a:lnTo>
                      <a:lnTo>
                        <a:pt x="6986" y="369"/>
                      </a:lnTo>
                      <a:lnTo>
                        <a:pt x="6986" y="637"/>
                      </a:lnTo>
                      <a:lnTo>
                        <a:pt x="6905" y="637"/>
                      </a:lnTo>
                      <a:lnTo>
                        <a:pt x="6905" y="378"/>
                      </a:lnTo>
                      <a:lnTo>
                        <a:pt x="6904" y="362"/>
                      </a:lnTo>
                      <a:lnTo>
                        <a:pt x="6903" y="346"/>
                      </a:lnTo>
                      <a:lnTo>
                        <a:pt x="6901" y="333"/>
                      </a:lnTo>
                      <a:lnTo>
                        <a:pt x="6898" y="319"/>
                      </a:lnTo>
                      <a:lnTo>
                        <a:pt x="6895" y="307"/>
                      </a:lnTo>
                      <a:lnTo>
                        <a:pt x="6890" y="297"/>
                      </a:lnTo>
                      <a:lnTo>
                        <a:pt x="6884" y="286"/>
                      </a:lnTo>
                      <a:lnTo>
                        <a:pt x="6878" y="277"/>
                      </a:lnTo>
                      <a:lnTo>
                        <a:pt x="6872" y="270"/>
                      </a:lnTo>
                      <a:lnTo>
                        <a:pt x="6864" y="263"/>
                      </a:lnTo>
                      <a:lnTo>
                        <a:pt x="6856" y="258"/>
                      </a:lnTo>
                      <a:lnTo>
                        <a:pt x="6846" y="253"/>
                      </a:lnTo>
                      <a:lnTo>
                        <a:pt x="6836" y="249"/>
                      </a:lnTo>
                      <a:lnTo>
                        <a:pt x="6825" y="246"/>
                      </a:lnTo>
                      <a:lnTo>
                        <a:pt x="6814" y="244"/>
                      </a:lnTo>
                      <a:lnTo>
                        <a:pt x="6801" y="244"/>
                      </a:lnTo>
                      <a:lnTo>
                        <a:pt x="6791" y="244"/>
                      </a:lnTo>
                      <a:lnTo>
                        <a:pt x="6782" y="245"/>
                      </a:lnTo>
                      <a:lnTo>
                        <a:pt x="6772" y="247"/>
                      </a:lnTo>
                      <a:lnTo>
                        <a:pt x="6764" y="250"/>
                      </a:lnTo>
                      <a:lnTo>
                        <a:pt x="6756" y="254"/>
                      </a:lnTo>
                      <a:lnTo>
                        <a:pt x="6748" y="258"/>
                      </a:lnTo>
                      <a:lnTo>
                        <a:pt x="6740" y="263"/>
                      </a:lnTo>
                      <a:lnTo>
                        <a:pt x="6732" y="268"/>
                      </a:lnTo>
                      <a:lnTo>
                        <a:pt x="6725" y="274"/>
                      </a:lnTo>
                      <a:lnTo>
                        <a:pt x="6719" y="281"/>
                      </a:lnTo>
                      <a:lnTo>
                        <a:pt x="6713" y="289"/>
                      </a:lnTo>
                      <a:lnTo>
                        <a:pt x="6707" y="296"/>
                      </a:lnTo>
                      <a:lnTo>
                        <a:pt x="6703" y="303"/>
                      </a:lnTo>
                      <a:lnTo>
                        <a:pt x="6698" y="311"/>
                      </a:lnTo>
                      <a:lnTo>
                        <a:pt x="6694" y="319"/>
                      </a:lnTo>
                      <a:lnTo>
                        <a:pt x="6691" y="329"/>
                      </a:lnTo>
                      <a:lnTo>
                        <a:pt x="6689" y="337"/>
                      </a:lnTo>
                      <a:lnTo>
                        <a:pt x="6687" y="346"/>
                      </a:lnTo>
                      <a:lnTo>
                        <a:pt x="6686" y="356"/>
                      </a:lnTo>
                      <a:lnTo>
                        <a:pt x="6686" y="367"/>
                      </a:lnTo>
                      <a:lnTo>
                        <a:pt x="6686" y="637"/>
                      </a:lnTo>
                      <a:lnTo>
                        <a:pt x="6604" y="637"/>
                      </a:lnTo>
                      <a:close/>
                      <a:moveTo>
                        <a:pt x="7137" y="105"/>
                      </a:moveTo>
                      <a:lnTo>
                        <a:pt x="7217" y="80"/>
                      </a:lnTo>
                      <a:lnTo>
                        <a:pt x="7217" y="188"/>
                      </a:lnTo>
                      <a:lnTo>
                        <a:pt x="7333" y="188"/>
                      </a:lnTo>
                      <a:lnTo>
                        <a:pt x="7333" y="249"/>
                      </a:lnTo>
                      <a:lnTo>
                        <a:pt x="7217" y="249"/>
                      </a:lnTo>
                      <a:lnTo>
                        <a:pt x="7217" y="492"/>
                      </a:lnTo>
                      <a:lnTo>
                        <a:pt x="7217" y="503"/>
                      </a:lnTo>
                      <a:lnTo>
                        <a:pt x="7218" y="513"/>
                      </a:lnTo>
                      <a:lnTo>
                        <a:pt x="7219" y="522"/>
                      </a:lnTo>
                      <a:lnTo>
                        <a:pt x="7220" y="530"/>
                      </a:lnTo>
                      <a:lnTo>
                        <a:pt x="7223" y="539"/>
                      </a:lnTo>
                      <a:lnTo>
                        <a:pt x="7226" y="546"/>
                      </a:lnTo>
                      <a:lnTo>
                        <a:pt x="7229" y="552"/>
                      </a:lnTo>
                      <a:lnTo>
                        <a:pt x="7233" y="557"/>
                      </a:lnTo>
                      <a:lnTo>
                        <a:pt x="7237" y="562"/>
                      </a:lnTo>
                      <a:lnTo>
                        <a:pt x="7241" y="567"/>
                      </a:lnTo>
                      <a:lnTo>
                        <a:pt x="7246" y="570"/>
                      </a:lnTo>
                      <a:lnTo>
                        <a:pt x="7251" y="573"/>
                      </a:lnTo>
                      <a:lnTo>
                        <a:pt x="7257" y="577"/>
                      </a:lnTo>
                      <a:lnTo>
                        <a:pt x="7264" y="578"/>
                      </a:lnTo>
                      <a:lnTo>
                        <a:pt x="7271" y="579"/>
                      </a:lnTo>
                      <a:lnTo>
                        <a:pt x="7278" y="580"/>
                      </a:lnTo>
                      <a:lnTo>
                        <a:pt x="7291" y="579"/>
                      </a:lnTo>
                      <a:lnTo>
                        <a:pt x="7304" y="578"/>
                      </a:lnTo>
                      <a:lnTo>
                        <a:pt x="7315" y="577"/>
                      </a:lnTo>
                      <a:lnTo>
                        <a:pt x="7325" y="573"/>
                      </a:lnTo>
                      <a:lnTo>
                        <a:pt x="7329" y="635"/>
                      </a:lnTo>
                      <a:lnTo>
                        <a:pt x="7314" y="640"/>
                      </a:lnTo>
                      <a:lnTo>
                        <a:pt x="7296" y="644"/>
                      </a:lnTo>
                      <a:lnTo>
                        <a:pt x="7278" y="647"/>
                      </a:lnTo>
                      <a:lnTo>
                        <a:pt x="7257" y="648"/>
                      </a:lnTo>
                      <a:lnTo>
                        <a:pt x="7243" y="647"/>
                      </a:lnTo>
                      <a:lnTo>
                        <a:pt x="7230" y="644"/>
                      </a:lnTo>
                      <a:lnTo>
                        <a:pt x="7217" y="642"/>
                      </a:lnTo>
                      <a:lnTo>
                        <a:pt x="7206" y="638"/>
                      </a:lnTo>
                      <a:lnTo>
                        <a:pt x="7196" y="633"/>
                      </a:lnTo>
                      <a:lnTo>
                        <a:pt x="7185" y="627"/>
                      </a:lnTo>
                      <a:lnTo>
                        <a:pt x="7176" y="620"/>
                      </a:lnTo>
                      <a:lnTo>
                        <a:pt x="7168" y="612"/>
                      </a:lnTo>
                      <a:lnTo>
                        <a:pt x="7161" y="602"/>
                      </a:lnTo>
                      <a:lnTo>
                        <a:pt x="7155" y="591"/>
                      </a:lnTo>
                      <a:lnTo>
                        <a:pt x="7149" y="579"/>
                      </a:lnTo>
                      <a:lnTo>
                        <a:pt x="7145" y="565"/>
                      </a:lnTo>
                      <a:lnTo>
                        <a:pt x="7141" y="550"/>
                      </a:lnTo>
                      <a:lnTo>
                        <a:pt x="7139" y="532"/>
                      </a:lnTo>
                      <a:lnTo>
                        <a:pt x="7138" y="515"/>
                      </a:lnTo>
                      <a:lnTo>
                        <a:pt x="7137" y="495"/>
                      </a:lnTo>
                      <a:lnTo>
                        <a:pt x="7137" y="249"/>
                      </a:lnTo>
                      <a:lnTo>
                        <a:pt x="7068" y="249"/>
                      </a:lnTo>
                      <a:lnTo>
                        <a:pt x="7068" y="188"/>
                      </a:lnTo>
                      <a:lnTo>
                        <a:pt x="7137" y="188"/>
                      </a:lnTo>
                      <a:lnTo>
                        <a:pt x="7137" y="105"/>
                      </a:lnTo>
                      <a:close/>
                      <a:moveTo>
                        <a:pt x="7366" y="188"/>
                      </a:moveTo>
                      <a:lnTo>
                        <a:pt x="7455" y="188"/>
                      </a:lnTo>
                      <a:lnTo>
                        <a:pt x="7553" y="453"/>
                      </a:lnTo>
                      <a:lnTo>
                        <a:pt x="7560" y="474"/>
                      </a:lnTo>
                      <a:lnTo>
                        <a:pt x="7568" y="495"/>
                      </a:lnTo>
                      <a:lnTo>
                        <a:pt x="7575" y="519"/>
                      </a:lnTo>
                      <a:lnTo>
                        <a:pt x="7582" y="545"/>
                      </a:lnTo>
                      <a:lnTo>
                        <a:pt x="7584" y="545"/>
                      </a:lnTo>
                      <a:lnTo>
                        <a:pt x="7589" y="527"/>
                      </a:lnTo>
                      <a:lnTo>
                        <a:pt x="7595" y="507"/>
                      </a:lnTo>
                      <a:lnTo>
                        <a:pt x="7604" y="481"/>
                      </a:lnTo>
                      <a:lnTo>
                        <a:pt x="7613" y="451"/>
                      </a:lnTo>
                      <a:lnTo>
                        <a:pt x="7701" y="188"/>
                      </a:lnTo>
                      <a:lnTo>
                        <a:pt x="7788" y="188"/>
                      </a:lnTo>
                      <a:lnTo>
                        <a:pt x="7665" y="508"/>
                      </a:lnTo>
                      <a:lnTo>
                        <a:pt x="7654" y="537"/>
                      </a:lnTo>
                      <a:lnTo>
                        <a:pt x="7644" y="564"/>
                      </a:lnTo>
                      <a:lnTo>
                        <a:pt x="7632" y="590"/>
                      </a:lnTo>
                      <a:lnTo>
                        <a:pt x="7623" y="614"/>
                      </a:lnTo>
                      <a:lnTo>
                        <a:pt x="7613" y="635"/>
                      </a:lnTo>
                      <a:lnTo>
                        <a:pt x="7604" y="655"/>
                      </a:lnTo>
                      <a:lnTo>
                        <a:pt x="7595" y="672"/>
                      </a:lnTo>
                      <a:lnTo>
                        <a:pt x="7587" y="688"/>
                      </a:lnTo>
                      <a:lnTo>
                        <a:pt x="7578" y="704"/>
                      </a:lnTo>
                      <a:lnTo>
                        <a:pt x="7569" y="719"/>
                      </a:lnTo>
                      <a:lnTo>
                        <a:pt x="7559" y="733"/>
                      </a:lnTo>
                      <a:lnTo>
                        <a:pt x="7550" y="746"/>
                      </a:lnTo>
                      <a:lnTo>
                        <a:pt x="7541" y="759"/>
                      </a:lnTo>
                      <a:lnTo>
                        <a:pt x="7532" y="770"/>
                      </a:lnTo>
                      <a:lnTo>
                        <a:pt x="7521" y="780"/>
                      </a:lnTo>
                      <a:lnTo>
                        <a:pt x="7512" y="790"/>
                      </a:lnTo>
                      <a:lnTo>
                        <a:pt x="7500" y="800"/>
                      </a:lnTo>
                      <a:lnTo>
                        <a:pt x="7487" y="809"/>
                      </a:lnTo>
                      <a:lnTo>
                        <a:pt x="7474" y="817"/>
                      </a:lnTo>
                      <a:lnTo>
                        <a:pt x="7462" y="825"/>
                      </a:lnTo>
                      <a:lnTo>
                        <a:pt x="7450" y="831"/>
                      </a:lnTo>
                      <a:lnTo>
                        <a:pt x="7437" y="835"/>
                      </a:lnTo>
                      <a:lnTo>
                        <a:pt x="7424" y="839"/>
                      </a:lnTo>
                      <a:lnTo>
                        <a:pt x="7412" y="842"/>
                      </a:lnTo>
                      <a:lnTo>
                        <a:pt x="7391" y="773"/>
                      </a:lnTo>
                      <a:lnTo>
                        <a:pt x="7409" y="766"/>
                      </a:lnTo>
                      <a:lnTo>
                        <a:pt x="7428" y="758"/>
                      </a:lnTo>
                      <a:lnTo>
                        <a:pt x="7445" y="746"/>
                      </a:lnTo>
                      <a:lnTo>
                        <a:pt x="7463" y="733"/>
                      </a:lnTo>
                      <a:lnTo>
                        <a:pt x="7473" y="725"/>
                      </a:lnTo>
                      <a:lnTo>
                        <a:pt x="7482" y="714"/>
                      </a:lnTo>
                      <a:lnTo>
                        <a:pt x="7493" y="704"/>
                      </a:lnTo>
                      <a:lnTo>
                        <a:pt x="7501" y="693"/>
                      </a:lnTo>
                      <a:lnTo>
                        <a:pt x="7509" y="682"/>
                      </a:lnTo>
                      <a:lnTo>
                        <a:pt x="7517" y="669"/>
                      </a:lnTo>
                      <a:lnTo>
                        <a:pt x="7525" y="656"/>
                      </a:lnTo>
                      <a:lnTo>
                        <a:pt x="7531" y="642"/>
                      </a:lnTo>
                      <a:lnTo>
                        <a:pt x="7536" y="631"/>
                      </a:lnTo>
                      <a:lnTo>
                        <a:pt x="7538" y="623"/>
                      </a:lnTo>
                      <a:lnTo>
                        <a:pt x="7536" y="615"/>
                      </a:lnTo>
                      <a:lnTo>
                        <a:pt x="7532" y="601"/>
                      </a:lnTo>
                      <a:lnTo>
                        <a:pt x="7366" y="188"/>
                      </a:lnTo>
                      <a:close/>
                      <a:moveTo>
                        <a:pt x="7898" y="648"/>
                      </a:moveTo>
                      <a:lnTo>
                        <a:pt x="7896" y="648"/>
                      </a:lnTo>
                      <a:lnTo>
                        <a:pt x="7890" y="647"/>
                      </a:lnTo>
                      <a:lnTo>
                        <a:pt x="7885" y="647"/>
                      </a:lnTo>
                      <a:lnTo>
                        <a:pt x="7880" y="644"/>
                      </a:lnTo>
                      <a:lnTo>
                        <a:pt x="7875" y="642"/>
                      </a:lnTo>
                      <a:lnTo>
                        <a:pt x="7871" y="640"/>
                      </a:lnTo>
                      <a:lnTo>
                        <a:pt x="7866" y="637"/>
                      </a:lnTo>
                      <a:lnTo>
                        <a:pt x="7862" y="634"/>
                      </a:lnTo>
                      <a:lnTo>
                        <a:pt x="7857" y="630"/>
                      </a:lnTo>
                      <a:lnTo>
                        <a:pt x="7854" y="626"/>
                      </a:lnTo>
                      <a:lnTo>
                        <a:pt x="7851" y="622"/>
                      </a:lnTo>
                      <a:lnTo>
                        <a:pt x="7848" y="617"/>
                      </a:lnTo>
                      <a:lnTo>
                        <a:pt x="7846" y="612"/>
                      </a:lnTo>
                      <a:lnTo>
                        <a:pt x="7844" y="600"/>
                      </a:lnTo>
                      <a:lnTo>
                        <a:pt x="7843" y="589"/>
                      </a:lnTo>
                      <a:lnTo>
                        <a:pt x="7843" y="583"/>
                      </a:lnTo>
                      <a:lnTo>
                        <a:pt x="7844" y="577"/>
                      </a:lnTo>
                      <a:lnTo>
                        <a:pt x="7845" y="571"/>
                      </a:lnTo>
                      <a:lnTo>
                        <a:pt x="7846" y="565"/>
                      </a:lnTo>
                      <a:lnTo>
                        <a:pt x="7849" y="560"/>
                      </a:lnTo>
                      <a:lnTo>
                        <a:pt x="7851" y="556"/>
                      </a:lnTo>
                      <a:lnTo>
                        <a:pt x="7854" y="551"/>
                      </a:lnTo>
                      <a:lnTo>
                        <a:pt x="7858" y="547"/>
                      </a:lnTo>
                      <a:lnTo>
                        <a:pt x="7863" y="543"/>
                      </a:lnTo>
                      <a:lnTo>
                        <a:pt x="7867" y="540"/>
                      </a:lnTo>
                      <a:lnTo>
                        <a:pt x="7872" y="536"/>
                      </a:lnTo>
                      <a:lnTo>
                        <a:pt x="7876" y="534"/>
                      </a:lnTo>
                      <a:lnTo>
                        <a:pt x="7881" y="532"/>
                      </a:lnTo>
                      <a:lnTo>
                        <a:pt x="7887" y="531"/>
                      </a:lnTo>
                      <a:lnTo>
                        <a:pt x="7892" y="530"/>
                      </a:lnTo>
                      <a:lnTo>
                        <a:pt x="7899" y="530"/>
                      </a:lnTo>
                      <a:lnTo>
                        <a:pt x="7905" y="530"/>
                      </a:lnTo>
                      <a:lnTo>
                        <a:pt x="7910" y="531"/>
                      </a:lnTo>
                      <a:lnTo>
                        <a:pt x="7915" y="532"/>
                      </a:lnTo>
                      <a:lnTo>
                        <a:pt x="7920" y="534"/>
                      </a:lnTo>
                      <a:lnTo>
                        <a:pt x="7925" y="536"/>
                      </a:lnTo>
                      <a:lnTo>
                        <a:pt x="7929" y="540"/>
                      </a:lnTo>
                      <a:lnTo>
                        <a:pt x="7933" y="543"/>
                      </a:lnTo>
                      <a:lnTo>
                        <a:pt x="7938" y="547"/>
                      </a:lnTo>
                      <a:lnTo>
                        <a:pt x="7942" y="551"/>
                      </a:lnTo>
                      <a:lnTo>
                        <a:pt x="7945" y="555"/>
                      </a:lnTo>
                      <a:lnTo>
                        <a:pt x="7947" y="560"/>
                      </a:lnTo>
                      <a:lnTo>
                        <a:pt x="7949" y="565"/>
                      </a:lnTo>
                      <a:lnTo>
                        <a:pt x="7951" y="570"/>
                      </a:lnTo>
                      <a:lnTo>
                        <a:pt x="7952" y="577"/>
                      </a:lnTo>
                      <a:lnTo>
                        <a:pt x="7953" y="583"/>
                      </a:lnTo>
                      <a:lnTo>
                        <a:pt x="7953" y="589"/>
                      </a:lnTo>
                      <a:lnTo>
                        <a:pt x="7952" y="600"/>
                      </a:lnTo>
                      <a:lnTo>
                        <a:pt x="7949" y="612"/>
                      </a:lnTo>
                      <a:lnTo>
                        <a:pt x="7947" y="617"/>
                      </a:lnTo>
                      <a:lnTo>
                        <a:pt x="7945" y="622"/>
                      </a:lnTo>
                      <a:lnTo>
                        <a:pt x="7942" y="626"/>
                      </a:lnTo>
                      <a:lnTo>
                        <a:pt x="7938" y="630"/>
                      </a:lnTo>
                      <a:lnTo>
                        <a:pt x="7933" y="634"/>
                      </a:lnTo>
                      <a:lnTo>
                        <a:pt x="7929" y="637"/>
                      </a:lnTo>
                      <a:lnTo>
                        <a:pt x="7925" y="640"/>
                      </a:lnTo>
                      <a:lnTo>
                        <a:pt x="7920" y="642"/>
                      </a:lnTo>
                      <a:lnTo>
                        <a:pt x="7915" y="644"/>
                      </a:lnTo>
                      <a:lnTo>
                        <a:pt x="7909" y="647"/>
                      </a:lnTo>
                      <a:lnTo>
                        <a:pt x="7904" y="647"/>
                      </a:lnTo>
                      <a:lnTo>
                        <a:pt x="7898" y="648"/>
                      </a:lnTo>
                      <a:close/>
                    </a:path>
                  </a:pathLst>
                </a:custGeom>
                <a:solidFill>
                  <a:schemeClr val="bg1">
                    <a:alpha val="60000"/>
                  </a:schemeClr>
                </a:solidFill>
                <a:ln w="9525">
                  <a:no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chemeClr val="bg1"/>
                    </a:solidFill>
                    <a:effectLst/>
                    <a:uLnTx/>
                    <a:uFillTx/>
                    <a:latin typeface="Myriad Pro"/>
                  </a:endParaRPr>
                </a:p>
              </p:txBody>
            </p:sp>
          </p:grpSp>
          <p:sp>
            <p:nvSpPr>
              <p:cNvPr id="26" name="Freeform 25"/>
              <p:cNvSpPr>
                <a:spLocks noEditPoints="1"/>
              </p:cNvSpPr>
              <p:nvPr userDrawn="1"/>
            </p:nvSpPr>
            <p:spPr bwMode="auto">
              <a:xfrm>
                <a:off x="283754" y="246870"/>
                <a:ext cx="363379" cy="90524"/>
              </a:xfrm>
              <a:custGeom>
                <a:avLst/>
                <a:gdLst/>
                <a:ahLst/>
                <a:cxnLst>
                  <a:cxn ang="0">
                    <a:pos x="598" y="179"/>
                  </a:cxn>
                  <a:cxn ang="0">
                    <a:pos x="598" y="0"/>
                  </a:cxn>
                  <a:cxn ang="0">
                    <a:pos x="524" y="0"/>
                  </a:cxn>
                  <a:cxn ang="0">
                    <a:pos x="449" y="0"/>
                  </a:cxn>
                  <a:cxn ang="0">
                    <a:pos x="374" y="0"/>
                  </a:cxn>
                  <a:cxn ang="0">
                    <a:pos x="299" y="0"/>
                  </a:cxn>
                  <a:cxn ang="0">
                    <a:pos x="224" y="0"/>
                  </a:cxn>
                  <a:cxn ang="0">
                    <a:pos x="150" y="0"/>
                  </a:cxn>
                  <a:cxn ang="0">
                    <a:pos x="75" y="0"/>
                  </a:cxn>
                  <a:cxn ang="0">
                    <a:pos x="0" y="0"/>
                  </a:cxn>
                  <a:cxn ang="0">
                    <a:pos x="0" y="179"/>
                  </a:cxn>
                  <a:cxn ang="0">
                    <a:pos x="176" y="179"/>
                  </a:cxn>
                  <a:cxn ang="0">
                    <a:pos x="176" y="621"/>
                  </a:cxn>
                  <a:cxn ang="0">
                    <a:pos x="423" y="621"/>
                  </a:cxn>
                  <a:cxn ang="0">
                    <a:pos x="423" y="179"/>
                  </a:cxn>
                  <a:cxn ang="0">
                    <a:pos x="598" y="179"/>
                  </a:cxn>
                  <a:cxn ang="0">
                    <a:pos x="907" y="250"/>
                  </a:cxn>
                  <a:cxn ang="0">
                    <a:pos x="781" y="621"/>
                  </a:cxn>
                  <a:cxn ang="0">
                    <a:pos x="539" y="621"/>
                  </a:cxn>
                  <a:cxn ang="0">
                    <a:pos x="776" y="0"/>
                  </a:cxn>
                  <a:cxn ang="0">
                    <a:pos x="809" y="0"/>
                  </a:cxn>
                  <a:cxn ang="0">
                    <a:pos x="842" y="0"/>
                  </a:cxn>
                  <a:cxn ang="0">
                    <a:pos x="874" y="0"/>
                  </a:cxn>
                  <a:cxn ang="0">
                    <a:pos x="907" y="0"/>
                  </a:cxn>
                  <a:cxn ang="0">
                    <a:pos x="939" y="0"/>
                  </a:cxn>
                  <a:cxn ang="0">
                    <a:pos x="972" y="0"/>
                  </a:cxn>
                  <a:cxn ang="0">
                    <a:pos x="1005" y="0"/>
                  </a:cxn>
                  <a:cxn ang="0">
                    <a:pos x="1038" y="0"/>
                  </a:cxn>
                  <a:cxn ang="0">
                    <a:pos x="1275" y="621"/>
                  </a:cxn>
                  <a:cxn ang="0">
                    <a:pos x="1033" y="621"/>
                  </a:cxn>
                  <a:cxn ang="0">
                    <a:pos x="907" y="250"/>
                  </a:cxn>
                  <a:cxn ang="0">
                    <a:pos x="1814" y="179"/>
                  </a:cxn>
                  <a:cxn ang="0">
                    <a:pos x="1814" y="0"/>
                  </a:cxn>
                  <a:cxn ang="0">
                    <a:pos x="1740" y="0"/>
                  </a:cxn>
                  <a:cxn ang="0">
                    <a:pos x="1665" y="0"/>
                  </a:cxn>
                  <a:cxn ang="0">
                    <a:pos x="1590" y="0"/>
                  </a:cxn>
                  <a:cxn ang="0">
                    <a:pos x="1515" y="0"/>
                  </a:cxn>
                  <a:cxn ang="0">
                    <a:pos x="1440" y="0"/>
                  </a:cxn>
                  <a:cxn ang="0">
                    <a:pos x="1366" y="0"/>
                  </a:cxn>
                  <a:cxn ang="0">
                    <a:pos x="1291" y="0"/>
                  </a:cxn>
                  <a:cxn ang="0">
                    <a:pos x="1216" y="0"/>
                  </a:cxn>
                  <a:cxn ang="0">
                    <a:pos x="1216" y="179"/>
                  </a:cxn>
                  <a:cxn ang="0">
                    <a:pos x="1391" y="179"/>
                  </a:cxn>
                  <a:cxn ang="0">
                    <a:pos x="1391" y="621"/>
                  </a:cxn>
                  <a:cxn ang="0">
                    <a:pos x="1639" y="621"/>
                  </a:cxn>
                  <a:cxn ang="0">
                    <a:pos x="1639" y="179"/>
                  </a:cxn>
                  <a:cxn ang="0">
                    <a:pos x="1814" y="179"/>
                  </a:cxn>
                  <a:cxn ang="0">
                    <a:pos x="2123" y="250"/>
                  </a:cxn>
                  <a:cxn ang="0">
                    <a:pos x="1996" y="621"/>
                  </a:cxn>
                  <a:cxn ang="0">
                    <a:pos x="1754" y="621"/>
                  </a:cxn>
                  <a:cxn ang="0">
                    <a:pos x="1991" y="0"/>
                  </a:cxn>
                  <a:cxn ang="0">
                    <a:pos x="2024" y="0"/>
                  </a:cxn>
                  <a:cxn ang="0">
                    <a:pos x="2057" y="0"/>
                  </a:cxn>
                  <a:cxn ang="0">
                    <a:pos x="2090" y="0"/>
                  </a:cxn>
                  <a:cxn ang="0">
                    <a:pos x="2123" y="0"/>
                  </a:cxn>
                  <a:cxn ang="0">
                    <a:pos x="2155" y="0"/>
                  </a:cxn>
                  <a:cxn ang="0">
                    <a:pos x="2188" y="0"/>
                  </a:cxn>
                  <a:cxn ang="0">
                    <a:pos x="2220" y="0"/>
                  </a:cxn>
                  <a:cxn ang="0">
                    <a:pos x="2253" y="0"/>
                  </a:cxn>
                  <a:cxn ang="0">
                    <a:pos x="2491" y="621"/>
                  </a:cxn>
                  <a:cxn ang="0">
                    <a:pos x="2248" y="621"/>
                  </a:cxn>
                  <a:cxn ang="0">
                    <a:pos x="2123" y="250"/>
                  </a:cxn>
                </a:cxnLst>
                <a:rect l="0" t="0" r="r" b="b"/>
                <a:pathLst>
                  <a:path w="2491" h="621">
                    <a:moveTo>
                      <a:pt x="598" y="179"/>
                    </a:moveTo>
                    <a:lnTo>
                      <a:pt x="598" y="0"/>
                    </a:lnTo>
                    <a:lnTo>
                      <a:pt x="524" y="0"/>
                    </a:lnTo>
                    <a:lnTo>
                      <a:pt x="449" y="0"/>
                    </a:lnTo>
                    <a:lnTo>
                      <a:pt x="374" y="0"/>
                    </a:lnTo>
                    <a:lnTo>
                      <a:pt x="299" y="0"/>
                    </a:lnTo>
                    <a:lnTo>
                      <a:pt x="224" y="0"/>
                    </a:lnTo>
                    <a:lnTo>
                      <a:pt x="150" y="0"/>
                    </a:lnTo>
                    <a:lnTo>
                      <a:pt x="75" y="0"/>
                    </a:lnTo>
                    <a:lnTo>
                      <a:pt x="0" y="0"/>
                    </a:lnTo>
                    <a:lnTo>
                      <a:pt x="0" y="179"/>
                    </a:lnTo>
                    <a:lnTo>
                      <a:pt x="176" y="179"/>
                    </a:lnTo>
                    <a:lnTo>
                      <a:pt x="176" y="621"/>
                    </a:lnTo>
                    <a:lnTo>
                      <a:pt x="423" y="621"/>
                    </a:lnTo>
                    <a:lnTo>
                      <a:pt x="423" y="179"/>
                    </a:lnTo>
                    <a:lnTo>
                      <a:pt x="598" y="179"/>
                    </a:lnTo>
                    <a:close/>
                    <a:moveTo>
                      <a:pt x="907" y="250"/>
                    </a:moveTo>
                    <a:lnTo>
                      <a:pt x="781" y="621"/>
                    </a:lnTo>
                    <a:lnTo>
                      <a:pt x="539" y="621"/>
                    </a:lnTo>
                    <a:lnTo>
                      <a:pt x="776" y="0"/>
                    </a:lnTo>
                    <a:lnTo>
                      <a:pt x="809" y="0"/>
                    </a:lnTo>
                    <a:lnTo>
                      <a:pt x="842" y="0"/>
                    </a:lnTo>
                    <a:lnTo>
                      <a:pt x="874" y="0"/>
                    </a:lnTo>
                    <a:lnTo>
                      <a:pt x="907" y="0"/>
                    </a:lnTo>
                    <a:lnTo>
                      <a:pt x="939" y="0"/>
                    </a:lnTo>
                    <a:lnTo>
                      <a:pt x="972" y="0"/>
                    </a:lnTo>
                    <a:lnTo>
                      <a:pt x="1005" y="0"/>
                    </a:lnTo>
                    <a:lnTo>
                      <a:pt x="1038" y="0"/>
                    </a:lnTo>
                    <a:lnTo>
                      <a:pt x="1275" y="621"/>
                    </a:lnTo>
                    <a:lnTo>
                      <a:pt x="1033" y="621"/>
                    </a:lnTo>
                    <a:lnTo>
                      <a:pt x="907" y="250"/>
                    </a:lnTo>
                    <a:close/>
                    <a:moveTo>
                      <a:pt x="1814" y="179"/>
                    </a:moveTo>
                    <a:lnTo>
                      <a:pt x="1814" y="0"/>
                    </a:lnTo>
                    <a:lnTo>
                      <a:pt x="1740" y="0"/>
                    </a:lnTo>
                    <a:lnTo>
                      <a:pt x="1665" y="0"/>
                    </a:lnTo>
                    <a:lnTo>
                      <a:pt x="1590" y="0"/>
                    </a:lnTo>
                    <a:lnTo>
                      <a:pt x="1515" y="0"/>
                    </a:lnTo>
                    <a:lnTo>
                      <a:pt x="1440" y="0"/>
                    </a:lnTo>
                    <a:lnTo>
                      <a:pt x="1366" y="0"/>
                    </a:lnTo>
                    <a:lnTo>
                      <a:pt x="1291" y="0"/>
                    </a:lnTo>
                    <a:lnTo>
                      <a:pt x="1216" y="0"/>
                    </a:lnTo>
                    <a:lnTo>
                      <a:pt x="1216" y="179"/>
                    </a:lnTo>
                    <a:lnTo>
                      <a:pt x="1391" y="179"/>
                    </a:lnTo>
                    <a:lnTo>
                      <a:pt x="1391" y="621"/>
                    </a:lnTo>
                    <a:lnTo>
                      <a:pt x="1639" y="621"/>
                    </a:lnTo>
                    <a:lnTo>
                      <a:pt x="1639" y="179"/>
                    </a:lnTo>
                    <a:lnTo>
                      <a:pt x="1814" y="179"/>
                    </a:lnTo>
                    <a:close/>
                    <a:moveTo>
                      <a:pt x="2123" y="250"/>
                    </a:moveTo>
                    <a:lnTo>
                      <a:pt x="1996" y="621"/>
                    </a:lnTo>
                    <a:lnTo>
                      <a:pt x="1754" y="621"/>
                    </a:lnTo>
                    <a:lnTo>
                      <a:pt x="1991" y="0"/>
                    </a:lnTo>
                    <a:lnTo>
                      <a:pt x="2024" y="0"/>
                    </a:lnTo>
                    <a:lnTo>
                      <a:pt x="2057" y="0"/>
                    </a:lnTo>
                    <a:lnTo>
                      <a:pt x="2090" y="0"/>
                    </a:lnTo>
                    <a:lnTo>
                      <a:pt x="2123" y="0"/>
                    </a:lnTo>
                    <a:lnTo>
                      <a:pt x="2155" y="0"/>
                    </a:lnTo>
                    <a:lnTo>
                      <a:pt x="2188" y="0"/>
                    </a:lnTo>
                    <a:lnTo>
                      <a:pt x="2220" y="0"/>
                    </a:lnTo>
                    <a:lnTo>
                      <a:pt x="2253" y="0"/>
                    </a:lnTo>
                    <a:lnTo>
                      <a:pt x="2491" y="621"/>
                    </a:lnTo>
                    <a:lnTo>
                      <a:pt x="2248" y="621"/>
                    </a:lnTo>
                    <a:lnTo>
                      <a:pt x="2123" y="25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latin typeface="Myriad Pro"/>
                </a:endParaRPr>
              </a:p>
            </p:txBody>
          </p:sp>
        </p:grpSp>
      </p:grpSp>
    </p:spTree>
    <p:extLst>
      <p:ext uri="{BB962C8B-B14F-4D97-AF65-F5344CB8AC3E}">
        <p14:creationId xmlns:p14="http://schemas.microsoft.com/office/powerpoint/2010/main" val="362164365"/>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03760" y="45555"/>
            <a:ext cx="8511639" cy="481985"/>
          </a:xfrm>
          <a:prstGeom prst="rect">
            <a:avLst/>
          </a:prstGeom>
        </p:spPr>
        <p:txBody>
          <a:bodyPr wrap="square">
            <a:normAutofit/>
          </a:bodyPr>
          <a:lstStyle/>
          <a:p>
            <a:r>
              <a:rPr lang="en-US" smtClean="0"/>
              <a:t>Click to edit Master title style</a:t>
            </a:r>
            <a:endParaRPr lang="en-US"/>
          </a:p>
        </p:txBody>
      </p:sp>
      <p:sp>
        <p:nvSpPr>
          <p:cNvPr id="3" name="Text Placeholder 5"/>
          <p:cNvSpPr>
            <a:spLocks noGrp="1"/>
          </p:cNvSpPr>
          <p:nvPr>
            <p:ph type="body" sz="quarter" idx="10" hasCustomPrompt="1"/>
          </p:nvPr>
        </p:nvSpPr>
        <p:spPr>
          <a:xfrm>
            <a:off x="4730214" y="4889065"/>
            <a:ext cx="2813586" cy="192082"/>
          </a:xfrm>
          <a:prstGeom prst="rect">
            <a:avLst/>
          </a:prstGeom>
        </p:spPr>
        <p:txBody>
          <a:bodyPr wrap="none" anchor="ctr">
            <a:noAutofit/>
          </a:bodyPr>
          <a:lstStyle>
            <a:lvl1pPr marL="0" indent="0" algn="ctr">
              <a:buNone/>
              <a:defRPr sz="1000">
                <a:solidFill>
                  <a:schemeClr val="tx1">
                    <a:lumMod val="65000"/>
                    <a:lumOff val="35000"/>
                  </a:schemeClr>
                </a:solidFill>
              </a:defRPr>
            </a:lvl1pPr>
          </a:lstStyle>
          <a:p>
            <a:pPr lvl="0"/>
            <a:r>
              <a:rPr lang="en-US" dirty="0" smtClean="0"/>
              <a:t>Click to add Information Classification</a:t>
            </a:r>
            <a:endParaRPr lang="en-US" dirty="0"/>
          </a:p>
        </p:txBody>
      </p:sp>
    </p:spTree>
    <p:extLst>
      <p:ext uri="{BB962C8B-B14F-4D97-AF65-F5344CB8AC3E}">
        <p14:creationId xmlns:p14="http://schemas.microsoft.com/office/powerpoint/2010/main" val="4279551480"/>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03760" y="45555"/>
            <a:ext cx="8511639" cy="481985"/>
          </a:xfrm>
          <a:prstGeom prst="rect">
            <a:avLst/>
          </a:prstGeom>
        </p:spPr>
        <p:txBody>
          <a:bodyPr wrap="square">
            <a:normAutofit/>
          </a:bodyPr>
          <a:lstStyle/>
          <a:p>
            <a:r>
              <a:rPr lang="en-US" smtClean="0"/>
              <a:t>Click to edit Master title style</a:t>
            </a:r>
            <a:endParaRPr lang="en-US" dirty="0"/>
          </a:p>
        </p:txBody>
      </p:sp>
      <p:sp>
        <p:nvSpPr>
          <p:cNvPr id="3" name="Content Placeholder 2"/>
          <p:cNvSpPr>
            <a:spLocks noGrp="1"/>
          </p:cNvSpPr>
          <p:nvPr>
            <p:ph idx="1"/>
          </p:nvPr>
        </p:nvSpPr>
        <p:spPr>
          <a:xfrm>
            <a:off x="403760" y="693709"/>
            <a:ext cx="8511639" cy="3394472"/>
          </a:xfrm>
          <a:prstGeom prst="rect">
            <a:avLst/>
          </a:prstGeom>
        </p:spPr>
        <p:txBody>
          <a:bodyPr>
            <a:noAutofit/>
          </a:bodyPr>
          <a:lstStyle>
            <a:lvl3pPr>
              <a:defRPr/>
            </a:lvl3pPr>
            <a:lvl4pPr>
              <a:defRPr sz="1200"/>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Text Placeholder 5"/>
          <p:cNvSpPr>
            <a:spLocks noGrp="1"/>
          </p:cNvSpPr>
          <p:nvPr>
            <p:ph type="body" sz="quarter" idx="10" hasCustomPrompt="1"/>
          </p:nvPr>
        </p:nvSpPr>
        <p:spPr>
          <a:xfrm>
            <a:off x="4730214" y="4889065"/>
            <a:ext cx="2813586" cy="192082"/>
          </a:xfrm>
          <a:prstGeom prst="rect">
            <a:avLst/>
          </a:prstGeom>
        </p:spPr>
        <p:txBody>
          <a:bodyPr wrap="none" anchor="ctr">
            <a:noAutofit/>
          </a:bodyPr>
          <a:lstStyle>
            <a:lvl1pPr marL="0" indent="0" algn="ctr">
              <a:buNone/>
              <a:defRPr sz="1000">
                <a:solidFill>
                  <a:schemeClr val="tx1">
                    <a:lumMod val="65000"/>
                    <a:lumOff val="35000"/>
                  </a:schemeClr>
                </a:solidFill>
              </a:defRPr>
            </a:lvl1pPr>
          </a:lstStyle>
          <a:p>
            <a:pPr lvl="0"/>
            <a:r>
              <a:rPr lang="en-US" dirty="0" smtClean="0"/>
              <a:t>Click to add Information Classification</a:t>
            </a:r>
            <a:endParaRPr lang="en-US" dirty="0"/>
          </a:p>
        </p:txBody>
      </p:sp>
    </p:spTree>
    <p:extLst>
      <p:ext uri="{BB962C8B-B14F-4D97-AF65-F5344CB8AC3E}">
        <p14:creationId xmlns:p14="http://schemas.microsoft.com/office/powerpoint/2010/main" val="3879236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2_Title slide with Visual">
    <p:spTree>
      <p:nvGrpSpPr>
        <p:cNvPr id="1" name=""/>
        <p:cNvGrpSpPr/>
        <p:nvPr/>
      </p:nvGrpSpPr>
      <p:grpSpPr>
        <a:xfrm>
          <a:off x="0" y="0"/>
          <a:ext cx="0" cy="0"/>
          <a:chOff x="0" y="0"/>
          <a:chExt cx="0" cy="0"/>
        </a:xfrm>
      </p:grpSpPr>
      <p:pic>
        <p:nvPicPr>
          <p:cNvPr id="24" name="Picture 23"/>
          <p:cNvPicPr>
            <a:picLocks noChangeAspect="1"/>
          </p:cNvPicPr>
          <p:nvPr/>
        </p:nvPicPr>
        <p:blipFill rotWithShape="1">
          <a:blip r:embed="rId2">
            <a:extLst>
              <a:ext uri="{28A0092B-C50C-407E-A947-70E740481C1C}">
                <a14:useLocalDpi xmlns:a14="http://schemas.microsoft.com/office/drawing/2010/main" val="0"/>
              </a:ext>
            </a:extLst>
          </a:blip>
          <a:srcRect t="15658" b="8705"/>
          <a:stretch/>
        </p:blipFill>
        <p:spPr>
          <a:xfrm>
            <a:off x="0" y="505486"/>
            <a:ext cx="9144000" cy="4638015"/>
          </a:xfrm>
          <a:prstGeom prst="rect">
            <a:avLst/>
          </a:prstGeom>
        </p:spPr>
      </p:pic>
      <p:sp>
        <p:nvSpPr>
          <p:cNvPr id="22" name="Rectangle 21"/>
          <p:cNvSpPr/>
          <p:nvPr/>
        </p:nvSpPr>
        <p:spPr>
          <a:xfrm flipH="1">
            <a:off x="1066801" y="3486150"/>
            <a:ext cx="8077199" cy="1657350"/>
          </a:xfrm>
          <a:prstGeom prst="rect">
            <a:avLst/>
          </a:prstGeom>
          <a:solidFill>
            <a:srgbClr val="00B0F0">
              <a:alpha val="85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lvl="0" algn="ctr"/>
            <a:endParaRPr lang="en-US" sz="1400" dirty="0">
              <a:latin typeface="+mj-lt"/>
            </a:endParaRPr>
          </a:p>
        </p:txBody>
      </p:sp>
      <p:sp>
        <p:nvSpPr>
          <p:cNvPr id="2" name="Title 1"/>
          <p:cNvSpPr>
            <a:spLocks noGrp="1"/>
          </p:cNvSpPr>
          <p:nvPr>
            <p:ph type="title" hasCustomPrompt="1"/>
          </p:nvPr>
        </p:nvSpPr>
        <p:spPr>
          <a:xfrm>
            <a:off x="1371600" y="4090751"/>
            <a:ext cx="5952744" cy="342900"/>
          </a:xfrm>
        </p:spPr>
        <p:txBody>
          <a:bodyPr anchor="t">
            <a:noAutofit/>
          </a:bodyPr>
          <a:lstStyle>
            <a:lvl1pPr algn="l">
              <a:defRPr sz="1800" b="0" cap="none">
                <a:solidFill>
                  <a:schemeClr val="bg1"/>
                </a:solidFill>
                <a:latin typeface="+mj-lt"/>
              </a:defRPr>
            </a:lvl1pPr>
          </a:lstStyle>
          <a:p>
            <a:r>
              <a:rPr lang="en-US" dirty="0" smtClean="0"/>
              <a:t>Click to add subtitle </a:t>
            </a:r>
            <a:endParaRPr lang="en-US" dirty="0"/>
          </a:p>
        </p:txBody>
      </p:sp>
      <p:sp>
        <p:nvSpPr>
          <p:cNvPr id="3" name="Text Placeholder 2"/>
          <p:cNvSpPr>
            <a:spLocks noGrp="1"/>
          </p:cNvSpPr>
          <p:nvPr>
            <p:ph type="body" idx="1" hasCustomPrompt="1"/>
          </p:nvPr>
        </p:nvSpPr>
        <p:spPr>
          <a:xfrm>
            <a:off x="1371600" y="3655314"/>
            <a:ext cx="6172200" cy="397764"/>
          </a:xfrm>
        </p:spPr>
        <p:txBody>
          <a:bodyPr anchor="b">
            <a:noAutofit/>
          </a:bodyPr>
          <a:lstStyle>
            <a:lvl1pPr marL="0" indent="0" algn="l">
              <a:buNone/>
              <a:defRPr sz="2300" b="0">
                <a:solidFill>
                  <a:schemeClr val="bg1"/>
                </a:solidFill>
                <a:latin typeface="+mj-lt"/>
              </a:defRPr>
            </a:lvl1pPr>
            <a:lvl2pPr marL="342900" indent="0">
              <a:buNone/>
              <a:defRPr sz="1400">
                <a:solidFill>
                  <a:schemeClr val="tx1">
                    <a:tint val="75000"/>
                  </a:schemeClr>
                </a:solidFill>
              </a:defRPr>
            </a:lvl2pPr>
            <a:lvl3pPr marL="685800" indent="0">
              <a:buNone/>
              <a:defRPr sz="1200">
                <a:solidFill>
                  <a:schemeClr val="tx1">
                    <a:tint val="75000"/>
                  </a:schemeClr>
                </a:solidFill>
              </a:defRPr>
            </a:lvl3pPr>
            <a:lvl4pPr marL="1028700" indent="0">
              <a:buNone/>
              <a:defRPr sz="1100">
                <a:solidFill>
                  <a:schemeClr val="tx1">
                    <a:tint val="75000"/>
                  </a:schemeClr>
                </a:solidFill>
              </a:defRPr>
            </a:lvl4pPr>
            <a:lvl5pPr marL="1371600" indent="0">
              <a:buNone/>
              <a:defRPr sz="1100">
                <a:solidFill>
                  <a:schemeClr val="tx1">
                    <a:tint val="75000"/>
                  </a:schemeClr>
                </a:solidFill>
              </a:defRPr>
            </a:lvl5pPr>
            <a:lvl6pPr marL="1714500" indent="0">
              <a:buNone/>
              <a:defRPr sz="1100">
                <a:solidFill>
                  <a:schemeClr val="tx1">
                    <a:tint val="75000"/>
                  </a:schemeClr>
                </a:solidFill>
              </a:defRPr>
            </a:lvl6pPr>
            <a:lvl7pPr marL="2057400" indent="0">
              <a:buNone/>
              <a:defRPr sz="1100">
                <a:solidFill>
                  <a:schemeClr val="tx1">
                    <a:tint val="75000"/>
                  </a:schemeClr>
                </a:solidFill>
              </a:defRPr>
            </a:lvl7pPr>
            <a:lvl8pPr marL="2400300" indent="0">
              <a:buNone/>
              <a:defRPr sz="1100">
                <a:solidFill>
                  <a:schemeClr val="tx1">
                    <a:tint val="75000"/>
                  </a:schemeClr>
                </a:solidFill>
              </a:defRPr>
            </a:lvl8pPr>
            <a:lvl9pPr marL="2743200" indent="0">
              <a:buNone/>
              <a:defRPr sz="1100">
                <a:solidFill>
                  <a:schemeClr val="tx1">
                    <a:tint val="75000"/>
                  </a:schemeClr>
                </a:solidFill>
              </a:defRPr>
            </a:lvl9pPr>
          </a:lstStyle>
          <a:p>
            <a:pPr lvl="0"/>
            <a:r>
              <a:rPr lang="en-US" dirty="0" smtClean="0"/>
              <a:t>Click to add title</a:t>
            </a:r>
          </a:p>
        </p:txBody>
      </p:sp>
      <p:sp>
        <p:nvSpPr>
          <p:cNvPr id="19" name="Text Placeholder 6"/>
          <p:cNvSpPr>
            <a:spLocks noGrp="1"/>
          </p:cNvSpPr>
          <p:nvPr>
            <p:ph type="body" sz="quarter" idx="10" hasCustomPrompt="1"/>
          </p:nvPr>
        </p:nvSpPr>
        <p:spPr>
          <a:xfrm>
            <a:off x="1383144" y="4790551"/>
            <a:ext cx="1778000" cy="283964"/>
          </a:xfrm>
        </p:spPr>
        <p:txBody>
          <a:bodyPr>
            <a:noAutofit/>
          </a:bodyPr>
          <a:lstStyle>
            <a:lvl1pPr marL="0" indent="0">
              <a:buNone/>
              <a:defRPr sz="1400">
                <a:solidFill>
                  <a:schemeClr val="bg1"/>
                </a:solidFill>
                <a:latin typeface="+mj-lt"/>
              </a:defRPr>
            </a:lvl1pPr>
            <a:lvl2pPr marL="342900" indent="0">
              <a:buNone/>
              <a:defRPr/>
            </a:lvl2pPr>
            <a:lvl3pPr marL="685800" indent="0">
              <a:buNone/>
              <a:defRPr/>
            </a:lvl3pPr>
            <a:lvl4pPr marL="1028700" indent="0">
              <a:buNone/>
              <a:defRPr/>
            </a:lvl4pPr>
            <a:lvl5pPr marL="1371600" indent="0">
              <a:buNone/>
              <a:defRPr/>
            </a:lvl5pPr>
          </a:lstStyle>
          <a:p>
            <a:pPr lvl="0"/>
            <a:r>
              <a:rPr lang="en-US" dirty="0" smtClean="0"/>
              <a:t>Insert Date</a:t>
            </a:r>
            <a:endParaRPr lang="en-US" dirty="0"/>
          </a:p>
        </p:txBody>
      </p:sp>
      <p:pic>
        <p:nvPicPr>
          <p:cNvPr id="29" name="Picture 28"/>
          <p:cNvPicPr>
            <a:picLocks noChangeAspect="1"/>
          </p:cNvPicPr>
          <p:nvPr/>
        </p:nvPicPr>
        <p:blipFill rotWithShape="1">
          <a:blip r:embed="rId3" cstate="print">
            <a:extLst>
              <a:ext uri="{28A0092B-C50C-407E-A947-70E740481C1C}">
                <a14:useLocalDpi xmlns:a14="http://schemas.microsoft.com/office/drawing/2010/main" val="0"/>
              </a:ext>
            </a:extLst>
          </a:blip>
          <a:srcRect b="49999"/>
          <a:stretch/>
        </p:blipFill>
        <p:spPr>
          <a:xfrm flipH="1">
            <a:off x="7303124" y="4721561"/>
            <a:ext cx="1840877" cy="421941"/>
          </a:xfrm>
          <a:prstGeom prst="rect">
            <a:avLst/>
          </a:prstGeom>
        </p:spPr>
      </p:pic>
      <p:sp>
        <p:nvSpPr>
          <p:cNvPr id="20" name="Text Placeholder 10"/>
          <p:cNvSpPr>
            <a:spLocks noGrp="1"/>
          </p:cNvSpPr>
          <p:nvPr>
            <p:ph type="body" sz="quarter" idx="13" hasCustomPrompt="1"/>
          </p:nvPr>
        </p:nvSpPr>
        <p:spPr>
          <a:xfrm>
            <a:off x="3561395" y="4844181"/>
            <a:ext cx="2430780" cy="213496"/>
          </a:xfrm>
        </p:spPr>
        <p:txBody>
          <a:bodyPr wrap="none" anchor="ctr">
            <a:normAutofit/>
          </a:bodyPr>
          <a:lstStyle>
            <a:lvl1pPr marL="0" indent="0" algn="r">
              <a:buFont typeface="+mj-lt"/>
              <a:buNone/>
              <a:defRPr sz="850" b="0" baseline="0">
                <a:solidFill>
                  <a:schemeClr val="bg1"/>
                </a:solidFill>
                <a:latin typeface="+mj-lt"/>
              </a:defRPr>
            </a:lvl1pPr>
          </a:lstStyle>
          <a:p>
            <a:pPr lvl="0"/>
            <a:r>
              <a:rPr lang="en-US" dirty="0" smtClean="0"/>
              <a:t>Click to add Information Classification</a:t>
            </a:r>
            <a:endParaRPr lang="en-US" dirty="0"/>
          </a:p>
        </p:txBody>
      </p:sp>
      <p:sp>
        <p:nvSpPr>
          <p:cNvPr id="23" name="Rectangle 22"/>
          <p:cNvSpPr/>
          <p:nvPr/>
        </p:nvSpPr>
        <p:spPr>
          <a:xfrm>
            <a:off x="0" y="3"/>
            <a:ext cx="9144000" cy="569718"/>
          </a:xfrm>
          <a:prstGeom prst="rect">
            <a:avLst/>
          </a:prstGeom>
          <a:gradFill flip="none" rotWithShape="1">
            <a:gsLst>
              <a:gs pos="10000">
                <a:srgbClr val="0067AC"/>
              </a:gs>
              <a:gs pos="100000">
                <a:srgbClr val="56BBED"/>
              </a:gs>
            </a:gsLst>
            <a:lin ang="9120000" scaled="0"/>
            <a:tileRect/>
          </a:gradFill>
          <a:ln w="9525" cap="flat" cmpd="sng" algn="ctr">
            <a:noFill/>
            <a:prstDash val="solid"/>
          </a:ln>
          <a:effectLst/>
        </p:spPr>
        <p:txBody>
          <a:bodyPr lIns="68580" tIns="34290" rIns="68580" bIns="3429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 lastClr="FFFFFF"/>
              </a:solidFill>
              <a:effectLst/>
              <a:uLnTx/>
              <a:uFillTx/>
              <a:latin typeface="+mj-lt"/>
              <a:ea typeface="+mn-ea"/>
              <a:cs typeface="+mn-cs"/>
            </a:endParaRPr>
          </a:p>
        </p:txBody>
      </p:sp>
      <p:sp>
        <p:nvSpPr>
          <p:cNvPr id="30" name="TextBox 29"/>
          <p:cNvSpPr txBox="1"/>
          <p:nvPr/>
        </p:nvSpPr>
        <p:spPr>
          <a:xfrm>
            <a:off x="5867712" y="4855876"/>
            <a:ext cx="1904688" cy="184666"/>
          </a:xfrm>
          <a:prstGeom prst="rect">
            <a:avLst/>
          </a:prstGeom>
          <a:noFill/>
        </p:spPr>
        <p:txBody>
          <a:bodyPr wrap="none" rtlCol="0">
            <a:spAutoFit/>
          </a:bodyPr>
          <a:lstStyle/>
          <a:p>
            <a:pPr algn="r"/>
            <a:r>
              <a:rPr lang="en-US" sz="600" dirty="0" smtClean="0">
                <a:solidFill>
                  <a:prstClr val="white"/>
                </a:solidFill>
                <a:latin typeface="+mj-lt"/>
              </a:rPr>
              <a:t>|   Copyright </a:t>
            </a:r>
            <a:r>
              <a:rPr lang="en-US" sz="600" dirty="0">
                <a:solidFill>
                  <a:prstClr val="white"/>
                </a:solidFill>
                <a:latin typeface="+mj-lt"/>
              </a:rPr>
              <a:t>© </a:t>
            </a:r>
            <a:r>
              <a:rPr lang="en-US" sz="600" dirty="0" smtClean="0">
                <a:solidFill>
                  <a:prstClr val="white"/>
                </a:solidFill>
                <a:latin typeface="+mj-lt"/>
              </a:rPr>
              <a:t>2019 Tata Consultancy Services Limited</a:t>
            </a:r>
            <a:endParaRPr lang="en-US" sz="600" dirty="0">
              <a:solidFill>
                <a:prstClr val="white"/>
              </a:solidFill>
              <a:latin typeface="+mj-lt"/>
            </a:endParaRPr>
          </a:p>
        </p:txBody>
      </p:sp>
      <p:grpSp>
        <p:nvGrpSpPr>
          <p:cNvPr id="31" name="Group 30"/>
          <p:cNvGrpSpPr/>
          <p:nvPr/>
        </p:nvGrpSpPr>
        <p:grpSpPr>
          <a:xfrm>
            <a:off x="283754" y="192882"/>
            <a:ext cx="8632822" cy="318254"/>
            <a:chOff x="283754" y="192882"/>
            <a:chExt cx="8632822" cy="318254"/>
          </a:xfrm>
        </p:grpSpPr>
        <p:sp>
          <p:nvSpPr>
            <p:cNvPr id="32" name="Freeform 9"/>
            <p:cNvSpPr>
              <a:spLocks noEditPoints="1"/>
            </p:cNvSpPr>
            <p:nvPr/>
          </p:nvSpPr>
          <p:spPr bwMode="auto">
            <a:xfrm>
              <a:off x="8552482" y="192882"/>
              <a:ext cx="364094" cy="318254"/>
            </a:xfrm>
            <a:custGeom>
              <a:avLst/>
              <a:gdLst/>
              <a:ahLst/>
              <a:cxnLst>
                <a:cxn ang="0">
                  <a:pos x="491" y="5"/>
                </a:cxn>
                <a:cxn ang="0">
                  <a:pos x="581" y="30"/>
                </a:cxn>
                <a:cxn ang="0">
                  <a:pos x="653" y="71"/>
                </a:cxn>
                <a:cxn ang="0">
                  <a:pos x="705" y="124"/>
                </a:cxn>
                <a:cxn ang="0">
                  <a:pos x="602" y="117"/>
                </a:cxn>
                <a:cxn ang="0">
                  <a:pos x="478" y="104"/>
                </a:cxn>
                <a:cxn ang="0">
                  <a:pos x="444" y="106"/>
                </a:cxn>
                <a:cxn ang="0">
                  <a:pos x="432" y="119"/>
                </a:cxn>
                <a:cxn ang="0">
                  <a:pos x="403" y="415"/>
                </a:cxn>
                <a:cxn ang="0">
                  <a:pos x="402" y="115"/>
                </a:cxn>
                <a:cxn ang="0">
                  <a:pos x="388" y="105"/>
                </a:cxn>
                <a:cxn ang="0">
                  <a:pos x="331" y="106"/>
                </a:cxn>
                <a:cxn ang="0">
                  <a:pos x="195" y="124"/>
                </a:cxn>
                <a:cxn ang="0">
                  <a:pos x="140" y="110"/>
                </a:cxn>
                <a:cxn ang="0">
                  <a:pos x="197" y="59"/>
                </a:cxn>
                <a:cxn ang="0">
                  <a:pos x="274" y="22"/>
                </a:cxn>
                <a:cxn ang="0">
                  <a:pos x="367" y="2"/>
                </a:cxn>
                <a:cxn ang="0">
                  <a:pos x="201" y="519"/>
                </a:cxn>
                <a:cxn ang="0">
                  <a:pos x="100" y="519"/>
                </a:cxn>
                <a:cxn ang="0">
                  <a:pos x="0" y="519"/>
                </a:cxn>
                <a:cxn ang="0">
                  <a:pos x="141" y="727"/>
                </a:cxn>
                <a:cxn ang="0">
                  <a:pos x="261" y="727"/>
                </a:cxn>
                <a:cxn ang="0">
                  <a:pos x="303" y="519"/>
                </a:cxn>
                <a:cxn ang="0">
                  <a:pos x="346" y="727"/>
                </a:cxn>
                <a:cxn ang="0">
                  <a:pos x="583" y="519"/>
                </a:cxn>
                <a:cxn ang="0">
                  <a:pos x="483" y="519"/>
                </a:cxn>
                <a:cxn ang="0">
                  <a:pos x="407" y="579"/>
                </a:cxn>
                <a:cxn ang="0">
                  <a:pos x="548" y="579"/>
                </a:cxn>
                <a:cxn ang="0">
                  <a:pos x="587" y="727"/>
                </a:cxn>
                <a:cxn ang="0">
                  <a:pos x="733" y="519"/>
                </a:cxn>
                <a:cxn ang="0">
                  <a:pos x="712" y="602"/>
                </a:cxn>
                <a:cxn ang="0">
                  <a:pos x="731" y="198"/>
                </a:cxn>
                <a:cxn ang="0">
                  <a:pos x="722" y="257"/>
                </a:cxn>
                <a:cxn ang="0">
                  <a:pos x="685" y="316"/>
                </a:cxn>
                <a:cxn ang="0">
                  <a:pos x="622" y="365"/>
                </a:cxn>
                <a:cxn ang="0">
                  <a:pos x="541" y="398"/>
                </a:cxn>
                <a:cxn ang="0">
                  <a:pos x="474" y="183"/>
                </a:cxn>
                <a:cxn ang="0">
                  <a:pos x="477" y="158"/>
                </a:cxn>
                <a:cxn ang="0">
                  <a:pos x="489" y="146"/>
                </a:cxn>
                <a:cxn ang="0">
                  <a:pos x="556" y="148"/>
                </a:cxn>
                <a:cxn ang="0">
                  <a:pos x="669" y="163"/>
                </a:cxn>
                <a:cxn ang="0">
                  <a:pos x="295" y="399"/>
                </a:cxn>
                <a:cxn ang="0">
                  <a:pos x="213" y="365"/>
                </a:cxn>
                <a:cxn ang="0">
                  <a:pos x="150" y="316"/>
                </a:cxn>
                <a:cxn ang="0">
                  <a:pos x="112" y="257"/>
                </a:cxn>
                <a:cxn ang="0">
                  <a:pos x="103" y="198"/>
                </a:cxn>
                <a:cxn ang="0">
                  <a:pos x="136" y="168"/>
                </a:cxn>
                <a:cxn ang="0">
                  <a:pos x="250" y="151"/>
                </a:cxn>
                <a:cxn ang="0">
                  <a:pos x="342" y="144"/>
                </a:cxn>
                <a:cxn ang="0">
                  <a:pos x="357" y="153"/>
                </a:cxn>
                <a:cxn ang="0">
                  <a:pos x="362" y="175"/>
                </a:cxn>
                <a:cxn ang="0">
                  <a:pos x="317" y="405"/>
                </a:cxn>
              </a:cxnLst>
              <a:rect l="0" t="0" r="r" b="b"/>
              <a:pathLst>
                <a:path w="835" h="727">
                  <a:moveTo>
                    <a:pt x="417" y="0"/>
                  </a:moveTo>
                  <a:lnTo>
                    <a:pt x="443" y="0"/>
                  </a:lnTo>
                  <a:lnTo>
                    <a:pt x="467" y="2"/>
                  </a:lnTo>
                  <a:lnTo>
                    <a:pt x="491" y="5"/>
                  </a:lnTo>
                  <a:lnTo>
                    <a:pt x="515" y="9"/>
                  </a:lnTo>
                  <a:lnTo>
                    <a:pt x="538" y="16"/>
                  </a:lnTo>
                  <a:lnTo>
                    <a:pt x="559" y="22"/>
                  </a:lnTo>
                  <a:lnTo>
                    <a:pt x="581" y="30"/>
                  </a:lnTo>
                  <a:lnTo>
                    <a:pt x="600" y="38"/>
                  </a:lnTo>
                  <a:lnTo>
                    <a:pt x="620" y="48"/>
                  </a:lnTo>
                  <a:lnTo>
                    <a:pt x="637" y="59"/>
                  </a:lnTo>
                  <a:lnTo>
                    <a:pt x="653" y="71"/>
                  </a:lnTo>
                  <a:lnTo>
                    <a:pt x="668" y="83"/>
                  </a:lnTo>
                  <a:lnTo>
                    <a:pt x="682" y="96"/>
                  </a:lnTo>
                  <a:lnTo>
                    <a:pt x="694" y="110"/>
                  </a:lnTo>
                  <a:lnTo>
                    <a:pt x="705" y="124"/>
                  </a:lnTo>
                  <a:lnTo>
                    <a:pt x="714" y="139"/>
                  </a:lnTo>
                  <a:lnTo>
                    <a:pt x="676" y="131"/>
                  </a:lnTo>
                  <a:lnTo>
                    <a:pt x="639" y="124"/>
                  </a:lnTo>
                  <a:lnTo>
                    <a:pt x="602" y="117"/>
                  </a:lnTo>
                  <a:lnTo>
                    <a:pt x="567" y="113"/>
                  </a:lnTo>
                  <a:lnTo>
                    <a:pt x="534" y="109"/>
                  </a:lnTo>
                  <a:lnTo>
                    <a:pt x="504" y="106"/>
                  </a:lnTo>
                  <a:lnTo>
                    <a:pt x="478" y="104"/>
                  </a:lnTo>
                  <a:lnTo>
                    <a:pt x="458" y="104"/>
                  </a:lnTo>
                  <a:lnTo>
                    <a:pt x="453" y="104"/>
                  </a:lnTo>
                  <a:lnTo>
                    <a:pt x="448" y="105"/>
                  </a:lnTo>
                  <a:lnTo>
                    <a:pt x="444" y="106"/>
                  </a:lnTo>
                  <a:lnTo>
                    <a:pt x="440" y="109"/>
                  </a:lnTo>
                  <a:lnTo>
                    <a:pt x="436" y="112"/>
                  </a:lnTo>
                  <a:lnTo>
                    <a:pt x="434" y="115"/>
                  </a:lnTo>
                  <a:lnTo>
                    <a:pt x="432" y="119"/>
                  </a:lnTo>
                  <a:lnTo>
                    <a:pt x="432" y="124"/>
                  </a:lnTo>
                  <a:lnTo>
                    <a:pt x="432" y="133"/>
                  </a:lnTo>
                  <a:lnTo>
                    <a:pt x="432" y="415"/>
                  </a:lnTo>
                  <a:lnTo>
                    <a:pt x="403" y="415"/>
                  </a:lnTo>
                  <a:lnTo>
                    <a:pt x="404" y="133"/>
                  </a:lnTo>
                  <a:lnTo>
                    <a:pt x="404" y="124"/>
                  </a:lnTo>
                  <a:lnTo>
                    <a:pt x="403" y="119"/>
                  </a:lnTo>
                  <a:lnTo>
                    <a:pt x="402" y="115"/>
                  </a:lnTo>
                  <a:lnTo>
                    <a:pt x="398" y="112"/>
                  </a:lnTo>
                  <a:lnTo>
                    <a:pt x="395" y="109"/>
                  </a:lnTo>
                  <a:lnTo>
                    <a:pt x="392" y="106"/>
                  </a:lnTo>
                  <a:lnTo>
                    <a:pt x="388" y="105"/>
                  </a:lnTo>
                  <a:lnTo>
                    <a:pt x="382" y="104"/>
                  </a:lnTo>
                  <a:lnTo>
                    <a:pt x="378" y="104"/>
                  </a:lnTo>
                  <a:lnTo>
                    <a:pt x="356" y="104"/>
                  </a:lnTo>
                  <a:lnTo>
                    <a:pt x="331" y="106"/>
                  </a:lnTo>
                  <a:lnTo>
                    <a:pt x="301" y="109"/>
                  </a:lnTo>
                  <a:lnTo>
                    <a:pt x="268" y="113"/>
                  </a:lnTo>
                  <a:lnTo>
                    <a:pt x="232" y="118"/>
                  </a:lnTo>
                  <a:lnTo>
                    <a:pt x="195" y="124"/>
                  </a:lnTo>
                  <a:lnTo>
                    <a:pt x="157" y="131"/>
                  </a:lnTo>
                  <a:lnTo>
                    <a:pt x="121" y="139"/>
                  </a:lnTo>
                  <a:lnTo>
                    <a:pt x="129" y="125"/>
                  </a:lnTo>
                  <a:lnTo>
                    <a:pt x="140" y="110"/>
                  </a:lnTo>
                  <a:lnTo>
                    <a:pt x="152" y="96"/>
                  </a:lnTo>
                  <a:lnTo>
                    <a:pt x="166" y="83"/>
                  </a:lnTo>
                  <a:lnTo>
                    <a:pt x="180" y="71"/>
                  </a:lnTo>
                  <a:lnTo>
                    <a:pt x="197" y="59"/>
                  </a:lnTo>
                  <a:lnTo>
                    <a:pt x="215" y="48"/>
                  </a:lnTo>
                  <a:lnTo>
                    <a:pt x="233" y="38"/>
                  </a:lnTo>
                  <a:lnTo>
                    <a:pt x="254" y="30"/>
                  </a:lnTo>
                  <a:lnTo>
                    <a:pt x="274" y="22"/>
                  </a:lnTo>
                  <a:lnTo>
                    <a:pt x="296" y="16"/>
                  </a:lnTo>
                  <a:lnTo>
                    <a:pt x="319" y="9"/>
                  </a:lnTo>
                  <a:lnTo>
                    <a:pt x="342" y="5"/>
                  </a:lnTo>
                  <a:lnTo>
                    <a:pt x="367" y="2"/>
                  </a:lnTo>
                  <a:lnTo>
                    <a:pt x="392" y="0"/>
                  </a:lnTo>
                  <a:lnTo>
                    <a:pt x="417" y="0"/>
                  </a:lnTo>
                  <a:close/>
                  <a:moveTo>
                    <a:pt x="201" y="579"/>
                  </a:moveTo>
                  <a:lnTo>
                    <a:pt x="201" y="519"/>
                  </a:lnTo>
                  <a:lnTo>
                    <a:pt x="175" y="519"/>
                  </a:lnTo>
                  <a:lnTo>
                    <a:pt x="150" y="519"/>
                  </a:lnTo>
                  <a:lnTo>
                    <a:pt x="125" y="519"/>
                  </a:lnTo>
                  <a:lnTo>
                    <a:pt x="100" y="519"/>
                  </a:lnTo>
                  <a:lnTo>
                    <a:pt x="75" y="519"/>
                  </a:lnTo>
                  <a:lnTo>
                    <a:pt x="49" y="519"/>
                  </a:lnTo>
                  <a:lnTo>
                    <a:pt x="25" y="519"/>
                  </a:lnTo>
                  <a:lnTo>
                    <a:pt x="0" y="519"/>
                  </a:lnTo>
                  <a:lnTo>
                    <a:pt x="0" y="579"/>
                  </a:lnTo>
                  <a:lnTo>
                    <a:pt x="58" y="579"/>
                  </a:lnTo>
                  <a:lnTo>
                    <a:pt x="58" y="727"/>
                  </a:lnTo>
                  <a:lnTo>
                    <a:pt x="141" y="727"/>
                  </a:lnTo>
                  <a:lnTo>
                    <a:pt x="141" y="579"/>
                  </a:lnTo>
                  <a:lnTo>
                    <a:pt x="201" y="579"/>
                  </a:lnTo>
                  <a:close/>
                  <a:moveTo>
                    <a:pt x="303" y="602"/>
                  </a:moveTo>
                  <a:lnTo>
                    <a:pt x="261" y="727"/>
                  </a:lnTo>
                  <a:lnTo>
                    <a:pt x="180" y="727"/>
                  </a:lnTo>
                  <a:lnTo>
                    <a:pt x="260" y="519"/>
                  </a:lnTo>
                  <a:lnTo>
                    <a:pt x="282" y="519"/>
                  </a:lnTo>
                  <a:lnTo>
                    <a:pt x="303" y="519"/>
                  </a:lnTo>
                  <a:lnTo>
                    <a:pt x="326" y="519"/>
                  </a:lnTo>
                  <a:lnTo>
                    <a:pt x="348" y="519"/>
                  </a:lnTo>
                  <a:lnTo>
                    <a:pt x="427" y="727"/>
                  </a:lnTo>
                  <a:lnTo>
                    <a:pt x="346" y="727"/>
                  </a:lnTo>
                  <a:lnTo>
                    <a:pt x="303" y="602"/>
                  </a:lnTo>
                  <a:close/>
                  <a:moveTo>
                    <a:pt x="608" y="579"/>
                  </a:moveTo>
                  <a:lnTo>
                    <a:pt x="608" y="519"/>
                  </a:lnTo>
                  <a:lnTo>
                    <a:pt x="583" y="519"/>
                  </a:lnTo>
                  <a:lnTo>
                    <a:pt x="557" y="519"/>
                  </a:lnTo>
                  <a:lnTo>
                    <a:pt x="532" y="519"/>
                  </a:lnTo>
                  <a:lnTo>
                    <a:pt x="507" y="519"/>
                  </a:lnTo>
                  <a:lnTo>
                    <a:pt x="483" y="519"/>
                  </a:lnTo>
                  <a:lnTo>
                    <a:pt x="458" y="519"/>
                  </a:lnTo>
                  <a:lnTo>
                    <a:pt x="432" y="519"/>
                  </a:lnTo>
                  <a:lnTo>
                    <a:pt x="407" y="519"/>
                  </a:lnTo>
                  <a:lnTo>
                    <a:pt x="407" y="579"/>
                  </a:lnTo>
                  <a:lnTo>
                    <a:pt x="466" y="579"/>
                  </a:lnTo>
                  <a:lnTo>
                    <a:pt x="466" y="727"/>
                  </a:lnTo>
                  <a:lnTo>
                    <a:pt x="548" y="727"/>
                  </a:lnTo>
                  <a:lnTo>
                    <a:pt x="548" y="579"/>
                  </a:lnTo>
                  <a:lnTo>
                    <a:pt x="608" y="579"/>
                  </a:lnTo>
                  <a:close/>
                  <a:moveTo>
                    <a:pt x="712" y="602"/>
                  </a:moveTo>
                  <a:lnTo>
                    <a:pt x="669" y="727"/>
                  </a:lnTo>
                  <a:lnTo>
                    <a:pt x="587" y="727"/>
                  </a:lnTo>
                  <a:lnTo>
                    <a:pt x="667" y="519"/>
                  </a:lnTo>
                  <a:lnTo>
                    <a:pt x="689" y="519"/>
                  </a:lnTo>
                  <a:lnTo>
                    <a:pt x="712" y="519"/>
                  </a:lnTo>
                  <a:lnTo>
                    <a:pt x="733" y="519"/>
                  </a:lnTo>
                  <a:lnTo>
                    <a:pt x="755" y="519"/>
                  </a:lnTo>
                  <a:lnTo>
                    <a:pt x="835" y="727"/>
                  </a:lnTo>
                  <a:lnTo>
                    <a:pt x="754" y="727"/>
                  </a:lnTo>
                  <a:lnTo>
                    <a:pt x="712" y="602"/>
                  </a:lnTo>
                  <a:close/>
                  <a:moveTo>
                    <a:pt x="727" y="172"/>
                  </a:moveTo>
                  <a:lnTo>
                    <a:pt x="729" y="181"/>
                  </a:lnTo>
                  <a:lnTo>
                    <a:pt x="730" y="190"/>
                  </a:lnTo>
                  <a:lnTo>
                    <a:pt x="731" y="198"/>
                  </a:lnTo>
                  <a:lnTo>
                    <a:pt x="731" y="207"/>
                  </a:lnTo>
                  <a:lnTo>
                    <a:pt x="730" y="224"/>
                  </a:lnTo>
                  <a:lnTo>
                    <a:pt x="727" y="240"/>
                  </a:lnTo>
                  <a:lnTo>
                    <a:pt x="722" y="257"/>
                  </a:lnTo>
                  <a:lnTo>
                    <a:pt x="715" y="273"/>
                  </a:lnTo>
                  <a:lnTo>
                    <a:pt x="706" y="288"/>
                  </a:lnTo>
                  <a:lnTo>
                    <a:pt x="696" y="302"/>
                  </a:lnTo>
                  <a:lnTo>
                    <a:pt x="685" y="316"/>
                  </a:lnTo>
                  <a:lnTo>
                    <a:pt x="670" y="329"/>
                  </a:lnTo>
                  <a:lnTo>
                    <a:pt x="656" y="342"/>
                  </a:lnTo>
                  <a:lnTo>
                    <a:pt x="640" y="354"/>
                  </a:lnTo>
                  <a:lnTo>
                    <a:pt x="622" y="365"/>
                  </a:lnTo>
                  <a:lnTo>
                    <a:pt x="604" y="374"/>
                  </a:lnTo>
                  <a:lnTo>
                    <a:pt x="584" y="383"/>
                  </a:lnTo>
                  <a:lnTo>
                    <a:pt x="562" y="392"/>
                  </a:lnTo>
                  <a:lnTo>
                    <a:pt x="541" y="398"/>
                  </a:lnTo>
                  <a:lnTo>
                    <a:pt x="518" y="405"/>
                  </a:lnTo>
                  <a:lnTo>
                    <a:pt x="476" y="202"/>
                  </a:lnTo>
                  <a:lnTo>
                    <a:pt x="475" y="193"/>
                  </a:lnTo>
                  <a:lnTo>
                    <a:pt x="474" y="183"/>
                  </a:lnTo>
                  <a:lnTo>
                    <a:pt x="474" y="175"/>
                  </a:lnTo>
                  <a:lnTo>
                    <a:pt x="474" y="166"/>
                  </a:lnTo>
                  <a:lnTo>
                    <a:pt x="475" y="162"/>
                  </a:lnTo>
                  <a:lnTo>
                    <a:pt x="477" y="158"/>
                  </a:lnTo>
                  <a:lnTo>
                    <a:pt x="479" y="155"/>
                  </a:lnTo>
                  <a:lnTo>
                    <a:pt x="481" y="152"/>
                  </a:lnTo>
                  <a:lnTo>
                    <a:pt x="485" y="149"/>
                  </a:lnTo>
                  <a:lnTo>
                    <a:pt x="489" y="146"/>
                  </a:lnTo>
                  <a:lnTo>
                    <a:pt x="493" y="145"/>
                  </a:lnTo>
                  <a:lnTo>
                    <a:pt x="499" y="144"/>
                  </a:lnTo>
                  <a:lnTo>
                    <a:pt x="528" y="145"/>
                  </a:lnTo>
                  <a:lnTo>
                    <a:pt x="556" y="148"/>
                  </a:lnTo>
                  <a:lnTo>
                    <a:pt x="584" y="151"/>
                  </a:lnTo>
                  <a:lnTo>
                    <a:pt x="613" y="154"/>
                  </a:lnTo>
                  <a:lnTo>
                    <a:pt x="641" y="158"/>
                  </a:lnTo>
                  <a:lnTo>
                    <a:pt x="669" y="163"/>
                  </a:lnTo>
                  <a:lnTo>
                    <a:pt x="699" y="167"/>
                  </a:lnTo>
                  <a:lnTo>
                    <a:pt x="727" y="172"/>
                  </a:lnTo>
                  <a:close/>
                  <a:moveTo>
                    <a:pt x="317" y="405"/>
                  </a:moveTo>
                  <a:lnTo>
                    <a:pt x="295" y="399"/>
                  </a:lnTo>
                  <a:lnTo>
                    <a:pt x="272" y="392"/>
                  </a:lnTo>
                  <a:lnTo>
                    <a:pt x="251" y="384"/>
                  </a:lnTo>
                  <a:lnTo>
                    <a:pt x="231" y="374"/>
                  </a:lnTo>
                  <a:lnTo>
                    <a:pt x="213" y="365"/>
                  </a:lnTo>
                  <a:lnTo>
                    <a:pt x="195" y="354"/>
                  </a:lnTo>
                  <a:lnTo>
                    <a:pt x="179" y="342"/>
                  </a:lnTo>
                  <a:lnTo>
                    <a:pt x="164" y="330"/>
                  </a:lnTo>
                  <a:lnTo>
                    <a:pt x="150" y="316"/>
                  </a:lnTo>
                  <a:lnTo>
                    <a:pt x="138" y="303"/>
                  </a:lnTo>
                  <a:lnTo>
                    <a:pt x="128" y="288"/>
                  </a:lnTo>
                  <a:lnTo>
                    <a:pt x="120" y="273"/>
                  </a:lnTo>
                  <a:lnTo>
                    <a:pt x="112" y="257"/>
                  </a:lnTo>
                  <a:lnTo>
                    <a:pt x="108" y="240"/>
                  </a:lnTo>
                  <a:lnTo>
                    <a:pt x="105" y="224"/>
                  </a:lnTo>
                  <a:lnTo>
                    <a:pt x="103" y="207"/>
                  </a:lnTo>
                  <a:lnTo>
                    <a:pt x="103" y="198"/>
                  </a:lnTo>
                  <a:lnTo>
                    <a:pt x="105" y="190"/>
                  </a:lnTo>
                  <a:lnTo>
                    <a:pt x="106" y="181"/>
                  </a:lnTo>
                  <a:lnTo>
                    <a:pt x="108" y="172"/>
                  </a:lnTo>
                  <a:lnTo>
                    <a:pt x="136" y="168"/>
                  </a:lnTo>
                  <a:lnTo>
                    <a:pt x="165" y="163"/>
                  </a:lnTo>
                  <a:lnTo>
                    <a:pt x="193" y="158"/>
                  </a:lnTo>
                  <a:lnTo>
                    <a:pt x="222" y="154"/>
                  </a:lnTo>
                  <a:lnTo>
                    <a:pt x="250" y="151"/>
                  </a:lnTo>
                  <a:lnTo>
                    <a:pt x="280" y="148"/>
                  </a:lnTo>
                  <a:lnTo>
                    <a:pt x="308" y="145"/>
                  </a:lnTo>
                  <a:lnTo>
                    <a:pt x="337" y="144"/>
                  </a:lnTo>
                  <a:lnTo>
                    <a:pt x="342" y="144"/>
                  </a:lnTo>
                  <a:lnTo>
                    <a:pt x="348" y="145"/>
                  </a:lnTo>
                  <a:lnTo>
                    <a:pt x="351" y="146"/>
                  </a:lnTo>
                  <a:lnTo>
                    <a:pt x="354" y="150"/>
                  </a:lnTo>
                  <a:lnTo>
                    <a:pt x="357" y="153"/>
                  </a:lnTo>
                  <a:lnTo>
                    <a:pt x="358" y="156"/>
                  </a:lnTo>
                  <a:lnTo>
                    <a:pt x="361" y="161"/>
                  </a:lnTo>
                  <a:lnTo>
                    <a:pt x="362" y="165"/>
                  </a:lnTo>
                  <a:lnTo>
                    <a:pt x="362" y="175"/>
                  </a:lnTo>
                  <a:lnTo>
                    <a:pt x="362" y="184"/>
                  </a:lnTo>
                  <a:lnTo>
                    <a:pt x="361" y="194"/>
                  </a:lnTo>
                  <a:lnTo>
                    <a:pt x="359" y="202"/>
                  </a:lnTo>
                  <a:lnTo>
                    <a:pt x="317" y="405"/>
                  </a:lnTo>
                  <a:close/>
                </a:path>
              </a:pathLst>
            </a:custGeom>
            <a:solidFill>
              <a:srgbClr val="FEFEFE"/>
            </a:solidFill>
            <a:ln w="9525">
              <a:noFill/>
              <a:round/>
              <a:headEnd/>
              <a:tailEnd/>
            </a:ln>
          </p:spPr>
          <p:txBody>
            <a:bodyPr vert="horz" wrap="square" lIns="68580" tIns="34290" rIns="68580" bIns="34290" numCol="1" anchor="t" anchorCtr="0" compatLnSpc="1">
              <a:prstTxWarp prst="textNoShape">
                <a:avLst/>
              </a:prstTxWarp>
            </a:bodyPr>
            <a:lstStyle/>
            <a:p>
              <a:endParaRPr lang="en-US" dirty="0">
                <a:latin typeface="Myriad Pro"/>
              </a:endParaRPr>
            </a:p>
          </p:txBody>
        </p:sp>
        <p:grpSp>
          <p:nvGrpSpPr>
            <p:cNvPr id="33" name="Group 32"/>
            <p:cNvGrpSpPr/>
            <p:nvPr userDrawn="1"/>
          </p:nvGrpSpPr>
          <p:grpSpPr>
            <a:xfrm>
              <a:off x="283754" y="246870"/>
              <a:ext cx="2142738" cy="253193"/>
              <a:chOff x="283754" y="246870"/>
              <a:chExt cx="2142738" cy="253193"/>
            </a:xfrm>
          </p:grpSpPr>
          <p:grpSp>
            <p:nvGrpSpPr>
              <p:cNvPr id="34" name="Group 33"/>
              <p:cNvGrpSpPr/>
              <p:nvPr userDrawn="1"/>
            </p:nvGrpSpPr>
            <p:grpSpPr>
              <a:xfrm>
                <a:off x="673165" y="246870"/>
                <a:ext cx="1753327" cy="253193"/>
                <a:chOff x="656520" y="250031"/>
                <a:chExt cx="1631861" cy="235663"/>
              </a:xfrm>
            </p:grpSpPr>
            <p:sp>
              <p:nvSpPr>
                <p:cNvPr id="37" name="Freeform 36"/>
                <p:cNvSpPr>
                  <a:spLocks noEditPoints="1"/>
                </p:cNvSpPr>
                <p:nvPr/>
              </p:nvSpPr>
              <p:spPr bwMode="auto">
                <a:xfrm>
                  <a:off x="1466912" y="250031"/>
                  <a:ext cx="489413" cy="84203"/>
                </a:xfrm>
                <a:custGeom>
                  <a:avLst/>
                  <a:gdLst/>
                  <a:ahLst/>
                  <a:cxnLst>
                    <a:cxn ang="0">
                      <a:pos x="3511" y="637"/>
                    </a:cxn>
                    <a:cxn ang="0">
                      <a:pos x="3625" y="591"/>
                    </a:cxn>
                    <a:cxn ang="0">
                      <a:pos x="3691" y="454"/>
                    </a:cxn>
                    <a:cxn ang="0">
                      <a:pos x="3616" y="313"/>
                    </a:cxn>
                    <a:cxn ang="0">
                      <a:pos x="3441" y="224"/>
                    </a:cxn>
                    <a:cxn ang="0">
                      <a:pos x="3415" y="147"/>
                    </a:cxn>
                    <a:cxn ang="0">
                      <a:pos x="3489" y="95"/>
                    </a:cxn>
                    <a:cxn ang="0">
                      <a:pos x="3666" y="31"/>
                    </a:cxn>
                    <a:cxn ang="0">
                      <a:pos x="3447" y="8"/>
                    </a:cxn>
                    <a:cxn ang="0">
                      <a:pos x="3301" y="142"/>
                    </a:cxn>
                    <a:cxn ang="0">
                      <a:pos x="3355" y="299"/>
                    </a:cxn>
                    <a:cxn ang="0">
                      <a:pos x="3534" y="392"/>
                    </a:cxn>
                    <a:cxn ang="0">
                      <a:pos x="3575" y="471"/>
                    </a:cxn>
                    <a:cxn ang="0">
                      <a:pos x="3511" y="540"/>
                    </a:cxn>
                    <a:cxn ang="0">
                      <a:pos x="3327" y="514"/>
                    </a:cxn>
                    <a:cxn ang="0">
                      <a:pos x="3216" y="537"/>
                    </a:cxn>
                    <a:cxn ang="0">
                      <a:pos x="2637" y="544"/>
                    </a:cxn>
                    <a:cxn ang="0">
                      <a:pos x="2502" y="526"/>
                    </a:cxn>
                    <a:cxn ang="0">
                      <a:pos x="2420" y="453"/>
                    </a:cxn>
                    <a:cxn ang="0">
                      <a:pos x="2390" y="282"/>
                    </a:cxn>
                    <a:cxn ang="0">
                      <a:pos x="2435" y="168"/>
                    </a:cxn>
                    <a:cxn ang="0">
                      <a:pos x="2538" y="102"/>
                    </a:cxn>
                    <a:cxn ang="0">
                      <a:pos x="2726" y="118"/>
                    </a:cxn>
                    <a:cxn ang="0">
                      <a:pos x="2566" y="2"/>
                    </a:cxn>
                    <a:cxn ang="0">
                      <a:pos x="2399" y="59"/>
                    </a:cxn>
                    <a:cxn ang="0">
                      <a:pos x="2293" y="190"/>
                    </a:cxn>
                    <a:cxn ang="0">
                      <a:pos x="2272" y="380"/>
                    </a:cxn>
                    <a:cxn ang="0">
                      <a:pos x="2333" y="534"/>
                    </a:cxn>
                    <a:cxn ang="0">
                      <a:pos x="2467" y="623"/>
                    </a:cxn>
                    <a:cxn ang="0">
                      <a:pos x="2684" y="632"/>
                    </a:cxn>
                    <a:cxn ang="0">
                      <a:pos x="1776" y="631"/>
                    </a:cxn>
                    <a:cxn ang="0">
                      <a:pos x="1717" y="518"/>
                    </a:cxn>
                    <a:cxn ang="0">
                      <a:pos x="1447" y="10"/>
                    </a:cxn>
                    <a:cxn ang="0">
                      <a:pos x="1210" y="97"/>
                    </a:cxn>
                    <a:cxn ang="0">
                      <a:pos x="1281" y="178"/>
                    </a:cxn>
                    <a:cxn ang="0">
                      <a:pos x="1231" y="277"/>
                    </a:cxn>
                    <a:cxn ang="0">
                      <a:pos x="1090" y="375"/>
                    </a:cxn>
                    <a:cxn ang="0">
                      <a:pos x="1233" y="415"/>
                    </a:cxn>
                    <a:cxn ang="0">
                      <a:pos x="1297" y="622"/>
                    </a:cxn>
                    <a:cxn ang="0">
                      <a:pos x="1362" y="436"/>
                    </a:cxn>
                    <a:cxn ang="0">
                      <a:pos x="1282" y="337"/>
                    </a:cxn>
                    <a:cxn ang="0">
                      <a:pos x="1374" y="258"/>
                    </a:cxn>
                    <a:cxn ang="0">
                      <a:pos x="1373" y="94"/>
                    </a:cxn>
                    <a:cxn ang="0">
                      <a:pos x="1263" y="17"/>
                    </a:cxn>
                    <a:cxn ang="0">
                      <a:pos x="995" y="15"/>
                    </a:cxn>
                    <a:cxn ang="0">
                      <a:pos x="879" y="537"/>
                    </a:cxn>
                    <a:cxn ang="0">
                      <a:pos x="118" y="637"/>
                    </a:cxn>
                    <a:cxn ang="0">
                      <a:pos x="303" y="613"/>
                    </a:cxn>
                    <a:cxn ang="0">
                      <a:pos x="388" y="526"/>
                    </a:cxn>
                    <a:cxn ang="0">
                      <a:pos x="373" y="355"/>
                    </a:cxn>
                    <a:cxn ang="0">
                      <a:pos x="190" y="247"/>
                    </a:cxn>
                    <a:cxn ang="0">
                      <a:pos x="125" y="177"/>
                    </a:cxn>
                    <a:cxn ang="0">
                      <a:pos x="163" y="107"/>
                    </a:cxn>
                    <a:cxn ang="0">
                      <a:pos x="317" y="108"/>
                    </a:cxn>
                    <a:cxn ang="0">
                      <a:pos x="254" y="1"/>
                    </a:cxn>
                    <a:cxn ang="0">
                      <a:pos x="44" y="77"/>
                    </a:cxn>
                    <a:cxn ang="0">
                      <a:pos x="29" y="253"/>
                    </a:cxn>
                    <a:cxn ang="0">
                      <a:pos x="178" y="359"/>
                    </a:cxn>
                    <a:cxn ang="0">
                      <a:pos x="284" y="437"/>
                    </a:cxn>
                    <a:cxn ang="0">
                      <a:pos x="259" y="524"/>
                    </a:cxn>
                    <a:cxn ang="0">
                      <a:pos x="112" y="540"/>
                    </a:cxn>
                  </a:cxnLst>
                  <a:rect l="0" t="0" r="r" b="b"/>
                  <a:pathLst>
                    <a:path w="3691" h="641">
                      <a:moveTo>
                        <a:pt x="3288" y="601"/>
                      </a:moveTo>
                      <a:lnTo>
                        <a:pt x="3302" y="609"/>
                      </a:lnTo>
                      <a:lnTo>
                        <a:pt x="3319" y="616"/>
                      </a:lnTo>
                      <a:lnTo>
                        <a:pt x="3338" y="622"/>
                      </a:lnTo>
                      <a:lnTo>
                        <a:pt x="3360" y="629"/>
                      </a:lnTo>
                      <a:lnTo>
                        <a:pt x="3382" y="634"/>
                      </a:lnTo>
                      <a:lnTo>
                        <a:pt x="3406" y="637"/>
                      </a:lnTo>
                      <a:lnTo>
                        <a:pt x="3431" y="640"/>
                      </a:lnTo>
                      <a:lnTo>
                        <a:pt x="3455" y="641"/>
                      </a:lnTo>
                      <a:lnTo>
                        <a:pt x="3484" y="640"/>
                      </a:lnTo>
                      <a:lnTo>
                        <a:pt x="3511" y="637"/>
                      </a:lnTo>
                      <a:lnTo>
                        <a:pt x="3524" y="635"/>
                      </a:lnTo>
                      <a:lnTo>
                        <a:pt x="3536" y="632"/>
                      </a:lnTo>
                      <a:lnTo>
                        <a:pt x="3548" y="629"/>
                      </a:lnTo>
                      <a:lnTo>
                        <a:pt x="3559" y="625"/>
                      </a:lnTo>
                      <a:lnTo>
                        <a:pt x="3570" y="621"/>
                      </a:lnTo>
                      <a:lnTo>
                        <a:pt x="3581" y="617"/>
                      </a:lnTo>
                      <a:lnTo>
                        <a:pt x="3590" y="613"/>
                      </a:lnTo>
                      <a:lnTo>
                        <a:pt x="3600" y="608"/>
                      </a:lnTo>
                      <a:lnTo>
                        <a:pt x="3608" y="603"/>
                      </a:lnTo>
                      <a:lnTo>
                        <a:pt x="3618" y="597"/>
                      </a:lnTo>
                      <a:lnTo>
                        <a:pt x="3625" y="591"/>
                      </a:lnTo>
                      <a:lnTo>
                        <a:pt x="3633" y="584"/>
                      </a:lnTo>
                      <a:lnTo>
                        <a:pt x="3639" y="578"/>
                      </a:lnTo>
                      <a:lnTo>
                        <a:pt x="3646" y="571"/>
                      </a:lnTo>
                      <a:lnTo>
                        <a:pt x="3653" y="564"/>
                      </a:lnTo>
                      <a:lnTo>
                        <a:pt x="3658" y="557"/>
                      </a:lnTo>
                      <a:lnTo>
                        <a:pt x="3668" y="541"/>
                      </a:lnTo>
                      <a:lnTo>
                        <a:pt x="3676" y="526"/>
                      </a:lnTo>
                      <a:lnTo>
                        <a:pt x="3682" y="508"/>
                      </a:lnTo>
                      <a:lnTo>
                        <a:pt x="3687" y="491"/>
                      </a:lnTo>
                      <a:lnTo>
                        <a:pt x="3690" y="472"/>
                      </a:lnTo>
                      <a:lnTo>
                        <a:pt x="3691" y="454"/>
                      </a:lnTo>
                      <a:lnTo>
                        <a:pt x="3690" y="437"/>
                      </a:lnTo>
                      <a:lnTo>
                        <a:pt x="3688" y="422"/>
                      </a:lnTo>
                      <a:lnTo>
                        <a:pt x="3684" y="407"/>
                      </a:lnTo>
                      <a:lnTo>
                        <a:pt x="3680" y="393"/>
                      </a:lnTo>
                      <a:lnTo>
                        <a:pt x="3675" y="380"/>
                      </a:lnTo>
                      <a:lnTo>
                        <a:pt x="3668" y="367"/>
                      </a:lnTo>
                      <a:lnTo>
                        <a:pt x="3660" y="355"/>
                      </a:lnTo>
                      <a:lnTo>
                        <a:pt x="3651" y="344"/>
                      </a:lnTo>
                      <a:lnTo>
                        <a:pt x="3640" y="332"/>
                      </a:lnTo>
                      <a:lnTo>
                        <a:pt x="3629" y="322"/>
                      </a:lnTo>
                      <a:lnTo>
                        <a:pt x="3616" y="313"/>
                      </a:lnTo>
                      <a:lnTo>
                        <a:pt x="3601" y="303"/>
                      </a:lnTo>
                      <a:lnTo>
                        <a:pt x="3586" y="294"/>
                      </a:lnTo>
                      <a:lnTo>
                        <a:pt x="3568" y="286"/>
                      </a:lnTo>
                      <a:lnTo>
                        <a:pt x="3550" y="278"/>
                      </a:lnTo>
                      <a:lnTo>
                        <a:pt x="3530" y="270"/>
                      </a:lnTo>
                      <a:lnTo>
                        <a:pt x="3502" y="258"/>
                      </a:lnTo>
                      <a:lnTo>
                        <a:pt x="3477" y="247"/>
                      </a:lnTo>
                      <a:lnTo>
                        <a:pt x="3467" y="242"/>
                      </a:lnTo>
                      <a:lnTo>
                        <a:pt x="3457" y="236"/>
                      </a:lnTo>
                      <a:lnTo>
                        <a:pt x="3448" y="230"/>
                      </a:lnTo>
                      <a:lnTo>
                        <a:pt x="3441" y="224"/>
                      </a:lnTo>
                      <a:lnTo>
                        <a:pt x="3434" y="219"/>
                      </a:lnTo>
                      <a:lnTo>
                        <a:pt x="3428" y="213"/>
                      </a:lnTo>
                      <a:lnTo>
                        <a:pt x="3423" y="206"/>
                      </a:lnTo>
                      <a:lnTo>
                        <a:pt x="3419" y="200"/>
                      </a:lnTo>
                      <a:lnTo>
                        <a:pt x="3416" y="192"/>
                      </a:lnTo>
                      <a:lnTo>
                        <a:pt x="3414" y="184"/>
                      </a:lnTo>
                      <a:lnTo>
                        <a:pt x="3412" y="177"/>
                      </a:lnTo>
                      <a:lnTo>
                        <a:pt x="3412" y="168"/>
                      </a:lnTo>
                      <a:lnTo>
                        <a:pt x="3412" y="162"/>
                      </a:lnTo>
                      <a:lnTo>
                        <a:pt x="3413" y="154"/>
                      </a:lnTo>
                      <a:lnTo>
                        <a:pt x="3415" y="147"/>
                      </a:lnTo>
                      <a:lnTo>
                        <a:pt x="3418" y="141"/>
                      </a:lnTo>
                      <a:lnTo>
                        <a:pt x="3421" y="135"/>
                      </a:lnTo>
                      <a:lnTo>
                        <a:pt x="3426" y="129"/>
                      </a:lnTo>
                      <a:lnTo>
                        <a:pt x="3431" y="122"/>
                      </a:lnTo>
                      <a:lnTo>
                        <a:pt x="3437" y="117"/>
                      </a:lnTo>
                      <a:lnTo>
                        <a:pt x="3443" y="112"/>
                      </a:lnTo>
                      <a:lnTo>
                        <a:pt x="3450" y="107"/>
                      </a:lnTo>
                      <a:lnTo>
                        <a:pt x="3459" y="103"/>
                      </a:lnTo>
                      <a:lnTo>
                        <a:pt x="3469" y="100"/>
                      </a:lnTo>
                      <a:lnTo>
                        <a:pt x="3479" y="97"/>
                      </a:lnTo>
                      <a:lnTo>
                        <a:pt x="3489" y="95"/>
                      </a:lnTo>
                      <a:lnTo>
                        <a:pt x="3502" y="94"/>
                      </a:lnTo>
                      <a:lnTo>
                        <a:pt x="3515" y="94"/>
                      </a:lnTo>
                      <a:lnTo>
                        <a:pt x="3535" y="94"/>
                      </a:lnTo>
                      <a:lnTo>
                        <a:pt x="3555" y="96"/>
                      </a:lnTo>
                      <a:lnTo>
                        <a:pt x="3573" y="100"/>
                      </a:lnTo>
                      <a:lnTo>
                        <a:pt x="3590" y="104"/>
                      </a:lnTo>
                      <a:lnTo>
                        <a:pt x="3604" y="108"/>
                      </a:lnTo>
                      <a:lnTo>
                        <a:pt x="3618" y="113"/>
                      </a:lnTo>
                      <a:lnTo>
                        <a:pt x="3629" y="118"/>
                      </a:lnTo>
                      <a:lnTo>
                        <a:pt x="3638" y="122"/>
                      </a:lnTo>
                      <a:lnTo>
                        <a:pt x="3666" y="31"/>
                      </a:lnTo>
                      <a:lnTo>
                        <a:pt x="3653" y="25"/>
                      </a:lnTo>
                      <a:lnTo>
                        <a:pt x="3638" y="20"/>
                      </a:lnTo>
                      <a:lnTo>
                        <a:pt x="3622" y="14"/>
                      </a:lnTo>
                      <a:lnTo>
                        <a:pt x="3604" y="9"/>
                      </a:lnTo>
                      <a:lnTo>
                        <a:pt x="3585" y="6"/>
                      </a:lnTo>
                      <a:lnTo>
                        <a:pt x="3564" y="3"/>
                      </a:lnTo>
                      <a:lnTo>
                        <a:pt x="3542" y="1"/>
                      </a:lnTo>
                      <a:lnTo>
                        <a:pt x="3517" y="0"/>
                      </a:lnTo>
                      <a:lnTo>
                        <a:pt x="3492" y="1"/>
                      </a:lnTo>
                      <a:lnTo>
                        <a:pt x="3469" y="4"/>
                      </a:lnTo>
                      <a:lnTo>
                        <a:pt x="3447" y="8"/>
                      </a:lnTo>
                      <a:lnTo>
                        <a:pt x="3426" y="14"/>
                      </a:lnTo>
                      <a:lnTo>
                        <a:pt x="3406" y="22"/>
                      </a:lnTo>
                      <a:lnTo>
                        <a:pt x="3389" y="30"/>
                      </a:lnTo>
                      <a:lnTo>
                        <a:pt x="3372" y="40"/>
                      </a:lnTo>
                      <a:lnTo>
                        <a:pt x="3357" y="51"/>
                      </a:lnTo>
                      <a:lnTo>
                        <a:pt x="3343" y="64"/>
                      </a:lnTo>
                      <a:lnTo>
                        <a:pt x="3331" y="77"/>
                      </a:lnTo>
                      <a:lnTo>
                        <a:pt x="3322" y="93"/>
                      </a:lnTo>
                      <a:lnTo>
                        <a:pt x="3312" y="108"/>
                      </a:lnTo>
                      <a:lnTo>
                        <a:pt x="3306" y="124"/>
                      </a:lnTo>
                      <a:lnTo>
                        <a:pt x="3301" y="142"/>
                      </a:lnTo>
                      <a:lnTo>
                        <a:pt x="3298" y="159"/>
                      </a:lnTo>
                      <a:lnTo>
                        <a:pt x="3297" y="179"/>
                      </a:lnTo>
                      <a:lnTo>
                        <a:pt x="3298" y="194"/>
                      </a:lnTo>
                      <a:lnTo>
                        <a:pt x="3300" y="211"/>
                      </a:lnTo>
                      <a:lnTo>
                        <a:pt x="3304" y="225"/>
                      </a:lnTo>
                      <a:lnTo>
                        <a:pt x="3309" y="240"/>
                      </a:lnTo>
                      <a:lnTo>
                        <a:pt x="3316" y="253"/>
                      </a:lnTo>
                      <a:lnTo>
                        <a:pt x="3324" y="265"/>
                      </a:lnTo>
                      <a:lnTo>
                        <a:pt x="3333" y="277"/>
                      </a:lnTo>
                      <a:lnTo>
                        <a:pt x="3343" y="288"/>
                      </a:lnTo>
                      <a:lnTo>
                        <a:pt x="3355" y="299"/>
                      </a:lnTo>
                      <a:lnTo>
                        <a:pt x="3367" y="310"/>
                      </a:lnTo>
                      <a:lnTo>
                        <a:pt x="3381" y="319"/>
                      </a:lnTo>
                      <a:lnTo>
                        <a:pt x="3396" y="328"/>
                      </a:lnTo>
                      <a:lnTo>
                        <a:pt x="3412" y="336"/>
                      </a:lnTo>
                      <a:lnTo>
                        <a:pt x="3429" y="345"/>
                      </a:lnTo>
                      <a:lnTo>
                        <a:pt x="3447" y="352"/>
                      </a:lnTo>
                      <a:lnTo>
                        <a:pt x="3466" y="359"/>
                      </a:lnTo>
                      <a:lnTo>
                        <a:pt x="3492" y="369"/>
                      </a:lnTo>
                      <a:lnTo>
                        <a:pt x="3516" y="381"/>
                      </a:lnTo>
                      <a:lnTo>
                        <a:pt x="3525" y="386"/>
                      </a:lnTo>
                      <a:lnTo>
                        <a:pt x="3534" y="392"/>
                      </a:lnTo>
                      <a:lnTo>
                        <a:pt x="3543" y="397"/>
                      </a:lnTo>
                      <a:lnTo>
                        <a:pt x="3550" y="403"/>
                      </a:lnTo>
                      <a:lnTo>
                        <a:pt x="3556" y="409"/>
                      </a:lnTo>
                      <a:lnTo>
                        <a:pt x="3561" y="417"/>
                      </a:lnTo>
                      <a:lnTo>
                        <a:pt x="3565" y="423"/>
                      </a:lnTo>
                      <a:lnTo>
                        <a:pt x="3569" y="430"/>
                      </a:lnTo>
                      <a:lnTo>
                        <a:pt x="3571" y="437"/>
                      </a:lnTo>
                      <a:lnTo>
                        <a:pt x="3573" y="445"/>
                      </a:lnTo>
                      <a:lnTo>
                        <a:pt x="3575" y="454"/>
                      </a:lnTo>
                      <a:lnTo>
                        <a:pt x="3576" y="462"/>
                      </a:lnTo>
                      <a:lnTo>
                        <a:pt x="3575" y="471"/>
                      </a:lnTo>
                      <a:lnTo>
                        <a:pt x="3573" y="480"/>
                      </a:lnTo>
                      <a:lnTo>
                        <a:pt x="3571" y="489"/>
                      </a:lnTo>
                      <a:lnTo>
                        <a:pt x="3567" y="497"/>
                      </a:lnTo>
                      <a:lnTo>
                        <a:pt x="3563" y="504"/>
                      </a:lnTo>
                      <a:lnTo>
                        <a:pt x="3558" y="511"/>
                      </a:lnTo>
                      <a:lnTo>
                        <a:pt x="3553" y="517"/>
                      </a:lnTo>
                      <a:lnTo>
                        <a:pt x="3546" y="524"/>
                      </a:lnTo>
                      <a:lnTo>
                        <a:pt x="3539" y="529"/>
                      </a:lnTo>
                      <a:lnTo>
                        <a:pt x="3530" y="533"/>
                      </a:lnTo>
                      <a:lnTo>
                        <a:pt x="3521" y="537"/>
                      </a:lnTo>
                      <a:lnTo>
                        <a:pt x="3511" y="540"/>
                      </a:lnTo>
                      <a:lnTo>
                        <a:pt x="3500" y="543"/>
                      </a:lnTo>
                      <a:lnTo>
                        <a:pt x="3488" y="545"/>
                      </a:lnTo>
                      <a:lnTo>
                        <a:pt x="3476" y="546"/>
                      </a:lnTo>
                      <a:lnTo>
                        <a:pt x="3463" y="546"/>
                      </a:lnTo>
                      <a:lnTo>
                        <a:pt x="3441" y="546"/>
                      </a:lnTo>
                      <a:lnTo>
                        <a:pt x="3420" y="543"/>
                      </a:lnTo>
                      <a:lnTo>
                        <a:pt x="3400" y="540"/>
                      </a:lnTo>
                      <a:lnTo>
                        <a:pt x="3379" y="535"/>
                      </a:lnTo>
                      <a:lnTo>
                        <a:pt x="3361" y="529"/>
                      </a:lnTo>
                      <a:lnTo>
                        <a:pt x="3343" y="523"/>
                      </a:lnTo>
                      <a:lnTo>
                        <a:pt x="3327" y="514"/>
                      </a:lnTo>
                      <a:lnTo>
                        <a:pt x="3312" y="507"/>
                      </a:lnTo>
                      <a:lnTo>
                        <a:pt x="3288" y="601"/>
                      </a:lnTo>
                      <a:close/>
                      <a:moveTo>
                        <a:pt x="3188" y="263"/>
                      </a:moveTo>
                      <a:lnTo>
                        <a:pt x="2955" y="263"/>
                      </a:lnTo>
                      <a:lnTo>
                        <a:pt x="2955" y="104"/>
                      </a:lnTo>
                      <a:lnTo>
                        <a:pt x="3202" y="104"/>
                      </a:lnTo>
                      <a:lnTo>
                        <a:pt x="3202" y="10"/>
                      </a:lnTo>
                      <a:lnTo>
                        <a:pt x="2841" y="10"/>
                      </a:lnTo>
                      <a:lnTo>
                        <a:pt x="2841" y="631"/>
                      </a:lnTo>
                      <a:lnTo>
                        <a:pt x="3216" y="631"/>
                      </a:lnTo>
                      <a:lnTo>
                        <a:pt x="3216" y="537"/>
                      </a:lnTo>
                      <a:lnTo>
                        <a:pt x="2955" y="537"/>
                      </a:lnTo>
                      <a:lnTo>
                        <a:pt x="2955" y="355"/>
                      </a:lnTo>
                      <a:lnTo>
                        <a:pt x="3188" y="355"/>
                      </a:lnTo>
                      <a:lnTo>
                        <a:pt x="3188" y="263"/>
                      </a:lnTo>
                      <a:close/>
                      <a:moveTo>
                        <a:pt x="2727" y="523"/>
                      </a:moveTo>
                      <a:lnTo>
                        <a:pt x="2714" y="528"/>
                      </a:lnTo>
                      <a:lnTo>
                        <a:pt x="2701" y="532"/>
                      </a:lnTo>
                      <a:lnTo>
                        <a:pt x="2687" y="536"/>
                      </a:lnTo>
                      <a:lnTo>
                        <a:pt x="2671" y="539"/>
                      </a:lnTo>
                      <a:lnTo>
                        <a:pt x="2655" y="542"/>
                      </a:lnTo>
                      <a:lnTo>
                        <a:pt x="2637" y="544"/>
                      </a:lnTo>
                      <a:lnTo>
                        <a:pt x="2621" y="545"/>
                      </a:lnTo>
                      <a:lnTo>
                        <a:pt x="2604" y="545"/>
                      </a:lnTo>
                      <a:lnTo>
                        <a:pt x="2590" y="545"/>
                      </a:lnTo>
                      <a:lnTo>
                        <a:pt x="2579" y="544"/>
                      </a:lnTo>
                      <a:lnTo>
                        <a:pt x="2567" y="543"/>
                      </a:lnTo>
                      <a:lnTo>
                        <a:pt x="2555" y="541"/>
                      </a:lnTo>
                      <a:lnTo>
                        <a:pt x="2544" y="539"/>
                      </a:lnTo>
                      <a:lnTo>
                        <a:pt x="2533" y="537"/>
                      </a:lnTo>
                      <a:lnTo>
                        <a:pt x="2522" y="534"/>
                      </a:lnTo>
                      <a:lnTo>
                        <a:pt x="2512" y="530"/>
                      </a:lnTo>
                      <a:lnTo>
                        <a:pt x="2502" y="526"/>
                      </a:lnTo>
                      <a:lnTo>
                        <a:pt x="2493" y="522"/>
                      </a:lnTo>
                      <a:lnTo>
                        <a:pt x="2483" y="516"/>
                      </a:lnTo>
                      <a:lnTo>
                        <a:pt x="2475" y="511"/>
                      </a:lnTo>
                      <a:lnTo>
                        <a:pt x="2467" y="505"/>
                      </a:lnTo>
                      <a:lnTo>
                        <a:pt x="2459" y="499"/>
                      </a:lnTo>
                      <a:lnTo>
                        <a:pt x="2451" y="492"/>
                      </a:lnTo>
                      <a:lnTo>
                        <a:pt x="2444" y="486"/>
                      </a:lnTo>
                      <a:lnTo>
                        <a:pt x="2437" y="477"/>
                      </a:lnTo>
                      <a:lnTo>
                        <a:pt x="2431" y="470"/>
                      </a:lnTo>
                      <a:lnTo>
                        <a:pt x="2426" y="462"/>
                      </a:lnTo>
                      <a:lnTo>
                        <a:pt x="2420" y="453"/>
                      </a:lnTo>
                      <a:lnTo>
                        <a:pt x="2414" y="443"/>
                      </a:lnTo>
                      <a:lnTo>
                        <a:pt x="2410" y="434"/>
                      </a:lnTo>
                      <a:lnTo>
                        <a:pt x="2406" y="425"/>
                      </a:lnTo>
                      <a:lnTo>
                        <a:pt x="2402" y="415"/>
                      </a:lnTo>
                      <a:lnTo>
                        <a:pt x="2396" y="393"/>
                      </a:lnTo>
                      <a:lnTo>
                        <a:pt x="2391" y="371"/>
                      </a:lnTo>
                      <a:lnTo>
                        <a:pt x="2389" y="347"/>
                      </a:lnTo>
                      <a:lnTo>
                        <a:pt x="2388" y="322"/>
                      </a:lnTo>
                      <a:lnTo>
                        <a:pt x="2388" y="309"/>
                      </a:lnTo>
                      <a:lnTo>
                        <a:pt x="2389" y="295"/>
                      </a:lnTo>
                      <a:lnTo>
                        <a:pt x="2390" y="282"/>
                      </a:lnTo>
                      <a:lnTo>
                        <a:pt x="2392" y="270"/>
                      </a:lnTo>
                      <a:lnTo>
                        <a:pt x="2394" y="257"/>
                      </a:lnTo>
                      <a:lnTo>
                        <a:pt x="2397" y="246"/>
                      </a:lnTo>
                      <a:lnTo>
                        <a:pt x="2400" y="235"/>
                      </a:lnTo>
                      <a:lnTo>
                        <a:pt x="2403" y="223"/>
                      </a:lnTo>
                      <a:lnTo>
                        <a:pt x="2408" y="213"/>
                      </a:lnTo>
                      <a:lnTo>
                        <a:pt x="2412" y="203"/>
                      </a:lnTo>
                      <a:lnTo>
                        <a:pt x="2418" y="193"/>
                      </a:lnTo>
                      <a:lnTo>
                        <a:pt x="2423" y="184"/>
                      </a:lnTo>
                      <a:lnTo>
                        <a:pt x="2429" y="176"/>
                      </a:lnTo>
                      <a:lnTo>
                        <a:pt x="2435" y="168"/>
                      </a:lnTo>
                      <a:lnTo>
                        <a:pt x="2441" y="159"/>
                      </a:lnTo>
                      <a:lnTo>
                        <a:pt x="2448" y="152"/>
                      </a:lnTo>
                      <a:lnTo>
                        <a:pt x="2457" y="145"/>
                      </a:lnTo>
                      <a:lnTo>
                        <a:pt x="2464" y="139"/>
                      </a:lnTo>
                      <a:lnTo>
                        <a:pt x="2472" y="133"/>
                      </a:lnTo>
                      <a:lnTo>
                        <a:pt x="2480" y="127"/>
                      </a:lnTo>
                      <a:lnTo>
                        <a:pt x="2489" y="121"/>
                      </a:lnTo>
                      <a:lnTo>
                        <a:pt x="2499" y="117"/>
                      </a:lnTo>
                      <a:lnTo>
                        <a:pt x="2508" y="112"/>
                      </a:lnTo>
                      <a:lnTo>
                        <a:pt x="2517" y="109"/>
                      </a:lnTo>
                      <a:lnTo>
                        <a:pt x="2538" y="102"/>
                      </a:lnTo>
                      <a:lnTo>
                        <a:pt x="2559" y="98"/>
                      </a:lnTo>
                      <a:lnTo>
                        <a:pt x="2582" y="95"/>
                      </a:lnTo>
                      <a:lnTo>
                        <a:pt x="2605" y="94"/>
                      </a:lnTo>
                      <a:lnTo>
                        <a:pt x="2623" y="95"/>
                      </a:lnTo>
                      <a:lnTo>
                        <a:pt x="2641" y="96"/>
                      </a:lnTo>
                      <a:lnTo>
                        <a:pt x="2658" y="98"/>
                      </a:lnTo>
                      <a:lnTo>
                        <a:pt x="2673" y="101"/>
                      </a:lnTo>
                      <a:lnTo>
                        <a:pt x="2688" y="105"/>
                      </a:lnTo>
                      <a:lnTo>
                        <a:pt x="2701" y="109"/>
                      </a:lnTo>
                      <a:lnTo>
                        <a:pt x="2714" y="113"/>
                      </a:lnTo>
                      <a:lnTo>
                        <a:pt x="2726" y="118"/>
                      </a:lnTo>
                      <a:lnTo>
                        <a:pt x="2750" y="28"/>
                      </a:lnTo>
                      <a:lnTo>
                        <a:pt x="2740" y="24"/>
                      </a:lnTo>
                      <a:lnTo>
                        <a:pt x="2728" y="19"/>
                      </a:lnTo>
                      <a:lnTo>
                        <a:pt x="2712" y="13"/>
                      </a:lnTo>
                      <a:lnTo>
                        <a:pt x="2695" y="9"/>
                      </a:lnTo>
                      <a:lnTo>
                        <a:pt x="2674" y="6"/>
                      </a:lnTo>
                      <a:lnTo>
                        <a:pt x="2652" y="3"/>
                      </a:lnTo>
                      <a:lnTo>
                        <a:pt x="2627" y="1"/>
                      </a:lnTo>
                      <a:lnTo>
                        <a:pt x="2600" y="0"/>
                      </a:lnTo>
                      <a:lnTo>
                        <a:pt x="2583" y="1"/>
                      </a:lnTo>
                      <a:lnTo>
                        <a:pt x="2566" y="2"/>
                      </a:lnTo>
                      <a:lnTo>
                        <a:pt x="2548" y="4"/>
                      </a:lnTo>
                      <a:lnTo>
                        <a:pt x="2532" y="6"/>
                      </a:lnTo>
                      <a:lnTo>
                        <a:pt x="2515" y="9"/>
                      </a:lnTo>
                      <a:lnTo>
                        <a:pt x="2499" y="13"/>
                      </a:lnTo>
                      <a:lnTo>
                        <a:pt x="2483" y="17"/>
                      </a:lnTo>
                      <a:lnTo>
                        <a:pt x="2468" y="23"/>
                      </a:lnTo>
                      <a:lnTo>
                        <a:pt x="2454" y="29"/>
                      </a:lnTo>
                      <a:lnTo>
                        <a:pt x="2439" y="35"/>
                      </a:lnTo>
                      <a:lnTo>
                        <a:pt x="2426" y="42"/>
                      </a:lnTo>
                      <a:lnTo>
                        <a:pt x="2411" y="50"/>
                      </a:lnTo>
                      <a:lnTo>
                        <a:pt x="2399" y="59"/>
                      </a:lnTo>
                      <a:lnTo>
                        <a:pt x="2387" y="68"/>
                      </a:lnTo>
                      <a:lnTo>
                        <a:pt x="2374" y="77"/>
                      </a:lnTo>
                      <a:lnTo>
                        <a:pt x="2363" y="87"/>
                      </a:lnTo>
                      <a:lnTo>
                        <a:pt x="2352" y="99"/>
                      </a:lnTo>
                      <a:lnTo>
                        <a:pt x="2342" y="110"/>
                      </a:lnTo>
                      <a:lnTo>
                        <a:pt x="2332" y="122"/>
                      </a:lnTo>
                      <a:lnTo>
                        <a:pt x="2323" y="135"/>
                      </a:lnTo>
                      <a:lnTo>
                        <a:pt x="2315" y="148"/>
                      </a:lnTo>
                      <a:lnTo>
                        <a:pt x="2307" y="162"/>
                      </a:lnTo>
                      <a:lnTo>
                        <a:pt x="2300" y="176"/>
                      </a:lnTo>
                      <a:lnTo>
                        <a:pt x="2293" y="190"/>
                      </a:lnTo>
                      <a:lnTo>
                        <a:pt x="2288" y="206"/>
                      </a:lnTo>
                      <a:lnTo>
                        <a:pt x="2283" y="222"/>
                      </a:lnTo>
                      <a:lnTo>
                        <a:pt x="2278" y="239"/>
                      </a:lnTo>
                      <a:lnTo>
                        <a:pt x="2275" y="255"/>
                      </a:lnTo>
                      <a:lnTo>
                        <a:pt x="2272" y="273"/>
                      </a:lnTo>
                      <a:lnTo>
                        <a:pt x="2270" y="290"/>
                      </a:lnTo>
                      <a:lnTo>
                        <a:pt x="2269" y="309"/>
                      </a:lnTo>
                      <a:lnTo>
                        <a:pt x="2269" y="328"/>
                      </a:lnTo>
                      <a:lnTo>
                        <a:pt x="2269" y="346"/>
                      </a:lnTo>
                      <a:lnTo>
                        <a:pt x="2270" y="362"/>
                      </a:lnTo>
                      <a:lnTo>
                        <a:pt x="2272" y="380"/>
                      </a:lnTo>
                      <a:lnTo>
                        <a:pt x="2274" y="395"/>
                      </a:lnTo>
                      <a:lnTo>
                        <a:pt x="2277" y="412"/>
                      </a:lnTo>
                      <a:lnTo>
                        <a:pt x="2281" y="427"/>
                      </a:lnTo>
                      <a:lnTo>
                        <a:pt x="2285" y="441"/>
                      </a:lnTo>
                      <a:lnTo>
                        <a:pt x="2290" y="457"/>
                      </a:lnTo>
                      <a:lnTo>
                        <a:pt x="2295" y="470"/>
                      </a:lnTo>
                      <a:lnTo>
                        <a:pt x="2302" y="484"/>
                      </a:lnTo>
                      <a:lnTo>
                        <a:pt x="2309" y="497"/>
                      </a:lnTo>
                      <a:lnTo>
                        <a:pt x="2317" y="509"/>
                      </a:lnTo>
                      <a:lnTo>
                        <a:pt x="2325" y="522"/>
                      </a:lnTo>
                      <a:lnTo>
                        <a:pt x="2333" y="534"/>
                      </a:lnTo>
                      <a:lnTo>
                        <a:pt x="2343" y="544"/>
                      </a:lnTo>
                      <a:lnTo>
                        <a:pt x="2353" y="555"/>
                      </a:lnTo>
                      <a:lnTo>
                        <a:pt x="2363" y="565"/>
                      </a:lnTo>
                      <a:lnTo>
                        <a:pt x="2374" y="574"/>
                      </a:lnTo>
                      <a:lnTo>
                        <a:pt x="2386" y="583"/>
                      </a:lnTo>
                      <a:lnTo>
                        <a:pt x="2398" y="592"/>
                      </a:lnTo>
                      <a:lnTo>
                        <a:pt x="2411" y="599"/>
                      </a:lnTo>
                      <a:lnTo>
                        <a:pt x="2424" y="606"/>
                      </a:lnTo>
                      <a:lnTo>
                        <a:pt x="2438" y="612"/>
                      </a:lnTo>
                      <a:lnTo>
                        <a:pt x="2452" y="618"/>
                      </a:lnTo>
                      <a:lnTo>
                        <a:pt x="2467" y="623"/>
                      </a:lnTo>
                      <a:lnTo>
                        <a:pt x="2482" y="628"/>
                      </a:lnTo>
                      <a:lnTo>
                        <a:pt x="2499" y="632"/>
                      </a:lnTo>
                      <a:lnTo>
                        <a:pt x="2515" y="635"/>
                      </a:lnTo>
                      <a:lnTo>
                        <a:pt x="2532" y="637"/>
                      </a:lnTo>
                      <a:lnTo>
                        <a:pt x="2549" y="639"/>
                      </a:lnTo>
                      <a:lnTo>
                        <a:pt x="2567" y="640"/>
                      </a:lnTo>
                      <a:lnTo>
                        <a:pt x="2585" y="641"/>
                      </a:lnTo>
                      <a:lnTo>
                        <a:pt x="2612" y="640"/>
                      </a:lnTo>
                      <a:lnTo>
                        <a:pt x="2637" y="638"/>
                      </a:lnTo>
                      <a:lnTo>
                        <a:pt x="2661" y="635"/>
                      </a:lnTo>
                      <a:lnTo>
                        <a:pt x="2684" y="632"/>
                      </a:lnTo>
                      <a:lnTo>
                        <a:pt x="2702" y="628"/>
                      </a:lnTo>
                      <a:lnTo>
                        <a:pt x="2720" y="622"/>
                      </a:lnTo>
                      <a:lnTo>
                        <a:pt x="2734" y="617"/>
                      </a:lnTo>
                      <a:lnTo>
                        <a:pt x="2745" y="612"/>
                      </a:lnTo>
                      <a:lnTo>
                        <a:pt x="2727" y="523"/>
                      </a:lnTo>
                      <a:close/>
                      <a:moveTo>
                        <a:pt x="2058" y="10"/>
                      </a:moveTo>
                      <a:lnTo>
                        <a:pt x="2058" y="631"/>
                      </a:lnTo>
                      <a:lnTo>
                        <a:pt x="2171" y="631"/>
                      </a:lnTo>
                      <a:lnTo>
                        <a:pt x="2171" y="10"/>
                      </a:lnTo>
                      <a:lnTo>
                        <a:pt x="2058" y="10"/>
                      </a:lnTo>
                      <a:close/>
                      <a:moveTo>
                        <a:pt x="1776" y="631"/>
                      </a:moveTo>
                      <a:lnTo>
                        <a:pt x="1991" y="10"/>
                      </a:lnTo>
                      <a:lnTo>
                        <a:pt x="1871" y="10"/>
                      </a:lnTo>
                      <a:lnTo>
                        <a:pt x="1780" y="294"/>
                      </a:lnTo>
                      <a:lnTo>
                        <a:pt x="1771" y="322"/>
                      </a:lnTo>
                      <a:lnTo>
                        <a:pt x="1762" y="351"/>
                      </a:lnTo>
                      <a:lnTo>
                        <a:pt x="1754" y="379"/>
                      </a:lnTo>
                      <a:lnTo>
                        <a:pt x="1746" y="407"/>
                      </a:lnTo>
                      <a:lnTo>
                        <a:pt x="1738" y="435"/>
                      </a:lnTo>
                      <a:lnTo>
                        <a:pt x="1730" y="463"/>
                      </a:lnTo>
                      <a:lnTo>
                        <a:pt x="1724" y="491"/>
                      </a:lnTo>
                      <a:lnTo>
                        <a:pt x="1717" y="518"/>
                      </a:lnTo>
                      <a:lnTo>
                        <a:pt x="1715" y="518"/>
                      </a:lnTo>
                      <a:lnTo>
                        <a:pt x="1709" y="491"/>
                      </a:lnTo>
                      <a:lnTo>
                        <a:pt x="1702" y="462"/>
                      </a:lnTo>
                      <a:lnTo>
                        <a:pt x="1695" y="434"/>
                      </a:lnTo>
                      <a:lnTo>
                        <a:pt x="1688" y="406"/>
                      </a:lnTo>
                      <a:lnTo>
                        <a:pt x="1680" y="379"/>
                      </a:lnTo>
                      <a:lnTo>
                        <a:pt x="1672" y="350"/>
                      </a:lnTo>
                      <a:lnTo>
                        <a:pt x="1663" y="321"/>
                      </a:lnTo>
                      <a:lnTo>
                        <a:pt x="1654" y="292"/>
                      </a:lnTo>
                      <a:lnTo>
                        <a:pt x="1570" y="10"/>
                      </a:lnTo>
                      <a:lnTo>
                        <a:pt x="1447" y="10"/>
                      </a:lnTo>
                      <a:lnTo>
                        <a:pt x="1647" y="631"/>
                      </a:lnTo>
                      <a:lnTo>
                        <a:pt x="1776" y="631"/>
                      </a:lnTo>
                      <a:close/>
                      <a:moveTo>
                        <a:pt x="1090" y="97"/>
                      </a:moveTo>
                      <a:lnTo>
                        <a:pt x="1101" y="95"/>
                      </a:lnTo>
                      <a:lnTo>
                        <a:pt x="1117" y="93"/>
                      </a:lnTo>
                      <a:lnTo>
                        <a:pt x="1136" y="92"/>
                      </a:lnTo>
                      <a:lnTo>
                        <a:pt x="1161" y="91"/>
                      </a:lnTo>
                      <a:lnTo>
                        <a:pt x="1174" y="92"/>
                      </a:lnTo>
                      <a:lnTo>
                        <a:pt x="1187" y="93"/>
                      </a:lnTo>
                      <a:lnTo>
                        <a:pt x="1199" y="95"/>
                      </a:lnTo>
                      <a:lnTo>
                        <a:pt x="1210" y="97"/>
                      </a:lnTo>
                      <a:lnTo>
                        <a:pt x="1222" y="100"/>
                      </a:lnTo>
                      <a:lnTo>
                        <a:pt x="1231" y="105"/>
                      </a:lnTo>
                      <a:lnTo>
                        <a:pt x="1240" y="109"/>
                      </a:lnTo>
                      <a:lnTo>
                        <a:pt x="1248" y="115"/>
                      </a:lnTo>
                      <a:lnTo>
                        <a:pt x="1256" y="121"/>
                      </a:lnTo>
                      <a:lnTo>
                        <a:pt x="1263" y="130"/>
                      </a:lnTo>
                      <a:lnTo>
                        <a:pt x="1268" y="137"/>
                      </a:lnTo>
                      <a:lnTo>
                        <a:pt x="1273" y="146"/>
                      </a:lnTo>
                      <a:lnTo>
                        <a:pt x="1277" y="156"/>
                      </a:lnTo>
                      <a:lnTo>
                        <a:pt x="1279" y="167"/>
                      </a:lnTo>
                      <a:lnTo>
                        <a:pt x="1281" y="178"/>
                      </a:lnTo>
                      <a:lnTo>
                        <a:pt x="1281" y="190"/>
                      </a:lnTo>
                      <a:lnTo>
                        <a:pt x="1281" y="202"/>
                      </a:lnTo>
                      <a:lnTo>
                        <a:pt x="1279" y="212"/>
                      </a:lnTo>
                      <a:lnTo>
                        <a:pt x="1277" y="222"/>
                      </a:lnTo>
                      <a:lnTo>
                        <a:pt x="1273" y="232"/>
                      </a:lnTo>
                      <a:lnTo>
                        <a:pt x="1268" y="242"/>
                      </a:lnTo>
                      <a:lnTo>
                        <a:pt x="1263" y="250"/>
                      </a:lnTo>
                      <a:lnTo>
                        <a:pt x="1255" y="257"/>
                      </a:lnTo>
                      <a:lnTo>
                        <a:pt x="1248" y="264"/>
                      </a:lnTo>
                      <a:lnTo>
                        <a:pt x="1240" y="271"/>
                      </a:lnTo>
                      <a:lnTo>
                        <a:pt x="1231" y="277"/>
                      </a:lnTo>
                      <a:lnTo>
                        <a:pt x="1221" y="281"/>
                      </a:lnTo>
                      <a:lnTo>
                        <a:pt x="1209" y="285"/>
                      </a:lnTo>
                      <a:lnTo>
                        <a:pt x="1197" y="288"/>
                      </a:lnTo>
                      <a:lnTo>
                        <a:pt x="1185" y="291"/>
                      </a:lnTo>
                      <a:lnTo>
                        <a:pt x="1171" y="292"/>
                      </a:lnTo>
                      <a:lnTo>
                        <a:pt x="1158" y="292"/>
                      </a:lnTo>
                      <a:lnTo>
                        <a:pt x="1090" y="292"/>
                      </a:lnTo>
                      <a:lnTo>
                        <a:pt x="1090" y="97"/>
                      </a:lnTo>
                      <a:close/>
                      <a:moveTo>
                        <a:pt x="978" y="631"/>
                      </a:moveTo>
                      <a:lnTo>
                        <a:pt x="1090" y="631"/>
                      </a:lnTo>
                      <a:lnTo>
                        <a:pt x="1090" y="375"/>
                      </a:lnTo>
                      <a:lnTo>
                        <a:pt x="1148" y="375"/>
                      </a:lnTo>
                      <a:lnTo>
                        <a:pt x="1159" y="377"/>
                      </a:lnTo>
                      <a:lnTo>
                        <a:pt x="1170" y="378"/>
                      </a:lnTo>
                      <a:lnTo>
                        <a:pt x="1180" y="380"/>
                      </a:lnTo>
                      <a:lnTo>
                        <a:pt x="1190" y="382"/>
                      </a:lnTo>
                      <a:lnTo>
                        <a:pt x="1198" y="385"/>
                      </a:lnTo>
                      <a:lnTo>
                        <a:pt x="1206" y="389"/>
                      </a:lnTo>
                      <a:lnTo>
                        <a:pt x="1213" y="394"/>
                      </a:lnTo>
                      <a:lnTo>
                        <a:pt x="1221" y="400"/>
                      </a:lnTo>
                      <a:lnTo>
                        <a:pt x="1227" y="407"/>
                      </a:lnTo>
                      <a:lnTo>
                        <a:pt x="1233" y="415"/>
                      </a:lnTo>
                      <a:lnTo>
                        <a:pt x="1238" y="424"/>
                      </a:lnTo>
                      <a:lnTo>
                        <a:pt x="1243" y="433"/>
                      </a:lnTo>
                      <a:lnTo>
                        <a:pt x="1247" y="444"/>
                      </a:lnTo>
                      <a:lnTo>
                        <a:pt x="1251" y="457"/>
                      </a:lnTo>
                      <a:lnTo>
                        <a:pt x="1255" y="470"/>
                      </a:lnTo>
                      <a:lnTo>
                        <a:pt x="1259" y="485"/>
                      </a:lnTo>
                      <a:lnTo>
                        <a:pt x="1272" y="537"/>
                      </a:lnTo>
                      <a:lnTo>
                        <a:pt x="1283" y="579"/>
                      </a:lnTo>
                      <a:lnTo>
                        <a:pt x="1288" y="597"/>
                      </a:lnTo>
                      <a:lnTo>
                        <a:pt x="1292" y="611"/>
                      </a:lnTo>
                      <a:lnTo>
                        <a:pt x="1297" y="622"/>
                      </a:lnTo>
                      <a:lnTo>
                        <a:pt x="1301" y="631"/>
                      </a:lnTo>
                      <a:lnTo>
                        <a:pt x="1417" y="631"/>
                      </a:lnTo>
                      <a:lnTo>
                        <a:pt x="1413" y="619"/>
                      </a:lnTo>
                      <a:lnTo>
                        <a:pt x="1406" y="605"/>
                      </a:lnTo>
                      <a:lnTo>
                        <a:pt x="1401" y="585"/>
                      </a:lnTo>
                      <a:lnTo>
                        <a:pt x="1395" y="565"/>
                      </a:lnTo>
                      <a:lnTo>
                        <a:pt x="1389" y="540"/>
                      </a:lnTo>
                      <a:lnTo>
                        <a:pt x="1382" y="514"/>
                      </a:lnTo>
                      <a:lnTo>
                        <a:pt x="1376" y="487"/>
                      </a:lnTo>
                      <a:lnTo>
                        <a:pt x="1368" y="458"/>
                      </a:lnTo>
                      <a:lnTo>
                        <a:pt x="1362" y="436"/>
                      </a:lnTo>
                      <a:lnTo>
                        <a:pt x="1354" y="416"/>
                      </a:lnTo>
                      <a:lnTo>
                        <a:pt x="1346" y="398"/>
                      </a:lnTo>
                      <a:lnTo>
                        <a:pt x="1336" y="382"/>
                      </a:lnTo>
                      <a:lnTo>
                        <a:pt x="1330" y="374"/>
                      </a:lnTo>
                      <a:lnTo>
                        <a:pt x="1324" y="367"/>
                      </a:lnTo>
                      <a:lnTo>
                        <a:pt x="1318" y="361"/>
                      </a:lnTo>
                      <a:lnTo>
                        <a:pt x="1312" y="355"/>
                      </a:lnTo>
                      <a:lnTo>
                        <a:pt x="1305" y="350"/>
                      </a:lnTo>
                      <a:lnTo>
                        <a:pt x="1298" y="346"/>
                      </a:lnTo>
                      <a:lnTo>
                        <a:pt x="1290" y="342"/>
                      </a:lnTo>
                      <a:lnTo>
                        <a:pt x="1282" y="337"/>
                      </a:lnTo>
                      <a:lnTo>
                        <a:pt x="1282" y="335"/>
                      </a:lnTo>
                      <a:lnTo>
                        <a:pt x="1292" y="330"/>
                      </a:lnTo>
                      <a:lnTo>
                        <a:pt x="1304" y="326"/>
                      </a:lnTo>
                      <a:lnTo>
                        <a:pt x="1314" y="320"/>
                      </a:lnTo>
                      <a:lnTo>
                        <a:pt x="1324" y="314"/>
                      </a:lnTo>
                      <a:lnTo>
                        <a:pt x="1334" y="306"/>
                      </a:lnTo>
                      <a:lnTo>
                        <a:pt x="1343" y="298"/>
                      </a:lnTo>
                      <a:lnTo>
                        <a:pt x="1352" y="289"/>
                      </a:lnTo>
                      <a:lnTo>
                        <a:pt x="1360" y="280"/>
                      </a:lnTo>
                      <a:lnTo>
                        <a:pt x="1367" y="270"/>
                      </a:lnTo>
                      <a:lnTo>
                        <a:pt x="1374" y="258"/>
                      </a:lnTo>
                      <a:lnTo>
                        <a:pt x="1380" y="247"/>
                      </a:lnTo>
                      <a:lnTo>
                        <a:pt x="1385" y="235"/>
                      </a:lnTo>
                      <a:lnTo>
                        <a:pt x="1389" y="222"/>
                      </a:lnTo>
                      <a:lnTo>
                        <a:pt x="1392" y="209"/>
                      </a:lnTo>
                      <a:lnTo>
                        <a:pt x="1394" y="194"/>
                      </a:lnTo>
                      <a:lnTo>
                        <a:pt x="1394" y="180"/>
                      </a:lnTo>
                      <a:lnTo>
                        <a:pt x="1393" y="160"/>
                      </a:lnTo>
                      <a:lnTo>
                        <a:pt x="1391" y="142"/>
                      </a:lnTo>
                      <a:lnTo>
                        <a:pt x="1386" y="124"/>
                      </a:lnTo>
                      <a:lnTo>
                        <a:pt x="1381" y="108"/>
                      </a:lnTo>
                      <a:lnTo>
                        <a:pt x="1373" y="94"/>
                      </a:lnTo>
                      <a:lnTo>
                        <a:pt x="1363" y="79"/>
                      </a:lnTo>
                      <a:lnTo>
                        <a:pt x="1353" y="67"/>
                      </a:lnTo>
                      <a:lnTo>
                        <a:pt x="1341" y="56"/>
                      </a:lnTo>
                      <a:lnTo>
                        <a:pt x="1333" y="49"/>
                      </a:lnTo>
                      <a:lnTo>
                        <a:pt x="1324" y="43"/>
                      </a:lnTo>
                      <a:lnTo>
                        <a:pt x="1315" y="38"/>
                      </a:lnTo>
                      <a:lnTo>
                        <a:pt x="1306" y="33"/>
                      </a:lnTo>
                      <a:lnTo>
                        <a:pt x="1296" y="28"/>
                      </a:lnTo>
                      <a:lnTo>
                        <a:pt x="1285" y="24"/>
                      </a:lnTo>
                      <a:lnTo>
                        <a:pt x="1275" y="21"/>
                      </a:lnTo>
                      <a:lnTo>
                        <a:pt x="1263" y="17"/>
                      </a:lnTo>
                      <a:lnTo>
                        <a:pt x="1238" y="12"/>
                      </a:lnTo>
                      <a:lnTo>
                        <a:pt x="1211" y="8"/>
                      </a:lnTo>
                      <a:lnTo>
                        <a:pt x="1181" y="6"/>
                      </a:lnTo>
                      <a:lnTo>
                        <a:pt x="1150" y="5"/>
                      </a:lnTo>
                      <a:lnTo>
                        <a:pt x="1125" y="5"/>
                      </a:lnTo>
                      <a:lnTo>
                        <a:pt x="1101" y="6"/>
                      </a:lnTo>
                      <a:lnTo>
                        <a:pt x="1078" y="7"/>
                      </a:lnTo>
                      <a:lnTo>
                        <a:pt x="1055" y="9"/>
                      </a:lnTo>
                      <a:lnTo>
                        <a:pt x="1034" y="11"/>
                      </a:lnTo>
                      <a:lnTo>
                        <a:pt x="1014" y="13"/>
                      </a:lnTo>
                      <a:lnTo>
                        <a:pt x="995" y="15"/>
                      </a:lnTo>
                      <a:lnTo>
                        <a:pt x="978" y="19"/>
                      </a:lnTo>
                      <a:lnTo>
                        <a:pt x="978" y="631"/>
                      </a:lnTo>
                      <a:close/>
                      <a:moveTo>
                        <a:pt x="852" y="263"/>
                      </a:moveTo>
                      <a:lnTo>
                        <a:pt x="617" y="263"/>
                      </a:lnTo>
                      <a:lnTo>
                        <a:pt x="617" y="104"/>
                      </a:lnTo>
                      <a:lnTo>
                        <a:pt x="865" y="104"/>
                      </a:lnTo>
                      <a:lnTo>
                        <a:pt x="865" y="10"/>
                      </a:lnTo>
                      <a:lnTo>
                        <a:pt x="504" y="10"/>
                      </a:lnTo>
                      <a:lnTo>
                        <a:pt x="504" y="631"/>
                      </a:lnTo>
                      <a:lnTo>
                        <a:pt x="879" y="631"/>
                      </a:lnTo>
                      <a:lnTo>
                        <a:pt x="879" y="537"/>
                      </a:lnTo>
                      <a:lnTo>
                        <a:pt x="617" y="537"/>
                      </a:lnTo>
                      <a:lnTo>
                        <a:pt x="617" y="355"/>
                      </a:lnTo>
                      <a:lnTo>
                        <a:pt x="852" y="355"/>
                      </a:lnTo>
                      <a:lnTo>
                        <a:pt x="852" y="263"/>
                      </a:lnTo>
                      <a:close/>
                      <a:moveTo>
                        <a:pt x="0" y="601"/>
                      </a:moveTo>
                      <a:lnTo>
                        <a:pt x="14" y="609"/>
                      </a:lnTo>
                      <a:lnTo>
                        <a:pt x="32" y="616"/>
                      </a:lnTo>
                      <a:lnTo>
                        <a:pt x="50" y="622"/>
                      </a:lnTo>
                      <a:lnTo>
                        <a:pt x="72" y="629"/>
                      </a:lnTo>
                      <a:lnTo>
                        <a:pt x="94" y="634"/>
                      </a:lnTo>
                      <a:lnTo>
                        <a:pt x="118" y="637"/>
                      </a:lnTo>
                      <a:lnTo>
                        <a:pt x="143" y="640"/>
                      </a:lnTo>
                      <a:lnTo>
                        <a:pt x="167" y="641"/>
                      </a:lnTo>
                      <a:lnTo>
                        <a:pt x="196" y="640"/>
                      </a:lnTo>
                      <a:lnTo>
                        <a:pt x="224" y="637"/>
                      </a:lnTo>
                      <a:lnTo>
                        <a:pt x="236" y="635"/>
                      </a:lnTo>
                      <a:lnTo>
                        <a:pt x="248" y="632"/>
                      </a:lnTo>
                      <a:lnTo>
                        <a:pt x="261" y="629"/>
                      </a:lnTo>
                      <a:lnTo>
                        <a:pt x="272" y="625"/>
                      </a:lnTo>
                      <a:lnTo>
                        <a:pt x="282" y="621"/>
                      </a:lnTo>
                      <a:lnTo>
                        <a:pt x="293" y="617"/>
                      </a:lnTo>
                      <a:lnTo>
                        <a:pt x="303" y="613"/>
                      </a:lnTo>
                      <a:lnTo>
                        <a:pt x="312" y="608"/>
                      </a:lnTo>
                      <a:lnTo>
                        <a:pt x="321" y="603"/>
                      </a:lnTo>
                      <a:lnTo>
                        <a:pt x="330" y="597"/>
                      </a:lnTo>
                      <a:lnTo>
                        <a:pt x="338" y="591"/>
                      </a:lnTo>
                      <a:lnTo>
                        <a:pt x="345" y="584"/>
                      </a:lnTo>
                      <a:lnTo>
                        <a:pt x="352" y="578"/>
                      </a:lnTo>
                      <a:lnTo>
                        <a:pt x="358" y="571"/>
                      </a:lnTo>
                      <a:lnTo>
                        <a:pt x="365" y="564"/>
                      </a:lnTo>
                      <a:lnTo>
                        <a:pt x="371" y="557"/>
                      </a:lnTo>
                      <a:lnTo>
                        <a:pt x="380" y="541"/>
                      </a:lnTo>
                      <a:lnTo>
                        <a:pt x="388" y="526"/>
                      </a:lnTo>
                      <a:lnTo>
                        <a:pt x="394" y="508"/>
                      </a:lnTo>
                      <a:lnTo>
                        <a:pt x="400" y="491"/>
                      </a:lnTo>
                      <a:lnTo>
                        <a:pt x="402" y="472"/>
                      </a:lnTo>
                      <a:lnTo>
                        <a:pt x="403" y="454"/>
                      </a:lnTo>
                      <a:lnTo>
                        <a:pt x="402" y="437"/>
                      </a:lnTo>
                      <a:lnTo>
                        <a:pt x="401" y="422"/>
                      </a:lnTo>
                      <a:lnTo>
                        <a:pt x="397" y="407"/>
                      </a:lnTo>
                      <a:lnTo>
                        <a:pt x="393" y="393"/>
                      </a:lnTo>
                      <a:lnTo>
                        <a:pt x="387" y="380"/>
                      </a:lnTo>
                      <a:lnTo>
                        <a:pt x="381" y="367"/>
                      </a:lnTo>
                      <a:lnTo>
                        <a:pt x="373" y="355"/>
                      </a:lnTo>
                      <a:lnTo>
                        <a:pt x="364" y="344"/>
                      </a:lnTo>
                      <a:lnTo>
                        <a:pt x="353" y="332"/>
                      </a:lnTo>
                      <a:lnTo>
                        <a:pt x="341" y="322"/>
                      </a:lnTo>
                      <a:lnTo>
                        <a:pt x="328" y="313"/>
                      </a:lnTo>
                      <a:lnTo>
                        <a:pt x="313" y="303"/>
                      </a:lnTo>
                      <a:lnTo>
                        <a:pt x="298" y="294"/>
                      </a:lnTo>
                      <a:lnTo>
                        <a:pt x="281" y="286"/>
                      </a:lnTo>
                      <a:lnTo>
                        <a:pt x="263" y="278"/>
                      </a:lnTo>
                      <a:lnTo>
                        <a:pt x="243" y="270"/>
                      </a:lnTo>
                      <a:lnTo>
                        <a:pt x="215" y="258"/>
                      </a:lnTo>
                      <a:lnTo>
                        <a:pt x="190" y="247"/>
                      </a:lnTo>
                      <a:lnTo>
                        <a:pt x="179" y="242"/>
                      </a:lnTo>
                      <a:lnTo>
                        <a:pt x="169" y="236"/>
                      </a:lnTo>
                      <a:lnTo>
                        <a:pt x="161" y="230"/>
                      </a:lnTo>
                      <a:lnTo>
                        <a:pt x="153" y="224"/>
                      </a:lnTo>
                      <a:lnTo>
                        <a:pt x="146" y="219"/>
                      </a:lnTo>
                      <a:lnTo>
                        <a:pt x="141" y="213"/>
                      </a:lnTo>
                      <a:lnTo>
                        <a:pt x="135" y="206"/>
                      </a:lnTo>
                      <a:lnTo>
                        <a:pt x="131" y="200"/>
                      </a:lnTo>
                      <a:lnTo>
                        <a:pt x="128" y="192"/>
                      </a:lnTo>
                      <a:lnTo>
                        <a:pt x="126" y="184"/>
                      </a:lnTo>
                      <a:lnTo>
                        <a:pt x="125" y="177"/>
                      </a:lnTo>
                      <a:lnTo>
                        <a:pt x="125" y="168"/>
                      </a:lnTo>
                      <a:lnTo>
                        <a:pt x="125" y="162"/>
                      </a:lnTo>
                      <a:lnTo>
                        <a:pt x="126" y="154"/>
                      </a:lnTo>
                      <a:lnTo>
                        <a:pt x="128" y="147"/>
                      </a:lnTo>
                      <a:lnTo>
                        <a:pt x="130" y="141"/>
                      </a:lnTo>
                      <a:lnTo>
                        <a:pt x="134" y="135"/>
                      </a:lnTo>
                      <a:lnTo>
                        <a:pt x="139" y="129"/>
                      </a:lnTo>
                      <a:lnTo>
                        <a:pt x="143" y="122"/>
                      </a:lnTo>
                      <a:lnTo>
                        <a:pt x="149" y="117"/>
                      </a:lnTo>
                      <a:lnTo>
                        <a:pt x="156" y="112"/>
                      </a:lnTo>
                      <a:lnTo>
                        <a:pt x="163" y="107"/>
                      </a:lnTo>
                      <a:lnTo>
                        <a:pt x="171" y="103"/>
                      </a:lnTo>
                      <a:lnTo>
                        <a:pt x="181" y="100"/>
                      </a:lnTo>
                      <a:lnTo>
                        <a:pt x="191" y="97"/>
                      </a:lnTo>
                      <a:lnTo>
                        <a:pt x="202" y="95"/>
                      </a:lnTo>
                      <a:lnTo>
                        <a:pt x="215" y="94"/>
                      </a:lnTo>
                      <a:lnTo>
                        <a:pt x="227" y="94"/>
                      </a:lnTo>
                      <a:lnTo>
                        <a:pt x="248" y="94"/>
                      </a:lnTo>
                      <a:lnTo>
                        <a:pt x="268" y="96"/>
                      </a:lnTo>
                      <a:lnTo>
                        <a:pt x="285" y="100"/>
                      </a:lnTo>
                      <a:lnTo>
                        <a:pt x="302" y="104"/>
                      </a:lnTo>
                      <a:lnTo>
                        <a:pt x="317" y="108"/>
                      </a:lnTo>
                      <a:lnTo>
                        <a:pt x="331" y="113"/>
                      </a:lnTo>
                      <a:lnTo>
                        <a:pt x="342" y="118"/>
                      </a:lnTo>
                      <a:lnTo>
                        <a:pt x="351" y="122"/>
                      </a:lnTo>
                      <a:lnTo>
                        <a:pt x="378" y="31"/>
                      </a:lnTo>
                      <a:lnTo>
                        <a:pt x="366" y="25"/>
                      </a:lnTo>
                      <a:lnTo>
                        <a:pt x="350" y="20"/>
                      </a:lnTo>
                      <a:lnTo>
                        <a:pt x="335" y="14"/>
                      </a:lnTo>
                      <a:lnTo>
                        <a:pt x="316" y="9"/>
                      </a:lnTo>
                      <a:lnTo>
                        <a:pt x="298" y="6"/>
                      </a:lnTo>
                      <a:lnTo>
                        <a:pt x="276" y="3"/>
                      </a:lnTo>
                      <a:lnTo>
                        <a:pt x="254" y="1"/>
                      </a:lnTo>
                      <a:lnTo>
                        <a:pt x="229" y="0"/>
                      </a:lnTo>
                      <a:lnTo>
                        <a:pt x="204" y="1"/>
                      </a:lnTo>
                      <a:lnTo>
                        <a:pt x="182" y="4"/>
                      </a:lnTo>
                      <a:lnTo>
                        <a:pt x="159" y="8"/>
                      </a:lnTo>
                      <a:lnTo>
                        <a:pt x="139" y="14"/>
                      </a:lnTo>
                      <a:lnTo>
                        <a:pt x="119" y="22"/>
                      </a:lnTo>
                      <a:lnTo>
                        <a:pt x="101" y="30"/>
                      </a:lnTo>
                      <a:lnTo>
                        <a:pt x="84" y="40"/>
                      </a:lnTo>
                      <a:lnTo>
                        <a:pt x="70" y="51"/>
                      </a:lnTo>
                      <a:lnTo>
                        <a:pt x="56" y="64"/>
                      </a:lnTo>
                      <a:lnTo>
                        <a:pt x="44" y="77"/>
                      </a:lnTo>
                      <a:lnTo>
                        <a:pt x="34" y="93"/>
                      </a:lnTo>
                      <a:lnTo>
                        <a:pt x="26" y="108"/>
                      </a:lnTo>
                      <a:lnTo>
                        <a:pt x="18" y="124"/>
                      </a:lnTo>
                      <a:lnTo>
                        <a:pt x="14" y="142"/>
                      </a:lnTo>
                      <a:lnTo>
                        <a:pt x="11" y="159"/>
                      </a:lnTo>
                      <a:lnTo>
                        <a:pt x="10" y="179"/>
                      </a:lnTo>
                      <a:lnTo>
                        <a:pt x="11" y="194"/>
                      </a:lnTo>
                      <a:lnTo>
                        <a:pt x="13" y="211"/>
                      </a:lnTo>
                      <a:lnTo>
                        <a:pt x="16" y="225"/>
                      </a:lnTo>
                      <a:lnTo>
                        <a:pt x="21" y="240"/>
                      </a:lnTo>
                      <a:lnTo>
                        <a:pt x="29" y="253"/>
                      </a:lnTo>
                      <a:lnTo>
                        <a:pt x="36" y="265"/>
                      </a:lnTo>
                      <a:lnTo>
                        <a:pt x="45" y="277"/>
                      </a:lnTo>
                      <a:lnTo>
                        <a:pt x="55" y="288"/>
                      </a:lnTo>
                      <a:lnTo>
                        <a:pt x="67" y="299"/>
                      </a:lnTo>
                      <a:lnTo>
                        <a:pt x="80" y="310"/>
                      </a:lnTo>
                      <a:lnTo>
                        <a:pt x="93" y="319"/>
                      </a:lnTo>
                      <a:lnTo>
                        <a:pt x="109" y="328"/>
                      </a:lnTo>
                      <a:lnTo>
                        <a:pt x="124" y="336"/>
                      </a:lnTo>
                      <a:lnTo>
                        <a:pt x="142" y="345"/>
                      </a:lnTo>
                      <a:lnTo>
                        <a:pt x="159" y="352"/>
                      </a:lnTo>
                      <a:lnTo>
                        <a:pt x="178" y="359"/>
                      </a:lnTo>
                      <a:lnTo>
                        <a:pt x="205" y="369"/>
                      </a:lnTo>
                      <a:lnTo>
                        <a:pt x="228" y="381"/>
                      </a:lnTo>
                      <a:lnTo>
                        <a:pt x="238" y="386"/>
                      </a:lnTo>
                      <a:lnTo>
                        <a:pt x="247" y="392"/>
                      </a:lnTo>
                      <a:lnTo>
                        <a:pt x="255" y="397"/>
                      </a:lnTo>
                      <a:lnTo>
                        <a:pt x="262" y="403"/>
                      </a:lnTo>
                      <a:lnTo>
                        <a:pt x="268" y="409"/>
                      </a:lnTo>
                      <a:lnTo>
                        <a:pt x="273" y="417"/>
                      </a:lnTo>
                      <a:lnTo>
                        <a:pt x="278" y="423"/>
                      </a:lnTo>
                      <a:lnTo>
                        <a:pt x="281" y="430"/>
                      </a:lnTo>
                      <a:lnTo>
                        <a:pt x="284" y="437"/>
                      </a:lnTo>
                      <a:lnTo>
                        <a:pt x="287" y="445"/>
                      </a:lnTo>
                      <a:lnTo>
                        <a:pt x="288" y="454"/>
                      </a:lnTo>
                      <a:lnTo>
                        <a:pt x="288" y="462"/>
                      </a:lnTo>
                      <a:lnTo>
                        <a:pt x="288" y="471"/>
                      </a:lnTo>
                      <a:lnTo>
                        <a:pt x="285" y="480"/>
                      </a:lnTo>
                      <a:lnTo>
                        <a:pt x="283" y="489"/>
                      </a:lnTo>
                      <a:lnTo>
                        <a:pt x="280" y="497"/>
                      </a:lnTo>
                      <a:lnTo>
                        <a:pt x="276" y="504"/>
                      </a:lnTo>
                      <a:lnTo>
                        <a:pt x="271" y="511"/>
                      </a:lnTo>
                      <a:lnTo>
                        <a:pt x="265" y="517"/>
                      </a:lnTo>
                      <a:lnTo>
                        <a:pt x="259" y="524"/>
                      </a:lnTo>
                      <a:lnTo>
                        <a:pt x="251" y="529"/>
                      </a:lnTo>
                      <a:lnTo>
                        <a:pt x="242" y="533"/>
                      </a:lnTo>
                      <a:lnTo>
                        <a:pt x="233" y="537"/>
                      </a:lnTo>
                      <a:lnTo>
                        <a:pt x="223" y="540"/>
                      </a:lnTo>
                      <a:lnTo>
                        <a:pt x="213" y="543"/>
                      </a:lnTo>
                      <a:lnTo>
                        <a:pt x="200" y="545"/>
                      </a:lnTo>
                      <a:lnTo>
                        <a:pt x="188" y="546"/>
                      </a:lnTo>
                      <a:lnTo>
                        <a:pt x="175" y="546"/>
                      </a:lnTo>
                      <a:lnTo>
                        <a:pt x="154" y="546"/>
                      </a:lnTo>
                      <a:lnTo>
                        <a:pt x="132" y="543"/>
                      </a:lnTo>
                      <a:lnTo>
                        <a:pt x="112" y="540"/>
                      </a:lnTo>
                      <a:lnTo>
                        <a:pt x="92" y="535"/>
                      </a:lnTo>
                      <a:lnTo>
                        <a:pt x="74" y="529"/>
                      </a:lnTo>
                      <a:lnTo>
                        <a:pt x="56" y="523"/>
                      </a:lnTo>
                      <a:lnTo>
                        <a:pt x="40" y="514"/>
                      </a:lnTo>
                      <a:lnTo>
                        <a:pt x="26" y="507"/>
                      </a:lnTo>
                      <a:lnTo>
                        <a:pt x="0" y="601"/>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latin typeface="Myriad Pro"/>
                  </a:endParaRPr>
                </a:p>
              </p:txBody>
            </p:sp>
            <p:sp>
              <p:nvSpPr>
                <p:cNvPr id="38" name="Freeform 37"/>
                <p:cNvSpPr>
                  <a:spLocks noEditPoints="1"/>
                </p:cNvSpPr>
                <p:nvPr/>
              </p:nvSpPr>
              <p:spPr bwMode="auto">
                <a:xfrm>
                  <a:off x="656520" y="250031"/>
                  <a:ext cx="780730" cy="84203"/>
                </a:xfrm>
                <a:custGeom>
                  <a:avLst/>
                  <a:gdLst/>
                  <a:ahLst/>
                  <a:cxnLst>
                    <a:cxn ang="0">
                      <a:pos x="5506" y="10"/>
                    </a:cxn>
                    <a:cxn ang="0">
                      <a:pos x="5169" y="544"/>
                    </a:cxn>
                    <a:cxn ang="0">
                      <a:pos x="5029" y="477"/>
                    </a:cxn>
                    <a:cxn ang="0">
                      <a:pos x="4982" y="270"/>
                    </a:cxn>
                    <a:cxn ang="0">
                      <a:pos x="5063" y="133"/>
                    </a:cxn>
                    <a:cxn ang="0">
                      <a:pos x="5293" y="109"/>
                    </a:cxn>
                    <a:cxn ang="0">
                      <a:pos x="5122" y="6"/>
                    </a:cxn>
                    <a:cxn ang="0">
                      <a:pos x="4924" y="122"/>
                    </a:cxn>
                    <a:cxn ang="0">
                      <a:pos x="4861" y="362"/>
                    </a:cxn>
                    <a:cxn ang="0">
                      <a:pos x="4955" y="565"/>
                    </a:cxn>
                    <a:cxn ang="0">
                      <a:pos x="5175" y="641"/>
                    </a:cxn>
                    <a:cxn ang="0">
                      <a:pos x="4373" y="269"/>
                    </a:cxn>
                    <a:cxn ang="0">
                      <a:pos x="4761" y="631"/>
                    </a:cxn>
                    <a:cxn ang="0">
                      <a:pos x="4630" y="407"/>
                    </a:cxn>
                    <a:cxn ang="0">
                      <a:pos x="3905" y="100"/>
                    </a:cxn>
                    <a:cxn ang="0">
                      <a:pos x="3809" y="456"/>
                    </a:cxn>
                    <a:cxn ang="0">
                      <a:pos x="3020" y="10"/>
                    </a:cxn>
                    <a:cxn ang="0">
                      <a:pos x="2324" y="528"/>
                    </a:cxn>
                    <a:cxn ang="0">
                      <a:pos x="2455" y="633"/>
                    </a:cxn>
                    <a:cxn ang="0">
                      <a:pos x="2663" y="610"/>
                    </a:cxn>
                    <a:cxn ang="0">
                      <a:pos x="2767" y="461"/>
                    </a:cxn>
                    <a:cxn ang="0">
                      <a:pos x="2644" y="481"/>
                    </a:cxn>
                    <a:cxn ang="0">
                      <a:pos x="2470" y="533"/>
                    </a:cxn>
                    <a:cxn ang="0">
                      <a:pos x="1803" y="609"/>
                    </a:cxn>
                    <a:cxn ang="0">
                      <a:pos x="2082" y="617"/>
                    </a:cxn>
                    <a:cxn ang="0">
                      <a:pos x="2191" y="472"/>
                    </a:cxn>
                    <a:cxn ang="0">
                      <a:pos x="2070" y="286"/>
                    </a:cxn>
                    <a:cxn ang="0">
                      <a:pos x="1914" y="177"/>
                    </a:cxn>
                    <a:cxn ang="0">
                      <a:pos x="1991" y="95"/>
                    </a:cxn>
                    <a:cxn ang="0">
                      <a:pos x="2106" y="9"/>
                    </a:cxn>
                    <a:cxn ang="0">
                      <a:pos x="1823" y="93"/>
                    </a:cxn>
                    <a:cxn ang="0">
                      <a:pos x="1869" y="310"/>
                    </a:cxn>
                    <a:cxn ang="0">
                      <a:pos x="2067" y="423"/>
                    </a:cxn>
                    <a:cxn ang="0">
                      <a:pos x="2031" y="533"/>
                    </a:cxn>
                    <a:cxn ang="0">
                      <a:pos x="1789" y="601"/>
                    </a:cxn>
                    <a:cxn ang="0">
                      <a:pos x="1348" y="251"/>
                    </a:cxn>
                    <a:cxn ang="0">
                      <a:pos x="1587" y="422"/>
                    </a:cxn>
                    <a:cxn ang="0">
                      <a:pos x="1300" y="631"/>
                    </a:cxn>
                    <a:cxn ang="0">
                      <a:pos x="679" y="482"/>
                    </a:cxn>
                    <a:cxn ang="0">
                      <a:pos x="668" y="177"/>
                    </a:cxn>
                    <a:cxn ang="0">
                      <a:pos x="807" y="91"/>
                    </a:cxn>
                    <a:cxn ang="0">
                      <a:pos x="944" y="177"/>
                    </a:cxn>
                    <a:cxn ang="0">
                      <a:pos x="933" y="482"/>
                    </a:cxn>
                    <a:cxn ang="0">
                      <a:pos x="804" y="550"/>
                    </a:cxn>
                    <a:cxn ang="0">
                      <a:pos x="993" y="575"/>
                    </a:cxn>
                    <a:cxn ang="0">
                      <a:pos x="1094" y="370"/>
                    </a:cxn>
                    <a:cxn ang="0">
                      <a:pos x="1054" y="137"/>
                    </a:cxn>
                    <a:cxn ang="0">
                      <a:pos x="890" y="9"/>
                    </a:cxn>
                    <a:cxn ang="0">
                      <a:pos x="665" y="37"/>
                    </a:cxn>
                    <a:cxn ang="0">
                      <a:pos x="531" y="209"/>
                    </a:cxn>
                    <a:cxn ang="0">
                      <a:pos x="535" y="452"/>
                    </a:cxn>
                    <a:cxn ang="0">
                      <a:pos x="670" y="611"/>
                    </a:cxn>
                    <a:cxn ang="0">
                      <a:pos x="403" y="539"/>
                    </a:cxn>
                    <a:cxn ang="0">
                      <a:pos x="216" y="516"/>
                    </a:cxn>
                    <a:cxn ang="0">
                      <a:pos x="123" y="371"/>
                    </a:cxn>
                    <a:cxn ang="0">
                      <a:pos x="160" y="176"/>
                    </a:cxn>
                    <a:cxn ang="0">
                      <a:pos x="337" y="94"/>
                    </a:cxn>
                    <a:cxn ang="0">
                      <a:pos x="383" y="3"/>
                    </a:cxn>
                    <a:cxn ang="0">
                      <a:pos x="130" y="59"/>
                    </a:cxn>
                    <a:cxn ang="0">
                      <a:pos x="6" y="255"/>
                    </a:cxn>
                    <a:cxn ang="0">
                      <a:pos x="41" y="497"/>
                    </a:cxn>
                    <a:cxn ang="0">
                      <a:pos x="215" y="628"/>
                    </a:cxn>
                    <a:cxn ang="0">
                      <a:pos x="458" y="523"/>
                    </a:cxn>
                  </a:cxnLst>
                  <a:rect l="0" t="0" r="r" b="b"/>
                  <a:pathLst>
                    <a:path w="5893" h="641">
                      <a:moveTo>
                        <a:pt x="5686" y="631"/>
                      </a:moveTo>
                      <a:lnTo>
                        <a:pt x="5686" y="369"/>
                      </a:lnTo>
                      <a:lnTo>
                        <a:pt x="5893" y="10"/>
                      </a:lnTo>
                      <a:lnTo>
                        <a:pt x="5764" y="10"/>
                      </a:lnTo>
                      <a:lnTo>
                        <a:pt x="5690" y="169"/>
                      </a:lnTo>
                      <a:lnTo>
                        <a:pt x="5675" y="202"/>
                      </a:lnTo>
                      <a:lnTo>
                        <a:pt x="5661" y="232"/>
                      </a:lnTo>
                      <a:lnTo>
                        <a:pt x="5648" y="262"/>
                      </a:lnTo>
                      <a:lnTo>
                        <a:pt x="5636" y="292"/>
                      </a:lnTo>
                      <a:lnTo>
                        <a:pt x="5635" y="292"/>
                      </a:lnTo>
                      <a:lnTo>
                        <a:pt x="5621" y="261"/>
                      </a:lnTo>
                      <a:lnTo>
                        <a:pt x="5609" y="232"/>
                      </a:lnTo>
                      <a:lnTo>
                        <a:pt x="5596" y="202"/>
                      </a:lnTo>
                      <a:lnTo>
                        <a:pt x="5580" y="170"/>
                      </a:lnTo>
                      <a:lnTo>
                        <a:pt x="5506" y="10"/>
                      </a:lnTo>
                      <a:lnTo>
                        <a:pt x="5377" y="10"/>
                      </a:lnTo>
                      <a:lnTo>
                        <a:pt x="5573" y="372"/>
                      </a:lnTo>
                      <a:lnTo>
                        <a:pt x="5573" y="631"/>
                      </a:lnTo>
                      <a:lnTo>
                        <a:pt x="5686" y="631"/>
                      </a:lnTo>
                      <a:close/>
                      <a:moveTo>
                        <a:pt x="5318" y="523"/>
                      </a:moveTo>
                      <a:lnTo>
                        <a:pt x="5306" y="528"/>
                      </a:lnTo>
                      <a:lnTo>
                        <a:pt x="5293" y="532"/>
                      </a:lnTo>
                      <a:lnTo>
                        <a:pt x="5277" y="536"/>
                      </a:lnTo>
                      <a:lnTo>
                        <a:pt x="5262" y="539"/>
                      </a:lnTo>
                      <a:lnTo>
                        <a:pt x="5245" y="542"/>
                      </a:lnTo>
                      <a:lnTo>
                        <a:pt x="5229" y="544"/>
                      </a:lnTo>
                      <a:lnTo>
                        <a:pt x="5211" y="545"/>
                      </a:lnTo>
                      <a:lnTo>
                        <a:pt x="5194" y="545"/>
                      </a:lnTo>
                      <a:lnTo>
                        <a:pt x="5182" y="545"/>
                      </a:lnTo>
                      <a:lnTo>
                        <a:pt x="5169" y="544"/>
                      </a:lnTo>
                      <a:lnTo>
                        <a:pt x="5157" y="543"/>
                      </a:lnTo>
                      <a:lnTo>
                        <a:pt x="5146" y="541"/>
                      </a:lnTo>
                      <a:lnTo>
                        <a:pt x="5134" y="539"/>
                      </a:lnTo>
                      <a:lnTo>
                        <a:pt x="5124" y="537"/>
                      </a:lnTo>
                      <a:lnTo>
                        <a:pt x="5113" y="534"/>
                      </a:lnTo>
                      <a:lnTo>
                        <a:pt x="5104" y="530"/>
                      </a:lnTo>
                      <a:lnTo>
                        <a:pt x="5093" y="526"/>
                      </a:lnTo>
                      <a:lnTo>
                        <a:pt x="5084" y="522"/>
                      </a:lnTo>
                      <a:lnTo>
                        <a:pt x="5075" y="516"/>
                      </a:lnTo>
                      <a:lnTo>
                        <a:pt x="5067" y="511"/>
                      </a:lnTo>
                      <a:lnTo>
                        <a:pt x="5057" y="505"/>
                      </a:lnTo>
                      <a:lnTo>
                        <a:pt x="5050" y="499"/>
                      </a:lnTo>
                      <a:lnTo>
                        <a:pt x="5042" y="492"/>
                      </a:lnTo>
                      <a:lnTo>
                        <a:pt x="5036" y="486"/>
                      </a:lnTo>
                      <a:lnTo>
                        <a:pt x="5029" y="477"/>
                      </a:lnTo>
                      <a:lnTo>
                        <a:pt x="5022" y="470"/>
                      </a:lnTo>
                      <a:lnTo>
                        <a:pt x="5016" y="462"/>
                      </a:lnTo>
                      <a:lnTo>
                        <a:pt x="5011" y="453"/>
                      </a:lnTo>
                      <a:lnTo>
                        <a:pt x="5006" y="443"/>
                      </a:lnTo>
                      <a:lnTo>
                        <a:pt x="5001" y="434"/>
                      </a:lnTo>
                      <a:lnTo>
                        <a:pt x="4997" y="425"/>
                      </a:lnTo>
                      <a:lnTo>
                        <a:pt x="4993" y="415"/>
                      </a:lnTo>
                      <a:lnTo>
                        <a:pt x="4986" y="393"/>
                      </a:lnTo>
                      <a:lnTo>
                        <a:pt x="4982" y="371"/>
                      </a:lnTo>
                      <a:lnTo>
                        <a:pt x="4979" y="347"/>
                      </a:lnTo>
                      <a:lnTo>
                        <a:pt x="4978" y="322"/>
                      </a:lnTo>
                      <a:lnTo>
                        <a:pt x="4979" y="309"/>
                      </a:lnTo>
                      <a:lnTo>
                        <a:pt x="4979" y="295"/>
                      </a:lnTo>
                      <a:lnTo>
                        <a:pt x="4981" y="282"/>
                      </a:lnTo>
                      <a:lnTo>
                        <a:pt x="4982" y="270"/>
                      </a:lnTo>
                      <a:lnTo>
                        <a:pt x="4985" y="257"/>
                      </a:lnTo>
                      <a:lnTo>
                        <a:pt x="4987" y="246"/>
                      </a:lnTo>
                      <a:lnTo>
                        <a:pt x="4991" y="235"/>
                      </a:lnTo>
                      <a:lnTo>
                        <a:pt x="4995" y="223"/>
                      </a:lnTo>
                      <a:lnTo>
                        <a:pt x="4999" y="213"/>
                      </a:lnTo>
                      <a:lnTo>
                        <a:pt x="5004" y="203"/>
                      </a:lnTo>
                      <a:lnTo>
                        <a:pt x="5008" y="193"/>
                      </a:lnTo>
                      <a:lnTo>
                        <a:pt x="5014" y="184"/>
                      </a:lnTo>
                      <a:lnTo>
                        <a:pt x="5019" y="176"/>
                      </a:lnTo>
                      <a:lnTo>
                        <a:pt x="5026" y="168"/>
                      </a:lnTo>
                      <a:lnTo>
                        <a:pt x="5033" y="159"/>
                      </a:lnTo>
                      <a:lnTo>
                        <a:pt x="5040" y="152"/>
                      </a:lnTo>
                      <a:lnTo>
                        <a:pt x="5047" y="145"/>
                      </a:lnTo>
                      <a:lnTo>
                        <a:pt x="5055" y="139"/>
                      </a:lnTo>
                      <a:lnTo>
                        <a:pt x="5063" y="133"/>
                      </a:lnTo>
                      <a:lnTo>
                        <a:pt x="5072" y="127"/>
                      </a:lnTo>
                      <a:lnTo>
                        <a:pt x="5080" y="121"/>
                      </a:lnTo>
                      <a:lnTo>
                        <a:pt x="5089" y="117"/>
                      </a:lnTo>
                      <a:lnTo>
                        <a:pt x="5098" y="112"/>
                      </a:lnTo>
                      <a:lnTo>
                        <a:pt x="5109" y="109"/>
                      </a:lnTo>
                      <a:lnTo>
                        <a:pt x="5129" y="102"/>
                      </a:lnTo>
                      <a:lnTo>
                        <a:pt x="5150" y="98"/>
                      </a:lnTo>
                      <a:lnTo>
                        <a:pt x="5172" y="95"/>
                      </a:lnTo>
                      <a:lnTo>
                        <a:pt x="5196" y="94"/>
                      </a:lnTo>
                      <a:lnTo>
                        <a:pt x="5215" y="95"/>
                      </a:lnTo>
                      <a:lnTo>
                        <a:pt x="5232" y="96"/>
                      </a:lnTo>
                      <a:lnTo>
                        <a:pt x="5248" y="98"/>
                      </a:lnTo>
                      <a:lnTo>
                        <a:pt x="5264" y="101"/>
                      </a:lnTo>
                      <a:lnTo>
                        <a:pt x="5279" y="105"/>
                      </a:lnTo>
                      <a:lnTo>
                        <a:pt x="5293" y="109"/>
                      </a:lnTo>
                      <a:lnTo>
                        <a:pt x="5305" y="113"/>
                      </a:lnTo>
                      <a:lnTo>
                        <a:pt x="5316" y="118"/>
                      </a:lnTo>
                      <a:lnTo>
                        <a:pt x="5341" y="28"/>
                      </a:lnTo>
                      <a:lnTo>
                        <a:pt x="5332" y="24"/>
                      </a:lnTo>
                      <a:lnTo>
                        <a:pt x="5318" y="19"/>
                      </a:lnTo>
                      <a:lnTo>
                        <a:pt x="5303" y="13"/>
                      </a:lnTo>
                      <a:lnTo>
                        <a:pt x="5285" y="9"/>
                      </a:lnTo>
                      <a:lnTo>
                        <a:pt x="5265" y="6"/>
                      </a:lnTo>
                      <a:lnTo>
                        <a:pt x="5242" y="3"/>
                      </a:lnTo>
                      <a:lnTo>
                        <a:pt x="5218" y="1"/>
                      </a:lnTo>
                      <a:lnTo>
                        <a:pt x="5191" y="0"/>
                      </a:lnTo>
                      <a:lnTo>
                        <a:pt x="5173" y="1"/>
                      </a:lnTo>
                      <a:lnTo>
                        <a:pt x="5156" y="2"/>
                      </a:lnTo>
                      <a:lnTo>
                        <a:pt x="5139" y="4"/>
                      </a:lnTo>
                      <a:lnTo>
                        <a:pt x="5122" y="6"/>
                      </a:lnTo>
                      <a:lnTo>
                        <a:pt x="5106" y="9"/>
                      </a:lnTo>
                      <a:lnTo>
                        <a:pt x="5090" y="13"/>
                      </a:lnTo>
                      <a:lnTo>
                        <a:pt x="5075" y="17"/>
                      </a:lnTo>
                      <a:lnTo>
                        <a:pt x="5059" y="23"/>
                      </a:lnTo>
                      <a:lnTo>
                        <a:pt x="5045" y="29"/>
                      </a:lnTo>
                      <a:lnTo>
                        <a:pt x="5031" y="35"/>
                      </a:lnTo>
                      <a:lnTo>
                        <a:pt x="5016" y="42"/>
                      </a:lnTo>
                      <a:lnTo>
                        <a:pt x="5003" y="50"/>
                      </a:lnTo>
                      <a:lnTo>
                        <a:pt x="4989" y="59"/>
                      </a:lnTo>
                      <a:lnTo>
                        <a:pt x="4977" y="68"/>
                      </a:lnTo>
                      <a:lnTo>
                        <a:pt x="4966" y="77"/>
                      </a:lnTo>
                      <a:lnTo>
                        <a:pt x="4955" y="87"/>
                      </a:lnTo>
                      <a:lnTo>
                        <a:pt x="4943" y="99"/>
                      </a:lnTo>
                      <a:lnTo>
                        <a:pt x="4933" y="110"/>
                      </a:lnTo>
                      <a:lnTo>
                        <a:pt x="4924" y="122"/>
                      </a:lnTo>
                      <a:lnTo>
                        <a:pt x="4914" y="135"/>
                      </a:lnTo>
                      <a:lnTo>
                        <a:pt x="4906" y="148"/>
                      </a:lnTo>
                      <a:lnTo>
                        <a:pt x="4898" y="162"/>
                      </a:lnTo>
                      <a:lnTo>
                        <a:pt x="4891" y="176"/>
                      </a:lnTo>
                      <a:lnTo>
                        <a:pt x="4885" y="190"/>
                      </a:lnTo>
                      <a:lnTo>
                        <a:pt x="4879" y="206"/>
                      </a:lnTo>
                      <a:lnTo>
                        <a:pt x="4873" y="222"/>
                      </a:lnTo>
                      <a:lnTo>
                        <a:pt x="4869" y="239"/>
                      </a:lnTo>
                      <a:lnTo>
                        <a:pt x="4866" y="255"/>
                      </a:lnTo>
                      <a:lnTo>
                        <a:pt x="4863" y="273"/>
                      </a:lnTo>
                      <a:lnTo>
                        <a:pt x="4861" y="290"/>
                      </a:lnTo>
                      <a:lnTo>
                        <a:pt x="4860" y="309"/>
                      </a:lnTo>
                      <a:lnTo>
                        <a:pt x="4859" y="328"/>
                      </a:lnTo>
                      <a:lnTo>
                        <a:pt x="4860" y="346"/>
                      </a:lnTo>
                      <a:lnTo>
                        <a:pt x="4861" y="362"/>
                      </a:lnTo>
                      <a:lnTo>
                        <a:pt x="4862" y="380"/>
                      </a:lnTo>
                      <a:lnTo>
                        <a:pt x="4865" y="395"/>
                      </a:lnTo>
                      <a:lnTo>
                        <a:pt x="4868" y="412"/>
                      </a:lnTo>
                      <a:lnTo>
                        <a:pt x="4871" y="427"/>
                      </a:lnTo>
                      <a:lnTo>
                        <a:pt x="4876" y="441"/>
                      </a:lnTo>
                      <a:lnTo>
                        <a:pt x="4881" y="457"/>
                      </a:lnTo>
                      <a:lnTo>
                        <a:pt x="4887" y="470"/>
                      </a:lnTo>
                      <a:lnTo>
                        <a:pt x="4893" y="484"/>
                      </a:lnTo>
                      <a:lnTo>
                        <a:pt x="4900" y="497"/>
                      </a:lnTo>
                      <a:lnTo>
                        <a:pt x="4907" y="509"/>
                      </a:lnTo>
                      <a:lnTo>
                        <a:pt x="4915" y="522"/>
                      </a:lnTo>
                      <a:lnTo>
                        <a:pt x="4925" y="534"/>
                      </a:lnTo>
                      <a:lnTo>
                        <a:pt x="4934" y="544"/>
                      </a:lnTo>
                      <a:lnTo>
                        <a:pt x="4943" y="555"/>
                      </a:lnTo>
                      <a:lnTo>
                        <a:pt x="4955" y="565"/>
                      </a:lnTo>
                      <a:lnTo>
                        <a:pt x="4965" y="574"/>
                      </a:lnTo>
                      <a:lnTo>
                        <a:pt x="4977" y="583"/>
                      </a:lnTo>
                      <a:lnTo>
                        <a:pt x="4989" y="592"/>
                      </a:lnTo>
                      <a:lnTo>
                        <a:pt x="5002" y="599"/>
                      </a:lnTo>
                      <a:lnTo>
                        <a:pt x="5015" y="606"/>
                      </a:lnTo>
                      <a:lnTo>
                        <a:pt x="5029" y="612"/>
                      </a:lnTo>
                      <a:lnTo>
                        <a:pt x="5043" y="618"/>
                      </a:lnTo>
                      <a:lnTo>
                        <a:pt x="5058" y="623"/>
                      </a:lnTo>
                      <a:lnTo>
                        <a:pt x="5074" y="628"/>
                      </a:lnTo>
                      <a:lnTo>
                        <a:pt x="5089" y="632"/>
                      </a:lnTo>
                      <a:lnTo>
                        <a:pt x="5106" y="635"/>
                      </a:lnTo>
                      <a:lnTo>
                        <a:pt x="5122" y="637"/>
                      </a:lnTo>
                      <a:lnTo>
                        <a:pt x="5139" y="639"/>
                      </a:lnTo>
                      <a:lnTo>
                        <a:pt x="5158" y="640"/>
                      </a:lnTo>
                      <a:lnTo>
                        <a:pt x="5175" y="641"/>
                      </a:lnTo>
                      <a:lnTo>
                        <a:pt x="5203" y="640"/>
                      </a:lnTo>
                      <a:lnTo>
                        <a:pt x="5229" y="638"/>
                      </a:lnTo>
                      <a:lnTo>
                        <a:pt x="5253" y="635"/>
                      </a:lnTo>
                      <a:lnTo>
                        <a:pt x="5274" y="632"/>
                      </a:lnTo>
                      <a:lnTo>
                        <a:pt x="5294" y="628"/>
                      </a:lnTo>
                      <a:lnTo>
                        <a:pt x="5310" y="622"/>
                      </a:lnTo>
                      <a:lnTo>
                        <a:pt x="5324" y="617"/>
                      </a:lnTo>
                      <a:lnTo>
                        <a:pt x="5337" y="612"/>
                      </a:lnTo>
                      <a:lnTo>
                        <a:pt x="5318" y="523"/>
                      </a:lnTo>
                      <a:close/>
                      <a:moveTo>
                        <a:pt x="4374" y="631"/>
                      </a:moveTo>
                      <a:lnTo>
                        <a:pt x="4374" y="408"/>
                      </a:lnTo>
                      <a:lnTo>
                        <a:pt x="4374" y="371"/>
                      </a:lnTo>
                      <a:lnTo>
                        <a:pt x="4374" y="335"/>
                      </a:lnTo>
                      <a:lnTo>
                        <a:pt x="4374" y="301"/>
                      </a:lnTo>
                      <a:lnTo>
                        <a:pt x="4373" y="269"/>
                      </a:lnTo>
                      <a:lnTo>
                        <a:pt x="4372" y="237"/>
                      </a:lnTo>
                      <a:lnTo>
                        <a:pt x="4371" y="205"/>
                      </a:lnTo>
                      <a:lnTo>
                        <a:pt x="4370" y="175"/>
                      </a:lnTo>
                      <a:lnTo>
                        <a:pt x="4369" y="144"/>
                      </a:lnTo>
                      <a:lnTo>
                        <a:pt x="4371" y="144"/>
                      </a:lnTo>
                      <a:lnTo>
                        <a:pt x="4383" y="170"/>
                      </a:lnTo>
                      <a:lnTo>
                        <a:pt x="4396" y="198"/>
                      </a:lnTo>
                      <a:lnTo>
                        <a:pt x="4410" y="224"/>
                      </a:lnTo>
                      <a:lnTo>
                        <a:pt x="4423" y="251"/>
                      </a:lnTo>
                      <a:lnTo>
                        <a:pt x="4438" y="279"/>
                      </a:lnTo>
                      <a:lnTo>
                        <a:pt x="4453" y="306"/>
                      </a:lnTo>
                      <a:lnTo>
                        <a:pt x="4468" y="332"/>
                      </a:lnTo>
                      <a:lnTo>
                        <a:pt x="4483" y="358"/>
                      </a:lnTo>
                      <a:lnTo>
                        <a:pt x="4644" y="631"/>
                      </a:lnTo>
                      <a:lnTo>
                        <a:pt x="4761" y="631"/>
                      </a:lnTo>
                      <a:lnTo>
                        <a:pt x="4761" y="10"/>
                      </a:lnTo>
                      <a:lnTo>
                        <a:pt x="4657" y="10"/>
                      </a:lnTo>
                      <a:lnTo>
                        <a:pt x="4657" y="226"/>
                      </a:lnTo>
                      <a:lnTo>
                        <a:pt x="4657" y="261"/>
                      </a:lnTo>
                      <a:lnTo>
                        <a:pt x="4658" y="295"/>
                      </a:lnTo>
                      <a:lnTo>
                        <a:pt x="4658" y="328"/>
                      </a:lnTo>
                      <a:lnTo>
                        <a:pt x="4659" y="360"/>
                      </a:lnTo>
                      <a:lnTo>
                        <a:pt x="4661" y="391"/>
                      </a:lnTo>
                      <a:lnTo>
                        <a:pt x="4662" y="422"/>
                      </a:lnTo>
                      <a:lnTo>
                        <a:pt x="4665" y="453"/>
                      </a:lnTo>
                      <a:lnTo>
                        <a:pt x="4667" y="484"/>
                      </a:lnTo>
                      <a:lnTo>
                        <a:pt x="4665" y="485"/>
                      </a:lnTo>
                      <a:lnTo>
                        <a:pt x="4653" y="459"/>
                      </a:lnTo>
                      <a:lnTo>
                        <a:pt x="4642" y="433"/>
                      </a:lnTo>
                      <a:lnTo>
                        <a:pt x="4630" y="407"/>
                      </a:lnTo>
                      <a:lnTo>
                        <a:pt x="4616" y="381"/>
                      </a:lnTo>
                      <a:lnTo>
                        <a:pt x="4603" y="355"/>
                      </a:lnTo>
                      <a:lnTo>
                        <a:pt x="4589" y="328"/>
                      </a:lnTo>
                      <a:lnTo>
                        <a:pt x="4574" y="302"/>
                      </a:lnTo>
                      <a:lnTo>
                        <a:pt x="4559" y="277"/>
                      </a:lnTo>
                      <a:lnTo>
                        <a:pt x="4399" y="10"/>
                      </a:lnTo>
                      <a:lnTo>
                        <a:pt x="4270" y="10"/>
                      </a:lnTo>
                      <a:lnTo>
                        <a:pt x="4270" y="631"/>
                      </a:lnTo>
                      <a:lnTo>
                        <a:pt x="4374" y="631"/>
                      </a:lnTo>
                      <a:close/>
                      <a:moveTo>
                        <a:pt x="3827" y="369"/>
                      </a:moveTo>
                      <a:lnTo>
                        <a:pt x="3876" y="216"/>
                      </a:lnTo>
                      <a:lnTo>
                        <a:pt x="3884" y="187"/>
                      </a:lnTo>
                      <a:lnTo>
                        <a:pt x="3891" y="158"/>
                      </a:lnTo>
                      <a:lnTo>
                        <a:pt x="3898" y="129"/>
                      </a:lnTo>
                      <a:lnTo>
                        <a:pt x="3905" y="100"/>
                      </a:lnTo>
                      <a:lnTo>
                        <a:pt x="3908" y="100"/>
                      </a:lnTo>
                      <a:lnTo>
                        <a:pt x="3915" y="128"/>
                      </a:lnTo>
                      <a:lnTo>
                        <a:pt x="3922" y="157"/>
                      </a:lnTo>
                      <a:lnTo>
                        <a:pt x="3930" y="187"/>
                      </a:lnTo>
                      <a:lnTo>
                        <a:pt x="3938" y="217"/>
                      </a:lnTo>
                      <a:lnTo>
                        <a:pt x="3988" y="369"/>
                      </a:lnTo>
                      <a:lnTo>
                        <a:pt x="3827" y="369"/>
                      </a:lnTo>
                      <a:close/>
                      <a:moveTo>
                        <a:pt x="4006" y="456"/>
                      </a:moveTo>
                      <a:lnTo>
                        <a:pt x="4063" y="631"/>
                      </a:lnTo>
                      <a:lnTo>
                        <a:pt x="4184" y="631"/>
                      </a:lnTo>
                      <a:lnTo>
                        <a:pt x="3983" y="10"/>
                      </a:lnTo>
                      <a:lnTo>
                        <a:pt x="3839" y="10"/>
                      </a:lnTo>
                      <a:lnTo>
                        <a:pt x="3639" y="631"/>
                      </a:lnTo>
                      <a:lnTo>
                        <a:pt x="3756" y="631"/>
                      </a:lnTo>
                      <a:lnTo>
                        <a:pt x="3809" y="456"/>
                      </a:lnTo>
                      <a:lnTo>
                        <a:pt x="4006" y="456"/>
                      </a:lnTo>
                      <a:close/>
                      <a:moveTo>
                        <a:pt x="3389" y="631"/>
                      </a:moveTo>
                      <a:lnTo>
                        <a:pt x="3502" y="631"/>
                      </a:lnTo>
                      <a:lnTo>
                        <a:pt x="3502" y="105"/>
                      </a:lnTo>
                      <a:lnTo>
                        <a:pt x="3680" y="105"/>
                      </a:lnTo>
                      <a:lnTo>
                        <a:pt x="3680" y="10"/>
                      </a:lnTo>
                      <a:lnTo>
                        <a:pt x="3211" y="10"/>
                      </a:lnTo>
                      <a:lnTo>
                        <a:pt x="3211" y="105"/>
                      </a:lnTo>
                      <a:lnTo>
                        <a:pt x="3389" y="105"/>
                      </a:lnTo>
                      <a:lnTo>
                        <a:pt x="3389" y="631"/>
                      </a:lnTo>
                      <a:close/>
                      <a:moveTo>
                        <a:pt x="2906" y="631"/>
                      </a:moveTo>
                      <a:lnTo>
                        <a:pt x="3275" y="631"/>
                      </a:lnTo>
                      <a:lnTo>
                        <a:pt x="3275" y="536"/>
                      </a:lnTo>
                      <a:lnTo>
                        <a:pt x="3020" y="536"/>
                      </a:lnTo>
                      <a:lnTo>
                        <a:pt x="3020" y="10"/>
                      </a:lnTo>
                      <a:lnTo>
                        <a:pt x="2906" y="10"/>
                      </a:lnTo>
                      <a:lnTo>
                        <a:pt x="2906" y="631"/>
                      </a:lnTo>
                      <a:close/>
                      <a:moveTo>
                        <a:pt x="2293" y="10"/>
                      </a:moveTo>
                      <a:lnTo>
                        <a:pt x="2293" y="365"/>
                      </a:lnTo>
                      <a:lnTo>
                        <a:pt x="2293" y="383"/>
                      </a:lnTo>
                      <a:lnTo>
                        <a:pt x="2294" y="400"/>
                      </a:lnTo>
                      <a:lnTo>
                        <a:pt x="2295" y="417"/>
                      </a:lnTo>
                      <a:lnTo>
                        <a:pt x="2297" y="433"/>
                      </a:lnTo>
                      <a:lnTo>
                        <a:pt x="2299" y="449"/>
                      </a:lnTo>
                      <a:lnTo>
                        <a:pt x="2303" y="463"/>
                      </a:lnTo>
                      <a:lnTo>
                        <a:pt x="2306" y="477"/>
                      </a:lnTo>
                      <a:lnTo>
                        <a:pt x="2310" y="491"/>
                      </a:lnTo>
                      <a:lnTo>
                        <a:pt x="2314" y="503"/>
                      </a:lnTo>
                      <a:lnTo>
                        <a:pt x="2319" y="515"/>
                      </a:lnTo>
                      <a:lnTo>
                        <a:pt x="2324" y="528"/>
                      </a:lnTo>
                      <a:lnTo>
                        <a:pt x="2330" y="538"/>
                      </a:lnTo>
                      <a:lnTo>
                        <a:pt x="2336" y="548"/>
                      </a:lnTo>
                      <a:lnTo>
                        <a:pt x="2343" y="559"/>
                      </a:lnTo>
                      <a:lnTo>
                        <a:pt x="2350" y="568"/>
                      </a:lnTo>
                      <a:lnTo>
                        <a:pt x="2357" y="576"/>
                      </a:lnTo>
                      <a:lnTo>
                        <a:pt x="2365" y="584"/>
                      </a:lnTo>
                      <a:lnTo>
                        <a:pt x="2373" y="592"/>
                      </a:lnTo>
                      <a:lnTo>
                        <a:pt x="2383" y="599"/>
                      </a:lnTo>
                      <a:lnTo>
                        <a:pt x="2392" y="605"/>
                      </a:lnTo>
                      <a:lnTo>
                        <a:pt x="2401" y="611"/>
                      </a:lnTo>
                      <a:lnTo>
                        <a:pt x="2411" y="616"/>
                      </a:lnTo>
                      <a:lnTo>
                        <a:pt x="2422" y="621"/>
                      </a:lnTo>
                      <a:lnTo>
                        <a:pt x="2432" y="625"/>
                      </a:lnTo>
                      <a:lnTo>
                        <a:pt x="2443" y="629"/>
                      </a:lnTo>
                      <a:lnTo>
                        <a:pt x="2455" y="633"/>
                      </a:lnTo>
                      <a:lnTo>
                        <a:pt x="2466" y="635"/>
                      </a:lnTo>
                      <a:lnTo>
                        <a:pt x="2478" y="637"/>
                      </a:lnTo>
                      <a:lnTo>
                        <a:pt x="2503" y="640"/>
                      </a:lnTo>
                      <a:lnTo>
                        <a:pt x="2530" y="641"/>
                      </a:lnTo>
                      <a:lnTo>
                        <a:pt x="2543" y="641"/>
                      </a:lnTo>
                      <a:lnTo>
                        <a:pt x="2556" y="640"/>
                      </a:lnTo>
                      <a:lnTo>
                        <a:pt x="2570" y="639"/>
                      </a:lnTo>
                      <a:lnTo>
                        <a:pt x="2583" y="637"/>
                      </a:lnTo>
                      <a:lnTo>
                        <a:pt x="2595" y="635"/>
                      </a:lnTo>
                      <a:lnTo>
                        <a:pt x="2608" y="632"/>
                      </a:lnTo>
                      <a:lnTo>
                        <a:pt x="2619" y="629"/>
                      </a:lnTo>
                      <a:lnTo>
                        <a:pt x="2631" y="624"/>
                      </a:lnTo>
                      <a:lnTo>
                        <a:pt x="2643" y="620"/>
                      </a:lnTo>
                      <a:lnTo>
                        <a:pt x="2653" y="615"/>
                      </a:lnTo>
                      <a:lnTo>
                        <a:pt x="2663" y="610"/>
                      </a:lnTo>
                      <a:lnTo>
                        <a:pt x="2673" y="604"/>
                      </a:lnTo>
                      <a:lnTo>
                        <a:pt x="2683" y="598"/>
                      </a:lnTo>
                      <a:lnTo>
                        <a:pt x="2692" y="591"/>
                      </a:lnTo>
                      <a:lnTo>
                        <a:pt x="2701" y="582"/>
                      </a:lnTo>
                      <a:lnTo>
                        <a:pt x="2709" y="574"/>
                      </a:lnTo>
                      <a:lnTo>
                        <a:pt x="2718" y="566"/>
                      </a:lnTo>
                      <a:lnTo>
                        <a:pt x="2725" y="557"/>
                      </a:lnTo>
                      <a:lnTo>
                        <a:pt x="2732" y="546"/>
                      </a:lnTo>
                      <a:lnTo>
                        <a:pt x="2738" y="536"/>
                      </a:lnTo>
                      <a:lnTo>
                        <a:pt x="2744" y="525"/>
                      </a:lnTo>
                      <a:lnTo>
                        <a:pt x="2750" y="513"/>
                      </a:lnTo>
                      <a:lnTo>
                        <a:pt x="2755" y="501"/>
                      </a:lnTo>
                      <a:lnTo>
                        <a:pt x="2760" y="489"/>
                      </a:lnTo>
                      <a:lnTo>
                        <a:pt x="2764" y="475"/>
                      </a:lnTo>
                      <a:lnTo>
                        <a:pt x="2767" y="461"/>
                      </a:lnTo>
                      <a:lnTo>
                        <a:pt x="2770" y="446"/>
                      </a:lnTo>
                      <a:lnTo>
                        <a:pt x="2772" y="431"/>
                      </a:lnTo>
                      <a:lnTo>
                        <a:pt x="2774" y="416"/>
                      </a:lnTo>
                      <a:lnTo>
                        <a:pt x="2776" y="399"/>
                      </a:lnTo>
                      <a:lnTo>
                        <a:pt x="2777" y="383"/>
                      </a:lnTo>
                      <a:lnTo>
                        <a:pt x="2777" y="364"/>
                      </a:lnTo>
                      <a:lnTo>
                        <a:pt x="2777" y="10"/>
                      </a:lnTo>
                      <a:lnTo>
                        <a:pt x="2664" y="10"/>
                      </a:lnTo>
                      <a:lnTo>
                        <a:pt x="2664" y="372"/>
                      </a:lnTo>
                      <a:lnTo>
                        <a:pt x="2663" y="394"/>
                      </a:lnTo>
                      <a:lnTo>
                        <a:pt x="2661" y="415"/>
                      </a:lnTo>
                      <a:lnTo>
                        <a:pt x="2659" y="433"/>
                      </a:lnTo>
                      <a:lnTo>
                        <a:pt x="2655" y="451"/>
                      </a:lnTo>
                      <a:lnTo>
                        <a:pt x="2650" y="467"/>
                      </a:lnTo>
                      <a:lnTo>
                        <a:pt x="2644" y="481"/>
                      </a:lnTo>
                      <a:lnTo>
                        <a:pt x="2638" y="495"/>
                      </a:lnTo>
                      <a:lnTo>
                        <a:pt x="2629" y="506"/>
                      </a:lnTo>
                      <a:lnTo>
                        <a:pt x="2620" y="516"/>
                      </a:lnTo>
                      <a:lnTo>
                        <a:pt x="2611" y="526"/>
                      </a:lnTo>
                      <a:lnTo>
                        <a:pt x="2600" y="533"/>
                      </a:lnTo>
                      <a:lnTo>
                        <a:pt x="2588" y="539"/>
                      </a:lnTo>
                      <a:lnTo>
                        <a:pt x="2576" y="544"/>
                      </a:lnTo>
                      <a:lnTo>
                        <a:pt x="2563" y="547"/>
                      </a:lnTo>
                      <a:lnTo>
                        <a:pt x="2548" y="549"/>
                      </a:lnTo>
                      <a:lnTo>
                        <a:pt x="2534" y="549"/>
                      </a:lnTo>
                      <a:lnTo>
                        <a:pt x="2519" y="549"/>
                      </a:lnTo>
                      <a:lnTo>
                        <a:pt x="2506" y="547"/>
                      </a:lnTo>
                      <a:lnTo>
                        <a:pt x="2493" y="543"/>
                      </a:lnTo>
                      <a:lnTo>
                        <a:pt x="2481" y="539"/>
                      </a:lnTo>
                      <a:lnTo>
                        <a:pt x="2470" y="533"/>
                      </a:lnTo>
                      <a:lnTo>
                        <a:pt x="2460" y="526"/>
                      </a:lnTo>
                      <a:lnTo>
                        <a:pt x="2449" y="516"/>
                      </a:lnTo>
                      <a:lnTo>
                        <a:pt x="2441" y="506"/>
                      </a:lnTo>
                      <a:lnTo>
                        <a:pt x="2433" y="495"/>
                      </a:lnTo>
                      <a:lnTo>
                        <a:pt x="2426" y="481"/>
                      </a:lnTo>
                      <a:lnTo>
                        <a:pt x="2421" y="467"/>
                      </a:lnTo>
                      <a:lnTo>
                        <a:pt x="2416" y="451"/>
                      </a:lnTo>
                      <a:lnTo>
                        <a:pt x="2411" y="433"/>
                      </a:lnTo>
                      <a:lnTo>
                        <a:pt x="2408" y="415"/>
                      </a:lnTo>
                      <a:lnTo>
                        <a:pt x="2406" y="394"/>
                      </a:lnTo>
                      <a:lnTo>
                        <a:pt x="2406" y="372"/>
                      </a:lnTo>
                      <a:lnTo>
                        <a:pt x="2406" y="10"/>
                      </a:lnTo>
                      <a:lnTo>
                        <a:pt x="2293" y="10"/>
                      </a:lnTo>
                      <a:close/>
                      <a:moveTo>
                        <a:pt x="1789" y="601"/>
                      </a:moveTo>
                      <a:lnTo>
                        <a:pt x="1803" y="609"/>
                      </a:lnTo>
                      <a:lnTo>
                        <a:pt x="1821" y="616"/>
                      </a:lnTo>
                      <a:lnTo>
                        <a:pt x="1840" y="622"/>
                      </a:lnTo>
                      <a:lnTo>
                        <a:pt x="1861" y="629"/>
                      </a:lnTo>
                      <a:lnTo>
                        <a:pt x="1883" y="634"/>
                      </a:lnTo>
                      <a:lnTo>
                        <a:pt x="1908" y="637"/>
                      </a:lnTo>
                      <a:lnTo>
                        <a:pt x="1932" y="640"/>
                      </a:lnTo>
                      <a:lnTo>
                        <a:pt x="1956" y="641"/>
                      </a:lnTo>
                      <a:lnTo>
                        <a:pt x="1986" y="640"/>
                      </a:lnTo>
                      <a:lnTo>
                        <a:pt x="2013" y="637"/>
                      </a:lnTo>
                      <a:lnTo>
                        <a:pt x="2025" y="635"/>
                      </a:lnTo>
                      <a:lnTo>
                        <a:pt x="2037" y="632"/>
                      </a:lnTo>
                      <a:lnTo>
                        <a:pt x="2050" y="629"/>
                      </a:lnTo>
                      <a:lnTo>
                        <a:pt x="2061" y="625"/>
                      </a:lnTo>
                      <a:lnTo>
                        <a:pt x="2071" y="621"/>
                      </a:lnTo>
                      <a:lnTo>
                        <a:pt x="2082" y="617"/>
                      </a:lnTo>
                      <a:lnTo>
                        <a:pt x="2092" y="613"/>
                      </a:lnTo>
                      <a:lnTo>
                        <a:pt x="2101" y="608"/>
                      </a:lnTo>
                      <a:lnTo>
                        <a:pt x="2110" y="603"/>
                      </a:lnTo>
                      <a:lnTo>
                        <a:pt x="2119" y="597"/>
                      </a:lnTo>
                      <a:lnTo>
                        <a:pt x="2127" y="591"/>
                      </a:lnTo>
                      <a:lnTo>
                        <a:pt x="2134" y="584"/>
                      </a:lnTo>
                      <a:lnTo>
                        <a:pt x="2141" y="578"/>
                      </a:lnTo>
                      <a:lnTo>
                        <a:pt x="2147" y="571"/>
                      </a:lnTo>
                      <a:lnTo>
                        <a:pt x="2154" y="564"/>
                      </a:lnTo>
                      <a:lnTo>
                        <a:pt x="2160" y="557"/>
                      </a:lnTo>
                      <a:lnTo>
                        <a:pt x="2170" y="541"/>
                      </a:lnTo>
                      <a:lnTo>
                        <a:pt x="2177" y="526"/>
                      </a:lnTo>
                      <a:lnTo>
                        <a:pt x="2183" y="508"/>
                      </a:lnTo>
                      <a:lnTo>
                        <a:pt x="2189" y="491"/>
                      </a:lnTo>
                      <a:lnTo>
                        <a:pt x="2191" y="472"/>
                      </a:lnTo>
                      <a:lnTo>
                        <a:pt x="2192" y="454"/>
                      </a:lnTo>
                      <a:lnTo>
                        <a:pt x="2192" y="437"/>
                      </a:lnTo>
                      <a:lnTo>
                        <a:pt x="2190" y="422"/>
                      </a:lnTo>
                      <a:lnTo>
                        <a:pt x="2186" y="407"/>
                      </a:lnTo>
                      <a:lnTo>
                        <a:pt x="2182" y="393"/>
                      </a:lnTo>
                      <a:lnTo>
                        <a:pt x="2176" y="380"/>
                      </a:lnTo>
                      <a:lnTo>
                        <a:pt x="2170" y="367"/>
                      </a:lnTo>
                      <a:lnTo>
                        <a:pt x="2162" y="355"/>
                      </a:lnTo>
                      <a:lnTo>
                        <a:pt x="2153" y="344"/>
                      </a:lnTo>
                      <a:lnTo>
                        <a:pt x="2142" y="332"/>
                      </a:lnTo>
                      <a:lnTo>
                        <a:pt x="2130" y="322"/>
                      </a:lnTo>
                      <a:lnTo>
                        <a:pt x="2117" y="313"/>
                      </a:lnTo>
                      <a:lnTo>
                        <a:pt x="2102" y="303"/>
                      </a:lnTo>
                      <a:lnTo>
                        <a:pt x="2087" y="294"/>
                      </a:lnTo>
                      <a:lnTo>
                        <a:pt x="2070" y="286"/>
                      </a:lnTo>
                      <a:lnTo>
                        <a:pt x="2052" y="278"/>
                      </a:lnTo>
                      <a:lnTo>
                        <a:pt x="2032" y="270"/>
                      </a:lnTo>
                      <a:lnTo>
                        <a:pt x="2004" y="258"/>
                      </a:lnTo>
                      <a:lnTo>
                        <a:pt x="1979" y="247"/>
                      </a:lnTo>
                      <a:lnTo>
                        <a:pt x="1969" y="242"/>
                      </a:lnTo>
                      <a:lnTo>
                        <a:pt x="1958" y="236"/>
                      </a:lnTo>
                      <a:lnTo>
                        <a:pt x="1950" y="230"/>
                      </a:lnTo>
                      <a:lnTo>
                        <a:pt x="1942" y="224"/>
                      </a:lnTo>
                      <a:lnTo>
                        <a:pt x="1936" y="219"/>
                      </a:lnTo>
                      <a:lnTo>
                        <a:pt x="1930" y="213"/>
                      </a:lnTo>
                      <a:lnTo>
                        <a:pt x="1924" y="206"/>
                      </a:lnTo>
                      <a:lnTo>
                        <a:pt x="1920" y="200"/>
                      </a:lnTo>
                      <a:lnTo>
                        <a:pt x="1917" y="192"/>
                      </a:lnTo>
                      <a:lnTo>
                        <a:pt x="1915" y="184"/>
                      </a:lnTo>
                      <a:lnTo>
                        <a:pt x="1914" y="177"/>
                      </a:lnTo>
                      <a:lnTo>
                        <a:pt x="1914" y="168"/>
                      </a:lnTo>
                      <a:lnTo>
                        <a:pt x="1914" y="162"/>
                      </a:lnTo>
                      <a:lnTo>
                        <a:pt x="1915" y="154"/>
                      </a:lnTo>
                      <a:lnTo>
                        <a:pt x="1917" y="147"/>
                      </a:lnTo>
                      <a:lnTo>
                        <a:pt x="1919" y="141"/>
                      </a:lnTo>
                      <a:lnTo>
                        <a:pt x="1923" y="135"/>
                      </a:lnTo>
                      <a:lnTo>
                        <a:pt x="1928" y="129"/>
                      </a:lnTo>
                      <a:lnTo>
                        <a:pt x="1933" y="122"/>
                      </a:lnTo>
                      <a:lnTo>
                        <a:pt x="1938" y="117"/>
                      </a:lnTo>
                      <a:lnTo>
                        <a:pt x="1945" y="112"/>
                      </a:lnTo>
                      <a:lnTo>
                        <a:pt x="1952" y="107"/>
                      </a:lnTo>
                      <a:lnTo>
                        <a:pt x="1960" y="103"/>
                      </a:lnTo>
                      <a:lnTo>
                        <a:pt x="1970" y="100"/>
                      </a:lnTo>
                      <a:lnTo>
                        <a:pt x="1980" y="97"/>
                      </a:lnTo>
                      <a:lnTo>
                        <a:pt x="1991" y="95"/>
                      </a:lnTo>
                      <a:lnTo>
                        <a:pt x="2004" y="94"/>
                      </a:lnTo>
                      <a:lnTo>
                        <a:pt x="2016" y="94"/>
                      </a:lnTo>
                      <a:lnTo>
                        <a:pt x="2037" y="94"/>
                      </a:lnTo>
                      <a:lnTo>
                        <a:pt x="2057" y="96"/>
                      </a:lnTo>
                      <a:lnTo>
                        <a:pt x="2075" y="100"/>
                      </a:lnTo>
                      <a:lnTo>
                        <a:pt x="2092" y="104"/>
                      </a:lnTo>
                      <a:lnTo>
                        <a:pt x="2106" y="108"/>
                      </a:lnTo>
                      <a:lnTo>
                        <a:pt x="2120" y="113"/>
                      </a:lnTo>
                      <a:lnTo>
                        <a:pt x="2131" y="118"/>
                      </a:lnTo>
                      <a:lnTo>
                        <a:pt x="2140" y="122"/>
                      </a:lnTo>
                      <a:lnTo>
                        <a:pt x="2167" y="31"/>
                      </a:lnTo>
                      <a:lnTo>
                        <a:pt x="2155" y="25"/>
                      </a:lnTo>
                      <a:lnTo>
                        <a:pt x="2139" y="20"/>
                      </a:lnTo>
                      <a:lnTo>
                        <a:pt x="2124" y="14"/>
                      </a:lnTo>
                      <a:lnTo>
                        <a:pt x="2106" y="9"/>
                      </a:lnTo>
                      <a:lnTo>
                        <a:pt x="2087" y="6"/>
                      </a:lnTo>
                      <a:lnTo>
                        <a:pt x="2065" y="3"/>
                      </a:lnTo>
                      <a:lnTo>
                        <a:pt x="2043" y="1"/>
                      </a:lnTo>
                      <a:lnTo>
                        <a:pt x="2019" y="0"/>
                      </a:lnTo>
                      <a:lnTo>
                        <a:pt x="1994" y="1"/>
                      </a:lnTo>
                      <a:lnTo>
                        <a:pt x="1971" y="4"/>
                      </a:lnTo>
                      <a:lnTo>
                        <a:pt x="1948" y="8"/>
                      </a:lnTo>
                      <a:lnTo>
                        <a:pt x="1928" y="14"/>
                      </a:lnTo>
                      <a:lnTo>
                        <a:pt x="1908" y="22"/>
                      </a:lnTo>
                      <a:lnTo>
                        <a:pt x="1890" y="30"/>
                      </a:lnTo>
                      <a:lnTo>
                        <a:pt x="1873" y="40"/>
                      </a:lnTo>
                      <a:lnTo>
                        <a:pt x="1859" y="51"/>
                      </a:lnTo>
                      <a:lnTo>
                        <a:pt x="1845" y="64"/>
                      </a:lnTo>
                      <a:lnTo>
                        <a:pt x="1833" y="77"/>
                      </a:lnTo>
                      <a:lnTo>
                        <a:pt x="1823" y="93"/>
                      </a:lnTo>
                      <a:lnTo>
                        <a:pt x="1815" y="108"/>
                      </a:lnTo>
                      <a:lnTo>
                        <a:pt x="1808" y="124"/>
                      </a:lnTo>
                      <a:lnTo>
                        <a:pt x="1803" y="142"/>
                      </a:lnTo>
                      <a:lnTo>
                        <a:pt x="1800" y="159"/>
                      </a:lnTo>
                      <a:lnTo>
                        <a:pt x="1799" y="179"/>
                      </a:lnTo>
                      <a:lnTo>
                        <a:pt x="1800" y="194"/>
                      </a:lnTo>
                      <a:lnTo>
                        <a:pt x="1802" y="211"/>
                      </a:lnTo>
                      <a:lnTo>
                        <a:pt x="1806" y="225"/>
                      </a:lnTo>
                      <a:lnTo>
                        <a:pt x="1811" y="240"/>
                      </a:lnTo>
                      <a:lnTo>
                        <a:pt x="1818" y="253"/>
                      </a:lnTo>
                      <a:lnTo>
                        <a:pt x="1825" y="265"/>
                      </a:lnTo>
                      <a:lnTo>
                        <a:pt x="1834" y="277"/>
                      </a:lnTo>
                      <a:lnTo>
                        <a:pt x="1844" y="288"/>
                      </a:lnTo>
                      <a:lnTo>
                        <a:pt x="1857" y="299"/>
                      </a:lnTo>
                      <a:lnTo>
                        <a:pt x="1869" y="310"/>
                      </a:lnTo>
                      <a:lnTo>
                        <a:pt x="1882" y="319"/>
                      </a:lnTo>
                      <a:lnTo>
                        <a:pt x="1898" y="328"/>
                      </a:lnTo>
                      <a:lnTo>
                        <a:pt x="1913" y="336"/>
                      </a:lnTo>
                      <a:lnTo>
                        <a:pt x="1931" y="345"/>
                      </a:lnTo>
                      <a:lnTo>
                        <a:pt x="1948" y="352"/>
                      </a:lnTo>
                      <a:lnTo>
                        <a:pt x="1967" y="359"/>
                      </a:lnTo>
                      <a:lnTo>
                        <a:pt x="1994" y="369"/>
                      </a:lnTo>
                      <a:lnTo>
                        <a:pt x="2017" y="381"/>
                      </a:lnTo>
                      <a:lnTo>
                        <a:pt x="2027" y="386"/>
                      </a:lnTo>
                      <a:lnTo>
                        <a:pt x="2036" y="392"/>
                      </a:lnTo>
                      <a:lnTo>
                        <a:pt x="2044" y="397"/>
                      </a:lnTo>
                      <a:lnTo>
                        <a:pt x="2051" y="403"/>
                      </a:lnTo>
                      <a:lnTo>
                        <a:pt x="2057" y="409"/>
                      </a:lnTo>
                      <a:lnTo>
                        <a:pt x="2062" y="417"/>
                      </a:lnTo>
                      <a:lnTo>
                        <a:pt x="2067" y="423"/>
                      </a:lnTo>
                      <a:lnTo>
                        <a:pt x="2070" y="430"/>
                      </a:lnTo>
                      <a:lnTo>
                        <a:pt x="2073" y="437"/>
                      </a:lnTo>
                      <a:lnTo>
                        <a:pt x="2075" y="445"/>
                      </a:lnTo>
                      <a:lnTo>
                        <a:pt x="2077" y="454"/>
                      </a:lnTo>
                      <a:lnTo>
                        <a:pt x="2077" y="462"/>
                      </a:lnTo>
                      <a:lnTo>
                        <a:pt x="2077" y="471"/>
                      </a:lnTo>
                      <a:lnTo>
                        <a:pt x="2074" y="480"/>
                      </a:lnTo>
                      <a:lnTo>
                        <a:pt x="2072" y="489"/>
                      </a:lnTo>
                      <a:lnTo>
                        <a:pt x="2069" y="497"/>
                      </a:lnTo>
                      <a:lnTo>
                        <a:pt x="2065" y="504"/>
                      </a:lnTo>
                      <a:lnTo>
                        <a:pt x="2060" y="511"/>
                      </a:lnTo>
                      <a:lnTo>
                        <a:pt x="2054" y="517"/>
                      </a:lnTo>
                      <a:lnTo>
                        <a:pt x="2048" y="524"/>
                      </a:lnTo>
                      <a:lnTo>
                        <a:pt x="2040" y="529"/>
                      </a:lnTo>
                      <a:lnTo>
                        <a:pt x="2031" y="533"/>
                      </a:lnTo>
                      <a:lnTo>
                        <a:pt x="2022" y="537"/>
                      </a:lnTo>
                      <a:lnTo>
                        <a:pt x="2012" y="540"/>
                      </a:lnTo>
                      <a:lnTo>
                        <a:pt x="2002" y="543"/>
                      </a:lnTo>
                      <a:lnTo>
                        <a:pt x="1989" y="545"/>
                      </a:lnTo>
                      <a:lnTo>
                        <a:pt x="1977" y="546"/>
                      </a:lnTo>
                      <a:lnTo>
                        <a:pt x="1965" y="546"/>
                      </a:lnTo>
                      <a:lnTo>
                        <a:pt x="1943" y="546"/>
                      </a:lnTo>
                      <a:lnTo>
                        <a:pt x="1921" y="543"/>
                      </a:lnTo>
                      <a:lnTo>
                        <a:pt x="1901" y="540"/>
                      </a:lnTo>
                      <a:lnTo>
                        <a:pt x="1881" y="535"/>
                      </a:lnTo>
                      <a:lnTo>
                        <a:pt x="1863" y="529"/>
                      </a:lnTo>
                      <a:lnTo>
                        <a:pt x="1845" y="523"/>
                      </a:lnTo>
                      <a:lnTo>
                        <a:pt x="1829" y="514"/>
                      </a:lnTo>
                      <a:lnTo>
                        <a:pt x="1815" y="507"/>
                      </a:lnTo>
                      <a:lnTo>
                        <a:pt x="1789" y="601"/>
                      </a:lnTo>
                      <a:close/>
                      <a:moveTo>
                        <a:pt x="1300" y="631"/>
                      </a:moveTo>
                      <a:lnTo>
                        <a:pt x="1300" y="408"/>
                      </a:lnTo>
                      <a:lnTo>
                        <a:pt x="1300" y="371"/>
                      </a:lnTo>
                      <a:lnTo>
                        <a:pt x="1299" y="335"/>
                      </a:lnTo>
                      <a:lnTo>
                        <a:pt x="1299" y="301"/>
                      </a:lnTo>
                      <a:lnTo>
                        <a:pt x="1298" y="269"/>
                      </a:lnTo>
                      <a:lnTo>
                        <a:pt x="1298" y="237"/>
                      </a:lnTo>
                      <a:lnTo>
                        <a:pt x="1297" y="205"/>
                      </a:lnTo>
                      <a:lnTo>
                        <a:pt x="1295" y="175"/>
                      </a:lnTo>
                      <a:lnTo>
                        <a:pt x="1294" y="144"/>
                      </a:lnTo>
                      <a:lnTo>
                        <a:pt x="1297" y="144"/>
                      </a:lnTo>
                      <a:lnTo>
                        <a:pt x="1308" y="170"/>
                      </a:lnTo>
                      <a:lnTo>
                        <a:pt x="1321" y="198"/>
                      </a:lnTo>
                      <a:lnTo>
                        <a:pt x="1335" y="224"/>
                      </a:lnTo>
                      <a:lnTo>
                        <a:pt x="1348" y="251"/>
                      </a:lnTo>
                      <a:lnTo>
                        <a:pt x="1362" y="279"/>
                      </a:lnTo>
                      <a:lnTo>
                        <a:pt x="1378" y="306"/>
                      </a:lnTo>
                      <a:lnTo>
                        <a:pt x="1392" y="332"/>
                      </a:lnTo>
                      <a:lnTo>
                        <a:pt x="1408" y="358"/>
                      </a:lnTo>
                      <a:lnTo>
                        <a:pt x="1569" y="631"/>
                      </a:lnTo>
                      <a:lnTo>
                        <a:pt x="1686" y="631"/>
                      </a:lnTo>
                      <a:lnTo>
                        <a:pt x="1686" y="10"/>
                      </a:lnTo>
                      <a:lnTo>
                        <a:pt x="1582" y="10"/>
                      </a:lnTo>
                      <a:lnTo>
                        <a:pt x="1582" y="226"/>
                      </a:lnTo>
                      <a:lnTo>
                        <a:pt x="1582" y="261"/>
                      </a:lnTo>
                      <a:lnTo>
                        <a:pt x="1582" y="295"/>
                      </a:lnTo>
                      <a:lnTo>
                        <a:pt x="1583" y="328"/>
                      </a:lnTo>
                      <a:lnTo>
                        <a:pt x="1584" y="360"/>
                      </a:lnTo>
                      <a:lnTo>
                        <a:pt x="1585" y="391"/>
                      </a:lnTo>
                      <a:lnTo>
                        <a:pt x="1587" y="422"/>
                      </a:lnTo>
                      <a:lnTo>
                        <a:pt x="1589" y="453"/>
                      </a:lnTo>
                      <a:lnTo>
                        <a:pt x="1592" y="484"/>
                      </a:lnTo>
                      <a:lnTo>
                        <a:pt x="1589" y="485"/>
                      </a:lnTo>
                      <a:lnTo>
                        <a:pt x="1578" y="459"/>
                      </a:lnTo>
                      <a:lnTo>
                        <a:pt x="1567" y="433"/>
                      </a:lnTo>
                      <a:lnTo>
                        <a:pt x="1555" y="407"/>
                      </a:lnTo>
                      <a:lnTo>
                        <a:pt x="1541" y="381"/>
                      </a:lnTo>
                      <a:lnTo>
                        <a:pt x="1528" y="355"/>
                      </a:lnTo>
                      <a:lnTo>
                        <a:pt x="1513" y="328"/>
                      </a:lnTo>
                      <a:lnTo>
                        <a:pt x="1499" y="302"/>
                      </a:lnTo>
                      <a:lnTo>
                        <a:pt x="1484" y="277"/>
                      </a:lnTo>
                      <a:lnTo>
                        <a:pt x="1324" y="10"/>
                      </a:lnTo>
                      <a:lnTo>
                        <a:pt x="1195" y="10"/>
                      </a:lnTo>
                      <a:lnTo>
                        <a:pt x="1195" y="631"/>
                      </a:lnTo>
                      <a:lnTo>
                        <a:pt x="1300" y="631"/>
                      </a:lnTo>
                      <a:close/>
                      <a:moveTo>
                        <a:pt x="804" y="550"/>
                      </a:moveTo>
                      <a:lnTo>
                        <a:pt x="795" y="549"/>
                      </a:lnTo>
                      <a:lnTo>
                        <a:pt x="785" y="549"/>
                      </a:lnTo>
                      <a:lnTo>
                        <a:pt x="776" y="547"/>
                      </a:lnTo>
                      <a:lnTo>
                        <a:pt x="766" y="545"/>
                      </a:lnTo>
                      <a:lnTo>
                        <a:pt x="757" y="543"/>
                      </a:lnTo>
                      <a:lnTo>
                        <a:pt x="749" y="540"/>
                      </a:lnTo>
                      <a:lnTo>
                        <a:pt x="741" y="536"/>
                      </a:lnTo>
                      <a:lnTo>
                        <a:pt x="733" y="532"/>
                      </a:lnTo>
                      <a:lnTo>
                        <a:pt x="724" y="527"/>
                      </a:lnTo>
                      <a:lnTo>
                        <a:pt x="717" y="523"/>
                      </a:lnTo>
                      <a:lnTo>
                        <a:pt x="710" y="516"/>
                      </a:lnTo>
                      <a:lnTo>
                        <a:pt x="703" y="510"/>
                      </a:lnTo>
                      <a:lnTo>
                        <a:pt x="690" y="497"/>
                      </a:lnTo>
                      <a:lnTo>
                        <a:pt x="679" y="482"/>
                      </a:lnTo>
                      <a:lnTo>
                        <a:pt x="668" y="466"/>
                      </a:lnTo>
                      <a:lnTo>
                        <a:pt x="660" y="449"/>
                      </a:lnTo>
                      <a:lnTo>
                        <a:pt x="651" y="430"/>
                      </a:lnTo>
                      <a:lnTo>
                        <a:pt x="645" y="410"/>
                      </a:lnTo>
                      <a:lnTo>
                        <a:pt x="640" y="389"/>
                      </a:lnTo>
                      <a:lnTo>
                        <a:pt x="637" y="367"/>
                      </a:lnTo>
                      <a:lnTo>
                        <a:pt x="634" y="346"/>
                      </a:lnTo>
                      <a:lnTo>
                        <a:pt x="634" y="322"/>
                      </a:lnTo>
                      <a:lnTo>
                        <a:pt x="634" y="299"/>
                      </a:lnTo>
                      <a:lnTo>
                        <a:pt x="636" y="277"/>
                      </a:lnTo>
                      <a:lnTo>
                        <a:pt x="640" y="255"/>
                      </a:lnTo>
                      <a:lnTo>
                        <a:pt x="645" y="235"/>
                      </a:lnTo>
                      <a:lnTo>
                        <a:pt x="651" y="214"/>
                      </a:lnTo>
                      <a:lnTo>
                        <a:pt x="659" y="194"/>
                      </a:lnTo>
                      <a:lnTo>
                        <a:pt x="668" y="177"/>
                      </a:lnTo>
                      <a:lnTo>
                        <a:pt x="677" y="160"/>
                      </a:lnTo>
                      <a:lnTo>
                        <a:pt x="689" y="145"/>
                      </a:lnTo>
                      <a:lnTo>
                        <a:pt x="702" y="132"/>
                      </a:lnTo>
                      <a:lnTo>
                        <a:pt x="709" y="126"/>
                      </a:lnTo>
                      <a:lnTo>
                        <a:pt x="716" y="119"/>
                      </a:lnTo>
                      <a:lnTo>
                        <a:pt x="723" y="114"/>
                      </a:lnTo>
                      <a:lnTo>
                        <a:pt x="732" y="109"/>
                      </a:lnTo>
                      <a:lnTo>
                        <a:pt x="740" y="105"/>
                      </a:lnTo>
                      <a:lnTo>
                        <a:pt x="748" y="102"/>
                      </a:lnTo>
                      <a:lnTo>
                        <a:pt x="757" y="99"/>
                      </a:lnTo>
                      <a:lnTo>
                        <a:pt x="766" y="96"/>
                      </a:lnTo>
                      <a:lnTo>
                        <a:pt x="776" y="94"/>
                      </a:lnTo>
                      <a:lnTo>
                        <a:pt x="786" y="92"/>
                      </a:lnTo>
                      <a:lnTo>
                        <a:pt x="795" y="91"/>
                      </a:lnTo>
                      <a:lnTo>
                        <a:pt x="807" y="91"/>
                      </a:lnTo>
                      <a:lnTo>
                        <a:pt x="817" y="91"/>
                      </a:lnTo>
                      <a:lnTo>
                        <a:pt x="827" y="92"/>
                      </a:lnTo>
                      <a:lnTo>
                        <a:pt x="836" y="94"/>
                      </a:lnTo>
                      <a:lnTo>
                        <a:pt x="846" y="96"/>
                      </a:lnTo>
                      <a:lnTo>
                        <a:pt x="855" y="99"/>
                      </a:lnTo>
                      <a:lnTo>
                        <a:pt x="864" y="102"/>
                      </a:lnTo>
                      <a:lnTo>
                        <a:pt x="872" y="106"/>
                      </a:lnTo>
                      <a:lnTo>
                        <a:pt x="881" y="110"/>
                      </a:lnTo>
                      <a:lnTo>
                        <a:pt x="889" y="114"/>
                      </a:lnTo>
                      <a:lnTo>
                        <a:pt x="896" y="120"/>
                      </a:lnTo>
                      <a:lnTo>
                        <a:pt x="903" y="126"/>
                      </a:lnTo>
                      <a:lnTo>
                        <a:pt x="910" y="132"/>
                      </a:lnTo>
                      <a:lnTo>
                        <a:pt x="923" y="145"/>
                      </a:lnTo>
                      <a:lnTo>
                        <a:pt x="934" y="160"/>
                      </a:lnTo>
                      <a:lnTo>
                        <a:pt x="944" y="177"/>
                      </a:lnTo>
                      <a:lnTo>
                        <a:pt x="952" y="194"/>
                      </a:lnTo>
                      <a:lnTo>
                        <a:pt x="961" y="214"/>
                      </a:lnTo>
                      <a:lnTo>
                        <a:pt x="967" y="234"/>
                      </a:lnTo>
                      <a:lnTo>
                        <a:pt x="971" y="254"/>
                      </a:lnTo>
                      <a:lnTo>
                        <a:pt x="974" y="275"/>
                      </a:lnTo>
                      <a:lnTo>
                        <a:pt x="976" y="296"/>
                      </a:lnTo>
                      <a:lnTo>
                        <a:pt x="977" y="318"/>
                      </a:lnTo>
                      <a:lnTo>
                        <a:pt x="976" y="343"/>
                      </a:lnTo>
                      <a:lnTo>
                        <a:pt x="974" y="365"/>
                      </a:lnTo>
                      <a:lnTo>
                        <a:pt x="971" y="388"/>
                      </a:lnTo>
                      <a:lnTo>
                        <a:pt x="966" y="409"/>
                      </a:lnTo>
                      <a:lnTo>
                        <a:pt x="960" y="430"/>
                      </a:lnTo>
                      <a:lnTo>
                        <a:pt x="951" y="449"/>
                      </a:lnTo>
                      <a:lnTo>
                        <a:pt x="943" y="467"/>
                      </a:lnTo>
                      <a:lnTo>
                        <a:pt x="933" y="482"/>
                      </a:lnTo>
                      <a:lnTo>
                        <a:pt x="921" y="498"/>
                      </a:lnTo>
                      <a:lnTo>
                        <a:pt x="908" y="511"/>
                      </a:lnTo>
                      <a:lnTo>
                        <a:pt x="901" y="517"/>
                      </a:lnTo>
                      <a:lnTo>
                        <a:pt x="894" y="523"/>
                      </a:lnTo>
                      <a:lnTo>
                        <a:pt x="887" y="528"/>
                      </a:lnTo>
                      <a:lnTo>
                        <a:pt x="878" y="532"/>
                      </a:lnTo>
                      <a:lnTo>
                        <a:pt x="870" y="536"/>
                      </a:lnTo>
                      <a:lnTo>
                        <a:pt x="862" y="540"/>
                      </a:lnTo>
                      <a:lnTo>
                        <a:pt x="854" y="543"/>
                      </a:lnTo>
                      <a:lnTo>
                        <a:pt x="845" y="545"/>
                      </a:lnTo>
                      <a:lnTo>
                        <a:pt x="835" y="547"/>
                      </a:lnTo>
                      <a:lnTo>
                        <a:pt x="826" y="549"/>
                      </a:lnTo>
                      <a:lnTo>
                        <a:pt x="816" y="549"/>
                      </a:lnTo>
                      <a:lnTo>
                        <a:pt x="805" y="550"/>
                      </a:lnTo>
                      <a:lnTo>
                        <a:pt x="804" y="550"/>
                      </a:lnTo>
                      <a:close/>
                      <a:moveTo>
                        <a:pt x="802" y="641"/>
                      </a:moveTo>
                      <a:lnTo>
                        <a:pt x="818" y="641"/>
                      </a:lnTo>
                      <a:lnTo>
                        <a:pt x="833" y="640"/>
                      </a:lnTo>
                      <a:lnTo>
                        <a:pt x="849" y="638"/>
                      </a:lnTo>
                      <a:lnTo>
                        <a:pt x="863" y="636"/>
                      </a:lnTo>
                      <a:lnTo>
                        <a:pt x="878" y="633"/>
                      </a:lnTo>
                      <a:lnTo>
                        <a:pt x="893" y="629"/>
                      </a:lnTo>
                      <a:lnTo>
                        <a:pt x="906" y="624"/>
                      </a:lnTo>
                      <a:lnTo>
                        <a:pt x="920" y="619"/>
                      </a:lnTo>
                      <a:lnTo>
                        <a:pt x="933" y="613"/>
                      </a:lnTo>
                      <a:lnTo>
                        <a:pt x="946" y="607"/>
                      </a:lnTo>
                      <a:lnTo>
                        <a:pt x="959" y="600"/>
                      </a:lnTo>
                      <a:lnTo>
                        <a:pt x="970" y="593"/>
                      </a:lnTo>
                      <a:lnTo>
                        <a:pt x="982" y="584"/>
                      </a:lnTo>
                      <a:lnTo>
                        <a:pt x="993" y="575"/>
                      </a:lnTo>
                      <a:lnTo>
                        <a:pt x="1004" y="566"/>
                      </a:lnTo>
                      <a:lnTo>
                        <a:pt x="1013" y="556"/>
                      </a:lnTo>
                      <a:lnTo>
                        <a:pt x="1023" y="545"/>
                      </a:lnTo>
                      <a:lnTo>
                        <a:pt x="1033" y="533"/>
                      </a:lnTo>
                      <a:lnTo>
                        <a:pt x="1041" y="522"/>
                      </a:lnTo>
                      <a:lnTo>
                        <a:pt x="1049" y="509"/>
                      </a:lnTo>
                      <a:lnTo>
                        <a:pt x="1056" y="496"/>
                      </a:lnTo>
                      <a:lnTo>
                        <a:pt x="1063" y="482"/>
                      </a:lnTo>
                      <a:lnTo>
                        <a:pt x="1070" y="468"/>
                      </a:lnTo>
                      <a:lnTo>
                        <a:pt x="1076" y="453"/>
                      </a:lnTo>
                      <a:lnTo>
                        <a:pt x="1081" y="437"/>
                      </a:lnTo>
                      <a:lnTo>
                        <a:pt x="1085" y="422"/>
                      </a:lnTo>
                      <a:lnTo>
                        <a:pt x="1089" y="405"/>
                      </a:lnTo>
                      <a:lnTo>
                        <a:pt x="1092" y="388"/>
                      </a:lnTo>
                      <a:lnTo>
                        <a:pt x="1094" y="370"/>
                      </a:lnTo>
                      <a:lnTo>
                        <a:pt x="1096" y="352"/>
                      </a:lnTo>
                      <a:lnTo>
                        <a:pt x="1097" y="333"/>
                      </a:lnTo>
                      <a:lnTo>
                        <a:pt x="1097" y="314"/>
                      </a:lnTo>
                      <a:lnTo>
                        <a:pt x="1097" y="297"/>
                      </a:lnTo>
                      <a:lnTo>
                        <a:pt x="1096" y="281"/>
                      </a:lnTo>
                      <a:lnTo>
                        <a:pt x="1095" y="265"/>
                      </a:lnTo>
                      <a:lnTo>
                        <a:pt x="1093" y="250"/>
                      </a:lnTo>
                      <a:lnTo>
                        <a:pt x="1090" y="235"/>
                      </a:lnTo>
                      <a:lnTo>
                        <a:pt x="1087" y="219"/>
                      </a:lnTo>
                      <a:lnTo>
                        <a:pt x="1083" y="205"/>
                      </a:lnTo>
                      <a:lnTo>
                        <a:pt x="1078" y="190"/>
                      </a:lnTo>
                      <a:lnTo>
                        <a:pt x="1073" y="176"/>
                      </a:lnTo>
                      <a:lnTo>
                        <a:pt x="1068" y="163"/>
                      </a:lnTo>
                      <a:lnTo>
                        <a:pt x="1061" y="149"/>
                      </a:lnTo>
                      <a:lnTo>
                        <a:pt x="1054" y="137"/>
                      </a:lnTo>
                      <a:lnTo>
                        <a:pt x="1047" y="124"/>
                      </a:lnTo>
                      <a:lnTo>
                        <a:pt x="1039" y="113"/>
                      </a:lnTo>
                      <a:lnTo>
                        <a:pt x="1031" y="102"/>
                      </a:lnTo>
                      <a:lnTo>
                        <a:pt x="1021" y="91"/>
                      </a:lnTo>
                      <a:lnTo>
                        <a:pt x="1012" y="80"/>
                      </a:lnTo>
                      <a:lnTo>
                        <a:pt x="1002" y="71"/>
                      </a:lnTo>
                      <a:lnTo>
                        <a:pt x="991" y="62"/>
                      </a:lnTo>
                      <a:lnTo>
                        <a:pt x="980" y="52"/>
                      </a:lnTo>
                      <a:lnTo>
                        <a:pt x="969" y="44"/>
                      </a:lnTo>
                      <a:lnTo>
                        <a:pt x="957" y="37"/>
                      </a:lnTo>
                      <a:lnTo>
                        <a:pt x="944" y="30"/>
                      </a:lnTo>
                      <a:lnTo>
                        <a:pt x="932" y="24"/>
                      </a:lnTo>
                      <a:lnTo>
                        <a:pt x="917" y="19"/>
                      </a:lnTo>
                      <a:lnTo>
                        <a:pt x="904" y="13"/>
                      </a:lnTo>
                      <a:lnTo>
                        <a:pt x="890" y="9"/>
                      </a:lnTo>
                      <a:lnTo>
                        <a:pt x="874" y="6"/>
                      </a:lnTo>
                      <a:lnTo>
                        <a:pt x="859" y="3"/>
                      </a:lnTo>
                      <a:lnTo>
                        <a:pt x="844" y="2"/>
                      </a:lnTo>
                      <a:lnTo>
                        <a:pt x="827" y="0"/>
                      </a:lnTo>
                      <a:lnTo>
                        <a:pt x="811" y="0"/>
                      </a:lnTo>
                      <a:lnTo>
                        <a:pt x="794" y="0"/>
                      </a:lnTo>
                      <a:lnTo>
                        <a:pt x="778" y="2"/>
                      </a:lnTo>
                      <a:lnTo>
                        <a:pt x="762" y="3"/>
                      </a:lnTo>
                      <a:lnTo>
                        <a:pt x="747" y="6"/>
                      </a:lnTo>
                      <a:lnTo>
                        <a:pt x="733" y="9"/>
                      </a:lnTo>
                      <a:lnTo>
                        <a:pt x="718" y="13"/>
                      </a:lnTo>
                      <a:lnTo>
                        <a:pt x="704" y="19"/>
                      </a:lnTo>
                      <a:lnTo>
                        <a:pt x="690" y="24"/>
                      </a:lnTo>
                      <a:lnTo>
                        <a:pt x="677" y="30"/>
                      </a:lnTo>
                      <a:lnTo>
                        <a:pt x="665" y="37"/>
                      </a:lnTo>
                      <a:lnTo>
                        <a:pt x="652" y="44"/>
                      </a:lnTo>
                      <a:lnTo>
                        <a:pt x="640" y="52"/>
                      </a:lnTo>
                      <a:lnTo>
                        <a:pt x="629" y="62"/>
                      </a:lnTo>
                      <a:lnTo>
                        <a:pt x="617" y="71"/>
                      </a:lnTo>
                      <a:lnTo>
                        <a:pt x="607" y="80"/>
                      </a:lnTo>
                      <a:lnTo>
                        <a:pt x="597" y="92"/>
                      </a:lnTo>
                      <a:lnTo>
                        <a:pt x="588" y="102"/>
                      </a:lnTo>
                      <a:lnTo>
                        <a:pt x="578" y="114"/>
                      </a:lnTo>
                      <a:lnTo>
                        <a:pt x="570" y="126"/>
                      </a:lnTo>
                      <a:lnTo>
                        <a:pt x="562" y="139"/>
                      </a:lnTo>
                      <a:lnTo>
                        <a:pt x="555" y="151"/>
                      </a:lnTo>
                      <a:lnTo>
                        <a:pt x="549" y="166"/>
                      </a:lnTo>
                      <a:lnTo>
                        <a:pt x="542" y="179"/>
                      </a:lnTo>
                      <a:lnTo>
                        <a:pt x="536" y="194"/>
                      </a:lnTo>
                      <a:lnTo>
                        <a:pt x="531" y="209"/>
                      </a:lnTo>
                      <a:lnTo>
                        <a:pt x="527" y="224"/>
                      </a:lnTo>
                      <a:lnTo>
                        <a:pt x="524" y="241"/>
                      </a:lnTo>
                      <a:lnTo>
                        <a:pt x="521" y="256"/>
                      </a:lnTo>
                      <a:lnTo>
                        <a:pt x="518" y="273"/>
                      </a:lnTo>
                      <a:lnTo>
                        <a:pt x="517" y="290"/>
                      </a:lnTo>
                      <a:lnTo>
                        <a:pt x="516" y="308"/>
                      </a:lnTo>
                      <a:lnTo>
                        <a:pt x="515" y="325"/>
                      </a:lnTo>
                      <a:lnTo>
                        <a:pt x="516" y="342"/>
                      </a:lnTo>
                      <a:lnTo>
                        <a:pt x="517" y="359"/>
                      </a:lnTo>
                      <a:lnTo>
                        <a:pt x="518" y="374"/>
                      </a:lnTo>
                      <a:lnTo>
                        <a:pt x="520" y="391"/>
                      </a:lnTo>
                      <a:lnTo>
                        <a:pt x="523" y="406"/>
                      </a:lnTo>
                      <a:lnTo>
                        <a:pt x="526" y="422"/>
                      </a:lnTo>
                      <a:lnTo>
                        <a:pt x="530" y="436"/>
                      </a:lnTo>
                      <a:lnTo>
                        <a:pt x="535" y="452"/>
                      </a:lnTo>
                      <a:lnTo>
                        <a:pt x="540" y="465"/>
                      </a:lnTo>
                      <a:lnTo>
                        <a:pt x="547" y="479"/>
                      </a:lnTo>
                      <a:lnTo>
                        <a:pt x="553" y="492"/>
                      </a:lnTo>
                      <a:lnTo>
                        <a:pt x="559" y="505"/>
                      </a:lnTo>
                      <a:lnTo>
                        <a:pt x="567" y="517"/>
                      </a:lnTo>
                      <a:lnTo>
                        <a:pt x="575" y="529"/>
                      </a:lnTo>
                      <a:lnTo>
                        <a:pt x="584" y="540"/>
                      </a:lnTo>
                      <a:lnTo>
                        <a:pt x="593" y="551"/>
                      </a:lnTo>
                      <a:lnTo>
                        <a:pt x="602" y="562"/>
                      </a:lnTo>
                      <a:lnTo>
                        <a:pt x="612" y="571"/>
                      </a:lnTo>
                      <a:lnTo>
                        <a:pt x="623" y="580"/>
                      </a:lnTo>
                      <a:lnTo>
                        <a:pt x="634" y="588"/>
                      </a:lnTo>
                      <a:lnTo>
                        <a:pt x="645" y="597"/>
                      </a:lnTo>
                      <a:lnTo>
                        <a:pt x="658" y="604"/>
                      </a:lnTo>
                      <a:lnTo>
                        <a:pt x="670" y="611"/>
                      </a:lnTo>
                      <a:lnTo>
                        <a:pt x="682" y="617"/>
                      </a:lnTo>
                      <a:lnTo>
                        <a:pt x="696" y="622"/>
                      </a:lnTo>
                      <a:lnTo>
                        <a:pt x="710" y="628"/>
                      </a:lnTo>
                      <a:lnTo>
                        <a:pt x="724" y="632"/>
                      </a:lnTo>
                      <a:lnTo>
                        <a:pt x="739" y="635"/>
                      </a:lnTo>
                      <a:lnTo>
                        <a:pt x="753" y="638"/>
                      </a:lnTo>
                      <a:lnTo>
                        <a:pt x="769" y="640"/>
                      </a:lnTo>
                      <a:lnTo>
                        <a:pt x="785" y="641"/>
                      </a:lnTo>
                      <a:lnTo>
                        <a:pt x="801" y="641"/>
                      </a:lnTo>
                      <a:lnTo>
                        <a:pt x="802" y="641"/>
                      </a:lnTo>
                      <a:close/>
                      <a:moveTo>
                        <a:pt x="458" y="523"/>
                      </a:moveTo>
                      <a:lnTo>
                        <a:pt x="447" y="528"/>
                      </a:lnTo>
                      <a:lnTo>
                        <a:pt x="434" y="532"/>
                      </a:lnTo>
                      <a:lnTo>
                        <a:pt x="418" y="536"/>
                      </a:lnTo>
                      <a:lnTo>
                        <a:pt x="403" y="539"/>
                      </a:lnTo>
                      <a:lnTo>
                        <a:pt x="386" y="542"/>
                      </a:lnTo>
                      <a:lnTo>
                        <a:pt x="370" y="544"/>
                      </a:lnTo>
                      <a:lnTo>
                        <a:pt x="352" y="545"/>
                      </a:lnTo>
                      <a:lnTo>
                        <a:pt x="335" y="545"/>
                      </a:lnTo>
                      <a:lnTo>
                        <a:pt x="323" y="545"/>
                      </a:lnTo>
                      <a:lnTo>
                        <a:pt x="310" y="544"/>
                      </a:lnTo>
                      <a:lnTo>
                        <a:pt x="298" y="543"/>
                      </a:lnTo>
                      <a:lnTo>
                        <a:pt x="287" y="541"/>
                      </a:lnTo>
                      <a:lnTo>
                        <a:pt x="275" y="539"/>
                      </a:lnTo>
                      <a:lnTo>
                        <a:pt x="265" y="537"/>
                      </a:lnTo>
                      <a:lnTo>
                        <a:pt x="254" y="534"/>
                      </a:lnTo>
                      <a:lnTo>
                        <a:pt x="243" y="530"/>
                      </a:lnTo>
                      <a:lnTo>
                        <a:pt x="234" y="526"/>
                      </a:lnTo>
                      <a:lnTo>
                        <a:pt x="225" y="522"/>
                      </a:lnTo>
                      <a:lnTo>
                        <a:pt x="216" y="516"/>
                      </a:lnTo>
                      <a:lnTo>
                        <a:pt x="207" y="511"/>
                      </a:lnTo>
                      <a:lnTo>
                        <a:pt x="198" y="505"/>
                      </a:lnTo>
                      <a:lnTo>
                        <a:pt x="191" y="499"/>
                      </a:lnTo>
                      <a:lnTo>
                        <a:pt x="183" y="492"/>
                      </a:lnTo>
                      <a:lnTo>
                        <a:pt x="177" y="486"/>
                      </a:lnTo>
                      <a:lnTo>
                        <a:pt x="169" y="477"/>
                      </a:lnTo>
                      <a:lnTo>
                        <a:pt x="163" y="470"/>
                      </a:lnTo>
                      <a:lnTo>
                        <a:pt x="157" y="462"/>
                      </a:lnTo>
                      <a:lnTo>
                        <a:pt x="152" y="453"/>
                      </a:lnTo>
                      <a:lnTo>
                        <a:pt x="147" y="443"/>
                      </a:lnTo>
                      <a:lnTo>
                        <a:pt x="142" y="434"/>
                      </a:lnTo>
                      <a:lnTo>
                        <a:pt x="138" y="425"/>
                      </a:lnTo>
                      <a:lnTo>
                        <a:pt x="134" y="415"/>
                      </a:lnTo>
                      <a:lnTo>
                        <a:pt x="127" y="393"/>
                      </a:lnTo>
                      <a:lnTo>
                        <a:pt x="123" y="371"/>
                      </a:lnTo>
                      <a:lnTo>
                        <a:pt x="120" y="347"/>
                      </a:lnTo>
                      <a:lnTo>
                        <a:pt x="119" y="322"/>
                      </a:lnTo>
                      <a:lnTo>
                        <a:pt x="119" y="309"/>
                      </a:lnTo>
                      <a:lnTo>
                        <a:pt x="120" y="295"/>
                      </a:lnTo>
                      <a:lnTo>
                        <a:pt x="122" y="282"/>
                      </a:lnTo>
                      <a:lnTo>
                        <a:pt x="123" y="270"/>
                      </a:lnTo>
                      <a:lnTo>
                        <a:pt x="125" y="257"/>
                      </a:lnTo>
                      <a:lnTo>
                        <a:pt x="128" y="246"/>
                      </a:lnTo>
                      <a:lnTo>
                        <a:pt x="131" y="235"/>
                      </a:lnTo>
                      <a:lnTo>
                        <a:pt x="136" y="223"/>
                      </a:lnTo>
                      <a:lnTo>
                        <a:pt x="140" y="213"/>
                      </a:lnTo>
                      <a:lnTo>
                        <a:pt x="145" y="203"/>
                      </a:lnTo>
                      <a:lnTo>
                        <a:pt x="149" y="193"/>
                      </a:lnTo>
                      <a:lnTo>
                        <a:pt x="155" y="184"/>
                      </a:lnTo>
                      <a:lnTo>
                        <a:pt x="160" y="176"/>
                      </a:lnTo>
                      <a:lnTo>
                        <a:pt x="167" y="168"/>
                      </a:lnTo>
                      <a:lnTo>
                        <a:pt x="174" y="159"/>
                      </a:lnTo>
                      <a:lnTo>
                        <a:pt x="181" y="152"/>
                      </a:lnTo>
                      <a:lnTo>
                        <a:pt x="188" y="145"/>
                      </a:lnTo>
                      <a:lnTo>
                        <a:pt x="196" y="139"/>
                      </a:lnTo>
                      <a:lnTo>
                        <a:pt x="204" y="133"/>
                      </a:lnTo>
                      <a:lnTo>
                        <a:pt x="213" y="127"/>
                      </a:lnTo>
                      <a:lnTo>
                        <a:pt x="221" y="121"/>
                      </a:lnTo>
                      <a:lnTo>
                        <a:pt x="230" y="117"/>
                      </a:lnTo>
                      <a:lnTo>
                        <a:pt x="239" y="112"/>
                      </a:lnTo>
                      <a:lnTo>
                        <a:pt x="250" y="109"/>
                      </a:lnTo>
                      <a:lnTo>
                        <a:pt x="270" y="102"/>
                      </a:lnTo>
                      <a:lnTo>
                        <a:pt x="291" y="98"/>
                      </a:lnTo>
                      <a:lnTo>
                        <a:pt x="313" y="95"/>
                      </a:lnTo>
                      <a:lnTo>
                        <a:pt x="337" y="94"/>
                      </a:lnTo>
                      <a:lnTo>
                        <a:pt x="355" y="95"/>
                      </a:lnTo>
                      <a:lnTo>
                        <a:pt x="373" y="96"/>
                      </a:lnTo>
                      <a:lnTo>
                        <a:pt x="389" y="98"/>
                      </a:lnTo>
                      <a:lnTo>
                        <a:pt x="405" y="101"/>
                      </a:lnTo>
                      <a:lnTo>
                        <a:pt x="420" y="105"/>
                      </a:lnTo>
                      <a:lnTo>
                        <a:pt x="434" y="109"/>
                      </a:lnTo>
                      <a:lnTo>
                        <a:pt x="446" y="113"/>
                      </a:lnTo>
                      <a:lnTo>
                        <a:pt x="457" y="118"/>
                      </a:lnTo>
                      <a:lnTo>
                        <a:pt x="482" y="28"/>
                      </a:lnTo>
                      <a:lnTo>
                        <a:pt x="473" y="24"/>
                      </a:lnTo>
                      <a:lnTo>
                        <a:pt x="459" y="19"/>
                      </a:lnTo>
                      <a:lnTo>
                        <a:pt x="444" y="13"/>
                      </a:lnTo>
                      <a:lnTo>
                        <a:pt x="426" y="9"/>
                      </a:lnTo>
                      <a:lnTo>
                        <a:pt x="406" y="6"/>
                      </a:lnTo>
                      <a:lnTo>
                        <a:pt x="383" y="3"/>
                      </a:lnTo>
                      <a:lnTo>
                        <a:pt x="359" y="1"/>
                      </a:lnTo>
                      <a:lnTo>
                        <a:pt x="332" y="0"/>
                      </a:lnTo>
                      <a:lnTo>
                        <a:pt x="314" y="1"/>
                      </a:lnTo>
                      <a:lnTo>
                        <a:pt x="297" y="2"/>
                      </a:lnTo>
                      <a:lnTo>
                        <a:pt x="280" y="4"/>
                      </a:lnTo>
                      <a:lnTo>
                        <a:pt x="263" y="6"/>
                      </a:lnTo>
                      <a:lnTo>
                        <a:pt x="247" y="9"/>
                      </a:lnTo>
                      <a:lnTo>
                        <a:pt x="231" y="13"/>
                      </a:lnTo>
                      <a:lnTo>
                        <a:pt x="216" y="17"/>
                      </a:lnTo>
                      <a:lnTo>
                        <a:pt x="200" y="23"/>
                      </a:lnTo>
                      <a:lnTo>
                        <a:pt x="185" y="29"/>
                      </a:lnTo>
                      <a:lnTo>
                        <a:pt x="172" y="35"/>
                      </a:lnTo>
                      <a:lnTo>
                        <a:pt x="157" y="42"/>
                      </a:lnTo>
                      <a:lnTo>
                        <a:pt x="144" y="50"/>
                      </a:lnTo>
                      <a:lnTo>
                        <a:pt x="130" y="59"/>
                      </a:lnTo>
                      <a:lnTo>
                        <a:pt x="118" y="68"/>
                      </a:lnTo>
                      <a:lnTo>
                        <a:pt x="107" y="77"/>
                      </a:lnTo>
                      <a:lnTo>
                        <a:pt x="94" y="87"/>
                      </a:lnTo>
                      <a:lnTo>
                        <a:pt x="84" y="99"/>
                      </a:lnTo>
                      <a:lnTo>
                        <a:pt x="74" y="110"/>
                      </a:lnTo>
                      <a:lnTo>
                        <a:pt x="65" y="122"/>
                      </a:lnTo>
                      <a:lnTo>
                        <a:pt x="55" y="135"/>
                      </a:lnTo>
                      <a:lnTo>
                        <a:pt x="47" y="148"/>
                      </a:lnTo>
                      <a:lnTo>
                        <a:pt x="39" y="162"/>
                      </a:lnTo>
                      <a:lnTo>
                        <a:pt x="32" y="176"/>
                      </a:lnTo>
                      <a:lnTo>
                        <a:pt x="26" y="190"/>
                      </a:lnTo>
                      <a:lnTo>
                        <a:pt x="19" y="206"/>
                      </a:lnTo>
                      <a:lnTo>
                        <a:pt x="14" y="222"/>
                      </a:lnTo>
                      <a:lnTo>
                        <a:pt x="10" y="239"/>
                      </a:lnTo>
                      <a:lnTo>
                        <a:pt x="6" y="255"/>
                      </a:lnTo>
                      <a:lnTo>
                        <a:pt x="4" y="273"/>
                      </a:lnTo>
                      <a:lnTo>
                        <a:pt x="2" y="290"/>
                      </a:lnTo>
                      <a:lnTo>
                        <a:pt x="1" y="309"/>
                      </a:lnTo>
                      <a:lnTo>
                        <a:pt x="0" y="328"/>
                      </a:lnTo>
                      <a:lnTo>
                        <a:pt x="1" y="346"/>
                      </a:lnTo>
                      <a:lnTo>
                        <a:pt x="2" y="362"/>
                      </a:lnTo>
                      <a:lnTo>
                        <a:pt x="3" y="380"/>
                      </a:lnTo>
                      <a:lnTo>
                        <a:pt x="6" y="395"/>
                      </a:lnTo>
                      <a:lnTo>
                        <a:pt x="9" y="412"/>
                      </a:lnTo>
                      <a:lnTo>
                        <a:pt x="12" y="427"/>
                      </a:lnTo>
                      <a:lnTo>
                        <a:pt x="16" y="441"/>
                      </a:lnTo>
                      <a:lnTo>
                        <a:pt x="22" y="457"/>
                      </a:lnTo>
                      <a:lnTo>
                        <a:pt x="28" y="470"/>
                      </a:lnTo>
                      <a:lnTo>
                        <a:pt x="34" y="484"/>
                      </a:lnTo>
                      <a:lnTo>
                        <a:pt x="41" y="497"/>
                      </a:lnTo>
                      <a:lnTo>
                        <a:pt x="48" y="509"/>
                      </a:lnTo>
                      <a:lnTo>
                        <a:pt x="56" y="522"/>
                      </a:lnTo>
                      <a:lnTo>
                        <a:pt x="66" y="534"/>
                      </a:lnTo>
                      <a:lnTo>
                        <a:pt x="75" y="544"/>
                      </a:lnTo>
                      <a:lnTo>
                        <a:pt x="84" y="555"/>
                      </a:lnTo>
                      <a:lnTo>
                        <a:pt x="95" y="565"/>
                      </a:lnTo>
                      <a:lnTo>
                        <a:pt x="106" y="574"/>
                      </a:lnTo>
                      <a:lnTo>
                        <a:pt x="118" y="583"/>
                      </a:lnTo>
                      <a:lnTo>
                        <a:pt x="130" y="592"/>
                      </a:lnTo>
                      <a:lnTo>
                        <a:pt x="143" y="599"/>
                      </a:lnTo>
                      <a:lnTo>
                        <a:pt x="156" y="606"/>
                      </a:lnTo>
                      <a:lnTo>
                        <a:pt x="169" y="612"/>
                      </a:lnTo>
                      <a:lnTo>
                        <a:pt x="184" y="618"/>
                      </a:lnTo>
                      <a:lnTo>
                        <a:pt x="199" y="623"/>
                      </a:lnTo>
                      <a:lnTo>
                        <a:pt x="215" y="628"/>
                      </a:lnTo>
                      <a:lnTo>
                        <a:pt x="230" y="632"/>
                      </a:lnTo>
                      <a:lnTo>
                        <a:pt x="247" y="635"/>
                      </a:lnTo>
                      <a:lnTo>
                        <a:pt x="263" y="637"/>
                      </a:lnTo>
                      <a:lnTo>
                        <a:pt x="280" y="639"/>
                      </a:lnTo>
                      <a:lnTo>
                        <a:pt x="298" y="640"/>
                      </a:lnTo>
                      <a:lnTo>
                        <a:pt x="316" y="641"/>
                      </a:lnTo>
                      <a:lnTo>
                        <a:pt x="344" y="640"/>
                      </a:lnTo>
                      <a:lnTo>
                        <a:pt x="370" y="638"/>
                      </a:lnTo>
                      <a:lnTo>
                        <a:pt x="393" y="635"/>
                      </a:lnTo>
                      <a:lnTo>
                        <a:pt x="415" y="632"/>
                      </a:lnTo>
                      <a:lnTo>
                        <a:pt x="435" y="628"/>
                      </a:lnTo>
                      <a:lnTo>
                        <a:pt x="451" y="622"/>
                      </a:lnTo>
                      <a:lnTo>
                        <a:pt x="465" y="617"/>
                      </a:lnTo>
                      <a:lnTo>
                        <a:pt x="478" y="612"/>
                      </a:lnTo>
                      <a:lnTo>
                        <a:pt x="458" y="523"/>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latin typeface="Myriad Pro"/>
                  </a:endParaRPr>
                </a:p>
              </p:txBody>
            </p:sp>
            <p:sp>
              <p:nvSpPr>
                <p:cNvPr id="39" name="Freeform 38"/>
                <p:cNvSpPr>
                  <a:spLocks noEditPoints="1"/>
                </p:cNvSpPr>
                <p:nvPr/>
              </p:nvSpPr>
              <p:spPr bwMode="auto">
                <a:xfrm>
                  <a:off x="1409510" y="392855"/>
                  <a:ext cx="878871" cy="92839"/>
                </a:xfrm>
                <a:custGeom>
                  <a:avLst/>
                  <a:gdLst/>
                  <a:ahLst/>
                  <a:cxnLst>
                    <a:cxn ang="0">
                      <a:pos x="805" y="637"/>
                    </a:cxn>
                    <a:cxn ang="0">
                      <a:pos x="996" y="219"/>
                    </a:cxn>
                    <a:cxn ang="0">
                      <a:pos x="1304" y="357"/>
                    </a:cxn>
                    <a:cxn ang="0">
                      <a:pos x="1069" y="644"/>
                    </a:cxn>
                    <a:cxn ang="0">
                      <a:pos x="1040" y="573"/>
                    </a:cxn>
                    <a:cxn ang="0">
                      <a:pos x="1182" y="280"/>
                    </a:cxn>
                    <a:cxn ang="0">
                      <a:pos x="1457" y="426"/>
                    </a:cxn>
                    <a:cxn ang="0">
                      <a:pos x="1680" y="639"/>
                    </a:cxn>
                    <a:cxn ang="0">
                      <a:pos x="1384" y="480"/>
                    </a:cxn>
                    <a:cxn ang="0">
                      <a:pos x="1565" y="178"/>
                    </a:cxn>
                    <a:cxn ang="0">
                      <a:pos x="1772" y="419"/>
                    </a:cxn>
                    <a:cxn ang="0">
                      <a:pos x="1479" y="300"/>
                    </a:cxn>
                    <a:cxn ang="0">
                      <a:pos x="2054" y="179"/>
                    </a:cxn>
                    <a:cxn ang="0">
                      <a:pos x="2260" y="188"/>
                    </a:cxn>
                    <a:cxn ang="0">
                      <a:pos x="2257" y="15"/>
                    </a:cxn>
                    <a:cxn ang="0">
                      <a:pos x="2523" y="568"/>
                    </a:cxn>
                    <a:cxn ang="0">
                      <a:pos x="2483" y="627"/>
                    </a:cxn>
                    <a:cxn ang="0">
                      <a:pos x="2395" y="282"/>
                    </a:cxn>
                    <a:cxn ang="0">
                      <a:pos x="2669" y="201"/>
                    </a:cxn>
                    <a:cxn ang="0">
                      <a:pos x="2657" y="282"/>
                    </a:cxn>
                    <a:cxn ang="0">
                      <a:pos x="2858" y="220"/>
                    </a:cxn>
                    <a:cxn ang="0">
                      <a:pos x="3192" y="222"/>
                    </a:cxn>
                    <a:cxn ang="0">
                      <a:pos x="3092" y="249"/>
                    </a:cxn>
                    <a:cxn ang="0">
                      <a:pos x="3666" y="632"/>
                    </a:cxn>
                    <a:cxn ang="0">
                      <a:pos x="3354" y="500"/>
                    </a:cxn>
                    <a:cxn ang="0">
                      <a:pos x="3484" y="195"/>
                    </a:cxn>
                    <a:cxn ang="0">
                      <a:pos x="3516" y="256"/>
                    </a:cxn>
                    <a:cxn ang="0">
                      <a:pos x="3592" y="581"/>
                    </a:cxn>
                    <a:cxn ang="0">
                      <a:pos x="4055" y="577"/>
                    </a:cxn>
                    <a:cxn ang="0">
                      <a:pos x="3803" y="567"/>
                    </a:cxn>
                    <a:cxn ang="0">
                      <a:pos x="3854" y="210"/>
                    </a:cxn>
                    <a:cxn ang="0">
                      <a:pos x="4132" y="281"/>
                    </a:cxn>
                    <a:cxn ang="0">
                      <a:pos x="3947" y="237"/>
                    </a:cxn>
                    <a:cxn ang="0">
                      <a:pos x="4571" y="638"/>
                    </a:cxn>
                    <a:cxn ang="0">
                      <a:pos x="4425" y="355"/>
                    </a:cxn>
                    <a:cxn ang="0">
                      <a:pos x="4692" y="179"/>
                    </a:cxn>
                    <a:cxn ang="0">
                      <a:pos x="4503" y="378"/>
                    </a:cxn>
                    <a:cxn ang="0">
                      <a:pos x="4914" y="445"/>
                    </a:cxn>
                    <a:cxn ang="0">
                      <a:pos x="5116" y="642"/>
                    </a:cxn>
                    <a:cxn ang="0">
                      <a:pos x="4837" y="469"/>
                    </a:cxn>
                    <a:cxn ang="0">
                      <a:pos x="5032" y="177"/>
                    </a:cxn>
                    <a:cxn ang="0">
                      <a:pos x="5225" y="427"/>
                    </a:cxn>
                    <a:cxn ang="0">
                      <a:pos x="4929" y="310"/>
                    </a:cxn>
                    <a:cxn ang="0">
                      <a:pos x="5520" y="177"/>
                    </a:cxn>
                    <a:cxn ang="0">
                      <a:pos x="5849" y="249"/>
                    </a:cxn>
                    <a:cxn ang="0">
                      <a:pos x="5745" y="644"/>
                    </a:cxn>
                    <a:cxn ang="0">
                      <a:pos x="6173" y="588"/>
                    </a:cxn>
                    <a:cxn ang="0">
                      <a:pos x="5907" y="543"/>
                    </a:cxn>
                    <a:cxn ang="0">
                      <a:pos x="6173" y="317"/>
                    </a:cxn>
                    <a:cxn ang="0">
                      <a:pos x="6044" y="179"/>
                    </a:cxn>
                    <a:cxn ang="0">
                      <a:pos x="6022" y="438"/>
                    </a:cxn>
                    <a:cxn ang="0">
                      <a:pos x="6118" y="573"/>
                    </a:cxn>
                    <a:cxn ang="0">
                      <a:pos x="6379" y="72"/>
                    </a:cxn>
                    <a:cxn ang="0">
                      <a:pos x="6454" y="99"/>
                    </a:cxn>
                    <a:cxn ang="0">
                      <a:pos x="6815" y="177"/>
                    </a:cxn>
                    <a:cxn ang="0">
                      <a:pos x="6901" y="333"/>
                    </a:cxn>
                    <a:cxn ang="0">
                      <a:pos x="6691" y="329"/>
                    </a:cxn>
                    <a:cxn ang="0">
                      <a:pos x="7278" y="580"/>
                    </a:cxn>
                    <a:cxn ang="0">
                      <a:pos x="7137" y="188"/>
                    </a:cxn>
                    <a:cxn ang="0">
                      <a:pos x="7541" y="759"/>
                    </a:cxn>
                    <a:cxn ang="0">
                      <a:pos x="7366" y="188"/>
                    </a:cxn>
                    <a:cxn ang="0">
                      <a:pos x="7881" y="532"/>
                    </a:cxn>
                    <a:cxn ang="0">
                      <a:pos x="7920" y="642"/>
                    </a:cxn>
                  </a:cxnLst>
                  <a:rect l="0" t="0" r="r" b="b"/>
                  <a:pathLst>
                    <a:path w="7953" h="842">
                      <a:moveTo>
                        <a:pt x="324" y="277"/>
                      </a:moveTo>
                      <a:lnTo>
                        <a:pt x="324" y="344"/>
                      </a:lnTo>
                      <a:lnTo>
                        <a:pt x="81" y="344"/>
                      </a:lnTo>
                      <a:lnTo>
                        <a:pt x="81" y="569"/>
                      </a:lnTo>
                      <a:lnTo>
                        <a:pt x="352" y="569"/>
                      </a:lnTo>
                      <a:lnTo>
                        <a:pt x="352" y="637"/>
                      </a:lnTo>
                      <a:lnTo>
                        <a:pt x="0" y="637"/>
                      </a:lnTo>
                      <a:lnTo>
                        <a:pt x="0" y="11"/>
                      </a:lnTo>
                      <a:lnTo>
                        <a:pt x="338" y="11"/>
                      </a:lnTo>
                      <a:lnTo>
                        <a:pt x="338" y="79"/>
                      </a:lnTo>
                      <a:lnTo>
                        <a:pt x="81" y="79"/>
                      </a:lnTo>
                      <a:lnTo>
                        <a:pt x="81" y="277"/>
                      </a:lnTo>
                      <a:lnTo>
                        <a:pt x="324" y="277"/>
                      </a:lnTo>
                      <a:close/>
                      <a:moveTo>
                        <a:pt x="401" y="188"/>
                      </a:moveTo>
                      <a:lnTo>
                        <a:pt x="492" y="188"/>
                      </a:lnTo>
                      <a:lnTo>
                        <a:pt x="556" y="284"/>
                      </a:lnTo>
                      <a:lnTo>
                        <a:pt x="566" y="300"/>
                      </a:lnTo>
                      <a:lnTo>
                        <a:pt x="578" y="317"/>
                      </a:lnTo>
                      <a:lnTo>
                        <a:pt x="589" y="337"/>
                      </a:lnTo>
                      <a:lnTo>
                        <a:pt x="601" y="357"/>
                      </a:lnTo>
                      <a:lnTo>
                        <a:pt x="604" y="357"/>
                      </a:lnTo>
                      <a:lnTo>
                        <a:pt x="614" y="340"/>
                      </a:lnTo>
                      <a:lnTo>
                        <a:pt x="625" y="321"/>
                      </a:lnTo>
                      <a:lnTo>
                        <a:pt x="636" y="303"/>
                      </a:lnTo>
                      <a:lnTo>
                        <a:pt x="649" y="283"/>
                      </a:lnTo>
                      <a:lnTo>
                        <a:pt x="712" y="188"/>
                      </a:lnTo>
                      <a:lnTo>
                        <a:pt x="800" y="188"/>
                      </a:lnTo>
                      <a:lnTo>
                        <a:pt x="646" y="405"/>
                      </a:lnTo>
                      <a:lnTo>
                        <a:pt x="805" y="637"/>
                      </a:lnTo>
                      <a:lnTo>
                        <a:pt x="712" y="637"/>
                      </a:lnTo>
                      <a:lnTo>
                        <a:pt x="646" y="535"/>
                      </a:lnTo>
                      <a:lnTo>
                        <a:pt x="635" y="520"/>
                      </a:lnTo>
                      <a:lnTo>
                        <a:pt x="624" y="501"/>
                      </a:lnTo>
                      <a:lnTo>
                        <a:pt x="612" y="481"/>
                      </a:lnTo>
                      <a:lnTo>
                        <a:pt x="598" y="457"/>
                      </a:lnTo>
                      <a:lnTo>
                        <a:pt x="596" y="457"/>
                      </a:lnTo>
                      <a:lnTo>
                        <a:pt x="588" y="472"/>
                      </a:lnTo>
                      <a:lnTo>
                        <a:pt x="578" y="490"/>
                      </a:lnTo>
                      <a:lnTo>
                        <a:pt x="564" y="511"/>
                      </a:lnTo>
                      <a:lnTo>
                        <a:pt x="549" y="535"/>
                      </a:lnTo>
                      <a:lnTo>
                        <a:pt x="484" y="637"/>
                      </a:lnTo>
                      <a:lnTo>
                        <a:pt x="394" y="637"/>
                      </a:lnTo>
                      <a:lnTo>
                        <a:pt x="553" y="408"/>
                      </a:lnTo>
                      <a:lnTo>
                        <a:pt x="401" y="188"/>
                      </a:lnTo>
                      <a:close/>
                      <a:moveTo>
                        <a:pt x="883" y="820"/>
                      </a:moveTo>
                      <a:lnTo>
                        <a:pt x="883" y="334"/>
                      </a:lnTo>
                      <a:lnTo>
                        <a:pt x="883" y="298"/>
                      </a:lnTo>
                      <a:lnTo>
                        <a:pt x="882" y="261"/>
                      </a:lnTo>
                      <a:lnTo>
                        <a:pt x="881" y="224"/>
                      </a:lnTo>
                      <a:lnTo>
                        <a:pt x="880" y="188"/>
                      </a:lnTo>
                      <a:lnTo>
                        <a:pt x="953" y="188"/>
                      </a:lnTo>
                      <a:lnTo>
                        <a:pt x="957" y="265"/>
                      </a:lnTo>
                      <a:lnTo>
                        <a:pt x="958" y="265"/>
                      </a:lnTo>
                      <a:lnTo>
                        <a:pt x="965" y="255"/>
                      </a:lnTo>
                      <a:lnTo>
                        <a:pt x="972" y="244"/>
                      </a:lnTo>
                      <a:lnTo>
                        <a:pt x="979" y="235"/>
                      </a:lnTo>
                      <a:lnTo>
                        <a:pt x="988" y="227"/>
                      </a:lnTo>
                      <a:lnTo>
                        <a:pt x="996" y="219"/>
                      </a:lnTo>
                      <a:lnTo>
                        <a:pt x="1005" y="211"/>
                      </a:lnTo>
                      <a:lnTo>
                        <a:pt x="1014" y="205"/>
                      </a:lnTo>
                      <a:lnTo>
                        <a:pt x="1024" y="199"/>
                      </a:lnTo>
                      <a:lnTo>
                        <a:pt x="1034" y="194"/>
                      </a:lnTo>
                      <a:lnTo>
                        <a:pt x="1045" y="190"/>
                      </a:lnTo>
                      <a:lnTo>
                        <a:pt x="1055" y="186"/>
                      </a:lnTo>
                      <a:lnTo>
                        <a:pt x="1068" y="183"/>
                      </a:lnTo>
                      <a:lnTo>
                        <a:pt x="1079" y="181"/>
                      </a:lnTo>
                      <a:lnTo>
                        <a:pt x="1091" y="178"/>
                      </a:lnTo>
                      <a:lnTo>
                        <a:pt x="1105" y="177"/>
                      </a:lnTo>
                      <a:lnTo>
                        <a:pt x="1118" y="177"/>
                      </a:lnTo>
                      <a:lnTo>
                        <a:pt x="1138" y="178"/>
                      </a:lnTo>
                      <a:lnTo>
                        <a:pt x="1157" y="182"/>
                      </a:lnTo>
                      <a:lnTo>
                        <a:pt x="1166" y="184"/>
                      </a:lnTo>
                      <a:lnTo>
                        <a:pt x="1176" y="187"/>
                      </a:lnTo>
                      <a:lnTo>
                        <a:pt x="1185" y="190"/>
                      </a:lnTo>
                      <a:lnTo>
                        <a:pt x="1193" y="193"/>
                      </a:lnTo>
                      <a:lnTo>
                        <a:pt x="1201" y="198"/>
                      </a:lnTo>
                      <a:lnTo>
                        <a:pt x="1210" y="202"/>
                      </a:lnTo>
                      <a:lnTo>
                        <a:pt x="1218" y="207"/>
                      </a:lnTo>
                      <a:lnTo>
                        <a:pt x="1225" y="213"/>
                      </a:lnTo>
                      <a:lnTo>
                        <a:pt x="1240" y="226"/>
                      </a:lnTo>
                      <a:lnTo>
                        <a:pt x="1254" y="241"/>
                      </a:lnTo>
                      <a:lnTo>
                        <a:pt x="1266" y="258"/>
                      </a:lnTo>
                      <a:lnTo>
                        <a:pt x="1277" y="275"/>
                      </a:lnTo>
                      <a:lnTo>
                        <a:pt x="1287" y="294"/>
                      </a:lnTo>
                      <a:lnTo>
                        <a:pt x="1294" y="314"/>
                      </a:lnTo>
                      <a:lnTo>
                        <a:pt x="1300" y="335"/>
                      </a:lnTo>
                      <a:lnTo>
                        <a:pt x="1304" y="357"/>
                      </a:lnTo>
                      <a:lnTo>
                        <a:pt x="1307" y="381"/>
                      </a:lnTo>
                      <a:lnTo>
                        <a:pt x="1308" y="406"/>
                      </a:lnTo>
                      <a:lnTo>
                        <a:pt x="1307" y="434"/>
                      </a:lnTo>
                      <a:lnTo>
                        <a:pt x="1304" y="460"/>
                      </a:lnTo>
                      <a:lnTo>
                        <a:pt x="1302" y="473"/>
                      </a:lnTo>
                      <a:lnTo>
                        <a:pt x="1299" y="485"/>
                      </a:lnTo>
                      <a:lnTo>
                        <a:pt x="1296" y="497"/>
                      </a:lnTo>
                      <a:lnTo>
                        <a:pt x="1292" y="509"/>
                      </a:lnTo>
                      <a:lnTo>
                        <a:pt x="1288" y="520"/>
                      </a:lnTo>
                      <a:lnTo>
                        <a:pt x="1283" y="530"/>
                      </a:lnTo>
                      <a:lnTo>
                        <a:pt x="1278" y="541"/>
                      </a:lnTo>
                      <a:lnTo>
                        <a:pt x="1272" y="551"/>
                      </a:lnTo>
                      <a:lnTo>
                        <a:pt x="1266" y="560"/>
                      </a:lnTo>
                      <a:lnTo>
                        <a:pt x="1260" y="569"/>
                      </a:lnTo>
                      <a:lnTo>
                        <a:pt x="1253" y="579"/>
                      </a:lnTo>
                      <a:lnTo>
                        <a:pt x="1245" y="587"/>
                      </a:lnTo>
                      <a:lnTo>
                        <a:pt x="1231" y="601"/>
                      </a:lnTo>
                      <a:lnTo>
                        <a:pt x="1215" y="614"/>
                      </a:lnTo>
                      <a:lnTo>
                        <a:pt x="1207" y="619"/>
                      </a:lnTo>
                      <a:lnTo>
                        <a:pt x="1198" y="624"/>
                      </a:lnTo>
                      <a:lnTo>
                        <a:pt x="1190" y="628"/>
                      </a:lnTo>
                      <a:lnTo>
                        <a:pt x="1181" y="632"/>
                      </a:lnTo>
                      <a:lnTo>
                        <a:pt x="1163" y="638"/>
                      </a:lnTo>
                      <a:lnTo>
                        <a:pt x="1144" y="643"/>
                      </a:lnTo>
                      <a:lnTo>
                        <a:pt x="1123" y="647"/>
                      </a:lnTo>
                      <a:lnTo>
                        <a:pt x="1103" y="648"/>
                      </a:lnTo>
                      <a:lnTo>
                        <a:pt x="1091" y="647"/>
                      </a:lnTo>
                      <a:lnTo>
                        <a:pt x="1079" y="646"/>
                      </a:lnTo>
                      <a:lnTo>
                        <a:pt x="1069" y="644"/>
                      </a:lnTo>
                      <a:lnTo>
                        <a:pt x="1058" y="642"/>
                      </a:lnTo>
                      <a:lnTo>
                        <a:pt x="1048" y="640"/>
                      </a:lnTo>
                      <a:lnTo>
                        <a:pt x="1038" y="637"/>
                      </a:lnTo>
                      <a:lnTo>
                        <a:pt x="1029" y="633"/>
                      </a:lnTo>
                      <a:lnTo>
                        <a:pt x="1019" y="629"/>
                      </a:lnTo>
                      <a:lnTo>
                        <a:pt x="1011" y="625"/>
                      </a:lnTo>
                      <a:lnTo>
                        <a:pt x="1003" y="620"/>
                      </a:lnTo>
                      <a:lnTo>
                        <a:pt x="996" y="614"/>
                      </a:lnTo>
                      <a:lnTo>
                        <a:pt x="989" y="607"/>
                      </a:lnTo>
                      <a:lnTo>
                        <a:pt x="981" y="600"/>
                      </a:lnTo>
                      <a:lnTo>
                        <a:pt x="975" y="593"/>
                      </a:lnTo>
                      <a:lnTo>
                        <a:pt x="969" y="585"/>
                      </a:lnTo>
                      <a:lnTo>
                        <a:pt x="964" y="577"/>
                      </a:lnTo>
                      <a:lnTo>
                        <a:pt x="964" y="820"/>
                      </a:lnTo>
                      <a:lnTo>
                        <a:pt x="883" y="820"/>
                      </a:lnTo>
                      <a:close/>
                      <a:moveTo>
                        <a:pt x="964" y="377"/>
                      </a:moveTo>
                      <a:lnTo>
                        <a:pt x="964" y="454"/>
                      </a:lnTo>
                      <a:lnTo>
                        <a:pt x="964" y="468"/>
                      </a:lnTo>
                      <a:lnTo>
                        <a:pt x="966" y="480"/>
                      </a:lnTo>
                      <a:lnTo>
                        <a:pt x="969" y="492"/>
                      </a:lnTo>
                      <a:lnTo>
                        <a:pt x="972" y="504"/>
                      </a:lnTo>
                      <a:lnTo>
                        <a:pt x="977" y="515"/>
                      </a:lnTo>
                      <a:lnTo>
                        <a:pt x="983" y="525"/>
                      </a:lnTo>
                      <a:lnTo>
                        <a:pt x="991" y="535"/>
                      </a:lnTo>
                      <a:lnTo>
                        <a:pt x="1000" y="546"/>
                      </a:lnTo>
                      <a:lnTo>
                        <a:pt x="1009" y="554"/>
                      </a:lnTo>
                      <a:lnTo>
                        <a:pt x="1018" y="562"/>
                      </a:lnTo>
                      <a:lnTo>
                        <a:pt x="1029" y="568"/>
                      </a:lnTo>
                      <a:lnTo>
                        <a:pt x="1040" y="573"/>
                      </a:lnTo>
                      <a:lnTo>
                        <a:pt x="1051" y="578"/>
                      </a:lnTo>
                      <a:lnTo>
                        <a:pt x="1064" y="581"/>
                      </a:lnTo>
                      <a:lnTo>
                        <a:pt x="1077" y="583"/>
                      </a:lnTo>
                      <a:lnTo>
                        <a:pt x="1090" y="583"/>
                      </a:lnTo>
                      <a:lnTo>
                        <a:pt x="1106" y="583"/>
                      </a:lnTo>
                      <a:lnTo>
                        <a:pt x="1120" y="580"/>
                      </a:lnTo>
                      <a:lnTo>
                        <a:pt x="1133" y="577"/>
                      </a:lnTo>
                      <a:lnTo>
                        <a:pt x="1147" y="571"/>
                      </a:lnTo>
                      <a:lnTo>
                        <a:pt x="1159" y="564"/>
                      </a:lnTo>
                      <a:lnTo>
                        <a:pt x="1170" y="556"/>
                      </a:lnTo>
                      <a:lnTo>
                        <a:pt x="1181" y="547"/>
                      </a:lnTo>
                      <a:lnTo>
                        <a:pt x="1190" y="535"/>
                      </a:lnTo>
                      <a:lnTo>
                        <a:pt x="1198" y="523"/>
                      </a:lnTo>
                      <a:lnTo>
                        <a:pt x="1205" y="510"/>
                      </a:lnTo>
                      <a:lnTo>
                        <a:pt x="1212" y="495"/>
                      </a:lnTo>
                      <a:lnTo>
                        <a:pt x="1217" y="480"/>
                      </a:lnTo>
                      <a:lnTo>
                        <a:pt x="1221" y="463"/>
                      </a:lnTo>
                      <a:lnTo>
                        <a:pt x="1224" y="447"/>
                      </a:lnTo>
                      <a:lnTo>
                        <a:pt x="1226" y="428"/>
                      </a:lnTo>
                      <a:lnTo>
                        <a:pt x="1226" y="410"/>
                      </a:lnTo>
                      <a:lnTo>
                        <a:pt x="1226" y="392"/>
                      </a:lnTo>
                      <a:lnTo>
                        <a:pt x="1224" y="376"/>
                      </a:lnTo>
                      <a:lnTo>
                        <a:pt x="1221" y="360"/>
                      </a:lnTo>
                      <a:lnTo>
                        <a:pt x="1218" y="345"/>
                      </a:lnTo>
                      <a:lnTo>
                        <a:pt x="1213" y="331"/>
                      </a:lnTo>
                      <a:lnTo>
                        <a:pt x="1206" y="317"/>
                      </a:lnTo>
                      <a:lnTo>
                        <a:pt x="1200" y="305"/>
                      </a:lnTo>
                      <a:lnTo>
                        <a:pt x="1192" y="293"/>
                      </a:lnTo>
                      <a:lnTo>
                        <a:pt x="1182" y="280"/>
                      </a:lnTo>
                      <a:lnTo>
                        <a:pt x="1172" y="271"/>
                      </a:lnTo>
                      <a:lnTo>
                        <a:pt x="1160" y="262"/>
                      </a:lnTo>
                      <a:lnTo>
                        <a:pt x="1149" y="255"/>
                      </a:lnTo>
                      <a:lnTo>
                        <a:pt x="1136" y="249"/>
                      </a:lnTo>
                      <a:lnTo>
                        <a:pt x="1122" y="245"/>
                      </a:lnTo>
                      <a:lnTo>
                        <a:pt x="1108" y="243"/>
                      </a:lnTo>
                      <a:lnTo>
                        <a:pt x="1092" y="242"/>
                      </a:lnTo>
                      <a:lnTo>
                        <a:pt x="1082" y="243"/>
                      </a:lnTo>
                      <a:lnTo>
                        <a:pt x="1072" y="244"/>
                      </a:lnTo>
                      <a:lnTo>
                        <a:pt x="1062" y="246"/>
                      </a:lnTo>
                      <a:lnTo>
                        <a:pt x="1052" y="249"/>
                      </a:lnTo>
                      <a:lnTo>
                        <a:pt x="1042" y="254"/>
                      </a:lnTo>
                      <a:lnTo>
                        <a:pt x="1033" y="258"/>
                      </a:lnTo>
                      <a:lnTo>
                        <a:pt x="1024" y="264"/>
                      </a:lnTo>
                      <a:lnTo>
                        <a:pt x="1015" y="270"/>
                      </a:lnTo>
                      <a:lnTo>
                        <a:pt x="1007" y="277"/>
                      </a:lnTo>
                      <a:lnTo>
                        <a:pt x="999" y="285"/>
                      </a:lnTo>
                      <a:lnTo>
                        <a:pt x="993" y="294"/>
                      </a:lnTo>
                      <a:lnTo>
                        <a:pt x="987" y="303"/>
                      </a:lnTo>
                      <a:lnTo>
                        <a:pt x="981" y="312"/>
                      </a:lnTo>
                      <a:lnTo>
                        <a:pt x="976" y="321"/>
                      </a:lnTo>
                      <a:lnTo>
                        <a:pt x="972" y="333"/>
                      </a:lnTo>
                      <a:lnTo>
                        <a:pt x="969" y="344"/>
                      </a:lnTo>
                      <a:lnTo>
                        <a:pt x="967" y="353"/>
                      </a:lnTo>
                      <a:lnTo>
                        <a:pt x="965" y="363"/>
                      </a:lnTo>
                      <a:lnTo>
                        <a:pt x="964" y="370"/>
                      </a:lnTo>
                      <a:lnTo>
                        <a:pt x="964" y="377"/>
                      </a:lnTo>
                      <a:close/>
                      <a:moveTo>
                        <a:pt x="1771" y="427"/>
                      </a:moveTo>
                      <a:lnTo>
                        <a:pt x="1457" y="426"/>
                      </a:lnTo>
                      <a:lnTo>
                        <a:pt x="1458" y="445"/>
                      </a:lnTo>
                      <a:lnTo>
                        <a:pt x="1460" y="463"/>
                      </a:lnTo>
                      <a:lnTo>
                        <a:pt x="1464" y="480"/>
                      </a:lnTo>
                      <a:lnTo>
                        <a:pt x="1469" y="495"/>
                      </a:lnTo>
                      <a:lnTo>
                        <a:pt x="1477" y="510"/>
                      </a:lnTo>
                      <a:lnTo>
                        <a:pt x="1484" y="523"/>
                      </a:lnTo>
                      <a:lnTo>
                        <a:pt x="1493" y="535"/>
                      </a:lnTo>
                      <a:lnTo>
                        <a:pt x="1504" y="546"/>
                      </a:lnTo>
                      <a:lnTo>
                        <a:pt x="1515" y="554"/>
                      </a:lnTo>
                      <a:lnTo>
                        <a:pt x="1526" y="562"/>
                      </a:lnTo>
                      <a:lnTo>
                        <a:pt x="1537" y="568"/>
                      </a:lnTo>
                      <a:lnTo>
                        <a:pt x="1551" y="573"/>
                      </a:lnTo>
                      <a:lnTo>
                        <a:pt x="1564" y="577"/>
                      </a:lnTo>
                      <a:lnTo>
                        <a:pt x="1578" y="580"/>
                      </a:lnTo>
                      <a:lnTo>
                        <a:pt x="1594" y="582"/>
                      </a:lnTo>
                      <a:lnTo>
                        <a:pt x="1610" y="582"/>
                      </a:lnTo>
                      <a:lnTo>
                        <a:pt x="1628" y="582"/>
                      </a:lnTo>
                      <a:lnTo>
                        <a:pt x="1644" y="581"/>
                      </a:lnTo>
                      <a:lnTo>
                        <a:pt x="1660" y="579"/>
                      </a:lnTo>
                      <a:lnTo>
                        <a:pt x="1676" y="577"/>
                      </a:lnTo>
                      <a:lnTo>
                        <a:pt x="1690" y="573"/>
                      </a:lnTo>
                      <a:lnTo>
                        <a:pt x="1706" y="569"/>
                      </a:lnTo>
                      <a:lnTo>
                        <a:pt x="1720" y="564"/>
                      </a:lnTo>
                      <a:lnTo>
                        <a:pt x="1735" y="559"/>
                      </a:lnTo>
                      <a:lnTo>
                        <a:pt x="1748" y="618"/>
                      </a:lnTo>
                      <a:lnTo>
                        <a:pt x="1733" y="624"/>
                      </a:lnTo>
                      <a:lnTo>
                        <a:pt x="1715" y="630"/>
                      </a:lnTo>
                      <a:lnTo>
                        <a:pt x="1698" y="635"/>
                      </a:lnTo>
                      <a:lnTo>
                        <a:pt x="1680" y="639"/>
                      </a:lnTo>
                      <a:lnTo>
                        <a:pt x="1661" y="642"/>
                      </a:lnTo>
                      <a:lnTo>
                        <a:pt x="1641" y="644"/>
                      </a:lnTo>
                      <a:lnTo>
                        <a:pt x="1621" y="646"/>
                      </a:lnTo>
                      <a:lnTo>
                        <a:pt x="1599" y="647"/>
                      </a:lnTo>
                      <a:lnTo>
                        <a:pt x="1574" y="646"/>
                      </a:lnTo>
                      <a:lnTo>
                        <a:pt x="1551" y="642"/>
                      </a:lnTo>
                      <a:lnTo>
                        <a:pt x="1539" y="640"/>
                      </a:lnTo>
                      <a:lnTo>
                        <a:pt x="1528" y="637"/>
                      </a:lnTo>
                      <a:lnTo>
                        <a:pt x="1518" y="634"/>
                      </a:lnTo>
                      <a:lnTo>
                        <a:pt x="1507" y="631"/>
                      </a:lnTo>
                      <a:lnTo>
                        <a:pt x="1497" y="627"/>
                      </a:lnTo>
                      <a:lnTo>
                        <a:pt x="1488" y="622"/>
                      </a:lnTo>
                      <a:lnTo>
                        <a:pt x="1479" y="617"/>
                      </a:lnTo>
                      <a:lnTo>
                        <a:pt x="1469" y="612"/>
                      </a:lnTo>
                      <a:lnTo>
                        <a:pt x="1461" y="605"/>
                      </a:lnTo>
                      <a:lnTo>
                        <a:pt x="1453" y="598"/>
                      </a:lnTo>
                      <a:lnTo>
                        <a:pt x="1445" y="592"/>
                      </a:lnTo>
                      <a:lnTo>
                        <a:pt x="1438" y="584"/>
                      </a:lnTo>
                      <a:lnTo>
                        <a:pt x="1430" y="576"/>
                      </a:lnTo>
                      <a:lnTo>
                        <a:pt x="1423" y="567"/>
                      </a:lnTo>
                      <a:lnTo>
                        <a:pt x="1417" y="559"/>
                      </a:lnTo>
                      <a:lnTo>
                        <a:pt x="1412" y="551"/>
                      </a:lnTo>
                      <a:lnTo>
                        <a:pt x="1406" y="542"/>
                      </a:lnTo>
                      <a:lnTo>
                        <a:pt x="1402" y="531"/>
                      </a:lnTo>
                      <a:lnTo>
                        <a:pt x="1397" y="522"/>
                      </a:lnTo>
                      <a:lnTo>
                        <a:pt x="1393" y="512"/>
                      </a:lnTo>
                      <a:lnTo>
                        <a:pt x="1389" y="501"/>
                      </a:lnTo>
                      <a:lnTo>
                        <a:pt x="1386" y="490"/>
                      </a:lnTo>
                      <a:lnTo>
                        <a:pt x="1384" y="480"/>
                      </a:lnTo>
                      <a:lnTo>
                        <a:pt x="1382" y="469"/>
                      </a:lnTo>
                      <a:lnTo>
                        <a:pt x="1379" y="445"/>
                      </a:lnTo>
                      <a:lnTo>
                        <a:pt x="1378" y="419"/>
                      </a:lnTo>
                      <a:lnTo>
                        <a:pt x="1379" y="394"/>
                      </a:lnTo>
                      <a:lnTo>
                        <a:pt x="1382" y="370"/>
                      </a:lnTo>
                      <a:lnTo>
                        <a:pt x="1386" y="346"/>
                      </a:lnTo>
                      <a:lnTo>
                        <a:pt x="1392" y="324"/>
                      </a:lnTo>
                      <a:lnTo>
                        <a:pt x="1397" y="313"/>
                      </a:lnTo>
                      <a:lnTo>
                        <a:pt x="1401" y="303"/>
                      </a:lnTo>
                      <a:lnTo>
                        <a:pt x="1406" y="293"/>
                      </a:lnTo>
                      <a:lnTo>
                        <a:pt x="1411" y="282"/>
                      </a:lnTo>
                      <a:lnTo>
                        <a:pt x="1416" y="273"/>
                      </a:lnTo>
                      <a:lnTo>
                        <a:pt x="1422" y="264"/>
                      </a:lnTo>
                      <a:lnTo>
                        <a:pt x="1428" y="255"/>
                      </a:lnTo>
                      <a:lnTo>
                        <a:pt x="1436" y="246"/>
                      </a:lnTo>
                      <a:lnTo>
                        <a:pt x="1443" y="238"/>
                      </a:lnTo>
                      <a:lnTo>
                        <a:pt x="1451" y="230"/>
                      </a:lnTo>
                      <a:lnTo>
                        <a:pt x="1458" y="223"/>
                      </a:lnTo>
                      <a:lnTo>
                        <a:pt x="1466" y="217"/>
                      </a:lnTo>
                      <a:lnTo>
                        <a:pt x="1476" y="210"/>
                      </a:lnTo>
                      <a:lnTo>
                        <a:pt x="1484" y="204"/>
                      </a:lnTo>
                      <a:lnTo>
                        <a:pt x="1493" y="199"/>
                      </a:lnTo>
                      <a:lnTo>
                        <a:pt x="1502" y="195"/>
                      </a:lnTo>
                      <a:lnTo>
                        <a:pt x="1513" y="191"/>
                      </a:lnTo>
                      <a:lnTo>
                        <a:pt x="1522" y="187"/>
                      </a:lnTo>
                      <a:lnTo>
                        <a:pt x="1532" y="185"/>
                      </a:lnTo>
                      <a:lnTo>
                        <a:pt x="1543" y="182"/>
                      </a:lnTo>
                      <a:lnTo>
                        <a:pt x="1554" y="179"/>
                      </a:lnTo>
                      <a:lnTo>
                        <a:pt x="1565" y="178"/>
                      </a:lnTo>
                      <a:lnTo>
                        <a:pt x="1576" y="177"/>
                      </a:lnTo>
                      <a:lnTo>
                        <a:pt x="1589" y="177"/>
                      </a:lnTo>
                      <a:lnTo>
                        <a:pt x="1601" y="177"/>
                      </a:lnTo>
                      <a:lnTo>
                        <a:pt x="1612" y="178"/>
                      </a:lnTo>
                      <a:lnTo>
                        <a:pt x="1624" y="181"/>
                      </a:lnTo>
                      <a:lnTo>
                        <a:pt x="1635" y="183"/>
                      </a:lnTo>
                      <a:lnTo>
                        <a:pt x="1645" y="185"/>
                      </a:lnTo>
                      <a:lnTo>
                        <a:pt x="1655" y="188"/>
                      </a:lnTo>
                      <a:lnTo>
                        <a:pt x="1665" y="192"/>
                      </a:lnTo>
                      <a:lnTo>
                        <a:pt x="1675" y="196"/>
                      </a:lnTo>
                      <a:lnTo>
                        <a:pt x="1683" y="201"/>
                      </a:lnTo>
                      <a:lnTo>
                        <a:pt x="1692" y="206"/>
                      </a:lnTo>
                      <a:lnTo>
                        <a:pt x="1701" y="212"/>
                      </a:lnTo>
                      <a:lnTo>
                        <a:pt x="1708" y="220"/>
                      </a:lnTo>
                      <a:lnTo>
                        <a:pt x="1716" y="227"/>
                      </a:lnTo>
                      <a:lnTo>
                        <a:pt x="1723" y="234"/>
                      </a:lnTo>
                      <a:lnTo>
                        <a:pt x="1729" y="242"/>
                      </a:lnTo>
                      <a:lnTo>
                        <a:pt x="1736" y="251"/>
                      </a:lnTo>
                      <a:lnTo>
                        <a:pt x="1745" y="266"/>
                      </a:lnTo>
                      <a:lnTo>
                        <a:pt x="1753" y="281"/>
                      </a:lnTo>
                      <a:lnTo>
                        <a:pt x="1759" y="298"/>
                      </a:lnTo>
                      <a:lnTo>
                        <a:pt x="1764" y="314"/>
                      </a:lnTo>
                      <a:lnTo>
                        <a:pt x="1768" y="332"/>
                      </a:lnTo>
                      <a:lnTo>
                        <a:pt x="1772" y="349"/>
                      </a:lnTo>
                      <a:lnTo>
                        <a:pt x="1774" y="369"/>
                      </a:lnTo>
                      <a:lnTo>
                        <a:pt x="1774" y="388"/>
                      </a:lnTo>
                      <a:lnTo>
                        <a:pt x="1774" y="400"/>
                      </a:lnTo>
                      <a:lnTo>
                        <a:pt x="1773" y="410"/>
                      </a:lnTo>
                      <a:lnTo>
                        <a:pt x="1772" y="419"/>
                      </a:lnTo>
                      <a:lnTo>
                        <a:pt x="1771" y="427"/>
                      </a:lnTo>
                      <a:close/>
                      <a:moveTo>
                        <a:pt x="1457" y="368"/>
                      </a:moveTo>
                      <a:lnTo>
                        <a:pt x="1696" y="368"/>
                      </a:lnTo>
                      <a:lnTo>
                        <a:pt x="1696" y="355"/>
                      </a:lnTo>
                      <a:lnTo>
                        <a:pt x="1694" y="344"/>
                      </a:lnTo>
                      <a:lnTo>
                        <a:pt x="1692" y="332"/>
                      </a:lnTo>
                      <a:lnTo>
                        <a:pt x="1690" y="321"/>
                      </a:lnTo>
                      <a:lnTo>
                        <a:pt x="1687" y="311"/>
                      </a:lnTo>
                      <a:lnTo>
                        <a:pt x="1683" y="301"/>
                      </a:lnTo>
                      <a:lnTo>
                        <a:pt x="1678" y="292"/>
                      </a:lnTo>
                      <a:lnTo>
                        <a:pt x="1673" y="282"/>
                      </a:lnTo>
                      <a:lnTo>
                        <a:pt x="1666" y="271"/>
                      </a:lnTo>
                      <a:lnTo>
                        <a:pt x="1656" y="262"/>
                      </a:lnTo>
                      <a:lnTo>
                        <a:pt x="1646" y="254"/>
                      </a:lnTo>
                      <a:lnTo>
                        <a:pt x="1636" y="247"/>
                      </a:lnTo>
                      <a:lnTo>
                        <a:pt x="1624" y="242"/>
                      </a:lnTo>
                      <a:lnTo>
                        <a:pt x="1611" y="239"/>
                      </a:lnTo>
                      <a:lnTo>
                        <a:pt x="1597" y="237"/>
                      </a:lnTo>
                      <a:lnTo>
                        <a:pt x="1583" y="236"/>
                      </a:lnTo>
                      <a:lnTo>
                        <a:pt x="1568" y="237"/>
                      </a:lnTo>
                      <a:lnTo>
                        <a:pt x="1555" y="239"/>
                      </a:lnTo>
                      <a:lnTo>
                        <a:pt x="1542" y="242"/>
                      </a:lnTo>
                      <a:lnTo>
                        <a:pt x="1531" y="247"/>
                      </a:lnTo>
                      <a:lnTo>
                        <a:pt x="1520" y="254"/>
                      </a:lnTo>
                      <a:lnTo>
                        <a:pt x="1510" y="261"/>
                      </a:lnTo>
                      <a:lnTo>
                        <a:pt x="1500" y="270"/>
                      </a:lnTo>
                      <a:lnTo>
                        <a:pt x="1491" y="280"/>
                      </a:lnTo>
                      <a:lnTo>
                        <a:pt x="1485" y="290"/>
                      </a:lnTo>
                      <a:lnTo>
                        <a:pt x="1479" y="300"/>
                      </a:lnTo>
                      <a:lnTo>
                        <a:pt x="1474" y="310"/>
                      </a:lnTo>
                      <a:lnTo>
                        <a:pt x="1468" y="320"/>
                      </a:lnTo>
                      <a:lnTo>
                        <a:pt x="1464" y="332"/>
                      </a:lnTo>
                      <a:lnTo>
                        <a:pt x="1461" y="343"/>
                      </a:lnTo>
                      <a:lnTo>
                        <a:pt x="1459" y="355"/>
                      </a:lnTo>
                      <a:lnTo>
                        <a:pt x="1457" y="368"/>
                      </a:lnTo>
                      <a:close/>
                      <a:moveTo>
                        <a:pt x="1875" y="637"/>
                      </a:moveTo>
                      <a:lnTo>
                        <a:pt x="1875" y="328"/>
                      </a:lnTo>
                      <a:lnTo>
                        <a:pt x="1875" y="291"/>
                      </a:lnTo>
                      <a:lnTo>
                        <a:pt x="1874" y="256"/>
                      </a:lnTo>
                      <a:lnTo>
                        <a:pt x="1873" y="221"/>
                      </a:lnTo>
                      <a:lnTo>
                        <a:pt x="1872" y="188"/>
                      </a:lnTo>
                      <a:lnTo>
                        <a:pt x="1944" y="188"/>
                      </a:lnTo>
                      <a:lnTo>
                        <a:pt x="1946" y="276"/>
                      </a:lnTo>
                      <a:lnTo>
                        <a:pt x="1950" y="276"/>
                      </a:lnTo>
                      <a:lnTo>
                        <a:pt x="1954" y="265"/>
                      </a:lnTo>
                      <a:lnTo>
                        <a:pt x="1959" y="255"/>
                      </a:lnTo>
                      <a:lnTo>
                        <a:pt x="1964" y="245"/>
                      </a:lnTo>
                      <a:lnTo>
                        <a:pt x="1970" y="236"/>
                      </a:lnTo>
                      <a:lnTo>
                        <a:pt x="1976" y="227"/>
                      </a:lnTo>
                      <a:lnTo>
                        <a:pt x="1983" y="219"/>
                      </a:lnTo>
                      <a:lnTo>
                        <a:pt x="1991" y="211"/>
                      </a:lnTo>
                      <a:lnTo>
                        <a:pt x="2000" y="204"/>
                      </a:lnTo>
                      <a:lnTo>
                        <a:pt x="2008" y="198"/>
                      </a:lnTo>
                      <a:lnTo>
                        <a:pt x="2017" y="193"/>
                      </a:lnTo>
                      <a:lnTo>
                        <a:pt x="2026" y="188"/>
                      </a:lnTo>
                      <a:lnTo>
                        <a:pt x="2036" y="185"/>
                      </a:lnTo>
                      <a:lnTo>
                        <a:pt x="2045" y="182"/>
                      </a:lnTo>
                      <a:lnTo>
                        <a:pt x="2054" y="179"/>
                      </a:lnTo>
                      <a:lnTo>
                        <a:pt x="2064" y="177"/>
                      </a:lnTo>
                      <a:lnTo>
                        <a:pt x="2075" y="177"/>
                      </a:lnTo>
                      <a:lnTo>
                        <a:pt x="2087" y="178"/>
                      </a:lnTo>
                      <a:lnTo>
                        <a:pt x="2097" y="181"/>
                      </a:lnTo>
                      <a:lnTo>
                        <a:pt x="2097" y="258"/>
                      </a:lnTo>
                      <a:lnTo>
                        <a:pt x="2084" y="256"/>
                      </a:lnTo>
                      <a:lnTo>
                        <a:pt x="2069" y="255"/>
                      </a:lnTo>
                      <a:lnTo>
                        <a:pt x="2055" y="256"/>
                      </a:lnTo>
                      <a:lnTo>
                        <a:pt x="2043" y="258"/>
                      </a:lnTo>
                      <a:lnTo>
                        <a:pt x="2032" y="261"/>
                      </a:lnTo>
                      <a:lnTo>
                        <a:pt x="2020" y="266"/>
                      </a:lnTo>
                      <a:lnTo>
                        <a:pt x="2010" y="272"/>
                      </a:lnTo>
                      <a:lnTo>
                        <a:pt x="2000" y="280"/>
                      </a:lnTo>
                      <a:lnTo>
                        <a:pt x="1990" y="290"/>
                      </a:lnTo>
                      <a:lnTo>
                        <a:pt x="1982" y="300"/>
                      </a:lnTo>
                      <a:lnTo>
                        <a:pt x="1976" y="310"/>
                      </a:lnTo>
                      <a:lnTo>
                        <a:pt x="1971" y="321"/>
                      </a:lnTo>
                      <a:lnTo>
                        <a:pt x="1966" y="333"/>
                      </a:lnTo>
                      <a:lnTo>
                        <a:pt x="1963" y="344"/>
                      </a:lnTo>
                      <a:lnTo>
                        <a:pt x="1960" y="356"/>
                      </a:lnTo>
                      <a:lnTo>
                        <a:pt x="1958" y="370"/>
                      </a:lnTo>
                      <a:lnTo>
                        <a:pt x="1957" y="383"/>
                      </a:lnTo>
                      <a:lnTo>
                        <a:pt x="1955" y="398"/>
                      </a:lnTo>
                      <a:lnTo>
                        <a:pt x="1955" y="637"/>
                      </a:lnTo>
                      <a:lnTo>
                        <a:pt x="1875" y="637"/>
                      </a:lnTo>
                      <a:close/>
                      <a:moveTo>
                        <a:pt x="2260" y="637"/>
                      </a:moveTo>
                      <a:lnTo>
                        <a:pt x="2178" y="637"/>
                      </a:lnTo>
                      <a:lnTo>
                        <a:pt x="2178" y="188"/>
                      </a:lnTo>
                      <a:lnTo>
                        <a:pt x="2260" y="188"/>
                      </a:lnTo>
                      <a:lnTo>
                        <a:pt x="2260" y="637"/>
                      </a:lnTo>
                      <a:close/>
                      <a:moveTo>
                        <a:pt x="2219" y="105"/>
                      </a:moveTo>
                      <a:lnTo>
                        <a:pt x="2217" y="105"/>
                      </a:lnTo>
                      <a:lnTo>
                        <a:pt x="2206" y="104"/>
                      </a:lnTo>
                      <a:lnTo>
                        <a:pt x="2197" y="101"/>
                      </a:lnTo>
                      <a:lnTo>
                        <a:pt x="2193" y="99"/>
                      </a:lnTo>
                      <a:lnTo>
                        <a:pt x="2189" y="96"/>
                      </a:lnTo>
                      <a:lnTo>
                        <a:pt x="2185" y="93"/>
                      </a:lnTo>
                      <a:lnTo>
                        <a:pt x="2181" y="90"/>
                      </a:lnTo>
                      <a:lnTo>
                        <a:pt x="2174" y="82"/>
                      </a:lnTo>
                      <a:lnTo>
                        <a:pt x="2170" y="72"/>
                      </a:lnTo>
                      <a:lnTo>
                        <a:pt x="2167" y="63"/>
                      </a:lnTo>
                      <a:lnTo>
                        <a:pt x="2166" y="52"/>
                      </a:lnTo>
                      <a:lnTo>
                        <a:pt x="2167" y="42"/>
                      </a:lnTo>
                      <a:lnTo>
                        <a:pt x="2170" y="32"/>
                      </a:lnTo>
                      <a:lnTo>
                        <a:pt x="2174" y="23"/>
                      </a:lnTo>
                      <a:lnTo>
                        <a:pt x="2182" y="16"/>
                      </a:lnTo>
                      <a:lnTo>
                        <a:pt x="2185" y="12"/>
                      </a:lnTo>
                      <a:lnTo>
                        <a:pt x="2189" y="9"/>
                      </a:lnTo>
                      <a:lnTo>
                        <a:pt x="2194" y="6"/>
                      </a:lnTo>
                      <a:lnTo>
                        <a:pt x="2198" y="4"/>
                      </a:lnTo>
                      <a:lnTo>
                        <a:pt x="2208" y="2"/>
                      </a:lnTo>
                      <a:lnTo>
                        <a:pt x="2220" y="0"/>
                      </a:lnTo>
                      <a:lnTo>
                        <a:pt x="2230" y="2"/>
                      </a:lnTo>
                      <a:lnTo>
                        <a:pt x="2240" y="4"/>
                      </a:lnTo>
                      <a:lnTo>
                        <a:pt x="2244" y="6"/>
                      </a:lnTo>
                      <a:lnTo>
                        <a:pt x="2249" y="9"/>
                      </a:lnTo>
                      <a:lnTo>
                        <a:pt x="2253" y="12"/>
                      </a:lnTo>
                      <a:lnTo>
                        <a:pt x="2257" y="15"/>
                      </a:lnTo>
                      <a:lnTo>
                        <a:pt x="2263" y="23"/>
                      </a:lnTo>
                      <a:lnTo>
                        <a:pt x="2268" y="31"/>
                      </a:lnTo>
                      <a:lnTo>
                        <a:pt x="2270" y="42"/>
                      </a:lnTo>
                      <a:lnTo>
                        <a:pt x="2271" y="52"/>
                      </a:lnTo>
                      <a:lnTo>
                        <a:pt x="2270" y="63"/>
                      </a:lnTo>
                      <a:lnTo>
                        <a:pt x="2268" y="72"/>
                      </a:lnTo>
                      <a:lnTo>
                        <a:pt x="2263" y="82"/>
                      </a:lnTo>
                      <a:lnTo>
                        <a:pt x="2257" y="90"/>
                      </a:lnTo>
                      <a:lnTo>
                        <a:pt x="2253" y="93"/>
                      </a:lnTo>
                      <a:lnTo>
                        <a:pt x="2249" y="96"/>
                      </a:lnTo>
                      <a:lnTo>
                        <a:pt x="2244" y="99"/>
                      </a:lnTo>
                      <a:lnTo>
                        <a:pt x="2240" y="101"/>
                      </a:lnTo>
                      <a:lnTo>
                        <a:pt x="2235" y="103"/>
                      </a:lnTo>
                      <a:lnTo>
                        <a:pt x="2230" y="104"/>
                      </a:lnTo>
                      <a:lnTo>
                        <a:pt x="2224" y="104"/>
                      </a:lnTo>
                      <a:lnTo>
                        <a:pt x="2219" y="105"/>
                      </a:lnTo>
                      <a:close/>
                      <a:moveTo>
                        <a:pt x="2755" y="427"/>
                      </a:moveTo>
                      <a:lnTo>
                        <a:pt x="2441" y="426"/>
                      </a:lnTo>
                      <a:lnTo>
                        <a:pt x="2443" y="445"/>
                      </a:lnTo>
                      <a:lnTo>
                        <a:pt x="2446" y="463"/>
                      </a:lnTo>
                      <a:lnTo>
                        <a:pt x="2449" y="480"/>
                      </a:lnTo>
                      <a:lnTo>
                        <a:pt x="2454" y="495"/>
                      </a:lnTo>
                      <a:lnTo>
                        <a:pt x="2461" y="510"/>
                      </a:lnTo>
                      <a:lnTo>
                        <a:pt x="2469" y="523"/>
                      </a:lnTo>
                      <a:lnTo>
                        <a:pt x="2478" y="535"/>
                      </a:lnTo>
                      <a:lnTo>
                        <a:pt x="2489" y="546"/>
                      </a:lnTo>
                      <a:lnTo>
                        <a:pt x="2499" y="554"/>
                      </a:lnTo>
                      <a:lnTo>
                        <a:pt x="2510" y="562"/>
                      </a:lnTo>
                      <a:lnTo>
                        <a:pt x="2523" y="568"/>
                      </a:lnTo>
                      <a:lnTo>
                        <a:pt x="2535" y="573"/>
                      </a:lnTo>
                      <a:lnTo>
                        <a:pt x="2548" y="577"/>
                      </a:lnTo>
                      <a:lnTo>
                        <a:pt x="2564" y="580"/>
                      </a:lnTo>
                      <a:lnTo>
                        <a:pt x="2579" y="582"/>
                      </a:lnTo>
                      <a:lnTo>
                        <a:pt x="2595" y="582"/>
                      </a:lnTo>
                      <a:lnTo>
                        <a:pt x="2612" y="582"/>
                      </a:lnTo>
                      <a:lnTo>
                        <a:pt x="2628" y="581"/>
                      </a:lnTo>
                      <a:lnTo>
                        <a:pt x="2644" y="579"/>
                      </a:lnTo>
                      <a:lnTo>
                        <a:pt x="2660" y="577"/>
                      </a:lnTo>
                      <a:lnTo>
                        <a:pt x="2676" y="573"/>
                      </a:lnTo>
                      <a:lnTo>
                        <a:pt x="2690" y="569"/>
                      </a:lnTo>
                      <a:lnTo>
                        <a:pt x="2705" y="564"/>
                      </a:lnTo>
                      <a:lnTo>
                        <a:pt x="2719" y="559"/>
                      </a:lnTo>
                      <a:lnTo>
                        <a:pt x="2732" y="618"/>
                      </a:lnTo>
                      <a:lnTo>
                        <a:pt x="2717" y="624"/>
                      </a:lnTo>
                      <a:lnTo>
                        <a:pt x="2700" y="630"/>
                      </a:lnTo>
                      <a:lnTo>
                        <a:pt x="2683" y="635"/>
                      </a:lnTo>
                      <a:lnTo>
                        <a:pt x="2664" y="639"/>
                      </a:lnTo>
                      <a:lnTo>
                        <a:pt x="2645" y="642"/>
                      </a:lnTo>
                      <a:lnTo>
                        <a:pt x="2625" y="644"/>
                      </a:lnTo>
                      <a:lnTo>
                        <a:pt x="2605" y="646"/>
                      </a:lnTo>
                      <a:lnTo>
                        <a:pt x="2583" y="647"/>
                      </a:lnTo>
                      <a:lnTo>
                        <a:pt x="2559" y="646"/>
                      </a:lnTo>
                      <a:lnTo>
                        <a:pt x="2535" y="642"/>
                      </a:lnTo>
                      <a:lnTo>
                        <a:pt x="2524" y="640"/>
                      </a:lnTo>
                      <a:lnTo>
                        <a:pt x="2512" y="637"/>
                      </a:lnTo>
                      <a:lnTo>
                        <a:pt x="2502" y="634"/>
                      </a:lnTo>
                      <a:lnTo>
                        <a:pt x="2492" y="631"/>
                      </a:lnTo>
                      <a:lnTo>
                        <a:pt x="2483" y="627"/>
                      </a:lnTo>
                      <a:lnTo>
                        <a:pt x="2472" y="622"/>
                      </a:lnTo>
                      <a:lnTo>
                        <a:pt x="2463" y="617"/>
                      </a:lnTo>
                      <a:lnTo>
                        <a:pt x="2455" y="612"/>
                      </a:lnTo>
                      <a:lnTo>
                        <a:pt x="2446" y="605"/>
                      </a:lnTo>
                      <a:lnTo>
                        <a:pt x="2437" y="598"/>
                      </a:lnTo>
                      <a:lnTo>
                        <a:pt x="2429" y="592"/>
                      </a:lnTo>
                      <a:lnTo>
                        <a:pt x="2422" y="584"/>
                      </a:lnTo>
                      <a:lnTo>
                        <a:pt x="2415" y="576"/>
                      </a:lnTo>
                      <a:lnTo>
                        <a:pt x="2409" y="567"/>
                      </a:lnTo>
                      <a:lnTo>
                        <a:pt x="2401" y="559"/>
                      </a:lnTo>
                      <a:lnTo>
                        <a:pt x="2396" y="551"/>
                      </a:lnTo>
                      <a:lnTo>
                        <a:pt x="2391" y="542"/>
                      </a:lnTo>
                      <a:lnTo>
                        <a:pt x="2386" y="531"/>
                      </a:lnTo>
                      <a:lnTo>
                        <a:pt x="2382" y="522"/>
                      </a:lnTo>
                      <a:lnTo>
                        <a:pt x="2378" y="512"/>
                      </a:lnTo>
                      <a:lnTo>
                        <a:pt x="2374" y="501"/>
                      </a:lnTo>
                      <a:lnTo>
                        <a:pt x="2371" y="490"/>
                      </a:lnTo>
                      <a:lnTo>
                        <a:pt x="2369" y="480"/>
                      </a:lnTo>
                      <a:lnTo>
                        <a:pt x="2366" y="469"/>
                      </a:lnTo>
                      <a:lnTo>
                        <a:pt x="2363" y="445"/>
                      </a:lnTo>
                      <a:lnTo>
                        <a:pt x="2362" y="419"/>
                      </a:lnTo>
                      <a:lnTo>
                        <a:pt x="2363" y="394"/>
                      </a:lnTo>
                      <a:lnTo>
                        <a:pt x="2366" y="370"/>
                      </a:lnTo>
                      <a:lnTo>
                        <a:pt x="2371" y="346"/>
                      </a:lnTo>
                      <a:lnTo>
                        <a:pt x="2377" y="324"/>
                      </a:lnTo>
                      <a:lnTo>
                        <a:pt x="2381" y="313"/>
                      </a:lnTo>
                      <a:lnTo>
                        <a:pt x="2385" y="303"/>
                      </a:lnTo>
                      <a:lnTo>
                        <a:pt x="2390" y="293"/>
                      </a:lnTo>
                      <a:lnTo>
                        <a:pt x="2395" y="282"/>
                      </a:lnTo>
                      <a:lnTo>
                        <a:pt x="2400" y="273"/>
                      </a:lnTo>
                      <a:lnTo>
                        <a:pt x="2407" y="264"/>
                      </a:lnTo>
                      <a:lnTo>
                        <a:pt x="2414" y="255"/>
                      </a:lnTo>
                      <a:lnTo>
                        <a:pt x="2420" y="246"/>
                      </a:lnTo>
                      <a:lnTo>
                        <a:pt x="2427" y="238"/>
                      </a:lnTo>
                      <a:lnTo>
                        <a:pt x="2435" y="230"/>
                      </a:lnTo>
                      <a:lnTo>
                        <a:pt x="2444" y="223"/>
                      </a:lnTo>
                      <a:lnTo>
                        <a:pt x="2452" y="217"/>
                      </a:lnTo>
                      <a:lnTo>
                        <a:pt x="2460" y="210"/>
                      </a:lnTo>
                      <a:lnTo>
                        <a:pt x="2468" y="204"/>
                      </a:lnTo>
                      <a:lnTo>
                        <a:pt x="2477" y="199"/>
                      </a:lnTo>
                      <a:lnTo>
                        <a:pt x="2487" y="195"/>
                      </a:lnTo>
                      <a:lnTo>
                        <a:pt x="2497" y="191"/>
                      </a:lnTo>
                      <a:lnTo>
                        <a:pt x="2507" y="187"/>
                      </a:lnTo>
                      <a:lnTo>
                        <a:pt x="2518" y="185"/>
                      </a:lnTo>
                      <a:lnTo>
                        <a:pt x="2528" y="182"/>
                      </a:lnTo>
                      <a:lnTo>
                        <a:pt x="2539" y="179"/>
                      </a:lnTo>
                      <a:lnTo>
                        <a:pt x="2549" y="178"/>
                      </a:lnTo>
                      <a:lnTo>
                        <a:pt x="2562" y="177"/>
                      </a:lnTo>
                      <a:lnTo>
                        <a:pt x="2573" y="177"/>
                      </a:lnTo>
                      <a:lnTo>
                        <a:pt x="2585" y="177"/>
                      </a:lnTo>
                      <a:lnTo>
                        <a:pt x="2597" y="178"/>
                      </a:lnTo>
                      <a:lnTo>
                        <a:pt x="2608" y="181"/>
                      </a:lnTo>
                      <a:lnTo>
                        <a:pt x="2619" y="183"/>
                      </a:lnTo>
                      <a:lnTo>
                        <a:pt x="2630" y="185"/>
                      </a:lnTo>
                      <a:lnTo>
                        <a:pt x="2640" y="188"/>
                      </a:lnTo>
                      <a:lnTo>
                        <a:pt x="2650" y="192"/>
                      </a:lnTo>
                      <a:lnTo>
                        <a:pt x="2659" y="196"/>
                      </a:lnTo>
                      <a:lnTo>
                        <a:pt x="2669" y="201"/>
                      </a:lnTo>
                      <a:lnTo>
                        <a:pt x="2677" y="206"/>
                      </a:lnTo>
                      <a:lnTo>
                        <a:pt x="2685" y="212"/>
                      </a:lnTo>
                      <a:lnTo>
                        <a:pt x="2693" y="220"/>
                      </a:lnTo>
                      <a:lnTo>
                        <a:pt x="2700" y="227"/>
                      </a:lnTo>
                      <a:lnTo>
                        <a:pt x="2708" y="234"/>
                      </a:lnTo>
                      <a:lnTo>
                        <a:pt x="2714" y="242"/>
                      </a:lnTo>
                      <a:lnTo>
                        <a:pt x="2721" y="251"/>
                      </a:lnTo>
                      <a:lnTo>
                        <a:pt x="2729" y="266"/>
                      </a:lnTo>
                      <a:lnTo>
                        <a:pt x="2737" y="281"/>
                      </a:lnTo>
                      <a:lnTo>
                        <a:pt x="2744" y="298"/>
                      </a:lnTo>
                      <a:lnTo>
                        <a:pt x="2749" y="314"/>
                      </a:lnTo>
                      <a:lnTo>
                        <a:pt x="2753" y="332"/>
                      </a:lnTo>
                      <a:lnTo>
                        <a:pt x="2756" y="349"/>
                      </a:lnTo>
                      <a:lnTo>
                        <a:pt x="2758" y="369"/>
                      </a:lnTo>
                      <a:lnTo>
                        <a:pt x="2759" y="388"/>
                      </a:lnTo>
                      <a:lnTo>
                        <a:pt x="2758" y="400"/>
                      </a:lnTo>
                      <a:lnTo>
                        <a:pt x="2758" y="410"/>
                      </a:lnTo>
                      <a:lnTo>
                        <a:pt x="2757" y="419"/>
                      </a:lnTo>
                      <a:lnTo>
                        <a:pt x="2755" y="427"/>
                      </a:lnTo>
                      <a:close/>
                      <a:moveTo>
                        <a:pt x="2441" y="368"/>
                      </a:moveTo>
                      <a:lnTo>
                        <a:pt x="2680" y="368"/>
                      </a:lnTo>
                      <a:lnTo>
                        <a:pt x="2680" y="355"/>
                      </a:lnTo>
                      <a:lnTo>
                        <a:pt x="2679" y="344"/>
                      </a:lnTo>
                      <a:lnTo>
                        <a:pt x="2677" y="332"/>
                      </a:lnTo>
                      <a:lnTo>
                        <a:pt x="2675" y="321"/>
                      </a:lnTo>
                      <a:lnTo>
                        <a:pt x="2672" y="311"/>
                      </a:lnTo>
                      <a:lnTo>
                        <a:pt x="2668" y="301"/>
                      </a:lnTo>
                      <a:lnTo>
                        <a:pt x="2663" y="292"/>
                      </a:lnTo>
                      <a:lnTo>
                        <a:pt x="2657" y="282"/>
                      </a:lnTo>
                      <a:lnTo>
                        <a:pt x="2650" y="271"/>
                      </a:lnTo>
                      <a:lnTo>
                        <a:pt x="2641" y="262"/>
                      </a:lnTo>
                      <a:lnTo>
                        <a:pt x="2632" y="254"/>
                      </a:lnTo>
                      <a:lnTo>
                        <a:pt x="2620" y="247"/>
                      </a:lnTo>
                      <a:lnTo>
                        <a:pt x="2609" y="242"/>
                      </a:lnTo>
                      <a:lnTo>
                        <a:pt x="2596" y="239"/>
                      </a:lnTo>
                      <a:lnTo>
                        <a:pt x="2581" y="237"/>
                      </a:lnTo>
                      <a:lnTo>
                        <a:pt x="2567" y="236"/>
                      </a:lnTo>
                      <a:lnTo>
                        <a:pt x="2552" y="237"/>
                      </a:lnTo>
                      <a:lnTo>
                        <a:pt x="2540" y="239"/>
                      </a:lnTo>
                      <a:lnTo>
                        <a:pt x="2528" y="242"/>
                      </a:lnTo>
                      <a:lnTo>
                        <a:pt x="2515" y="247"/>
                      </a:lnTo>
                      <a:lnTo>
                        <a:pt x="2504" y="254"/>
                      </a:lnTo>
                      <a:lnTo>
                        <a:pt x="2494" y="261"/>
                      </a:lnTo>
                      <a:lnTo>
                        <a:pt x="2485" y="270"/>
                      </a:lnTo>
                      <a:lnTo>
                        <a:pt x="2475" y="280"/>
                      </a:lnTo>
                      <a:lnTo>
                        <a:pt x="2469" y="290"/>
                      </a:lnTo>
                      <a:lnTo>
                        <a:pt x="2463" y="300"/>
                      </a:lnTo>
                      <a:lnTo>
                        <a:pt x="2458" y="310"/>
                      </a:lnTo>
                      <a:lnTo>
                        <a:pt x="2454" y="320"/>
                      </a:lnTo>
                      <a:lnTo>
                        <a:pt x="2450" y="332"/>
                      </a:lnTo>
                      <a:lnTo>
                        <a:pt x="2446" y="343"/>
                      </a:lnTo>
                      <a:lnTo>
                        <a:pt x="2444" y="355"/>
                      </a:lnTo>
                      <a:lnTo>
                        <a:pt x="2441" y="368"/>
                      </a:lnTo>
                      <a:close/>
                      <a:moveTo>
                        <a:pt x="2860" y="637"/>
                      </a:moveTo>
                      <a:lnTo>
                        <a:pt x="2860" y="309"/>
                      </a:lnTo>
                      <a:lnTo>
                        <a:pt x="2860" y="280"/>
                      </a:lnTo>
                      <a:lnTo>
                        <a:pt x="2859" y="250"/>
                      </a:lnTo>
                      <a:lnTo>
                        <a:pt x="2858" y="220"/>
                      </a:lnTo>
                      <a:lnTo>
                        <a:pt x="2856" y="188"/>
                      </a:lnTo>
                      <a:lnTo>
                        <a:pt x="2929" y="188"/>
                      </a:lnTo>
                      <a:lnTo>
                        <a:pt x="2933" y="262"/>
                      </a:lnTo>
                      <a:lnTo>
                        <a:pt x="2935" y="262"/>
                      </a:lnTo>
                      <a:lnTo>
                        <a:pt x="2940" y="254"/>
                      </a:lnTo>
                      <a:lnTo>
                        <a:pt x="2945" y="245"/>
                      </a:lnTo>
                      <a:lnTo>
                        <a:pt x="2951" y="237"/>
                      </a:lnTo>
                      <a:lnTo>
                        <a:pt x="2958" y="230"/>
                      </a:lnTo>
                      <a:lnTo>
                        <a:pt x="2964" y="223"/>
                      </a:lnTo>
                      <a:lnTo>
                        <a:pt x="2973" y="217"/>
                      </a:lnTo>
                      <a:lnTo>
                        <a:pt x="2981" y="210"/>
                      </a:lnTo>
                      <a:lnTo>
                        <a:pt x="2989" y="204"/>
                      </a:lnTo>
                      <a:lnTo>
                        <a:pt x="3000" y="198"/>
                      </a:lnTo>
                      <a:lnTo>
                        <a:pt x="3011" y="193"/>
                      </a:lnTo>
                      <a:lnTo>
                        <a:pt x="3022" y="188"/>
                      </a:lnTo>
                      <a:lnTo>
                        <a:pt x="3033" y="185"/>
                      </a:lnTo>
                      <a:lnTo>
                        <a:pt x="3046" y="182"/>
                      </a:lnTo>
                      <a:lnTo>
                        <a:pt x="3058" y="179"/>
                      </a:lnTo>
                      <a:lnTo>
                        <a:pt x="3070" y="177"/>
                      </a:lnTo>
                      <a:lnTo>
                        <a:pt x="3084" y="177"/>
                      </a:lnTo>
                      <a:lnTo>
                        <a:pt x="3098" y="178"/>
                      </a:lnTo>
                      <a:lnTo>
                        <a:pt x="3112" y="179"/>
                      </a:lnTo>
                      <a:lnTo>
                        <a:pt x="3126" y="183"/>
                      </a:lnTo>
                      <a:lnTo>
                        <a:pt x="3139" y="187"/>
                      </a:lnTo>
                      <a:lnTo>
                        <a:pt x="3151" y="192"/>
                      </a:lnTo>
                      <a:lnTo>
                        <a:pt x="3163" y="199"/>
                      </a:lnTo>
                      <a:lnTo>
                        <a:pt x="3174" y="206"/>
                      </a:lnTo>
                      <a:lnTo>
                        <a:pt x="3185" y="215"/>
                      </a:lnTo>
                      <a:lnTo>
                        <a:pt x="3192" y="222"/>
                      </a:lnTo>
                      <a:lnTo>
                        <a:pt x="3199" y="229"/>
                      </a:lnTo>
                      <a:lnTo>
                        <a:pt x="3205" y="236"/>
                      </a:lnTo>
                      <a:lnTo>
                        <a:pt x="3210" y="244"/>
                      </a:lnTo>
                      <a:lnTo>
                        <a:pt x="3215" y="251"/>
                      </a:lnTo>
                      <a:lnTo>
                        <a:pt x="3219" y="261"/>
                      </a:lnTo>
                      <a:lnTo>
                        <a:pt x="3223" y="269"/>
                      </a:lnTo>
                      <a:lnTo>
                        <a:pt x="3228" y="279"/>
                      </a:lnTo>
                      <a:lnTo>
                        <a:pt x="3231" y="289"/>
                      </a:lnTo>
                      <a:lnTo>
                        <a:pt x="3234" y="299"/>
                      </a:lnTo>
                      <a:lnTo>
                        <a:pt x="3236" y="309"/>
                      </a:lnTo>
                      <a:lnTo>
                        <a:pt x="3238" y="320"/>
                      </a:lnTo>
                      <a:lnTo>
                        <a:pt x="3241" y="344"/>
                      </a:lnTo>
                      <a:lnTo>
                        <a:pt x="3242" y="369"/>
                      </a:lnTo>
                      <a:lnTo>
                        <a:pt x="3242" y="637"/>
                      </a:lnTo>
                      <a:lnTo>
                        <a:pt x="3160" y="637"/>
                      </a:lnTo>
                      <a:lnTo>
                        <a:pt x="3160" y="378"/>
                      </a:lnTo>
                      <a:lnTo>
                        <a:pt x="3160" y="362"/>
                      </a:lnTo>
                      <a:lnTo>
                        <a:pt x="3159" y="346"/>
                      </a:lnTo>
                      <a:lnTo>
                        <a:pt x="3157" y="333"/>
                      </a:lnTo>
                      <a:lnTo>
                        <a:pt x="3154" y="319"/>
                      </a:lnTo>
                      <a:lnTo>
                        <a:pt x="3150" y="307"/>
                      </a:lnTo>
                      <a:lnTo>
                        <a:pt x="3145" y="297"/>
                      </a:lnTo>
                      <a:lnTo>
                        <a:pt x="3140" y="286"/>
                      </a:lnTo>
                      <a:lnTo>
                        <a:pt x="3134" y="277"/>
                      </a:lnTo>
                      <a:lnTo>
                        <a:pt x="3127" y="270"/>
                      </a:lnTo>
                      <a:lnTo>
                        <a:pt x="3120" y="263"/>
                      </a:lnTo>
                      <a:lnTo>
                        <a:pt x="3111" y="258"/>
                      </a:lnTo>
                      <a:lnTo>
                        <a:pt x="3102" y="253"/>
                      </a:lnTo>
                      <a:lnTo>
                        <a:pt x="3092" y="249"/>
                      </a:lnTo>
                      <a:lnTo>
                        <a:pt x="3081" y="246"/>
                      </a:lnTo>
                      <a:lnTo>
                        <a:pt x="3069" y="244"/>
                      </a:lnTo>
                      <a:lnTo>
                        <a:pt x="3056" y="244"/>
                      </a:lnTo>
                      <a:lnTo>
                        <a:pt x="3047" y="244"/>
                      </a:lnTo>
                      <a:lnTo>
                        <a:pt x="3037" y="245"/>
                      </a:lnTo>
                      <a:lnTo>
                        <a:pt x="3028" y="247"/>
                      </a:lnTo>
                      <a:lnTo>
                        <a:pt x="3020" y="250"/>
                      </a:lnTo>
                      <a:lnTo>
                        <a:pt x="3012" y="254"/>
                      </a:lnTo>
                      <a:lnTo>
                        <a:pt x="3004" y="258"/>
                      </a:lnTo>
                      <a:lnTo>
                        <a:pt x="2995" y="263"/>
                      </a:lnTo>
                      <a:lnTo>
                        <a:pt x="2988" y="268"/>
                      </a:lnTo>
                      <a:lnTo>
                        <a:pt x="2981" y="274"/>
                      </a:lnTo>
                      <a:lnTo>
                        <a:pt x="2974" y="281"/>
                      </a:lnTo>
                      <a:lnTo>
                        <a:pt x="2968" y="289"/>
                      </a:lnTo>
                      <a:lnTo>
                        <a:pt x="2962" y="296"/>
                      </a:lnTo>
                      <a:lnTo>
                        <a:pt x="2958" y="303"/>
                      </a:lnTo>
                      <a:lnTo>
                        <a:pt x="2953" y="311"/>
                      </a:lnTo>
                      <a:lnTo>
                        <a:pt x="2950" y="319"/>
                      </a:lnTo>
                      <a:lnTo>
                        <a:pt x="2947" y="329"/>
                      </a:lnTo>
                      <a:lnTo>
                        <a:pt x="2945" y="337"/>
                      </a:lnTo>
                      <a:lnTo>
                        <a:pt x="2943" y="346"/>
                      </a:lnTo>
                      <a:lnTo>
                        <a:pt x="2942" y="356"/>
                      </a:lnTo>
                      <a:lnTo>
                        <a:pt x="2942" y="367"/>
                      </a:lnTo>
                      <a:lnTo>
                        <a:pt x="2942" y="637"/>
                      </a:lnTo>
                      <a:lnTo>
                        <a:pt x="2860" y="637"/>
                      </a:lnTo>
                      <a:close/>
                      <a:moveTo>
                        <a:pt x="3680" y="559"/>
                      </a:moveTo>
                      <a:lnTo>
                        <a:pt x="3694" y="620"/>
                      </a:lnTo>
                      <a:lnTo>
                        <a:pt x="3681" y="627"/>
                      </a:lnTo>
                      <a:lnTo>
                        <a:pt x="3666" y="632"/>
                      </a:lnTo>
                      <a:lnTo>
                        <a:pt x="3651" y="636"/>
                      </a:lnTo>
                      <a:lnTo>
                        <a:pt x="3635" y="640"/>
                      </a:lnTo>
                      <a:lnTo>
                        <a:pt x="3619" y="643"/>
                      </a:lnTo>
                      <a:lnTo>
                        <a:pt x="3602" y="646"/>
                      </a:lnTo>
                      <a:lnTo>
                        <a:pt x="3584" y="647"/>
                      </a:lnTo>
                      <a:lnTo>
                        <a:pt x="3566" y="648"/>
                      </a:lnTo>
                      <a:lnTo>
                        <a:pt x="3541" y="647"/>
                      </a:lnTo>
                      <a:lnTo>
                        <a:pt x="3517" y="643"/>
                      </a:lnTo>
                      <a:lnTo>
                        <a:pt x="3506" y="641"/>
                      </a:lnTo>
                      <a:lnTo>
                        <a:pt x="3495" y="638"/>
                      </a:lnTo>
                      <a:lnTo>
                        <a:pt x="3484" y="635"/>
                      </a:lnTo>
                      <a:lnTo>
                        <a:pt x="3474" y="631"/>
                      </a:lnTo>
                      <a:lnTo>
                        <a:pt x="3464" y="627"/>
                      </a:lnTo>
                      <a:lnTo>
                        <a:pt x="3455" y="623"/>
                      </a:lnTo>
                      <a:lnTo>
                        <a:pt x="3445" y="618"/>
                      </a:lnTo>
                      <a:lnTo>
                        <a:pt x="3436" y="612"/>
                      </a:lnTo>
                      <a:lnTo>
                        <a:pt x="3427" y="605"/>
                      </a:lnTo>
                      <a:lnTo>
                        <a:pt x="3419" y="599"/>
                      </a:lnTo>
                      <a:lnTo>
                        <a:pt x="3410" y="592"/>
                      </a:lnTo>
                      <a:lnTo>
                        <a:pt x="3403" y="584"/>
                      </a:lnTo>
                      <a:lnTo>
                        <a:pt x="3395" y="576"/>
                      </a:lnTo>
                      <a:lnTo>
                        <a:pt x="3389" y="567"/>
                      </a:lnTo>
                      <a:lnTo>
                        <a:pt x="3382" y="559"/>
                      </a:lnTo>
                      <a:lnTo>
                        <a:pt x="3377" y="550"/>
                      </a:lnTo>
                      <a:lnTo>
                        <a:pt x="3370" y="541"/>
                      </a:lnTo>
                      <a:lnTo>
                        <a:pt x="3365" y="531"/>
                      </a:lnTo>
                      <a:lnTo>
                        <a:pt x="3361" y="521"/>
                      </a:lnTo>
                      <a:lnTo>
                        <a:pt x="3357" y="511"/>
                      </a:lnTo>
                      <a:lnTo>
                        <a:pt x="3354" y="500"/>
                      </a:lnTo>
                      <a:lnTo>
                        <a:pt x="3351" y="489"/>
                      </a:lnTo>
                      <a:lnTo>
                        <a:pt x="3348" y="478"/>
                      </a:lnTo>
                      <a:lnTo>
                        <a:pt x="3346" y="467"/>
                      </a:lnTo>
                      <a:lnTo>
                        <a:pt x="3343" y="442"/>
                      </a:lnTo>
                      <a:lnTo>
                        <a:pt x="3342" y="417"/>
                      </a:lnTo>
                      <a:lnTo>
                        <a:pt x="3342" y="404"/>
                      </a:lnTo>
                      <a:lnTo>
                        <a:pt x="3343" y="391"/>
                      </a:lnTo>
                      <a:lnTo>
                        <a:pt x="3344" y="379"/>
                      </a:lnTo>
                      <a:lnTo>
                        <a:pt x="3346" y="367"/>
                      </a:lnTo>
                      <a:lnTo>
                        <a:pt x="3348" y="355"/>
                      </a:lnTo>
                      <a:lnTo>
                        <a:pt x="3351" y="344"/>
                      </a:lnTo>
                      <a:lnTo>
                        <a:pt x="3354" y="333"/>
                      </a:lnTo>
                      <a:lnTo>
                        <a:pt x="3358" y="321"/>
                      </a:lnTo>
                      <a:lnTo>
                        <a:pt x="3363" y="311"/>
                      </a:lnTo>
                      <a:lnTo>
                        <a:pt x="3367" y="301"/>
                      </a:lnTo>
                      <a:lnTo>
                        <a:pt x="3373" y="291"/>
                      </a:lnTo>
                      <a:lnTo>
                        <a:pt x="3379" y="281"/>
                      </a:lnTo>
                      <a:lnTo>
                        <a:pt x="3386" y="272"/>
                      </a:lnTo>
                      <a:lnTo>
                        <a:pt x="3393" y="263"/>
                      </a:lnTo>
                      <a:lnTo>
                        <a:pt x="3400" y="254"/>
                      </a:lnTo>
                      <a:lnTo>
                        <a:pt x="3408" y="245"/>
                      </a:lnTo>
                      <a:lnTo>
                        <a:pt x="3417" y="237"/>
                      </a:lnTo>
                      <a:lnTo>
                        <a:pt x="3425" y="230"/>
                      </a:lnTo>
                      <a:lnTo>
                        <a:pt x="3434" y="223"/>
                      </a:lnTo>
                      <a:lnTo>
                        <a:pt x="3443" y="215"/>
                      </a:lnTo>
                      <a:lnTo>
                        <a:pt x="3454" y="210"/>
                      </a:lnTo>
                      <a:lnTo>
                        <a:pt x="3464" y="204"/>
                      </a:lnTo>
                      <a:lnTo>
                        <a:pt x="3474" y="199"/>
                      </a:lnTo>
                      <a:lnTo>
                        <a:pt x="3484" y="195"/>
                      </a:lnTo>
                      <a:lnTo>
                        <a:pt x="3496" y="191"/>
                      </a:lnTo>
                      <a:lnTo>
                        <a:pt x="3507" y="188"/>
                      </a:lnTo>
                      <a:lnTo>
                        <a:pt x="3519" y="185"/>
                      </a:lnTo>
                      <a:lnTo>
                        <a:pt x="3532" y="183"/>
                      </a:lnTo>
                      <a:lnTo>
                        <a:pt x="3544" y="181"/>
                      </a:lnTo>
                      <a:lnTo>
                        <a:pt x="3556" y="179"/>
                      </a:lnTo>
                      <a:lnTo>
                        <a:pt x="3570" y="178"/>
                      </a:lnTo>
                      <a:lnTo>
                        <a:pt x="3583" y="178"/>
                      </a:lnTo>
                      <a:lnTo>
                        <a:pt x="3599" y="178"/>
                      </a:lnTo>
                      <a:lnTo>
                        <a:pt x="3616" y="179"/>
                      </a:lnTo>
                      <a:lnTo>
                        <a:pt x="3631" y="182"/>
                      </a:lnTo>
                      <a:lnTo>
                        <a:pt x="3646" y="185"/>
                      </a:lnTo>
                      <a:lnTo>
                        <a:pt x="3659" y="188"/>
                      </a:lnTo>
                      <a:lnTo>
                        <a:pt x="3672" y="192"/>
                      </a:lnTo>
                      <a:lnTo>
                        <a:pt x="3685" y="196"/>
                      </a:lnTo>
                      <a:lnTo>
                        <a:pt x="3696" y="201"/>
                      </a:lnTo>
                      <a:lnTo>
                        <a:pt x="3678" y="265"/>
                      </a:lnTo>
                      <a:lnTo>
                        <a:pt x="3667" y="260"/>
                      </a:lnTo>
                      <a:lnTo>
                        <a:pt x="3656" y="256"/>
                      </a:lnTo>
                      <a:lnTo>
                        <a:pt x="3646" y="251"/>
                      </a:lnTo>
                      <a:lnTo>
                        <a:pt x="3633" y="248"/>
                      </a:lnTo>
                      <a:lnTo>
                        <a:pt x="3622" y="246"/>
                      </a:lnTo>
                      <a:lnTo>
                        <a:pt x="3609" y="244"/>
                      </a:lnTo>
                      <a:lnTo>
                        <a:pt x="3596" y="243"/>
                      </a:lnTo>
                      <a:lnTo>
                        <a:pt x="3583" y="243"/>
                      </a:lnTo>
                      <a:lnTo>
                        <a:pt x="3565" y="244"/>
                      </a:lnTo>
                      <a:lnTo>
                        <a:pt x="3548" y="246"/>
                      </a:lnTo>
                      <a:lnTo>
                        <a:pt x="3532" y="250"/>
                      </a:lnTo>
                      <a:lnTo>
                        <a:pt x="3516" y="256"/>
                      </a:lnTo>
                      <a:lnTo>
                        <a:pt x="3502" y="263"/>
                      </a:lnTo>
                      <a:lnTo>
                        <a:pt x="3489" y="271"/>
                      </a:lnTo>
                      <a:lnTo>
                        <a:pt x="3476" y="281"/>
                      </a:lnTo>
                      <a:lnTo>
                        <a:pt x="3465" y="294"/>
                      </a:lnTo>
                      <a:lnTo>
                        <a:pt x="3456" y="305"/>
                      </a:lnTo>
                      <a:lnTo>
                        <a:pt x="3447" y="318"/>
                      </a:lnTo>
                      <a:lnTo>
                        <a:pt x="3440" y="332"/>
                      </a:lnTo>
                      <a:lnTo>
                        <a:pt x="3434" y="346"/>
                      </a:lnTo>
                      <a:lnTo>
                        <a:pt x="3430" y="362"/>
                      </a:lnTo>
                      <a:lnTo>
                        <a:pt x="3427" y="378"/>
                      </a:lnTo>
                      <a:lnTo>
                        <a:pt x="3425" y="396"/>
                      </a:lnTo>
                      <a:lnTo>
                        <a:pt x="3424" y="413"/>
                      </a:lnTo>
                      <a:lnTo>
                        <a:pt x="3425" y="432"/>
                      </a:lnTo>
                      <a:lnTo>
                        <a:pt x="3427" y="449"/>
                      </a:lnTo>
                      <a:lnTo>
                        <a:pt x="3430" y="467"/>
                      </a:lnTo>
                      <a:lnTo>
                        <a:pt x="3435" y="482"/>
                      </a:lnTo>
                      <a:lnTo>
                        <a:pt x="3441" y="496"/>
                      </a:lnTo>
                      <a:lnTo>
                        <a:pt x="3449" y="511"/>
                      </a:lnTo>
                      <a:lnTo>
                        <a:pt x="3458" y="523"/>
                      </a:lnTo>
                      <a:lnTo>
                        <a:pt x="3468" y="535"/>
                      </a:lnTo>
                      <a:lnTo>
                        <a:pt x="3479" y="546"/>
                      </a:lnTo>
                      <a:lnTo>
                        <a:pt x="3492" y="555"/>
                      </a:lnTo>
                      <a:lnTo>
                        <a:pt x="3505" y="563"/>
                      </a:lnTo>
                      <a:lnTo>
                        <a:pt x="3518" y="569"/>
                      </a:lnTo>
                      <a:lnTo>
                        <a:pt x="3533" y="575"/>
                      </a:lnTo>
                      <a:lnTo>
                        <a:pt x="3548" y="579"/>
                      </a:lnTo>
                      <a:lnTo>
                        <a:pt x="3564" y="581"/>
                      </a:lnTo>
                      <a:lnTo>
                        <a:pt x="3580" y="581"/>
                      </a:lnTo>
                      <a:lnTo>
                        <a:pt x="3592" y="581"/>
                      </a:lnTo>
                      <a:lnTo>
                        <a:pt x="3605" y="580"/>
                      </a:lnTo>
                      <a:lnTo>
                        <a:pt x="3618" y="578"/>
                      </a:lnTo>
                      <a:lnTo>
                        <a:pt x="3630" y="576"/>
                      </a:lnTo>
                      <a:lnTo>
                        <a:pt x="3643" y="572"/>
                      </a:lnTo>
                      <a:lnTo>
                        <a:pt x="3655" y="568"/>
                      </a:lnTo>
                      <a:lnTo>
                        <a:pt x="3667" y="564"/>
                      </a:lnTo>
                      <a:lnTo>
                        <a:pt x="3680" y="559"/>
                      </a:lnTo>
                      <a:close/>
                      <a:moveTo>
                        <a:pt x="4149" y="427"/>
                      </a:moveTo>
                      <a:lnTo>
                        <a:pt x="3836" y="426"/>
                      </a:lnTo>
                      <a:lnTo>
                        <a:pt x="3837" y="445"/>
                      </a:lnTo>
                      <a:lnTo>
                        <a:pt x="3840" y="463"/>
                      </a:lnTo>
                      <a:lnTo>
                        <a:pt x="3843" y="480"/>
                      </a:lnTo>
                      <a:lnTo>
                        <a:pt x="3848" y="495"/>
                      </a:lnTo>
                      <a:lnTo>
                        <a:pt x="3855" y="510"/>
                      </a:lnTo>
                      <a:lnTo>
                        <a:pt x="3864" y="523"/>
                      </a:lnTo>
                      <a:lnTo>
                        <a:pt x="3873" y="535"/>
                      </a:lnTo>
                      <a:lnTo>
                        <a:pt x="3883" y="546"/>
                      </a:lnTo>
                      <a:lnTo>
                        <a:pt x="3893" y="554"/>
                      </a:lnTo>
                      <a:lnTo>
                        <a:pt x="3905" y="562"/>
                      </a:lnTo>
                      <a:lnTo>
                        <a:pt x="3917" y="568"/>
                      </a:lnTo>
                      <a:lnTo>
                        <a:pt x="3929" y="573"/>
                      </a:lnTo>
                      <a:lnTo>
                        <a:pt x="3943" y="577"/>
                      </a:lnTo>
                      <a:lnTo>
                        <a:pt x="3958" y="580"/>
                      </a:lnTo>
                      <a:lnTo>
                        <a:pt x="3973" y="582"/>
                      </a:lnTo>
                      <a:lnTo>
                        <a:pt x="3989" y="582"/>
                      </a:lnTo>
                      <a:lnTo>
                        <a:pt x="4006" y="582"/>
                      </a:lnTo>
                      <a:lnTo>
                        <a:pt x="4023" y="581"/>
                      </a:lnTo>
                      <a:lnTo>
                        <a:pt x="4038" y="579"/>
                      </a:lnTo>
                      <a:lnTo>
                        <a:pt x="4055" y="577"/>
                      </a:lnTo>
                      <a:lnTo>
                        <a:pt x="4070" y="573"/>
                      </a:lnTo>
                      <a:lnTo>
                        <a:pt x="4084" y="569"/>
                      </a:lnTo>
                      <a:lnTo>
                        <a:pt x="4099" y="564"/>
                      </a:lnTo>
                      <a:lnTo>
                        <a:pt x="4113" y="559"/>
                      </a:lnTo>
                      <a:lnTo>
                        <a:pt x="4127" y="618"/>
                      </a:lnTo>
                      <a:lnTo>
                        <a:pt x="4111" y="624"/>
                      </a:lnTo>
                      <a:lnTo>
                        <a:pt x="4095" y="630"/>
                      </a:lnTo>
                      <a:lnTo>
                        <a:pt x="4077" y="635"/>
                      </a:lnTo>
                      <a:lnTo>
                        <a:pt x="4059" y="639"/>
                      </a:lnTo>
                      <a:lnTo>
                        <a:pt x="4039" y="642"/>
                      </a:lnTo>
                      <a:lnTo>
                        <a:pt x="4020" y="644"/>
                      </a:lnTo>
                      <a:lnTo>
                        <a:pt x="3999" y="646"/>
                      </a:lnTo>
                      <a:lnTo>
                        <a:pt x="3978" y="647"/>
                      </a:lnTo>
                      <a:lnTo>
                        <a:pt x="3953" y="646"/>
                      </a:lnTo>
                      <a:lnTo>
                        <a:pt x="3929" y="642"/>
                      </a:lnTo>
                      <a:lnTo>
                        <a:pt x="3918" y="640"/>
                      </a:lnTo>
                      <a:lnTo>
                        <a:pt x="3907" y="637"/>
                      </a:lnTo>
                      <a:lnTo>
                        <a:pt x="3896" y="634"/>
                      </a:lnTo>
                      <a:lnTo>
                        <a:pt x="3886" y="631"/>
                      </a:lnTo>
                      <a:lnTo>
                        <a:pt x="3877" y="627"/>
                      </a:lnTo>
                      <a:lnTo>
                        <a:pt x="3867" y="622"/>
                      </a:lnTo>
                      <a:lnTo>
                        <a:pt x="3857" y="617"/>
                      </a:lnTo>
                      <a:lnTo>
                        <a:pt x="3849" y="612"/>
                      </a:lnTo>
                      <a:lnTo>
                        <a:pt x="3840" y="605"/>
                      </a:lnTo>
                      <a:lnTo>
                        <a:pt x="3832" y="598"/>
                      </a:lnTo>
                      <a:lnTo>
                        <a:pt x="3823" y="592"/>
                      </a:lnTo>
                      <a:lnTo>
                        <a:pt x="3816" y="584"/>
                      </a:lnTo>
                      <a:lnTo>
                        <a:pt x="3809" y="576"/>
                      </a:lnTo>
                      <a:lnTo>
                        <a:pt x="3803" y="567"/>
                      </a:lnTo>
                      <a:lnTo>
                        <a:pt x="3796" y="559"/>
                      </a:lnTo>
                      <a:lnTo>
                        <a:pt x="3791" y="551"/>
                      </a:lnTo>
                      <a:lnTo>
                        <a:pt x="3785" y="542"/>
                      </a:lnTo>
                      <a:lnTo>
                        <a:pt x="3780" y="531"/>
                      </a:lnTo>
                      <a:lnTo>
                        <a:pt x="3776" y="522"/>
                      </a:lnTo>
                      <a:lnTo>
                        <a:pt x="3772" y="512"/>
                      </a:lnTo>
                      <a:lnTo>
                        <a:pt x="3768" y="501"/>
                      </a:lnTo>
                      <a:lnTo>
                        <a:pt x="3765" y="490"/>
                      </a:lnTo>
                      <a:lnTo>
                        <a:pt x="3763" y="480"/>
                      </a:lnTo>
                      <a:lnTo>
                        <a:pt x="3761" y="469"/>
                      </a:lnTo>
                      <a:lnTo>
                        <a:pt x="3758" y="445"/>
                      </a:lnTo>
                      <a:lnTo>
                        <a:pt x="3757" y="419"/>
                      </a:lnTo>
                      <a:lnTo>
                        <a:pt x="3758" y="394"/>
                      </a:lnTo>
                      <a:lnTo>
                        <a:pt x="3761" y="370"/>
                      </a:lnTo>
                      <a:lnTo>
                        <a:pt x="3765" y="346"/>
                      </a:lnTo>
                      <a:lnTo>
                        <a:pt x="3771" y="324"/>
                      </a:lnTo>
                      <a:lnTo>
                        <a:pt x="3775" y="313"/>
                      </a:lnTo>
                      <a:lnTo>
                        <a:pt x="3779" y="303"/>
                      </a:lnTo>
                      <a:lnTo>
                        <a:pt x="3784" y="293"/>
                      </a:lnTo>
                      <a:lnTo>
                        <a:pt x="3790" y="282"/>
                      </a:lnTo>
                      <a:lnTo>
                        <a:pt x="3795" y="273"/>
                      </a:lnTo>
                      <a:lnTo>
                        <a:pt x="3801" y="264"/>
                      </a:lnTo>
                      <a:lnTo>
                        <a:pt x="3808" y="255"/>
                      </a:lnTo>
                      <a:lnTo>
                        <a:pt x="3814" y="246"/>
                      </a:lnTo>
                      <a:lnTo>
                        <a:pt x="3821" y="238"/>
                      </a:lnTo>
                      <a:lnTo>
                        <a:pt x="3830" y="230"/>
                      </a:lnTo>
                      <a:lnTo>
                        <a:pt x="3838" y="223"/>
                      </a:lnTo>
                      <a:lnTo>
                        <a:pt x="3846" y="217"/>
                      </a:lnTo>
                      <a:lnTo>
                        <a:pt x="3854" y="210"/>
                      </a:lnTo>
                      <a:lnTo>
                        <a:pt x="3863" y="204"/>
                      </a:lnTo>
                      <a:lnTo>
                        <a:pt x="3872" y="199"/>
                      </a:lnTo>
                      <a:lnTo>
                        <a:pt x="3881" y="195"/>
                      </a:lnTo>
                      <a:lnTo>
                        <a:pt x="3891" y="191"/>
                      </a:lnTo>
                      <a:lnTo>
                        <a:pt x="3902" y="187"/>
                      </a:lnTo>
                      <a:lnTo>
                        <a:pt x="3912" y="185"/>
                      </a:lnTo>
                      <a:lnTo>
                        <a:pt x="3922" y="182"/>
                      </a:lnTo>
                      <a:lnTo>
                        <a:pt x="3933" y="179"/>
                      </a:lnTo>
                      <a:lnTo>
                        <a:pt x="3944" y="178"/>
                      </a:lnTo>
                      <a:lnTo>
                        <a:pt x="3956" y="177"/>
                      </a:lnTo>
                      <a:lnTo>
                        <a:pt x="3967" y="177"/>
                      </a:lnTo>
                      <a:lnTo>
                        <a:pt x="3980" y="177"/>
                      </a:lnTo>
                      <a:lnTo>
                        <a:pt x="3991" y="178"/>
                      </a:lnTo>
                      <a:lnTo>
                        <a:pt x="4002" y="181"/>
                      </a:lnTo>
                      <a:lnTo>
                        <a:pt x="4014" y="183"/>
                      </a:lnTo>
                      <a:lnTo>
                        <a:pt x="4024" y="185"/>
                      </a:lnTo>
                      <a:lnTo>
                        <a:pt x="4034" y="188"/>
                      </a:lnTo>
                      <a:lnTo>
                        <a:pt x="4044" y="192"/>
                      </a:lnTo>
                      <a:lnTo>
                        <a:pt x="4054" y="196"/>
                      </a:lnTo>
                      <a:lnTo>
                        <a:pt x="4063" y="201"/>
                      </a:lnTo>
                      <a:lnTo>
                        <a:pt x="4071" y="206"/>
                      </a:lnTo>
                      <a:lnTo>
                        <a:pt x="4079" y="212"/>
                      </a:lnTo>
                      <a:lnTo>
                        <a:pt x="4088" y="220"/>
                      </a:lnTo>
                      <a:lnTo>
                        <a:pt x="4095" y="227"/>
                      </a:lnTo>
                      <a:lnTo>
                        <a:pt x="4102" y="234"/>
                      </a:lnTo>
                      <a:lnTo>
                        <a:pt x="4108" y="242"/>
                      </a:lnTo>
                      <a:lnTo>
                        <a:pt x="4115" y="251"/>
                      </a:lnTo>
                      <a:lnTo>
                        <a:pt x="4124" y="266"/>
                      </a:lnTo>
                      <a:lnTo>
                        <a:pt x="4132" y="281"/>
                      </a:lnTo>
                      <a:lnTo>
                        <a:pt x="4138" y="298"/>
                      </a:lnTo>
                      <a:lnTo>
                        <a:pt x="4143" y="314"/>
                      </a:lnTo>
                      <a:lnTo>
                        <a:pt x="4147" y="332"/>
                      </a:lnTo>
                      <a:lnTo>
                        <a:pt x="4150" y="349"/>
                      </a:lnTo>
                      <a:lnTo>
                        <a:pt x="4152" y="369"/>
                      </a:lnTo>
                      <a:lnTo>
                        <a:pt x="4153" y="388"/>
                      </a:lnTo>
                      <a:lnTo>
                        <a:pt x="4152" y="400"/>
                      </a:lnTo>
                      <a:lnTo>
                        <a:pt x="4152" y="410"/>
                      </a:lnTo>
                      <a:lnTo>
                        <a:pt x="4151" y="419"/>
                      </a:lnTo>
                      <a:lnTo>
                        <a:pt x="4149" y="427"/>
                      </a:lnTo>
                      <a:close/>
                      <a:moveTo>
                        <a:pt x="3836" y="368"/>
                      </a:moveTo>
                      <a:lnTo>
                        <a:pt x="4074" y="368"/>
                      </a:lnTo>
                      <a:lnTo>
                        <a:pt x="4074" y="355"/>
                      </a:lnTo>
                      <a:lnTo>
                        <a:pt x="4073" y="344"/>
                      </a:lnTo>
                      <a:lnTo>
                        <a:pt x="4071" y="332"/>
                      </a:lnTo>
                      <a:lnTo>
                        <a:pt x="4069" y="321"/>
                      </a:lnTo>
                      <a:lnTo>
                        <a:pt x="4066" y="311"/>
                      </a:lnTo>
                      <a:lnTo>
                        <a:pt x="4062" y="301"/>
                      </a:lnTo>
                      <a:lnTo>
                        <a:pt x="4058" y="292"/>
                      </a:lnTo>
                      <a:lnTo>
                        <a:pt x="4052" y="282"/>
                      </a:lnTo>
                      <a:lnTo>
                        <a:pt x="4044" y="271"/>
                      </a:lnTo>
                      <a:lnTo>
                        <a:pt x="4035" y="262"/>
                      </a:lnTo>
                      <a:lnTo>
                        <a:pt x="4026" y="254"/>
                      </a:lnTo>
                      <a:lnTo>
                        <a:pt x="4015" y="247"/>
                      </a:lnTo>
                      <a:lnTo>
                        <a:pt x="4003" y="242"/>
                      </a:lnTo>
                      <a:lnTo>
                        <a:pt x="3990" y="239"/>
                      </a:lnTo>
                      <a:lnTo>
                        <a:pt x="3976" y="237"/>
                      </a:lnTo>
                      <a:lnTo>
                        <a:pt x="3961" y="236"/>
                      </a:lnTo>
                      <a:lnTo>
                        <a:pt x="3947" y="237"/>
                      </a:lnTo>
                      <a:lnTo>
                        <a:pt x="3934" y="239"/>
                      </a:lnTo>
                      <a:lnTo>
                        <a:pt x="3922" y="242"/>
                      </a:lnTo>
                      <a:lnTo>
                        <a:pt x="3910" y="247"/>
                      </a:lnTo>
                      <a:lnTo>
                        <a:pt x="3900" y="254"/>
                      </a:lnTo>
                      <a:lnTo>
                        <a:pt x="3888" y="261"/>
                      </a:lnTo>
                      <a:lnTo>
                        <a:pt x="3879" y="270"/>
                      </a:lnTo>
                      <a:lnTo>
                        <a:pt x="3870" y="280"/>
                      </a:lnTo>
                      <a:lnTo>
                        <a:pt x="3864" y="290"/>
                      </a:lnTo>
                      <a:lnTo>
                        <a:pt x="3857" y="300"/>
                      </a:lnTo>
                      <a:lnTo>
                        <a:pt x="3852" y="310"/>
                      </a:lnTo>
                      <a:lnTo>
                        <a:pt x="3848" y="320"/>
                      </a:lnTo>
                      <a:lnTo>
                        <a:pt x="3844" y="332"/>
                      </a:lnTo>
                      <a:lnTo>
                        <a:pt x="3840" y="343"/>
                      </a:lnTo>
                      <a:lnTo>
                        <a:pt x="3838" y="355"/>
                      </a:lnTo>
                      <a:lnTo>
                        <a:pt x="3836" y="368"/>
                      </a:lnTo>
                      <a:close/>
                      <a:moveTo>
                        <a:pt x="4756" y="559"/>
                      </a:moveTo>
                      <a:lnTo>
                        <a:pt x="4771" y="620"/>
                      </a:lnTo>
                      <a:lnTo>
                        <a:pt x="4756" y="627"/>
                      </a:lnTo>
                      <a:lnTo>
                        <a:pt x="4742" y="632"/>
                      </a:lnTo>
                      <a:lnTo>
                        <a:pt x="4728" y="636"/>
                      </a:lnTo>
                      <a:lnTo>
                        <a:pt x="4711" y="640"/>
                      </a:lnTo>
                      <a:lnTo>
                        <a:pt x="4695" y="643"/>
                      </a:lnTo>
                      <a:lnTo>
                        <a:pt x="4678" y="646"/>
                      </a:lnTo>
                      <a:lnTo>
                        <a:pt x="4660" y="647"/>
                      </a:lnTo>
                      <a:lnTo>
                        <a:pt x="4641" y="648"/>
                      </a:lnTo>
                      <a:lnTo>
                        <a:pt x="4617" y="647"/>
                      </a:lnTo>
                      <a:lnTo>
                        <a:pt x="4593" y="643"/>
                      </a:lnTo>
                      <a:lnTo>
                        <a:pt x="4582" y="641"/>
                      </a:lnTo>
                      <a:lnTo>
                        <a:pt x="4571" y="638"/>
                      </a:lnTo>
                      <a:lnTo>
                        <a:pt x="4560" y="635"/>
                      </a:lnTo>
                      <a:lnTo>
                        <a:pt x="4550" y="631"/>
                      </a:lnTo>
                      <a:lnTo>
                        <a:pt x="4541" y="627"/>
                      </a:lnTo>
                      <a:lnTo>
                        <a:pt x="4530" y="623"/>
                      </a:lnTo>
                      <a:lnTo>
                        <a:pt x="4521" y="618"/>
                      </a:lnTo>
                      <a:lnTo>
                        <a:pt x="4512" y="612"/>
                      </a:lnTo>
                      <a:lnTo>
                        <a:pt x="4504" y="605"/>
                      </a:lnTo>
                      <a:lnTo>
                        <a:pt x="4495" y="599"/>
                      </a:lnTo>
                      <a:lnTo>
                        <a:pt x="4487" y="592"/>
                      </a:lnTo>
                      <a:lnTo>
                        <a:pt x="4479" y="584"/>
                      </a:lnTo>
                      <a:lnTo>
                        <a:pt x="4472" y="576"/>
                      </a:lnTo>
                      <a:lnTo>
                        <a:pt x="4465" y="567"/>
                      </a:lnTo>
                      <a:lnTo>
                        <a:pt x="4458" y="559"/>
                      </a:lnTo>
                      <a:lnTo>
                        <a:pt x="4452" y="550"/>
                      </a:lnTo>
                      <a:lnTo>
                        <a:pt x="4447" y="541"/>
                      </a:lnTo>
                      <a:lnTo>
                        <a:pt x="4442" y="531"/>
                      </a:lnTo>
                      <a:lnTo>
                        <a:pt x="4437" y="521"/>
                      </a:lnTo>
                      <a:lnTo>
                        <a:pt x="4434" y="511"/>
                      </a:lnTo>
                      <a:lnTo>
                        <a:pt x="4430" y="500"/>
                      </a:lnTo>
                      <a:lnTo>
                        <a:pt x="4427" y="489"/>
                      </a:lnTo>
                      <a:lnTo>
                        <a:pt x="4424" y="478"/>
                      </a:lnTo>
                      <a:lnTo>
                        <a:pt x="4421" y="467"/>
                      </a:lnTo>
                      <a:lnTo>
                        <a:pt x="4419" y="442"/>
                      </a:lnTo>
                      <a:lnTo>
                        <a:pt x="4418" y="417"/>
                      </a:lnTo>
                      <a:lnTo>
                        <a:pt x="4418" y="404"/>
                      </a:lnTo>
                      <a:lnTo>
                        <a:pt x="4419" y="391"/>
                      </a:lnTo>
                      <a:lnTo>
                        <a:pt x="4420" y="379"/>
                      </a:lnTo>
                      <a:lnTo>
                        <a:pt x="4423" y="367"/>
                      </a:lnTo>
                      <a:lnTo>
                        <a:pt x="4425" y="355"/>
                      </a:lnTo>
                      <a:lnTo>
                        <a:pt x="4428" y="344"/>
                      </a:lnTo>
                      <a:lnTo>
                        <a:pt x="4431" y="333"/>
                      </a:lnTo>
                      <a:lnTo>
                        <a:pt x="4435" y="321"/>
                      </a:lnTo>
                      <a:lnTo>
                        <a:pt x="4439" y="311"/>
                      </a:lnTo>
                      <a:lnTo>
                        <a:pt x="4444" y="301"/>
                      </a:lnTo>
                      <a:lnTo>
                        <a:pt x="4449" y="291"/>
                      </a:lnTo>
                      <a:lnTo>
                        <a:pt x="4455" y="281"/>
                      </a:lnTo>
                      <a:lnTo>
                        <a:pt x="4462" y="272"/>
                      </a:lnTo>
                      <a:lnTo>
                        <a:pt x="4469" y="263"/>
                      </a:lnTo>
                      <a:lnTo>
                        <a:pt x="4476" y="254"/>
                      </a:lnTo>
                      <a:lnTo>
                        <a:pt x="4484" y="245"/>
                      </a:lnTo>
                      <a:lnTo>
                        <a:pt x="4492" y="237"/>
                      </a:lnTo>
                      <a:lnTo>
                        <a:pt x="4502" y="230"/>
                      </a:lnTo>
                      <a:lnTo>
                        <a:pt x="4511" y="223"/>
                      </a:lnTo>
                      <a:lnTo>
                        <a:pt x="4520" y="215"/>
                      </a:lnTo>
                      <a:lnTo>
                        <a:pt x="4529" y="210"/>
                      </a:lnTo>
                      <a:lnTo>
                        <a:pt x="4540" y="204"/>
                      </a:lnTo>
                      <a:lnTo>
                        <a:pt x="4550" y="199"/>
                      </a:lnTo>
                      <a:lnTo>
                        <a:pt x="4561" y="195"/>
                      </a:lnTo>
                      <a:lnTo>
                        <a:pt x="4573" y="191"/>
                      </a:lnTo>
                      <a:lnTo>
                        <a:pt x="4584" y="188"/>
                      </a:lnTo>
                      <a:lnTo>
                        <a:pt x="4595" y="185"/>
                      </a:lnTo>
                      <a:lnTo>
                        <a:pt x="4607" y="183"/>
                      </a:lnTo>
                      <a:lnTo>
                        <a:pt x="4620" y="181"/>
                      </a:lnTo>
                      <a:lnTo>
                        <a:pt x="4632" y="179"/>
                      </a:lnTo>
                      <a:lnTo>
                        <a:pt x="4645" y="178"/>
                      </a:lnTo>
                      <a:lnTo>
                        <a:pt x="4659" y="178"/>
                      </a:lnTo>
                      <a:lnTo>
                        <a:pt x="4676" y="178"/>
                      </a:lnTo>
                      <a:lnTo>
                        <a:pt x="4692" y="179"/>
                      </a:lnTo>
                      <a:lnTo>
                        <a:pt x="4707" y="182"/>
                      </a:lnTo>
                      <a:lnTo>
                        <a:pt x="4722" y="185"/>
                      </a:lnTo>
                      <a:lnTo>
                        <a:pt x="4736" y="188"/>
                      </a:lnTo>
                      <a:lnTo>
                        <a:pt x="4748" y="192"/>
                      </a:lnTo>
                      <a:lnTo>
                        <a:pt x="4761" y="196"/>
                      </a:lnTo>
                      <a:lnTo>
                        <a:pt x="4772" y="201"/>
                      </a:lnTo>
                      <a:lnTo>
                        <a:pt x="4753" y="265"/>
                      </a:lnTo>
                      <a:lnTo>
                        <a:pt x="4743" y="260"/>
                      </a:lnTo>
                      <a:lnTo>
                        <a:pt x="4733" y="256"/>
                      </a:lnTo>
                      <a:lnTo>
                        <a:pt x="4722" y="251"/>
                      </a:lnTo>
                      <a:lnTo>
                        <a:pt x="4710" y="248"/>
                      </a:lnTo>
                      <a:lnTo>
                        <a:pt x="4698" y="246"/>
                      </a:lnTo>
                      <a:lnTo>
                        <a:pt x="4686" y="244"/>
                      </a:lnTo>
                      <a:lnTo>
                        <a:pt x="4672" y="243"/>
                      </a:lnTo>
                      <a:lnTo>
                        <a:pt x="4659" y="243"/>
                      </a:lnTo>
                      <a:lnTo>
                        <a:pt x="4641" y="244"/>
                      </a:lnTo>
                      <a:lnTo>
                        <a:pt x="4624" y="246"/>
                      </a:lnTo>
                      <a:lnTo>
                        <a:pt x="4607" y="250"/>
                      </a:lnTo>
                      <a:lnTo>
                        <a:pt x="4593" y="256"/>
                      </a:lnTo>
                      <a:lnTo>
                        <a:pt x="4579" y="263"/>
                      </a:lnTo>
                      <a:lnTo>
                        <a:pt x="4565" y="271"/>
                      </a:lnTo>
                      <a:lnTo>
                        <a:pt x="4553" y="281"/>
                      </a:lnTo>
                      <a:lnTo>
                        <a:pt x="4542" y="294"/>
                      </a:lnTo>
                      <a:lnTo>
                        <a:pt x="4531" y="305"/>
                      </a:lnTo>
                      <a:lnTo>
                        <a:pt x="4523" y="318"/>
                      </a:lnTo>
                      <a:lnTo>
                        <a:pt x="4516" y="332"/>
                      </a:lnTo>
                      <a:lnTo>
                        <a:pt x="4511" y="346"/>
                      </a:lnTo>
                      <a:lnTo>
                        <a:pt x="4507" y="362"/>
                      </a:lnTo>
                      <a:lnTo>
                        <a:pt x="4503" y="378"/>
                      </a:lnTo>
                      <a:lnTo>
                        <a:pt x="4502" y="396"/>
                      </a:lnTo>
                      <a:lnTo>
                        <a:pt x="4501" y="413"/>
                      </a:lnTo>
                      <a:lnTo>
                        <a:pt x="4502" y="432"/>
                      </a:lnTo>
                      <a:lnTo>
                        <a:pt x="4504" y="449"/>
                      </a:lnTo>
                      <a:lnTo>
                        <a:pt x="4507" y="467"/>
                      </a:lnTo>
                      <a:lnTo>
                        <a:pt x="4512" y="482"/>
                      </a:lnTo>
                      <a:lnTo>
                        <a:pt x="4518" y="496"/>
                      </a:lnTo>
                      <a:lnTo>
                        <a:pt x="4525" y="511"/>
                      </a:lnTo>
                      <a:lnTo>
                        <a:pt x="4535" y="523"/>
                      </a:lnTo>
                      <a:lnTo>
                        <a:pt x="4545" y="535"/>
                      </a:lnTo>
                      <a:lnTo>
                        <a:pt x="4556" y="546"/>
                      </a:lnTo>
                      <a:lnTo>
                        <a:pt x="4568" y="555"/>
                      </a:lnTo>
                      <a:lnTo>
                        <a:pt x="4581" y="563"/>
                      </a:lnTo>
                      <a:lnTo>
                        <a:pt x="4594" y="569"/>
                      </a:lnTo>
                      <a:lnTo>
                        <a:pt x="4608" y="575"/>
                      </a:lnTo>
                      <a:lnTo>
                        <a:pt x="4624" y="579"/>
                      </a:lnTo>
                      <a:lnTo>
                        <a:pt x="4639" y="581"/>
                      </a:lnTo>
                      <a:lnTo>
                        <a:pt x="4657" y="581"/>
                      </a:lnTo>
                      <a:lnTo>
                        <a:pt x="4669" y="581"/>
                      </a:lnTo>
                      <a:lnTo>
                        <a:pt x="4681" y="580"/>
                      </a:lnTo>
                      <a:lnTo>
                        <a:pt x="4694" y="578"/>
                      </a:lnTo>
                      <a:lnTo>
                        <a:pt x="4706" y="576"/>
                      </a:lnTo>
                      <a:lnTo>
                        <a:pt x="4718" y="572"/>
                      </a:lnTo>
                      <a:lnTo>
                        <a:pt x="4732" y="568"/>
                      </a:lnTo>
                      <a:lnTo>
                        <a:pt x="4744" y="564"/>
                      </a:lnTo>
                      <a:lnTo>
                        <a:pt x="4756" y="559"/>
                      </a:lnTo>
                      <a:close/>
                      <a:moveTo>
                        <a:pt x="5225" y="427"/>
                      </a:moveTo>
                      <a:lnTo>
                        <a:pt x="4913" y="426"/>
                      </a:lnTo>
                      <a:lnTo>
                        <a:pt x="4914" y="445"/>
                      </a:lnTo>
                      <a:lnTo>
                        <a:pt x="4916" y="463"/>
                      </a:lnTo>
                      <a:lnTo>
                        <a:pt x="4920" y="480"/>
                      </a:lnTo>
                      <a:lnTo>
                        <a:pt x="4925" y="495"/>
                      </a:lnTo>
                      <a:lnTo>
                        <a:pt x="4931" y="510"/>
                      </a:lnTo>
                      <a:lnTo>
                        <a:pt x="4939" y="523"/>
                      </a:lnTo>
                      <a:lnTo>
                        <a:pt x="4949" y="535"/>
                      </a:lnTo>
                      <a:lnTo>
                        <a:pt x="4959" y="546"/>
                      </a:lnTo>
                      <a:lnTo>
                        <a:pt x="4969" y="554"/>
                      </a:lnTo>
                      <a:lnTo>
                        <a:pt x="4980" y="562"/>
                      </a:lnTo>
                      <a:lnTo>
                        <a:pt x="4993" y="568"/>
                      </a:lnTo>
                      <a:lnTo>
                        <a:pt x="5006" y="573"/>
                      </a:lnTo>
                      <a:lnTo>
                        <a:pt x="5019" y="577"/>
                      </a:lnTo>
                      <a:lnTo>
                        <a:pt x="5034" y="580"/>
                      </a:lnTo>
                      <a:lnTo>
                        <a:pt x="5049" y="582"/>
                      </a:lnTo>
                      <a:lnTo>
                        <a:pt x="5066" y="582"/>
                      </a:lnTo>
                      <a:lnTo>
                        <a:pt x="5082" y="582"/>
                      </a:lnTo>
                      <a:lnTo>
                        <a:pt x="5099" y="581"/>
                      </a:lnTo>
                      <a:lnTo>
                        <a:pt x="5115" y="579"/>
                      </a:lnTo>
                      <a:lnTo>
                        <a:pt x="5130" y="577"/>
                      </a:lnTo>
                      <a:lnTo>
                        <a:pt x="5146" y="573"/>
                      </a:lnTo>
                      <a:lnTo>
                        <a:pt x="5161" y="569"/>
                      </a:lnTo>
                      <a:lnTo>
                        <a:pt x="5176" y="564"/>
                      </a:lnTo>
                      <a:lnTo>
                        <a:pt x="5189" y="559"/>
                      </a:lnTo>
                      <a:lnTo>
                        <a:pt x="5203" y="618"/>
                      </a:lnTo>
                      <a:lnTo>
                        <a:pt x="5187" y="624"/>
                      </a:lnTo>
                      <a:lnTo>
                        <a:pt x="5171" y="630"/>
                      </a:lnTo>
                      <a:lnTo>
                        <a:pt x="5153" y="635"/>
                      </a:lnTo>
                      <a:lnTo>
                        <a:pt x="5135" y="639"/>
                      </a:lnTo>
                      <a:lnTo>
                        <a:pt x="5116" y="642"/>
                      </a:lnTo>
                      <a:lnTo>
                        <a:pt x="5096" y="644"/>
                      </a:lnTo>
                      <a:lnTo>
                        <a:pt x="5075" y="646"/>
                      </a:lnTo>
                      <a:lnTo>
                        <a:pt x="5054" y="647"/>
                      </a:lnTo>
                      <a:lnTo>
                        <a:pt x="5029" y="646"/>
                      </a:lnTo>
                      <a:lnTo>
                        <a:pt x="5006" y="642"/>
                      </a:lnTo>
                      <a:lnTo>
                        <a:pt x="4995" y="640"/>
                      </a:lnTo>
                      <a:lnTo>
                        <a:pt x="4984" y="637"/>
                      </a:lnTo>
                      <a:lnTo>
                        <a:pt x="4973" y="634"/>
                      </a:lnTo>
                      <a:lnTo>
                        <a:pt x="4963" y="631"/>
                      </a:lnTo>
                      <a:lnTo>
                        <a:pt x="4953" y="627"/>
                      </a:lnTo>
                      <a:lnTo>
                        <a:pt x="4943" y="622"/>
                      </a:lnTo>
                      <a:lnTo>
                        <a:pt x="4934" y="617"/>
                      </a:lnTo>
                      <a:lnTo>
                        <a:pt x="4925" y="612"/>
                      </a:lnTo>
                      <a:lnTo>
                        <a:pt x="4917" y="605"/>
                      </a:lnTo>
                      <a:lnTo>
                        <a:pt x="4909" y="598"/>
                      </a:lnTo>
                      <a:lnTo>
                        <a:pt x="4900" y="592"/>
                      </a:lnTo>
                      <a:lnTo>
                        <a:pt x="4893" y="584"/>
                      </a:lnTo>
                      <a:lnTo>
                        <a:pt x="4886" y="576"/>
                      </a:lnTo>
                      <a:lnTo>
                        <a:pt x="4879" y="567"/>
                      </a:lnTo>
                      <a:lnTo>
                        <a:pt x="4873" y="559"/>
                      </a:lnTo>
                      <a:lnTo>
                        <a:pt x="4866" y="551"/>
                      </a:lnTo>
                      <a:lnTo>
                        <a:pt x="4861" y="542"/>
                      </a:lnTo>
                      <a:lnTo>
                        <a:pt x="4856" y="531"/>
                      </a:lnTo>
                      <a:lnTo>
                        <a:pt x="4852" y="522"/>
                      </a:lnTo>
                      <a:lnTo>
                        <a:pt x="4848" y="512"/>
                      </a:lnTo>
                      <a:lnTo>
                        <a:pt x="4845" y="501"/>
                      </a:lnTo>
                      <a:lnTo>
                        <a:pt x="4842" y="490"/>
                      </a:lnTo>
                      <a:lnTo>
                        <a:pt x="4840" y="480"/>
                      </a:lnTo>
                      <a:lnTo>
                        <a:pt x="4837" y="469"/>
                      </a:lnTo>
                      <a:lnTo>
                        <a:pt x="4835" y="445"/>
                      </a:lnTo>
                      <a:lnTo>
                        <a:pt x="4834" y="419"/>
                      </a:lnTo>
                      <a:lnTo>
                        <a:pt x="4835" y="394"/>
                      </a:lnTo>
                      <a:lnTo>
                        <a:pt x="4837" y="370"/>
                      </a:lnTo>
                      <a:lnTo>
                        <a:pt x="4842" y="346"/>
                      </a:lnTo>
                      <a:lnTo>
                        <a:pt x="4848" y="324"/>
                      </a:lnTo>
                      <a:lnTo>
                        <a:pt x="4852" y="313"/>
                      </a:lnTo>
                      <a:lnTo>
                        <a:pt x="4856" y="303"/>
                      </a:lnTo>
                      <a:lnTo>
                        <a:pt x="4860" y="293"/>
                      </a:lnTo>
                      <a:lnTo>
                        <a:pt x="4865" y="282"/>
                      </a:lnTo>
                      <a:lnTo>
                        <a:pt x="4872" y="273"/>
                      </a:lnTo>
                      <a:lnTo>
                        <a:pt x="4878" y="264"/>
                      </a:lnTo>
                      <a:lnTo>
                        <a:pt x="4884" y="255"/>
                      </a:lnTo>
                      <a:lnTo>
                        <a:pt x="4891" y="246"/>
                      </a:lnTo>
                      <a:lnTo>
                        <a:pt x="4898" y="238"/>
                      </a:lnTo>
                      <a:lnTo>
                        <a:pt x="4905" y="230"/>
                      </a:lnTo>
                      <a:lnTo>
                        <a:pt x="4914" y="223"/>
                      </a:lnTo>
                      <a:lnTo>
                        <a:pt x="4922" y="217"/>
                      </a:lnTo>
                      <a:lnTo>
                        <a:pt x="4930" y="210"/>
                      </a:lnTo>
                      <a:lnTo>
                        <a:pt x="4939" y="204"/>
                      </a:lnTo>
                      <a:lnTo>
                        <a:pt x="4949" y="199"/>
                      </a:lnTo>
                      <a:lnTo>
                        <a:pt x="4958" y="195"/>
                      </a:lnTo>
                      <a:lnTo>
                        <a:pt x="4967" y="191"/>
                      </a:lnTo>
                      <a:lnTo>
                        <a:pt x="4977" y="187"/>
                      </a:lnTo>
                      <a:lnTo>
                        <a:pt x="4988" y="185"/>
                      </a:lnTo>
                      <a:lnTo>
                        <a:pt x="4999" y="182"/>
                      </a:lnTo>
                      <a:lnTo>
                        <a:pt x="5009" y="179"/>
                      </a:lnTo>
                      <a:lnTo>
                        <a:pt x="5021" y="178"/>
                      </a:lnTo>
                      <a:lnTo>
                        <a:pt x="5032" y="177"/>
                      </a:lnTo>
                      <a:lnTo>
                        <a:pt x="5044" y="177"/>
                      </a:lnTo>
                      <a:lnTo>
                        <a:pt x="5055" y="177"/>
                      </a:lnTo>
                      <a:lnTo>
                        <a:pt x="5068" y="178"/>
                      </a:lnTo>
                      <a:lnTo>
                        <a:pt x="5079" y="181"/>
                      </a:lnTo>
                      <a:lnTo>
                        <a:pt x="5090" y="183"/>
                      </a:lnTo>
                      <a:lnTo>
                        <a:pt x="5101" y="185"/>
                      </a:lnTo>
                      <a:lnTo>
                        <a:pt x="5111" y="188"/>
                      </a:lnTo>
                      <a:lnTo>
                        <a:pt x="5120" y="192"/>
                      </a:lnTo>
                      <a:lnTo>
                        <a:pt x="5129" y="196"/>
                      </a:lnTo>
                      <a:lnTo>
                        <a:pt x="5139" y="201"/>
                      </a:lnTo>
                      <a:lnTo>
                        <a:pt x="5148" y="206"/>
                      </a:lnTo>
                      <a:lnTo>
                        <a:pt x="5156" y="212"/>
                      </a:lnTo>
                      <a:lnTo>
                        <a:pt x="5163" y="220"/>
                      </a:lnTo>
                      <a:lnTo>
                        <a:pt x="5172" y="227"/>
                      </a:lnTo>
                      <a:lnTo>
                        <a:pt x="5178" y="234"/>
                      </a:lnTo>
                      <a:lnTo>
                        <a:pt x="5185" y="242"/>
                      </a:lnTo>
                      <a:lnTo>
                        <a:pt x="5191" y="251"/>
                      </a:lnTo>
                      <a:lnTo>
                        <a:pt x="5200" y="266"/>
                      </a:lnTo>
                      <a:lnTo>
                        <a:pt x="5208" y="281"/>
                      </a:lnTo>
                      <a:lnTo>
                        <a:pt x="5215" y="298"/>
                      </a:lnTo>
                      <a:lnTo>
                        <a:pt x="5220" y="314"/>
                      </a:lnTo>
                      <a:lnTo>
                        <a:pt x="5224" y="332"/>
                      </a:lnTo>
                      <a:lnTo>
                        <a:pt x="5227" y="349"/>
                      </a:lnTo>
                      <a:lnTo>
                        <a:pt x="5229" y="369"/>
                      </a:lnTo>
                      <a:lnTo>
                        <a:pt x="5229" y="388"/>
                      </a:lnTo>
                      <a:lnTo>
                        <a:pt x="5229" y="400"/>
                      </a:lnTo>
                      <a:lnTo>
                        <a:pt x="5228" y="410"/>
                      </a:lnTo>
                      <a:lnTo>
                        <a:pt x="5227" y="419"/>
                      </a:lnTo>
                      <a:lnTo>
                        <a:pt x="5225" y="427"/>
                      </a:lnTo>
                      <a:close/>
                      <a:moveTo>
                        <a:pt x="4913" y="368"/>
                      </a:moveTo>
                      <a:lnTo>
                        <a:pt x="5150" y="368"/>
                      </a:lnTo>
                      <a:lnTo>
                        <a:pt x="5150" y="355"/>
                      </a:lnTo>
                      <a:lnTo>
                        <a:pt x="5149" y="344"/>
                      </a:lnTo>
                      <a:lnTo>
                        <a:pt x="5148" y="332"/>
                      </a:lnTo>
                      <a:lnTo>
                        <a:pt x="5145" y="321"/>
                      </a:lnTo>
                      <a:lnTo>
                        <a:pt x="5142" y="311"/>
                      </a:lnTo>
                      <a:lnTo>
                        <a:pt x="5139" y="301"/>
                      </a:lnTo>
                      <a:lnTo>
                        <a:pt x="5134" y="292"/>
                      </a:lnTo>
                      <a:lnTo>
                        <a:pt x="5128" y="282"/>
                      </a:lnTo>
                      <a:lnTo>
                        <a:pt x="5120" y="271"/>
                      </a:lnTo>
                      <a:lnTo>
                        <a:pt x="5112" y="262"/>
                      </a:lnTo>
                      <a:lnTo>
                        <a:pt x="5102" y="254"/>
                      </a:lnTo>
                      <a:lnTo>
                        <a:pt x="5091" y="247"/>
                      </a:lnTo>
                      <a:lnTo>
                        <a:pt x="5079" y="242"/>
                      </a:lnTo>
                      <a:lnTo>
                        <a:pt x="5067" y="239"/>
                      </a:lnTo>
                      <a:lnTo>
                        <a:pt x="5052" y="237"/>
                      </a:lnTo>
                      <a:lnTo>
                        <a:pt x="5037" y="236"/>
                      </a:lnTo>
                      <a:lnTo>
                        <a:pt x="5024" y="237"/>
                      </a:lnTo>
                      <a:lnTo>
                        <a:pt x="5010" y="239"/>
                      </a:lnTo>
                      <a:lnTo>
                        <a:pt x="4998" y="242"/>
                      </a:lnTo>
                      <a:lnTo>
                        <a:pt x="4987" y="247"/>
                      </a:lnTo>
                      <a:lnTo>
                        <a:pt x="4975" y="254"/>
                      </a:lnTo>
                      <a:lnTo>
                        <a:pt x="4965" y="261"/>
                      </a:lnTo>
                      <a:lnTo>
                        <a:pt x="4956" y="270"/>
                      </a:lnTo>
                      <a:lnTo>
                        <a:pt x="4947" y="280"/>
                      </a:lnTo>
                      <a:lnTo>
                        <a:pt x="4940" y="290"/>
                      </a:lnTo>
                      <a:lnTo>
                        <a:pt x="4934" y="300"/>
                      </a:lnTo>
                      <a:lnTo>
                        <a:pt x="4929" y="310"/>
                      </a:lnTo>
                      <a:lnTo>
                        <a:pt x="4924" y="320"/>
                      </a:lnTo>
                      <a:lnTo>
                        <a:pt x="4920" y="332"/>
                      </a:lnTo>
                      <a:lnTo>
                        <a:pt x="4917" y="343"/>
                      </a:lnTo>
                      <a:lnTo>
                        <a:pt x="4914" y="355"/>
                      </a:lnTo>
                      <a:lnTo>
                        <a:pt x="4913" y="368"/>
                      </a:lnTo>
                      <a:close/>
                      <a:moveTo>
                        <a:pt x="5330" y="637"/>
                      </a:moveTo>
                      <a:lnTo>
                        <a:pt x="5330" y="328"/>
                      </a:lnTo>
                      <a:lnTo>
                        <a:pt x="5330" y="291"/>
                      </a:lnTo>
                      <a:lnTo>
                        <a:pt x="5330" y="256"/>
                      </a:lnTo>
                      <a:lnTo>
                        <a:pt x="5329" y="221"/>
                      </a:lnTo>
                      <a:lnTo>
                        <a:pt x="5328" y="188"/>
                      </a:lnTo>
                      <a:lnTo>
                        <a:pt x="5399" y="188"/>
                      </a:lnTo>
                      <a:lnTo>
                        <a:pt x="5402" y="276"/>
                      </a:lnTo>
                      <a:lnTo>
                        <a:pt x="5406" y="276"/>
                      </a:lnTo>
                      <a:lnTo>
                        <a:pt x="5409" y="265"/>
                      </a:lnTo>
                      <a:lnTo>
                        <a:pt x="5414" y="255"/>
                      </a:lnTo>
                      <a:lnTo>
                        <a:pt x="5419" y="245"/>
                      </a:lnTo>
                      <a:lnTo>
                        <a:pt x="5425" y="236"/>
                      </a:lnTo>
                      <a:lnTo>
                        <a:pt x="5432" y="227"/>
                      </a:lnTo>
                      <a:lnTo>
                        <a:pt x="5439" y="219"/>
                      </a:lnTo>
                      <a:lnTo>
                        <a:pt x="5446" y="211"/>
                      </a:lnTo>
                      <a:lnTo>
                        <a:pt x="5454" y="204"/>
                      </a:lnTo>
                      <a:lnTo>
                        <a:pt x="5463" y="198"/>
                      </a:lnTo>
                      <a:lnTo>
                        <a:pt x="5472" y="193"/>
                      </a:lnTo>
                      <a:lnTo>
                        <a:pt x="5481" y="188"/>
                      </a:lnTo>
                      <a:lnTo>
                        <a:pt x="5490" y="185"/>
                      </a:lnTo>
                      <a:lnTo>
                        <a:pt x="5500" y="182"/>
                      </a:lnTo>
                      <a:lnTo>
                        <a:pt x="5510" y="179"/>
                      </a:lnTo>
                      <a:lnTo>
                        <a:pt x="5520" y="177"/>
                      </a:lnTo>
                      <a:lnTo>
                        <a:pt x="5529" y="177"/>
                      </a:lnTo>
                      <a:lnTo>
                        <a:pt x="5541" y="178"/>
                      </a:lnTo>
                      <a:lnTo>
                        <a:pt x="5553" y="181"/>
                      </a:lnTo>
                      <a:lnTo>
                        <a:pt x="5553" y="258"/>
                      </a:lnTo>
                      <a:lnTo>
                        <a:pt x="5539" y="256"/>
                      </a:lnTo>
                      <a:lnTo>
                        <a:pt x="5524" y="255"/>
                      </a:lnTo>
                      <a:lnTo>
                        <a:pt x="5511" y="256"/>
                      </a:lnTo>
                      <a:lnTo>
                        <a:pt x="5498" y="258"/>
                      </a:lnTo>
                      <a:lnTo>
                        <a:pt x="5486" y="261"/>
                      </a:lnTo>
                      <a:lnTo>
                        <a:pt x="5475" y="266"/>
                      </a:lnTo>
                      <a:lnTo>
                        <a:pt x="5464" y="272"/>
                      </a:lnTo>
                      <a:lnTo>
                        <a:pt x="5455" y="280"/>
                      </a:lnTo>
                      <a:lnTo>
                        <a:pt x="5446" y="290"/>
                      </a:lnTo>
                      <a:lnTo>
                        <a:pt x="5438" y="300"/>
                      </a:lnTo>
                      <a:lnTo>
                        <a:pt x="5432" y="310"/>
                      </a:lnTo>
                      <a:lnTo>
                        <a:pt x="5426" y="321"/>
                      </a:lnTo>
                      <a:lnTo>
                        <a:pt x="5421" y="333"/>
                      </a:lnTo>
                      <a:lnTo>
                        <a:pt x="5418" y="344"/>
                      </a:lnTo>
                      <a:lnTo>
                        <a:pt x="5415" y="356"/>
                      </a:lnTo>
                      <a:lnTo>
                        <a:pt x="5413" y="370"/>
                      </a:lnTo>
                      <a:lnTo>
                        <a:pt x="5411" y="383"/>
                      </a:lnTo>
                      <a:lnTo>
                        <a:pt x="5411" y="398"/>
                      </a:lnTo>
                      <a:lnTo>
                        <a:pt x="5411" y="637"/>
                      </a:lnTo>
                      <a:lnTo>
                        <a:pt x="5330" y="637"/>
                      </a:lnTo>
                      <a:close/>
                      <a:moveTo>
                        <a:pt x="5652" y="105"/>
                      </a:moveTo>
                      <a:lnTo>
                        <a:pt x="5732" y="80"/>
                      </a:lnTo>
                      <a:lnTo>
                        <a:pt x="5732" y="188"/>
                      </a:lnTo>
                      <a:lnTo>
                        <a:pt x="5849" y="188"/>
                      </a:lnTo>
                      <a:lnTo>
                        <a:pt x="5849" y="249"/>
                      </a:lnTo>
                      <a:lnTo>
                        <a:pt x="5732" y="249"/>
                      </a:lnTo>
                      <a:lnTo>
                        <a:pt x="5732" y="492"/>
                      </a:lnTo>
                      <a:lnTo>
                        <a:pt x="5733" y="503"/>
                      </a:lnTo>
                      <a:lnTo>
                        <a:pt x="5733" y="513"/>
                      </a:lnTo>
                      <a:lnTo>
                        <a:pt x="5734" y="522"/>
                      </a:lnTo>
                      <a:lnTo>
                        <a:pt x="5736" y="530"/>
                      </a:lnTo>
                      <a:lnTo>
                        <a:pt x="5738" y="539"/>
                      </a:lnTo>
                      <a:lnTo>
                        <a:pt x="5741" y="546"/>
                      </a:lnTo>
                      <a:lnTo>
                        <a:pt x="5744" y="552"/>
                      </a:lnTo>
                      <a:lnTo>
                        <a:pt x="5747" y="557"/>
                      </a:lnTo>
                      <a:lnTo>
                        <a:pt x="5751" y="562"/>
                      </a:lnTo>
                      <a:lnTo>
                        <a:pt x="5756" y="567"/>
                      </a:lnTo>
                      <a:lnTo>
                        <a:pt x="5760" y="570"/>
                      </a:lnTo>
                      <a:lnTo>
                        <a:pt x="5766" y="573"/>
                      </a:lnTo>
                      <a:lnTo>
                        <a:pt x="5773" y="577"/>
                      </a:lnTo>
                      <a:lnTo>
                        <a:pt x="5779" y="578"/>
                      </a:lnTo>
                      <a:lnTo>
                        <a:pt x="5786" y="579"/>
                      </a:lnTo>
                      <a:lnTo>
                        <a:pt x="5793" y="580"/>
                      </a:lnTo>
                      <a:lnTo>
                        <a:pt x="5807" y="579"/>
                      </a:lnTo>
                      <a:lnTo>
                        <a:pt x="5819" y="578"/>
                      </a:lnTo>
                      <a:lnTo>
                        <a:pt x="5830" y="577"/>
                      </a:lnTo>
                      <a:lnTo>
                        <a:pt x="5840" y="573"/>
                      </a:lnTo>
                      <a:lnTo>
                        <a:pt x="5844" y="635"/>
                      </a:lnTo>
                      <a:lnTo>
                        <a:pt x="5829" y="640"/>
                      </a:lnTo>
                      <a:lnTo>
                        <a:pt x="5812" y="644"/>
                      </a:lnTo>
                      <a:lnTo>
                        <a:pt x="5792" y="647"/>
                      </a:lnTo>
                      <a:lnTo>
                        <a:pt x="5772" y="648"/>
                      </a:lnTo>
                      <a:lnTo>
                        <a:pt x="5758" y="647"/>
                      </a:lnTo>
                      <a:lnTo>
                        <a:pt x="5745" y="644"/>
                      </a:lnTo>
                      <a:lnTo>
                        <a:pt x="5733" y="642"/>
                      </a:lnTo>
                      <a:lnTo>
                        <a:pt x="5721" y="638"/>
                      </a:lnTo>
                      <a:lnTo>
                        <a:pt x="5710" y="633"/>
                      </a:lnTo>
                      <a:lnTo>
                        <a:pt x="5701" y="627"/>
                      </a:lnTo>
                      <a:lnTo>
                        <a:pt x="5691" y="620"/>
                      </a:lnTo>
                      <a:lnTo>
                        <a:pt x="5683" y="612"/>
                      </a:lnTo>
                      <a:lnTo>
                        <a:pt x="5676" y="602"/>
                      </a:lnTo>
                      <a:lnTo>
                        <a:pt x="5670" y="591"/>
                      </a:lnTo>
                      <a:lnTo>
                        <a:pt x="5665" y="579"/>
                      </a:lnTo>
                      <a:lnTo>
                        <a:pt x="5660" y="565"/>
                      </a:lnTo>
                      <a:lnTo>
                        <a:pt x="5657" y="550"/>
                      </a:lnTo>
                      <a:lnTo>
                        <a:pt x="5654" y="532"/>
                      </a:lnTo>
                      <a:lnTo>
                        <a:pt x="5652" y="515"/>
                      </a:lnTo>
                      <a:lnTo>
                        <a:pt x="5652" y="495"/>
                      </a:lnTo>
                      <a:lnTo>
                        <a:pt x="5652" y="249"/>
                      </a:lnTo>
                      <a:lnTo>
                        <a:pt x="5583" y="249"/>
                      </a:lnTo>
                      <a:lnTo>
                        <a:pt x="5583" y="188"/>
                      </a:lnTo>
                      <a:lnTo>
                        <a:pt x="5652" y="188"/>
                      </a:lnTo>
                      <a:lnTo>
                        <a:pt x="5652" y="105"/>
                      </a:lnTo>
                      <a:close/>
                      <a:moveTo>
                        <a:pt x="6256" y="362"/>
                      </a:moveTo>
                      <a:lnTo>
                        <a:pt x="6256" y="529"/>
                      </a:lnTo>
                      <a:lnTo>
                        <a:pt x="6257" y="561"/>
                      </a:lnTo>
                      <a:lnTo>
                        <a:pt x="6258" y="589"/>
                      </a:lnTo>
                      <a:lnTo>
                        <a:pt x="6260" y="615"/>
                      </a:lnTo>
                      <a:lnTo>
                        <a:pt x="6263" y="637"/>
                      </a:lnTo>
                      <a:lnTo>
                        <a:pt x="6189" y="637"/>
                      </a:lnTo>
                      <a:lnTo>
                        <a:pt x="6183" y="581"/>
                      </a:lnTo>
                      <a:lnTo>
                        <a:pt x="6180" y="581"/>
                      </a:lnTo>
                      <a:lnTo>
                        <a:pt x="6173" y="588"/>
                      </a:lnTo>
                      <a:lnTo>
                        <a:pt x="6167" y="596"/>
                      </a:lnTo>
                      <a:lnTo>
                        <a:pt x="6160" y="603"/>
                      </a:lnTo>
                      <a:lnTo>
                        <a:pt x="6154" y="610"/>
                      </a:lnTo>
                      <a:lnTo>
                        <a:pt x="6146" y="616"/>
                      </a:lnTo>
                      <a:lnTo>
                        <a:pt x="6138" y="621"/>
                      </a:lnTo>
                      <a:lnTo>
                        <a:pt x="6130" y="626"/>
                      </a:lnTo>
                      <a:lnTo>
                        <a:pt x="6122" y="630"/>
                      </a:lnTo>
                      <a:lnTo>
                        <a:pt x="6113" y="634"/>
                      </a:lnTo>
                      <a:lnTo>
                        <a:pt x="6104" y="637"/>
                      </a:lnTo>
                      <a:lnTo>
                        <a:pt x="6094" y="640"/>
                      </a:lnTo>
                      <a:lnTo>
                        <a:pt x="6085" y="642"/>
                      </a:lnTo>
                      <a:lnTo>
                        <a:pt x="6075" y="644"/>
                      </a:lnTo>
                      <a:lnTo>
                        <a:pt x="6064" y="647"/>
                      </a:lnTo>
                      <a:lnTo>
                        <a:pt x="6053" y="647"/>
                      </a:lnTo>
                      <a:lnTo>
                        <a:pt x="6043" y="648"/>
                      </a:lnTo>
                      <a:lnTo>
                        <a:pt x="6026" y="647"/>
                      </a:lnTo>
                      <a:lnTo>
                        <a:pt x="6012" y="644"/>
                      </a:lnTo>
                      <a:lnTo>
                        <a:pt x="5998" y="641"/>
                      </a:lnTo>
                      <a:lnTo>
                        <a:pt x="5984" y="637"/>
                      </a:lnTo>
                      <a:lnTo>
                        <a:pt x="5972" y="631"/>
                      </a:lnTo>
                      <a:lnTo>
                        <a:pt x="5961" y="625"/>
                      </a:lnTo>
                      <a:lnTo>
                        <a:pt x="5949" y="617"/>
                      </a:lnTo>
                      <a:lnTo>
                        <a:pt x="5939" y="607"/>
                      </a:lnTo>
                      <a:lnTo>
                        <a:pt x="5932" y="598"/>
                      </a:lnTo>
                      <a:lnTo>
                        <a:pt x="5925" y="588"/>
                      </a:lnTo>
                      <a:lnTo>
                        <a:pt x="5919" y="578"/>
                      </a:lnTo>
                      <a:lnTo>
                        <a:pt x="5913" y="566"/>
                      </a:lnTo>
                      <a:lnTo>
                        <a:pt x="5910" y="555"/>
                      </a:lnTo>
                      <a:lnTo>
                        <a:pt x="5907" y="543"/>
                      </a:lnTo>
                      <a:lnTo>
                        <a:pt x="5906" y="531"/>
                      </a:lnTo>
                      <a:lnTo>
                        <a:pt x="5905" y="518"/>
                      </a:lnTo>
                      <a:lnTo>
                        <a:pt x="5905" y="508"/>
                      </a:lnTo>
                      <a:lnTo>
                        <a:pt x="5906" y="498"/>
                      </a:lnTo>
                      <a:lnTo>
                        <a:pt x="5907" y="489"/>
                      </a:lnTo>
                      <a:lnTo>
                        <a:pt x="5909" y="480"/>
                      </a:lnTo>
                      <a:lnTo>
                        <a:pt x="5912" y="471"/>
                      </a:lnTo>
                      <a:lnTo>
                        <a:pt x="5915" y="462"/>
                      </a:lnTo>
                      <a:lnTo>
                        <a:pt x="5919" y="454"/>
                      </a:lnTo>
                      <a:lnTo>
                        <a:pt x="5923" y="446"/>
                      </a:lnTo>
                      <a:lnTo>
                        <a:pt x="5928" y="439"/>
                      </a:lnTo>
                      <a:lnTo>
                        <a:pt x="5933" y="432"/>
                      </a:lnTo>
                      <a:lnTo>
                        <a:pt x="5938" y="424"/>
                      </a:lnTo>
                      <a:lnTo>
                        <a:pt x="5944" y="417"/>
                      </a:lnTo>
                      <a:lnTo>
                        <a:pt x="5951" y="411"/>
                      </a:lnTo>
                      <a:lnTo>
                        <a:pt x="5959" y="405"/>
                      </a:lnTo>
                      <a:lnTo>
                        <a:pt x="5967" y="399"/>
                      </a:lnTo>
                      <a:lnTo>
                        <a:pt x="5975" y="393"/>
                      </a:lnTo>
                      <a:lnTo>
                        <a:pt x="5994" y="383"/>
                      </a:lnTo>
                      <a:lnTo>
                        <a:pt x="6014" y="374"/>
                      </a:lnTo>
                      <a:lnTo>
                        <a:pt x="6036" y="367"/>
                      </a:lnTo>
                      <a:lnTo>
                        <a:pt x="6060" y="362"/>
                      </a:lnTo>
                      <a:lnTo>
                        <a:pt x="6086" y="356"/>
                      </a:lnTo>
                      <a:lnTo>
                        <a:pt x="6114" y="353"/>
                      </a:lnTo>
                      <a:lnTo>
                        <a:pt x="6144" y="351"/>
                      </a:lnTo>
                      <a:lnTo>
                        <a:pt x="6175" y="351"/>
                      </a:lnTo>
                      <a:lnTo>
                        <a:pt x="6175" y="342"/>
                      </a:lnTo>
                      <a:lnTo>
                        <a:pt x="6174" y="329"/>
                      </a:lnTo>
                      <a:lnTo>
                        <a:pt x="6173" y="317"/>
                      </a:lnTo>
                      <a:lnTo>
                        <a:pt x="6171" y="306"/>
                      </a:lnTo>
                      <a:lnTo>
                        <a:pt x="6168" y="296"/>
                      </a:lnTo>
                      <a:lnTo>
                        <a:pt x="6165" y="286"/>
                      </a:lnTo>
                      <a:lnTo>
                        <a:pt x="6161" y="278"/>
                      </a:lnTo>
                      <a:lnTo>
                        <a:pt x="6156" y="271"/>
                      </a:lnTo>
                      <a:lnTo>
                        <a:pt x="6150" y="264"/>
                      </a:lnTo>
                      <a:lnTo>
                        <a:pt x="6143" y="258"/>
                      </a:lnTo>
                      <a:lnTo>
                        <a:pt x="6135" y="253"/>
                      </a:lnTo>
                      <a:lnTo>
                        <a:pt x="6127" y="248"/>
                      </a:lnTo>
                      <a:lnTo>
                        <a:pt x="6118" y="244"/>
                      </a:lnTo>
                      <a:lnTo>
                        <a:pt x="6108" y="241"/>
                      </a:lnTo>
                      <a:lnTo>
                        <a:pt x="6097" y="239"/>
                      </a:lnTo>
                      <a:lnTo>
                        <a:pt x="6085" y="238"/>
                      </a:lnTo>
                      <a:lnTo>
                        <a:pt x="6073" y="238"/>
                      </a:lnTo>
                      <a:lnTo>
                        <a:pt x="6056" y="238"/>
                      </a:lnTo>
                      <a:lnTo>
                        <a:pt x="6041" y="240"/>
                      </a:lnTo>
                      <a:lnTo>
                        <a:pt x="6025" y="242"/>
                      </a:lnTo>
                      <a:lnTo>
                        <a:pt x="6010" y="246"/>
                      </a:lnTo>
                      <a:lnTo>
                        <a:pt x="5996" y="250"/>
                      </a:lnTo>
                      <a:lnTo>
                        <a:pt x="5982" y="257"/>
                      </a:lnTo>
                      <a:lnTo>
                        <a:pt x="5969" y="264"/>
                      </a:lnTo>
                      <a:lnTo>
                        <a:pt x="5957" y="271"/>
                      </a:lnTo>
                      <a:lnTo>
                        <a:pt x="5938" y="218"/>
                      </a:lnTo>
                      <a:lnTo>
                        <a:pt x="5953" y="208"/>
                      </a:lnTo>
                      <a:lnTo>
                        <a:pt x="5970" y="200"/>
                      </a:lnTo>
                      <a:lnTo>
                        <a:pt x="5987" y="193"/>
                      </a:lnTo>
                      <a:lnTo>
                        <a:pt x="6005" y="188"/>
                      </a:lnTo>
                      <a:lnTo>
                        <a:pt x="6024" y="183"/>
                      </a:lnTo>
                      <a:lnTo>
                        <a:pt x="6044" y="179"/>
                      </a:lnTo>
                      <a:lnTo>
                        <a:pt x="6063" y="178"/>
                      </a:lnTo>
                      <a:lnTo>
                        <a:pt x="6085" y="177"/>
                      </a:lnTo>
                      <a:lnTo>
                        <a:pt x="6106" y="178"/>
                      </a:lnTo>
                      <a:lnTo>
                        <a:pt x="6125" y="181"/>
                      </a:lnTo>
                      <a:lnTo>
                        <a:pt x="6143" y="184"/>
                      </a:lnTo>
                      <a:lnTo>
                        <a:pt x="6160" y="189"/>
                      </a:lnTo>
                      <a:lnTo>
                        <a:pt x="6175" y="195"/>
                      </a:lnTo>
                      <a:lnTo>
                        <a:pt x="6189" y="203"/>
                      </a:lnTo>
                      <a:lnTo>
                        <a:pt x="6202" y="212"/>
                      </a:lnTo>
                      <a:lnTo>
                        <a:pt x="6213" y="224"/>
                      </a:lnTo>
                      <a:lnTo>
                        <a:pt x="6223" y="236"/>
                      </a:lnTo>
                      <a:lnTo>
                        <a:pt x="6232" y="249"/>
                      </a:lnTo>
                      <a:lnTo>
                        <a:pt x="6239" y="264"/>
                      </a:lnTo>
                      <a:lnTo>
                        <a:pt x="6245" y="280"/>
                      </a:lnTo>
                      <a:lnTo>
                        <a:pt x="6249" y="299"/>
                      </a:lnTo>
                      <a:lnTo>
                        <a:pt x="6254" y="318"/>
                      </a:lnTo>
                      <a:lnTo>
                        <a:pt x="6255" y="339"/>
                      </a:lnTo>
                      <a:lnTo>
                        <a:pt x="6256" y="362"/>
                      </a:lnTo>
                      <a:close/>
                      <a:moveTo>
                        <a:pt x="6175" y="486"/>
                      </a:moveTo>
                      <a:lnTo>
                        <a:pt x="6175" y="408"/>
                      </a:lnTo>
                      <a:lnTo>
                        <a:pt x="6152" y="408"/>
                      </a:lnTo>
                      <a:lnTo>
                        <a:pt x="6131" y="409"/>
                      </a:lnTo>
                      <a:lnTo>
                        <a:pt x="6111" y="410"/>
                      </a:lnTo>
                      <a:lnTo>
                        <a:pt x="6092" y="413"/>
                      </a:lnTo>
                      <a:lnTo>
                        <a:pt x="6076" y="416"/>
                      </a:lnTo>
                      <a:lnTo>
                        <a:pt x="6060" y="420"/>
                      </a:lnTo>
                      <a:lnTo>
                        <a:pt x="6046" y="425"/>
                      </a:lnTo>
                      <a:lnTo>
                        <a:pt x="6034" y="432"/>
                      </a:lnTo>
                      <a:lnTo>
                        <a:pt x="6022" y="438"/>
                      </a:lnTo>
                      <a:lnTo>
                        <a:pt x="6013" y="445"/>
                      </a:lnTo>
                      <a:lnTo>
                        <a:pt x="6005" y="454"/>
                      </a:lnTo>
                      <a:lnTo>
                        <a:pt x="5999" y="463"/>
                      </a:lnTo>
                      <a:lnTo>
                        <a:pt x="5994" y="474"/>
                      </a:lnTo>
                      <a:lnTo>
                        <a:pt x="5989" y="484"/>
                      </a:lnTo>
                      <a:lnTo>
                        <a:pt x="5987" y="496"/>
                      </a:lnTo>
                      <a:lnTo>
                        <a:pt x="5986" y="509"/>
                      </a:lnTo>
                      <a:lnTo>
                        <a:pt x="5987" y="518"/>
                      </a:lnTo>
                      <a:lnTo>
                        <a:pt x="5988" y="527"/>
                      </a:lnTo>
                      <a:lnTo>
                        <a:pt x="5990" y="534"/>
                      </a:lnTo>
                      <a:lnTo>
                        <a:pt x="5993" y="543"/>
                      </a:lnTo>
                      <a:lnTo>
                        <a:pt x="5996" y="550"/>
                      </a:lnTo>
                      <a:lnTo>
                        <a:pt x="6000" y="556"/>
                      </a:lnTo>
                      <a:lnTo>
                        <a:pt x="6005" y="562"/>
                      </a:lnTo>
                      <a:lnTo>
                        <a:pt x="6010" y="567"/>
                      </a:lnTo>
                      <a:lnTo>
                        <a:pt x="6015" y="571"/>
                      </a:lnTo>
                      <a:lnTo>
                        <a:pt x="6020" y="576"/>
                      </a:lnTo>
                      <a:lnTo>
                        <a:pt x="6026" y="579"/>
                      </a:lnTo>
                      <a:lnTo>
                        <a:pt x="6034" y="582"/>
                      </a:lnTo>
                      <a:lnTo>
                        <a:pt x="6040" y="584"/>
                      </a:lnTo>
                      <a:lnTo>
                        <a:pt x="6047" y="586"/>
                      </a:lnTo>
                      <a:lnTo>
                        <a:pt x="6055" y="587"/>
                      </a:lnTo>
                      <a:lnTo>
                        <a:pt x="6063" y="587"/>
                      </a:lnTo>
                      <a:lnTo>
                        <a:pt x="6073" y="587"/>
                      </a:lnTo>
                      <a:lnTo>
                        <a:pt x="6083" y="585"/>
                      </a:lnTo>
                      <a:lnTo>
                        <a:pt x="6092" y="584"/>
                      </a:lnTo>
                      <a:lnTo>
                        <a:pt x="6100" y="581"/>
                      </a:lnTo>
                      <a:lnTo>
                        <a:pt x="6110" y="578"/>
                      </a:lnTo>
                      <a:lnTo>
                        <a:pt x="6118" y="573"/>
                      </a:lnTo>
                      <a:lnTo>
                        <a:pt x="6126" y="569"/>
                      </a:lnTo>
                      <a:lnTo>
                        <a:pt x="6133" y="563"/>
                      </a:lnTo>
                      <a:lnTo>
                        <a:pt x="6140" y="558"/>
                      </a:lnTo>
                      <a:lnTo>
                        <a:pt x="6146" y="553"/>
                      </a:lnTo>
                      <a:lnTo>
                        <a:pt x="6152" y="547"/>
                      </a:lnTo>
                      <a:lnTo>
                        <a:pt x="6156" y="541"/>
                      </a:lnTo>
                      <a:lnTo>
                        <a:pt x="6161" y="533"/>
                      </a:lnTo>
                      <a:lnTo>
                        <a:pt x="6164" y="526"/>
                      </a:lnTo>
                      <a:lnTo>
                        <a:pt x="6167" y="519"/>
                      </a:lnTo>
                      <a:lnTo>
                        <a:pt x="6170" y="512"/>
                      </a:lnTo>
                      <a:lnTo>
                        <a:pt x="6172" y="506"/>
                      </a:lnTo>
                      <a:lnTo>
                        <a:pt x="6173" y="499"/>
                      </a:lnTo>
                      <a:lnTo>
                        <a:pt x="6174" y="493"/>
                      </a:lnTo>
                      <a:lnTo>
                        <a:pt x="6175" y="486"/>
                      </a:lnTo>
                      <a:close/>
                      <a:moveTo>
                        <a:pt x="6469" y="637"/>
                      </a:moveTo>
                      <a:lnTo>
                        <a:pt x="6387" y="637"/>
                      </a:lnTo>
                      <a:lnTo>
                        <a:pt x="6387" y="188"/>
                      </a:lnTo>
                      <a:lnTo>
                        <a:pt x="6469" y="188"/>
                      </a:lnTo>
                      <a:lnTo>
                        <a:pt x="6469" y="637"/>
                      </a:lnTo>
                      <a:close/>
                      <a:moveTo>
                        <a:pt x="6427" y="105"/>
                      </a:moveTo>
                      <a:lnTo>
                        <a:pt x="6426" y="105"/>
                      </a:lnTo>
                      <a:lnTo>
                        <a:pt x="6416" y="104"/>
                      </a:lnTo>
                      <a:lnTo>
                        <a:pt x="6406" y="101"/>
                      </a:lnTo>
                      <a:lnTo>
                        <a:pt x="6401" y="99"/>
                      </a:lnTo>
                      <a:lnTo>
                        <a:pt x="6397" y="96"/>
                      </a:lnTo>
                      <a:lnTo>
                        <a:pt x="6393" y="93"/>
                      </a:lnTo>
                      <a:lnTo>
                        <a:pt x="6389" y="90"/>
                      </a:lnTo>
                      <a:lnTo>
                        <a:pt x="6383" y="82"/>
                      </a:lnTo>
                      <a:lnTo>
                        <a:pt x="6379" y="72"/>
                      </a:lnTo>
                      <a:lnTo>
                        <a:pt x="6376" y="63"/>
                      </a:lnTo>
                      <a:lnTo>
                        <a:pt x="6375" y="52"/>
                      </a:lnTo>
                      <a:lnTo>
                        <a:pt x="6376" y="42"/>
                      </a:lnTo>
                      <a:lnTo>
                        <a:pt x="6379" y="32"/>
                      </a:lnTo>
                      <a:lnTo>
                        <a:pt x="6384" y="23"/>
                      </a:lnTo>
                      <a:lnTo>
                        <a:pt x="6390" y="16"/>
                      </a:lnTo>
                      <a:lnTo>
                        <a:pt x="6394" y="12"/>
                      </a:lnTo>
                      <a:lnTo>
                        <a:pt x="6398" y="9"/>
                      </a:lnTo>
                      <a:lnTo>
                        <a:pt x="6403" y="6"/>
                      </a:lnTo>
                      <a:lnTo>
                        <a:pt x="6407" y="4"/>
                      </a:lnTo>
                      <a:lnTo>
                        <a:pt x="6417" y="2"/>
                      </a:lnTo>
                      <a:lnTo>
                        <a:pt x="6428" y="0"/>
                      </a:lnTo>
                      <a:lnTo>
                        <a:pt x="6439" y="2"/>
                      </a:lnTo>
                      <a:lnTo>
                        <a:pt x="6449" y="4"/>
                      </a:lnTo>
                      <a:lnTo>
                        <a:pt x="6454" y="6"/>
                      </a:lnTo>
                      <a:lnTo>
                        <a:pt x="6458" y="9"/>
                      </a:lnTo>
                      <a:lnTo>
                        <a:pt x="6462" y="12"/>
                      </a:lnTo>
                      <a:lnTo>
                        <a:pt x="6465" y="15"/>
                      </a:lnTo>
                      <a:lnTo>
                        <a:pt x="6472" y="23"/>
                      </a:lnTo>
                      <a:lnTo>
                        <a:pt x="6476" y="31"/>
                      </a:lnTo>
                      <a:lnTo>
                        <a:pt x="6480" y="42"/>
                      </a:lnTo>
                      <a:lnTo>
                        <a:pt x="6480" y="52"/>
                      </a:lnTo>
                      <a:lnTo>
                        <a:pt x="6480" y="63"/>
                      </a:lnTo>
                      <a:lnTo>
                        <a:pt x="6476" y="72"/>
                      </a:lnTo>
                      <a:lnTo>
                        <a:pt x="6472" y="82"/>
                      </a:lnTo>
                      <a:lnTo>
                        <a:pt x="6465" y="90"/>
                      </a:lnTo>
                      <a:lnTo>
                        <a:pt x="6462" y="93"/>
                      </a:lnTo>
                      <a:lnTo>
                        <a:pt x="6458" y="96"/>
                      </a:lnTo>
                      <a:lnTo>
                        <a:pt x="6454" y="99"/>
                      </a:lnTo>
                      <a:lnTo>
                        <a:pt x="6449" y="101"/>
                      </a:lnTo>
                      <a:lnTo>
                        <a:pt x="6444" y="103"/>
                      </a:lnTo>
                      <a:lnTo>
                        <a:pt x="6438" y="104"/>
                      </a:lnTo>
                      <a:lnTo>
                        <a:pt x="6433" y="104"/>
                      </a:lnTo>
                      <a:lnTo>
                        <a:pt x="6427" y="105"/>
                      </a:lnTo>
                      <a:close/>
                      <a:moveTo>
                        <a:pt x="6604" y="637"/>
                      </a:moveTo>
                      <a:lnTo>
                        <a:pt x="6604" y="309"/>
                      </a:lnTo>
                      <a:lnTo>
                        <a:pt x="6604" y="280"/>
                      </a:lnTo>
                      <a:lnTo>
                        <a:pt x="6603" y="250"/>
                      </a:lnTo>
                      <a:lnTo>
                        <a:pt x="6602" y="220"/>
                      </a:lnTo>
                      <a:lnTo>
                        <a:pt x="6601" y="188"/>
                      </a:lnTo>
                      <a:lnTo>
                        <a:pt x="6673" y="188"/>
                      </a:lnTo>
                      <a:lnTo>
                        <a:pt x="6678" y="262"/>
                      </a:lnTo>
                      <a:lnTo>
                        <a:pt x="6679" y="262"/>
                      </a:lnTo>
                      <a:lnTo>
                        <a:pt x="6684" y="254"/>
                      </a:lnTo>
                      <a:lnTo>
                        <a:pt x="6690" y="245"/>
                      </a:lnTo>
                      <a:lnTo>
                        <a:pt x="6695" y="237"/>
                      </a:lnTo>
                      <a:lnTo>
                        <a:pt x="6703" y="230"/>
                      </a:lnTo>
                      <a:lnTo>
                        <a:pt x="6710" y="223"/>
                      </a:lnTo>
                      <a:lnTo>
                        <a:pt x="6717" y="217"/>
                      </a:lnTo>
                      <a:lnTo>
                        <a:pt x="6725" y="210"/>
                      </a:lnTo>
                      <a:lnTo>
                        <a:pt x="6734" y="204"/>
                      </a:lnTo>
                      <a:lnTo>
                        <a:pt x="6745" y="198"/>
                      </a:lnTo>
                      <a:lnTo>
                        <a:pt x="6756" y="193"/>
                      </a:lnTo>
                      <a:lnTo>
                        <a:pt x="6767" y="188"/>
                      </a:lnTo>
                      <a:lnTo>
                        <a:pt x="6779" y="185"/>
                      </a:lnTo>
                      <a:lnTo>
                        <a:pt x="6790" y="182"/>
                      </a:lnTo>
                      <a:lnTo>
                        <a:pt x="6802" y="179"/>
                      </a:lnTo>
                      <a:lnTo>
                        <a:pt x="6815" y="177"/>
                      </a:lnTo>
                      <a:lnTo>
                        <a:pt x="6828" y="177"/>
                      </a:lnTo>
                      <a:lnTo>
                        <a:pt x="6842" y="178"/>
                      </a:lnTo>
                      <a:lnTo>
                        <a:pt x="6857" y="179"/>
                      </a:lnTo>
                      <a:lnTo>
                        <a:pt x="6870" y="183"/>
                      </a:lnTo>
                      <a:lnTo>
                        <a:pt x="6883" y="187"/>
                      </a:lnTo>
                      <a:lnTo>
                        <a:pt x="6896" y="192"/>
                      </a:lnTo>
                      <a:lnTo>
                        <a:pt x="6908" y="199"/>
                      </a:lnTo>
                      <a:lnTo>
                        <a:pt x="6919" y="206"/>
                      </a:lnTo>
                      <a:lnTo>
                        <a:pt x="6930" y="215"/>
                      </a:lnTo>
                      <a:lnTo>
                        <a:pt x="6937" y="222"/>
                      </a:lnTo>
                      <a:lnTo>
                        <a:pt x="6943" y="229"/>
                      </a:lnTo>
                      <a:lnTo>
                        <a:pt x="6949" y="236"/>
                      </a:lnTo>
                      <a:lnTo>
                        <a:pt x="6954" y="244"/>
                      </a:lnTo>
                      <a:lnTo>
                        <a:pt x="6959" y="251"/>
                      </a:lnTo>
                      <a:lnTo>
                        <a:pt x="6965" y="261"/>
                      </a:lnTo>
                      <a:lnTo>
                        <a:pt x="6969" y="269"/>
                      </a:lnTo>
                      <a:lnTo>
                        <a:pt x="6972" y="279"/>
                      </a:lnTo>
                      <a:lnTo>
                        <a:pt x="6976" y="289"/>
                      </a:lnTo>
                      <a:lnTo>
                        <a:pt x="6978" y="299"/>
                      </a:lnTo>
                      <a:lnTo>
                        <a:pt x="6981" y="309"/>
                      </a:lnTo>
                      <a:lnTo>
                        <a:pt x="6983" y="320"/>
                      </a:lnTo>
                      <a:lnTo>
                        <a:pt x="6985" y="344"/>
                      </a:lnTo>
                      <a:lnTo>
                        <a:pt x="6986" y="369"/>
                      </a:lnTo>
                      <a:lnTo>
                        <a:pt x="6986" y="637"/>
                      </a:lnTo>
                      <a:lnTo>
                        <a:pt x="6905" y="637"/>
                      </a:lnTo>
                      <a:lnTo>
                        <a:pt x="6905" y="378"/>
                      </a:lnTo>
                      <a:lnTo>
                        <a:pt x="6904" y="362"/>
                      </a:lnTo>
                      <a:lnTo>
                        <a:pt x="6903" y="346"/>
                      </a:lnTo>
                      <a:lnTo>
                        <a:pt x="6901" y="333"/>
                      </a:lnTo>
                      <a:lnTo>
                        <a:pt x="6898" y="319"/>
                      </a:lnTo>
                      <a:lnTo>
                        <a:pt x="6895" y="307"/>
                      </a:lnTo>
                      <a:lnTo>
                        <a:pt x="6890" y="297"/>
                      </a:lnTo>
                      <a:lnTo>
                        <a:pt x="6884" y="286"/>
                      </a:lnTo>
                      <a:lnTo>
                        <a:pt x="6878" y="277"/>
                      </a:lnTo>
                      <a:lnTo>
                        <a:pt x="6872" y="270"/>
                      </a:lnTo>
                      <a:lnTo>
                        <a:pt x="6864" y="263"/>
                      </a:lnTo>
                      <a:lnTo>
                        <a:pt x="6856" y="258"/>
                      </a:lnTo>
                      <a:lnTo>
                        <a:pt x="6846" y="253"/>
                      </a:lnTo>
                      <a:lnTo>
                        <a:pt x="6836" y="249"/>
                      </a:lnTo>
                      <a:lnTo>
                        <a:pt x="6825" y="246"/>
                      </a:lnTo>
                      <a:lnTo>
                        <a:pt x="6814" y="244"/>
                      </a:lnTo>
                      <a:lnTo>
                        <a:pt x="6801" y="244"/>
                      </a:lnTo>
                      <a:lnTo>
                        <a:pt x="6791" y="244"/>
                      </a:lnTo>
                      <a:lnTo>
                        <a:pt x="6782" y="245"/>
                      </a:lnTo>
                      <a:lnTo>
                        <a:pt x="6772" y="247"/>
                      </a:lnTo>
                      <a:lnTo>
                        <a:pt x="6764" y="250"/>
                      </a:lnTo>
                      <a:lnTo>
                        <a:pt x="6756" y="254"/>
                      </a:lnTo>
                      <a:lnTo>
                        <a:pt x="6748" y="258"/>
                      </a:lnTo>
                      <a:lnTo>
                        <a:pt x="6740" y="263"/>
                      </a:lnTo>
                      <a:lnTo>
                        <a:pt x="6732" y="268"/>
                      </a:lnTo>
                      <a:lnTo>
                        <a:pt x="6725" y="274"/>
                      </a:lnTo>
                      <a:lnTo>
                        <a:pt x="6719" y="281"/>
                      </a:lnTo>
                      <a:lnTo>
                        <a:pt x="6713" y="289"/>
                      </a:lnTo>
                      <a:lnTo>
                        <a:pt x="6707" y="296"/>
                      </a:lnTo>
                      <a:lnTo>
                        <a:pt x="6703" y="303"/>
                      </a:lnTo>
                      <a:lnTo>
                        <a:pt x="6698" y="311"/>
                      </a:lnTo>
                      <a:lnTo>
                        <a:pt x="6694" y="319"/>
                      </a:lnTo>
                      <a:lnTo>
                        <a:pt x="6691" y="329"/>
                      </a:lnTo>
                      <a:lnTo>
                        <a:pt x="6689" y="337"/>
                      </a:lnTo>
                      <a:lnTo>
                        <a:pt x="6687" y="346"/>
                      </a:lnTo>
                      <a:lnTo>
                        <a:pt x="6686" y="356"/>
                      </a:lnTo>
                      <a:lnTo>
                        <a:pt x="6686" y="367"/>
                      </a:lnTo>
                      <a:lnTo>
                        <a:pt x="6686" y="637"/>
                      </a:lnTo>
                      <a:lnTo>
                        <a:pt x="6604" y="637"/>
                      </a:lnTo>
                      <a:close/>
                      <a:moveTo>
                        <a:pt x="7137" y="105"/>
                      </a:moveTo>
                      <a:lnTo>
                        <a:pt x="7217" y="80"/>
                      </a:lnTo>
                      <a:lnTo>
                        <a:pt x="7217" y="188"/>
                      </a:lnTo>
                      <a:lnTo>
                        <a:pt x="7333" y="188"/>
                      </a:lnTo>
                      <a:lnTo>
                        <a:pt x="7333" y="249"/>
                      </a:lnTo>
                      <a:lnTo>
                        <a:pt x="7217" y="249"/>
                      </a:lnTo>
                      <a:lnTo>
                        <a:pt x="7217" y="492"/>
                      </a:lnTo>
                      <a:lnTo>
                        <a:pt x="7217" y="503"/>
                      </a:lnTo>
                      <a:lnTo>
                        <a:pt x="7218" y="513"/>
                      </a:lnTo>
                      <a:lnTo>
                        <a:pt x="7219" y="522"/>
                      </a:lnTo>
                      <a:lnTo>
                        <a:pt x="7220" y="530"/>
                      </a:lnTo>
                      <a:lnTo>
                        <a:pt x="7223" y="539"/>
                      </a:lnTo>
                      <a:lnTo>
                        <a:pt x="7226" y="546"/>
                      </a:lnTo>
                      <a:lnTo>
                        <a:pt x="7229" y="552"/>
                      </a:lnTo>
                      <a:lnTo>
                        <a:pt x="7233" y="557"/>
                      </a:lnTo>
                      <a:lnTo>
                        <a:pt x="7237" y="562"/>
                      </a:lnTo>
                      <a:lnTo>
                        <a:pt x="7241" y="567"/>
                      </a:lnTo>
                      <a:lnTo>
                        <a:pt x="7246" y="570"/>
                      </a:lnTo>
                      <a:lnTo>
                        <a:pt x="7251" y="573"/>
                      </a:lnTo>
                      <a:lnTo>
                        <a:pt x="7257" y="577"/>
                      </a:lnTo>
                      <a:lnTo>
                        <a:pt x="7264" y="578"/>
                      </a:lnTo>
                      <a:lnTo>
                        <a:pt x="7271" y="579"/>
                      </a:lnTo>
                      <a:lnTo>
                        <a:pt x="7278" y="580"/>
                      </a:lnTo>
                      <a:lnTo>
                        <a:pt x="7291" y="579"/>
                      </a:lnTo>
                      <a:lnTo>
                        <a:pt x="7304" y="578"/>
                      </a:lnTo>
                      <a:lnTo>
                        <a:pt x="7315" y="577"/>
                      </a:lnTo>
                      <a:lnTo>
                        <a:pt x="7325" y="573"/>
                      </a:lnTo>
                      <a:lnTo>
                        <a:pt x="7329" y="635"/>
                      </a:lnTo>
                      <a:lnTo>
                        <a:pt x="7314" y="640"/>
                      </a:lnTo>
                      <a:lnTo>
                        <a:pt x="7296" y="644"/>
                      </a:lnTo>
                      <a:lnTo>
                        <a:pt x="7278" y="647"/>
                      </a:lnTo>
                      <a:lnTo>
                        <a:pt x="7257" y="648"/>
                      </a:lnTo>
                      <a:lnTo>
                        <a:pt x="7243" y="647"/>
                      </a:lnTo>
                      <a:lnTo>
                        <a:pt x="7230" y="644"/>
                      </a:lnTo>
                      <a:lnTo>
                        <a:pt x="7217" y="642"/>
                      </a:lnTo>
                      <a:lnTo>
                        <a:pt x="7206" y="638"/>
                      </a:lnTo>
                      <a:lnTo>
                        <a:pt x="7196" y="633"/>
                      </a:lnTo>
                      <a:lnTo>
                        <a:pt x="7185" y="627"/>
                      </a:lnTo>
                      <a:lnTo>
                        <a:pt x="7176" y="620"/>
                      </a:lnTo>
                      <a:lnTo>
                        <a:pt x="7168" y="612"/>
                      </a:lnTo>
                      <a:lnTo>
                        <a:pt x="7161" y="602"/>
                      </a:lnTo>
                      <a:lnTo>
                        <a:pt x="7155" y="591"/>
                      </a:lnTo>
                      <a:lnTo>
                        <a:pt x="7149" y="579"/>
                      </a:lnTo>
                      <a:lnTo>
                        <a:pt x="7145" y="565"/>
                      </a:lnTo>
                      <a:lnTo>
                        <a:pt x="7141" y="550"/>
                      </a:lnTo>
                      <a:lnTo>
                        <a:pt x="7139" y="532"/>
                      </a:lnTo>
                      <a:lnTo>
                        <a:pt x="7138" y="515"/>
                      </a:lnTo>
                      <a:lnTo>
                        <a:pt x="7137" y="495"/>
                      </a:lnTo>
                      <a:lnTo>
                        <a:pt x="7137" y="249"/>
                      </a:lnTo>
                      <a:lnTo>
                        <a:pt x="7068" y="249"/>
                      </a:lnTo>
                      <a:lnTo>
                        <a:pt x="7068" y="188"/>
                      </a:lnTo>
                      <a:lnTo>
                        <a:pt x="7137" y="188"/>
                      </a:lnTo>
                      <a:lnTo>
                        <a:pt x="7137" y="105"/>
                      </a:lnTo>
                      <a:close/>
                      <a:moveTo>
                        <a:pt x="7366" y="188"/>
                      </a:moveTo>
                      <a:lnTo>
                        <a:pt x="7455" y="188"/>
                      </a:lnTo>
                      <a:lnTo>
                        <a:pt x="7553" y="453"/>
                      </a:lnTo>
                      <a:lnTo>
                        <a:pt x="7560" y="474"/>
                      </a:lnTo>
                      <a:lnTo>
                        <a:pt x="7568" y="495"/>
                      </a:lnTo>
                      <a:lnTo>
                        <a:pt x="7575" y="519"/>
                      </a:lnTo>
                      <a:lnTo>
                        <a:pt x="7582" y="545"/>
                      </a:lnTo>
                      <a:lnTo>
                        <a:pt x="7584" y="545"/>
                      </a:lnTo>
                      <a:lnTo>
                        <a:pt x="7589" y="527"/>
                      </a:lnTo>
                      <a:lnTo>
                        <a:pt x="7595" y="507"/>
                      </a:lnTo>
                      <a:lnTo>
                        <a:pt x="7604" y="481"/>
                      </a:lnTo>
                      <a:lnTo>
                        <a:pt x="7613" y="451"/>
                      </a:lnTo>
                      <a:lnTo>
                        <a:pt x="7701" y="188"/>
                      </a:lnTo>
                      <a:lnTo>
                        <a:pt x="7788" y="188"/>
                      </a:lnTo>
                      <a:lnTo>
                        <a:pt x="7665" y="508"/>
                      </a:lnTo>
                      <a:lnTo>
                        <a:pt x="7654" y="537"/>
                      </a:lnTo>
                      <a:lnTo>
                        <a:pt x="7644" y="564"/>
                      </a:lnTo>
                      <a:lnTo>
                        <a:pt x="7632" y="590"/>
                      </a:lnTo>
                      <a:lnTo>
                        <a:pt x="7623" y="614"/>
                      </a:lnTo>
                      <a:lnTo>
                        <a:pt x="7613" y="635"/>
                      </a:lnTo>
                      <a:lnTo>
                        <a:pt x="7604" y="655"/>
                      </a:lnTo>
                      <a:lnTo>
                        <a:pt x="7595" y="672"/>
                      </a:lnTo>
                      <a:lnTo>
                        <a:pt x="7587" y="688"/>
                      </a:lnTo>
                      <a:lnTo>
                        <a:pt x="7578" y="704"/>
                      </a:lnTo>
                      <a:lnTo>
                        <a:pt x="7569" y="719"/>
                      </a:lnTo>
                      <a:lnTo>
                        <a:pt x="7559" y="733"/>
                      </a:lnTo>
                      <a:lnTo>
                        <a:pt x="7550" y="746"/>
                      </a:lnTo>
                      <a:lnTo>
                        <a:pt x="7541" y="759"/>
                      </a:lnTo>
                      <a:lnTo>
                        <a:pt x="7532" y="770"/>
                      </a:lnTo>
                      <a:lnTo>
                        <a:pt x="7521" y="780"/>
                      </a:lnTo>
                      <a:lnTo>
                        <a:pt x="7512" y="790"/>
                      </a:lnTo>
                      <a:lnTo>
                        <a:pt x="7500" y="800"/>
                      </a:lnTo>
                      <a:lnTo>
                        <a:pt x="7487" y="809"/>
                      </a:lnTo>
                      <a:lnTo>
                        <a:pt x="7474" y="817"/>
                      </a:lnTo>
                      <a:lnTo>
                        <a:pt x="7462" y="825"/>
                      </a:lnTo>
                      <a:lnTo>
                        <a:pt x="7450" y="831"/>
                      </a:lnTo>
                      <a:lnTo>
                        <a:pt x="7437" y="835"/>
                      </a:lnTo>
                      <a:lnTo>
                        <a:pt x="7424" y="839"/>
                      </a:lnTo>
                      <a:lnTo>
                        <a:pt x="7412" y="842"/>
                      </a:lnTo>
                      <a:lnTo>
                        <a:pt x="7391" y="773"/>
                      </a:lnTo>
                      <a:lnTo>
                        <a:pt x="7409" y="766"/>
                      </a:lnTo>
                      <a:lnTo>
                        <a:pt x="7428" y="758"/>
                      </a:lnTo>
                      <a:lnTo>
                        <a:pt x="7445" y="746"/>
                      </a:lnTo>
                      <a:lnTo>
                        <a:pt x="7463" y="733"/>
                      </a:lnTo>
                      <a:lnTo>
                        <a:pt x="7473" y="725"/>
                      </a:lnTo>
                      <a:lnTo>
                        <a:pt x="7482" y="714"/>
                      </a:lnTo>
                      <a:lnTo>
                        <a:pt x="7493" y="704"/>
                      </a:lnTo>
                      <a:lnTo>
                        <a:pt x="7501" y="693"/>
                      </a:lnTo>
                      <a:lnTo>
                        <a:pt x="7509" y="682"/>
                      </a:lnTo>
                      <a:lnTo>
                        <a:pt x="7517" y="669"/>
                      </a:lnTo>
                      <a:lnTo>
                        <a:pt x="7525" y="656"/>
                      </a:lnTo>
                      <a:lnTo>
                        <a:pt x="7531" y="642"/>
                      </a:lnTo>
                      <a:lnTo>
                        <a:pt x="7536" y="631"/>
                      </a:lnTo>
                      <a:lnTo>
                        <a:pt x="7538" y="623"/>
                      </a:lnTo>
                      <a:lnTo>
                        <a:pt x="7536" y="615"/>
                      </a:lnTo>
                      <a:lnTo>
                        <a:pt x="7532" y="601"/>
                      </a:lnTo>
                      <a:lnTo>
                        <a:pt x="7366" y="188"/>
                      </a:lnTo>
                      <a:close/>
                      <a:moveTo>
                        <a:pt x="7898" y="648"/>
                      </a:moveTo>
                      <a:lnTo>
                        <a:pt x="7896" y="648"/>
                      </a:lnTo>
                      <a:lnTo>
                        <a:pt x="7890" y="647"/>
                      </a:lnTo>
                      <a:lnTo>
                        <a:pt x="7885" y="647"/>
                      </a:lnTo>
                      <a:lnTo>
                        <a:pt x="7880" y="644"/>
                      </a:lnTo>
                      <a:lnTo>
                        <a:pt x="7875" y="642"/>
                      </a:lnTo>
                      <a:lnTo>
                        <a:pt x="7871" y="640"/>
                      </a:lnTo>
                      <a:lnTo>
                        <a:pt x="7866" y="637"/>
                      </a:lnTo>
                      <a:lnTo>
                        <a:pt x="7862" y="634"/>
                      </a:lnTo>
                      <a:lnTo>
                        <a:pt x="7857" y="630"/>
                      </a:lnTo>
                      <a:lnTo>
                        <a:pt x="7854" y="626"/>
                      </a:lnTo>
                      <a:lnTo>
                        <a:pt x="7851" y="622"/>
                      </a:lnTo>
                      <a:lnTo>
                        <a:pt x="7848" y="617"/>
                      </a:lnTo>
                      <a:lnTo>
                        <a:pt x="7846" y="612"/>
                      </a:lnTo>
                      <a:lnTo>
                        <a:pt x="7844" y="600"/>
                      </a:lnTo>
                      <a:lnTo>
                        <a:pt x="7843" y="589"/>
                      </a:lnTo>
                      <a:lnTo>
                        <a:pt x="7843" y="583"/>
                      </a:lnTo>
                      <a:lnTo>
                        <a:pt x="7844" y="577"/>
                      </a:lnTo>
                      <a:lnTo>
                        <a:pt x="7845" y="571"/>
                      </a:lnTo>
                      <a:lnTo>
                        <a:pt x="7846" y="565"/>
                      </a:lnTo>
                      <a:lnTo>
                        <a:pt x="7849" y="560"/>
                      </a:lnTo>
                      <a:lnTo>
                        <a:pt x="7851" y="556"/>
                      </a:lnTo>
                      <a:lnTo>
                        <a:pt x="7854" y="551"/>
                      </a:lnTo>
                      <a:lnTo>
                        <a:pt x="7858" y="547"/>
                      </a:lnTo>
                      <a:lnTo>
                        <a:pt x="7863" y="543"/>
                      </a:lnTo>
                      <a:lnTo>
                        <a:pt x="7867" y="540"/>
                      </a:lnTo>
                      <a:lnTo>
                        <a:pt x="7872" y="536"/>
                      </a:lnTo>
                      <a:lnTo>
                        <a:pt x="7876" y="534"/>
                      </a:lnTo>
                      <a:lnTo>
                        <a:pt x="7881" y="532"/>
                      </a:lnTo>
                      <a:lnTo>
                        <a:pt x="7887" y="531"/>
                      </a:lnTo>
                      <a:lnTo>
                        <a:pt x="7892" y="530"/>
                      </a:lnTo>
                      <a:lnTo>
                        <a:pt x="7899" y="530"/>
                      </a:lnTo>
                      <a:lnTo>
                        <a:pt x="7905" y="530"/>
                      </a:lnTo>
                      <a:lnTo>
                        <a:pt x="7910" y="531"/>
                      </a:lnTo>
                      <a:lnTo>
                        <a:pt x="7915" y="532"/>
                      </a:lnTo>
                      <a:lnTo>
                        <a:pt x="7920" y="534"/>
                      </a:lnTo>
                      <a:lnTo>
                        <a:pt x="7925" y="536"/>
                      </a:lnTo>
                      <a:lnTo>
                        <a:pt x="7929" y="540"/>
                      </a:lnTo>
                      <a:lnTo>
                        <a:pt x="7933" y="543"/>
                      </a:lnTo>
                      <a:lnTo>
                        <a:pt x="7938" y="547"/>
                      </a:lnTo>
                      <a:lnTo>
                        <a:pt x="7942" y="551"/>
                      </a:lnTo>
                      <a:lnTo>
                        <a:pt x="7945" y="555"/>
                      </a:lnTo>
                      <a:lnTo>
                        <a:pt x="7947" y="560"/>
                      </a:lnTo>
                      <a:lnTo>
                        <a:pt x="7949" y="565"/>
                      </a:lnTo>
                      <a:lnTo>
                        <a:pt x="7951" y="570"/>
                      </a:lnTo>
                      <a:lnTo>
                        <a:pt x="7952" y="577"/>
                      </a:lnTo>
                      <a:lnTo>
                        <a:pt x="7953" y="583"/>
                      </a:lnTo>
                      <a:lnTo>
                        <a:pt x="7953" y="589"/>
                      </a:lnTo>
                      <a:lnTo>
                        <a:pt x="7952" y="600"/>
                      </a:lnTo>
                      <a:lnTo>
                        <a:pt x="7949" y="612"/>
                      </a:lnTo>
                      <a:lnTo>
                        <a:pt x="7947" y="617"/>
                      </a:lnTo>
                      <a:lnTo>
                        <a:pt x="7945" y="622"/>
                      </a:lnTo>
                      <a:lnTo>
                        <a:pt x="7942" y="626"/>
                      </a:lnTo>
                      <a:lnTo>
                        <a:pt x="7938" y="630"/>
                      </a:lnTo>
                      <a:lnTo>
                        <a:pt x="7933" y="634"/>
                      </a:lnTo>
                      <a:lnTo>
                        <a:pt x="7929" y="637"/>
                      </a:lnTo>
                      <a:lnTo>
                        <a:pt x="7925" y="640"/>
                      </a:lnTo>
                      <a:lnTo>
                        <a:pt x="7920" y="642"/>
                      </a:lnTo>
                      <a:lnTo>
                        <a:pt x="7915" y="644"/>
                      </a:lnTo>
                      <a:lnTo>
                        <a:pt x="7909" y="647"/>
                      </a:lnTo>
                      <a:lnTo>
                        <a:pt x="7904" y="647"/>
                      </a:lnTo>
                      <a:lnTo>
                        <a:pt x="7898" y="648"/>
                      </a:lnTo>
                      <a:close/>
                    </a:path>
                  </a:pathLst>
                </a:custGeom>
                <a:solidFill>
                  <a:schemeClr val="bg1">
                    <a:alpha val="60000"/>
                  </a:schemeClr>
                </a:solidFill>
                <a:ln w="9525">
                  <a:no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chemeClr val="bg1"/>
                    </a:solidFill>
                    <a:effectLst/>
                    <a:uLnTx/>
                    <a:uFillTx/>
                    <a:latin typeface="Myriad Pro"/>
                  </a:endParaRPr>
                </a:p>
              </p:txBody>
            </p:sp>
          </p:grpSp>
          <p:sp>
            <p:nvSpPr>
              <p:cNvPr id="35" name="Freeform 34"/>
              <p:cNvSpPr>
                <a:spLocks noEditPoints="1"/>
              </p:cNvSpPr>
              <p:nvPr userDrawn="1"/>
            </p:nvSpPr>
            <p:spPr bwMode="auto">
              <a:xfrm>
                <a:off x="283754" y="246870"/>
                <a:ext cx="363379" cy="90524"/>
              </a:xfrm>
              <a:custGeom>
                <a:avLst/>
                <a:gdLst/>
                <a:ahLst/>
                <a:cxnLst>
                  <a:cxn ang="0">
                    <a:pos x="598" y="179"/>
                  </a:cxn>
                  <a:cxn ang="0">
                    <a:pos x="598" y="0"/>
                  </a:cxn>
                  <a:cxn ang="0">
                    <a:pos x="524" y="0"/>
                  </a:cxn>
                  <a:cxn ang="0">
                    <a:pos x="449" y="0"/>
                  </a:cxn>
                  <a:cxn ang="0">
                    <a:pos x="374" y="0"/>
                  </a:cxn>
                  <a:cxn ang="0">
                    <a:pos x="299" y="0"/>
                  </a:cxn>
                  <a:cxn ang="0">
                    <a:pos x="224" y="0"/>
                  </a:cxn>
                  <a:cxn ang="0">
                    <a:pos x="150" y="0"/>
                  </a:cxn>
                  <a:cxn ang="0">
                    <a:pos x="75" y="0"/>
                  </a:cxn>
                  <a:cxn ang="0">
                    <a:pos x="0" y="0"/>
                  </a:cxn>
                  <a:cxn ang="0">
                    <a:pos x="0" y="179"/>
                  </a:cxn>
                  <a:cxn ang="0">
                    <a:pos x="176" y="179"/>
                  </a:cxn>
                  <a:cxn ang="0">
                    <a:pos x="176" y="621"/>
                  </a:cxn>
                  <a:cxn ang="0">
                    <a:pos x="423" y="621"/>
                  </a:cxn>
                  <a:cxn ang="0">
                    <a:pos x="423" y="179"/>
                  </a:cxn>
                  <a:cxn ang="0">
                    <a:pos x="598" y="179"/>
                  </a:cxn>
                  <a:cxn ang="0">
                    <a:pos x="907" y="250"/>
                  </a:cxn>
                  <a:cxn ang="0">
                    <a:pos x="781" y="621"/>
                  </a:cxn>
                  <a:cxn ang="0">
                    <a:pos x="539" y="621"/>
                  </a:cxn>
                  <a:cxn ang="0">
                    <a:pos x="776" y="0"/>
                  </a:cxn>
                  <a:cxn ang="0">
                    <a:pos x="809" y="0"/>
                  </a:cxn>
                  <a:cxn ang="0">
                    <a:pos x="842" y="0"/>
                  </a:cxn>
                  <a:cxn ang="0">
                    <a:pos x="874" y="0"/>
                  </a:cxn>
                  <a:cxn ang="0">
                    <a:pos x="907" y="0"/>
                  </a:cxn>
                  <a:cxn ang="0">
                    <a:pos x="939" y="0"/>
                  </a:cxn>
                  <a:cxn ang="0">
                    <a:pos x="972" y="0"/>
                  </a:cxn>
                  <a:cxn ang="0">
                    <a:pos x="1005" y="0"/>
                  </a:cxn>
                  <a:cxn ang="0">
                    <a:pos x="1038" y="0"/>
                  </a:cxn>
                  <a:cxn ang="0">
                    <a:pos x="1275" y="621"/>
                  </a:cxn>
                  <a:cxn ang="0">
                    <a:pos x="1033" y="621"/>
                  </a:cxn>
                  <a:cxn ang="0">
                    <a:pos x="907" y="250"/>
                  </a:cxn>
                  <a:cxn ang="0">
                    <a:pos x="1814" y="179"/>
                  </a:cxn>
                  <a:cxn ang="0">
                    <a:pos x="1814" y="0"/>
                  </a:cxn>
                  <a:cxn ang="0">
                    <a:pos x="1740" y="0"/>
                  </a:cxn>
                  <a:cxn ang="0">
                    <a:pos x="1665" y="0"/>
                  </a:cxn>
                  <a:cxn ang="0">
                    <a:pos x="1590" y="0"/>
                  </a:cxn>
                  <a:cxn ang="0">
                    <a:pos x="1515" y="0"/>
                  </a:cxn>
                  <a:cxn ang="0">
                    <a:pos x="1440" y="0"/>
                  </a:cxn>
                  <a:cxn ang="0">
                    <a:pos x="1366" y="0"/>
                  </a:cxn>
                  <a:cxn ang="0">
                    <a:pos x="1291" y="0"/>
                  </a:cxn>
                  <a:cxn ang="0">
                    <a:pos x="1216" y="0"/>
                  </a:cxn>
                  <a:cxn ang="0">
                    <a:pos x="1216" y="179"/>
                  </a:cxn>
                  <a:cxn ang="0">
                    <a:pos x="1391" y="179"/>
                  </a:cxn>
                  <a:cxn ang="0">
                    <a:pos x="1391" y="621"/>
                  </a:cxn>
                  <a:cxn ang="0">
                    <a:pos x="1639" y="621"/>
                  </a:cxn>
                  <a:cxn ang="0">
                    <a:pos x="1639" y="179"/>
                  </a:cxn>
                  <a:cxn ang="0">
                    <a:pos x="1814" y="179"/>
                  </a:cxn>
                  <a:cxn ang="0">
                    <a:pos x="2123" y="250"/>
                  </a:cxn>
                  <a:cxn ang="0">
                    <a:pos x="1996" y="621"/>
                  </a:cxn>
                  <a:cxn ang="0">
                    <a:pos x="1754" y="621"/>
                  </a:cxn>
                  <a:cxn ang="0">
                    <a:pos x="1991" y="0"/>
                  </a:cxn>
                  <a:cxn ang="0">
                    <a:pos x="2024" y="0"/>
                  </a:cxn>
                  <a:cxn ang="0">
                    <a:pos x="2057" y="0"/>
                  </a:cxn>
                  <a:cxn ang="0">
                    <a:pos x="2090" y="0"/>
                  </a:cxn>
                  <a:cxn ang="0">
                    <a:pos x="2123" y="0"/>
                  </a:cxn>
                  <a:cxn ang="0">
                    <a:pos x="2155" y="0"/>
                  </a:cxn>
                  <a:cxn ang="0">
                    <a:pos x="2188" y="0"/>
                  </a:cxn>
                  <a:cxn ang="0">
                    <a:pos x="2220" y="0"/>
                  </a:cxn>
                  <a:cxn ang="0">
                    <a:pos x="2253" y="0"/>
                  </a:cxn>
                  <a:cxn ang="0">
                    <a:pos x="2491" y="621"/>
                  </a:cxn>
                  <a:cxn ang="0">
                    <a:pos x="2248" y="621"/>
                  </a:cxn>
                  <a:cxn ang="0">
                    <a:pos x="2123" y="250"/>
                  </a:cxn>
                </a:cxnLst>
                <a:rect l="0" t="0" r="r" b="b"/>
                <a:pathLst>
                  <a:path w="2491" h="621">
                    <a:moveTo>
                      <a:pt x="598" y="179"/>
                    </a:moveTo>
                    <a:lnTo>
                      <a:pt x="598" y="0"/>
                    </a:lnTo>
                    <a:lnTo>
                      <a:pt x="524" y="0"/>
                    </a:lnTo>
                    <a:lnTo>
                      <a:pt x="449" y="0"/>
                    </a:lnTo>
                    <a:lnTo>
                      <a:pt x="374" y="0"/>
                    </a:lnTo>
                    <a:lnTo>
                      <a:pt x="299" y="0"/>
                    </a:lnTo>
                    <a:lnTo>
                      <a:pt x="224" y="0"/>
                    </a:lnTo>
                    <a:lnTo>
                      <a:pt x="150" y="0"/>
                    </a:lnTo>
                    <a:lnTo>
                      <a:pt x="75" y="0"/>
                    </a:lnTo>
                    <a:lnTo>
                      <a:pt x="0" y="0"/>
                    </a:lnTo>
                    <a:lnTo>
                      <a:pt x="0" y="179"/>
                    </a:lnTo>
                    <a:lnTo>
                      <a:pt x="176" y="179"/>
                    </a:lnTo>
                    <a:lnTo>
                      <a:pt x="176" y="621"/>
                    </a:lnTo>
                    <a:lnTo>
                      <a:pt x="423" y="621"/>
                    </a:lnTo>
                    <a:lnTo>
                      <a:pt x="423" y="179"/>
                    </a:lnTo>
                    <a:lnTo>
                      <a:pt x="598" y="179"/>
                    </a:lnTo>
                    <a:close/>
                    <a:moveTo>
                      <a:pt x="907" y="250"/>
                    </a:moveTo>
                    <a:lnTo>
                      <a:pt x="781" y="621"/>
                    </a:lnTo>
                    <a:lnTo>
                      <a:pt x="539" y="621"/>
                    </a:lnTo>
                    <a:lnTo>
                      <a:pt x="776" y="0"/>
                    </a:lnTo>
                    <a:lnTo>
                      <a:pt x="809" y="0"/>
                    </a:lnTo>
                    <a:lnTo>
                      <a:pt x="842" y="0"/>
                    </a:lnTo>
                    <a:lnTo>
                      <a:pt x="874" y="0"/>
                    </a:lnTo>
                    <a:lnTo>
                      <a:pt x="907" y="0"/>
                    </a:lnTo>
                    <a:lnTo>
                      <a:pt x="939" y="0"/>
                    </a:lnTo>
                    <a:lnTo>
                      <a:pt x="972" y="0"/>
                    </a:lnTo>
                    <a:lnTo>
                      <a:pt x="1005" y="0"/>
                    </a:lnTo>
                    <a:lnTo>
                      <a:pt x="1038" y="0"/>
                    </a:lnTo>
                    <a:lnTo>
                      <a:pt x="1275" y="621"/>
                    </a:lnTo>
                    <a:lnTo>
                      <a:pt x="1033" y="621"/>
                    </a:lnTo>
                    <a:lnTo>
                      <a:pt x="907" y="250"/>
                    </a:lnTo>
                    <a:close/>
                    <a:moveTo>
                      <a:pt x="1814" y="179"/>
                    </a:moveTo>
                    <a:lnTo>
                      <a:pt x="1814" y="0"/>
                    </a:lnTo>
                    <a:lnTo>
                      <a:pt x="1740" y="0"/>
                    </a:lnTo>
                    <a:lnTo>
                      <a:pt x="1665" y="0"/>
                    </a:lnTo>
                    <a:lnTo>
                      <a:pt x="1590" y="0"/>
                    </a:lnTo>
                    <a:lnTo>
                      <a:pt x="1515" y="0"/>
                    </a:lnTo>
                    <a:lnTo>
                      <a:pt x="1440" y="0"/>
                    </a:lnTo>
                    <a:lnTo>
                      <a:pt x="1366" y="0"/>
                    </a:lnTo>
                    <a:lnTo>
                      <a:pt x="1291" y="0"/>
                    </a:lnTo>
                    <a:lnTo>
                      <a:pt x="1216" y="0"/>
                    </a:lnTo>
                    <a:lnTo>
                      <a:pt x="1216" y="179"/>
                    </a:lnTo>
                    <a:lnTo>
                      <a:pt x="1391" y="179"/>
                    </a:lnTo>
                    <a:lnTo>
                      <a:pt x="1391" y="621"/>
                    </a:lnTo>
                    <a:lnTo>
                      <a:pt x="1639" y="621"/>
                    </a:lnTo>
                    <a:lnTo>
                      <a:pt x="1639" y="179"/>
                    </a:lnTo>
                    <a:lnTo>
                      <a:pt x="1814" y="179"/>
                    </a:lnTo>
                    <a:close/>
                    <a:moveTo>
                      <a:pt x="2123" y="250"/>
                    </a:moveTo>
                    <a:lnTo>
                      <a:pt x="1996" y="621"/>
                    </a:lnTo>
                    <a:lnTo>
                      <a:pt x="1754" y="621"/>
                    </a:lnTo>
                    <a:lnTo>
                      <a:pt x="1991" y="0"/>
                    </a:lnTo>
                    <a:lnTo>
                      <a:pt x="2024" y="0"/>
                    </a:lnTo>
                    <a:lnTo>
                      <a:pt x="2057" y="0"/>
                    </a:lnTo>
                    <a:lnTo>
                      <a:pt x="2090" y="0"/>
                    </a:lnTo>
                    <a:lnTo>
                      <a:pt x="2123" y="0"/>
                    </a:lnTo>
                    <a:lnTo>
                      <a:pt x="2155" y="0"/>
                    </a:lnTo>
                    <a:lnTo>
                      <a:pt x="2188" y="0"/>
                    </a:lnTo>
                    <a:lnTo>
                      <a:pt x="2220" y="0"/>
                    </a:lnTo>
                    <a:lnTo>
                      <a:pt x="2253" y="0"/>
                    </a:lnTo>
                    <a:lnTo>
                      <a:pt x="2491" y="621"/>
                    </a:lnTo>
                    <a:lnTo>
                      <a:pt x="2248" y="621"/>
                    </a:lnTo>
                    <a:lnTo>
                      <a:pt x="2123" y="25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latin typeface="Myriad Pro"/>
                </a:endParaRPr>
              </a:p>
            </p:txBody>
          </p:sp>
        </p:grpSp>
      </p:grpSp>
    </p:spTree>
    <p:extLst>
      <p:ext uri="{BB962C8B-B14F-4D97-AF65-F5344CB8AC3E}">
        <p14:creationId xmlns:p14="http://schemas.microsoft.com/office/powerpoint/2010/main" val="1587636076"/>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Separator Slide 5">
    <p:bg>
      <p:bgPr>
        <a:gradFill>
          <a:gsLst>
            <a:gs pos="10000">
              <a:srgbClr val="0067AC"/>
            </a:gs>
            <a:gs pos="100000">
              <a:srgbClr val="56BBED"/>
            </a:gs>
          </a:gsLst>
          <a:lin ang="9120000" scaled="0"/>
        </a:gradFill>
        <a:effectLst/>
      </p:bgPr>
    </p:bg>
    <p:spTree>
      <p:nvGrpSpPr>
        <p:cNvPr id="1" name=""/>
        <p:cNvGrpSpPr/>
        <p:nvPr/>
      </p:nvGrpSpPr>
      <p:grpSpPr>
        <a:xfrm>
          <a:off x="0" y="0"/>
          <a:ext cx="0" cy="0"/>
          <a:chOff x="0" y="0"/>
          <a:chExt cx="0" cy="0"/>
        </a:xfrm>
      </p:grpSpPr>
      <p:sp>
        <p:nvSpPr>
          <p:cNvPr id="31" name="Rectangle 30"/>
          <p:cNvSpPr/>
          <p:nvPr/>
        </p:nvSpPr>
        <p:spPr>
          <a:xfrm>
            <a:off x="3" y="0"/>
            <a:ext cx="9144000" cy="5143500"/>
          </a:xfrm>
          <a:prstGeom prst="rect">
            <a:avLst/>
          </a:prstGeom>
          <a:gradFill flip="none" rotWithShape="1">
            <a:gsLst>
              <a:gs pos="0">
                <a:srgbClr val="55A51C">
                  <a:shade val="30000"/>
                  <a:satMod val="115000"/>
                </a:srgbClr>
              </a:gs>
              <a:gs pos="50000">
                <a:srgbClr val="55A51C">
                  <a:shade val="67500"/>
                  <a:satMod val="115000"/>
                </a:srgbClr>
              </a:gs>
              <a:gs pos="100000">
                <a:srgbClr val="55A51C">
                  <a:shade val="100000"/>
                  <a:satMod val="115000"/>
                </a:srgbClr>
              </a:gs>
            </a:gsLst>
            <a:lin ang="10800000" scaled="1"/>
            <a:tileRect/>
          </a:gradFill>
          <a:ln w="9525" cap="flat" cmpd="sng" algn="ctr">
            <a:noFill/>
            <a:prstDash val="solid"/>
          </a:ln>
          <a:effectLst/>
        </p:spPr>
        <p:txBody>
          <a:bodyPr lIns="68580" tIns="34290" rIns="68580" bIns="34290" rtlCol="0" anchor="ctr"/>
          <a:lstStyle/>
          <a:p>
            <a:pPr marR="0" lvl="0" indent="0" algn="ctr" fontAlgn="auto">
              <a:lnSpc>
                <a:spcPct val="100000"/>
              </a:lnSpc>
              <a:spcBef>
                <a:spcPts val="0"/>
              </a:spcBef>
              <a:spcAft>
                <a:spcPts val="0"/>
              </a:spcAft>
              <a:buClrTx/>
              <a:buSzTx/>
              <a:buFontTx/>
              <a:buNone/>
              <a:tabLst/>
            </a:pPr>
            <a:endParaRPr kumimoji="0" lang="en-US" sz="1400" b="0" i="0" u="none" strike="noStrike" kern="0" cap="none" spc="0" normalizeH="0" baseline="0" noProof="0" dirty="0">
              <a:ln>
                <a:noFill/>
              </a:ln>
              <a:solidFill>
                <a:sysClr val="window" lastClr="FFFFFF"/>
              </a:solidFill>
              <a:effectLst/>
              <a:uLnTx/>
              <a:uFillTx/>
              <a:latin typeface="Calibri" panose="020F0502020204030204" pitchFamily="34" charset="0"/>
            </a:endParaRPr>
          </a:p>
        </p:txBody>
      </p:sp>
      <p:pic>
        <p:nvPicPr>
          <p:cNvPr id="18" name="Picture 17"/>
          <p:cNvPicPr>
            <a:picLocks noChangeAspect="1"/>
          </p:cNvPicPr>
          <p:nvPr/>
        </p:nvPicPr>
        <p:blipFill rotWithShape="1">
          <a:blip r:embed="rId2" cstate="print">
            <a:extLst>
              <a:ext uri="{28A0092B-C50C-407E-A947-70E740481C1C}">
                <a14:useLocalDpi xmlns:a14="http://schemas.microsoft.com/office/drawing/2010/main" val="0"/>
              </a:ext>
            </a:extLst>
          </a:blip>
          <a:srcRect b="49999"/>
          <a:stretch/>
        </p:blipFill>
        <p:spPr>
          <a:xfrm flipH="1">
            <a:off x="6689502" y="4721561"/>
            <a:ext cx="2454502" cy="421941"/>
          </a:xfrm>
          <a:prstGeom prst="rect">
            <a:avLst/>
          </a:prstGeom>
          <a:gradFill flip="none" rotWithShape="1">
            <a:gsLst>
              <a:gs pos="2000">
                <a:srgbClr val="D6492A"/>
              </a:gs>
              <a:gs pos="100000">
                <a:srgbClr val="F1A434"/>
              </a:gs>
            </a:gsLst>
            <a:lin ang="10800000" scaled="1"/>
            <a:tileRect/>
          </a:gradFill>
          <a:ln w="9525" cap="flat" cmpd="sng" algn="ctr">
            <a:noFill/>
            <a:prstDash val="solid"/>
          </a:ln>
          <a:effectLst/>
        </p:spPr>
      </p:pic>
      <p:sp>
        <p:nvSpPr>
          <p:cNvPr id="2" name="Title 1"/>
          <p:cNvSpPr>
            <a:spLocks noGrp="1"/>
          </p:cNvSpPr>
          <p:nvPr>
            <p:ph type="ctrTitle"/>
          </p:nvPr>
        </p:nvSpPr>
        <p:spPr>
          <a:xfrm>
            <a:off x="381003" y="2027113"/>
            <a:ext cx="6172200" cy="565206"/>
          </a:xfrm>
          <a:prstGeom prst="rect">
            <a:avLst/>
          </a:prstGeom>
        </p:spPr>
        <p:txBody>
          <a:bodyPr lIns="68580" tIns="34290" rIns="68580" bIns="34290" anchor="t">
            <a:noAutofit/>
          </a:bodyPr>
          <a:lstStyle>
            <a:lvl1pPr algn="l">
              <a:defRPr sz="2300">
                <a:solidFill>
                  <a:schemeClr val="bg1"/>
                </a:solidFill>
                <a:latin typeface="Calibri" panose="020F0502020204030204" pitchFamily="34" charset="0"/>
              </a:defRPr>
            </a:lvl1pPr>
          </a:lstStyle>
          <a:p>
            <a:r>
              <a:rPr lang="en-US" smtClean="0"/>
              <a:t>Click to edit Master title style</a:t>
            </a:r>
            <a:endParaRPr lang="en-US" dirty="0"/>
          </a:p>
        </p:txBody>
      </p:sp>
      <p:sp>
        <p:nvSpPr>
          <p:cNvPr id="15" name="Rectangle 14"/>
          <p:cNvSpPr/>
          <p:nvPr/>
        </p:nvSpPr>
        <p:spPr>
          <a:xfrm flipH="1">
            <a:off x="-9728" y="4286251"/>
            <a:ext cx="9153728" cy="891540"/>
          </a:xfrm>
          <a:prstGeom prst="rect">
            <a:avLst/>
          </a:prstGeom>
          <a:solidFill>
            <a:srgbClr val="B9AFA4"/>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400" dirty="0">
              <a:latin typeface="Calibri" panose="020F0502020204030204" pitchFamily="34" charset="0"/>
            </a:endParaRPr>
          </a:p>
        </p:txBody>
      </p:sp>
      <p:pic>
        <p:nvPicPr>
          <p:cNvPr id="29" name="Picture 2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7303135" y="3853137"/>
            <a:ext cx="1840877" cy="843880"/>
          </a:xfrm>
          <a:prstGeom prst="rect">
            <a:avLst/>
          </a:prstGeom>
        </p:spPr>
      </p:pic>
      <p:grpSp>
        <p:nvGrpSpPr>
          <p:cNvPr id="16" name="Group 15"/>
          <p:cNvGrpSpPr/>
          <p:nvPr userDrawn="1"/>
        </p:nvGrpSpPr>
        <p:grpSpPr>
          <a:xfrm>
            <a:off x="283754" y="192882"/>
            <a:ext cx="8632822" cy="318254"/>
            <a:chOff x="283754" y="192882"/>
            <a:chExt cx="8632822" cy="318254"/>
          </a:xfrm>
        </p:grpSpPr>
        <p:sp>
          <p:nvSpPr>
            <p:cNvPr id="23" name="Freeform 9"/>
            <p:cNvSpPr>
              <a:spLocks noEditPoints="1"/>
            </p:cNvSpPr>
            <p:nvPr/>
          </p:nvSpPr>
          <p:spPr bwMode="auto">
            <a:xfrm>
              <a:off x="8552482" y="192882"/>
              <a:ext cx="364094" cy="318254"/>
            </a:xfrm>
            <a:custGeom>
              <a:avLst/>
              <a:gdLst/>
              <a:ahLst/>
              <a:cxnLst>
                <a:cxn ang="0">
                  <a:pos x="491" y="5"/>
                </a:cxn>
                <a:cxn ang="0">
                  <a:pos x="581" y="30"/>
                </a:cxn>
                <a:cxn ang="0">
                  <a:pos x="653" y="71"/>
                </a:cxn>
                <a:cxn ang="0">
                  <a:pos x="705" y="124"/>
                </a:cxn>
                <a:cxn ang="0">
                  <a:pos x="602" y="117"/>
                </a:cxn>
                <a:cxn ang="0">
                  <a:pos x="478" y="104"/>
                </a:cxn>
                <a:cxn ang="0">
                  <a:pos x="444" y="106"/>
                </a:cxn>
                <a:cxn ang="0">
                  <a:pos x="432" y="119"/>
                </a:cxn>
                <a:cxn ang="0">
                  <a:pos x="403" y="415"/>
                </a:cxn>
                <a:cxn ang="0">
                  <a:pos x="402" y="115"/>
                </a:cxn>
                <a:cxn ang="0">
                  <a:pos x="388" y="105"/>
                </a:cxn>
                <a:cxn ang="0">
                  <a:pos x="331" y="106"/>
                </a:cxn>
                <a:cxn ang="0">
                  <a:pos x="195" y="124"/>
                </a:cxn>
                <a:cxn ang="0">
                  <a:pos x="140" y="110"/>
                </a:cxn>
                <a:cxn ang="0">
                  <a:pos x="197" y="59"/>
                </a:cxn>
                <a:cxn ang="0">
                  <a:pos x="274" y="22"/>
                </a:cxn>
                <a:cxn ang="0">
                  <a:pos x="367" y="2"/>
                </a:cxn>
                <a:cxn ang="0">
                  <a:pos x="201" y="519"/>
                </a:cxn>
                <a:cxn ang="0">
                  <a:pos x="100" y="519"/>
                </a:cxn>
                <a:cxn ang="0">
                  <a:pos x="0" y="519"/>
                </a:cxn>
                <a:cxn ang="0">
                  <a:pos x="141" y="727"/>
                </a:cxn>
                <a:cxn ang="0">
                  <a:pos x="261" y="727"/>
                </a:cxn>
                <a:cxn ang="0">
                  <a:pos x="303" y="519"/>
                </a:cxn>
                <a:cxn ang="0">
                  <a:pos x="346" y="727"/>
                </a:cxn>
                <a:cxn ang="0">
                  <a:pos x="583" y="519"/>
                </a:cxn>
                <a:cxn ang="0">
                  <a:pos x="483" y="519"/>
                </a:cxn>
                <a:cxn ang="0">
                  <a:pos x="407" y="579"/>
                </a:cxn>
                <a:cxn ang="0">
                  <a:pos x="548" y="579"/>
                </a:cxn>
                <a:cxn ang="0">
                  <a:pos x="587" y="727"/>
                </a:cxn>
                <a:cxn ang="0">
                  <a:pos x="733" y="519"/>
                </a:cxn>
                <a:cxn ang="0">
                  <a:pos x="712" y="602"/>
                </a:cxn>
                <a:cxn ang="0">
                  <a:pos x="731" y="198"/>
                </a:cxn>
                <a:cxn ang="0">
                  <a:pos x="722" y="257"/>
                </a:cxn>
                <a:cxn ang="0">
                  <a:pos x="685" y="316"/>
                </a:cxn>
                <a:cxn ang="0">
                  <a:pos x="622" y="365"/>
                </a:cxn>
                <a:cxn ang="0">
                  <a:pos x="541" y="398"/>
                </a:cxn>
                <a:cxn ang="0">
                  <a:pos x="474" y="183"/>
                </a:cxn>
                <a:cxn ang="0">
                  <a:pos x="477" y="158"/>
                </a:cxn>
                <a:cxn ang="0">
                  <a:pos x="489" y="146"/>
                </a:cxn>
                <a:cxn ang="0">
                  <a:pos x="556" y="148"/>
                </a:cxn>
                <a:cxn ang="0">
                  <a:pos x="669" y="163"/>
                </a:cxn>
                <a:cxn ang="0">
                  <a:pos x="295" y="399"/>
                </a:cxn>
                <a:cxn ang="0">
                  <a:pos x="213" y="365"/>
                </a:cxn>
                <a:cxn ang="0">
                  <a:pos x="150" y="316"/>
                </a:cxn>
                <a:cxn ang="0">
                  <a:pos x="112" y="257"/>
                </a:cxn>
                <a:cxn ang="0">
                  <a:pos x="103" y="198"/>
                </a:cxn>
                <a:cxn ang="0">
                  <a:pos x="136" y="168"/>
                </a:cxn>
                <a:cxn ang="0">
                  <a:pos x="250" y="151"/>
                </a:cxn>
                <a:cxn ang="0">
                  <a:pos x="342" y="144"/>
                </a:cxn>
                <a:cxn ang="0">
                  <a:pos x="357" y="153"/>
                </a:cxn>
                <a:cxn ang="0">
                  <a:pos x="362" y="175"/>
                </a:cxn>
                <a:cxn ang="0">
                  <a:pos x="317" y="405"/>
                </a:cxn>
              </a:cxnLst>
              <a:rect l="0" t="0" r="r" b="b"/>
              <a:pathLst>
                <a:path w="835" h="727">
                  <a:moveTo>
                    <a:pt x="417" y="0"/>
                  </a:moveTo>
                  <a:lnTo>
                    <a:pt x="443" y="0"/>
                  </a:lnTo>
                  <a:lnTo>
                    <a:pt x="467" y="2"/>
                  </a:lnTo>
                  <a:lnTo>
                    <a:pt x="491" y="5"/>
                  </a:lnTo>
                  <a:lnTo>
                    <a:pt x="515" y="9"/>
                  </a:lnTo>
                  <a:lnTo>
                    <a:pt x="538" y="16"/>
                  </a:lnTo>
                  <a:lnTo>
                    <a:pt x="559" y="22"/>
                  </a:lnTo>
                  <a:lnTo>
                    <a:pt x="581" y="30"/>
                  </a:lnTo>
                  <a:lnTo>
                    <a:pt x="600" y="38"/>
                  </a:lnTo>
                  <a:lnTo>
                    <a:pt x="620" y="48"/>
                  </a:lnTo>
                  <a:lnTo>
                    <a:pt x="637" y="59"/>
                  </a:lnTo>
                  <a:lnTo>
                    <a:pt x="653" y="71"/>
                  </a:lnTo>
                  <a:lnTo>
                    <a:pt x="668" y="83"/>
                  </a:lnTo>
                  <a:lnTo>
                    <a:pt x="682" y="96"/>
                  </a:lnTo>
                  <a:lnTo>
                    <a:pt x="694" y="110"/>
                  </a:lnTo>
                  <a:lnTo>
                    <a:pt x="705" y="124"/>
                  </a:lnTo>
                  <a:lnTo>
                    <a:pt x="714" y="139"/>
                  </a:lnTo>
                  <a:lnTo>
                    <a:pt x="676" y="131"/>
                  </a:lnTo>
                  <a:lnTo>
                    <a:pt x="639" y="124"/>
                  </a:lnTo>
                  <a:lnTo>
                    <a:pt x="602" y="117"/>
                  </a:lnTo>
                  <a:lnTo>
                    <a:pt x="567" y="113"/>
                  </a:lnTo>
                  <a:lnTo>
                    <a:pt x="534" y="109"/>
                  </a:lnTo>
                  <a:lnTo>
                    <a:pt x="504" y="106"/>
                  </a:lnTo>
                  <a:lnTo>
                    <a:pt x="478" y="104"/>
                  </a:lnTo>
                  <a:lnTo>
                    <a:pt x="458" y="104"/>
                  </a:lnTo>
                  <a:lnTo>
                    <a:pt x="453" y="104"/>
                  </a:lnTo>
                  <a:lnTo>
                    <a:pt x="448" y="105"/>
                  </a:lnTo>
                  <a:lnTo>
                    <a:pt x="444" y="106"/>
                  </a:lnTo>
                  <a:lnTo>
                    <a:pt x="440" y="109"/>
                  </a:lnTo>
                  <a:lnTo>
                    <a:pt x="436" y="112"/>
                  </a:lnTo>
                  <a:lnTo>
                    <a:pt x="434" y="115"/>
                  </a:lnTo>
                  <a:lnTo>
                    <a:pt x="432" y="119"/>
                  </a:lnTo>
                  <a:lnTo>
                    <a:pt x="432" y="124"/>
                  </a:lnTo>
                  <a:lnTo>
                    <a:pt x="432" y="133"/>
                  </a:lnTo>
                  <a:lnTo>
                    <a:pt x="432" y="415"/>
                  </a:lnTo>
                  <a:lnTo>
                    <a:pt x="403" y="415"/>
                  </a:lnTo>
                  <a:lnTo>
                    <a:pt x="404" y="133"/>
                  </a:lnTo>
                  <a:lnTo>
                    <a:pt x="404" y="124"/>
                  </a:lnTo>
                  <a:lnTo>
                    <a:pt x="403" y="119"/>
                  </a:lnTo>
                  <a:lnTo>
                    <a:pt x="402" y="115"/>
                  </a:lnTo>
                  <a:lnTo>
                    <a:pt x="398" y="112"/>
                  </a:lnTo>
                  <a:lnTo>
                    <a:pt x="395" y="109"/>
                  </a:lnTo>
                  <a:lnTo>
                    <a:pt x="392" y="106"/>
                  </a:lnTo>
                  <a:lnTo>
                    <a:pt x="388" y="105"/>
                  </a:lnTo>
                  <a:lnTo>
                    <a:pt x="382" y="104"/>
                  </a:lnTo>
                  <a:lnTo>
                    <a:pt x="378" y="104"/>
                  </a:lnTo>
                  <a:lnTo>
                    <a:pt x="356" y="104"/>
                  </a:lnTo>
                  <a:lnTo>
                    <a:pt x="331" y="106"/>
                  </a:lnTo>
                  <a:lnTo>
                    <a:pt x="301" y="109"/>
                  </a:lnTo>
                  <a:lnTo>
                    <a:pt x="268" y="113"/>
                  </a:lnTo>
                  <a:lnTo>
                    <a:pt x="232" y="118"/>
                  </a:lnTo>
                  <a:lnTo>
                    <a:pt x="195" y="124"/>
                  </a:lnTo>
                  <a:lnTo>
                    <a:pt x="157" y="131"/>
                  </a:lnTo>
                  <a:lnTo>
                    <a:pt x="121" y="139"/>
                  </a:lnTo>
                  <a:lnTo>
                    <a:pt x="129" y="125"/>
                  </a:lnTo>
                  <a:lnTo>
                    <a:pt x="140" y="110"/>
                  </a:lnTo>
                  <a:lnTo>
                    <a:pt x="152" y="96"/>
                  </a:lnTo>
                  <a:lnTo>
                    <a:pt x="166" y="83"/>
                  </a:lnTo>
                  <a:lnTo>
                    <a:pt x="180" y="71"/>
                  </a:lnTo>
                  <a:lnTo>
                    <a:pt x="197" y="59"/>
                  </a:lnTo>
                  <a:lnTo>
                    <a:pt x="215" y="48"/>
                  </a:lnTo>
                  <a:lnTo>
                    <a:pt x="233" y="38"/>
                  </a:lnTo>
                  <a:lnTo>
                    <a:pt x="254" y="30"/>
                  </a:lnTo>
                  <a:lnTo>
                    <a:pt x="274" y="22"/>
                  </a:lnTo>
                  <a:lnTo>
                    <a:pt x="296" y="16"/>
                  </a:lnTo>
                  <a:lnTo>
                    <a:pt x="319" y="9"/>
                  </a:lnTo>
                  <a:lnTo>
                    <a:pt x="342" y="5"/>
                  </a:lnTo>
                  <a:lnTo>
                    <a:pt x="367" y="2"/>
                  </a:lnTo>
                  <a:lnTo>
                    <a:pt x="392" y="0"/>
                  </a:lnTo>
                  <a:lnTo>
                    <a:pt x="417" y="0"/>
                  </a:lnTo>
                  <a:close/>
                  <a:moveTo>
                    <a:pt x="201" y="579"/>
                  </a:moveTo>
                  <a:lnTo>
                    <a:pt x="201" y="519"/>
                  </a:lnTo>
                  <a:lnTo>
                    <a:pt x="175" y="519"/>
                  </a:lnTo>
                  <a:lnTo>
                    <a:pt x="150" y="519"/>
                  </a:lnTo>
                  <a:lnTo>
                    <a:pt x="125" y="519"/>
                  </a:lnTo>
                  <a:lnTo>
                    <a:pt x="100" y="519"/>
                  </a:lnTo>
                  <a:lnTo>
                    <a:pt x="75" y="519"/>
                  </a:lnTo>
                  <a:lnTo>
                    <a:pt x="49" y="519"/>
                  </a:lnTo>
                  <a:lnTo>
                    <a:pt x="25" y="519"/>
                  </a:lnTo>
                  <a:lnTo>
                    <a:pt x="0" y="519"/>
                  </a:lnTo>
                  <a:lnTo>
                    <a:pt x="0" y="579"/>
                  </a:lnTo>
                  <a:lnTo>
                    <a:pt x="58" y="579"/>
                  </a:lnTo>
                  <a:lnTo>
                    <a:pt x="58" y="727"/>
                  </a:lnTo>
                  <a:lnTo>
                    <a:pt x="141" y="727"/>
                  </a:lnTo>
                  <a:lnTo>
                    <a:pt x="141" y="579"/>
                  </a:lnTo>
                  <a:lnTo>
                    <a:pt x="201" y="579"/>
                  </a:lnTo>
                  <a:close/>
                  <a:moveTo>
                    <a:pt x="303" y="602"/>
                  </a:moveTo>
                  <a:lnTo>
                    <a:pt x="261" y="727"/>
                  </a:lnTo>
                  <a:lnTo>
                    <a:pt x="180" y="727"/>
                  </a:lnTo>
                  <a:lnTo>
                    <a:pt x="260" y="519"/>
                  </a:lnTo>
                  <a:lnTo>
                    <a:pt x="282" y="519"/>
                  </a:lnTo>
                  <a:lnTo>
                    <a:pt x="303" y="519"/>
                  </a:lnTo>
                  <a:lnTo>
                    <a:pt x="326" y="519"/>
                  </a:lnTo>
                  <a:lnTo>
                    <a:pt x="348" y="519"/>
                  </a:lnTo>
                  <a:lnTo>
                    <a:pt x="427" y="727"/>
                  </a:lnTo>
                  <a:lnTo>
                    <a:pt x="346" y="727"/>
                  </a:lnTo>
                  <a:lnTo>
                    <a:pt x="303" y="602"/>
                  </a:lnTo>
                  <a:close/>
                  <a:moveTo>
                    <a:pt x="608" y="579"/>
                  </a:moveTo>
                  <a:lnTo>
                    <a:pt x="608" y="519"/>
                  </a:lnTo>
                  <a:lnTo>
                    <a:pt x="583" y="519"/>
                  </a:lnTo>
                  <a:lnTo>
                    <a:pt x="557" y="519"/>
                  </a:lnTo>
                  <a:lnTo>
                    <a:pt x="532" y="519"/>
                  </a:lnTo>
                  <a:lnTo>
                    <a:pt x="507" y="519"/>
                  </a:lnTo>
                  <a:lnTo>
                    <a:pt x="483" y="519"/>
                  </a:lnTo>
                  <a:lnTo>
                    <a:pt x="458" y="519"/>
                  </a:lnTo>
                  <a:lnTo>
                    <a:pt x="432" y="519"/>
                  </a:lnTo>
                  <a:lnTo>
                    <a:pt x="407" y="519"/>
                  </a:lnTo>
                  <a:lnTo>
                    <a:pt x="407" y="579"/>
                  </a:lnTo>
                  <a:lnTo>
                    <a:pt x="466" y="579"/>
                  </a:lnTo>
                  <a:lnTo>
                    <a:pt x="466" y="727"/>
                  </a:lnTo>
                  <a:lnTo>
                    <a:pt x="548" y="727"/>
                  </a:lnTo>
                  <a:lnTo>
                    <a:pt x="548" y="579"/>
                  </a:lnTo>
                  <a:lnTo>
                    <a:pt x="608" y="579"/>
                  </a:lnTo>
                  <a:close/>
                  <a:moveTo>
                    <a:pt x="712" y="602"/>
                  </a:moveTo>
                  <a:lnTo>
                    <a:pt x="669" y="727"/>
                  </a:lnTo>
                  <a:lnTo>
                    <a:pt x="587" y="727"/>
                  </a:lnTo>
                  <a:lnTo>
                    <a:pt x="667" y="519"/>
                  </a:lnTo>
                  <a:lnTo>
                    <a:pt x="689" y="519"/>
                  </a:lnTo>
                  <a:lnTo>
                    <a:pt x="712" y="519"/>
                  </a:lnTo>
                  <a:lnTo>
                    <a:pt x="733" y="519"/>
                  </a:lnTo>
                  <a:lnTo>
                    <a:pt x="755" y="519"/>
                  </a:lnTo>
                  <a:lnTo>
                    <a:pt x="835" y="727"/>
                  </a:lnTo>
                  <a:lnTo>
                    <a:pt x="754" y="727"/>
                  </a:lnTo>
                  <a:lnTo>
                    <a:pt x="712" y="602"/>
                  </a:lnTo>
                  <a:close/>
                  <a:moveTo>
                    <a:pt x="727" y="172"/>
                  </a:moveTo>
                  <a:lnTo>
                    <a:pt x="729" y="181"/>
                  </a:lnTo>
                  <a:lnTo>
                    <a:pt x="730" y="190"/>
                  </a:lnTo>
                  <a:lnTo>
                    <a:pt x="731" y="198"/>
                  </a:lnTo>
                  <a:lnTo>
                    <a:pt x="731" y="207"/>
                  </a:lnTo>
                  <a:lnTo>
                    <a:pt x="730" y="224"/>
                  </a:lnTo>
                  <a:lnTo>
                    <a:pt x="727" y="240"/>
                  </a:lnTo>
                  <a:lnTo>
                    <a:pt x="722" y="257"/>
                  </a:lnTo>
                  <a:lnTo>
                    <a:pt x="715" y="273"/>
                  </a:lnTo>
                  <a:lnTo>
                    <a:pt x="706" y="288"/>
                  </a:lnTo>
                  <a:lnTo>
                    <a:pt x="696" y="302"/>
                  </a:lnTo>
                  <a:lnTo>
                    <a:pt x="685" y="316"/>
                  </a:lnTo>
                  <a:lnTo>
                    <a:pt x="670" y="329"/>
                  </a:lnTo>
                  <a:lnTo>
                    <a:pt x="656" y="342"/>
                  </a:lnTo>
                  <a:lnTo>
                    <a:pt x="640" y="354"/>
                  </a:lnTo>
                  <a:lnTo>
                    <a:pt x="622" y="365"/>
                  </a:lnTo>
                  <a:lnTo>
                    <a:pt x="604" y="374"/>
                  </a:lnTo>
                  <a:lnTo>
                    <a:pt x="584" y="383"/>
                  </a:lnTo>
                  <a:lnTo>
                    <a:pt x="562" y="392"/>
                  </a:lnTo>
                  <a:lnTo>
                    <a:pt x="541" y="398"/>
                  </a:lnTo>
                  <a:lnTo>
                    <a:pt x="518" y="405"/>
                  </a:lnTo>
                  <a:lnTo>
                    <a:pt x="476" y="202"/>
                  </a:lnTo>
                  <a:lnTo>
                    <a:pt x="475" y="193"/>
                  </a:lnTo>
                  <a:lnTo>
                    <a:pt x="474" y="183"/>
                  </a:lnTo>
                  <a:lnTo>
                    <a:pt x="474" y="175"/>
                  </a:lnTo>
                  <a:lnTo>
                    <a:pt x="474" y="166"/>
                  </a:lnTo>
                  <a:lnTo>
                    <a:pt x="475" y="162"/>
                  </a:lnTo>
                  <a:lnTo>
                    <a:pt x="477" y="158"/>
                  </a:lnTo>
                  <a:lnTo>
                    <a:pt x="479" y="155"/>
                  </a:lnTo>
                  <a:lnTo>
                    <a:pt x="481" y="152"/>
                  </a:lnTo>
                  <a:lnTo>
                    <a:pt x="485" y="149"/>
                  </a:lnTo>
                  <a:lnTo>
                    <a:pt x="489" y="146"/>
                  </a:lnTo>
                  <a:lnTo>
                    <a:pt x="493" y="145"/>
                  </a:lnTo>
                  <a:lnTo>
                    <a:pt x="499" y="144"/>
                  </a:lnTo>
                  <a:lnTo>
                    <a:pt x="528" y="145"/>
                  </a:lnTo>
                  <a:lnTo>
                    <a:pt x="556" y="148"/>
                  </a:lnTo>
                  <a:lnTo>
                    <a:pt x="584" y="151"/>
                  </a:lnTo>
                  <a:lnTo>
                    <a:pt x="613" y="154"/>
                  </a:lnTo>
                  <a:lnTo>
                    <a:pt x="641" y="158"/>
                  </a:lnTo>
                  <a:lnTo>
                    <a:pt x="669" y="163"/>
                  </a:lnTo>
                  <a:lnTo>
                    <a:pt x="699" y="167"/>
                  </a:lnTo>
                  <a:lnTo>
                    <a:pt x="727" y="172"/>
                  </a:lnTo>
                  <a:close/>
                  <a:moveTo>
                    <a:pt x="317" y="405"/>
                  </a:moveTo>
                  <a:lnTo>
                    <a:pt x="295" y="399"/>
                  </a:lnTo>
                  <a:lnTo>
                    <a:pt x="272" y="392"/>
                  </a:lnTo>
                  <a:lnTo>
                    <a:pt x="251" y="384"/>
                  </a:lnTo>
                  <a:lnTo>
                    <a:pt x="231" y="374"/>
                  </a:lnTo>
                  <a:lnTo>
                    <a:pt x="213" y="365"/>
                  </a:lnTo>
                  <a:lnTo>
                    <a:pt x="195" y="354"/>
                  </a:lnTo>
                  <a:lnTo>
                    <a:pt x="179" y="342"/>
                  </a:lnTo>
                  <a:lnTo>
                    <a:pt x="164" y="330"/>
                  </a:lnTo>
                  <a:lnTo>
                    <a:pt x="150" y="316"/>
                  </a:lnTo>
                  <a:lnTo>
                    <a:pt x="138" y="303"/>
                  </a:lnTo>
                  <a:lnTo>
                    <a:pt x="128" y="288"/>
                  </a:lnTo>
                  <a:lnTo>
                    <a:pt x="120" y="273"/>
                  </a:lnTo>
                  <a:lnTo>
                    <a:pt x="112" y="257"/>
                  </a:lnTo>
                  <a:lnTo>
                    <a:pt x="108" y="240"/>
                  </a:lnTo>
                  <a:lnTo>
                    <a:pt x="105" y="224"/>
                  </a:lnTo>
                  <a:lnTo>
                    <a:pt x="103" y="207"/>
                  </a:lnTo>
                  <a:lnTo>
                    <a:pt x="103" y="198"/>
                  </a:lnTo>
                  <a:lnTo>
                    <a:pt x="105" y="190"/>
                  </a:lnTo>
                  <a:lnTo>
                    <a:pt x="106" y="181"/>
                  </a:lnTo>
                  <a:lnTo>
                    <a:pt x="108" y="172"/>
                  </a:lnTo>
                  <a:lnTo>
                    <a:pt x="136" y="168"/>
                  </a:lnTo>
                  <a:lnTo>
                    <a:pt x="165" y="163"/>
                  </a:lnTo>
                  <a:lnTo>
                    <a:pt x="193" y="158"/>
                  </a:lnTo>
                  <a:lnTo>
                    <a:pt x="222" y="154"/>
                  </a:lnTo>
                  <a:lnTo>
                    <a:pt x="250" y="151"/>
                  </a:lnTo>
                  <a:lnTo>
                    <a:pt x="280" y="148"/>
                  </a:lnTo>
                  <a:lnTo>
                    <a:pt x="308" y="145"/>
                  </a:lnTo>
                  <a:lnTo>
                    <a:pt x="337" y="144"/>
                  </a:lnTo>
                  <a:lnTo>
                    <a:pt x="342" y="144"/>
                  </a:lnTo>
                  <a:lnTo>
                    <a:pt x="348" y="145"/>
                  </a:lnTo>
                  <a:lnTo>
                    <a:pt x="351" y="146"/>
                  </a:lnTo>
                  <a:lnTo>
                    <a:pt x="354" y="150"/>
                  </a:lnTo>
                  <a:lnTo>
                    <a:pt x="357" y="153"/>
                  </a:lnTo>
                  <a:lnTo>
                    <a:pt x="358" y="156"/>
                  </a:lnTo>
                  <a:lnTo>
                    <a:pt x="361" y="161"/>
                  </a:lnTo>
                  <a:lnTo>
                    <a:pt x="362" y="165"/>
                  </a:lnTo>
                  <a:lnTo>
                    <a:pt x="362" y="175"/>
                  </a:lnTo>
                  <a:lnTo>
                    <a:pt x="362" y="184"/>
                  </a:lnTo>
                  <a:lnTo>
                    <a:pt x="361" y="194"/>
                  </a:lnTo>
                  <a:lnTo>
                    <a:pt x="359" y="202"/>
                  </a:lnTo>
                  <a:lnTo>
                    <a:pt x="317" y="405"/>
                  </a:lnTo>
                  <a:close/>
                </a:path>
              </a:pathLst>
            </a:custGeom>
            <a:solidFill>
              <a:srgbClr val="FEFEFE"/>
            </a:solidFill>
            <a:ln w="9525">
              <a:noFill/>
              <a:round/>
              <a:headEnd/>
              <a:tailEnd/>
            </a:ln>
          </p:spPr>
          <p:txBody>
            <a:bodyPr vert="horz" wrap="square" lIns="68580" tIns="34290" rIns="68580" bIns="34290" numCol="1" anchor="t" anchorCtr="0" compatLnSpc="1">
              <a:prstTxWarp prst="textNoShape">
                <a:avLst/>
              </a:prstTxWarp>
            </a:bodyPr>
            <a:lstStyle/>
            <a:p>
              <a:endParaRPr lang="en-US" dirty="0">
                <a:latin typeface="Myriad Pro"/>
              </a:endParaRPr>
            </a:p>
          </p:txBody>
        </p:sp>
        <p:grpSp>
          <p:nvGrpSpPr>
            <p:cNvPr id="24" name="Group 23"/>
            <p:cNvGrpSpPr/>
            <p:nvPr userDrawn="1"/>
          </p:nvGrpSpPr>
          <p:grpSpPr>
            <a:xfrm>
              <a:off x="283754" y="246870"/>
              <a:ext cx="2142738" cy="253193"/>
              <a:chOff x="283754" y="246870"/>
              <a:chExt cx="2142738" cy="253193"/>
            </a:xfrm>
          </p:grpSpPr>
          <p:grpSp>
            <p:nvGrpSpPr>
              <p:cNvPr id="25" name="Group 24"/>
              <p:cNvGrpSpPr/>
              <p:nvPr userDrawn="1"/>
            </p:nvGrpSpPr>
            <p:grpSpPr>
              <a:xfrm>
                <a:off x="673165" y="246870"/>
                <a:ext cx="1753327" cy="253193"/>
                <a:chOff x="656520" y="250031"/>
                <a:chExt cx="1631861" cy="235663"/>
              </a:xfrm>
            </p:grpSpPr>
            <p:sp>
              <p:nvSpPr>
                <p:cNvPr id="27" name="Freeform 26"/>
                <p:cNvSpPr>
                  <a:spLocks noEditPoints="1"/>
                </p:cNvSpPr>
                <p:nvPr/>
              </p:nvSpPr>
              <p:spPr bwMode="auto">
                <a:xfrm>
                  <a:off x="1466912" y="250031"/>
                  <a:ext cx="489413" cy="84203"/>
                </a:xfrm>
                <a:custGeom>
                  <a:avLst/>
                  <a:gdLst/>
                  <a:ahLst/>
                  <a:cxnLst>
                    <a:cxn ang="0">
                      <a:pos x="3511" y="637"/>
                    </a:cxn>
                    <a:cxn ang="0">
                      <a:pos x="3625" y="591"/>
                    </a:cxn>
                    <a:cxn ang="0">
                      <a:pos x="3691" y="454"/>
                    </a:cxn>
                    <a:cxn ang="0">
                      <a:pos x="3616" y="313"/>
                    </a:cxn>
                    <a:cxn ang="0">
                      <a:pos x="3441" y="224"/>
                    </a:cxn>
                    <a:cxn ang="0">
                      <a:pos x="3415" y="147"/>
                    </a:cxn>
                    <a:cxn ang="0">
                      <a:pos x="3489" y="95"/>
                    </a:cxn>
                    <a:cxn ang="0">
                      <a:pos x="3666" y="31"/>
                    </a:cxn>
                    <a:cxn ang="0">
                      <a:pos x="3447" y="8"/>
                    </a:cxn>
                    <a:cxn ang="0">
                      <a:pos x="3301" y="142"/>
                    </a:cxn>
                    <a:cxn ang="0">
                      <a:pos x="3355" y="299"/>
                    </a:cxn>
                    <a:cxn ang="0">
                      <a:pos x="3534" y="392"/>
                    </a:cxn>
                    <a:cxn ang="0">
                      <a:pos x="3575" y="471"/>
                    </a:cxn>
                    <a:cxn ang="0">
                      <a:pos x="3511" y="540"/>
                    </a:cxn>
                    <a:cxn ang="0">
                      <a:pos x="3327" y="514"/>
                    </a:cxn>
                    <a:cxn ang="0">
                      <a:pos x="3216" y="537"/>
                    </a:cxn>
                    <a:cxn ang="0">
                      <a:pos x="2637" y="544"/>
                    </a:cxn>
                    <a:cxn ang="0">
                      <a:pos x="2502" y="526"/>
                    </a:cxn>
                    <a:cxn ang="0">
                      <a:pos x="2420" y="453"/>
                    </a:cxn>
                    <a:cxn ang="0">
                      <a:pos x="2390" y="282"/>
                    </a:cxn>
                    <a:cxn ang="0">
                      <a:pos x="2435" y="168"/>
                    </a:cxn>
                    <a:cxn ang="0">
                      <a:pos x="2538" y="102"/>
                    </a:cxn>
                    <a:cxn ang="0">
                      <a:pos x="2726" y="118"/>
                    </a:cxn>
                    <a:cxn ang="0">
                      <a:pos x="2566" y="2"/>
                    </a:cxn>
                    <a:cxn ang="0">
                      <a:pos x="2399" y="59"/>
                    </a:cxn>
                    <a:cxn ang="0">
                      <a:pos x="2293" y="190"/>
                    </a:cxn>
                    <a:cxn ang="0">
                      <a:pos x="2272" y="380"/>
                    </a:cxn>
                    <a:cxn ang="0">
                      <a:pos x="2333" y="534"/>
                    </a:cxn>
                    <a:cxn ang="0">
                      <a:pos x="2467" y="623"/>
                    </a:cxn>
                    <a:cxn ang="0">
                      <a:pos x="2684" y="632"/>
                    </a:cxn>
                    <a:cxn ang="0">
                      <a:pos x="1776" y="631"/>
                    </a:cxn>
                    <a:cxn ang="0">
                      <a:pos x="1717" y="518"/>
                    </a:cxn>
                    <a:cxn ang="0">
                      <a:pos x="1447" y="10"/>
                    </a:cxn>
                    <a:cxn ang="0">
                      <a:pos x="1210" y="97"/>
                    </a:cxn>
                    <a:cxn ang="0">
                      <a:pos x="1281" y="178"/>
                    </a:cxn>
                    <a:cxn ang="0">
                      <a:pos x="1231" y="277"/>
                    </a:cxn>
                    <a:cxn ang="0">
                      <a:pos x="1090" y="375"/>
                    </a:cxn>
                    <a:cxn ang="0">
                      <a:pos x="1233" y="415"/>
                    </a:cxn>
                    <a:cxn ang="0">
                      <a:pos x="1297" y="622"/>
                    </a:cxn>
                    <a:cxn ang="0">
                      <a:pos x="1362" y="436"/>
                    </a:cxn>
                    <a:cxn ang="0">
                      <a:pos x="1282" y="337"/>
                    </a:cxn>
                    <a:cxn ang="0">
                      <a:pos x="1374" y="258"/>
                    </a:cxn>
                    <a:cxn ang="0">
                      <a:pos x="1373" y="94"/>
                    </a:cxn>
                    <a:cxn ang="0">
                      <a:pos x="1263" y="17"/>
                    </a:cxn>
                    <a:cxn ang="0">
                      <a:pos x="995" y="15"/>
                    </a:cxn>
                    <a:cxn ang="0">
                      <a:pos x="879" y="537"/>
                    </a:cxn>
                    <a:cxn ang="0">
                      <a:pos x="118" y="637"/>
                    </a:cxn>
                    <a:cxn ang="0">
                      <a:pos x="303" y="613"/>
                    </a:cxn>
                    <a:cxn ang="0">
                      <a:pos x="388" y="526"/>
                    </a:cxn>
                    <a:cxn ang="0">
                      <a:pos x="373" y="355"/>
                    </a:cxn>
                    <a:cxn ang="0">
                      <a:pos x="190" y="247"/>
                    </a:cxn>
                    <a:cxn ang="0">
                      <a:pos x="125" y="177"/>
                    </a:cxn>
                    <a:cxn ang="0">
                      <a:pos x="163" y="107"/>
                    </a:cxn>
                    <a:cxn ang="0">
                      <a:pos x="317" y="108"/>
                    </a:cxn>
                    <a:cxn ang="0">
                      <a:pos x="254" y="1"/>
                    </a:cxn>
                    <a:cxn ang="0">
                      <a:pos x="44" y="77"/>
                    </a:cxn>
                    <a:cxn ang="0">
                      <a:pos x="29" y="253"/>
                    </a:cxn>
                    <a:cxn ang="0">
                      <a:pos x="178" y="359"/>
                    </a:cxn>
                    <a:cxn ang="0">
                      <a:pos x="284" y="437"/>
                    </a:cxn>
                    <a:cxn ang="0">
                      <a:pos x="259" y="524"/>
                    </a:cxn>
                    <a:cxn ang="0">
                      <a:pos x="112" y="540"/>
                    </a:cxn>
                  </a:cxnLst>
                  <a:rect l="0" t="0" r="r" b="b"/>
                  <a:pathLst>
                    <a:path w="3691" h="641">
                      <a:moveTo>
                        <a:pt x="3288" y="601"/>
                      </a:moveTo>
                      <a:lnTo>
                        <a:pt x="3302" y="609"/>
                      </a:lnTo>
                      <a:lnTo>
                        <a:pt x="3319" y="616"/>
                      </a:lnTo>
                      <a:lnTo>
                        <a:pt x="3338" y="622"/>
                      </a:lnTo>
                      <a:lnTo>
                        <a:pt x="3360" y="629"/>
                      </a:lnTo>
                      <a:lnTo>
                        <a:pt x="3382" y="634"/>
                      </a:lnTo>
                      <a:lnTo>
                        <a:pt x="3406" y="637"/>
                      </a:lnTo>
                      <a:lnTo>
                        <a:pt x="3431" y="640"/>
                      </a:lnTo>
                      <a:lnTo>
                        <a:pt x="3455" y="641"/>
                      </a:lnTo>
                      <a:lnTo>
                        <a:pt x="3484" y="640"/>
                      </a:lnTo>
                      <a:lnTo>
                        <a:pt x="3511" y="637"/>
                      </a:lnTo>
                      <a:lnTo>
                        <a:pt x="3524" y="635"/>
                      </a:lnTo>
                      <a:lnTo>
                        <a:pt x="3536" y="632"/>
                      </a:lnTo>
                      <a:lnTo>
                        <a:pt x="3548" y="629"/>
                      </a:lnTo>
                      <a:lnTo>
                        <a:pt x="3559" y="625"/>
                      </a:lnTo>
                      <a:lnTo>
                        <a:pt x="3570" y="621"/>
                      </a:lnTo>
                      <a:lnTo>
                        <a:pt x="3581" y="617"/>
                      </a:lnTo>
                      <a:lnTo>
                        <a:pt x="3590" y="613"/>
                      </a:lnTo>
                      <a:lnTo>
                        <a:pt x="3600" y="608"/>
                      </a:lnTo>
                      <a:lnTo>
                        <a:pt x="3608" y="603"/>
                      </a:lnTo>
                      <a:lnTo>
                        <a:pt x="3618" y="597"/>
                      </a:lnTo>
                      <a:lnTo>
                        <a:pt x="3625" y="591"/>
                      </a:lnTo>
                      <a:lnTo>
                        <a:pt x="3633" y="584"/>
                      </a:lnTo>
                      <a:lnTo>
                        <a:pt x="3639" y="578"/>
                      </a:lnTo>
                      <a:lnTo>
                        <a:pt x="3646" y="571"/>
                      </a:lnTo>
                      <a:lnTo>
                        <a:pt x="3653" y="564"/>
                      </a:lnTo>
                      <a:lnTo>
                        <a:pt x="3658" y="557"/>
                      </a:lnTo>
                      <a:lnTo>
                        <a:pt x="3668" y="541"/>
                      </a:lnTo>
                      <a:lnTo>
                        <a:pt x="3676" y="526"/>
                      </a:lnTo>
                      <a:lnTo>
                        <a:pt x="3682" y="508"/>
                      </a:lnTo>
                      <a:lnTo>
                        <a:pt x="3687" y="491"/>
                      </a:lnTo>
                      <a:lnTo>
                        <a:pt x="3690" y="472"/>
                      </a:lnTo>
                      <a:lnTo>
                        <a:pt x="3691" y="454"/>
                      </a:lnTo>
                      <a:lnTo>
                        <a:pt x="3690" y="437"/>
                      </a:lnTo>
                      <a:lnTo>
                        <a:pt x="3688" y="422"/>
                      </a:lnTo>
                      <a:lnTo>
                        <a:pt x="3684" y="407"/>
                      </a:lnTo>
                      <a:lnTo>
                        <a:pt x="3680" y="393"/>
                      </a:lnTo>
                      <a:lnTo>
                        <a:pt x="3675" y="380"/>
                      </a:lnTo>
                      <a:lnTo>
                        <a:pt x="3668" y="367"/>
                      </a:lnTo>
                      <a:lnTo>
                        <a:pt x="3660" y="355"/>
                      </a:lnTo>
                      <a:lnTo>
                        <a:pt x="3651" y="344"/>
                      </a:lnTo>
                      <a:lnTo>
                        <a:pt x="3640" y="332"/>
                      </a:lnTo>
                      <a:lnTo>
                        <a:pt x="3629" y="322"/>
                      </a:lnTo>
                      <a:lnTo>
                        <a:pt x="3616" y="313"/>
                      </a:lnTo>
                      <a:lnTo>
                        <a:pt x="3601" y="303"/>
                      </a:lnTo>
                      <a:lnTo>
                        <a:pt x="3586" y="294"/>
                      </a:lnTo>
                      <a:lnTo>
                        <a:pt x="3568" y="286"/>
                      </a:lnTo>
                      <a:lnTo>
                        <a:pt x="3550" y="278"/>
                      </a:lnTo>
                      <a:lnTo>
                        <a:pt x="3530" y="270"/>
                      </a:lnTo>
                      <a:lnTo>
                        <a:pt x="3502" y="258"/>
                      </a:lnTo>
                      <a:lnTo>
                        <a:pt x="3477" y="247"/>
                      </a:lnTo>
                      <a:lnTo>
                        <a:pt x="3467" y="242"/>
                      </a:lnTo>
                      <a:lnTo>
                        <a:pt x="3457" y="236"/>
                      </a:lnTo>
                      <a:lnTo>
                        <a:pt x="3448" y="230"/>
                      </a:lnTo>
                      <a:lnTo>
                        <a:pt x="3441" y="224"/>
                      </a:lnTo>
                      <a:lnTo>
                        <a:pt x="3434" y="219"/>
                      </a:lnTo>
                      <a:lnTo>
                        <a:pt x="3428" y="213"/>
                      </a:lnTo>
                      <a:lnTo>
                        <a:pt x="3423" y="206"/>
                      </a:lnTo>
                      <a:lnTo>
                        <a:pt x="3419" y="200"/>
                      </a:lnTo>
                      <a:lnTo>
                        <a:pt x="3416" y="192"/>
                      </a:lnTo>
                      <a:lnTo>
                        <a:pt x="3414" y="184"/>
                      </a:lnTo>
                      <a:lnTo>
                        <a:pt x="3412" y="177"/>
                      </a:lnTo>
                      <a:lnTo>
                        <a:pt x="3412" y="168"/>
                      </a:lnTo>
                      <a:lnTo>
                        <a:pt x="3412" y="162"/>
                      </a:lnTo>
                      <a:lnTo>
                        <a:pt x="3413" y="154"/>
                      </a:lnTo>
                      <a:lnTo>
                        <a:pt x="3415" y="147"/>
                      </a:lnTo>
                      <a:lnTo>
                        <a:pt x="3418" y="141"/>
                      </a:lnTo>
                      <a:lnTo>
                        <a:pt x="3421" y="135"/>
                      </a:lnTo>
                      <a:lnTo>
                        <a:pt x="3426" y="129"/>
                      </a:lnTo>
                      <a:lnTo>
                        <a:pt x="3431" y="122"/>
                      </a:lnTo>
                      <a:lnTo>
                        <a:pt x="3437" y="117"/>
                      </a:lnTo>
                      <a:lnTo>
                        <a:pt x="3443" y="112"/>
                      </a:lnTo>
                      <a:lnTo>
                        <a:pt x="3450" y="107"/>
                      </a:lnTo>
                      <a:lnTo>
                        <a:pt x="3459" y="103"/>
                      </a:lnTo>
                      <a:lnTo>
                        <a:pt x="3469" y="100"/>
                      </a:lnTo>
                      <a:lnTo>
                        <a:pt x="3479" y="97"/>
                      </a:lnTo>
                      <a:lnTo>
                        <a:pt x="3489" y="95"/>
                      </a:lnTo>
                      <a:lnTo>
                        <a:pt x="3502" y="94"/>
                      </a:lnTo>
                      <a:lnTo>
                        <a:pt x="3515" y="94"/>
                      </a:lnTo>
                      <a:lnTo>
                        <a:pt x="3535" y="94"/>
                      </a:lnTo>
                      <a:lnTo>
                        <a:pt x="3555" y="96"/>
                      </a:lnTo>
                      <a:lnTo>
                        <a:pt x="3573" y="100"/>
                      </a:lnTo>
                      <a:lnTo>
                        <a:pt x="3590" y="104"/>
                      </a:lnTo>
                      <a:lnTo>
                        <a:pt x="3604" y="108"/>
                      </a:lnTo>
                      <a:lnTo>
                        <a:pt x="3618" y="113"/>
                      </a:lnTo>
                      <a:lnTo>
                        <a:pt x="3629" y="118"/>
                      </a:lnTo>
                      <a:lnTo>
                        <a:pt x="3638" y="122"/>
                      </a:lnTo>
                      <a:lnTo>
                        <a:pt x="3666" y="31"/>
                      </a:lnTo>
                      <a:lnTo>
                        <a:pt x="3653" y="25"/>
                      </a:lnTo>
                      <a:lnTo>
                        <a:pt x="3638" y="20"/>
                      </a:lnTo>
                      <a:lnTo>
                        <a:pt x="3622" y="14"/>
                      </a:lnTo>
                      <a:lnTo>
                        <a:pt x="3604" y="9"/>
                      </a:lnTo>
                      <a:lnTo>
                        <a:pt x="3585" y="6"/>
                      </a:lnTo>
                      <a:lnTo>
                        <a:pt x="3564" y="3"/>
                      </a:lnTo>
                      <a:lnTo>
                        <a:pt x="3542" y="1"/>
                      </a:lnTo>
                      <a:lnTo>
                        <a:pt x="3517" y="0"/>
                      </a:lnTo>
                      <a:lnTo>
                        <a:pt x="3492" y="1"/>
                      </a:lnTo>
                      <a:lnTo>
                        <a:pt x="3469" y="4"/>
                      </a:lnTo>
                      <a:lnTo>
                        <a:pt x="3447" y="8"/>
                      </a:lnTo>
                      <a:lnTo>
                        <a:pt x="3426" y="14"/>
                      </a:lnTo>
                      <a:lnTo>
                        <a:pt x="3406" y="22"/>
                      </a:lnTo>
                      <a:lnTo>
                        <a:pt x="3389" y="30"/>
                      </a:lnTo>
                      <a:lnTo>
                        <a:pt x="3372" y="40"/>
                      </a:lnTo>
                      <a:lnTo>
                        <a:pt x="3357" y="51"/>
                      </a:lnTo>
                      <a:lnTo>
                        <a:pt x="3343" y="64"/>
                      </a:lnTo>
                      <a:lnTo>
                        <a:pt x="3331" y="77"/>
                      </a:lnTo>
                      <a:lnTo>
                        <a:pt x="3322" y="93"/>
                      </a:lnTo>
                      <a:lnTo>
                        <a:pt x="3312" y="108"/>
                      </a:lnTo>
                      <a:lnTo>
                        <a:pt x="3306" y="124"/>
                      </a:lnTo>
                      <a:lnTo>
                        <a:pt x="3301" y="142"/>
                      </a:lnTo>
                      <a:lnTo>
                        <a:pt x="3298" y="159"/>
                      </a:lnTo>
                      <a:lnTo>
                        <a:pt x="3297" y="179"/>
                      </a:lnTo>
                      <a:lnTo>
                        <a:pt x="3298" y="194"/>
                      </a:lnTo>
                      <a:lnTo>
                        <a:pt x="3300" y="211"/>
                      </a:lnTo>
                      <a:lnTo>
                        <a:pt x="3304" y="225"/>
                      </a:lnTo>
                      <a:lnTo>
                        <a:pt x="3309" y="240"/>
                      </a:lnTo>
                      <a:lnTo>
                        <a:pt x="3316" y="253"/>
                      </a:lnTo>
                      <a:lnTo>
                        <a:pt x="3324" y="265"/>
                      </a:lnTo>
                      <a:lnTo>
                        <a:pt x="3333" y="277"/>
                      </a:lnTo>
                      <a:lnTo>
                        <a:pt x="3343" y="288"/>
                      </a:lnTo>
                      <a:lnTo>
                        <a:pt x="3355" y="299"/>
                      </a:lnTo>
                      <a:lnTo>
                        <a:pt x="3367" y="310"/>
                      </a:lnTo>
                      <a:lnTo>
                        <a:pt x="3381" y="319"/>
                      </a:lnTo>
                      <a:lnTo>
                        <a:pt x="3396" y="328"/>
                      </a:lnTo>
                      <a:lnTo>
                        <a:pt x="3412" y="336"/>
                      </a:lnTo>
                      <a:lnTo>
                        <a:pt x="3429" y="345"/>
                      </a:lnTo>
                      <a:lnTo>
                        <a:pt x="3447" y="352"/>
                      </a:lnTo>
                      <a:lnTo>
                        <a:pt x="3466" y="359"/>
                      </a:lnTo>
                      <a:lnTo>
                        <a:pt x="3492" y="369"/>
                      </a:lnTo>
                      <a:lnTo>
                        <a:pt x="3516" y="381"/>
                      </a:lnTo>
                      <a:lnTo>
                        <a:pt x="3525" y="386"/>
                      </a:lnTo>
                      <a:lnTo>
                        <a:pt x="3534" y="392"/>
                      </a:lnTo>
                      <a:lnTo>
                        <a:pt x="3543" y="397"/>
                      </a:lnTo>
                      <a:lnTo>
                        <a:pt x="3550" y="403"/>
                      </a:lnTo>
                      <a:lnTo>
                        <a:pt x="3556" y="409"/>
                      </a:lnTo>
                      <a:lnTo>
                        <a:pt x="3561" y="417"/>
                      </a:lnTo>
                      <a:lnTo>
                        <a:pt x="3565" y="423"/>
                      </a:lnTo>
                      <a:lnTo>
                        <a:pt x="3569" y="430"/>
                      </a:lnTo>
                      <a:lnTo>
                        <a:pt x="3571" y="437"/>
                      </a:lnTo>
                      <a:lnTo>
                        <a:pt x="3573" y="445"/>
                      </a:lnTo>
                      <a:lnTo>
                        <a:pt x="3575" y="454"/>
                      </a:lnTo>
                      <a:lnTo>
                        <a:pt x="3576" y="462"/>
                      </a:lnTo>
                      <a:lnTo>
                        <a:pt x="3575" y="471"/>
                      </a:lnTo>
                      <a:lnTo>
                        <a:pt x="3573" y="480"/>
                      </a:lnTo>
                      <a:lnTo>
                        <a:pt x="3571" y="489"/>
                      </a:lnTo>
                      <a:lnTo>
                        <a:pt x="3567" y="497"/>
                      </a:lnTo>
                      <a:lnTo>
                        <a:pt x="3563" y="504"/>
                      </a:lnTo>
                      <a:lnTo>
                        <a:pt x="3558" y="511"/>
                      </a:lnTo>
                      <a:lnTo>
                        <a:pt x="3553" y="517"/>
                      </a:lnTo>
                      <a:lnTo>
                        <a:pt x="3546" y="524"/>
                      </a:lnTo>
                      <a:lnTo>
                        <a:pt x="3539" y="529"/>
                      </a:lnTo>
                      <a:lnTo>
                        <a:pt x="3530" y="533"/>
                      </a:lnTo>
                      <a:lnTo>
                        <a:pt x="3521" y="537"/>
                      </a:lnTo>
                      <a:lnTo>
                        <a:pt x="3511" y="540"/>
                      </a:lnTo>
                      <a:lnTo>
                        <a:pt x="3500" y="543"/>
                      </a:lnTo>
                      <a:lnTo>
                        <a:pt x="3488" y="545"/>
                      </a:lnTo>
                      <a:lnTo>
                        <a:pt x="3476" y="546"/>
                      </a:lnTo>
                      <a:lnTo>
                        <a:pt x="3463" y="546"/>
                      </a:lnTo>
                      <a:lnTo>
                        <a:pt x="3441" y="546"/>
                      </a:lnTo>
                      <a:lnTo>
                        <a:pt x="3420" y="543"/>
                      </a:lnTo>
                      <a:lnTo>
                        <a:pt x="3400" y="540"/>
                      </a:lnTo>
                      <a:lnTo>
                        <a:pt x="3379" y="535"/>
                      </a:lnTo>
                      <a:lnTo>
                        <a:pt x="3361" y="529"/>
                      </a:lnTo>
                      <a:lnTo>
                        <a:pt x="3343" y="523"/>
                      </a:lnTo>
                      <a:lnTo>
                        <a:pt x="3327" y="514"/>
                      </a:lnTo>
                      <a:lnTo>
                        <a:pt x="3312" y="507"/>
                      </a:lnTo>
                      <a:lnTo>
                        <a:pt x="3288" y="601"/>
                      </a:lnTo>
                      <a:close/>
                      <a:moveTo>
                        <a:pt x="3188" y="263"/>
                      </a:moveTo>
                      <a:lnTo>
                        <a:pt x="2955" y="263"/>
                      </a:lnTo>
                      <a:lnTo>
                        <a:pt x="2955" y="104"/>
                      </a:lnTo>
                      <a:lnTo>
                        <a:pt x="3202" y="104"/>
                      </a:lnTo>
                      <a:lnTo>
                        <a:pt x="3202" y="10"/>
                      </a:lnTo>
                      <a:lnTo>
                        <a:pt x="2841" y="10"/>
                      </a:lnTo>
                      <a:lnTo>
                        <a:pt x="2841" y="631"/>
                      </a:lnTo>
                      <a:lnTo>
                        <a:pt x="3216" y="631"/>
                      </a:lnTo>
                      <a:lnTo>
                        <a:pt x="3216" y="537"/>
                      </a:lnTo>
                      <a:lnTo>
                        <a:pt x="2955" y="537"/>
                      </a:lnTo>
                      <a:lnTo>
                        <a:pt x="2955" y="355"/>
                      </a:lnTo>
                      <a:lnTo>
                        <a:pt x="3188" y="355"/>
                      </a:lnTo>
                      <a:lnTo>
                        <a:pt x="3188" y="263"/>
                      </a:lnTo>
                      <a:close/>
                      <a:moveTo>
                        <a:pt x="2727" y="523"/>
                      </a:moveTo>
                      <a:lnTo>
                        <a:pt x="2714" y="528"/>
                      </a:lnTo>
                      <a:lnTo>
                        <a:pt x="2701" y="532"/>
                      </a:lnTo>
                      <a:lnTo>
                        <a:pt x="2687" y="536"/>
                      </a:lnTo>
                      <a:lnTo>
                        <a:pt x="2671" y="539"/>
                      </a:lnTo>
                      <a:lnTo>
                        <a:pt x="2655" y="542"/>
                      </a:lnTo>
                      <a:lnTo>
                        <a:pt x="2637" y="544"/>
                      </a:lnTo>
                      <a:lnTo>
                        <a:pt x="2621" y="545"/>
                      </a:lnTo>
                      <a:lnTo>
                        <a:pt x="2604" y="545"/>
                      </a:lnTo>
                      <a:lnTo>
                        <a:pt x="2590" y="545"/>
                      </a:lnTo>
                      <a:lnTo>
                        <a:pt x="2579" y="544"/>
                      </a:lnTo>
                      <a:lnTo>
                        <a:pt x="2567" y="543"/>
                      </a:lnTo>
                      <a:lnTo>
                        <a:pt x="2555" y="541"/>
                      </a:lnTo>
                      <a:lnTo>
                        <a:pt x="2544" y="539"/>
                      </a:lnTo>
                      <a:lnTo>
                        <a:pt x="2533" y="537"/>
                      </a:lnTo>
                      <a:lnTo>
                        <a:pt x="2522" y="534"/>
                      </a:lnTo>
                      <a:lnTo>
                        <a:pt x="2512" y="530"/>
                      </a:lnTo>
                      <a:lnTo>
                        <a:pt x="2502" y="526"/>
                      </a:lnTo>
                      <a:lnTo>
                        <a:pt x="2493" y="522"/>
                      </a:lnTo>
                      <a:lnTo>
                        <a:pt x="2483" y="516"/>
                      </a:lnTo>
                      <a:lnTo>
                        <a:pt x="2475" y="511"/>
                      </a:lnTo>
                      <a:lnTo>
                        <a:pt x="2467" y="505"/>
                      </a:lnTo>
                      <a:lnTo>
                        <a:pt x="2459" y="499"/>
                      </a:lnTo>
                      <a:lnTo>
                        <a:pt x="2451" y="492"/>
                      </a:lnTo>
                      <a:lnTo>
                        <a:pt x="2444" y="486"/>
                      </a:lnTo>
                      <a:lnTo>
                        <a:pt x="2437" y="477"/>
                      </a:lnTo>
                      <a:lnTo>
                        <a:pt x="2431" y="470"/>
                      </a:lnTo>
                      <a:lnTo>
                        <a:pt x="2426" y="462"/>
                      </a:lnTo>
                      <a:lnTo>
                        <a:pt x="2420" y="453"/>
                      </a:lnTo>
                      <a:lnTo>
                        <a:pt x="2414" y="443"/>
                      </a:lnTo>
                      <a:lnTo>
                        <a:pt x="2410" y="434"/>
                      </a:lnTo>
                      <a:lnTo>
                        <a:pt x="2406" y="425"/>
                      </a:lnTo>
                      <a:lnTo>
                        <a:pt x="2402" y="415"/>
                      </a:lnTo>
                      <a:lnTo>
                        <a:pt x="2396" y="393"/>
                      </a:lnTo>
                      <a:lnTo>
                        <a:pt x="2391" y="371"/>
                      </a:lnTo>
                      <a:lnTo>
                        <a:pt x="2389" y="347"/>
                      </a:lnTo>
                      <a:lnTo>
                        <a:pt x="2388" y="322"/>
                      </a:lnTo>
                      <a:lnTo>
                        <a:pt x="2388" y="309"/>
                      </a:lnTo>
                      <a:lnTo>
                        <a:pt x="2389" y="295"/>
                      </a:lnTo>
                      <a:lnTo>
                        <a:pt x="2390" y="282"/>
                      </a:lnTo>
                      <a:lnTo>
                        <a:pt x="2392" y="270"/>
                      </a:lnTo>
                      <a:lnTo>
                        <a:pt x="2394" y="257"/>
                      </a:lnTo>
                      <a:lnTo>
                        <a:pt x="2397" y="246"/>
                      </a:lnTo>
                      <a:lnTo>
                        <a:pt x="2400" y="235"/>
                      </a:lnTo>
                      <a:lnTo>
                        <a:pt x="2403" y="223"/>
                      </a:lnTo>
                      <a:lnTo>
                        <a:pt x="2408" y="213"/>
                      </a:lnTo>
                      <a:lnTo>
                        <a:pt x="2412" y="203"/>
                      </a:lnTo>
                      <a:lnTo>
                        <a:pt x="2418" y="193"/>
                      </a:lnTo>
                      <a:lnTo>
                        <a:pt x="2423" y="184"/>
                      </a:lnTo>
                      <a:lnTo>
                        <a:pt x="2429" y="176"/>
                      </a:lnTo>
                      <a:lnTo>
                        <a:pt x="2435" y="168"/>
                      </a:lnTo>
                      <a:lnTo>
                        <a:pt x="2441" y="159"/>
                      </a:lnTo>
                      <a:lnTo>
                        <a:pt x="2448" y="152"/>
                      </a:lnTo>
                      <a:lnTo>
                        <a:pt x="2457" y="145"/>
                      </a:lnTo>
                      <a:lnTo>
                        <a:pt x="2464" y="139"/>
                      </a:lnTo>
                      <a:lnTo>
                        <a:pt x="2472" y="133"/>
                      </a:lnTo>
                      <a:lnTo>
                        <a:pt x="2480" y="127"/>
                      </a:lnTo>
                      <a:lnTo>
                        <a:pt x="2489" y="121"/>
                      </a:lnTo>
                      <a:lnTo>
                        <a:pt x="2499" y="117"/>
                      </a:lnTo>
                      <a:lnTo>
                        <a:pt x="2508" y="112"/>
                      </a:lnTo>
                      <a:lnTo>
                        <a:pt x="2517" y="109"/>
                      </a:lnTo>
                      <a:lnTo>
                        <a:pt x="2538" y="102"/>
                      </a:lnTo>
                      <a:lnTo>
                        <a:pt x="2559" y="98"/>
                      </a:lnTo>
                      <a:lnTo>
                        <a:pt x="2582" y="95"/>
                      </a:lnTo>
                      <a:lnTo>
                        <a:pt x="2605" y="94"/>
                      </a:lnTo>
                      <a:lnTo>
                        <a:pt x="2623" y="95"/>
                      </a:lnTo>
                      <a:lnTo>
                        <a:pt x="2641" y="96"/>
                      </a:lnTo>
                      <a:lnTo>
                        <a:pt x="2658" y="98"/>
                      </a:lnTo>
                      <a:lnTo>
                        <a:pt x="2673" y="101"/>
                      </a:lnTo>
                      <a:lnTo>
                        <a:pt x="2688" y="105"/>
                      </a:lnTo>
                      <a:lnTo>
                        <a:pt x="2701" y="109"/>
                      </a:lnTo>
                      <a:lnTo>
                        <a:pt x="2714" y="113"/>
                      </a:lnTo>
                      <a:lnTo>
                        <a:pt x="2726" y="118"/>
                      </a:lnTo>
                      <a:lnTo>
                        <a:pt x="2750" y="28"/>
                      </a:lnTo>
                      <a:lnTo>
                        <a:pt x="2740" y="24"/>
                      </a:lnTo>
                      <a:lnTo>
                        <a:pt x="2728" y="19"/>
                      </a:lnTo>
                      <a:lnTo>
                        <a:pt x="2712" y="13"/>
                      </a:lnTo>
                      <a:lnTo>
                        <a:pt x="2695" y="9"/>
                      </a:lnTo>
                      <a:lnTo>
                        <a:pt x="2674" y="6"/>
                      </a:lnTo>
                      <a:lnTo>
                        <a:pt x="2652" y="3"/>
                      </a:lnTo>
                      <a:lnTo>
                        <a:pt x="2627" y="1"/>
                      </a:lnTo>
                      <a:lnTo>
                        <a:pt x="2600" y="0"/>
                      </a:lnTo>
                      <a:lnTo>
                        <a:pt x="2583" y="1"/>
                      </a:lnTo>
                      <a:lnTo>
                        <a:pt x="2566" y="2"/>
                      </a:lnTo>
                      <a:lnTo>
                        <a:pt x="2548" y="4"/>
                      </a:lnTo>
                      <a:lnTo>
                        <a:pt x="2532" y="6"/>
                      </a:lnTo>
                      <a:lnTo>
                        <a:pt x="2515" y="9"/>
                      </a:lnTo>
                      <a:lnTo>
                        <a:pt x="2499" y="13"/>
                      </a:lnTo>
                      <a:lnTo>
                        <a:pt x="2483" y="17"/>
                      </a:lnTo>
                      <a:lnTo>
                        <a:pt x="2468" y="23"/>
                      </a:lnTo>
                      <a:lnTo>
                        <a:pt x="2454" y="29"/>
                      </a:lnTo>
                      <a:lnTo>
                        <a:pt x="2439" y="35"/>
                      </a:lnTo>
                      <a:lnTo>
                        <a:pt x="2426" y="42"/>
                      </a:lnTo>
                      <a:lnTo>
                        <a:pt x="2411" y="50"/>
                      </a:lnTo>
                      <a:lnTo>
                        <a:pt x="2399" y="59"/>
                      </a:lnTo>
                      <a:lnTo>
                        <a:pt x="2387" y="68"/>
                      </a:lnTo>
                      <a:lnTo>
                        <a:pt x="2374" y="77"/>
                      </a:lnTo>
                      <a:lnTo>
                        <a:pt x="2363" y="87"/>
                      </a:lnTo>
                      <a:lnTo>
                        <a:pt x="2352" y="99"/>
                      </a:lnTo>
                      <a:lnTo>
                        <a:pt x="2342" y="110"/>
                      </a:lnTo>
                      <a:lnTo>
                        <a:pt x="2332" y="122"/>
                      </a:lnTo>
                      <a:lnTo>
                        <a:pt x="2323" y="135"/>
                      </a:lnTo>
                      <a:lnTo>
                        <a:pt x="2315" y="148"/>
                      </a:lnTo>
                      <a:lnTo>
                        <a:pt x="2307" y="162"/>
                      </a:lnTo>
                      <a:lnTo>
                        <a:pt x="2300" y="176"/>
                      </a:lnTo>
                      <a:lnTo>
                        <a:pt x="2293" y="190"/>
                      </a:lnTo>
                      <a:lnTo>
                        <a:pt x="2288" y="206"/>
                      </a:lnTo>
                      <a:lnTo>
                        <a:pt x="2283" y="222"/>
                      </a:lnTo>
                      <a:lnTo>
                        <a:pt x="2278" y="239"/>
                      </a:lnTo>
                      <a:lnTo>
                        <a:pt x="2275" y="255"/>
                      </a:lnTo>
                      <a:lnTo>
                        <a:pt x="2272" y="273"/>
                      </a:lnTo>
                      <a:lnTo>
                        <a:pt x="2270" y="290"/>
                      </a:lnTo>
                      <a:lnTo>
                        <a:pt x="2269" y="309"/>
                      </a:lnTo>
                      <a:lnTo>
                        <a:pt x="2269" y="328"/>
                      </a:lnTo>
                      <a:lnTo>
                        <a:pt x="2269" y="346"/>
                      </a:lnTo>
                      <a:lnTo>
                        <a:pt x="2270" y="362"/>
                      </a:lnTo>
                      <a:lnTo>
                        <a:pt x="2272" y="380"/>
                      </a:lnTo>
                      <a:lnTo>
                        <a:pt x="2274" y="395"/>
                      </a:lnTo>
                      <a:lnTo>
                        <a:pt x="2277" y="412"/>
                      </a:lnTo>
                      <a:lnTo>
                        <a:pt x="2281" y="427"/>
                      </a:lnTo>
                      <a:lnTo>
                        <a:pt x="2285" y="441"/>
                      </a:lnTo>
                      <a:lnTo>
                        <a:pt x="2290" y="457"/>
                      </a:lnTo>
                      <a:lnTo>
                        <a:pt x="2295" y="470"/>
                      </a:lnTo>
                      <a:lnTo>
                        <a:pt x="2302" y="484"/>
                      </a:lnTo>
                      <a:lnTo>
                        <a:pt x="2309" y="497"/>
                      </a:lnTo>
                      <a:lnTo>
                        <a:pt x="2317" y="509"/>
                      </a:lnTo>
                      <a:lnTo>
                        <a:pt x="2325" y="522"/>
                      </a:lnTo>
                      <a:lnTo>
                        <a:pt x="2333" y="534"/>
                      </a:lnTo>
                      <a:lnTo>
                        <a:pt x="2343" y="544"/>
                      </a:lnTo>
                      <a:lnTo>
                        <a:pt x="2353" y="555"/>
                      </a:lnTo>
                      <a:lnTo>
                        <a:pt x="2363" y="565"/>
                      </a:lnTo>
                      <a:lnTo>
                        <a:pt x="2374" y="574"/>
                      </a:lnTo>
                      <a:lnTo>
                        <a:pt x="2386" y="583"/>
                      </a:lnTo>
                      <a:lnTo>
                        <a:pt x="2398" y="592"/>
                      </a:lnTo>
                      <a:lnTo>
                        <a:pt x="2411" y="599"/>
                      </a:lnTo>
                      <a:lnTo>
                        <a:pt x="2424" y="606"/>
                      </a:lnTo>
                      <a:lnTo>
                        <a:pt x="2438" y="612"/>
                      </a:lnTo>
                      <a:lnTo>
                        <a:pt x="2452" y="618"/>
                      </a:lnTo>
                      <a:lnTo>
                        <a:pt x="2467" y="623"/>
                      </a:lnTo>
                      <a:lnTo>
                        <a:pt x="2482" y="628"/>
                      </a:lnTo>
                      <a:lnTo>
                        <a:pt x="2499" y="632"/>
                      </a:lnTo>
                      <a:lnTo>
                        <a:pt x="2515" y="635"/>
                      </a:lnTo>
                      <a:lnTo>
                        <a:pt x="2532" y="637"/>
                      </a:lnTo>
                      <a:lnTo>
                        <a:pt x="2549" y="639"/>
                      </a:lnTo>
                      <a:lnTo>
                        <a:pt x="2567" y="640"/>
                      </a:lnTo>
                      <a:lnTo>
                        <a:pt x="2585" y="641"/>
                      </a:lnTo>
                      <a:lnTo>
                        <a:pt x="2612" y="640"/>
                      </a:lnTo>
                      <a:lnTo>
                        <a:pt x="2637" y="638"/>
                      </a:lnTo>
                      <a:lnTo>
                        <a:pt x="2661" y="635"/>
                      </a:lnTo>
                      <a:lnTo>
                        <a:pt x="2684" y="632"/>
                      </a:lnTo>
                      <a:lnTo>
                        <a:pt x="2702" y="628"/>
                      </a:lnTo>
                      <a:lnTo>
                        <a:pt x="2720" y="622"/>
                      </a:lnTo>
                      <a:lnTo>
                        <a:pt x="2734" y="617"/>
                      </a:lnTo>
                      <a:lnTo>
                        <a:pt x="2745" y="612"/>
                      </a:lnTo>
                      <a:lnTo>
                        <a:pt x="2727" y="523"/>
                      </a:lnTo>
                      <a:close/>
                      <a:moveTo>
                        <a:pt x="2058" y="10"/>
                      </a:moveTo>
                      <a:lnTo>
                        <a:pt x="2058" y="631"/>
                      </a:lnTo>
                      <a:lnTo>
                        <a:pt x="2171" y="631"/>
                      </a:lnTo>
                      <a:lnTo>
                        <a:pt x="2171" y="10"/>
                      </a:lnTo>
                      <a:lnTo>
                        <a:pt x="2058" y="10"/>
                      </a:lnTo>
                      <a:close/>
                      <a:moveTo>
                        <a:pt x="1776" y="631"/>
                      </a:moveTo>
                      <a:lnTo>
                        <a:pt x="1991" y="10"/>
                      </a:lnTo>
                      <a:lnTo>
                        <a:pt x="1871" y="10"/>
                      </a:lnTo>
                      <a:lnTo>
                        <a:pt x="1780" y="294"/>
                      </a:lnTo>
                      <a:lnTo>
                        <a:pt x="1771" y="322"/>
                      </a:lnTo>
                      <a:lnTo>
                        <a:pt x="1762" y="351"/>
                      </a:lnTo>
                      <a:lnTo>
                        <a:pt x="1754" y="379"/>
                      </a:lnTo>
                      <a:lnTo>
                        <a:pt x="1746" y="407"/>
                      </a:lnTo>
                      <a:lnTo>
                        <a:pt x="1738" y="435"/>
                      </a:lnTo>
                      <a:lnTo>
                        <a:pt x="1730" y="463"/>
                      </a:lnTo>
                      <a:lnTo>
                        <a:pt x="1724" y="491"/>
                      </a:lnTo>
                      <a:lnTo>
                        <a:pt x="1717" y="518"/>
                      </a:lnTo>
                      <a:lnTo>
                        <a:pt x="1715" y="518"/>
                      </a:lnTo>
                      <a:lnTo>
                        <a:pt x="1709" y="491"/>
                      </a:lnTo>
                      <a:lnTo>
                        <a:pt x="1702" y="462"/>
                      </a:lnTo>
                      <a:lnTo>
                        <a:pt x="1695" y="434"/>
                      </a:lnTo>
                      <a:lnTo>
                        <a:pt x="1688" y="406"/>
                      </a:lnTo>
                      <a:lnTo>
                        <a:pt x="1680" y="379"/>
                      </a:lnTo>
                      <a:lnTo>
                        <a:pt x="1672" y="350"/>
                      </a:lnTo>
                      <a:lnTo>
                        <a:pt x="1663" y="321"/>
                      </a:lnTo>
                      <a:lnTo>
                        <a:pt x="1654" y="292"/>
                      </a:lnTo>
                      <a:lnTo>
                        <a:pt x="1570" y="10"/>
                      </a:lnTo>
                      <a:lnTo>
                        <a:pt x="1447" y="10"/>
                      </a:lnTo>
                      <a:lnTo>
                        <a:pt x="1647" y="631"/>
                      </a:lnTo>
                      <a:lnTo>
                        <a:pt x="1776" y="631"/>
                      </a:lnTo>
                      <a:close/>
                      <a:moveTo>
                        <a:pt x="1090" y="97"/>
                      </a:moveTo>
                      <a:lnTo>
                        <a:pt x="1101" y="95"/>
                      </a:lnTo>
                      <a:lnTo>
                        <a:pt x="1117" y="93"/>
                      </a:lnTo>
                      <a:lnTo>
                        <a:pt x="1136" y="92"/>
                      </a:lnTo>
                      <a:lnTo>
                        <a:pt x="1161" y="91"/>
                      </a:lnTo>
                      <a:lnTo>
                        <a:pt x="1174" y="92"/>
                      </a:lnTo>
                      <a:lnTo>
                        <a:pt x="1187" y="93"/>
                      </a:lnTo>
                      <a:lnTo>
                        <a:pt x="1199" y="95"/>
                      </a:lnTo>
                      <a:lnTo>
                        <a:pt x="1210" y="97"/>
                      </a:lnTo>
                      <a:lnTo>
                        <a:pt x="1222" y="100"/>
                      </a:lnTo>
                      <a:lnTo>
                        <a:pt x="1231" y="105"/>
                      </a:lnTo>
                      <a:lnTo>
                        <a:pt x="1240" y="109"/>
                      </a:lnTo>
                      <a:lnTo>
                        <a:pt x="1248" y="115"/>
                      </a:lnTo>
                      <a:lnTo>
                        <a:pt x="1256" y="121"/>
                      </a:lnTo>
                      <a:lnTo>
                        <a:pt x="1263" y="130"/>
                      </a:lnTo>
                      <a:lnTo>
                        <a:pt x="1268" y="137"/>
                      </a:lnTo>
                      <a:lnTo>
                        <a:pt x="1273" y="146"/>
                      </a:lnTo>
                      <a:lnTo>
                        <a:pt x="1277" y="156"/>
                      </a:lnTo>
                      <a:lnTo>
                        <a:pt x="1279" y="167"/>
                      </a:lnTo>
                      <a:lnTo>
                        <a:pt x="1281" y="178"/>
                      </a:lnTo>
                      <a:lnTo>
                        <a:pt x="1281" y="190"/>
                      </a:lnTo>
                      <a:lnTo>
                        <a:pt x="1281" y="202"/>
                      </a:lnTo>
                      <a:lnTo>
                        <a:pt x="1279" y="212"/>
                      </a:lnTo>
                      <a:lnTo>
                        <a:pt x="1277" y="222"/>
                      </a:lnTo>
                      <a:lnTo>
                        <a:pt x="1273" y="232"/>
                      </a:lnTo>
                      <a:lnTo>
                        <a:pt x="1268" y="242"/>
                      </a:lnTo>
                      <a:lnTo>
                        <a:pt x="1263" y="250"/>
                      </a:lnTo>
                      <a:lnTo>
                        <a:pt x="1255" y="257"/>
                      </a:lnTo>
                      <a:lnTo>
                        <a:pt x="1248" y="264"/>
                      </a:lnTo>
                      <a:lnTo>
                        <a:pt x="1240" y="271"/>
                      </a:lnTo>
                      <a:lnTo>
                        <a:pt x="1231" y="277"/>
                      </a:lnTo>
                      <a:lnTo>
                        <a:pt x="1221" y="281"/>
                      </a:lnTo>
                      <a:lnTo>
                        <a:pt x="1209" y="285"/>
                      </a:lnTo>
                      <a:lnTo>
                        <a:pt x="1197" y="288"/>
                      </a:lnTo>
                      <a:lnTo>
                        <a:pt x="1185" y="291"/>
                      </a:lnTo>
                      <a:lnTo>
                        <a:pt x="1171" y="292"/>
                      </a:lnTo>
                      <a:lnTo>
                        <a:pt x="1158" y="292"/>
                      </a:lnTo>
                      <a:lnTo>
                        <a:pt x="1090" y="292"/>
                      </a:lnTo>
                      <a:lnTo>
                        <a:pt x="1090" y="97"/>
                      </a:lnTo>
                      <a:close/>
                      <a:moveTo>
                        <a:pt x="978" y="631"/>
                      </a:moveTo>
                      <a:lnTo>
                        <a:pt x="1090" y="631"/>
                      </a:lnTo>
                      <a:lnTo>
                        <a:pt x="1090" y="375"/>
                      </a:lnTo>
                      <a:lnTo>
                        <a:pt x="1148" y="375"/>
                      </a:lnTo>
                      <a:lnTo>
                        <a:pt x="1159" y="377"/>
                      </a:lnTo>
                      <a:lnTo>
                        <a:pt x="1170" y="378"/>
                      </a:lnTo>
                      <a:lnTo>
                        <a:pt x="1180" y="380"/>
                      </a:lnTo>
                      <a:lnTo>
                        <a:pt x="1190" y="382"/>
                      </a:lnTo>
                      <a:lnTo>
                        <a:pt x="1198" y="385"/>
                      </a:lnTo>
                      <a:lnTo>
                        <a:pt x="1206" y="389"/>
                      </a:lnTo>
                      <a:lnTo>
                        <a:pt x="1213" y="394"/>
                      </a:lnTo>
                      <a:lnTo>
                        <a:pt x="1221" y="400"/>
                      </a:lnTo>
                      <a:lnTo>
                        <a:pt x="1227" y="407"/>
                      </a:lnTo>
                      <a:lnTo>
                        <a:pt x="1233" y="415"/>
                      </a:lnTo>
                      <a:lnTo>
                        <a:pt x="1238" y="424"/>
                      </a:lnTo>
                      <a:lnTo>
                        <a:pt x="1243" y="433"/>
                      </a:lnTo>
                      <a:lnTo>
                        <a:pt x="1247" y="444"/>
                      </a:lnTo>
                      <a:lnTo>
                        <a:pt x="1251" y="457"/>
                      </a:lnTo>
                      <a:lnTo>
                        <a:pt x="1255" y="470"/>
                      </a:lnTo>
                      <a:lnTo>
                        <a:pt x="1259" y="485"/>
                      </a:lnTo>
                      <a:lnTo>
                        <a:pt x="1272" y="537"/>
                      </a:lnTo>
                      <a:lnTo>
                        <a:pt x="1283" y="579"/>
                      </a:lnTo>
                      <a:lnTo>
                        <a:pt x="1288" y="597"/>
                      </a:lnTo>
                      <a:lnTo>
                        <a:pt x="1292" y="611"/>
                      </a:lnTo>
                      <a:lnTo>
                        <a:pt x="1297" y="622"/>
                      </a:lnTo>
                      <a:lnTo>
                        <a:pt x="1301" y="631"/>
                      </a:lnTo>
                      <a:lnTo>
                        <a:pt x="1417" y="631"/>
                      </a:lnTo>
                      <a:lnTo>
                        <a:pt x="1413" y="619"/>
                      </a:lnTo>
                      <a:lnTo>
                        <a:pt x="1406" y="605"/>
                      </a:lnTo>
                      <a:lnTo>
                        <a:pt x="1401" y="585"/>
                      </a:lnTo>
                      <a:lnTo>
                        <a:pt x="1395" y="565"/>
                      </a:lnTo>
                      <a:lnTo>
                        <a:pt x="1389" y="540"/>
                      </a:lnTo>
                      <a:lnTo>
                        <a:pt x="1382" y="514"/>
                      </a:lnTo>
                      <a:lnTo>
                        <a:pt x="1376" y="487"/>
                      </a:lnTo>
                      <a:lnTo>
                        <a:pt x="1368" y="458"/>
                      </a:lnTo>
                      <a:lnTo>
                        <a:pt x="1362" y="436"/>
                      </a:lnTo>
                      <a:lnTo>
                        <a:pt x="1354" y="416"/>
                      </a:lnTo>
                      <a:lnTo>
                        <a:pt x="1346" y="398"/>
                      </a:lnTo>
                      <a:lnTo>
                        <a:pt x="1336" y="382"/>
                      </a:lnTo>
                      <a:lnTo>
                        <a:pt x="1330" y="374"/>
                      </a:lnTo>
                      <a:lnTo>
                        <a:pt x="1324" y="367"/>
                      </a:lnTo>
                      <a:lnTo>
                        <a:pt x="1318" y="361"/>
                      </a:lnTo>
                      <a:lnTo>
                        <a:pt x="1312" y="355"/>
                      </a:lnTo>
                      <a:lnTo>
                        <a:pt x="1305" y="350"/>
                      </a:lnTo>
                      <a:lnTo>
                        <a:pt x="1298" y="346"/>
                      </a:lnTo>
                      <a:lnTo>
                        <a:pt x="1290" y="342"/>
                      </a:lnTo>
                      <a:lnTo>
                        <a:pt x="1282" y="337"/>
                      </a:lnTo>
                      <a:lnTo>
                        <a:pt x="1282" y="335"/>
                      </a:lnTo>
                      <a:lnTo>
                        <a:pt x="1292" y="330"/>
                      </a:lnTo>
                      <a:lnTo>
                        <a:pt x="1304" y="326"/>
                      </a:lnTo>
                      <a:lnTo>
                        <a:pt x="1314" y="320"/>
                      </a:lnTo>
                      <a:lnTo>
                        <a:pt x="1324" y="314"/>
                      </a:lnTo>
                      <a:lnTo>
                        <a:pt x="1334" y="306"/>
                      </a:lnTo>
                      <a:lnTo>
                        <a:pt x="1343" y="298"/>
                      </a:lnTo>
                      <a:lnTo>
                        <a:pt x="1352" y="289"/>
                      </a:lnTo>
                      <a:lnTo>
                        <a:pt x="1360" y="280"/>
                      </a:lnTo>
                      <a:lnTo>
                        <a:pt x="1367" y="270"/>
                      </a:lnTo>
                      <a:lnTo>
                        <a:pt x="1374" y="258"/>
                      </a:lnTo>
                      <a:lnTo>
                        <a:pt x="1380" y="247"/>
                      </a:lnTo>
                      <a:lnTo>
                        <a:pt x="1385" y="235"/>
                      </a:lnTo>
                      <a:lnTo>
                        <a:pt x="1389" y="222"/>
                      </a:lnTo>
                      <a:lnTo>
                        <a:pt x="1392" y="209"/>
                      </a:lnTo>
                      <a:lnTo>
                        <a:pt x="1394" y="194"/>
                      </a:lnTo>
                      <a:lnTo>
                        <a:pt x="1394" y="180"/>
                      </a:lnTo>
                      <a:lnTo>
                        <a:pt x="1393" y="160"/>
                      </a:lnTo>
                      <a:lnTo>
                        <a:pt x="1391" y="142"/>
                      </a:lnTo>
                      <a:lnTo>
                        <a:pt x="1386" y="124"/>
                      </a:lnTo>
                      <a:lnTo>
                        <a:pt x="1381" y="108"/>
                      </a:lnTo>
                      <a:lnTo>
                        <a:pt x="1373" y="94"/>
                      </a:lnTo>
                      <a:lnTo>
                        <a:pt x="1363" y="79"/>
                      </a:lnTo>
                      <a:lnTo>
                        <a:pt x="1353" y="67"/>
                      </a:lnTo>
                      <a:lnTo>
                        <a:pt x="1341" y="56"/>
                      </a:lnTo>
                      <a:lnTo>
                        <a:pt x="1333" y="49"/>
                      </a:lnTo>
                      <a:lnTo>
                        <a:pt x="1324" y="43"/>
                      </a:lnTo>
                      <a:lnTo>
                        <a:pt x="1315" y="38"/>
                      </a:lnTo>
                      <a:lnTo>
                        <a:pt x="1306" y="33"/>
                      </a:lnTo>
                      <a:lnTo>
                        <a:pt x="1296" y="28"/>
                      </a:lnTo>
                      <a:lnTo>
                        <a:pt x="1285" y="24"/>
                      </a:lnTo>
                      <a:lnTo>
                        <a:pt x="1275" y="21"/>
                      </a:lnTo>
                      <a:lnTo>
                        <a:pt x="1263" y="17"/>
                      </a:lnTo>
                      <a:lnTo>
                        <a:pt x="1238" y="12"/>
                      </a:lnTo>
                      <a:lnTo>
                        <a:pt x="1211" y="8"/>
                      </a:lnTo>
                      <a:lnTo>
                        <a:pt x="1181" y="6"/>
                      </a:lnTo>
                      <a:lnTo>
                        <a:pt x="1150" y="5"/>
                      </a:lnTo>
                      <a:lnTo>
                        <a:pt x="1125" y="5"/>
                      </a:lnTo>
                      <a:lnTo>
                        <a:pt x="1101" y="6"/>
                      </a:lnTo>
                      <a:lnTo>
                        <a:pt x="1078" y="7"/>
                      </a:lnTo>
                      <a:lnTo>
                        <a:pt x="1055" y="9"/>
                      </a:lnTo>
                      <a:lnTo>
                        <a:pt x="1034" y="11"/>
                      </a:lnTo>
                      <a:lnTo>
                        <a:pt x="1014" y="13"/>
                      </a:lnTo>
                      <a:lnTo>
                        <a:pt x="995" y="15"/>
                      </a:lnTo>
                      <a:lnTo>
                        <a:pt x="978" y="19"/>
                      </a:lnTo>
                      <a:lnTo>
                        <a:pt x="978" y="631"/>
                      </a:lnTo>
                      <a:close/>
                      <a:moveTo>
                        <a:pt x="852" y="263"/>
                      </a:moveTo>
                      <a:lnTo>
                        <a:pt x="617" y="263"/>
                      </a:lnTo>
                      <a:lnTo>
                        <a:pt x="617" y="104"/>
                      </a:lnTo>
                      <a:lnTo>
                        <a:pt x="865" y="104"/>
                      </a:lnTo>
                      <a:lnTo>
                        <a:pt x="865" y="10"/>
                      </a:lnTo>
                      <a:lnTo>
                        <a:pt x="504" y="10"/>
                      </a:lnTo>
                      <a:lnTo>
                        <a:pt x="504" y="631"/>
                      </a:lnTo>
                      <a:lnTo>
                        <a:pt x="879" y="631"/>
                      </a:lnTo>
                      <a:lnTo>
                        <a:pt x="879" y="537"/>
                      </a:lnTo>
                      <a:lnTo>
                        <a:pt x="617" y="537"/>
                      </a:lnTo>
                      <a:lnTo>
                        <a:pt x="617" y="355"/>
                      </a:lnTo>
                      <a:lnTo>
                        <a:pt x="852" y="355"/>
                      </a:lnTo>
                      <a:lnTo>
                        <a:pt x="852" y="263"/>
                      </a:lnTo>
                      <a:close/>
                      <a:moveTo>
                        <a:pt x="0" y="601"/>
                      </a:moveTo>
                      <a:lnTo>
                        <a:pt x="14" y="609"/>
                      </a:lnTo>
                      <a:lnTo>
                        <a:pt x="32" y="616"/>
                      </a:lnTo>
                      <a:lnTo>
                        <a:pt x="50" y="622"/>
                      </a:lnTo>
                      <a:lnTo>
                        <a:pt x="72" y="629"/>
                      </a:lnTo>
                      <a:lnTo>
                        <a:pt x="94" y="634"/>
                      </a:lnTo>
                      <a:lnTo>
                        <a:pt x="118" y="637"/>
                      </a:lnTo>
                      <a:lnTo>
                        <a:pt x="143" y="640"/>
                      </a:lnTo>
                      <a:lnTo>
                        <a:pt x="167" y="641"/>
                      </a:lnTo>
                      <a:lnTo>
                        <a:pt x="196" y="640"/>
                      </a:lnTo>
                      <a:lnTo>
                        <a:pt x="224" y="637"/>
                      </a:lnTo>
                      <a:lnTo>
                        <a:pt x="236" y="635"/>
                      </a:lnTo>
                      <a:lnTo>
                        <a:pt x="248" y="632"/>
                      </a:lnTo>
                      <a:lnTo>
                        <a:pt x="261" y="629"/>
                      </a:lnTo>
                      <a:lnTo>
                        <a:pt x="272" y="625"/>
                      </a:lnTo>
                      <a:lnTo>
                        <a:pt x="282" y="621"/>
                      </a:lnTo>
                      <a:lnTo>
                        <a:pt x="293" y="617"/>
                      </a:lnTo>
                      <a:lnTo>
                        <a:pt x="303" y="613"/>
                      </a:lnTo>
                      <a:lnTo>
                        <a:pt x="312" y="608"/>
                      </a:lnTo>
                      <a:lnTo>
                        <a:pt x="321" y="603"/>
                      </a:lnTo>
                      <a:lnTo>
                        <a:pt x="330" y="597"/>
                      </a:lnTo>
                      <a:lnTo>
                        <a:pt x="338" y="591"/>
                      </a:lnTo>
                      <a:lnTo>
                        <a:pt x="345" y="584"/>
                      </a:lnTo>
                      <a:lnTo>
                        <a:pt x="352" y="578"/>
                      </a:lnTo>
                      <a:lnTo>
                        <a:pt x="358" y="571"/>
                      </a:lnTo>
                      <a:lnTo>
                        <a:pt x="365" y="564"/>
                      </a:lnTo>
                      <a:lnTo>
                        <a:pt x="371" y="557"/>
                      </a:lnTo>
                      <a:lnTo>
                        <a:pt x="380" y="541"/>
                      </a:lnTo>
                      <a:lnTo>
                        <a:pt x="388" y="526"/>
                      </a:lnTo>
                      <a:lnTo>
                        <a:pt x="394" y="508"/>
                      </a:lnTo>
                      <a:lnTo>
                        <a:pt x="400" y="491"/>
                      </a:lnTo>
                      <a:lnTo>
                        <a:pt x="402" y="472"/>
                      </a:lnTo>
                      <a:lnTo>
                        <a:pt x="403" y="454"/>
                      </a:lnTo>
                      <a:lnTo>
                        <a:pt x="402" y="437"/>
                      </a:lnTo>
                      <a:lnTo>
                        <a:pt x="401" y="422"/>
                      </a:lnTo>
                      <a:lnTo>
                        <a:pt x="397" y="407"/>
                      </a:lnTo>
                      <a:lnTo>
                        <a:pt x="393" y="393"/>
                      </a:lnTo>
                      <a:lnTo>
                        <a:pt x="387" y="380"/>
                      </a:lnTo>
                      <a:lnTo>
                        <a:pt x="381" y="367"/>
                      </a:lnTo>
                      <a:lnTo>
                        <a:pt x="373" y="355"/>
                      </a:lnTo>
                      <a:lnTo>
                        <a:pt x="364" y="344"/>
                      </a:lnTo>
                      <a:lnTo>
                        <a:pt x="353" y="332"/>
                      </a:lnTo>
                      <a:lnTo>
                        <a:pt x="341" y="322"/>
                      </a:lnTo>
                      <a:lnTo>
                        <a:pt x="328" y="313"/>
                      </a:lnTo>
                      <a:lnTo>
                        <a:pt x="313" y="303"/>
                      </a:lnTo>
                      <a:lnTo>
                        <a:pt x="298" y="294"/>
                      </a:lnTo>
                      <a:lnTo>
                        <a:pt x="281" y="286"/>
                      </a:lnTo>
                      <a:lnTo>
                        <a:pt x="263" y="278"/>
                      </a:lnTo>
                      <a:lnTo>
                        <a:pt x="243" y="270"/>
                      </a:lnTo>
                      <a:lnTo>
                        <a:pt x="215" y="258"/>
                      </a:lnTo>
                      <a:lnTo>
                        <a:pt x="190" y="247"/>
                      </a:lnTo>
                      <a:lnTo>
                        <a:pt x="179" y="242"/>
                      </a:lnTo>
                      <a:lnTo>
                        <a:pt x="169" y="236"/>
                      </a:lnTo>
                      <a:lnTo>
                        <a:pt x="161" y="230"/>
                      </a:lnTo>
                      <a:lnTo>
                        <a:pt x="153" y="224"/>
                      </a:lnTo>
                      <a:lnTo>
                        <a:pt x="146" y="219"/>
                      </a:lnTo>
                      <a:lnTo>
                        <a:pt x="141" y="213"/>
                      </a:lnTo>
                      <a:lnTo>
                        <a:pt x="135" y="206"/>
                      </a:lnTo>
                      <a:lnTo>
                        <a:pt x="131" y="200"/>
                      </a:lnTo>
                      <a:lnTo>
                        <a:pt x="128" y="192"/>
                      </a:lnTo>
                      <a:lnTo>
                        <a:pt x="126" y="184"/>
                      </a:lnTo>
                      <a:lnTo>
                        <a:pt x="125" y="177"/>
                      </a:lnTo>
                      <a:lnTo>
                        <a:pt x="125" y="168"/>
                      </a:lnTo>
                      <a:lnTo>
                        <a:pt x="125" y="162"/>
                      </a:lnTo>
                      <a:lnTo>
                        <a:pt x="126" y="154"/>
                      </a:lnTo>
                      <a:lnTo>
                        <a:pt x="128" y="147"/>
                      </a:lnTo>
                      <a:lnTo>
                        <a:pt x="130" y="141"/>
                      </a:lnTo>
                      <a:lnTo>
                        <a:pt x="134" y="135"/>
                      </a:lnTo>
                      <a:lnTo>
                        <a:pt x="139" y="129"/>
                      </a:lnTo>
                      <a:lnTo>
                        <a:pt x="143" y="122"/>
                      </a:lnTo>
                      <a:lnTo>
                        <a:pt x="149" y="117"/>
                      </a:lnTo>
                      <a:lnTo>
                        <a:pt x="156" y="112"/>
                      </a:lnTo>
                      <a:lnTo>
                        <a:pt x="163" y="107"/>
                      </a:lnTo>
                      <a:lnTo>
                        <a:pt x="171" y="103"/>
                      </a:lnTo>
                      <a:lnTo>
                        <a:pt x="181" y="100"/>
                      </a:lnTo>
                      <a:lnTo>
                        <a:pt x="191" y="97"/>
                      </a:lnTo>
                      <a:lnTo>
                        <a:pt x="202" y="95"/>
                      </a:lnTo>
                      <a:lnTo>
                        <a:pt x="215" y="94"/>
                      </a:lnTo>
                      <a:lnTo>
                        <a:pt x="227" y="94"/>
                      </a:lnTo>
                      <a:lnTo>
                        <a:pt x="248" y="94"/>
                      </a:lnTo>
                      <a:lnTo>
                        <a:pt x="268" y="96"/>
                      </a:lnTo>
                      <a:lnTo>
                        <a:pt x="285" y="100"/>
                      </a:lnTo>
                      <a:lnTo>
                        <a:pt x="302" y="104"/>
                      </a:lnTo>
                      <a:lnTo>
                        <a:pt x="317" y="108"/>
                      </a:lnTo>
                      <a:lnTo>
                        <a:pt x="331" y="113"/>
                      </a:lnTo>
                      <a:lnTo>
                        <a:pt x="342" y="118"/>
                      </a:lnTo>
                      <a:lnTo>
                        <a:pt x="351" y="122"/>
                      </a:lnTo>
                      <a:lnTo>
                        <a:pt x="378" y="31"/>
                      </a:lnTo>
                      <a:lnTo>
                        <a:pt x="366" y="25"/>
                      </a:lnTo>
                      <a:lnTo>
                        <a:pt x="350" y="20"/>
                      </a:lnTo>
                      <a:lnTo>
                        <a:pt x="335" y="14"/>
                      </a:lnTo>
                      <a:lnTo>
                        <a:pt x="316" y="9"/>
                      </a:lnTo>
                      <a:lnTo>
                        <a:pt x="298" y="6"/>
                      </a:lnTo>
                      <a:lnTo>
                        <a:pt x="276" y="3"/>
                      </a:lnTo>
                      <a:lnTo>
                        <a:pt x="254" y="1"/>
                      </a:lnTo>
                      <a:lnTo>
                        <a:pt x="229" y="0"/>
                      </a:lnTo>
                      <a:lnTo>
                        <a:pt x="204" y="1"/>
                      </a:lnTo>
                      <a:lnTo>
                        <a:pt x="182" y="4"/>
                      </a:lnTo>
                      <a:lnTo>
                        <a:pt x="159" y="8"/>
                      </a:lnTo>
                      <a:lnTo>
                        <a:pt x="139" y="14"/>
                      </a:lnTo>
                      <a:lnTo>
                        <a:pt x="119" y="22"/>
                      </a:lnTo>
                      <a:lnTo>
                        <a:pt x="101" y="30"/>
                      </a:lnTo>
                      <a:lnTo>
                        <a:pt x="84" y="40"/>
                      </a:lnTo>
                      <a:lnTo>
                        <a:pt x="70" y="51"/>
                      </a:lnTo>
                      <a:lnTo>
                        <a:pt x="56" y="64"/>
                      </a:lnTo>
                      <a:lnTo>
                        <a:pt x="44" y="77"/>
                      </a:lnTo>
                      <a:lnTo>
                        <a:pt x="34" y="93"/>
                      </a:lnTo>
                      <a:lnTo>
                        <a:pt x="26" y="108"/>
                      </a:lnTo>
                      <a:lnTo>
                        <a:pt x="18" y="124"/>
                      </a:lnTo>
                      <a:lnTo>
                        <a:pt x="14" y="142"/>
                      </a:lnTo>
                      <a:lnTo>
                        <a:pt x="11" y="159"/>
                      </a:lnTo>
                      <a:lnTo>
                        <a:pt x="10" y="179"/>
                      </a:lnTo>
                      <a:lnTo>
                        <a:pt x="11" y="194"/>
                      </a:lnTo>
                      <a:lnTo>
                        <a:pt x="13" y="211"/>
                      </a:lnTo>
                      <a:lnTo>
                        <a:pt x="16" y="225"/>
                      </a:lnTo>
                      <a:lnTo>
                        <a:pt x="21" y="240"/>
                      </a:lnTo>
                      <a:lnTo>
                        <a:pt x="29" y="253"/>
                      </a:lnTo>
                      <a:lnTo>
                        <a:pt x="36" y="265"/>
                      </a:lnTo>
                      <a:lnTo>
                        <a:pt x="45" y="277"/>
                      </a:lnTo>
                      <a:lnTo>
                        <a:pt x="55" y="288"/>
                      </a:lnTo>
                      <a:lnTo>
                        <a:pt x="67" y="299"/>
                      </a:lnTo>
                      <a:lnTo>
                        <a:pt x="80" y="310"/>
                      </a:lnTo>
                      <a:lnTo>
                        <a:pt x="93" y="319"/>
                      </a:lnTo>
                      <a:lnTo>
                        <a:pt x="109" y="328"/>
                      </a:lnTo>
                      <a:lnTo>
                        <a:pt x="124" y="336"/>
                      </a:lnTo>
                      <a:lnTo>
                        <a:pt x="142" y="345"/>
                      </a:lnTo>
                      <a:lnTo>
                        <a:pt x="159" y="352"/>
                      </a:lnTo>
                      <a:lnTo>
                        <a:pt x="178" y="359"/>
                      </a:lnTo>
                      <a:lnTo>
                        <a:pt x="205" y="369"/>
                      </a:lnTo>
                      <a:lnTo>
                        <a:pt x="228" y="381"/>
                      </a:lnTo>
                      <a:lnTo>
                        <a:pt x="238" y="386"/>
                      </a:lnTo>
                      <a:lnTo>
                        <a:pt x="247" y="392"/>
                      </a:lnTo>
                      <a:lnTo>
                        <a:pt x="255" y="397"/>
                      </a:lnTo>
                      <a:lnTo>
                        <a:pt x="262" y="403"/>
                      </a:lnTo>
                      <a:lnTo>
                        <a:pt x="268" y="409"/>
                      </a:lnTo>
                      <a:lnTo>
                        <a:pt x="273" y="417"/>
                      </a:lnTo>
                      <a:lnTo>
                        <a:pt x="278" y="423"/>
                      </a:lnTo>
                      <a:lnTo>
                        <a:pt x="281" y="430"/>
                      </a:lnTo>
                      <a:lnTo>
                        <a:pt x="284" y="437"/>
                      </a:lnTo>
                      <a:lnTo>
                        <a:pt x="287" y="445"/>
                      </a:lnTo>
                      <a:lnTo>
                        <a:pt x="288" y="454"/>
                      </a:lnTo>
                      <a:lnTo>
                        <a:pt x="288" y="462"/>
                      </a:lnTo>
                      <a:lnTo>
                        <a:pt x="288" y="471"/>
                      </a:lnTo>
                      <a:lnTo>
                        <a:pt x="285" y="480"/>
                      </a:lnTo>
                      <a:lnTo>
                        <a:pt x="283" y="489"/>
                      </a:lnTo>
                      <a:lnTo>
                        <a:pt x="280" y="497"/>
                      </a:lnTo>
                      <a:lnTo>
                        <a:pt x="276" y="504"/>
                      </a:lnTo>
                      <a:lnTo>
                        <a:pt x="271" y="511"/>
                      </a:lnTo>
                      <a:lnTo>
                        <a:pt x="265" y="517"/>
                      </a:lnTo>
                      <a:lnTo>
                        <a:pt x="259" y="524"/>
                      </a:lnTo>
                      <a:lnTo>
                        <a:pt x="251" y="529"/>
                      </a:lnTo>
                      <a:lnTo>
                        <a:pt x="242" y="533"/>
                      </a:lnTo>
                      <a:lnTo>
                        <a:pt x="233" y="537"/>
                      </a:lnTo>
                      <a:lnTo>
                        <a:pt x="223" y="540"/>
                      </a:lnTo>
                      <a:lnTo>
                        <a:pt x="213" y="543"/>
                      </a:lnTo>
                      <a:lnTo>
                        <a:pt x="200" y="545"/>
                      </a:lnTo>
                      <a:lnTo>
                        <a:pt x="188" y="546"/>
                      </a:lnTo>
                      <a:lnTo>
                        <a:pt x="175" y="546"/>
                      </a:lnTo>
                      <a:lnTo>
                        <a:pt x="154" y="546"/>
                      </a:lnTo>
                      <a:lnTo>
                        <a:pt x="132" y="543"/>
                      </a:lnTo>
                      <a:lnTo>
                        <a:pt x="112" y="540"/>
                      </a:lnTo>
                      <a:lnTo>
                        <a:pt x="92" y="535"/>
                      </a:lnTo>
                      <a:lnTo>
                        <a:pt x="74" y="529"/>
                      </a:lnTo>
                      <a:lnTo>
                        <a:pt x="56" y="523"/>
                      </a:lnTo>
                      <a:lnTo>
                        <a:pt x="40" y="514"/>
                      </a:lnTo>
                      <a:lnTo>
                        <a:pt x="26" y="507"/>
                      </a:lnTo>
                      <a:lnTo>
                        <a:pt x="0" y="601"/>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latin typeface="Myriad Pro"/>
                  </a:endParaRPr>
                </a:p>
              </p:txBody>
            </p:sp>
            <p:sp>
              <p:nvSpPr>
                <p:cNvPr id="30" name="Freeform 29"/>
                <p:cNvSpPr>
                  <a:spLocks noEditPoints="1"/>
                </p:cNvSpPr>
                <p:nvPr/>
              </p:nvSpPr>
              <p:spPr bwMode="auto">
                <a:xfrm>
                  <a:off x="656520" y="250031"/>
                  <a:ext cx="780730" cy="84203"/>
                </a:xfrm>
                <a:custGeom>
                  <a:avLst/>
                  <a:gdLst/>
                  <a:ahLst/>
                  <a:cxnLst>
                    <a:cxn ang="0">
                      <a:pos x="5506" y="10"/>
                    </a:cxn>
                    <a:cxn ang="0">
                      <a:pos x="5169" y="544"/>
                    </a:cxn>
                    <a:cxn ang="0">
                      <a:pos x="5029" y="477"/>
                    </a:cxn>
                    <a:cxn ang="0">
                      <a:pos x="4982" y="270"/>
                    </a:cxn>
                    <a:cxn ang="0">
                      <a:pos x="5063" y="133"/>
                    </a:cxn>
                    <a:cxn ang="0">
                      <a:pos x="5293" y="109"/>
                    </a:cxn>
                    <a:cxn ang="0">
                      <a:pos x="5122" y="6"/>
                    </a:cxn>
                    <a:cxn ang="0">
                      <a:pos x="4924" y="122"/>
                    </a:cxn>
                    <a:cxn ang="0">
                      <a:pos x="4861" y="362"/>
                    </a:cxn>
                    <a:cxn ang="0">
                      <a:pos x="4955" y="565"/>
                    </a:cxn>
                    <a:cxn ang="0">
                      <a:pos x="5175" y="641"/>
                    </a:cxn>
                    <a:cxn ang="0">
                      <a:pos x="4373" y="269"/>
                    </a:cxn>
                    <a:cxn ang="0">
                      <a:pos x="4761" y="631"/>
                    </a:cxn>
                    <a:cxn ang="0">
                      <a:pos x="4630" y="407"/>
                    </a:cxn>
                    <a:cxn ang="0">
                      <a:pos x="3905" y="100"/>
                    </a:cxn>
                    <a:cxn ang="0">
                      <a:pos x="3809" y="456"/>
                    </a:cxn>
                    <a:cxn ang="0">
                      <a:pos x="3020" y="10"/>
                    </a:cxn>
                    <a:cxn ang="0">
                      <a:pos x="2324" y="528"/>
                    </a:cxn>
                    <a:cxn ang="0">
                      <a:pos x="2455" y="633"/>
                    </a:cxn>
                    <a:cxn ang="0">
                      <a:pos x="2663" y="610"/>
                    </a:cxn>
                    <a:cxn ang="0">
                      <a:pos x="2767" y="461"/>
                    </a:cxn>
                    <a:cxn ang="0">
                      <a:pos x="2644" y="481"/>
                    </a:cxn>
                    <a:cxn ang="0">
                      <a:pos x="2470" y="533"/>
                    </a:cxn>
                    <a:cxn ang="0">
                      <a:pos x="1803" y="609"/>
                    </a:cxn>
                    <a:cxn ang="0">
                      <a:pos x="2082" y="617"/>
                    </a:cxn>
                    <a:cxn ang="0">
                      <a:pos x="2191" y="472"/>
                    </a:cxn>
                    <a:cxn ang="0">
                      <a:pos x="2070" y="286"/>
                    </a:cxn>
                    <a:cxn ang="0">
                      <a:pos x="1914" y="177"/>
                    </a:cxn>
                    <a:cxn ang="0">
                      <a:pos x="1991" y="95"/>
                    </a:cxn>
                    <a:cxn ang="0">
                      <a:pos x="2106" y="9"/>
                    </a:cxn>
                    <a:cxn ang="0">
                      <a:pos x="1823" y="93"/>
                    </a:cxn>
                    <a:cxn ang="0">
                      <a:pos x="1869" y="310"/>
                    </a:cxn>
                    <a:cxn ang="0">
                      <a:pos x="2067" y="423"/>
                    </a:cxn>
                    <a:cxn ang="0">
                      <a:pos x="2031" y="533"/>
                    </a:cxn>
                    <a:cxn ang="0">
                      <a:pos x="1789" y="601"/>
                    </a:cxn>
                    <a:cxn ang="0">
                      <a:pos x="1348" y="251"/>
                    </a:cxn>
                    <a:cxn ang="0">
                      <a:pos x="1587" y="422"/>
                    </a:cxn>
                    <a:cxn ang="0">
                      <a:pos x="1300" y="631"/>
                    </a:cxn>
                    <a:cxn ang="0">
                      <a:pos x="679" y="482"/>
                    </a:cxn>
                    <a:cxn ang="0">
                      <a:pos x="668" y="177"/>
                    </a:cxn>
                    <a:cxn ang="0">
                      <a:pos x="807" y="91"/>
                    </a:cxn>
                    <a:cxn ang="0">
                      <a:pos x="944" y="177"/>
                    </a:cxn>
                    <a:cxn ang="0">
                      <a:pos x="933" y="482"/>
                    </a:cxn>
                    <a:cxn ang="0">
                      <a:pos x="804" y="550"/>
                    </a:cxn>
                    <a:cxn ang="0">
                      <a:pos x="993" y="575"/>
                    </a:cxn>
                    <a:cxn ang="0">
                      <a:pos x="1094" y="370"/>
                    </a:cxn>
                    <a:cxn ang="0">
                      <a:pos x="1054" y="137"/>
                    </a:cxn>
                    <a:cxn ang="0">
                      <a:pos x="890" y="9"/>
                    </a:cxn>
                    <a:cxn ang="0">
                      <a:pos x="665" y="37"/>
                    </a:cxn>
                    <a:cxn ang="0">
                      <a:pos x="531" y="209"/>
                    </a:cxn>
                    <a:cxn ang="0">
                      <a:pos x="535" y="452"/>
                    </a:cxn>
                    <a:cxn ang="0">
                      <a:pos x="670" y="611"/>
                    </a:cxn>
                    <a:cxn ang="0">
                      <a:pos x="403" y="539"/>
                    </a:cxn>
                    <a:cxn ang="0">
                      <a:pos x="216" y="516"/>
                    </a:cxn>
                    <a:cxn ang="0">
                      <a:pos x="123" y="371"/>
                    </a:cxn>
                    <a:cxn ang="0">
                      <a:pos x="160" y="176"/>
                    </a:cxn>
                    <a:cxn ang="0">
                      <a:pos x="337" y="94"/>
                    </a:cxn>
                    <a:cxn ang="0">
                      <a:pos x="383" y="3"/>
                    </a:cxn>
                    <a:cxn ang="0">
                      <a:pos x="130" y="59"/>
                    </a:cxn>
                    <a:cxn ang="0">
                      <a:pos x="6" y="255"/>
                    </a:cxn>
                    <a:cxn ang="0">
                      <a:pos x="41" y="497"/>
                    </a:cxn>
                    <a:cxn ang="0">
                      <a:pos x="215" y="628"/>
                    </a:cxn>
                    <a:cxn ang="0">
                      <a:pos x="458" y="523"/>
                    </a:cxn>
                  </a:cxnLst>
                  <a:rect l="0" t="0" r="r" b="b"/>
                  <a:pathLst>
                    <a:path w="5893" h="641">
                      <a:moveTo>
                        <a:pt x="5686" y="631"/>
                      </a:moveTo>
                      <a:lnTo>
                        <a:pt x="5686" y="369"/>
                      </a:lnTo>
                      <a:lnTo>
                        <a:pt x="5893" y="10"/>
                      </a:lnTo>
                      <a:lnTo>
                        <a:pt x="5764" y="10"/>
                      </a:lnTo>
                      <a:lnTo>
                        <a:pt x="5690" y="169"/>
                      </a:lnTo>
                      <a:lnTo>
                        <a:pt x="5675" y="202"/>
                      </a:lnTo>
                      <a:lnTo>
                        <a:pt x="5661" y="232"/>
                      </a:lnTo>
                      <a:lnTo>
                        <a:pt x="5648" y="262"/>
                      </a:lnTo>
                      <a:lnTo>
                        <a:pt x="5636" y="292"/>
                      </a:lnTo>
                      <a:lnTo>
                        <a:pt x="5635" y="292"/>
                      </a:lnTo>
                      <a:lnTo>
                        <a:pt x="5621" y="261"/>
                      </a:lnTo>
                      <a:lnTo>
                        <a:pt x="5609" y="232"/>
                      </a:lnTo>
                      <a:lnTo>
                        <a:pt x="5596" y="202"/>
                      </a:lnTo>
                      <a:lnTo>
                        <a:pt x="5580" y="170"/>
                      </a:lnTo>
                      <a:lnTo>
                        <a:pt x="5506" y="10"/>
                      </a:lnTo>
                      <a:lnTo>
                        <a:pt x="5377" y="10"/>
                      </a:lnTo>
                      <a:lnTo>
                        <a:pt x="5573" y="372"/>
                      </a:lnTo>
                      <a:lnTo>
                        <a:pt x="5573" y="631"/>
                      </a:lnTo>
                      <a:lnTo>
                        <a:pt x="5686" y="631"/>
                      </a:lnTo>
                      <a:close/>
                      <a:moveTo>
                        <a:pt x="5318" y="523"/>
                      </a:moveTo>
                      <a:lnTo>
                        <a:pt x="5306" y="528"/>
                      </a:lnTo>
                      <a:lnTo>
                        <a:pt x="5293" y="532"/>
                      </a:lnTo>
                      <a:lnTo>
                        <a:pt x="5277" y="536"/>
                      </a:lnTo>
                      <a:lnTo>
                        <a:pt x="5262" y="539"/>
                      </a:lnTo>
                      <a:lnTo>
                        <a:pt x="5245" y="542"/>
                      </a:lnTo>
                      <a:lnTo>
                        <a:pt x="5229" y="544"/>
                      </a:lnTo>
                      <a:lnTo>
                        <a:pt x="5211" y="545"/>
                      </a:lnTo>
                      <a:lnTo>
                        <a:pt x="5194" y="545"/>
                      </a:lnTo>
                      <a:lnTo>
                        <a:pt x="5182" y="545"/>
                      </a:lnTo>
                      <a:lnTo>
                        <a:pt x="5169" y="544"/>
                      </a:lnTo>
                      <a:lnTo>
                        <a:pt x="5157" y="543"/>
                      </a:lnTo>
                      <a:lnTo>
                        <a:pt x="5146" y="541"/>
                      </a:lnTo>
                      <a:lnTo>
                        <a:pt x="5134" y="539"/>
                      </a:lnTo>
                      <a:lnTo>
                        <a:pt x="5124" y="537"/>
                      </a:lnTo>
                      <a:lnTo>
                        <a:pt x="5113" y="534"/>
                      </a:lnTo>
                      <a:lnTo>
                        <a:pt x="5104" y="530"/>
                      </a:lnTo>
                      <a:lnTo>
                        <a:pt x="5093" y="526"/>
                      </a:lnTo>
                      <a:lnTo>
                        <a:pt x="5084" y="522"/>
                      </a:lnTo>
                      <a:lnTo>
                        <a:pt x="5075" y="516"/>
                      </a:lnTo>
                      <a:lnTo>
                        <a:pt x="5067" y="511"/>
                      </a:lnTo>
                      <a:lnTo>
                        <a:pt x="5057" y="505"/>
                      </a:lnTo>
                      <a:lnTo>
                        <a:pt x="5050" y="499"/>
                      </a:lnTo>
                      <a:lnTo>
                        <a:pt x="5042" y="492"/>
                      </a:lnTo>
                      <a:lnTo>
                        <a:pt x="5036" y="486"/>
                      </a:lnTo>
                      <a:lnTo>
                        <a:pt x="5029" y="477"/>
                      </a:lnTo>
                      <a:lnTo>
                        <a:pt x="5022" y="470"/>
                      </a:lnTo>
                      <a:lnTo>
                        <a:pt x="5016" y="462"/>
                      </a:lnTo>
                      <a:lnTo>
                        <a:pt x="5011" y="453"/>
                      </a:lnTo>
                      <a:lnTo>
                        <a:pt x="5006" y="443"/>
                      </a:lnTo>
                      <a:lnTo>
                        <a:pt x="5001" y="434"/>
                      </a:lnTo>
                      <a:lnTo>
                        <a:pt x="4997" y="425"/>
                      </a:lnTo>
                      <a:lnTo>
                        <a:pt x="4993" y="415"/>
                      </a:lnTo>
                      <a:lnTo>
                        <a:pt x="4986" y="393"/>
                      </a:lnTo>
                      <a:lnTo>
                        <a:pt x="4982" y="371"/>
                      </a:lnTo>
                      <a:lnTo>
                        <a:pt x="4979" y="347"/>
                      </a:lnTo>
                      <a:lnTo>
                        <a:pt x="4978" y="322"/>
                      </a:lnTo>
                      <a:lnTo>
                        <a:pt x="4979" y="309"/>
                      </a:lnTo>
                      <a:lnTo>
                        <a:pt x="4979" y="295"/>
                      </a:lnTo>
                      <a:lnTo>
                        <a:pt x="4981" y="282"/>
                      </a:lnTo>
                      <a:lnTo>
                        <a:pt x="4982" y="270"/>
                      </a:lnTo>
                      <a:lnTo>
                        <a:pt x="4985" y="257"/>
                      </a:lnTo>
                      <a:lnTo>
                        <a:pt x="4987" y="246"/>
                      </a:lnTo>
                      <a:lnTo>
                        <a:pt x="4991" y="235"/>
                      </a:lnTo>
                      <a:lnTo>
                        <a:pt x="4995" y="223"/>
                      </a:lnTo>
                      <a:lnTo>
                        <a:pt x="4999" y="213"/>
                      </a:lnTo>
                      <a:lnTo>
                        <a:pt x="5004" y="203"/>
                      </a:lnTo>
                      <a:lnTo>
                        <a:pt x="5008" y="193"/>
                      </a:lnTo>
                      <a:lnTo>
                        <a:pt x="5014" y="184"/>
                      </a:lnTo>
                      <a:lnTo>
                        <a:pt x="5019" y="176"/>
                      </a:lnTo>
                      <a:lnTo>
                        <a:pt x="5026" y="168"/>
                      </a:lnTo>
                      <a:lnTo>
                        <a:pt x="5033" y="159"/>
                      </a:lnTo>
                      <a:lnTo>
                        <a:pt x="5040" y="152"/>
                      </a:lnTo>
                      <a:lnTo>
                        <a:pt x="5047" y="145"/>
                      </a:lnTo>
                      <a:lnTo>
                        <a:pt x="5055" y="139"/>
                      </a:lnTo>
                      <a:lnTo>
                        <a:pt x="5063" y="133"/>
                      </a:lnTo>
                      <a:lnTo>
                        <a:pt x="5072" y="127"/>
                      </a:lnTo>
                      <a:lnTo>
                        <a:pt x="5080" y="121"/>
                      </a:lnTo>
                      <a:lnTo>
                        <a:pt x="5089" y="117"/>
                      </a:lnTo>
                      <a:lnTo>
                        <a:pt x="5098" y="112"/>
                      </a:lnTo>
                      <a:lnTo>
                        <a:pt x="5109" y="109"/>
                      </a:lnTo>
                      <a:lnTo>
                        <a:pt x="5129" y="102"/>
                      </a:lnTo>
                      <a:lnTo>
                        <a:pt x="5150" y="98"/>
                      </a:lnTo>
                      <a:lnTo>
                        <a:pt x="5172" y="95"/>
                      </a:lnTo>
                      <a:lnTo>
                        <a:pt x="5196" y="94"/>
                      </a:lnTo>
                      <a:lnTo>
                        <a:pt x="5215" y="95"/>
                      </a:lnTo>
                      <a:lnTo>
                        <a:pt x="5232" y="96"/>
                      </a:lnTo>
                      <a:lnTo>
                        <a:pt x="5248" y="98"/>
                      </a:lnTo>
                      <a:lnTo>
                        <a:pt x="5264" y="101"/>
                      </a:lnTo>
                      <a:lnTo>
                        <a:pt x="5279" y="105"/>
                      </a:lnTo>
                      <a:lnTo>
                        <a:pt x="5293" y="109"/>
                      </a:lnTo>
                      <a:lnTo>
                        <a:pt x="5305" y="113"/>
                      </a:lnTo>
                      <a:lnTo>
                        <a:pt x="5316" y="118"/>
                      </a:lnTo>
                      <a:lnTo>
                        <a:pt x="5341" y="28"/>
                      </a:lnTo>
                      <a:lnTo>
                        <a:pt x="5332" y="24"/>
                      </a:lnTo>
                      <a:lnTo>
                        <a:pt x="5318" y="19"/>
                      </a:lnTo>
                      <a:lnTo>
                        <a:pt x="5303" y="13"/>
                      </a:lnTo>
                      <a:lnTo>
                        <a:pt x="5285" y="9"/>
                      </a:lnTo>
                      <a:lnTo>
                        <a:pt x="5265" y="6"/>
                      </a:lnTo>
                      <a:lnTo>
                        <a:pt x="5242" y="3"/>
                      </a:lnTo>
                      <a:lnTo>
                        <a:pt x="5218" y="1"/>
                      </a:lnTo>
                      <a:lnTo>
                        <a:pt x="5191" y="0"/>
                      </a:lnTo>
                      <a:lnTo>
                        <a:pt x="5173" y="1"/>
                      </a:lnTo>
                      <a:lnTo>
                        <a:pt x="5156" y="2"/>
                      </a:lnTo>
                      <a:lnTo>
                        <a:pt x="5139" y="4"/>
                      </a:lnTo>
                      <a:lnTo>
                        <a:pt x="5122" y="6"/>
                      </a:lnTo>
                      <a:lnTo>
                        <a:pt x="5106" y="9"/>
                      </a:lnTo>
                      <a:lnTo>
                        <a:pt x="5090" y="13"/>
                      </a:lnTo>
                      <a:lnTo>
                        <a:pt x="5075" y="17"/>
                      </a:lnTo>
                      <a:lnTo>
                        <a:pt x="5059" y="23"/>
                      </a:lnTo>
                      <a:lnTo>
                        <a:pt x="5045" y="29"/>
                      </a:lnTo>
                      <a:lnTo>
                        <a:pt x="5031" y="35"/>
                      </a:lnTo>
                      <a:lnTo>
                        <a:pt x="5016" y="42"/>
                      </a:lnTo>
                      <a:lnTo>
                        <a:pt x="5003" y="50"/>
                      </a:lnTo>
                      <a:lnTo>
                        <a:pt x="4989" y="59"/>
                      </a:lnTo>
                      <a:lnTo>
                        <a:pt x="4977" y="68"/>
                      </a:lnTo>
                      <a:lnTo>
                        <a:pt x="4966" y="77"/>
                      </a:lnTo>
                      <a:lnTo>
                        <a:pt x="4955" y="87"/>
                      </a:lnTo>
                      <a:lnTo>
                        <a:pt x="4943" y="99"/>
                      </a:lnTo>
                      <a:lnTo>
                        <a:pt x="4933" y="110"/>
                      </a:lnTo>
                      <a:lnTo>
                        <a:pt x="4924" y="122"/>
                      </a:lnTo>
                      <a:lnTo>
                        <a:pt x="4914" y="135"/>
                      </a:lnTo>
                      <a:lnTo>
                        <a:pt x="4906" y="148"/>
                      </a:lnTo>
                      <a:lnTo>
                        <a:pt x="4898" y="162"/>
                      </a:lnTo>
                      <a:lnTo>
                        <a:pt x="4891" y="176"/>
                      </a:lnTo>
                      <a:lnTo>
                        <a:pt x="4885" y="190"/>
                      </a:lnTo>
                      <a:lnTo>
                        <a:pt x="4879" y="206"/>
                      </a:lnTo>
                      <a:lnTo>
                        <a:pt x="4873" y="222"/>
                      </a:lnTo>
                      <a:lnTo>
                        <a:pt x="4869" y="239"/>
                      </a:lnTo>
                      <a:lnTo>
                        <a:pt x="4866" y="255"/>
                      </a:lnTo>
                      <a:lnTo>
                        <a:pt x="4863" y="273"/>
                      </a:lnTo>
                      <a:lnTo>
                        <a:pt x="4861" y="290"/>
                      </a:lnTo>
                      <a:lnTo>
                        <a:pt x="4860" y="309"/>
                      </a:lnTo>
                      <a:lnTo>
                        <a:pt x="4859" y="328"/>
                      </a:lnTo>
                      <a:lnTo>
                        <a:pt x="4860" y="346"/>
                      </a:lnTo>
                      <a:lnTo>
                        <a:pt x="4861" y="362"/>
                      </a:lnTo>
                      <a:lnTo>
                        <a:pt x="4862" y="380"/>
                      </a:lnTo>
                      <a:lnTo>
                        <a:pt x="4865" y="395"/>
                      </a:lnTo>
                      <a:lnTo>
                        <a:pt x="4868" y="412"/>
                      </a:lnTo>
                      <a:lnTo>
                        <a:pt x="4871" y="427"/>
                      </a:lnTo>
                      <a:lnTo>
                        <a:pt x="4876" y="441"/>
                      </a:lnTo>
                      <a:lnTo>
                        <a:pt x="4881" y="457"/>
                      </a:lnTo>
                      <a:lnTo>
                        <a:pt x="4887" y="470"/>
                      </a:lnTo>
                      <a:lnTo>
                        <a:pt x="4893" y="484"/>
                      </a:lnTo>
                      <a:lnTo>
                        <a:pt x="4900" y="497"/>
                      </a:lnTo>
                      <a:lnTo>
                        <a:pt x="4907" y="509"/>
                      </a:lnTo>
                      <a:lnTo>
                        <a:pt x="4915" y="522"/>
                      </a:lnTo>
                      <a:lnTo>
                        <a:pt x="4925" y="534"/>
                      </a:lnTo>
                      <a:lnTo>
                        <a:pt x="4934" y="544"/>
                      </a:lnTo>
                      <a:lnTo>
                        <a:pt x="4943" y="555"/>
                      </a:lnTo>
                      <a:lnTo>
                        <a:pt x="4955" y="565"/>
                      </a:lnTo>
                      <a:lnTo>
                        <a:pt x="4965" y="574"/>
                      </a:lnTo>
                      <a:lnTo>
                        <a:pt x="4977" y="583"/>
                      </a:lnTo>
                      <a:lnTo>
                        <a:pt x="4989" y="592"/>
                      </a:lnTo>
                      <a:lnTo>
                        <a:pt x="5002" y="599"/>
                      </a:lnTo>
                      <a:lnTo>
                        <a:pt x="5015" y="606"/>
                      </a:lnTo>
                      <a:lnTo>
                        <a:pt x="5029" y="612"/>
                      </a:lnTo>
                      <a:lnTo>
                        <a:pt x="5043" y="618"/>
                      </a:lnTo>
                      <a:lnTo>
                        <a:pt x="5058" y="623"/>
                      </a:lnTo>
                      <a:lnTo>
                        <a:pt x="5074" y="628"/>
                      </a:lnTo>
                      <a:lnTo>
                        <a:pt x="5089" y="632"/>
                      </a:lnTo>
                      <a:lnTo>
                        <a:pt x="5106" y="635"/>
                      </a:lnTo>
                      <a:lnTo>
                        <a:pt x="5122" y="637"/>
                      </a:lnTo>
                      <a:lnTo>
                        <a:pt x="5139" y="639"/>
                      </a:lnTo>
                      <a:lnTo>
                        <a:pt x="5158" y="640"/>
                      </a:lnTo>
                      <a:lnTo>
                        <a:pt x="5175" y="641"/>
                      </a:lnTo>
                      <a:lnTo>
                        <a:pt x="5203" y="640"/>
                      </a:lnTo>
                      <a:lnTo>
                        <a:pt x="5229" y="638"/>
                      </a:lnTo>
                      <a:lnTo>
                        <a:pt x="5253" y="635"/>
                      </a:lnTo>
                      <a:lnTo>
                        <a:pt x="5274" y="632"/>
                      </a:lnTo>
                      <a:lnTo>
                        <a:pt x="5294" y="628"/>
                      </a:lnTo>
                      <a:lnTo>
                        <a:pt x="5310" y="622"/>
                      </a:lnTo>
                      <a:lnTo>
                        <a:pt x="5324" y="617"/>
                      </a:lnTo>
                      <a:lnTo>
                        <a:pt x="5337" y="612"/>
                      </a:lnTo>
                      <a:lnTo>
                        <a:pt x="5318" y="523"/>
                      </a:lnTo>
                      <a:close/>
                      <a:moveTo>
                        <a:pt x="4374" y="631"/>
                      </a:moveTo>
                      <a:lnTo>
                        <a:pt x="4374" y="408"/>
                      </a:lnTo>
                      <a:lnTo>
                        <a:pt x="4374" y="371"/>
                      </a:lnTo>
                      <a:lnTo>
                        <a:pt x="4374" y="335"/>
                      </a:lnTo>
                      <a:lnTo>
                        <a:pt x="4374" y="301"/>
                      </a:lnTo>
                      <a:lnTo>
                        <a:pt x="4373" y="269"/>
                      </a:lnTo>
                      <a:lnTo>
                        <a:pt x="4372" y="237"/>
                      </a:lnTo>
                      <a:lnTo>
                        <a:pt x="4371" y="205"/>
                      </a:lnTo>
                      <a:lnTo>
                        <a:pt x="4370" y="175"/>
                      </a:lnTo>
                      <a:lnTo>
                        <a:pt x="4369" y="144"/>
                      </a:lnTo>
                      <a:lnTo>
                        <a:pt x="4371" y="144"/>
                      </a:lnTo>
                      <a:lnTo>
                        <a:pt x="4383" y="170"/>
                      </a:lnTo>
                      <a:lnTo>
                        <a:pt x="4396" y="198"/>
                      </a:lnTo>
                      <a:lnTo>
                        <a:pt x="4410" y="224"/>
                      </a:lnTo>
                      <a:lnTo>
                        <a:pt x="4423" y="251"/>
                      </a:lnTo>
                      <a:lnTo>
                        <a:pt x="4438" y="279"/>
                      </a:lnTo>
                      <a:lnTo>
                        <a:pt x="4453" y="306"/>
                      </a:lnTo>
                      <a:lnTo>
                        <a:pt x="4468" y="332"/>
                      </a:lnTo>
                      <a:lnTo>
                        <a:pt x="4483" y="358"/>
                      </a:lnTo>
                      <a:lnTo>
                        <a:pt x="4644" y="631"/>
                      </a:lnTo>
                      <a:lnTo>
                        <a:pt x="4761" y="631"/>
                      </a:lnTo>
                      <a:lnTo>
                        <a:pt x="4761" y="10"/>
                      </a:lnTo>
                      <a:lnTo>
                        <a:pt x="4657" y="10"/>
                      </a:lnTo>
                      <a:lnTo>
                        <a:pt x="4657" y="226"/>
                      </a:lnTo>
                      <a:lnTo>
                        <a:pt x="4657" y="261"/>
                      </a:lnTo>
                      <a:lnTo>
                        <a:pt x="4658" y="295"/>
                      </a:lnTo>
                      <a:lnTo>
                        <a:pt x="4658" y="328"/>
                      </a:lnTo>
                      <a:lnTo>
                        <a:pt x="4659" y="360"/>
                      </a:lnTo>
                      <a:lnTo>
                        <a:pt x="4661" y="391"/>
                      </a:lnTo>
                      <a:lnTo>
                        <a:pt x="4662" y="422"/>
                      </a:lnTo>
                      <a:lnTo>
                        <a:pt x="4665" y="453"/>
                      </a:lnTo>
                      <a:lnTo>
                        <a:pt x="4667" y="484"/>
                      </a:lnTo>
                      <a:lnTo>
                        <a:pt x="4665" y="485"/>
                      </a:lnTo>
                      <a:lnTo>
                        <a:pt x="4653" y="459"/>
                      </a:lnTo>
                      <a:lnTo>
                        <a:pt x="4642" y="433"/>
                      </a:lnTo>
                      <a:lnTo>
                        <a:pt x="4630" y="407"/>
                      </a:lnTo>
                      <a:lnTo>
                        <a:pt x="4616" y="381"/>
                      </a:lnTo>
                      <a:lnTo>
                        <a:pt x="4603" y="355"/>
                      </a:lnTo>
                      <a:lnTo>
                        <a:pt x="4589" y="328"/>
                      </a:lnTo>
                      <a:lnTo>
                        <a:pt x="4574" y="302"/>
                      </a:lnTo>
                      <a:lnTo>
                        <a:pt x="4559" y="277"/>
                      </a:lnTo>
                      <a:lnTo>
                        <a:pt x="4399" y="10"/>
                      </a:lnTo>
                      <a:lnTo>
                        <a:pt x="4270" y="10"/>
                      </a:lnTo>
                      <a:lnTo>
                        <a:pt x="4270" y="631"/>
                      </a:lnTo>
                      <a:lnTo>
                        <a:pt x="4374" y="631"/>
                      </a:lnTo>
                      <a:close/>
                      <a:moveTo>
                        <a:pt x="3827" y="369"/>
                      </a:moveTo>
                      <a:lnTo>
                        <a:pt x="3876" y="216"/>
                      </a:lnTo>
                      <a:lnTo>
                        <a:pt x="3884" y="187"/>
                      </a:lnTo>
                      <a:lnTo>
                        <a:pt x="3891" y="158"/>
                      </a:lnTo>
                      <a:lnTo>
                        <a:pt x="3898" y="129"/>
                      </a:lnTo>
                      <a:lnTo>
                        <a:pt x="3905" y="100"/>
                      </a:lnTo>
                      <a:lnTo>
                        <a:pt x="3908" y="100"/>
                      </a:lnTo>
                      <a:lnTo>
                        <a:pt x="3915" y="128"/>
                      </a:lnTo>
                      <a:lnTo>
                        <a:pt x="3922" y="157"/>
                      </a:lnTo>
                      <a:lnTo>
                        <a:pt x="3930" y="187"/>
                      </a:lnTo>
                      <a:lnTo>
                        <a:pt x="3938" y="217"/>
                      </a:lnTo>
                      <a:lnTo>
                        <a:pt x="3988" y="369"/>
                      </a:lnTo>
                      <a:lnTo>
                        <a:pt x="3827" y="369"/>
                      </a:lnTo>
                      <a:close/>
                      <a:moveTo>
                        <a:pt x="4006" y="456"/>
                      </a:moveTo>
                      <a:lnTo>
                        <a:pt x="4063" y="631"/>
                      </a:lnTo>
                      <a:lnTo>
                        <a:pt x="4184" y="631"/>
                      </a:lnTo>
                      <a:lnTo>
                        <a:pt x="3983" y="10"/>
                      </a:lnTo>
                      <a:lnTo>
                        <a:pt x="3839" y="10"/>
                      </a:lnTo>
                      <a:lnTo>
                        <a:pt x="3639" y="631"/>
                      </a:lnTo>
                      <a:lnTo>
                        <a:pt x="3756" y="631"/>
                      </a:lnTo>
                      <a:lnTo>
                        <a:pt x="3809" y="456"/>
                      </a:lnTo>
                      <a:lnTo>
                        <a:pt x="4006" y="456"/>
                      </a:lnTo>
                      <a:close/>
                      <a:moveTo>
                        <a:pt x="3389" y="631"/>
                      </a:moveTo>
                      <a:lnTo>
                        <a:pt x="3502" y="631"/>
                      </a:lnTo>
                      <a:lnTo>
                        <a:pt x="3502" y="105"/>
                      </a:lnTo>
                      <a:lnTo>
                        <a:pt x="3680" y="105"/>
                      </a:lnTo>
                      <a:lnTo>
                        <a:pt x="3680" y="10"/>
                      </a:lnTo>
                      <a:lnTo>
                        <a:pt x="3211" y="10"/>
                      </a:lnTo>
                      <a:lnTo>
                        <a:pt x="3211" y="105"/>
                      </a:lnTo>
                      <a:lnTo>
                        <a:pt x="3389" y="105"/>
                      </a:lnTo>
                      <a:lnTo>
                        <a:pt x="3389" y="631"/>
                      </a:lnTo>
                      <a:close/>
                      <a:moveTo>
                        <a:pt x="2906" y="631"/>
                      </a:moveTo>
                      <a:lnTo>
                        <a:pt x="3275" y="631"/>
                      </a:lnTo>
                      <a:lnTo>
                        <a:pt x="3275" y="536"/>
                      </a:lnTo>
                      <a:lnTo>
                        <a:pt x="3020" y="536"/>
                      </a:lnTo>
                      <a:lnTo>
                        <a:pt x="3020" y="10"/>
                      </a:lnTo>
                      <a:lnTo>
                        <a:pt x="2906" y="10"/>
                      </a:lnTo>
                      <a:lnTo>
                        <a:pt x="2906" y="631"/>
                      </a:lnTo>
                      <a:close/>
                      <a:moveTo>
                        <a:pt x="2293" y="10"/>
                      </a:moveTo>
                      <a:lnTo>
                        <a:pt x="2293" y="365"/>
                      </a:lnTo>
                      <a:lnTo>
                        <a:pt x="2293" y="383"/>
                      </a:lnTo>
                      <a:lnTo>
                        <a:pt x="2294" y="400"/>
                      </a:lnTo>
                      <a:lnTo>
                        <a:pt x="2295" y="417"/>
                      </a:lnTo>
                      <a:lnTo>
                        <a:pt x="2297" y="433"/>
                      </a:lnTo>
                      <a:lnTo>
                        <a:pt x="2299" y="449"/>
                      </a:lnTo>
                      <a:lnTo>
                        <a:pt x="2303" y="463"/>
                      </a:lnTo>
                      <a:lnTo>
                        <a:pt x="2306" y="477"/>
                      </a:lnTo>
                      <a:lnTo>
                        <a:pt x="2310" y="491"/>
                      </a:lnTo>
                      <a:lnTo>
                        <a:pt x="2314" y="503"/>
                      </a:lnTo>
                      <a:lnTo>
                        <a:pt x="2319" y="515"/>
                      </a:lnTo>
                      <a:lnTo>
                        <a:pt x="2324" y="528"/>
                      </a:lnTo>
                      <a:lnTo>
                        <a:pt x="2330" y="538"/>
                      </a:lnTo>
                      <a:lnTo>
                        <a:pt x="2336" y="548"/>
                      </a:lnTo>
                      <a:lnTo>
                        <a:pt x="2343" y="559"/>
                      </a:lnTo>
                      <a:lnTo>
                        <a:pt x="2350" y="568"/>
                      </a:lnTo>
                      <a:lnTo>
                        <a:pt x="2357" y="576"/>
                      </a:lnTo>
                      <a:lnTo>
                        <a:pt x="2365" y="584"/>
                      </a:lnTo>
                      <a:lnTo>
                        <a:pt x="2373" y="592"/>
                      </a:lnTo>
                      <a:lnTo>
                        <a:pt x="2383" y="599"/>
                      </a:lnTo>
                      <a:lnTo>
                        <a:pt x="2392" y="605"/>
                      </a:lnTo>
                      <a:lnTo>
                        <a:pt x="2401" y="611"/>
                      </a:lnTo>
                      <a:lnTo>
                        <a:pt x="2411" y="616"/>
                      </a:lnTo>
                      <a:lnTo>
                        <a:pt x="2422" y="621"/>
                      </a:lnTo>
                      <a:lnTo>
                        <a:pt x="2432" y="625"/>
                      </a:lnTo>
                      <a:lnTo>
                        <a:pt x="2443" y="629"/>
                      </a:lnTo>
                      <a:lnTo>
                        <a:pt x="2455" y="633"/>
                      </a:lnTo>
                      <a:lnTo>
                        <a:pt x="2466" y="635"/>
                      </a:lnTo>
                      <a:lnTo>
                        <a:pt x="2478" y="637"/>
                      </a:lnTo>
                      <a:lnTo>
                        <a:pt x="2503" y="640"/>
                      </a:lnTo>
                      <a:lnTo>
                        <a:pt x="2530" y="641"/>
                      </a:lnTo>
                      <a:lnTo>
                        <a:pt x="2543" y="641"/>
                      </a:lnTo>
                      <a:lnTo>
                        <a:pt x="2556" y="640"/>
                      </a:lnTo>
                      <a:lnTo>
                        <a:pt x="2570" y="639"/>
                      </a:lnTo>
                      <a:lnTo>
                        <a:pt x="2583" y="637"/>
                      </a:lnTo>
                      <a:lnTo>
                        <a:pt x="2595" y="635"/>
                      </a:lnTo>
                      <a:lnTo>
                        <a:pt x="2608" y="632"/>
                      </a:lnTo>
                      <a:lnTo>
                        <a:pt x="2619" y="629"/>
                      </a:lnTo>
                      <a:lnTo>
                        <a:pt x="2631" y="624"/>
                      </a:lnTo>
                      <a:lnTo>
                        <a:pt x="2643" y="620"/>
                      </a:lnTo>
                      <a:lnTo>
                        <a:pt x="2653" y="615"/>
                      </a:lnTo>
                      <a:lnTo>
                        <a:pt x="2663" y="610"/>
                      </a:lnTo>
                      <a:lnTo>
                        <a:pt x="2673" y="604"/>
                      </a:lnTo>
                      <a:lnTo>
                        <a:pt x="2683" y="598"/>
                      </a:lnTo>
                      <a:lnTo>
                        <a:pt x="2692" y="591"/>
                      </a:lnTo>
                      <a:lnTo>
                        <a:pt x="2701" y="582"/>
                      </a:lnTo>
                      <a:lnTo>
                        <a:pt x="2709" y="574"/>
                      </a:lnTo>
                      <a:lnTo>
                        <a:pt x="2718" y="566"/>
                      </a:lnTo>
                      <a:lnTo>
                        <a:pt x="2725" y="557"/>
                      </a:lnTo>
                      <a:lnTo>
                        <a:pt x="2732" y="546"/>
                      </a:lnTo>
                      <a:lnTo>
                        <a:pt x="2738" y="536"/>
                      </a:lnTo>
                      <a:lnTo>
                        <a:pt x="2744" y="525"/>
                      </a:lnTo>
                      <a:lnTo>
                        <a:pt x="2750" y="513"/>
                      </a:lnTo>
                      <a:lnTo>
                        <a:pt x="2755" y="501"/>
                      </a:lnTo>
                      <a:lnTo>
                        <a:pt x="2760" y="489"/>
                      </a:lnTo>
                      <a:lnTo>
                        <a:pt x="2764" y="475"/>
                      </a:lnTo>
                      <a:lnTo>
                        <a:pt x="2767" y="461"/>
                      </a:lnTo>
                      <a:lnTo>
                        <a:pt x="2770" y="446"/>
                      </a:lnTo>
                      <a:lnTo>
                        <a:pt x="2772" y="431"/>
                      </a:lnTo>
                      <a:lnTo>
                        <a:pt x="2774" y="416"/>
                      </a:lnTo>
                      <a:lnTo>
                        <a:pt x="2776" y="399"/>
                      </a:lnTo>
                      <a:lnTo>
                        <a:pt x="2777" y="383"/>
                      </a:lnTo>
                      <a:lnTo>
                        <a:pt x="2777" y="364"/>
                      </a:lnTo>
                      <a:lnTo>
                        <a:pt x="2777" y="10"/>
                      </a:lnTo>
                      <a:lnTo>
                        <a:pt x="2664" y="10"/>
                      </a:lnTo>
                      <a:lnTo>
                        <a:pt x="2664" y="372"/>
                      </a:lnTo>
                      <a:lnTo>
                        <a:pt x="2663" y="394"/>
                      </a:lnTo>
                      <a:lnTo>
                        <a:pt x="2661" y="415"/>
                      </a:lnTo>
                      <a:lnTo>
                        <a:pt x="2659" y="433"/>
                      </a:lnTo>
                      <a:lnTo>
                        <a:pt x="2655" y="451"/>
                      </a:lnTo>
                      <a:lnTo>
                        <a:pt x="2650" y="467"/>
                      </a:lnTo>
                      <a:lnTo>
                        <a:pt x="2644" y="481"/>
                      </a:lnTo>
                      <a:lnTo>
                        <a:pt x="2638" y="495"/>
                      </a:lnTo>
                      <a:lnTo>
                        <a:pt x="2629" y="506"/>
                      </a:lnTo>
                      <a:lnTo>
                        <a:pt x="2620" y="516"/>
                      </a:lnTo>
                      <a:lnTo>
                        <a:pt x="2611" y="526"/>
                      </a:lnTo>
                      <a:lnTo>
                        <a:pt x="2600" y="533"/>
                      </a:lnTo>
                      <a:lnTo>
                        <a:pt x="2588" y="539"/>
                      </a:lnTo>
                      <a:lnTo>
                        <a:pt x="2576" y="544"/>
                      </a:lnTo>
                      <a:lnTo>
                        <a:pt x="2563" y="547"/>
                      </a:lnTo>
                      <a:lnTo>
                        <a:pt x="2548" y="549"/>
                      </a:lnTo>
                      <a:lnTo>
                        <a:pt x="2534" y="549"/>
                      </a:lnTo>
                      <a:lnTo>
                        <a:pt x="2519" y="549"/>
                      </a:lnTo>
                      <a:lnTo>
                        <a:pt x="2506" y="547"/>
                      </a:lnTo>
                      <a:lnTo>
                        <a:pt x="2493" y="543"/>
                      </a:lnTo>
                      <a:lnTo>
                        <a:pt x="2481" y="539"/>
                      </a:lnTo>
                      <a:lnTo>
                        <a:pt x="2470" y="533"/>
                      </a:lnTo>
                      <a:lnTo>
                        <a:pt x="2460" y="526"/>
                      </a:lnTo>
                      <a:lnTo>
                        <a:pt x="2449" y="516"/>
                      </a:lnTo>
                      <a:lnTo>
                        <a:pt x="2441" y="506"/>
                      </a:lnTo>
                      <a:lnTo>
                        <a:pt x="2433" y="495"/>
                      </a:lnTo>
                      <a:lnTo>
                        <a:pt x="2426" y="481"/>
                      </a:lnTo>
                      <a:lnTo>
                        <a:pt x="2421" y="467"/>
                      </a:lnTo>
                      <a:lnTo>
                        <a:pt x="2416" y="451"/>
                      </a:lnTo>
                      <a:lnTo>
                        <a:pt x="2411" y="433"/>
                      </a:lnTo>
                      <a:lnTo>
                        <a:pt x="2408" y="415"/>
                      </a:lnTo>
                      <a:lnTo>
                        <a:pt x="2406" y="394"/>
                      </a:lnTo>
                      <a:lnTo>
                        <a:pt x="2406" y="372"/>
                      </a:lnTo>
                      <a:lnTo>
                        <a:pt x="2406" y="10"/>
                      </a:lnTo>
                      <a:lnTo>
                        <a:pt x="2293" y="10"/>
                      </a:lnTo>
                      <a:close/>
                      <a:moveTo>
                        <a:pt x="1789" y="601"/>
                      </a:moveTo>
                      <a:lnTo>
                        <a:pt x="1803" y="609"/>
                      </a:lnTo>
                      <a:lnTo>
                        <a:pt x="1821" y="616"/>
                      </a:lnTo>
                      <a:lnTo>
                        <a:pt x="1840" y="622"/>
                      </a:lnTo>
                      <a:lnTo>
                        <a:pt x="1861" y="629"/>
                      </a:lnTo>
                      <a:lnTo>
                        <a:pt x="1883" y="634"/>
                      </a:lnTo>
                      <a:lnTo>
                        <a:pt x="1908" y="637"/>
                      </a:lnTo>
                      <a:lnTo>
                        <a:pt x="1932" y="640"/>
                      </a:lnTo>
                      <a:lnTo>
                        <a:pt x="1956" y="641"/>
                      </a:lnTo>
                      <a:lnTo>
                        <a:pt x="1986" y="640"/>
                      </a:lnTo>
                      <a:lnTo>
                        <a:pt x="2013" y="637"/>
                      </a:lnTo>
                      <a:lnTo>
                        <a:pt x="2025" y="635"/>
                      </a:lnTo>
                      <a:lnTo>
                        <a:pt x="2037" y="632"/>
                      </a:lnTo>
                      <a:lnTo>
                        <a:pt x="2050" y="629"/>
                      </a:lnTo>
                      <a:lnTo>
                        <a:pt x="2061" y="625"/>
                      </a:lnTo>
                      <a:lnTo>
                        <a:pt x="2071" y="621"/>
                      </a:lnTo>
                      <a:lnTo>
                        <a:pt x="2082" y="617"/>
                      </a:lnTo>
                      <a:lnTo>
                        <a:pt x="2092" y="613"/>
                      </a:lnTo>
                      <a:lnTo>
                        <a:pt x="2101" y="608"/>
                      </a:lnTo>
                      <a:lnTo>
                        <a:pt x="2110" y="603"/>
                      </a:lnTo>
                      <a:lnTo>
                        <a:pt x="2119" y="597"/>
                      </a:lnTo>
                      <a:lnTo>
                        <a:pt x="2127" y="591"/>
                      </a:lnTo>
                      <a:lnTo>
                        <a:pt x="2134" y="584"/>
                      </a:lnTo>
                      <a:lnTo>
                        <a:pt x="2141" y="578"/>
                      </a:lnTo>
                      <a:lnTo>
                        <a:pt x="2147" y="571"/>
                      </a:lnTo>
                      <a:lnTo>
                        <a:pt x="2154" y="564"/>
                      </a:lnTo>
                      <a:lnTo>
                        <a:pt x="2160" y="557"/>
                      </a:lnTo>
                      <a:lnTo>
                        <a:pt x="2170" y="541"/>
                      </a:lnTo>
                      <a:lnTo>
                        <a:pt x="2177" y="526"/>
                      </a:lnTo>
                      <a:lnTo>
                        <a:pt x="2183" y="508"/>
                      </a:lnTo>
                      <a:lnTo>
                        <a:pt x="2189" y="491"/>
                      </a:lnTo>
                      <a:lnTo>
                        <a:pt x="2191" y="472"/>
                      </a:lnTo>
                      <a:lnTo>
                        <a:pt x="2192" y="454"/>
                      </a:lnTo>
                      <a:lnTo>
                        <a:pt x="2192" y="437"/>
                      </a:lnTo>
                      <a:lnTo>
                        <a:pt x="2190" y="422"/>
                      </a:lnTo>
                      <a:lnTo>
                        <a:pt x="2186" y="407"/>
                      </a:lnTo>
                      <a:lnTo>
                        <a:pt x="2182" y="393"/>
                      </a:lnTo>
                      <a:lnTo>
                        <a:pt x="2176" y="380"/>
                      </a:lnTo>
                      <a:lnTo>
                        <a:pt x="2170" y="367"/>
                      </a:lnTo>
                      <a:lnTo>
                        <a:pt x="2162" y="355"/>
                      </a:lnTo>
                      <a:lnTo>
                        <a:pt x="2153" y="344"/>
                      </a:lnTo>
                      <a:lnTo>
                        <a:pt x="2142" y="332"/>
                      </a:lnTo>
                      <a:lnTo>
                        <a:pt x="2130" y="322"/>
                      </a:lnTo>
                      <a:lnTo>
                        <a:pt x="2117" y="313"/>
                      </a:lnTo>
                      <a:lnTo>
                        <a:pt x="2102" y="303"/>
                      </a:lnTo>
                      <a:lnTo>
                        <a:pt x="2087" y="294"/>
                      </a:lnTo>
                      <a:lnTo>
                        <a:pt x="2070" y="286"/>
                      </a:lnTo>
                      <a:lnTo>
                        <a:pt x="2052" y="278"/>
                      </a:lnTo>
                      <a:lnTo>
                        <a:pt x="2032" y="270"/>
                      </a:lnTo>
                      <a:lnTo>
                        <a:pt x="2004" y="258"/>
                      </a:lnTo>
                      <a:lnTo>
                        <a:pt x="1979" y="247"/>
                      </a:lnTo>
                      <a:lnTo>
                        <a:pt x="1969" y="242"/>
                      </a:lnTo>
                      <a:lnTo>
                        <a:pt x="1958" y="236"/>
                      </a:lnTo>
                      <a:lnTo>
                        <a:pt x="1950" y="230"/>
                      </a:lnTo>
                      <a:lnTo>
                        <a:pt x="1942" y="224"/>
                      </a:lnTo>
                      <a:lnTo>
                        <a:pt x="1936" y="219"/>
                      </a:lnTo>
                      <a:lnTo>
                        <a:pt x="1930" y="213"/>
                      </a:lnTo>
                      <a:lnTo>
                        <a:pt x="1924" y="206"/>
                      </a:lnTo>
                      <a:lnTo>
                        <a:pt x="1920" y="200"/>
                      </a:lnTo>
                      <a:lnTo>
                        <a:pt x="1917" y="192"/>
                      </a:lnTo>
                      <a:lnTo>
                        <a:pt x="1915" y="184"/>
                      </a:lnTo>
                      <a:lnTo>
                        <a:pt x="1914" y="177"/>
                      </a:lnTo>
                      <a:lnTo>
                        <a:pt x="1914" y="168"/>
                      </a:lnTo>
                      <a:lnTo>
                        <a:pt x="1914" y="162"/>
                      </a:lnTo>
                      <a:lnTo>
                        <a:pt x="1915" y="154"/>
                      </a:lnTo>
                      <a:lnTo>
                        <a:pt x="1917" y="147"/>
                      </a:lnTo>
                      <a:lnTo>
                        <a:pt x="1919" y="141"/>
                      </a:lnTo>
                      <a:lnTo>
                        <a:pt x="1923" y="135"/>
                      </a:lnTo>
                      <a:lnTo>
                        <a:pt x="1928" y="129"/>
                      </a:lnTo>
                      <a:lnTo>
                        <a:pt x="1933" y="122"/>
                      </a:lnTo>
                      <a:lnTo>
                        <a:pt x="1938" y="117"/>
                      </a:lnTo>
                      <a:lnTo>
                        <a:pt x="1945" y="112"/>
                      </a:lnTo>
                      <a:lnTo>
                        <a:pt x="1952" y="107"/>
                      </a:lnTo>
                      <a:lnTo>
                        <a:pt x="1960" y="103"/>
                      </a:lnTo>
                      <a:lnTo>
                        <a:pt x="1970" y="100"/>
                      </a:lnTo>
                      <a:lnTo>
                        <a:pt x="1980" y="97"/>
                      </a:lnTo>
                      <a:lnTo>
                        <a:pt x="1991" y="95"/>
                      </a:lnTo>
                      <a:lnTo>
                        <a:pt x="2004" y="94"/>
                      </a:lnTo>
                      <a:lnTo>
                        <a:pt x="2016" y="94"/>
                      </a:lnTo>
                      <a:lnTo>
                        <a:pt x="2037" y="94"/>
                      </a:lnTo>
                      <a:lnTo>
                        <a:pt x="2057" y="96"/>
                      </a:lnTo>
                      <a:lnTo>
                        <a:pt x="2075" y="100"/>
                      </a:lnTo>
                      <a:lnTo>
                        <a:pt x="2092" y="104"/>
                      </a:lnTo>
                      <a:lnTo>
                        <a:pt x="2106" y="108"/>
                      </a:lnTo>
                      <a:lnTo>
                        <a:pt x="2120" y="113"/>
                      </a:lnTo>
                      <a:lnTo>
                        <a:pt x="2131" y="118"/>
                      </a:lnTo>
                      <a:lnTo>
                        <a:pt x="2140" y="122"/>
                      </a:lnTo>
                      <a:lnTo>
                        <a:pt x="2167" y="31"/>
                      </a:lnTo>
                      <a:lnTo>
                        <a:pt x="2155" y="25"/>
                      </a:lnTo>
                      <a:lnTo>
                        <a:pt x="2139" y="20"/>
                      </a:lnTo>
                      <a:lnTo>
                        <a:pt x="2124" y="14"/>
                      </a:lnTo>
                      <a:lnTo>
                        <a:pt x="2106" y="9"/>
                      </a:lnTo>
                      <a:lnTo>
                        <a:pt x="2087" y="6"/>
                      </a:lnTo>
                      <a:lnTo>
                        <a:pt x="2065" y="3"/>
                      </a:lnTo>
                      <a:lnTo>
                        <a:pt x="2043" y="1"/>
                      </a:lnTo>
                      <a:lnTo>
                        <a:pt x="2019" y="0"/>
                      </a:lnTo>
                      <a:lnTo>
                        <a:pt x="1994" y="1"/>
                      </a:lnTo>
                      <a:lnTo>
                        <a:pt x="1971" y="4"/>
                      </a:lnTo>
                      <a:lnTo>
                        <a:pt x="1948" y="8"/>
                      </a:lnTo>
                      <a:lnTo>
                        <a:pt x="1928" y="14"/>
                      </a:lnTo>
                      <a:lnTo>
                        <a:pt x="1908" y="22"/>
                      </a:lnTo>
                      <a:lnTo>
                        <a:pt x="1890" y="30"/>
                      </a:lnTo>
                      <a:lnTo>
                        <a:pt x="1873" y="40"/>
                      </a:lnTo>
                      <a:lnTo>
                        <a:pt x="1859" y="51"/>
                      </a:lnTo>
                      <a:lnTo>
                        <a:pt x="1845" y="64"/>
                      </a:lnTo>
                      <a:lnTo>
                        <a:pt x="1833" y="77"/>
                      </a:lnTo>
                      <a:lnTo>
                        <a:pt x="1823" y="93"/>
                      </a:lnTo>
                      <a:lnTo>
                        <a:pt x="1815" y="108"/>
                      </a:lnTo>
                      <a:lnTo>
                        <a:pt x="1808" y="124"/>
                      </a:lnTo>
                      <a:lnTo>
                        <a:pt x="1803" y="142"/>
                      </a:lnTo>
                      <a:lnTo>
                        <a:pt x="1800" y="159"/>
                      </a:lnTo>
                      <a:lnTo>
                        <a:pt x="1799" y="179"/>
                      </a:lnTo>
                      <a:lnTo>
                        <a:pt x="1800" y="194"/>
                      </a:lnTo>
                      <a:lnTo>
                        <a:pt x="1802" y="211"/>
                      </a:lnTo>
                      <a:lnTo>
                        <a:pt x="1806" y="225"/>
                      </a:lnTo>
                      <a:lnTo>
                        <a:pt x="1811" y="240"/>
                      </a:lnTo>
                      <a:lnTo>
                        <a:pt x="1818" y="253"/>
                      </a:lnTo>
                      <a:lnTo>
                        <a:pt x="1825" y="265"/>
                      </a:lnTo>
                      <a:lnTo>
                        <a:pt x="1834" y="277"/>
                      </a:lnTo>
                      <a:lnTo>
                        <a:pt x="1844" y="288"/>
                      </a:lnTo>
                      <a:lnTo>
                        <a:pt x="1857" y="299"/>
                      </a:lnTo>
                      <a:lnTo>
                        <a:pt x="1869" y="310"/>
                      </a:lnTo>
                      <a:lnTo>
                        <a:pt x="1882" y="319"/>
                      </a:lnTo>
                      <a:lnTo>
                        <a:pt x="1898" y="328"/>
                      </a:lnTo>
                      <a:lnTo>
                        <a:pt x="1913" y="336"/>
                      </a:lnTo>
                      <a:lnTo>
                        <a:pt x="1931" y="345"/>
                      </a:lnTo>
                      <a:lnTo>
                        <a:pt x="1948" y="352"/>
                      </a:lnTo>
                      <a:lnTo>
                        <a:pt x="1967" y="359"/>
                      </a:lnTo>
                      <a:lnTo>
                        <a:pt x="1994" y="369"/>
                      </a:lnTo>
                      <a:lnTo>
                        <a:pt x="2017" y="381"/>
                      </a:lnTo>
                      <a:lnTo>
                        <a:pt x="2027" y="386"/>
                      </a:lnTo>
                      <a:lnTo>
                        <a:pt x="2036" y="392"/>
                      </a:lnTo>
                      <a:lnTo>
                        <a:pt x="2044" y="397"/>
                      </a:lnTo>
                      <a:lnTo>
                        <a:pt x="2051" y="403"/>
                      </a:lnTo>
                      <a:lnTo>
                        <a:pt x="2057" y="409"/>
                      </a:lnTo>
                      <a:lnTo>
                        <a:pt x="2062" y="417"/>
                      </a:lnTo>
                      <a:lnTo>
                        <a:pt x="2067" y="423"/>
                      </a:lnTo>
                      <a:lnTo>
                        <a:pt x="2070" y="430"/>
                      </a:lnTo>
                      <a:lnTo>
                        <a:pt x="2073" y="437"/>
                      </a:lnTo>
                      <a:lnTo>
                        <a:pt x="2075" y="445"/>
                      </a:lnTo>
                      <a:lnTo>
                        <a:pt x="2077" y="454"/>
                      </a:lnTo>
                      <a:lnTo>
                        <a:pt x="2077" y="462"/>
                      </a:lnTo>
                      <a:lnTo>
                        <a:pt x="2077" y="471"/>
                      </a:lnTo>
                      <a:lnTo>
                        <a:pt x="2074" y="480"/>
                      </a:lnTo>
                      <a:lnTo>
                        <a:pt x="2072" y="489"/>
                      </a:lnTo>
                      <a:lnTo>
                        <a:pt x="2069" y="497"/>
                      </a:lnTo>
                      <a:lnTo>
                        <a:pt x="2065" y="504"/>
                      </a:lnTo>
                      <a:lnTo>
                        <a:pt x="2060" y="511"/>
                      </a:lnTo>
                      <a:lnTo>
                        <a:pt x="2054" y="517"/>
                      </a:lnTo>
                      <a:lnTo>
                        <a:pt x="2048" y="524"/>
                      </a:lnTo>
                      <a:lnTo>
                        <a:pt x="2040" y="529"/>
                      </a:lnTo>
                      <a:lnTo>
                        <a:pt x="2031" y="533"/>
                      </a:lnTo>
                      <a:lnTo>
                        <a:pt x="2022" y="537"/>
                      </a:lnTo>
                      <a:lnTo>
                        <a:pt x="2012" y="540"/>
                      </a:lnTo>
                      <a:lnTo>
                        <a:pt x="2002" y="543"/>
                      </a:lnTo>
                      <a:lnTo>
                        <a:pt x="1989" y="545"/>
                      </a:lnTo>
                      <a:lnTo>
                        <a:pt x="1977" y="546"/>
                      </a:lnTo>
                      <a:lnTo>
                        <a:pt x="1965" y="546"/>
                      </a:lnTo>
                      <a:lnTo>
                        <a:pt x="1943" y="546"/>
                      </a:lnTo>
                      <a:lnTo>
                        <a:pt x="1921" y="543"/>
                      </a:lnTo>
                      <a:lnTo>
                        <a:pt x="1901" y="540"/>
                      </a:lnTo>
                      <a:lnTo>
                        <a:pt x="1881" y="535"/>
                      </a:lnTo>
                      <a:lnTo>
                        <a:pt x="1863" y="529"/>
                      </a:lnTo>
                      <a:lnTo>
                        <a:pt x="1845" y="523"/>
                      </a:lnTo>
                      <a:lnTo>
                        <a:pt x="1829" y="514"/>
                      </a:lnTo>
                      <a:lnTo>
                        <a:pt x="1815" y="507"/>
                      </a:lnTo>
                      <a:lnTo>
                        <a:pt x="1789" y="601"/>
                      </a:lnTo>
                      <a:close/>
                      <a:moveTo>
                        <a:pt x="1300" y="631"/>
                      </a:moveTo>
                      <a:lnTo>
                        <a:pt x="1300" y="408"/>
                      </a:lnTo>
                      <a:lnTo>
                        <a:pt x="1300" y="371"/>
                      </a:lnTo>
                      <a:lnTo>
                        <a:pt x="1299" y="335"/>
                      </a:lnTo>
                      <a:lnTo>
                        <a:pt x="1299" y="301"/>
                      </a:lnTo>
                      <a:lnTo>
                        <a:pt x="1298" y="269"/>
                      </a:lnTo>
                      <a:lnTo>
                        <a:pt x="1298" y="237"/>
                      </a:lnTo>
                      <a:lnTo>
                        <a:pt x="1297" y="205"/>
                      </a:lnTo>
                      <a:lnTo>
                        <a:pt x="1295" y="175"/>
                      </a:lnTo>
                      <a:lnTo>
                        <a:pt x="1294" y="144"/>
                      </a:lnTo>
                      <a:lnTo>
                        <a:pt x="1297" y="144"/>
                      </a:lnTo>
                      <a:lnTo>
                        <a:pt x="1308" y="170"/>
                      </a:lnTo>
                      <a:lnTo>
                        <a:pt x="1321" y="198"/>
                      </a:lnTo>
                      <a:lnTo>
                        <a:pt x="1335" y="224"/>
                      </a:lnTo>
                      <a:lnTo>
                        <a:pt x="1348" y="251"/>
                      </a:lnTo>
                      <a:lnTo>
                        <a:pt x="1362" y="279"/>
                      </a:lnTo>
                      <a:lnTo>
                        <a:pt x="1378" y="306"/>
                      </a:lnTo>
                      <a:lnTo>
                        <a:pt x="1392" y="332"/>
                      </a:lnTo>
                      <a:lnTo>
                        <a:pt x="1408" y="358"/>
                      </a:lnTo>
                      <a:lnTo>
                        <a:pt x="1569" y="631"/>
                      </a:lnTo>
                      <a:lnTo>
                        <a:pt x="1686" y="631"/>
                      </a:lnTo>
                      <a:lnTo>
                        <a:pt x="1686" y="10"/>
                      </a:lnTo>
                      <a:lnTo>
                        <a:pt x="1582" y="10"/>
                      </a:lnTo>
                      <a:lnTo>
                        <a:pt x="1582" y="226"/>
                      </a:lnTo>
                      <a:lnTo>
                        <a:pt x="1582" y="261"/>
                      </a:lnTo>
                      <a:lnTo>
                        <a:pt x="1582" y="295"/>
                      </a:lnTo>
                      <a:lnTo>
                        <a:pt x="1583" y="328"/>
                      </a:lnTo>
                      <a:lnTo>
                        <a:pt x="1584" y="360"/>
                      </a:lnTo>
                      <a:lnTo>
                        <a:pt x="1585" y="391"/>
                      </a:lnTo>
                      <a:lnTo>
                        <a:pt x="1587" y="422"/>
                      </a:lnTo>
                      <a:lnTo>
                        <a:pt x="1589" y="453"/>
                      </a:lnTo>
                      <a:lnTo>
                        <a:pt x="1592" y="484"/>
                      </a:lnTo>
                      <a:lnTo>
                        <a:pt x="1589" y="485"/>
                      </a:lnTo>
                      <a:lnTo>
                        <a:pt x="1578" y="459"/>
                      </a:lnTo>
                      <a:lnTo>
                        <a:pt x="1567" y="433"/>
                      </a:lnTo>
                      <a:lnTo>
                        <a:pt x="1555" y="407"/>
                      </a:lnTo>
                      <a:lnTo>
                        <a:pt x="1541" y="381"/>
                      </a:lnTo>
                      <a:lnTo>
                        <a:pt x="1528" y="355"/>
                      </a:lnTo>
                      <a:lnTo>
                        <a:pt x="1513" y="328"/>
                      </a:lnTo>
                      <a:lnTo>
                        <a:pt x="1499" y="302"/>
                      </a:lnTo>
                      <a:lnTo>
                        <a:pt x="1484" y="277"/>
                      </a:lnTo>
                      <a:lnTo>
                        <a:pt x="1324" y="10"/>
                      </a:lnTo>
                      <a:lnTo>
                        <a:pt x="1195" y="10"/>
                      </a:lnTo>
                      <a:lnTo>
                        <a:pt x="1195" y="631"/>
                      </a:lnTo>
                      <a:lnTo>
                        <a:pt x="1300" y="631"/>
                      </a:lnTo>
                      <a:close/>
                      <a:moveTo>
                        <a:pt x="804" y="550"/>
                      </a:moveTo>
                      <a:lnTo>
                        <a:pt x="795" y="549"/>
                      </a:lnTo>
                      <a:lnTo>
                        <a:pt x="785" y="549"/>
                      </a:lnTo>
                      <a:lnTo>
                        <a:pt x="776" y="547"/>
                      </a:lnTo>
                      <a:lnTo>
                        <a:pt x="766" y="545"/>
                      </a:lnTo>
                      <a:lnTo>
                        <a:pt x="757" y="543"/>
                      </a:lnTo>
                      <a:lnTo>
                        <a:pt x="749" y="540"/>
                      </a:lnTo>
                      <a:lnTo>
                        <a:pt x="741" y="536"/>
                      </a:lnTo>
                      <a:lnTo>
                        <a:pt x="733" y="532"/>
                      </a:lnTo>
                      <a:lnTo>
                        <a:pt x="724" y="527"/>
                      </a:lnTo>
                      <a:lnTo>
                        <a:pt x="717" y="523"/>
                      </a:lnTo>
                      <a:lnTo>
                        <a:pt x="710" y="516"/>
                      </a:lnTo>
                      <a:lnTo>
                        <a:pt x="703" y="510"/>
                      </a:lnTo>
                      <a:lnTo>
                        <a:pt x="690" y="497"/>
                      </a:lnTo>
                      <a:lnTo>
                        <a:pt x="679" y="482"/>
                      </a:lnTo>
                      <a:lnTo>
                        <a:pt x="668" y="466"/>
                      </a:lnTo>
                      <a:lnTo>
                        <a:pt x="660" y="449"/>
                      </a:lnTo>
                      <a:lnTo>
                        <a:pt x="651" y="430"/>
                      </a:lnTo>
                      <a:lnTo>
                        <a:pt x="645" y="410"/>
                      </a:lnTo>
                      <a:lnTo>
                        <a:pt x="640" y="389"/>
                      </a:lnTo>
                      <a:lnTo>
                        <a:pt x="637" y="367"/>
                      </a:lnTo>
                      <a:lnTo>
                        <a:pt x="634" y="346"/>
                      </a:lnTo>
                      <a:lnTo>
                        <a:pt x="634" y="322"/>
                      </a:lnTo>
                      <a:lnTo>
                        <a:pt x="634" y="299"/>
                      </a:lnTo>
                      <a:lnTo>
                        <a:pt x="636" y="277"/>
                      </a:lnTo>
                      <a:lnTo>
                        <a:pt x="640" y="255"/>
                      </a:lnTo>
                      <a:lnTo>
                        <a:pt x="645" y="235"/>
                      </a:lnTo>
                      <a:lnTo>
                        <a:pt x="651" y="214"/>
                      </a:lnTo>
                      <a:lnTo>
                        <a:pt x="659" y="194"/>
                      </a:lnTo>
                      <a:lnTo>
                        <a:pt x="668" y="177"/>
                      </a:lnTo>
                      <a:lnTo>
                        <a:pt x="677" y="160"/>
                      </a:lnTo>
                      <a:lnTo>
                        <a:pt x="689" y="145"/>
                      </a:lnTo>
                      <a:lnTo>
                        <a:pt x="702" y="132"/>
                      </a:lnTo>
                      <a:lnTo>
                        <a:pt x="709" y="126"/>
                      </a:lnTo>
                      <a:lnTo>
                        <a:pt x="716" y="119"/>
                      </a:lnTo>
                      <a:lnTo>
                        <a:pt x="723" y="114"/>
                      </a:lnTo>
                      <a:lnTo>
                        <a:pt x="732" y="109"/>
                      </a:lnTo>
                      <a:lnTo>
                        <a:pt x="740" y="105"/>
                      </a:lnTo>
                      <a:lnTo>
                        <a:pt x="748" y="102"/>
                      </a:lnTo>
                      <a:lnTo>
                        <a:pt x="757" y="99"/>
                      </a:lnTo>
                      <a:lnTo>
                        <a:pt x="766" y="96"/>
                      </a:lnTo>
                      <a:lnTo>
                        <a:pt x="776" y="94"/>
                      </a:lnTo>
                      <a:lnTo>
                        <a:pt x="786" y="92"/>
                      </a:lnTo>
                      <a:lnTo>
                        <a:pt x="795" y="91"/>
                      </a:lnTo>
                      <a:lnTo>
                        <a:pt x="807" y="91"/>
                      </a:lnTo>
                      <a:lnTo>
                        <a:pt x="817" y="91"/>
                      </a:lnTo>
                      <a:lnTo>
                        <a:pt x="827" y="92"/>
                      </a:lnTo>
                      <a:lnTo>
                        <a:pt x="836" y="94"/>
                      </a:lnTo>
                      <a:lnTo>
                        <a:pt x="846" y="96"/>
                      </a:lnTo>
                      <a:lnTo>
                        <a:pt x="855" y="99"/>
                      </a:lnTo>
                      <a:lnTo>
                        <a:pt x="864" y="102"/>
                      </a:lnTo>
                      <a:lnTo>
                        <a:pt x="872" y="106"/>
                      </a:lnTo>
                      <a:lnTo>
                        <a:pt x="881" y="110"/>
                      </a:lnTo>
                      <a:lnTo>
                        <a:pt x="889" y="114"/>
                      </a:lnTo>
                      <a:lnTo>
                        <a:pt x="896" y="120"/>
                      </a:lnTo>
                      <a:lnTo>
                        <a:pt x="903" y="126"/>
                      </a:lnTo>
                      <a:lnTo>
                        <a:pt x="910" y="132"/>
                      </a:lnTo>
                      <a:lnTo>
                        <a:pt x="923" y="145"/>
                      </a:lnTo>
                      <a:lnTo>
                        <a:pt x="934" y="160"/>
                      </a:lnTo>
                      <a:lnTo>
                        <a:pt x="944" y="177"/>
                      </a:lnTo>
                      <a:lnTo>
                        <a:pt x="952" y="194"/>
                      </a:lnTo>
                      <a:lnTo>
                        <a:pt x="961" y="214"/>
                      </a:lnTo>
                      <a:lnTo>
                        <a:pt x="967" y="234"/>
                      </a:lnTo>
                      <a:lnTo>
                        <a:pt x="971" y="254"/>
                      </a:lnTo>
                      <a:lnTo>
                        <a:pt x="974" y="275"/>
                      </a:lnTo>
                      <a:lnTo>
                        <a:pt x="976" y="296"/>
                      </a:lnTo>
                      <a:lnTo>
                        <a:pt x="977" y="318"/>
                      </a:lnTo>
                      <a:lnTo>
                        <a:pt x="976" y="343"/>
                      </a:lnTo>
                      <a:lnTo>
                        <a:pt x="974" y="365"/>
                      </a:lnTo>
                      <a:lnTo>
                        <a:pt x="971" y="388"/>
                      </a:lnTo>
                      <a:lnTo>
                        <a:pt x="966" y="409"/>
                      </a:lnTo>
                      <a:lnTo>
                        <a:pt x="960" y="430"/>
                      </a:lnTo>
                      <a:lnTo>
                        <a:pt x="951" y="449"/>
                      </a:lnTo>
                      <a:lnTo>
                        <a:pt x="943" y="467"/>
                      </a:lnTo>
                      <a:lnTo>
                        <a:pt x="933" y="482"/>
                      </a:lnTo>
                      <a:lnTo>
                        <a:pt x="921" y="498"/>
                      </a:lnTo>
                      <a:lnTo>
                        <a:pt x="908" y="511"/>
                      </a:lnTo>
                      <a:lnTo>
                        <a:pt x="901" y="517"/>
                      </a:lnTo>
                      <a:lnTo>
                        <a:pt x="894" y="523"/>
                      </a:lnTo>
                      <a:lnTo>
                        <a:pt x="887" y="528"/>
                      </a:lnTo>
                      <a:lnTo>
                        <a:pt x="878" y="532"/>
                      </a:lnTo>
                      <a:lnTo>
                        <a:pt x="870" y="536"/>
                      </a:lnTo>
                      <a:lnTo>
                        <a:pt x="862" y="540"/>
                      </a:lnTo>
                      <a:lnTo>
                        <a:pt x="854" y="543"/>
                      </a:lnTo>
                      <a:lnTo>
                        <a:pt x="845" y="545"/>
                      </a:lnTo>
                      <a:lnTo>
                        <a:pt x="835" y="547"/>
                      </a:lnTo>
                      <a:lnTo>
                        <a:pt x="826" y="549"/>
                      </a:lnTo>
                      <a:lnTo>
                        <a:pt x="816" y="549"/>
                      </a:lnTo>
                      <a:lnTo>
                        <a:pt x="805" y="550"/>
                      </a:lnTo>
                      <a:lnTo>
                        <a:pt x="804" y="550"/>
                      </a:lnTo>
                      <a:close/>
                      <a:moveTo>
                        <a:pt x="802" y="641"/>
                      </a:moveTo>
                      <a:lnTo>
                        <a:pt x="818" y="641"/>
                      </a:lnTo>
                      <a:lnTo>
                        <a:pt x="833" y="640"/>
                      </a:lnTo>
                      <a:lnTo>
                        <a:pt x="849" y="638"/>
                      </a:lnTo>
                      <a:lnTo>
                        <a:pt x="863" y="636"/>
                      </a:lnTo>
                      <a:lnTo>
                        <a:pt x="878" y="633"/>
                      </a:lnTo>
                      <a:lnTo>
                        <a:pt x="893" y="629"/>
                      </a:lnTo>
                      <a:lnTo>
                        <a:pt x="906" y="624"/>
                      </a:lnTo>
                      <a:lnTo>
                        <a:pt x="920" y="619"/>
                      </a:lnTo>
                      <a:lnTo>
                        <a:pt x="933" y="613"/>
                      </a:lnTo>
                      <a:lnTo>
                        <a:pt x="946" y="607"/>
                      </a:lnTo>
                      <a:lnTo>
                        <a:pt x="959" y="600"/>
                      </a:lnTo>
                      <a:lnTo>
                        <a:pt x="970" y="593"/>
                      </a:lnTo>
                      <a:lnTo>
                        <a:pt x="982" y="584"/>
                      </a:lnTo>
                      <a:lnTo>
                        <a:pt x="993" y="575"/>
                      </a:lnTo>
                      <a:lnTo>
                        <a:pt x="1004" y="566"/>
                      </a:lnTo>
                      <a:lnTo>
                        <a:pt x="1013" y="556"/>
                      </a:lnTo>
                      <a:lnTo>
                        <a:pt x="1023" y="545"/>
                      </a:lnTo>
                      <a:lnTo>
                        <a:pt x="1033" y="533"/>
                      </a:lnTo>
                      <a:lnTo>
                        <a:pt x="1041" y="522"/>
                      </a:lnTo>
                      <a:lnTo>
                        <a:pt x="1049" y="509"/>
                      </a:lnTo>
                      <a:lnTo>
                        <a:pt x="1056" y="496"/>
                      </a:lnTo>
                      <a:lnTo>
                        <a:pt x="1063" y="482"/>
                      </a:lnTo>
                      <a:lnTo>
                        <a:pt x="1070" y="468"/>
                      </a:lnTo>
                      <a:lnTo>
                        <a:pt x="1076" y="453"/>
                      </a:lnTo>
                      <a:lnTo>
                        <a:pt x="1081" y="437"/>
                      </a:lnTo>
                      <a:lnTo>
                        <a:pt x="1085" y="422"/>
                      </a:lnTo>
                      <a:lnTo>
                        <a:pt x="1089" y="405"/>
                      </a:lnTo>
                      <a:lnTo>
                        <a:pt x="1092" y="388"/>
                      </a:lnTo>
                      <a:lnTo>
                        <a:pt x="1094" y="370"/>
                      </a:lnTo>
                      <a:lnTo>
                        <a:pt x="1096" y="352"/>
                      </a:lnTo>
                      <a:lnTo>
                        <a:pt x="1097" y="333"/>
                      </a:lnTo>
                      <a:lnTo>
                        <a:pt x="1097" y="314"/>
                      </a:lnTo>
                      <a:lnTo>
                        <a:pt x="1097" y="297"/>
                      </a:lnTo>
                      <a:lnTo>
                        <a:pt x="1096" y="281"/>
                      </a:lnTo>
                      <a:lnTo>
                        <a:pt x="1095" y="265"/>
                      </a:lnTo>
                      <a:lnTo>
                        <a:pt x="1093" y="250"/>
                      </a:lnTo>
                      <a:lnTo>
                        <a:pt x="1090" y="235"/>
                      </a:lnTo>
                      <a:lnTo>
                        <a:pt x="1087" y="219"/>
                      </a:lnTo>
                      <a:lnTo>
                        <a:pt x="1083" y="205"/>
                      </a:lnTo>
                      <a:lnTo>
                        <a:pt x="1078" y="190"/>
                      </a:lnTo>
                      <a:lnTo>
                        <a:pt x="1073" y="176"/>
                      </a:lnTo>
                      <a:lnTo>
                        <a:pt x="1068" y="163"/>
                      </a:lnTo>
                      <a:lnTo>
                        <a:pt x="1061" y="149"/>
                      </a:lnTo>
                      <a:lnTo>
                        <a:pt x="1054" y="137"/>
                      </a:lnTo>
                      <a:lnTo>
                        <a:pt x="1047" y="124"/>
                      </a:lnTo>
                      <a:lnTo>
                        <a:pt x="1039" y="113"/>
                      </a:lnTo>
                      <a:lnTo>
                        <a:pt x="1031" y="102"/>
                      </a:lnTo>
                      <a:lnTo>
                        <a:pt x="1021" y="91"/>
                      </a:lnTo>
                      <a:lnTo>
                        <a:pt x="1012" y="80"/>
                      </a:lnTo>
                      <a:lnTo>
                        <a:pt x="1002" y="71"/>
                      </a:lnTo>
                      <a:lnTo>
                        <a:pt x="991" y="62"/>
                      </a:lnTo>
                      <a:lnTo>
                        <a:pt x="980" y="52"/>
                      </a:lnTo>
                      <a:lnTo>
                        <a:pt x="969" y="44"/>
                      </a:lnTo>
                      <a:lnTo>
                        <a:pt x="957" y="37"/>
                      </a:lnTo>
                      <a:lnTo>
                        <a:pt x="944" y="30"/>
                      </a:lnTo>
                      <a:lnTo>
                        <a:pt x="932" y="24"/>
                      </a:lnTo>
                      <a:lnTo>
                        <a:pt x="917" y="19"/>
                      </a:lnTo>
                      <a:lnTo>
                        <a:pt x="904" y="13"/>
                      </a:lnTo>
                      <a:lnTo>
                        <a:pt x="890" y="9"/>
                      </a:lnTo>
                      <a:lnTo>
                        <a:pt x="874" y="6"/>
                      </a:lnTo>
                      <a:lnTo>
                        <a:pt x="859" y="3"/>
                      </a:lnTo>
                      <a:lnTo>
                        <a:pt x="844" y="2"/>
                      </a:lnTo>
                      <a:lnTo>
                        <a:pt x="827" y="0"/>
                      </a:lnTo>
                      <a:lnTo>
                        <a:pt x="811" y="0"/>
                      </a:lnTo>
                      <a:lnTo>
                        <a:pt x="794" y="0"/>
                      </a:lnTo>
                      <a:lnTo>
                        <a:pt x="778" y="2"/>
                      </a:lnTo>
                      <a:lnTo>
                        <a:pt x="762" y="3"/>
                      </a:lnTo>
                      <a:lnTo>
                        <a:pt x="747" y="6"/>
                      </a:lnTo>
                      <a:lnTo>
                        <a:pt x="733" y="9"/>
                      </a:lnTo>
                      <a:lnTo>
                        <a:pt x="718" y="13"/>
                      </a:lnTo>
                      <a:lnTo>
                        <a:pt x="704" y="19"/>
                      </a:lnTo>
                      <a:lnTo>
                        <a:pt x="690" y="24"/>
                      </a:lnTo>
                      <a:lnTo>
                        <a:pt x="677" y="30"/>
                      </a:lnTo>
                      <a:lnTo>
                        <a:pt x="665" y="37"/>
                      </a:lnTo>
                      <a:lnTo>
                        <a:pt x="652" y="44"/>
                      </a:lnTo>
                      <a:lnTo>
                        <a:pt x="640" y="52"/>
                      </a:lnTo>
                      <a:lnTo>
                        <a:pt x="629" y="62"/>
                      </a:lnTo>
                      <a:lnTo>
                        <a:pt x="617" y="71"/>
                      </a:lnTo>
                      <a:lnTo>
                        <a:pt x="607" y="80"/>
                      </a:lnTo>
                      <a:lnTo>
                        <a:pt x="597" y="92"/>
                      </a:lnTo>
                      <a:lnTo>
                        <a:pt x="588" y="102"/>
                      </a:lnTo>
                      <a:lnTo>
                        <a:pt x="578" y="114"/>
                      </a:lnTo>
                      <a:lnTo>
                        <a:pt x="570" y="126"/>
                      </a:lnTo>
                      <a:lnTo>
                        <a:pt x="562" y="139"/>
                      </a:lnTo>
                      <a:lnTo>
                        <a:pt x="555" y="151"/>
                      </a:lnTo>
                      <a:lnTo>
                        <a:pt x="549" y="166"/>
                      </a:lnTo>
                      <a:lnTo>
                        <a:pt x="542" y="179"/>
                      </a:lnTo>
                      <a:lnTo>
                        <a:pt x="536" y="194"/>
                      </a:lnTo>
                      <a:lnTo>
                        <a:pt x="531" y="209"/>
                      </a:lnTo>
                      <a:lnTo>
                        <a:pt x="527" y="224"/>
                      </a:lnTo>
                      <a:lnTo>
                        <a:pt x="524" y="241"/>
                      </a:lnTo>
                      <a:lnTo>
                        <a:pt x="521" y="256"/>
                      </a:lnTo>
                      <a:lnTo>
                        <a:pt x="518" y="273"/>
                      </a:lnTo>
                      <a:lnTo>
                        <a:pt x="517" y="290"/>
                      </a:lnTo>
                      <a:lnTo>
                        <a:pt x="516" y="308"/>
                      </a:lnTo>
                      <a:lnTo>
                        <a:pt x="515" y="325"/>
                      </a:lnTo>
                      <a:lnTo>
                        <a:pt x="516" y="342"/>
                      </a:lnTo>
                      <a:lnTo>
                        <a:pt x="517" y="359"/>
                      </a:lnTo>
                      <a:lnTo>
                        <a:pt x="518" y="374"/>
                      </a:lnTo>
                      <a:lnTo>
                        <a:pt x="520" y="391"/>
                      </a:lnTo>
                      <a:lnTo>
                        <a:pt x="523" y="406"/>
                      </a:lnTo>
                      <a:lnTo>
                        <a:pt x="526" y="422"/>
                      </a:lnTo>
                      <a:lnTo>
                        <a:pt x="530" y="436"/>
                      </a:lnTo>
                      <a:lnTo>
                        <a:pt x="535" y="452"/>
                      </a:lnTo>
                      <a:lnTo>
                        <a:pt x="540" y="465"/>
                      </a:lnTo>
                      <a:lnTo>
                        <a:pt x="547" y="479"/>
                      </a:lnTo>
                      <a:lnTo>
                        <a:pt x="553" y="492"/>
                      </a:lnTo>
                      <a:lnTo>
                        <a:pt x="559" y="505"/>
                      </a:lnTo>
                      <a:lnTo>
                        <a:pt x="567" y="517"/>
                      </a:lnTo>
                      <a:lnTo>
                        <a:pt x="575" y="529"/>
                      </a:lnTo>
                      <a:lnTo>
                        <a:pt x="584" y="540"/>
                      </a:lnTo>
                      <a:lnTo>
                        <a:pt x="593" y="551"/>
                      </a:lnTo>
                      <a:lnTo>
                        <a:pt x="602" y="562"/>
                      </a:lnTo>
                      <a:lnTo>
                        <a:pt x="612" y="571"/>
                      </a:lnTo>
                      <a:lnTo>
                        <a:pt x="623" y="580"/>
                      </a:lnTo>
                      <a:lnTo>
                        <a:pt x="634" y="588"/>
                      </a:lnTo>
                      <a:lnTo>
                        <a:pt x="645" y="597"/>
                      </a:lnTo>
                      <a:lnTo>
                        <a:pt x="658" y="604"/>
                      </a:lnTo>
                      <a:lnTo>
                        <a:pt x="670" y="611"/>
                      </a:lnTo>
                      <a:lnTo>
                        <a:pt x="682" y="617"/>
                      </a:lnTo>
                      <a:lnTo>
                        <a:pt x="696" y="622"/>
                      </a:lnTo>
                      <a:lnTo>
                        <a:pt x="710" y="628"/>
                      </a:lnTo>
                      <a:lnTo>
                        <a:pt x="724" y="632"/>
                      </a:lnTo>
                      <a:lnTo>
                        <a:pt x="739" y="635"/>
                      </a:lnTo>
                      <a:lnTo>
                        <a:pt x="753" y="638"/>
                      </a:lnTo>
                      <a:lnTo>
                        <a:pt x="769" y="640"/>
                      </a:lnTo>
                      <a:lnTo>
                        <a:pt x="785" y="641"/>
                      </a:lnTo>
                      <a:lnTo>
                        <a:pt x="801" y="641"/>
                      </a:lnTo>
                      <a:lnTo>
                        <a:pt x="802" y="641"/>
                      </a:lnTo>
                      <a:close/>
                      <a:moveTo>
                        <a:pt x="458" y="523"/>
                      </a:moveTo>
                      <a:lnTo>
                        <a:pt x="447" y="528"/>
                      </a:lnTo>
                      <a:lnTo>
                        <a:pt x="434" y="532"/>
                      </a:lnTo>
                      <a:lnTo>
                        <a:pt x="418" y="536"/>
                      </a:lnTo>
                      <a:lnTo>
                        <a:pt x="403" y="539"/>
                      </a:lnTo>
                      <a:lnTo>
                        <a:pt x="386" y="542"/>
                      </a:lnTo>
                      <a:lnTo>
                        <a:pt x="370" y="544"/>
                      </a:lnTo>
                      <a:lnTo>
                        <a:pt x="352" y="545"/>
                      </a:lnTo>
                      <a:lnTo>
                        <a:pt x="335" y="545"/>
                      </a:lnTo>
                      <a:lnTo>
                        <a:pt x="323" y="545"/>
                      </a:lnTo>
                      <a:lnTo>
                        <a:pt x="310" y="544"/>
                      </a:lnTo>
                      <a:lnTo>
                        <a:pt x="298" y="543"/>
                      </a:lnTo>
                      <a:lnTo>
                        <a:pt x="287" y="541"/>
                      </a:lnTo>
                      <a:lnTo>
                        <a:pt x="275" y="539"/>
                      </a:lnTo>
                      <a:lnTo>
                        <a:pt x="265" y="537"/>
                      </a:lnTo>
                      <a:lnTo>
                        <a:pt x="254" y="534"/>
                      </a:lnTo>
                      <a:lnTo>
                        <a:pt x="243" y="530"/>
                      </a:lnTo>
                      <a:lnTo>
                        <a:pt x="234" y="526"/>
                      </a:lnTo>
                      <a:lnTo>
                        <a:pt x="225" y="522"/>
                      </a:lnTo>
                      <a:lnTo>
                        <a:pt x="216" y="516"/>
                      </a:lnTo>
                      <a:lnTo>
                        <a:pt x="207" y="511"/>
                      </a:lnTo>
                      <a:lnTo>
                        <a:pt x="198" y="505"/>
                      </a:lnTo>
                      <a:lnTo>
                        <a:pt x="191" y="499"/>
                      </a:lnTo>
                      <a:lnTo>
                        <a:pt x="183" y="492"/>
                      </a:lnTo>
                      <a:lnTo>
                        <a:pt x="177" y="486"/>
                      </a:lnTo>
                      <a:lnTo>
                        <a:pt x="169" y="477"/>
                      </a:lnTo>
                      <a:lnTo>
                        <a:pt x="163" y="470"/>
                      </a:lnTo>
                      <a:lnTo>
                        <a:pt x="157" y="462"/>
                      </a:lnTo>
                      <a:lnTo>
                        <a:pt x="152" y="453"/>
                      </a:lnTo>
                      <a:lnTo>
                        <a:pt x="147" y="443"/>
                      </a:lnTo>
                      <a:lnTo>
                        <a:pt x="142" y="434"/>
                      </a:lnTo>
                      <a:lnTo>
                        <a:pt x="138" y="425"/>
                      </a:lnTo>
                      <a:lnTo>
                        <a:pt x="134" y="415"/>
                      </a:lnTo>
                      <a:lnTo>
                        <a:pt x="127" y="393"/>
                      </a:lnTo>
                      <a:lnTo>
                        <a:pt x="123" y="371"/>
                      </a:lnTo>
                      <a:lnTo>
                        <a:pt x="120" y="347"/>
                      </a:lnTo>
                      <a:lnTo>
                        <a:pt x="119" y="322"/>
                      </a:lnTo>
                      <a:lnTo>
                        <a:pt x="119" y="309"/>
                      </a:lnTo>
                      <a:lnTo>
                        <a:pt x="120" y="295"/>
                      </a:lnTo>
                      <a:lnTo>
                        <a:pt x="122" y="282"/>
                      </a:lnTo>
                      <a:lnTo>
                        <a:pt x="123" y="270"/>
                      </a:lnTo>
                      <a:lnTo>
                        <a:pt x="125" y="257"/>
                      </a:lnTo>
                      <a:lnTo>
                        <a:pt x="128" y="246"/>
                      </a:lnTo>
                      <a:lnTo>
                        <a:pt x="131" y="235"/>
                      </a:lnTo>
                      <a:lnTo>
                        <a:pt x="136" y="223"/>
                      </a:lnTo>
                      <a:lnTo>
                        <a:pt x="140" y="213"/>
                      </a:lnTo>
                      <a:lnTo>
                        <a:pt x="145" y="203"/>
                      </a:lnTo>
                      <a:lnTo>
                        <a:pt x="149" y="193"/>
                      </a:lnTo>
                      <a:lnTo>
                        <a:pt x="155" y="184"/>
                      </a:lnTo>
                      <a:lnTo>
                        <a:pt x="160" y="176"/>
                      </a:lnTo>
                      <a:lnTo>
                        <a:pt x="167" y="168"/>
                      </a:lnTo>
                      <a:lnTo>
                        <a:pt x="174" y="159"/>
                      </a:lnTo>
                      <a:lnTo>
                        <a:pt x="181" y="152"/>
                      </a:lnTo>
                      <a:lnTo>
                        <a:pt x="188" y="145"/>
                      </a:lnTo>
                      <a:lnTo>
                        <a:pt x="196" y="139"/>
                      </a:lnTo>
                      <a:lnTo>
                        <a:pt x="204" y="133"/>
                      </a:lnTo>
                      <a:lnTo>
                        <a:pt x="213" y="127"/>
                      </a:lnTo>
                      <a:lnTo>
                        <a:pt x="221" y="121"/>
                      </a:lnTo>
                      <a:lnTo>
                        <a:pt x="230" y="117"/>
                      </a:lnTo>
                      <a:lnTo>
                        <a:pt x="239" y="112"/>
                      </a:lnTo>
                      <a:lnTo>
                        <a:pt x="250" y="109"/>
                      </a:lnTo>
                      <a:lnTo>
                        <a:pt x="270" y="102"/>
                      </a:lnTo>
                      <a:lnTo>
                        <a:pt x="291" y="98"/>
                      </a:lnTo>
                      <a:lnTo>
                        <a:pt x="313" y="95"/>
                      </a:lnTo>
                      <a:lnTo>
                        <a:pt x="337" y="94"/>
                      </a:lnTo>
                      <a:lnTo>
                        <a:pt x="355" y="95"/>
                      </a:lnTo>
                      <a:lnTo>
                        <a:pt x="373" y="96"/>
                      </a:lnTo>
                      <a:lnTo>
                        <a:pt x="389" y="98"/>
                      </a:lnTo>
                      <a:lnTo>
                        <a:pt x="405" y="101"/>
                      </a:lnTo>
                      <a:lnTo>
                        <a:pt x="420" y="105"/>
                      </a:lnTo>
                      <a:lnTo>
                        <a:pt x="434" y="109"/>
                      </a:lnTo>
                      <a:lnTo>
                        <a:pt x="446" y="113"/>
                      </a:lnTo>
                      <a:lnTo>
                        <a:pt x="457" y="118"/>
                      </a:lnTo>
                      <a:lnTo>
                        <a:pt x="482" y="28"/>
                      </a:lnTo>
                      <a:lnTo>
                        <a:pt x="473" y="24"/>
                      </a:lnTo>
                      <a:lnTo>
                        <a:pt x="459" y="19"/>
                      </a:lnTo>
                      <a:lnTo>
                        <a:pt x="444" y="13"/>
                      </a:lnTo>
                      <a:lnTo>
                        <a:pt x="426" y="9"/>
                      </a:lnTo>
                      <a:lnTo>
                        <a:pt x="406" y="6"/>
                      </a:lnTo>
                      <a:lnTo>
                        <a:pt x="383" y="3"/>
                      </a:lnTo>
                      <a:lnTo>
                        <a:pt x="359" y="1"/>
                      </a:lnTo>
                      <a:lnTo>
                        <a:pt x="332" y="0"/>
                      </a:lnTo>
                      <a:lnTo>
                        <a:pt x="314" y="1"/>
                      </a:lnTo>
                      <a:lnTo>
                        <a:pt x="297" y="2"/>
                      </a:lnTo>
                      <a:lnTo>
                        <a:pt x="280" y="4"/>
                      </a:lnTo>
                      <a:lnTo>
                        <a:pt x="263" y="6"/>
                      </a:lnTo>
                      <a:lnTo>
                        <a:pt x="247" y="9"/>
                      </a:lnTo>
                      <a:lnTo>
                        <a:pt x="231" y="13"/>
                      </a:lnTo>
                      <a:lnTo>
                        <a:pt x="216" y="17"/>
                      </a:lnTo>
                      <a:lnTo>
                        <a:pt x="200" y="23"/>
                      </a:lnTo>
                      <a:lnTo>
                        <a:pt x="185" y="29"/>
                      </a:lnTo>
                      <a:lnTo>
                        <a:pt x="172" y="35"/>
                      </a:lnTo>
                      <a:lnTo>
                        <a:pt x="157" y="42"/>
                      </a:lnTo>
                      <a:lnTo>
                        <a:pt x="144" y="50"/>
                      </a:lnTo>
                      <a:lnTo>
                        <a:pt x="130" y="59"/>
                      </a:lnTo>
                      <a:lnTo>
                        <a:pt x="118" y="68"/>
                      </a:lnTo>
                      <a:lnTo>
                        <a:pt x="107" y="77"/>
                      </a:lnTo>
                      <a:lnTo>
                        <a:pt x="94" y="87"/>
                      </a:lnTo>
                      <a:lnTo>
                        <a:pt x="84" y="99"/>
                      </a:lnTo>
                      <a:lnTo>
                        <a:pt x="74" y="110"/>
                      </a:lnTo>
                      <a:lnTo>
                        <a:pt x="65" y="122"/>
                      </a:lnTo>
                      <a:lnTo>
                        <a:pt x="55" y="135"/>
                      </a:lnTo>
                      <a:lnTo>
                        <a:pt x="47" y="148"/>
                      </a:lnTo>
                      <a:lnTo>
                        <a:pt x="39" y="162"/>
                      </a:lnTo>
                      <a:lnTo>
                        <a:pt x="32" y="176"/>
                      </a:lnTo>
                      <a:lnTo>
                        <a:pt x="26" y="190"/>
                      </a:lnTo>
                      <a:lnTo>
                        <a:pt x="19" y="206"/>
                      </a:lnTo>
                      <a:lnTo>
                        <a:pt x="14" y="222"/>
                      </a:lnTo>
                      <a:lnTo>
                        <a:pt x="10" y="239"/>
                      </a:lnTo>
                      <a:lnTo>
                        <a:pt x="6" y="255"/>
                      </a:lnTo>
                      <a:lnTo>
                        <a:pt x="4" y="273"/>
                      </a:lnTo>
                      <a:lnTo>
                        <a:pt x="2" y="290"/>
                      </a:lnTo>
                      <a:lnTo>
                        <a:pt x="1" y="309"/>
                      </a:lnTo>
                      <a:lnTo>
                        <a:pt x="0" y="328"/>
                      </a:lnTo>
                      <a:lnTo>
                        <a:pt x="1" y="346"/>
                      </a:lnTo>
                      <a:lnTo>
                        <a:pt x="2" y="362"/>
                      </a:lnTo>
                      <a:lnTo>
                        <a:pt x="3" y="380"/>
                      </a:lnTo>
                      <a:lnTo>
                        <a:pt x="6" y="395"/>
                      </a:lnTo>
                      <a:lnTo>
                        <a:pt x="9" y="412"/>
                      </a:lnTo>
                      <a:lnTo>
                        <a:pt x="12" y="427"/>
                      </a:lnTo>
                      <a:lnTo>
                        <a:pt x="16" y="441"/>
                      </a:lnTo>
                      <a:lnTo>
                        <a:pt x="22" y="457"/>
                      </a:lnTo>
                      <a:lnTo>
                        <a:pt x="28" y="470"/>
                      </a:lnTo>
                      <a:lnTo>
                        <a:pt x="34" y="484"/>
                      </a:lnTo>
                      <a:lnTo>
                        <a:pt x="41" y="497"/>
                      </a:lnTo>
                      <a:lnTo>
                        <a:pt x="48" y="509"/>
                      </a:lnTo>
                      <a:lnTo>
                        <a:pt x="56" y="522"/>
                      </a:lnTo>
                      <a:lnTo>
                        <a:pt x="66" y="534"/>
                      </a:lnTo>
                      <a:lnTo>
                        <a:pt x="75" y="544"/>
                      </a:lnTo>
                      <a:lnTo>
                        <a:pt x="84" y="555"/>
                      </a:lnTo>
                      <a:lnTo>
                        <a:pt x="95" y="565"/>
                      </a:lnTo>
                      <a:lnTo>
                        <a:pt x="106" y="574"/>
                      </a:lnTo>
                      <a:lnTo>
                        <a:pt x="118" y="583"/>
                      </a:lnTo>
                      <a:lnTo>
                        <a:pt x="130" y="592"/>
                      </a:lnTo>
                      <a:lnTo>
                        <a:pt x="143" y="599"/>
                      </a:lnTo>
                      <a:lnTo>
                        <a:pt x="156" y="606"/>
                      </a:lnTo>
                      <a:lnTo>
                        <a:pt x="169" y="612"/>
                      </a:lnTo>
                      <a:lnTo>
                        <a:pt x="184" y="618"/>
                      </a:lnTo>
                      <a:lnTo>
                        <a:pt x="199" y="623"/>
                      </a:lnTo>
                      <a:lnTo>
                        <a:pt x="215" y="628"/>
                      </a:lnTo>
                      <a:lnTo>
                        <a:pt x="230" y="632"/>
                      </a:lnTo>
                      <a:lnTo>
                        <a:pt x="247" y="635"/>
                      </a:lnTo>
                      <a:lnTo>
                        <a:pt x="263" y="637"/>
                      </a:lnTo>
                      <a:lnTo>
                        <a:pt x="280" y="639"/>
                      </a:lnTo>
                      <a:lnTo>
                        <a:pt x="298" y="640"/>
                      </a:lnTo>
                      <a:lnTo>
                        <a:pt x="316" y="641"/>
                      </a:lnTo>
                      <a:lnTo>
                        <a:pt x="344" y="640"/>
                      </a:lnTo>
                      <a:lnTo>
                        <a:pt x="370" y="638"/>
                      </a:lnTo>
                      <a:lnTo>
                        <a:pt x="393" y="635"/>
                      </a:lnTo>
                      <a:lnTo>
                        <a:pt x="415" y="632"/>
                      </a:lnTo>
                      <a:lnTo>
                        <a:pt x="435" y="628"/>
                      </a:lnTo>
                      <a:lnTo>
                        <a:pt x="451" y="622"/>
                      </a:lnTo>
                      <a:lnTo>
                        <a:pt x="465" y="617"/>
                      </a:lnTo>
                      <a:lnTo>
                        <a:pt x="478" y="612"/>
                      </a:lnTo>
                      <a:lnTo>
                        <a:pt x="458" y="523"/>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latin typeface="Myriad Pro"/>
                  </a:endParaRPr>
                </a:p>
              </p:txBody>
            </p:sp>
            <p:sp>
              <p:nvSpPr>
                <p:cNvPr id="32" name="Freeform 31"/>
                <p:cNvSpPr>
                  <a:spLocks noEditPoints="1"/>
                </p:cNvSpPr>
                <p:nvPr/>
              </p:nvSpPr>
              <p:spPr bwMode="auto">
                <a:xfrm>
                  <a:off x="1409510" y="392855"/>
                  <a:ext cx="878871" cy="92839"/>
                </a:xfrm>
                <a:custGeom>
                  <a:avLst/>
                  <a:gdLst/>
                  <a:ahLst/>
                  <a:cxnLst>
                    <a:cxn ang="0">
                      <a:pos x="805" y="637"/>
                    </a:cxn>
                    <a:cxn ang="0">
                      <a:pos x="996" y="219"/>
                    </a:cxn>
                    <a:cxn ang="0">
                      <a:pos x="1304" y="357"/>
                    </a:cxn>
                    <a:cxn ang="0">
                      <a:pos x="1069" y="644"/>
                    </a:cxn>
                    <a:cxn ang="0">
                      <a:pos x="1040" y="573"/>
                    </a:cxn>
                    <a:cxn ang="0">
                      <a:pos x="1182" y="280"/>
                    </a:cxn>
                    <a:cxn ang="0">
                      <a:pos x="1457" y="426"/>
                    </a:cxn>
                    <a:cxn ang="0">
                      <a:pos x="1680" y="639"/>
                    </a:cxn>
                    <a:cxn ang="0">
                      <a:pos x="1384" y="480"/>
                    </a:cxn>
                    <a:cxn ang="0">
                      <a:pos x="1565" y="178"/>
                    </a:cxn>
                    <a:cxn ang="0">
                      <a:pos x="1772" y="419"/>
                    </a:cxn>
                    <a:cxn ang="0">
                      <a:pos x="1479" y="300"/>
                    </a:cxn>
                    <a:cxn ang="0">
                      <a:pos x="2054" y="179"/>
                    </a:cxn>
                    <a:cxn ang="0">
                      <a:pos x="2260" y="188"/>
                    </a:cxn>
                    <a:cxn ang="0">
                      <a:pos x="2257" y="15"/>
                    </a:cxn>
                    <a:cxn ang="0">
                      <a:pos x="2523" y="568"/>
                    </a:cxn>
                    <a:cxn ang="0">
                      <a:pos x="2483" y="627"/>
                    </a:cxn>
                    <a:cxn ang="0">
                      <a:pos x="2395" y="282"/>
                    </a:cxn>
                    <a:cxn ang="0">
                      <a:pos x="2669" y="201"/>
                    </a:cxn>
                    <a:cxn ang="0">
                      <a:pos x="2657" y="282"/>
                    </a:cxn>
                    <a:cxn ang="0">
                      <a:pos x="2858" y="220"/>
                    </a:cxn>
                    <a:cxn ang="0">
                      <a:pos x="3192" y="222"/>
                    </a:cxn>
                    <a:cxn ang="0">
                      <a:pos x="3092" y="249"/>
                    </a:cxn>
                    <a:cxn ang="0">
                      <a:pos x="3666" y="632"/>
                    </a:cxn>
                    <a:cxn ang="0">
                      <a:pos x="3354" y="500"/>
                    </a:cxn>
                    <a:cxn ang="0">
                      <a:pos x="3484" y="195"/>
                    </a:cxn>
                    <a:cxn ang="0">
                      <a:pos x="3516" y="256"/>
                    </a:cxn>
                    <a:cxn ang="0">
                      <a:pos x="3592" y="581"/>
                    </a:cxn>
                    <a:cxn ang="0">
                      <a:pos x="4055" y="577"/>
                    </a:cxn>
                    <a:cxn ang="0">
                      <a:pos x="3803" y="567"/>
                    </a:cxn>
                    <a:cxn ang="0">
                      <a:pos x="3854" y="210"/>
                    </a:cxn>
                    <a:cxn ang="0">
                      <a:pos x="4132" y="281"/>
                    </a:cxn>
                    <a:cxn ang="0">
                      <a:pos x="3947" y="237"/>
                    </a:cxn>
                    <a:cxn ang="0">
                      <a:pos x="4571" y="638"/>
                    </a:cxn>
                    <a:cxn ang="0">
                      <a:pos x="4425" y="355"/>
                    </a:cxn>
                    <a:cxn ang="0">
                      <a:pos x="4692" y="179"/>
                    </a:cxn>
                    <a:cxn ang="0">
                      <a:pos x="4503" y="378"/>
                    </a:cxn>
                    <a:cxn ang="0">
                      <a:pos x="4914" y="445"/>
                    </a:cxn>
                    <a:cxn ang="0">
                      <a:pos x="5116" y="642"/>
                    </a:cxn>
                    <a:cxn ang="0">
                      <a:pos x="4837" y="469"/>
                    </a:cxn>
                    <a:cxn ang="0">
                      <a:pos x="5032" y="177"/>
                    </a:cxn>
                    <a:cxn ang="0">
                      <a:pos x="5225" y="427"/>
                    </a:cxn>
                    <a:cxn ang="0">
                      <a:pos x="4929" y="310"/>
                    </a:cxn>
                    <a:cxn ang="0">
                      <a:pos x="5520" y="177"/>
                    </a:cxn>
                    <a:cxn ang="0">
                      <a:pos x="5849" y="249"/>
                    </a:cxn>
                    <a:cxn ang="0">
                      <a:pos x="5745" y="644"/>
                    </a:cxn>
                    <a:cxn ang="0">
                      <a:pos x="6173" y="588"/>
                    </a:cxn>
                    <a:cxn ang="0">
                      <a:pos x="5907" y="543"/>
                    </a:cxn>
                    <a:cxn ang="0">
                      <a:pos x="6173" y="317"/>
                    </a:cxn>
                    <a:cxn ang="0">
                      <a:pos x="6044" y="179"/>
                    </a:cxn>
                    <a:cxn ang="0">
                      <a:pos x="6022" y="438"/>
                    </a:cxn>
                    <a:cxn ang="0">
                      <a:pos x="6118" y="573"/>
                    </a:cxn>
                    <a:cxn ang="0">
                      <a:pos x="6379" y="72"/>
                    </a:cxn>
                    <a:cxn ang="0">
                      <a:pos x="6454" y="99"/>
                    </a:cxn>
                    <a:cxn ang="0">
                      <a:pos x="6815" y="177"/>
                    </a:cxn>
                    <a:cxn ang="0">
                      <a:pos x="6901" y="333"/>
                    </a:cxn>
                    <a:cxn ang="0">
                      <a:pos x="6691" y="329"/>
                    </a:cxn>
                    <a:cxn ang="0">
                      <a:pos x="7278" y="580"/>
                    </a:cxn>
                    <a:cxn ang="0">
                      <a:pos x="7137" y="188"/>
                    </a:cxn>
                    <a:cxn ang="0">
                      <a:pos x="7541" y="759"/>
                    </a:cxn>
                    <a:cxn ang="0">
                      <a:pos x="7366" y="188"/>
                    </a:cxn>
                    <a:cxn ang="0">
                      <a:pos x="7881" y="532"/>
                    </a:cxn>
                    <a:cxn ang="0">
                      <a:pos x="7920" y="642"/>
                    </a:cxn>
                  </a:cxnLst>
                  <a:rect l="0" t="0" r="r" b="b"/>
                  <a:pathLst>
                    <a:path w="7953" h="842">
                      <a:moveTo>
                        <a:pt x="324" y="277"/>
                      </a:moveTo>
                      <a:lnTo>
                        <a:pt x="324" y="344"/>
                      </a:lnTo>
                      <a:lnTo>
                        <a:pt x="81" y="344"/>
                      </a:lnTo>
                      <a:lnTo>
                        <a:pt x="81" y="569"/>
                      </a:lnTo>
                      <a:lnTo>
                        <a:pt x="352" y="569"/>
                      </a:lnTo>
                      <a:lnTo>
                        <a:pt x="352" y="637"/>
                      </a:lnTo>
                      <a:lnTo>
                        <a:pt x="0" y="637"/>
                      </a:lnTo>
                      <a:lnTo>
                        <a:pt x="0" y="11"/>
                      </a:lnTo>
                      <a:lnTo>
                        <a:pt x="338" y="11"/>
                      </a:lnTo>
                      <a:lnTo>
                        <a:pt x="338" y="79"/>
                      </a:lnTo>
                      <a:lnTo>
                        <a:pt x="81" y="79"/>
                      </a:lnTo>
                      <a:lnTo>
                        <a:pt x="81" y="277"/>
                      </a:lnTo>
                      <a:lnTo>
                        <a:pt x="324" y="277"/>
                      </a:lnTo>
                      <a:close/>
                      <a:moveTo>
                        <a:pt x="401" y="188"/>
                      </a:moveTo>
                      <a:lnTo>
                        <a:pt x="492" y="188"/>
                      </a:lnTo>
                      <a:lnTo>
                        <a:pt x="556" y="284"/>
                      </a:lnTo>
                      <a:lnTo>
                        <a:pt x="566" y="300"/>
                      </a:lnTo>
                      <a:lnTo>
                        <a:pt x="578" y="317"/>
                      </a:lnTo>
                      <a:lnTo>
                        <a:pt x="589" y="337"/>
                      </a:lnTo>
                      <a:lnTo>
                        <a:pt x="601" y="357"/>
                      </a:lnTo>
                      <a:lnTo>
                        <a:pt x="604" y="357"/>
                      </a:lnTo>
                      <a:lnTo>
                        <a:pt x="614" y="340"/>
                      </a:lnTo>
                      <a:lnTo>
                        <a:pt x="625" y="321"/>
                      </a:lnTo>
                      <a:lnTo>
                        <a:pt x="636" y="303"/>
                      </a:lnTo>
                      <a:lnTo>
                        <a:pt x="649" y="283"/>
                      </a:lnTo>
                      <a:lnTo>
                        <a:pt x="712" y="188"/>
                      </a:lnTo>
                      <a:lnTo>
                        <a:pt x="800" y="188"/>
                      </a:lnTo>
                      <a:lnTo>
                        <a:pt x="646" y="405"/>
                      </a:lnTo>
                      <a:lnTo>
                        <a:pt x="805" y="637"/>
                      </a:lnTo>
                      <a:lnTo>
                        <a:pt x="712" y="637"/>
                      </a:lnTo>
                      <a:lnTo>
                        <a:pt x="646" y="535"/>
                      </a:lnTo>
                      <a:lnTo>
                        <a:pt x="635" y="520"/>
                      </a:lnTo>
                      <a:lnTo>
                        <a:pt x="624" y="501"/>
                      </a:lnTo>
                      <a:lnTo>
                        <a:pt x="612" y="481"/>
                      </a:lnTo>
                      <a:lnTo>
                        <a:pt x="598" y="457"/>
                      </a:lnTo>
                      <a:lnTo>
                        <a:pt x="596" y="457"/>
                      </a:lnTo>
                      <a:lnTo>
                        <a:pt x="588" y="472"/>
                      </a:lnTo>
                      <a:lnTo>
                        <a:pt x="578" y="490"/>
                      </a:lnTo>
                      <a:lnTo>
                        <a:pt x="564" y="511"/>
                      </a:lnTo>
                      <a:lnTo>
                        <a:pt x="549" y="535"/>
                      </a:lnTo>
                      <a:lnTo>
                        <a:pt x="484" y="637"/>
                      </a:lnTo>
                      <a:lnTo>
                        <a:pt x="394" y="637"/>
                      </a:lnTo>
                      <a:lnTo>
                        <a:pt x="553" y="408"/>
                      </a:lnTo>
                      <a:lnTo>
                        <a:pt x="401" y="188"/>
                      </a:lnTo>
                      <a:close/>
                      <a:moveTo>
                        <a:pt x="883" y="820"/>
                      </a:moveTo>
                      <a:lnTo>
                        <a:pt x="883" y="334"/>
                      </a:lnTo>
                      <a:lnTo>
                        <a:pt x="883" y="298"/>
                      </a:lnTo>
                      <a:lnTo>
                        <a:pt x="882" y="261"/>
                      </a:lnTo>
                      <a:lnTo>
                        <a:pt x="881" y="224"/>
                      </a:lnTo>
                      <a:lnTo>
                        <a:pt x="880" y="188"/>
                      </a:lnTo>
                      <a:lnTo>
                        <a:pt x="953" y="188"/>
                      </a:lnTo>
                      <a:lnTo>
                        <a:pt x="957" y="265"/>
                      </a:lnTo>
                      <a:lnTo>
                        <a:pt x="958" y="265"/>
                      </a:lnTo>
                      <a:lnTo>
                        <a:pt x="965" y="255"/>
                      </a:lnTo>
                      <a:lnTo>
                        <a:pt x="972" y="244"/>
                      </a:lnTo>
                      <a:lnTo>
                        <a:pt x="979" y="235"/>
                      </a:lnTo>
                      <a:lnTo>
                        <a:pt x="988" y="227"/>
                      </a:lnTo>
                      <a:lnTo>
                        <a:pt x="996" y="219"/>
                      </a:lnTo>
                      <a:lnTo>
                        <a:pt x="1005" y="211"/>
                      </a:lnTo>
                      <a:lnTo>
                        <a:pt x="1014" y="205"/>
                      </a:lnTo>
                      <a:lnTo>
                        <a:pt x="1024" y="199"/>
                      </a:lnTo>
                      <a:lnTo>
                        <a:pt x="1034" y="194"/>
                      </a:lnTo>
                      <a:lnTo>
                        <a:pt x="1045" y="190"/>
                      </a:lnTo>
                      <a:lnTo>
                        <a:pt x="1055" y="186"/>
                      </a:lnTo>
                      <a:lnTo>
                        <a:pt x="1068" y="183"/>
                      </a:lnTo>
                      <a:lnTo>
                        <a:pt x="1079" y="181"/>
                      </a:lnTo>
                      <a:lnTo>
                        <a:pt x="1091" y="178"/>
                      </a:lnTo>
                      <a:lnTo>
                        <a:pt x="1105" y="177"/>
                      </a:lnTo>
                      <a:lnTo>
                        <a:pt x="1118" y="177"/>
                      </a:lnTo>
                      <a:lnTo>
                        <a:pt x="1138" y="178"/>
                      </a:lnTo>
                      <a:lnTo>
                        <a:pt x="1157" y="182"/>
                      </a:lnTo>
                      <a:lnTo>
                        <a:pt x="1166" y="184"/>
                      </a:lnTo>
                      <a:lnTo>
                        <a:pt x="1176" y="187"/>
                      </a:lnTo>
                      <a:lnTo>
                        <a:pt x="1185" y="190"/>
                      </a:lnTo>
                      <a:lnTo>
                        <a:pt x="1193" y="193"/>
                      </a:lnTo>
                      <a:lnTo>
                        <a:pt x="1201" y="198"/>
                      </a:lnTo>
                      <a:lnTo>
                        <a:pt x="1210" y="202"/>
                      </a:lnTo>
                      <a:lnTo>
                        <a:pt x="1218" y="207"/>
                      </a:lnTo>
                      <a:lnTo>
                        <a:pt x="1225" y="213"/>
                      </a:lnTo>
                      <a:lnTo>
                        <a:pt x="1240" y="226"/>
                      </a:lnTo>
                      <a:lnTo>
                        <a:pt x="1254" y="241"/>
                      </a:lnTo>
                      <a:lnTo>
                        <a:pt x="1266" y="258"/>
                      </a:lnTo>
                      <a:lnTo>
                        <a:pt x="1277" y="275"/>
                      </a:lnTo>
                      <a:lnTo>
                        <a:pt x="1287" y="294"/>
                      </a:lnTo>
                      <a:lnTo>
                        <a:pt x="1294" y="314"/>
                      </a:lnTo>
                      <a:lnTo>
                        <a:pt x="1300" y="335"/>
                      </a:lnTo>
                      <a:lnTo>
                        <a:pt x="1304" y="357"/>
                      </a:lnTo>
                      <a:lnTo>
                        <a:pt x="1307" y="381"/>
                      </a:lnTo>
                      <a:lnTo>
                        <a:pt x="1308" y="406"/>
                      </a:lnTo>
                      <a:lnTo>
                        <a:pt x="1307" y="434"/>
                      </a:lnTo>
                      <a:lnTo>
                        <a:pt x="1304" y="460"/>
                      </a:lnTo>
                      <a:lnTo>
                        <a:pt x="1302" y="473"/>
                      </a:lnTo>
                      <a:lnTo>
                        <a:pt x="1299" y="485"/>
                      </a:lnTo>
                      <a:lnTo>
                        <a:pt x="1296" y="497"/>
                      </a:lnTo>
                      <a:lnTo>
                        <a:pt x="1292" y="509"/>
                      </a:lnTo>
                      <a:lnTo>
                        <a:pt x="1288" y="520"/>
                      </a:lnTo>
                      <a:lnTo>
                        <a:pt x="1283" y="530"/>
                      </a:lnTo>
                      <a:lnTo>
                        <a:pt x="1278" y="541"/>
                      </a:lnTo>
                      <a:lnTo>
                        <a:pt x="1272" y="551"/>
                      </a:lnTo>
                      <a:lnTo>
                        <a:pt x="1266" y="560"/>
                      </a:lnTo>
                      <a:lnTo>
                        <a:pt x="1260" y="569"/>
                      </a:lnTo>
                      <a:lnTo>
                        <a:pt x="1253" y="579"/>
                      </a:lnTo>
                      <a:lnTo>
                        <a:pt x="1245" y="587"/>
                      </a:lnTo>
                      <a:lnTo>
                        <a:pt x="1231" y="601"/>
                      </a:lnTo>
                      <a:lnTo>
                        <a:pt x="1215" y="614"/>
                      </a:lnTo>
                      <a:lnTo>
                        <a:pt x="1207" y="619"/>
                      </a:lnTo>
                      <a:lnTo>
                        <a:pt x="1198" y="624"/>
                      </a:lnTo>
                      <a:lnTo>
                        <a:pt x="1190" y="628"/>
                      </a:lnTo>
                      <a:lnTo>
                        <a:pt x="1181" y="632"/>
                      </a:lnTo>
                      <a:lnTo>
                        <a:pt x="1163" y="638"/>
                      </a:lnTo>
                      <a:lnTo>
                        <a:pt x="1144" y="643"/>
                      </a:lnTo>
                      <a:lnTo>
                        <a:pt x="1123" y="647"/>
                      </a:lnTo>
                      <a:lnTo>
                        <a:pt x="1103" y="648"/>
                      </a:lnTo>
                      <a:lnTo>
                        <a:pt x="1091" y="647"/>
                      </a:lnTo>
                      <a:lnTo>
                        <a:pt x="1079" y="646"/>
                      </a:lnTo>
                      <a:lnTo>
                        <a:pt x="1069" y="644"/>
                      </a:lnTo>
                      <a:lnTo>
                        <a:pt x="1058" y="642"/>
                      </a:lnTo>
                      <a:lnTo>
                        <a:pt x="1048" y="640"/>
                      </a:lnTo>
                      <a:lnTo>
                        <a:pt x="1038" y="637"/>
                      </a:lnTo>
                      <a:lnTo>
                        <a:pt x="1029" y="633"/>
                      </a:lnTo>
                      <a:lnTo>
                        <a:pt x="1019" y="629"/>
                      </a:lnTo>
                      <a:lnTo>
                        <a:pt x="1011" y="625"/>
                      </a:lnTo>
                      <a:lnTo>
                        <a:pt x="1003" y="620"/>
                      </a:lnTo>
                      <a:lnTo>
                        <a:pt x="996" y="614"/>
                      </a:lnTo>
                      <a:lnTo>
                        <a:pt x="989" y="607"/>
                      </a:lnTo>
                      <a:lnTo>
                        <a:pt x="981" y="600"/>
                      </a:lnTo>
                      <a:lnTo>
                        <a:pt x="975" y="593"/>
                      </a:lnTo>
                      <a:lnTo>
                        <a:pt x="969" y="585"/>
                      </a:lnTo>
                      <a:lnTo>
                        <a:pt x="964" y="577"/>
                      </a:lnTo>
                      <a:lnTo>
                        <a:pt x="964" y="820"/>
                      </a:lnTo>
                      <a:lnTo>
                        <a:pt x="883" y="820"/>
                      </a:lnTo>
                      <a:close/>
                      <a:moveTo>
                        <a:pt x="964" y="377"/>
                      </a:moveTo>
                      <a:lnTo>
                        <a:pt x="964" y="454"/>
                      </a:lnTo>
                      <a:lnTo>
                        <a:pt x="964" y="468"/>
                      </a:lnTo>
                      <a:lnTo>
                        <a:pt x="966" y="480"/>
                      </a:lnTo>
                      <a:lnTo>
                        <a:pt x="969" y="492"/>
                      </a:lnTo>
                      <a:lnTo>
                        <a:pt x="972" y="504"/>
                      </a:lnTo>
                      <a:lnTo>
                        <a:pt x="977" y="515"/>
                      </a:lnTo>
                      <a:lnTo>
                        <a:pt x="983" y="525"/>
                      </a:lnTo>
                      <a:lnTo>
                        <a:pt x="991" y="535"/>
                      </a:lnTo>
                      <a:lnTo>
                        <a:pt x="1000" y="546"/>
                      </a:lnTo>
                      <a:lnTo>
                        <a:pt x="1009" y="554"/>
                      </a:lnTo>
                      <a:lnTo>
                        <a:pt x="1018" y="562"/>
                      </a:lnTo>
                      <a:lnTo>
                        <a:pt x="1029" y="568"/>
                      </a:lnTo>
                      <a:lnTo>
                        <a:pt x="1040" y="573"/>
                      </a:lnTo>
                      <a:lnTo>
                        <a:pt x="1051" y="578"/>
                      </a:lnTo>
                      <a:lnTo>
                        <a:pt x="1064" y="581"/>
                      </a:lnTo>
                      <a:lnTo>
                        <a:pt x="1077" y="583"/>
                      </a:lnTo>
                      <a:lnTo>
                        <a:pt x="1090" y="583"/>
                      </a:lnTo>
                      <a:lnTo>
                        <a:pt x="1106" y="583"/>
                      </a:lnTo>
                      <a:lnTo>
                        <a:pt x="1120" y="580"/>
                      </a:lnTo>
                      <a:lnTo>
                        <a:pt x="1133" y="577"/>
                      </a:lnTo>
                      <a:lnTo>
                        <a:pt x="1147" y="571"/>
                      </a:lnTo>
                      <a:lnTo>
                        <a:pt x="1159" y="564"/>
                      </a:lnTo>
                      <a:lnTo>
                        <a:pt x="1170" y="556"/>
                      </a:lnTo>
                      <a:lnTo>
                        <a:pt x="1181" y="547"/>
                      </a:lnTo>
                      <a:lnTo>
                        <a:pt x="1190" y="535"/>
                      </a:lnTo>
                      <a:lnTo>
                        <a:pt x="1198" y="523"/>
                      </a:lnTo>
                      <a:lnTo>
                        <a:pt x="1205" y="510"/>
                      </a:lnTo>
                      <a:lnTo>
                        <a:pt x="1212" y="495"/>
                      </a:lnTo>
                      <a:lnTo>
                        <a:pt x="1217" y="480"/>
                      </a:lnTo>
                      <a:lnTo>
                        <a:pt x="1221" y="463"/>
                      </a:lnTo>
                      <a:lnTo>
                        <a:pt x="1224" y="447"/>
                      </a:lnTo>
                      <a:lnTo>
                        <a:pt x="1226" y="428"/>
                      </a:lnTo>
                      <a:lnTo>
                        <a:pt x="1226" y="410"/>
                      </a:lnTo>
                      <a:lnTo>
                        <a:pt x="1226" y="392"/>
                      </a:lnTo>
                      <a:lnTo>
                        <a:pt x="1224" y="376"/>
                      </a:lnTo>
                      <a:lnTo>
                        <a:pt x="1221" y="360"/>
                      </a:lnTo>
                      <a:lnTo>
                        <a:pt x="1218" y="345"/>
                      </a:lnTo>
                      <a:lnTo>
                        <a:pt x="1213" y="331"/>
                      </a:lnTo>
                      <a:lnTo>
                        <a:pt x="1206" y="317"/>
                      </a:lnTo>
                      <a:lnTo>
                        <a:pt x="1200" y="305"/>
                      </a:lnTo>
                      <a:lnTo>
                        <a:pt x="1192" y="293"/>
                      </a:lnTo>
                      <a:lnTo>
                        <a:pt x="1182" y="280"/>
                      </a:lnTo>
                      <a:lnTo>
                        <a:pt x="1172" y="271"/>
                      </a:lnTo>
                      <a:lnTo>
                        <a:pt x="1160" y="262"/>
                      </a:lnTo>
                      <a:lnTo>
                        <a:pt x="1149" y="255"/>
                      </a:lnTo>
                      <a:lnTo>
                        <a:pt x="1136" y="249"/>
                      </a:lnTo>
                      <a:lnTo>
                        <a:pt x="1122" y="245"/>
                      </a:lnTo>
                      <a:lnTo>
                        <a:pt x="1108" y="243"/>
                      </a:lnTo>
                      <a:lnTo>
                        <a:pt x="1092" y="242"/>
                      </a:lnTo>
                      <a:lnTo>
                        <a:pt x="1082" y="243"/>
                      </a:lnTo>
                      <a:lnTo>
                        <a:pt x="1072" y="244"/>
                      </a:lnTo>
                      <a:lnTo>
                        <a:pt x="1062" y="246"/>
                      </a:lnTo>
                      <a:lnTo>
                        <a:pt x="1052" y="249"/>
                      </a:lnTo>
                      <a:lnTo>
                        <a:pt x="1042" y="254"/>
                      </a:lnTo>
                      <a:lnTo>
                        <a:pt x="1033" y="258"/>
                      </a:lnTo>
                      <a:lnTo>
                        <a:pt x="1024" y="264"/>
                      </a:lnTo>
                      <a:lnTo>
                        <a:pt x="1015" y="270"/>
                      </a:lnTo>
                      <a:lnTo>
                        <a:pt x="1007" y="277"/>
                      </a:lnTo>
                      <a:lnTo>
                        <a:pt x="999" y="285"/>
                      </a:lnTo>
                      <a:lnTo>
                        <a:pt x="993" y="294"/>
                      </a:lnTo>
                      <a:lnTo>
                        <a:pt x="987" y="303"/>
                      </a:lnTo>
                      <a:lnTo>
                        <a:pt x="981" y="312"/>
                      </a:lnTo>
                      <a:lnTo>
                        <a:pt x="976" y="321"/>
                      </a:lnTo>
                      <a:lnTo>
                        <a:pt x="972" y="333"/>
                      </a:lnTo>
                      <a:lnTo>
                        <a:pt x="969" y="344"/>
                      </a:lnTo>
                      <a:lnTo>
                        <a:pt x="967" y="353"/>
                      </a:lnTo>
                      <a:lnTo>
                        <a:pt x="965" y="363"/>
                      </a:lnTo>
                      <a:lnTo>
                        <a:pt x="964" y="370"/>
                      </a:lnTo>
                      <a:lnTo>
                        <a:pt x="964" y="377"/>
                      </a:lnTo>
                      <a:close/>
                      <a:moveTo>
                        <a:pt x="1771" y="427"/>
                      </a:moveTo>
                      <a:lnTo>
                        <a:pt x="1457" y="426"/>
                      </a:lnTo>
                      <a:lnTo>
                        <a:pt x="1458" y="445"/>
                      </a:lnTo>
                      <a:lnTo>
                        <a:pt x="1460" y="463"/>
                      </a:lnTo>
                      <a:lnTo>
                        <a:pt x="1464" y="480"/>
                      </a:lnTo>
                      <a:lnTo>
                        <a:pt x="1469" y="495"/>
                      </a:lnTo>
                      <a:lnTo>
                        <a:pt x="1477" y="510"/>
                      </a:lnTo>
                      <a:lnTo>
                        <a:pt x="1484" y="523"/>
                      </a:lnTo>
                      <a:lnTo>
                        <a:pt x="1493" y="535"/>
                      </a:lnTo>
                      <a:lnTo>
                        <a:pt x="1504" y="546"/>
                      </a:lnTo>
                      <a:lnTo>
                        <a:pt x="1515" y="554"/>
                      </a:lnTo>
                      <a:lnTo>
                        <a:pt x="1526" y="562"/>
                      </a:lnTo>
                      <a:lnTo>
                        <a:pt x="1537" y="568"/>
                      </a:lnTo>
                      <a:lnTo>
                        <a:pt x="1551" y="573"/>
                      </a:lnTo>
                      <a:lnTo>
                        <a:pt x="1564" y="577"/>
                      </a:lnTo>
                      <a:lnTo>
                        <a:pt x="1578" y="580"/>
                      </a:lnTo>
                      <a:lnTo>
                        <a:pt x="1594" y="582"/>
                      </a:lnTo>
                      <a:lnTo>
                        <a:pt x="1610" y="582"/>
                      </a:lnTo>
                      <a:lnTo>
                        <a:pt x="1628" y="582"/>
                      </a:lnTo>
                      <a:lnTo>
                        <a:pt x="1644" y="581"/>
                      </a:lnTo>
                      <a:lnTo>
                        <a:pt x="1660" y="579"/>
                      </a:lnTo>
                      <a:lnTo>
                        <a:pt x="1676" y="577"/>
                      </a:lnTo>
                      <a:lnTo>
                        <a:pt x="1690" y="573"/>
                      </a:lnTo>
                      <a:lnTo>
                        <a:pt x="1706" y="569"/>
                      </a:lnTo>
                      <a:lnTo>
                        <a:pt x="1720" y="564"/>
                      </a:lnTo>
                      <a:lnTo>
                        <a:pt x="1735" y="559"/>
                      </a:lnTo>
                      <a:lnTo>
                        <a:pt x="1748" y="618"/>
                      </a:lnTo>
                      <a:lnTo>
                        <a:pt x="1733" y="624"/>
                      </a:lnTo>
                      <a:lnTo>
                        <a:pt x="1715" y="630"/>
                      </a:lnTo>
                      <a:lnTo>
                        <a:pt x="1698" y="635"/>
                      </a:lnTo>
                      <a:lnTo>
                        <a:pt x="1680" y="639"/>
                      </a:lnTo>
                      <a:lnTo>
                        <a:pt x="1661" y="642"/>
                      </a:lnTo>
                      <a:lnTo>
                        <a:pt x="1641" y="644"/>
                      </a:lnTo>
                      <a:lnTo>
                        <a:pt x="1621" y="646"/>
                      </a:lnTo>
                      <a:lnTo>
                        <a:pt x="1599" y="647"/>
                      </a:lnTo>
                      <a:lnTo>
                        <a:pt x="1574" y="646"/>
                      </a:lnTo>
                      <a:lnTo>
                        <a:pt x="1551" y="642"/>
                      </a:lnTo>
                      <a:lnTo>
                        <a:pt x="1539" y="640"/>
                      </a:lnTo>
                      <a:lnTo>
                        <a:pt x="1528" y="637"/>
                      </a:lnTo>
                      <a:lnTo>
                        <a:pt x="1518" y="634"/>
                      </a:lnTo>
                      <a:lnTo>
                        <a:pt x="1507" y="631"/>
                      </a:lnTo>
                      <a:lnTo>
                        <a:pt x="1497" y="627"/>
                      </a:lnTo>
                      <a:lnTo>
                        <a:pt x="1488" y="622"/>
                      </a:lnTo>
                      <a:lnTo>
                        <a:pt x="1479" y="617"/>
                      </a:lnTo>
                      <a:lnTo>
                        <a:pt x="1469" y="612"/>
                      </a:lnTo>
                      <a:lnTo>
                        <a:pt x="1461" y="605"/>
                      </a:lnTo>
                      <a:lnTo>
                        <a:pt x="1453" y="598"/>
                      </a:lnTo>
                      <a:lnTo>
                        <a:pt x="1445" y="592"/>
                      </a:lnTo>
                      <a:lnTo>
                        <a:pt x="1438" y="584"/>
                      </a:lnTo>
                      <a:lnTo>
                        <a:pt x="1430" y="576"/>
                      </a:lnTo>
                      <a:lnTo>
                        <a:pt x="1423" y="567"/>
                      </a:lnTo>
                      <a:lnTo>
                        <a:pt x="1417" y="559"/>
                      </a:lnTo>
                      <a:lnTo>
                        <a:pt x="1412" y="551"/>
                      </a:lnTo>
                      <a:lnTo>
                        <a:pt x="1406" y="542"/>
                      </a:lnTo>
                      <a:lnTo>
                        <a:pt x="1402" y="531"/>
                      </a:lnTo>
                      <a:lnTo>
                        <a:pt x="1397" y="522"/>
                      </a:lnTo>
                      <a:lnTo>
                        <a:pt x="1393" y="512"/>
                      </a:lnTo>
                      <a:lnTo>
                        <a:pt x="1389" y="501"/>
                      </a:lnTo>
                      <a:lnTo>
                        <a:pt x="1386" y="490"/>
                      </a:lnTo>
                      <a:lnTo>
                        <a:pt x="1384" y="480"/>
                      </a:lnTo>
                      <a:lnTo>
                        <a:pt x="1382" y="469"/>
                      </a:lnTo>
                      <a:lnTo>
                        <a:pt x="1379" y="445"/>
                      </a:lnTo>
                      <a:lnTo>
                        <a:pt x="1378" y="419"/>
                      </a:lnTo>
                      <a:lnTo>
                        <a:pt x="1379" y="394"/>
                      </a:lnTo>
                      <a:lnTo>
                        <a:pt x="1382" y="370"/>
                      </a:lnTo>
                      <a:lnTo>
                        <a:pt x="1386" y="346"/>
                      </a:lnTo>
                      <a:lnTo>
                        <a:pt x="1392" y="324"/>
                      </a:lnTo>
                      <a:lnTo>
                        <a:pt x="1397" y="313"/>
                      </a:lnTo>
                      <a:lnTo>
                        <a:pt x="1401" y="303"/>
                      </a:lnTo>
                      <a:lnTo>
                        <a:pt x="1406" y="293"/>
                      </a:lnTo>
                      <a:lnTo>
                        <a:pt x="1411" y="282"/>
                      </a:lnTo>
                      <a:lnTo>
                        <a:pt x="1416" y="273"/>
                      </a:lnTo>
                      <a:lnTo>
                        <a:pt x="1422" y="264"/>
                      </a:lnTo>
                      <a:lnTo>
                        <a:pt x="1428" y="255"/>
                      </a:lnTo>
                      <a:lnTo>
                        <a:pt x="1436" y="246"/>
                      </a:lnTo>
                      <a:lnTo>
                        <a:pt x="1443" y="238"/>
                      </a:lnTo>
                      <a:lnTo>
                        <a:pt x="1451" y="230"/>
                      </a:lnTo>
                      <a:lnTo>
                        <a:pt x="1458" y="223"/>
                      </a:lnTo>
                      <a:lnTo>
                        <a:pt x="1466" y="217"/>
                      </a:lnTo>
                      <a:lnTo>
                        <a:pt x="1476" y="210"/>
                      </a:lnTo>
                      <a:lnTo>
                        <a:pt x="1484" y="204"/>
                      </a:lnTo>
                      <a:lnTo>
                        <a:pt x="1493" y="199"/>
                      </a:lnTo>
                      <a:lnTo>
                        <a:pt x="1502" y="195"/>
                      </a:lnTo>
                      <a:lnTo>
                        <a:pt x="1513" y="191"/>
                      </a:lnTo>
                      <a:lnTo>
                        <a:pt x="1522" y="187"/>
                      </a:lnTo>
                      <a:lnTo>
                        <a:pt x="1532" y="185"/>
                      </a:lnTo>
                      <a:lnTo>
                        <a:pt x="1543" y="182"/>
                      </a:lnTo>
                      <a:lnTo>
                        <a:pt x="1554" y="179"/>
                      </a:lnTo>
                      <a:lnTo>
                        <a:pt x="1565" y="178"/>
                      </a:lnTo>
                      <a:lnTo>
                        <a:pt x="1576" y="177"/>
                      </a:lnTo>
                      <a:lnTo>
                        <a:pt x="1589" y="177"/>
                      </a:lnTo>
                      <a:lnTo>
                        <a:pt x="1601" y="177"/>
                      </a:lnTo>
                      <a:lnTo>
                        <a:pt x="1612" y="178"/>
                      </a:lnTo>
                      <a:lnTo>
                        <a:pt x="1624" y="181"/>
                      </a:lnTo>
                      <a:lnTo>
                        <a:pt x="1635" y="183"/>
                      </a:lnTo>
                      <a:lnTo>
                        <a:pt x="1645" y="185"/>
                      </a:lnTo>
                      <a:lnTo>
                        <a:pt x="1655" y="188"/>
                      </a:lnTo>
                      <a:lnTo>
                        <a:pt x="1665" y="192"/>
                      </a:lnTo>
                      <a:lnTo>
                        <a:pt x="1675" y="196"/>
                      </a:lnTo>
                      <a:lnTo>
                        <a:pt x="1683" y="201"/>
                      </a:lnTo>
                      <a:lnTo>
                        <a:pt x="1692" y="206"/>
                      </a:lnTo>
                      <a:lnTo>
                        <a:pt x="1701" y="212"/>
                      </a:lnTo>
                      <a:lnTo>
                        <a:pt x="1708" y="220"/>
                      </a:lnTo>
                      <a:lnTo>
                        <a:pt x="1716" y="227"/>
                      </a:lnTo>
                      <a:lnTo>
                        <a:pt x="1723" y="234"/>
                      </a:lnTo>
                      <a:lnTo>
                        <a:pt x="1729" y="242"/>
                      </a:lnTo>
                      <a:lnTo>
                        <a:pt x="1736" y="251"/>
                      </a:lnTo>
                      <a:lnTo>
                        <a:pt x="1745" y="266"/>
                      </a:lnTo>
                      <a:lnTo>
                        <a:pt x="1753" y="281"/>
                      </a:lnTo>
                      <a:lnTo>
                        <a:pt x="1759" y="298"/>
                      </a:lnTo>
                      <a:lnTo>
                        <a:pt x="1764" y="314"/>
                      </a:lnTo>
                      <a:lnTo>
                        <a:pt x="1768" y="332"/>
                      </a:lnTo>
                      <a:lnTo>
                        <a:pt x="1772" y="349"/>
                      </a:lnTo>
                      <a:lnTo>
                        <a:pt x="1774" y="369"/>
                      </a:lnTo>
                      <a:lnTo>
                        <a:pt x="1774" y="388"/>
                      </a:lnTo>
                      <a:lnTo>
                        <a:pt x="1774" y="400"/>
                      </a:lnTo>
                      <a:lnTo>
                        <a:pt x="1773" y="410"/>
                      </a:lnTo>
                      <a:lnTo>
                        <a:pt x="1772" y="419"/>
                      </a:lnTo>
                      <a:lnTo>
                        <a:pt x="1771" y="427"/>
                      </a:lnTo>
                      <a:close/>
                      <a:moveTo>
                        <a:pt x="1457" y="368"/>
                      </a:moveTo>
                      <a:lnTo>
                        <a:pt x="1696" y="368"/>
                      </a:lnTo>
                      <a:lnTo>
                        <a:pt x="1696" y="355"/>
                      </a:lnTo>
                      <a:lnTo>
                        <a:pt x="1694" y="344"/>
                      </a:lnTo>
                      <a:lnTo>
                        <a:pt x="1692" y="332"/>
                      </a:lnTo>
                      <a:lnTo>
                        <a:pt x="1690" y="321"/>
                      </a:lnTo>
                      <a:lnTo>
                        <a:pt x="1687" y="311"/>
                      </a:lnTo>
                      <a:lnTo>
                        <a:pt x="1683" y="301"/>
                      </a:lnTo>
                      <a:lnTo>
                        <a:pt x="1678" y="292"/>
                      </a:lnTo>
                      <a:lnTo>
                        <a:pt x="1673" y="282"/>
                      </a:lnTo>
                      <a:lnTo>
                        <a:pt x="1666" y="271"/>
                      </a:lnTo>
                      <a:lnTo>
                        <a:pt x="1656" y="262"/>
                      </a:lnTo>
                      <a:lnTo>
                        <a:pt x="1646" y="254"/>
                      </a:lnTo>
                      <a:lnTo>
                        <a:pt x="1636" y="247"/>
                      </a:lnTo>
                      <a:lnTo>
                        <a:pt x="1624" y="242"/>
                      </a:lnTo>
                      <a:lnTo>
                        <a:pt x="1611" y="239"/>
                      </a:lnTo>
                      <a:lnTo>
                        <a:pt x="1597" y="237"/>
                      </a:lnTo>
                      <a:lnTo>
                        <a:pt x="1583" y="236"/>
                      </a:lnTo>
                      <a:lnTo>
                        <a:pt x="1568" y="237"/>
                      </a:lnTo>
                      <a:lnTo>
                        <a:pt x="1555" y="239"/>
                      </a:lnTo>
                      <a:lnTo>
                        <a:pt x="1542" y="242"/>
                      </a:lnTo>
                      <a:lnTo>
                        <a:pt x="1531" y="247"/>
                      </a:lnTo>
                      <a:lnTo>
                        <a:pt x="1520" y="254"/>
                      </a:lnTo>
                      <a:lnTo>
                        <a:pt x="1510" y="261"/>
                      </a:lnTo>
                      <a:lnTo>
                        <a:pt x="1500" y="270"/>
                      </a:lnTo>
                      <a:lnTo>
                        <a:pt x="1491" y="280"/>
                      </a:lnTo>
                      <a:lnTo>
                        <a:pt x="1485" y="290"/>
                      </a:lnTo>
                      <a:lnTo>
                        <a:pt x="1479" y="300"/>
                      </a:lnTo>
                      <a:lnTo>
                        <a:pt x="1474" y="310"/>
                      </a:lnTo>
                      <a:lnTo>
                        <a:pt x="1468" y="320"/>
                      </a:lnTo>
                      <a:lnTo>
                        <a:pt x="1464" y="332"/>
                      </a:lnTo>
                      <a:lnTo>
                        <a:pt x="1461" y="343"/>
                      </a:lnTo>
                      <a:lnTo>
                        <a:pt x="1459" y="355"/>
                      </a:lnTo>
                      <a:lnTo>
                        <a:pt x="1457" y="368"/>
                      </a:lnTo>
                      <a:close/>
                      <a:moveTo>
                        <a:pt x="1875" y="637"/>
                      </a:moveTo>
                      <a:lnTo>
                        <a:pt x="1875" y="328"/>
                      </a:lnTo>
                      <a:lnTo>
                        <a:pt x="1875" y="291"/>
                      </a:lnTo>
                      <a:lnTo>
                        <a:pt x="1874" y="256"/>
                      </a:lnTo>
                      <a:lnTo>
                        <a:pt x="1873" y="221"/>
                      </a:lnTo>
                      <a:lnTo>
                        <a:pt x="1872" y="188"/>
                      </a:lnTo>
                      <a:lnTo>
                        <a:pt x="1944" y="188"/>
                      </a:lnTo>
                      <a:lnTo>
                        <a:pt x="1946" y="276"/>
                      </a:lnTo>
                      <a:lnTo>
                        <a:pt x="1950" y="276"/>
                      </a:lnTo>
                      <a:lnTo>
                        <a:pt x="1954" y="265"/>
                      </a:lnTo>
                      <a:lnTo>
                        <a:pt x="1959" y="255"/>
                      </a:lnTo>
                      <a:lnTo>
                        <a:pt x="1964" y="245"/>
                      </a:lnTo>
                      <a:lnTo>
                        <a:pt x="1970" y="236"/>
                      </a:lnTo>
                      <a:lnTo>
                        <a:pt x="1976" y="227"/>
                      </a:lnTo>
                      <a:lnTo>
                        <a:pt x="1983" y="219"/>
                      </a:lnTo>
                      <a:lnTo>
                        <a:pt x="1991" y="211"/>
                      </a:lnTo>
                      <a:lnTo>
                        <a:pt x="2000" y="204"/>
                      </a:lnTo>
                      <a:lnTo>
                        <a:pt x="2008" y="198"/>
                      </a:lnTo>
                      <a:lnTo>
                        <a:pt x="2017" y="193"/>
                      </a:lnTo>
                      <a:lnTo>
                        <a:pt x="2026" y="188"/>
                      </a:lnTo>
                      <a:lnTo>
                        <a:pt x="2036" y="185"/>
                      </a:lnTo>
                      <a:lnTo>
                        <a:pt x="2045" y="182"/>
                      </a:lnTo>
                      <a:lnTo>
                        <a:pt x="2054" y="179"/>
                      </a:lnTo>
                      <a:lnTo>
                        <a:pt x="2064" y="177"/>
                      </a:lnTo>
                      <a:lnTo>
                        <a:pt x="2075" y="177"/>
                      </a:lnTo>
                      <a:lnTo>
                        <a:pt x="2087" y="178"/>
                      </a:lnTo>
                      <a:lnTo>
                        <a:pt x="2097" y="181"/>
                      </a:lnTo>
                      <a:lnTo>
                        <a:pt x="2097" y="258"/>
                      </a:lnTo>
                      <a:lnTo>
                        <a:pt x="2084" y="256"/>
                      </a:lnTo>
                      <a:lnTo>
                        <a:pt x="2069" y="255"/>
                      </a:lnTo>
                      <a:lnTo>
                        <a:pt x="2055" y="256"/>
                      </a:lnTo>
                      <a:lnTo>
                        <a:pt x="2043" y="258"/>
                      </a:lnTo>
                      <a:lnTo>
                        <a:pt x="2032" y="261"/>
                      </a:lnTo>
                      <a:lnTo>
                        <a:pt x="2020" y="266"/>
                      </a:lnTo>
                      <a:lnTo>
                        <a:pt x="2010" y="272"/>
                      </a:lnTo>
                      <a:lnTo>
                        <a:pt x="2000" y="280"/>
                      </a:lnTo>
                      <a:lnTo>
                        <a:pt x="1990" y="290"/>
                      </a:lnTo>
                      <a:lnTo>
                        <a:pt x="1982" y="300"/>
                      </a:lnTo>
                      <a:lnTo>
                        <a:pt x="1976" y="310"/>
                      </a:lnTo>
                      <a:lnTo>
                        <a:pt x="1971" y="321"/>
                      </a:lnTo>
                      <a:lnTo>
                        <a:pt x="1966" y="333"/>
                      </a:lnTo>
                      <a:lnTo>
                        <a:pt x="1963" y="344"/>
                      </a:lnTo>
                      <a:lnTo>
                        <a:pt x="1960" y="356"/>
                      </a:lnTo>
                      <a:lnTo>
                        <a:pt x="1958" y="370"/>
                      </a:lnTo>
                      <a:lnTo>
                        <a:pt x="1957" y="383"/>
                      </a:lnTo>
                      <a:lnTo>
                        <a:pt x="1955" y="398"/>
                      </a:lnTo>
                      <a:lnTo>
                        <a:pt x="1955" y="637"/>
                      </a:lnTo>
                      <a:lnTo>
                        <a:pt x="1875" y="637"/>
                      </a:lnTo>
                      <a:close/>
                      <a:moveTo>
                        <a:pt x="2260" y="637"/>
                      </a:moveTo>
                      <a:lnTo>
                        <a:pt x="2178" y="637"/>
                      </a:lnTo>
                      <a:lnTo>
                        <a:pt x="2178" y="188"/>
                      </a:lnTo>
                      <a:lnTo>
                        <a:pt x="2260" y="188"/>
                      </a:lnTo>
                      <a:lnTo>
                        <a:pt x="2260" y="637"/>
                      </a:lnTo>
                      <a:close/>
                      <a:moveTo>
                        <a:pt x="2219" y="105"/>
                      </a:moveTo>
                      <a:lnTo>
                        <a:pt x="2217" y="105"/>
                      </a:lnTo>
                      <a:lnTo>
                        <a:pt x="2206" y="104"/>
                      </a:lnTo>
                      <a:lnTo>
                        <a:pt x="2197" y="101"/>
                      </a:lnTo>
                      <a:lnTo>
                        <a:pt x="2193" y="99"/>
                      </a:lnTo>
                      <a:lnTo>
                        <a:pt x="2189" y="96"/>
                      </a:lnTo>
                      <a:lnTo>
                        <a:pt x="2185" y="93"/>
                      </a:lnTo>
                      <a:lnTo>
                        <a:pt x="2181" y="90"/>
                      </a:lnTo>
                      <a:lnTo>
                        <a:pt x="2174" y="82"/>
                      </a:lnTo>
                      <a:lnTo>
                        <a:pt x="2170" y="72"/>
                      </a:lnTo>
                      <a:lnTo>
                        <a:pt x="2167" y="63"/>
                      </a:lnTo>
                      <a:lnTo>
                        <a:pt x="2166" y="52"/>
                      </a:lnTo>
                      <a:lnTo>
                        <a:pt x="2167" y="42"/>
                      </a:lnTo>
                      <a:lnTo>
                        <a:pt x="2170" y="32"/>
                      </a:lnTo>
                      <a:lnTo>
                        <a:pt x="2174" y="23"/>
                      </a:lnTo>
                      <a:lnTo>
                        <a:pt x="2182" y="16"/>
                      </a:lnTo>
                      <a:lnTo>
                        <a:pt x="2185" y="12"/>
                      </a:lnTo>
                      <a:lnTo>
                        <a:pt x="2189" y="9"/>
                      </a:lnTo>
                      <a:lnTo>
                        <a:pt x="2194" y="6"/>
                      </a:lnTo>
                      <a:lnTo>
                        <a:pt x="2198" y="4"/>
                      </a:lnTo>
                      <a:lnTo>
                        <a:pt x="2208" y="2"/>
                      </a:lnTo>
                      <a:lnTo>
                        <a:pt x="2220" y="0"/>
                      </a:lnTo>
                      <a:lnTo>
                        <a:pt x="2230" y="2"/>
                      </a:lnTo>
                      <a:lnTo>
                        <a:pt x="2240" y="4"/>
                      </a:lnTo>
                      <a:lnTo>
                        <a:pt x="2244" y="6"/>
                      </a:lnTo>
                      <a:lnTo>
                        <a:pt x="2249" y="9"/>
                      </a:lnTo>
                      <a:lnTo>
                        <a:pt x="2253" y="12"/>
                      </a:lnTo>
                      <a:lnTo>
                        <a:pt x="2257" y="15"/>
                      </a:lnTo>
                      <a:lnTo>
                        <a:pt x="2263" y="23"/>
                      </a:lnTo>
                      <a:lnTo>
                        <a:pt x="2268" y="31"/>
                      </a:lnTo>
                      <a:lnTo>
                        <a:pt x="2270" y="42"/>
                      </a:lnTo>
                      <a:lnTo>
                        <a:pt x="2271" y="52"/>
                      </a:lnTo>
                      <a:lnTo>
                        <a:pt x="2270" y="63"/>
                      </a:lnTo>
                      <a:lnTo>
                        <a:pt x="2268" y="72"/>
                      </a:lnTo>
                      <a:lnTo>
                        <a:pt x="2263" y="82"/>
                      </a:lnTo>
                      <a:lnTo>
                        <a:pt x="2257" y="90"/>
                      </a:lnTo>
                      <a:lnTo>
                        <a:pt x="2253" y="93"/>
                      </a:lnTo>
                      <a:lnTo>
                        <a:pt x="2249" y="96"/>
                      </a:lnTo>
                      <a:lnTo>
                        <a:pt x="2244" y="99"/>
                      </a:lnTo>
                      <a:lnTo>
                        <a:pt x="2240" y="101"/>
                      </a:lnTo>
                      <a:lnTo>
                        <a:pt x="2235" y="103"/>
                      </a:lnTo>
                      <a:lnTo>
                        <a:pt x="2230" y="104"/>
                      </a:lnTo>
                      <a:lnTo>
                        <a:pt x="2224" y="104"/>
                      </a:lnTo>
                      <a:lnTo>
                        <a:pt x="2219" y="105"/>
                      </a:lnTo>
                      <a:close/>
                      <a:moveTo>
                        <a:pt x="2755" y="427"/>
                      </a:moveTo>
                      <a:lnTo>
                        <a:pt x="2441" y="426"/>
                      </a:lnTo>
                      <a:lnTo>
                        <a:pt x="2443" y="445"/>
                      </a:lnTo>
                      <a:lnTo>
                        <a:pt x="2446" y="463"/>
                      </a:lnTo>
                      <a:lnTo>
                        <a:pt x="2449" y="480"/>
                      </a:lnTo>
                      <a:lnTo>
                        <a:pt x="2454" y="495"/>
                      </a:lnTo>
                      <a:lnTo>
                        <a:pt x="2461" y="510"/>
                      </a:lnTo>
                      <a:lnTo>
                        <a:pt x="2469" y="523"/>
                      </a:lnTo>
                      <a:lnTo>
                        <a:pt x="2478" y="535"/>
                      </a:lnTo>
                      <a:lnTo>
                        <a:pt x="2489" y="546"/>
                      </a:lnTo>
                      <a:lnTo>
                        <a:pt x="2499" y="554"/>
                      </a:lnTo>
                      <a:lnTo>
                        <a:pt x="2510" y="562"/>
                      </a:lnTo>
                      <a:lnTo>
                        <a:pt x="2523" y="568"/>
                      </a:lnTo>
                      <a:lnTo>
                        <a:pt x="2535" y="573"/>
                      </a:lnTo>
                      <a:lnTo>
                        <a:pt x="2548" y="577"/>
                      </a:lnTo>
                      <a:lnTo>
                        <a:pt x="2564" y="580"/>
                      </a:lnTo>
                      <a:lnTo>
                        <a:pt x="2579" y="582"/>
                      </a:lnTo>
                      <a:lnTo>
                        <a:pt x="2595" y="582"/>
                      </a:lnTo>
                      <a:lnTo>
                        <a:pt x="2612" y="582"/>
                      </a:lnTo>
                      <a:lnTo>
                        <a:pt x="2628" y="581"/>
                      </a:lnTo>
                      <a:lnTo>
                        <a:pt x="2644" y="579"/>
                      </a:lnTo>
                      <a:lnTo>
                        <a:pt x="2660" y="577"/>
                      </a:lnTo>
                      <a:lnTo>
                        <a:pt x="2676" y="573"/>
                      </a:lnTo>
                      <a:lnTo>
                        <a:pt x="2690" y="569"/>
                      </a:lnTo>
                      <a:lnTo>
                        <a:pt x="2705" y="564"/>
                      </a:lnTo>
                      <a:lnTo>
                        <a:pt x="2719" y="559"/>
                      </a:lnTo>
                      <a:lnTo>
                        <a:pt x="2732" y="618"/>
                      </a:lnTo>
                      <a:lnTo>
                        <a:pt x="2717" y="624"/>
                      </a:lnTo>
                      <a:lnTo>
                        <a:pt x="2700" y="630"/>
                      </a:lnTo>
                      <a:lnTo>
                        <a:pt x="2683" y="635"/>
                      </a:lnTo>
                      <a:lnTo>
                        <a:pt x="2664" y="639"/>
                      </a:lnTo>
                      <a:lnTo>
                        <a:pt x="2645" y="642"/>
                      </a:lnTo>
                      <a:lnTo>
                        <a:pt x="2625" y="644"/>
                      </a:lnTo>
                      <a:lnTo>
                        <a:pt x="2605" y="646"/>
                      </a:lnTo>
                      <a:lnTo>
                        <a:pt x="2583" y="647"/>
                      </a:lnTo>
                      <a:lnTo>
                        <a:pt x="2559" y="646"/>
                      </a:lnTo>
                      <a:lnTo>
                        <a:pt x="2535" y="642"/>
                      </a:lnTo>
                      <a:lnTo>
                        <a:pt x="2524" y="640"/>
                      </a:lnTo>
                      <a:lnTo>
                        <a:pt x="2512" y="637"/>
                      </a:lnTo>
                      <a:lnTo>
                        <a:pt x="2502" y="634"/>
                      </a:lnTo>
                      <a:lnTo>
                        <a:pt x="2492" y="631"/>
                      </a:lnTo>
                      <a:lnTo>
                        <a:pt x="2483" y="627"/>
                      </a:lnTo>
                      <a:lnTo>
                        <a:pt x="2472" y="622"/>
                      </a:lnTo>
                      <a:lnTo>
                        <a:pt x="2463" y="617"/>
                      </a:lnTo>
                      <a:lnTo>
                        <a:pt x="2455" y="612"/>
                      </a:lnTo>
                      <a:lnTo>
                        <a:pt x="2446" y="605"/>
                      </a:lnTo>
                      <a:lnTo>
                        <a:pt x="2437" y="598"/>
                      </a:lnTo>
                      <a:lnTo>
                        <a:pt x="2429" y="592"/>
                      </a:lnTo>
                      <a:lnTo>
                        <a:pt x="2422" y="584"/>
                      </a:lnTo>
                      <a:lnTo>
                        <a:pt x="2415" y="576"/>
                      </a:lnTo>
                      <a:lnTo>
                        <a:pt x="2409" y="567"/>
                      </a:lnTo>
                      <a:lnTo>
                        <a:pt x="2401" y="559"/>
                      </a:lnTo>
                      <a:lnTo>
                        <a:pt x="2396" y="551"/>
                      </a:lnTo>
                      <a:lnTo>
                        <a:pt x="2391" y="542"/>
                      </a:lnTo>
                      <a:lnTo>
                        <a:pt x="2386" y="531"/>
                      </a:lnTo>
                      <a:lnTo>
                        <a:pt x="2382" y="522"/>
                      </a:lnTo>
                      <a:lnTo>
                        <a:pt x="2378" y="512"/>
                      </a:lnTo>
                      <a:lnTo>
                        <a:pt x="2374" y="501"/>
                      </a:lnTo>
                      <a:lnTo>
                        <a:pt x="2371" y="490"/>
                      </a:lnTo>
                      <a:lnTo>
                        <a:pt x="2369" y="480"/>
                      </a:lnTo>
                      <a:lnTo>
                        <a:pt x="2366" y="469"/>
                      </a:lnTo>
                      <a:lnTo>
                        <a:pt x="2363" y="445"/>
                      </a:lnTo>
                      <a:lnTo>
                        <a:pt x="2362" y="419"/>
                      </a:lnTo>
                      <a:lnTo>
                        <a:pt x="2363" y="394"/>
                      </a:lnTo>
                      <a:lnTo>
                        <a:pt x="2366" y="370"/>
                      </a:lnTo>
                      <a:lnTo>
                        <a:pt x="2371" y="346"/>
                      </a:lnTo>
                      <a:lnTo>
                        <a:pt x="2377" y="324"/>
                      </a:lnTo>
                      <a:lnTo>
                        <a:pt x="2381" y="313"/>
                      </a:lnTo>
                      <a:lnTo>
                        <a:pt x="2385" y="303"/>
                      </a:lnTo>
                      <a:lnTo>
                        <a:pt x="2390" y="293"/>
                      </a:lnTo>
                      <a:lnTo>
                        <a:pt x="2395" y="282"/>
                      </a:lnTo>
                      <a:lnTo>
                        <a:pt x="2400" y="273"/>
                      </a:lnTo>
                      <a:lnTo>
                        <a:pt x="2407" y="264"/>
                      </a:lnTo>
                      <a:lnTo>
                        <a:pt x="2414" y="255"/>
                      </a:lnTo>
                      <a:lnTo>
                        <a:pt x="2420" y="246"/>
                      </a:lnTo>
                      <a:lnTo>
                        <a:pt x="2427" y="238"/>
                      </a:lnTo>
                      <a:lnTo>
                        <a:pt x="2435" y="230"/>
                      </a:lnTo>
                      <a:lnTo>
                        <a:pt x="2444" y="223"/>
                      </a:lnTo>
                      <a:lnTo>
                        <a:pt x="2452" y="217"/>
                      </a:lnTo>
                      <a:lnTo>
                        <a:pt x="2460" y="210"/>
                      </a:lnTo>
                      <a:lnTo>
                        <a:pt x="2468" y="204"/>
                      </a:lnTo>
                      <a:lnTo>
                        <a:pt x="2477" y="199"/>
                      </a:lnTo>
                      <a:lnTo>
                        <a:pt x="2487" y="195"/>
                      </a:lnTo>
                      <a:lnTo>
                        <a:pt x="2497" y="191"/>
                      </a:lnTo>
                      <a:lnTo>
                        <a:pt x="2507" y="187"/>
                      </a:lnTo>
                      <a:lnTo>
                        <a:pt x="2518" y="185"/>
                      </a:lnTo>
                      <a:lnTo>
                        <a:pt x="2528" y="182"/>
                      </a:lnTo>
                      <a:lnTo>
                        <a:pt x="2539" y="179"/>
                      </a:lnTo>
                      <a:lnTo>
                        <a:pt x="2549" y="178"/>
                      </a:lnTo>
                      <a:lnTo>
                        <a:pt x="2562" y="177"/>
                      </a:lnTo>
                      <a:lnTo>
                        <a:pt x="2573" y="177"/>
                      </a:lnTo>
                      <a:lnTo>
                        <a:pt x="2585" y="177"/>
                      </a:lnTo>
                      <a:lnTo>
                        <a:pt x="2597" y="178"/>
                      </a:lnTo>
                      <a:lnTo>
                        <a:pt x="2608" y="181"/>
                      </a:lnTo>
                      <a:lnTo>
                        <a:pt x="2619" y="183"/>
                      </a:lnTo>
                      <a:lnTo>
                        <a:pt x="2630" y="185"/>
                      </a:lnTo>
                      <a:lnTo>
                        <a:pt x="2640" y="188"/>
                      </a:lnTo>
                      <a:lnTo>
                        <a:pt x="2650" y="192"/>
                      </a:lnTo>
                      <a:lnTo>
                        <a:pt x="2659" y="196"/>
                      </a:lnTo>
                      <a:lnTo>
                        <a:pt x="2669" y="201"/>
                      </a:lnTo>
                      <a:lnTo>
                        <a:pt x="2677" y="206"/>
                      </a:lnTo>
                      <a:lnTo>
                        <a:pt x="2685" y="212"/>
                      </a:lnTo>
                      <a:lnTo>
                        <a:pt x="2693" y="220"/>
                      </a:lnTo>
                      <a:lnTo>
                        <a:pt x="2700" y="227"/>
                      </a:lnTo>
                      <a:lnTo>
                        <a:pt x="2708" y="234"/>
                      </a:lnTo>
                      <a:lnTo>
                        <a:pt x="2714" y="242"/>
                      </a:lnTo>
                      <a:lnTo>
                        <a:pt x="2721" y="251"/>
                      </a:lnTo>
                      <a:lnTo>
                        <a:pt x="2729" y="266"/>
                      </a:lnTo>
                      <a:lnTo>
                        <a:pt x="2737" y="281"/>
                      </a:lnTo>
                      <a:lnTo>
                        <a:pt x="2744" y="298"/>
                      </a:lnTo>
                      <a:lnTo>
                        <a:pt x="2749" y="314"/>
                      </a:lnTo>
                      <a:lnTo>
                        <a:pt x="2753" y="332"/>
                      </a:lnTo>
                      <a:lnTo>
                        <a:pt x="2756" y="349"/>
                      </a:lnTo>
                      <a:lnTo>
                        <a:pt x="2758" y="369"/>
                      </a:lnTo>
                      <a:lnTo>
                        <a:pt x="2759" y="388"/>
                      </a:lnTo>
                      <a:lnTo>
                        <a:pt x="2758" y="400"/>
                      </a:lnTo>
                      <a:lnTo>
                        <a:pt x="2758" y="410"/>
                      </a:lnTo>
                      <a:lnTo>
                        <a:pt x="2757" y="419"/>
                      </a:lnTo>
                      <a:lnTo>
                        <a:pt x="2755" y="427"/>
                      </a:lnTo>
                      <a:close/>
                      <a:moveTo>
                        <a:pt x="2441" y="368"/>
                      </a:moveTo>
                      <a:lnTo>
                        <a:pt x="2680" y="368"/>
                      </a:lnTo>
                      <a:lnTo>
                        <a:pt x="2680" y="355"/>
                      </a:lnTo>
                      <a:lnTo>
                        <a:pt x="2679" y="344"/>
                      </a:lnTo>
                      <a:lnTo>
                        <a:pt x="2677" y="332"/>
                      </a:lnTo>
                      <a:lnTo>
                        <a:pt x="2675" y="321"/>
                      </a:lnTo>
                      <a:lnTo>
                        <a:pt x="2672" y="311"/>
                      </a:lnTo>
                      <a:lnTo>
                        <a:pt x="2668" y="301"/>
                      </a:lnTo>
                      <a:lnTo>
                        <a:pt x="2663" y="292"/>
                      </a:lnTo>
                      <a:lnTo>
                        <a:pt x="2657" y="282"/>
                      </a:lnTo>
                      <a:lnTo>
                        <a:pt x="2650" y="271"/>
                      </a:lnTo>
                      <a:lnTo>
                        <a:pt x="2641" y="262"/>
                      </a:lnTo>
                      <a:lnTo>
                        <a:pt x="2632" y="254"/>
                      </a:lnTo>
                      <a:lnTo>
                        <a:pt x="2620" y="247"/>
                      </a:lnTo>
                      <a:lnTo>
                        <a:pt x="2609" y="242"/>
                      </a:lnTo>
                      <a:lnTo>
                        <a:pt x="2596" y="239"/>
                      </a:lnTo>
                      <a:lnTo>
                        <a:pt x="2581" y="237"/>
                      </a:lnTo>
                      <a:lnTo>
                        <a:pt x="2567" y="236"/>
                      </a:lnTo>
                      <a:lnTo>
                        <a:pt x="2552" y="237"/>
                      </a:lnTo>
                      <a:lnTo>
                        <a:pt x="2540" y="239"/>
                      </a:lnTo>
                      <a:lnTo>
                        <a:pt x="2528" y="242"/>
                      </a:lnTo>
                      <a:lnTo>
                        <a:pt x="2515" y="247"/>
                      </a:lnTo>
                      <a:lnTo>
                        <a:pt x="2504" y="254"/>
                      </a:lnTo>
                      <a:lnTo>
                        <a:pt x="2494" y="261"/>
                      </a:lnTo>
                      <a:lnTo>
                        <a:pt x="2485" y="270"/>
                      </a:lnTo>
                      <a:lnTo>
                        <a:pt x="2475" y="280"/>
                      </a:lnTo>
                      <a:lnTo>
                        <a:pt x="2469" y="290"/>
                      </a:lnTo>
                      <a:lnTo>
                        <a:pt x="2463" y="300"/>
                      </a:lnTo>
                      <a:lnTo>
                        <a:pt x="2458" y="310"/>
                      </a:lnTo>
                      <a:lnTo>
                        <a:pt x="2454" y="320"/>
                      </a:lnTo>
                      <a:lnTo>
                        <a:pt x="2450" y="332"/>
                      </a:lnTo>
                      <a:lnTo>
                        <a:pt x="2446" y="343"/>
                      </a:lnTo>
                      <a:lnTo>
                        <a:pt x="2444" y="355"/>
                      </a:lnTo>
                      <a:lnTo>
                        <a:pt x="2441" y="368"/>
                      </a:lnTo>
                      <a:close/>
                      <a:moveTo>
                        <a:pt x="2860" y="637"/>
                      </a:moveTo>
                      <a:lnTo>
                        <a:pt x="2860" y="309"/>
                      </a:lnTo>
                      <a:lnTo>
                        <a:pt x="2860" y="280"/>
                      </a:lnTo>
                      <a:lnTo>
                        <a:pt x="2859" y="250"/>
                      </a:lnTo>
                      <a:lnTo>
                        <a:pt x="2858" y="220"/>
                      </a:lnTo>
                      <a:lnTo>
                        <a:pt x="2856" y="188"/>
                      </a:lnTo>
                      <a:lnTo>
                        <a:pt x="2929" y="188"/>
                      </a:lnTo>
                      <a:lnTo>
                        <a:pt x="2933" y="262"/>
                      </a:lnTo>
                      <a:lnTo>
                        <a:pt x="2935" y="262"/>
                      </a:lnTo>
                      <a:lnTo>
                        <a:pt x="2940" y="254"/>
                      </a:lnTo>
                      <a:lnTo>
                        <a:pt x="2945" y="245"/>
                      </a:lnTo>
                      <a:lnTo>
                        <a:pt x="2951" y="237"/>
                      </a:lnTo>
                      <a:lnTo>
                        <a:pt x="2958" y="230"/>
                      </a:lnTo>
                      <a:lnTo>
                        <a:pt x="2964" y="223"/>
                      </a:lnTo>
                      <a:lnTo>
                        <a:pt x="2973" y="217"/>
                      </a:lnTo>
                      <a:lnTo>
                        <a:pt x="2981" y="210"/>
                      </a:lnTo>
                      <a:lnTo>
                        <a:pt x="2989" y="204"/>
                      </a:lnTo>
                      <a:lnTo>
                        <a:pt x="3000" y="198"/>
                      </a:lnTo>
                      <a:lnTo>
                        <a:pt x="3011" y="193"/>
                      </a:lnTo>
                      <a:lnTo>
                        <a:pt x="3022" y="188"/>
                      </a:lnTo>
                      <a:lnTo>
                        <a:pt x="3033" y="185"/>
                      </a:lnTo>
                      <a:lnTo>
                        <a:pt x="3046" y="182"/>
                      </a:lnTo>
                      <a:lnTo>
                        <a:pt x="3058" y="179"/>
                      </a:lnTo>
                      <a:lnTo>
                        <a:pt x="3070" y="177"/>
                      </a:lnTo>
                      <a:lnTo>
                        <a:pt x="3084" y="177"/>
                      </a:lnTo>
                      <a:lnTo>
                        <a:pt x="3098" y="178"/>
                      </a:lnTo>
                      <a:lnTo>
                        <a:pt x="3112" y="179"/>
                      </a:lnTo>
                      <a:lnTo>
                        <a:pt x="3126" y="183"/>
                      </a:lnTo>
                      <a:lnTo>
                        <a:pt x="3139" y="187"/>
                      </a:lnTo>
                      <a:lnTo>
                        <a:pt x="3151" y="192"/>
                      </a:lnTo>
                      <a:lnTo>
                        <a:pt x="3163" y="199"/>
                      </a:lnTo>
                      <a:lnTo>
                        <a:pt x="3174" y="206"/>
                      </a:lnTo>
                      <a:lnTo>
                        <a:pt x="3185" y="215"/>
                      </a:lnTo>
                      <a:lnTo>
                        <a:pt x="3192" y="222"/>
                      </a:lnTo>
                      <a:lnTo>
                        <a:pt x="3199" y="229"/>
                      </a:lnTo>
                      <a:lnTo>
                        <a:pt x="3205" y="236"/>
                      </a:lnTo>
                      <a:lnTo>
                        <a:pt x="3210" y="244"/>
                      </a:lnTo>
                      <a:lnTo>
                        <a:pt x="3215" y="251"/>
                      </a:lnTo>
                      <a:lnTo>
                        <a:pt x="3219" y="261"/>
                      </a:lnTo>
                      <a:lnTo>
                        <a:pt x="3223" y="269"/>
                      </a:lnTo>
                      <a:lnTo>
                        <a:pt x="3228" y="279"/>
                      </a:lnTo>
                      <a:lnTo>
                        <a:pt x="3231" y="289"/>
                      </a:lnTo>
                      <a:lnTo>
                        <a:pt x="3234" y="299"/>
                      </a:lnTo>
                      <a:lnTo>
                        <a:pt x="3236" y="309"/>
                      </a:lnTo>
                      <a:lnTo>
                        <a:pt x="3238" y="320"/>
                      </a:lnTo>
                      <a:lnTo>
                        <a:pt x="3241" y="344"/>
                      </a:lnTo>
                      <a:lnTo>
                        <a:pt x="3242" y="369"/>
                      </a:lnTo>
                      <a:lnTo>
                        <a:pt x="3242" y="637"/>
                      </a:lnTo>
                      <a:lnTo>
                        <a:pt x="3160" y="637"/>
                      </a:lnTo>
                      <a:lnTo>
                        <a:pt x="3160" y="378"/>
                      </a:lnTo>
                      <a:lnTo>
                        <a:pt x="3160" y="362"/>
                      </a:lnTo>
                      <a:lnTo>
                        <a:pt x="3159" y="346"/>
                      </a:lnTo>
                      <a:lnTo>
                        <a:pt x="3157" y="333"/>
                      </a:lnTo>
                      <a:lnTo>
                        <a:pt x="3154" y="319"/>
                      </a:lnTo>
                      <a:lnTo>
                        <a:pt x="3150" y="307"/>
                      </a:lnTo>
                      <a:lnTo>
                        <a:pt x="3145" y="297"/>
                      </a:lnTo>
                      <a:lnTo>
                        <a:pt x="3140" y="286"/>
                      </a:lnTo>
                      <a:lnTo>
                        <a:pt x="3134" y="277"/>
                      </a:lnTo>
                      <a:lnTo>
                        <a:pt x="3127" y="270"/>
                      </a:lnTo>
                      <a:lnTo>
                        <a:pt x="3120" y="263"/>
                      </a:lnTo>
                      <a:lnTo>
                        <a:pt x="3111" y="258"/>
                      </a:lnTo>
                      <a:lnTo>
                        <a:pt x="3102" y="253"/>
                      </a:lnTo>
                      <a:lnTo>
                        <a:pt x="3092" y="249"/>
                      </a:lnTo>
                      <a:lnTo>
                        <a:pt x="3081" y="246"/>
                      </a:lnTo>
                      <a:lnTo>
                        <a:pt x="3069" y="244"/>
                      </a:lnTo>
                      <a:lnTo>
                        <a:pt x="3056" y="244"/>
                      </a:lnTo>
                      <a:lnTo>
                        <a:pt x="3047" y="244"/>
                      </a:lnTo>
                      <a:lnTo>
                        <a:pt x="3037" y="245"/>
                      </a:lnTo>
                      <a:lnTo>
                        <a:pt x="3028" y="247"/>
                      </a:lnTo>
                      <a:lnTo>
                        <a:pt x="3020" y="250"/>
                      </a:lnTo>
                      <a:lnTo>
                        <a:pt x="3012" y="254"/>
                      </a:lnTo>
                      <a:lnTo>
                        <a:pt x="3004" y="258"/>
                      </a:lnTo>
                      <a:lnTo>
                        <a:pt x="2995" y="263"/>
                      </a:lnTo>
                      <a:lnTo>
                        <a:pt x="2988" y="268"/>
                      </a:lnTo>
                      <a:lnTo>
                        <a:pt x="2981" y="274"/>
                      </a:lnTo>
                      <a:lnTo>
                        <a:pt x="2974" y="281"/>
                      </a:lnTo>
                      <a:lnTo>
                        <a:pt x="2968" y="289"/>
                      </a:lnTo>
                      <a:lnTo>
                        <a:pt x="2962" y="296"/>
                      </a:lnTo>
                      <a:lnTo>
                        <a:pt x="2958" y="303"/>
                      </a:lnTo>
                      <a:lnTo>
                        <a:pt x="2953" y="311"/>
                      </a:lnTo>
                      <a:lnTo>
                        <a:pt x="2950" y="319"/>
                      </a:lnTo>
                      <a:lnTo>
                        <a:pt x="2947" y="329"/>
                      </a:lnTo>
                      <a:lnTo>
                        <a:pt x="2945" y="337"/>
                      </a:lnTo>
                      <a:lnTo>
                        <a:pt x="2943" y="346"/>
                      </a:lnTo>
                      <a:lnTo>
                        <a:pt x="2942" y="356"/>
                      </a:lnTo>
                      <a:lnTo>
                        <a:pt x="2942" y="367"/>
                      </a:lnTo>
                      <a:lnTo>
                        <a:pt x="2942" y="637"/>
                      </a:lnTo>
                      <a:lnTo>
                        <a:pt x="2860" y="637"/>
                      </a:lnTo>
                      <a:close/>
                      <a:moveTo>
                        <a:pt x="3680" y="559"/>
                      </a:moveTo>
                      <a:lnTo>
                        <a:pt x="3694" y="620"/>
                      </a:lnTo>
                      <a:lnTo>
                        <a:pt x="3681" y="627"/>
                      </a:lnTo>
                      <a:lnTo>
                        <a:pt x="3666" y="632"/>
                      </a:lnTo>
                      <a:lnTo>
                        <a:pt x="3651" y="636"/>
                      </a:lnTo>
                      <a:lnTo>
                        <a:pt x="3635" y="640"/>
                      </a:lnTo>
                      <a:lnTo>
                        <a:pt x="3619" y="643"/>
                      </a:lnTo>
                      <a:lnTo>
                        <a:pt x="3602" y="646"/>
                      </a:lnTo>
                      <a:lnTo>
                        <a:pt x="3584" y="647"/>
                      </a:lnTo>
                      <a:lnTo>
                        <a:pt x="3566" y="648"/>
                      </a:lnTo>
                      <a:lnTo>
                        <a:pt x="3541" y="647"/>
                      </a:lnTo>
                      <a:lnTo>
                        <a:pt x="3517" y="643"/>
                      </a:lnTo>
                      <a:lnTo>
                        <a:pt x="3506" y="641"/>
                      </a:lnTo>
                      <a:lnTo>
                        <a:pt x="3495" y="638"/>
                      </a:lnTo>
                      <a:lnTo>
                        <a:pt x="3484" y="635"/>
                      </a:lnTo>
                      <a:lnTo>
                        <a:pt x="3474" y="631"/>
                      </a:lnTo>
                      <a:lnTo>
                        <a:pt x="3464" y="627"/>
                      </a:lnTo>
                      <a:lnTo>
                        <a:pt x="3455" y="623"/>
                      </a:lnTo>
                      <a:lnTo>
                        <a:pt x="3445" y="618"/>
                      </a:lnTo>
                      <a:lnTo>
                        <a:pt x="3436" y="612"/>
                      </a:lnTo>
                      <a:lnTo>
                        <a:pt x="3427" y="605"/>
                      </a:lnTo>
                      <a:lnTo>
                        <a:pt x="3419" y="599"/>
                      </a:lnTo>
                      <a:lnTo>
                        <a:pt x="3410" y="592"/>
                      </a:lnTo>
                      <a:lnTo>
                        <a:pt x="3403" y="584"/>
                      </a:lnTo>
                      <a:lnTo>
                        <a:pt x="3395" y="576"/>
                      </a:lnTo>
                      <a:lnTo>
                        <a:pt x="3389" y="567"/>
                      </a:lnTo>
                      <a:lnTo>
                        <a:pt x="3382" y="559"/>
                      </a:lnTo>
                      <a:lnTo>
                        <a:pt x="3377" y="550"/>
                      </a:lnTo>
                      <a:lnTo>
                        <a:pt x="3370" y="541"/>
                      </a:lnTo>
                      <a:lnTo>
                        <a:pt x="3365" y="531"/>
                      </a:lnTo>
                      <a:lnTo>
                        <a:pt x="3361" y="521"/>
                      </a:lnTo>
                      <a:lnTo>
                        <a:pt x="3357" y="511"/>
                      </a:lnTo>
                      <a:lnTo>
                        <a:pt x="3354" y="500"/>
                      </a:lnTo>
                      <a:lnTo>
                        <a:pt x="3351" y="489"/>
                      </a:lnTo>
                      <a:lnTo>
                        <a:pt x="3348" y="478"/>
                      </a:lnTo>
                      <a:lnTo>
                        <a:pt x="3346" y="467"/>
                      </a:lnTo>
                      <a:lnTo>
                        <a:pt x="3343" y="442"/>
                      </a:lnTo>
                      <a:lnTo>
                        <a:pt x="3342" y="417"/>
                      </a:lnTo>
                      <a:lnTo>
                        <a:pt x="3342" y="404"/>
                      </a:lnTo>
                      <a:lnTo>
                        <a:pt x="3343" y="391"/>
                      </a:lnTo>
                      <a:lnTo>
                        <a:pt x="3344" y="379"/>
                      </a:lnTo>
                      <a:lnTo>
                        <a:pt x="3346" y="367"/>
                      </a:lnTo>
                      <a:lnTo>
                        <a:pt x="3348" y="355"/>
                      </a:lnTo>
                      <a:lnTo>
                        <a:pt x="3351" y="344"/>
                      </a:lnTo>
                      <a:lnTo>
                        <a:pt x="3354" y="333"/>
                      </a:lnTo>
                      <a:lnTo>
                        <a:pt x="3358" y="321"/>
                      </a:lnTo>
                      <a:lnTo>
                        <a:pt x="3363" y="311"/>
                      </a:lnTo>
                      <a:lnTo>
                        <a:pt x="3367" y="301"/>
                      </a:lnTo>
                      <a:lnTo>
                        <a:pt x="3373" y="291"/>
                      </a:lnTo>
                      <a:lnTo>
                        <a:pt x="3379" y="281"/>
                      </a:lnTo>
                      <a:lnTo>
                        <a:pt x="3386" y="272"/>
                      </a:lnTo>
                      <a:lnTo>
                        <a:pt x="3393" y="263"/>
                      </a:lnTo>
                      <a:lnTo>
                        <a:pt x="3400" y="254"/>
                      </a:lnTo>
                      <a:lnTo>
                        <a:pt x="3408" y="245"/>
                      </a:lnTo>
                      <a:lnTo>
                        <a:pt x="3417" y="237"/>
                      </a:lnTo>
                      <a:lnTo>
                        <a:pt x="3425" y="230"/>
                      </a:lnTo>
                      <a:lnTo>
                        <a:pt x="3434" y="223"/>
                      </a:lnTo>
                      <a:lnTo>
                        <a:pt x="3443" y="215"/>
                      </a:lnTo>
                      <a:lnTo>
                        <a:pt x="3454" y="210"/>
                      </a:lnTo>
                      <a:lnTo>
                        <a:pt x="3464" y="204"/>
                      </a:lnTo>
                      <a:lnTo>
                        <a:pt x="3474" y="199"/>
                      </a:lnTo>
                      <a:lnTo>
                        <a:pt x="3484" y="195"/>
                      </a:lnTo>
                      <a:lnTo>
                        <a:pt x="3496" y="191"/>
                      </a:lnTo>
                      <a:lnTo>
                        <a:pt x="3507" y="188"/>
                      </a:lnTo>
                      <a:lnTo>
                        <a:pt x="3519" y="185"/>
                      </a:lnTo>
                      <a:lnTo>
                        <a:pt x="3532" y="183"/>
                      </a:lnTo>
                      <a:lnTo>
                        <a:pt x="3544" y="181"/>
                      </a:lnTo>
                      <a:lnTo>
                        <a:pt x="3556" y="179"/>
                      </a:lnTo>
                      <a:lnTo>
                        <a:pt x="3570" y="178"/>
                      </a:lnTo>
                      <a:lnTo>
                        <a:pt x="3583" y="178"/>
                      </a:lnTo>
                      <a:lnTo>
                        <a:pt x="3599" y="178"/>
                      </a:lnTo>
                      <a:lnTo>
                        <a:pt x="3616" y="179"/>
                      </a:lnTo>
                      <a:lnTo>
                        <a:pt x="3631" y="182"/>
                      </a:lnTo>
                      <a:lnTo>
                        <a:pt x="3646" y="185"/>
                      </a:lnTo>
                      <a:lnTo>
                        <a:pt x="3659" y="188"/>
                      </a:lnTo>
                      <a:lnTo>
                        <a:pt x="3672" y="192"/>
                      </a:lnTo>
                      <a:lnTo>
                        <a:pt x="3685" y="196"/>
                      </a:lnTo>
                      <a:lnTo>
                        <a:pt x="3696" y="201"/>
                      </a:lnTo>
                      <a:lnTo>
                        <a:pt x="3678" y="265"/>
                      </a:lnTo>
                      <a:lnTo>
                        <a:pt x="3667" y="260"/>
                      </a:lnTo>
                      <a:lnTo>
                        <a:pt x="3656" y="256"/>
                      </a:lnTo>
                      <a:lnTo>
                        <a:pt x="3646" y="251"/>
                      </a:lnTo>
                      <a:lnTo>
                        <a:pt x="3633" y="248"/>
                      </a:lnTo>
                      <a:lnTo>
                        <a:pt x="3622" y="246"/>
                      </a:lnTo>
                      <a:lnTo>
                        <a:pt x="3609" y="244"/>
                      </a:lnTo>
                      <a:lnTo>
                        <a:pt x="3596" y="243"/>
                      </a:lnTo>
                      <a:lnTo>
                        <a:pt x="3583" y="243"/>
                      </a:lnTo>
                      <a:lnTo>
                        <a:pt x="3565" y="244"/>
                      </a:lnTo>
                      <a:lnTo>
                        <a:pt x="3548" y="246"/>
                      </a:lnTo>
                      <a:lnTo>
                        <a:pt x="3532" y="250"/>
                      </a:lnTo>
                      <a:lnTo>
                        <a:pt x="3516" y="256"/>
                      </a:lnTo>
                      <a:lnTo>
                        <a:pt x="3502" y="263"/>
                      </a:lnTo>
                      <a:lnTo>
                        <a:pt x="3489" y="271"/>
                      </a:lnTo>
                      <a:lnTo>
                        <a:pt x="3476" y="281"/>
                      </a:lnTo>
                      <a:lnTo>
                        <a:pt x="3465" y="294"/>
                      </a:lnTo>
                      <a:lnTo>
                        <a:pt x="3456" y="305"/>
                      </a:lnTo>
                      <a:lnTo>
                        <a:pt x="3447" y="318"/>
                      </a:lnTo>
                      <a:lnTo>
                        <a:pt x="3440" y="332"/>
                      </a:lnTo>
                      <a:lnTo>
                        <a:pt x="3434" y="346"/>
                      </a:lnTo>
                      <a:lnTo>
                        <a:pt x="3430" y="362"/>
                      </a:lnTo>
                      <a:lnTo>
                        <a:pt x="3427" y="378"/>
                      </a:lnTo>
                      <a:lnTo>
                        <a:pt x="3425" y="396"/>
                      </a:lnTo>
                      <a:lnTo>
                        <a:pt x="3424" y="413"/>
                      </a:lnTo>
                      <a:lnTo>
                        <a:pt x="3425" y="432"/>
                      </a:lnTo>
                      <a:lnTo>
                        <a:pt x="3427" y="449"/>
                      </a:lnTo>
                      <a:lnTo>
                        <a:pt x="3430" y="467"/>
                      </a:lnTo>
                      <a:lnTo>
                        <a:pt x="3435" y="482"/>
                      </a:lnTo>
                      <a:lnTo>
                        <a:pt x="3441" y="496"/>
                      </a:lnTo>
                      <a:lnTo>
                        <a:pt x="3449" y="511"/>
                      </a:lnTo>
                      <a:lnTo>
                        <a:pt x="3458" y="523"/>
                      </a:lnTo>
                      <a:lnTo>
                        <a:pt x="3468" y="535"/>
                      </a:lnTo>
                      <a:lnTo>
                        <a:pt x="3479" y="546"/>
                      </a:lnTo>
                      <a:lnTo>
                        <a:pt x="3492" y="555"/>
                      </a:lnTo>
                      <a:lnTo>
                        <a:pt x="3505" y="563"/>
                      </a:lnTo>
                      <a:lnTo>
                        <a:pt x="3518" y="569"/>
                      </a:lnTo>
                      <a:lnTo>
                        <a:pt x="3533" y="575"/>
                      </a:lnTo>
                      <a:lnTo>
                        <a:pt x="3548" y="579"/>
                      </a:lnTo>
                      <a:lnTo>
                        <a:pt x="3564" y="581"/>
                      </a:lnTo>
                      <a:lnTo>
                        <a:pt x="3580" y="581"/>
                      </a:lnTo>
                      <a:lnTo>
                        <a:pt x="3592" y="581"/>
                      </a:lnTo>
                      <a:lnTo>
                        <a:pt x="3605" y="580"/>
                      </a:lnTo>
                      <a:lnTo>
                        <a:pt x="3618" y="578"/>
                      </a:lnTo>
                      <a:lnTo>
                        <a:pt x="3630" y="576"/>
                      </a:lnTo>
                      <a:lnTo>
                        <a:pt x="3643" y="572"/>
                      </a:lnTo>
                      <a:lnTo>
                        <a:pt x="3655" y="568"/>
                      </a:lnTo>
                      <a:lnTo>
                        <a:pt x="3667" y="564"/>
                      </a:lnTo>
                      <a:lnTo>
                        <a:pt x="3680" y="559"/>
                      </a:lnTo>
                      <a:close/>
                      <a:moveTo>
                        <a:pt x="4149" y="427"/>
                      </a:moveTo>
                      <a:lnTo>
                        <a:pt x="3836" y="426"/>
                      </a:lnTo>
                      <a:lnTo>
                        <a:pt x="3837" y="445"/>
                      </a:lnTo>
                      <a:lnTo>
                        <a:pt x="3840" y="463"/>
                      </a:lnTo>
                      <a:lnTo>
                        <a:pt x="3843" y="480"/>
                      </a:lnTo>
                      <a:lnTo>
                        <a:pt x="3848" y="495"/>
                      </a:lnTo>
                      <a:lnTo>
                        <a:pt x="3855" y="510"/>
                      </a:lnTo>
                      <a:lnTo>
                        <a:pt x="3864" y="523"/>
                      </a:lnTo>
                      <a:lnTo>
                        <a:pt x="3873" y="535"/>
                      </a:lnTo>
                      <a:lnTo>
                        <a:pt x="3883" y="546"/>
                      </a:lnTo>
                      <a:lnTo>
                        <a:pt x="3893" y="554"/>
                      </a:lnTo>
                      <a:lnTo>
                        <a:pt x="3905" y="562"/>
                      </a:lnTo>
                      <a:lnTo>
                        <a:pt x="3917" y="568"/>
                      </a:lnTo>
                      <a:lnTo>
                        <a:pt x="3929" y="573"/>
                      </a:lnTo>
                      <a:lnTo>
                        <a:pt x="3943" y="577"/>
                      </a:lnTo>
                      <a:lnTo>
                        <a:pt x="3958" y="580"/>
                      </a:lnTo>
                      <a:lnTo>
                        <a:pt x="3973" y="582"/>
                      </a:lnTo>
                      <a:lnTo>
                        <a:pt x="3989" y="582"/>
                      </a:lnTo>
                      <a:lnTo>
                        <a:pt x="4006" y="582"/>
                      </a:lnTo>
                      <a:lnTo>
                        <a:pt x="4023" y="581"/>
                      </a:lnTo>
                      <a:lnTo>
                        <a:pt x="4038" y="579"/>
                      </a:lnTo>
                      <a:lnTo>
                        <a:pt x="4055" y="577"/>
                      </a:lnTo>
                      <a:lnTo>
                        <a:pt x="4070" y="573"/>
                      </a:lnTo>
                      <a:lnTo>
                        <a:pt x="4084" y="569"/>
                      </a:lnTo>
                      <a:lnTo>
                        <a:pt x="4099" y="564"/>
                      </a:lnTo>
                      <a:lnTo>
                        <a:pt x="4113" y="559"/>
                      </a:lnTo>
                      <a:lnTo>
                        <a:pt x="4127" y="618"/>
                      </a:lnTo>
                      <a:lnTo>
                        <a:pt x="4111" y="624"/>
                      </a:lnTo>
                      <a:lnTo>
                        <a:pt x="4095" y="630"/>
                      </a:lnTo>
                      <a:lnTo>
                        <a:pt x="4077" y="635"/>
                      </a:lnTo>
                      <a:lnTo>
                        <a:pt x="4059" y="639"/>
                      </a:lnTo>
                      <a:lnTo>
                        <a:pt x="4039" y="642"/>
                      </a:lnTo>
                      <a:lnTo>
                        <a:pt x="4020" y="644"/>
                      </a:lnTo>
                      <a:lnTo>
                        <a:pt x="3999" y="646"/>
                      </a:lnTo>
                      <a:lnTo>
                        <a:pt x="3978" y="647"/>
                      </a:lnTo>
                      <a:lnTo>
                        <a:pt x="3953" y="646"/>
                      </a:lnTo>
                      <a:lnTo>
                        <a:pt x="3929" y="642"/>
                      </a:lnTo>
                      <a:lnTo>
                        <a:pt x="3918" y="640"/>
                      </a:lnTo>
                      <a:lnTo>
                        <a:pt x="3907" y="637"/>
                      </a:lnTo>
                      <a:lnTo>
                        <a:pt x="3896" y="634"/>
                      </a:lnTo>
                      <a:lnTo>
                        <a:pt x="3886" y="631"/>
                      </a:lnTo>
                      <a:lnTo>
                        <a:pt x="3877" y="627"/>
                      </a:lnTo>
                      <a:lnTo>
                        <a:pt x="3867" y="622"/>
                      </a:lnTo>
                      <a:lnTo>
                        <a:pt x="3857" y="617"/>
                      </a:lnTo>
                      <a:lnTo>
                        <a:pt x="3849" y="612"/>
                      </a:lnTo>
                      <a:lnTo>
                        <a:pt x="3840" y="605"/>
                      </a:lnTo>
                      <a:lnTo>
                        <a:pt x="3832" y="598"/>
                      </a:lnTo>
                      <a:lnTo>
                        <a:pt x="3823" y="592"/>
                      </a:lnTo>
                      <a:lnTo>
                        <a:pt x="3816" y="584"/>
                      </a:lnTo>
                      <a:lnTo>
                        <a:pt x="3809" y="576"/>
                      </a:lnTo>
                      <a:lnTo>
                        <a:pt x="3803" y="567"/>
                      </a:lnTo>
                      <a:lnTo>
                        <a:pt x="3796" y="559"/>
                      </a:lnTo>
                      <a:lnTo>
                        <a:pt x="3791" y="551"/>
                      </a:lnTo>
                      <a:lnTo>
                        <a:pt x="3785" y="542"/>
                      </a:lnTo>
                      <a:lnTo>
                        <a:pt x="3780" y="531"/>
                      </a:lnTo>
                      <a:lnTo>
                        <a:pt x="3776" y="522"/>
                      </a:lnTo>
                      <a:lnTo>
                        <a:pt x="3772" y="512"/>
                      </a:lnTo>
                      <a:lnTo>
                        <a:pt x="3768" y="501"/>
                      </a:lnTo>
                      <a:lnTo>
                        <a:pt x="3765" y="490"/>
                      </a:lnTo>
                      <a:lnTo>
                        <a:pt x="3763" y="480"/>
                      </a:lnTo>
                      <a:lnTo>
                        <a:pt x="3761" y="469"/>
                      </a:lnTo>
                      <a:lnTo>
                        <a:pt x="3758" y="445"/>
                      </a:lnTo>
                      <a:lnTo>
                        <a:pt x="3757" y="419"/>
                      </a:lnTo>
                      <a:lnTo>
                        <a:pt x="3758" y="394"/>
                      </a:lnTo>
                      <a:lnTo>
                        <a:pt x="3761" y="370"/>
                      </a:lnTo>
                      <a:lnTo>
                        <a:pt x="3765" y="346"/>
                      </a:lnTo>
                      <a:lnTo>
                        <a:pt x="3771" y="324"/>
                      </a:lnTo>
                      <a:lnTo>
                        <a:pt x="3775" y="313"/>
                      </a:lnTo>
                      <a:lnTo>
                        <a:pt x="3779" y="303"/>
                      </a:lnTo>
                      <a:lnTo>
                        <a:pt x="3784" y="293"/>
                      </a:lnTo>
                      <a:lnTo>
                        <a:pt x="3790" y="282"/>
                      </a:lnTo>
                      <a:lnTo>
                        <a:pt x="3795" y="273"/>
                      </a:lnTo>
                      <a:lnTo>
                        <a:pt x="3801" y="264"/>
                      </a:lnTo>
                      <a:lnTo>
                        <a:pt x="3808" y="255"/>
                      </a:lnTo>
                      <a:lnTo>
                        <a:pt x="3814" y="246"/>
                      </a:lnTo>
                      <a:lnTo>
                        <a:pt x="3821" y="238"/>
                      </a:lnTo>
                      <a:lnTo>
                        <a:pt x="3830" y="230"/>
                      </a:lnTo>
                      <a:lnTo>
                        <a:pt x="3838" y="223"/>
                      </a:lnTo>
                      <a:lnTo>
                        <a:pt x="3846" y="217"/>
                      </a:lnTo>
                      <a:lnTo>
                        <a:pt x="3854" y="210"/>
                      </a:lnTo>
                      <a:lnTo>
                        <a:pt x="3863" y="204"/>
                      </a:lnTo>
                      <a:lnTo>
                        <a:pt x="3872" y="199"/>
                      </a:lnTo>
                      <a:lnTo>
                        <a:pt x="3881" y="195"/>
                      </a:lnTo>
                      <a:lnTo>
                        <a:pt x="3891" y="191"/>
                      </a:lnTo>
                      <a:lnTo>
                        <a:pt x="3902" y="187"/>
                      </a:lnTo>
                      <a:lnTo>
                        <a:pt x="3912" y="185"/>
                      </a:lnTo>
                      <a:lnTo>
                        <a:pt x="3922" y="182"/>
                      </a:lnTo>
                      <a:lnTo>
                        <a:pt x="3933" y="179"/>
                      </a:lnTo>
                      <a:lnTo>
                        <a:pt x="3944" y="178"/>
                      </a:lnTo>
                      <a:lnTo>
                        <a:pt x="3956" y="177"/>
                      </a:lnTo>
                      <a:lnTo>
                        <a:pt x="3967" y="177"/>
                      </a:lnTo>
                      <a:lnTo>
                        <a:pt x="3980" y="177"/>
                      </a:lnTo>
                      <a:lnTo>
                        <a:pt x="3991" y="178"/>
                      </a:lnTo>
                      <a:lnTo>
                        <a:pt x="4002" y="181"/>
                      </a:lnTo>
                      <a:lnTo>
                        <a:pt x="4014" y="183"/>
                      </a:lnTo>
                      <a:lnTo>
                        <a:pt x="4024" y="185"/>
                      </a:lnTo>
                      <a:lnTo>
                        <a:pt x="4034" y="188"/>
                      </a:lnTo>
                      <a:lnTo>
                        <a:pt x="4044" y="192"/>
                      </a:lnTo>
                      <a:lnTo>
                        <a:pt x="4054" y="196"/>
                      </a:lnTo>
                      <a:lnTo>
                        <a:pt x="4063" y="201"/>
                      </a:lnTo>
                      <a:lnTo>
                        <a:pt x="4071" y="206"/>
                      </a:lnTo>
                      <a:lnTo>
                        <a:pt x="4079" y="212"/>
                      </a:lnTo>
                      <a:lnTo>
                        <a:pt x="4088" y="220"/>
                      </a:lnTo>
                      <a:lnTo>
                        <a:pt x="4095" y="227"/>
                      </a:lnTo>
                      <a:lnTo>
                        <a:pt x="4102" y="234"/>
                      </a:lnTo>
                      <a:lnTo>
                        <a:pt x="4108" y="242"/>
                      </a:lnTo>
                      <a:lnTo>
                        <a:pt x="4115" y="251"/>
                      </a:lnTo>
                      <a:lnTo>
                        <a:pt x="4124" y="266"/>
                      </a:lnTo>
                      <a:lnTo>
                        <a:pt x="4132" y="281"/>
                      </a:lnTo>
                      <a:lnTo>
                        <a:pt x="4138" y="298"/>
                      </a:lnTo>
                      <a:lnTo>
                        <a:pt x="4143" y="314"/>
                      </a:lnTo>
                      <a:lnTo>
                        <a:pt x="4147" y="332"/>
                      </a:lnTo>
                      <a:lnTo>
                        <a:pt x="4150" y="349"/>
                      </a:lnTo>
                      <a:lnTo>
                        <a:pt x="4152" y="369"/>
                      </a:lnTo>
                      <a:lnTo>
                        <a:pt x="4153" y="388"/>
                      </a:lnTo>
                      <a:lnTo>
                        <a:pt x="4152" y="400"/>
                      </a:lnTo>
                      <a:lnTo>
                        <a:pt x="4152" y="410"/>
                      </a:lnTo>
                      <a:lnTo>
                        <a:pt x="4151" y="419"/>
                      </a:lnTo>
                      <a:lnTo>
                        <a:pt x="4149" y="427"/>
                      </a:lnTo>
                      <a:close/>
                      <a:moveTo>
                        <a:pt x="3836" y="368"/>
                      </a:moveTo>
                      <a:lnTo>
                        <a:pt x="4074" y="368"/>
                      </a:lnTo>
                      <a:lnTo>
                        <a:pt x="4074" y="355"/>
                      </a:lnTo>
                      <a:lnTo>
                        <a:pt x="4073" y="344"/>
                      </a:lnTo>
                      <a:lnTo>
                        <a:pt x="4071" y="332"/>
                      </a:lnTo>
                      <a:lnTo>
                        <a:pt x="4069" y="321"/>
                      </a:lnTo>
                      <a:lnTo>
                        <a:pt x="4066" y="311"/>
                      </a:lnTo>
                      <a:lnTo>
                        <a:pt x="4062" y="301"/>
                      </a:lnTo>
                      <a:lnTo>
                        <a:pt x="4058" y="292"/>
                      </a:lnTo>
                      <a:lnTo>
                        <a:pt x="4052" y="282"/>
                      </a:lnTo>
                      <a:lnTo>
                        <a:pt x="4044" y="271"/>
                      </a:lnTo>
                      <a:lnTo>
                        <a:pt x="4035" y="262"/>
                      </a:lnTo>
                      <a:lnTo>
                        <a:pt x="4026" y="254"/>
                      </a:lnTo>
                      <a:lnTo>
                        <a:pt x="4015" y="247"/>
                      </a:lnTo>
                      <a:lnTo>
                        <a:pt x="4003" y="242"/>
                      </a:lnTo>
                      <a:lnTo>
                        <a:pt x="3990" y="239"/>
                      </a:lnTo>
                      <a:lnTo>
                        <a:pt x="3976" y="237"/>
                      </a:lnTo>
                      <a:lnTo>
                        <a:pt x="3961" y="236"/>
                      </a:lnTo>
                      <a:lnTo>
                        <a:pt x="3947" y="237"/>
                      </a:lnTo>
                      <a:lnTo>
                        <a:pt x="3934" y="239"/>
                      </a:lnTo>
                      <a:lnTo>
                        <a:pt x="3922" y="242"/>
                      </a:lnTo>
                      <a:lnTo>
                        <a:pt x="3910" y="247"/>
                      </a:lnTo>
                      <a:lnTo>
                        <a:pt x="3900" y="254"/>
                      </a:lnTo>
                      <a:lnTo>
                        <a:pt x="3888" y="261"/>
                      </a:lnTo>
                      <a:lnTo>
                        <a:pt x="3879" y="270"/>
                      </a:lnTo>
                      <a:lnTo>
                        <a:pt x="3870" y="280"/>
                      </a:lnTo>
                      <a:lnTo>
                        <a:pt x="3864" y="290"/>
                      </a:lnTo>
                      <a:lnTo>
                        <a:pt x="3857" y="300"/>
                      </a:lnTo>
                      <a:lnTo>
                        <a:pt x="3852" y="310"/>
                      </a:lnTo>
                      <a:lnTo>
                        <a:pt x="3848" y="320"/>
                      </a:lnTo>
                      <a:lnTo>
                        <a:pt x="3844" y="332"/>
                      </a:lnTo>
                      <a:lnTo>
                        <a:pt x="3840" y="343"/>
                      </a:lnTo>
                      <a:lnTo>
                        <a:pt x="3838" y="355"/>
                      </a:lnTo>
                      <a:lnTo>
                        <a:pt x="3836" y="368"/>
                      </a:lnTo>
                      <a:close/>
                      <a:moveTo>
                        <a:pt x="4756" y="559"/>
                      </a:moveTo>
                      <a:lnTo>
                        <a:pt x="4771" y="620"/>
                      </a:lnTo>
                      <a:lnTo>
                        <a:pt x="4756" y="627"/>
                      </a:lnTo>
                      <a:lnTo>
                        <a:pt x="4742" y="632"/>
                      </a:lnTo>
                      <a:lnTo>
                        <a:pt x="4728" y="636"/>
                      </a:lnTo>
                      <a:lnTo>
                        <a:pt x="4711" y="640"/>
                      </a:lnTo>
                      <a:lnTo>
                        <a:pt x="4695" y="643"/>
                      </a:lnTo>
                      <a:lnTo>
                        <a:pt x="4678" y="646"/>
                      </a:lnTo>
                      <a:lnTo>
                        <a:pt x="4660" y="647"/>
                      </a:lnTo>
                      <a:lnTo>
                        <a:pt x="4641" y="648"/>
                      </a:lnTo>
                      <a:lnTo>
                        <a:pt x="4617" y="647"/>
                      </a:lnTo>
                      <a:lnTo>
                        <a:pt x="4593" y="643"/>
                      </a:lnTo>
                      <a:lnTo>
                        <a:pt x="4582" y="641"/>
                      </a:lnTo>
                      <a:lnTo>
                        <a:pt x="4571" y="638"/>
                      </a:lnTo>
                      <a:lnTo>
                        <a:pt x="4560" y="635"/>
                      </a:lnTo>
                      <a:lnTo>
                        <a:pt x="4550" y="631"/>
                      </a:lnTo>
                      <a:lnTo>
                        <a:pt x="4541" y="627"/>
                      </a:lnTo>
                      <a:lnTo>
                        <a:pt x="4530" y="623"/>
                      </a:lnTo>
                      <a:lnTo>
                        <a:pt x="4521" y="618"/>
                      </a:lnTo>
                      <a:lnTo>
                        <a:pt x="4512" y="612"/>
                      </a:lnTo>
                      <a:lnTo>
                        <a:pt x="4504" y="605"/>
                      </a:lnTo>
                      <a:lnTo>
                        <a:pt x="4495" y="599"/>
                      </a:lnTo>
                      <a:lnTo>
                        <a:pt x="4487" y="592"/>
                      </a:lnTo>
                      <a:lnTo>
                        <a:pt x="4479" y="584"/>
                      </a:lnTo>
                      <a:lnTo>
                        <a:pt x="4472" y="576"/>
                      </a:lnTo>
                      <a:lnTo>
                        <a:pt x="4465" y="567"/>
                      </a:lnTo>
                      <a:lnTo>
                        <a:pt x="4458" y="559"/>
                      </a:lnTo>
                      <a:lnTo>
                        <a:pt x="4452" y="550"/>
                      </a:lnTo>
                      <a:lnTo>
                        <a:pt x="4447" y="541"/>
                      </a:lnTo>
                      <a:lnTo>
                        <a:pt x="4442" y="531"/>
                      </a:lnTo>
                      <a:lnTo>
                        <a:pt x="4437" y="521"/>
                      </a:lnTo>
                      <a:lnTo>
                        <a:pt x="4434" y="511"/>
                      </a:lnTo>
                      <a:lnTo>
                        <a:pt x="4430" y="500"/>
                      </a:lnTo>
                      <a:lnTo>
                        <a:pt x="4427" y="489"/>
                      </a:lnTo>
                      <a:lnTo>
                        <a:pt x="4424" y="478"/>
                      </a:lnTo>
                      <a:lnTo>
                        <a:pt x="4421" y="467"/>
                      </a:lnTo>
                      <a:lnTo>
                        <a:pt x="4419" y="442"/>
                      </a:lnTo>
                      <a:lnTo>
                        <a:pt x="4418" y="417"/>
                      </a:lnTo>
                      <a:lnTo>
                        <a:pt x="4418" y="404"/>
                      </a:lnTo>
                      <a:lnTo>
                        <a:pt x="4419" y="391"/>
                      </a:lnTo>
                      <a:lnTo>
                        <a:pt x="4420" y="379"/>
                      </a:lnTo>
                      <a:lnTo>
                        <a:pt x="4423" y="367"/>
                      </a:lnTo>
                      <a:lnTo>
                        <a:pt x="4425" y="355"/>
                      </a:lnTo>
                      <a:lnTo>
                        <a:pt x="4428" y="344"/>
                      </a:lnTo>
                      <a:lnTo>
                        <a:pt x="4431" y="333"/>
                      </a:lnTo>
                      <a:lnTo>
                        <a:pt x="4435" y="321"/>
                      </a:lnTo>
                      <a:lnTo>
                        <a:pt x="4439" y="311"/>
                      </a:lnTo>
                      <a:lnTo>
                        <a:pt x="4444" y="301"/>
                      </a:lnTo>
                      <a:lnTo>
                        <a:pt x="4449" y="291"/>
                      </a:lnTo>
                      <a:lnTo>
                        <a:pt x="4455" y="281"/>
                      </a:lnTo>
                      <a:lnTo>
                        <a:pt x="4462" y="272"/>
                      </a:lnTo>
                      <a:lnTo>
                        <a:pt x="4469" y="263"/>
                      </a:lnTo>
                      <a:lnTo>
                        <a:pt x="4476" y="254"/>
                      </a:lnTo>
                      <a:lnTo>
                        <a:pt x="4484" y="245"/>
                      </a:lnTo>
                      <a:lnTo>
                        <a:pt x="4492" y="237"/>
                      </a:lnTo>
                      <a:lnTo>
                        <a:pt x="4502" y="230"/>
                      </a:lnTo>
                      <a:lnTo>
                        <a:pt x="4511" y="223"/>
                      </a:lnTo>
                      <a:lnTo>
                        <a:pt x="4520" y="215"/>
                      </a:lnTo>
                      <a:lnTo>
                        <a:pt x="4529" y="210"/>
                      </a:lnTo>
                      <a:lnTo>
                        <a:pt x="4540" y="204"/>
                      </a:lnTo>
                      <a:lnTo>
                        <a:pt x="4550" y="199"/>
                      </a:lnTo>
                      <a:lnTo>
                        <a:pt x="4561" y="195"/>
                      </a:lnTo>
                      <a:lnTo>
                        <a:pt x="4573" y="191"/>
                      </a:lnTo>
                      <a:lnTo>
                        <a:pt x="4584" y="188"/>
                      </a:lnTo>
                      <a:lnTo>
                        <a:pt x="4595" y="185"/>
                      </a:lnTo>
                      <a:lnTo>
                        <a:pt x="4607" y="183"/>
                      </a:lnTo>
                      <a:lnTo>
                        <a:pt x="4620" y="181"/>
                      </a:lnTo>
                      <a:lnTo>
                        <a:pt x="4632" y="179"/>
                      </a:lnTo>
                      <a:lnTo>
                        <a:pt x="4645" y="178"/>
                      </a:lnTo>
                      <a:lnTo>
                        <a:pt x="4659" y="178"/>
                      </a:lnTo>
                      <a:lnTo>
                        <a:pt x="4676" y="178"/>
                      </a:lnTo>
                      <a:lnTo>
                        <a:pt x="4692" y="179"/>
                      </a:lnTo>
                      <a:lnTo>
                        <a:pt x="4707" y="182"/>
                      </a:lnTo>
                      <a:lnTo>
                        <a:pt x="4722" y="185"/>
                      </a:lnTo>
                      <a:lnTo>
                        <a:pt x="4736" y="188"/>
                      </a:lnTo>
                      <a:lnTo>
                        <a:pt x="4748" y="192"/>
                      </a:lnTo>
                      <a:lnTo>
                        <a:pt x="4761" y="196"/>
                      </a:lnTo>
                      <a:lnTo>
                        <a:pt x="4772" y="201"/>
                      </a:lnTo>
                      <a:lnTo>
                        <a:pt x="4753" y="265"/>
                      </a:lnTo>
                      <a:lnTo>
                        <a:pt x="4743" y="260"/>
                      </a:lnTo>
                      <a:lnTo>
                        <a:pt x="4733" y="256"/>
                      </a:lnTo>
                      <a:lnTo>
                        <a:pt x="4722" y="251"/>
                      </a:lnTo>
                      <a:lnTo>
                        <a:pt x="4710" y="248"/>
                      </a:lnTo>
                      <a:lnTo>
                        <a:pt x="4698" y="246"/>
                      </a:lnTo>
                      <a:lnTo>
                        <a:pt x="4686" y="244"/>
                      </a:lnTo>
                      <a:lnTo>
                        <a:pt x="4672" y="243"/>
                      </a:lnTo>
                      <a:lnTo>
                        <a:pt x="4659" y="243"/>
                      </a:lnTo>
                      <a:lnTo>
                        <a:pt x="4641" y="244"/>
                      </a:lnTo>
                      <a:lnTo>
                        <a:pt x="4624" y="246"/>
                      </a:lnTo>
                      <a:lnTo>
                        <a:pt x="4607" y="250"/>
                      </a:lnTo>
                      <a:lnTo>
                        <a:pt x="4593" y="256"/>
                      </a:lnTo>
                      <a:lnTo>
                        <a:pt x="4579" y="263"/>
                      </a:lnTo>
                      <a:lnTo>
                        <a:pt x="4565" y="271"/>
                      </a:lnTo>
                      <a:lnTo>
                        <a:pt x="4553" y="281"/>
                      </a:lnTo>
                      <a:lnTo>
                        <a:pt x="4542" y="294"/>
                      </a:lnTo>
                      <a:lnTo>
                        <a:pt x="4531" y="305"/>
                      </a:lnTo>
                      <a:lnTo>
                        <a:pt x="4523" y="318"/>
                      </a:lnTo>
                      <a:lnTo>
                        <a:pt x="4516" y="332"/>
                      </a:lnTo>
                      <a:lnTo>
                        <a:pt x="4511" y="346"/>
                      </a:lnTo>
                      <a:lnTo>
                        <a:pt x="4507" y="362"/>
                      </a:lnTo>
                      <a:lnTo>
                        <a:pt x="4503" y="378"/>
                      </a:lnTo>
                      <a:lnTo>
                        <a:pt x="4502" y="396"/>
                      </a:lnTo>
                      <a:lnTo>
                        <a:pt x="4501" y="413"/>
                      </a:lnTo>
                      <a:lnTo>
                        <a:pt x="4502" y="432"/>
                      </a:lnTo>
                      <a:lnTo>
                        <a:pt x="4504" y="449"/>
                      </a:lnTo>
                      <a:lnTo>
                        <a:pt x="4507" y="467"/>
                      </a:lnTo>
                      <a:lnTo>
                        <a:pt x="4512" y="482"/>
                      </a:lnTo>
                      <a:lnTo>
                        <a:pt x="4518" y="496"/>
                      </a:lnTo>
                      <a:lnTo>
                        <a:pt x="4525" y="511"/>
                      </a:lnTo>
                      <a:lnTo>
                        <a:pt x="4535" y="523"/>
                      </a:lnTo>
                      <a:lnTo>
                        <a:pt x="4545" y="535"/>
                      </a:lnTo>
                      <a:lnTo>
                        <a:pt x="4556" y="546"/>
                      </a:lnTo>
                      <a:lnTo>
                        <a:pt x="4568" y="555"/>
                      </a:lnTo>
                      <a:lnTo>
                        <a:pt x="4581" y="563"/>
                      </a:lnTo>
                      <a:lnTo>
                        <a:pt x="4594" y="569"/>
                      </a:lnTo>
                      <a:lnTo>
                        <a:pt x="4608" y="575"/>
                      </a:lnTo>
                      <a:lnTo>
                        <a:pt x="4624" y="579"/>
                      </a:lnTo>
                      <a:lnTo>
                        <a:pt x="4639" y="581"/>
                      </a:lnTo>
                      <a:lnTo>
                        <a:pt x="4657" y="581"/>
                      </a:lnTo>
                      <a:lnTo>
                        <a:pt x="4669" y="581"/>
                      </a:lnTo>
                      <a:lnTo>
                        <a:pt x="4681" y="580"/>
                      </a:lnTo>
                      <a:lnTo>
                        <a:pt x="4694" y="578"/>
                      </a:lnTo>
                      <a:lnTo>
                        <a:pt x="4706" y="576"/>
                      </a:lnTo>
                      <a:lnTo>
                        <a:pt x="4718" y="572"/>
                      </a:lnTo>
                      <a:lnTo>
                        <a:pt x="4732" y="568"/>
                      </a:lnTo>
                      <a:lnTo>
                        <a:pt x="4744" y="564"/>
                      </a:lnTo>
                      <a:lnTo>
                        <a:pt x="4756" y="559"/>
                      </a:lnTo>
                      <a:close/>
                      <a:moveTo>
                        <a:pt x="5225" y="427"/>
                      </a:moveTo>
                      <a:lnTo>
                        <a:pt x="4913" y="426"/>
                      </a:lnTo>
                      <a:lnTo>
                        <a:pt x="4914" y="445"/>
                      </a:lnTo>
                      <a:lnTo>
                        <a:pt x="4916" y="463"/>
                      </a:lnTo>
                      <a:lnTo>
                        <a:pt x="4920" y="480"/>
                      </a:lnTo>
                      <a:lnTo>
                        <a:pt x="4925" y="495"/>
                      </a:lnTo>
                      <a:lnTo>
                        <a:pt x="4931" y="510"/>
                      </a:lnTo>
                      <a:lnTo>
                        <a:pt x="4939" y="523"/>
                      </a:lnTo>
                      <a:lnTo>
                        <a:pt x="4949" y="535"/>
                      </a:lnTo>
                      <a:lnTo>
                        <a:pt x="4959" y="546"/>
                      </a:lnTo>
                      <a:lnTo>
                        <a:pt x="4969" y="554"/>
                      </a:lnTo>
                      <a:lnTo>
                        <a:pt x="4980" y="562"/>
                      </a:lnTo>
                      <a:lnTo>
                        <a:pt x="4993" y="568"/>
                      </a:lnTo>
                      <a:lnTo>
                        <a:pt x="5006" y="573"/>
                      </a:lnTo>
                      <a:lnTo>
                        <a:pt x="5019" y="577"/>
                      </a:lnTo>
                      <a:lnTo>
                        <a:pt x="5034" y="580"/>
                      </a:lnTo>
                      <a:lnTo>
                        <a:pt x="5049" y="582"/>
                      </a:lnTo>
                      <a:lnTo>
                        <a:pt x="5066" y="582"/>
                      </a:lnTo>
                      <a:lnTo>
                        <a:pt x="5082" y="582"/>
                      </a:lnTo>
                      <a:lnTo>
                        <a:pt x="5099" y="581"/>
                      </a:lnTo>
                      <a:lnTo>
                        <a:pt x="5115" y="579"/>
                      </a:lnTo>
                      <a:lnTo>
                        <a:pt x="5130" y="577"/>
                      </a:lnTo>
                      <a:lnTo>
                        <a:pt x="5146" y="573"/>
                      </a:lnTo>
                      <a:lnTo>
                        <a:pt x="5161" y="569"/>
                      </a:lnTo>
                      <a:lnTo>
                        <a:pt x="5176" y="564"/>
                      </a:lnTo>
                      <a:lnTo>
                        <a:pt x="5189" y="559"/>
                      </a:lnTo>
                      <a:lnTo>
                        <a:pt x="5203" y="618"/>
                      </a:lnTo>
                      <a:lnTo>
                        <a:pt x="5187" y="624"/>
                      </a:lnTo>
                      <a:lnTo>
                        <a:pt x="5171" y="630"/>
                      </a:lnTo>
                      <a:lnTo>
                        <a:pt x="5153" y="635"/>
                      </a:lnTo>
                      <a:lnTo>
                        <a:pt x="5135" y="639"/>
                      </a:lnTo>
                      <a:lnTo>
                        <a:pt x="5116" y="642"/>
                      </a:lnTo>
                      <a:lnTo>
                        <a:pt x="5096" y="644"/>
                      </a:lnTo>
                      <a:lnTo>
                        <a:pt x="5075" y="646"/>
                      </a:lnTo>
                      <a:lnTo>
                        <a:pt x="5054" y="647"/>
                      </a:lnTo>
                      <a:lnTo>
                        <a:pt x="5029" y="646"/>
                      </a:lnTo>
                      <a:lnTo>
                        <a:pt x="5006" y="642"/>
                      </a:lnTo>
                      <a:lnTo>
                        <a:pt x="4995" y="640"/>
                      </a:lnTo>
                      <a:lnTo>
                        <a:pt x="4984" y="637"/>
                      </a:lnTo>
                      <a:lnTo>
                        <a:pt x="4973" y="634"/>
                      </a:lnTo>
                      <a:lnTo>
                        <a:pt x="4963" y="631"/>
                      </a:lnTo>
                      <a:lnTo>
                        <a:pt x="4953" y="627"/>
                      </a:lnTo>
                      <a:lnTo>
                        <a:pt x="4943" y="622"/>
                      </a:lnTo>
                      <a:lnTo>
                        <a:pt x="4934" y="617"/>
                      </a:lnTo>
                      <a:lnTo>
                        <a:pt x="4925" y="612"/>
                      </a:lnTo>
                      <a:lnTo>
                        <a:pt x="4917" y="605"/>
                      </a:lnTo>
                      <a:lnTo>
                        <a:pt x="4909" y="598"/>
                      </a:lnTo>
                      <a:lnTo>
                        <a:pt x="4900" y="592"/>
                      </a:lnTo>
                      <a:lnTo>
                        <a:pt x="4893" y="584"/>
                      </a:lnTo>
                      <a:lnTo>
                        <a:pt x="4886" y="576"/>
                      </a:lnTo>
                      <a:lnTo>
                        <a:pt x="4879" y="567"/>
                      </a:lnTo>
                      <a:lnTo>
                        <a:pt x="4873" y="559"/>
                      </a:lnTo>
                      <a:lnTo>
                        <a:pt x="4866" y="551"/>
                      </a:lnTo>
                      <a:lnTo>
                        <a:pt x="4861" y="542"/>
                      </a:lnTo>
                      <a:lnTo>
                        <a:pt x="4856" y="531"/>
                      </a:lnTo>
                      <a:lnTo>
                        <a:pt x="4852" y="522"/>
                      </a:lnTo>
                      <a:lnTo>
                        <a:pt x="4848" y="512"/>
                      </a:lnTo>
                      <a:lnTo>
                        <a:pt x="4845" y="501"/>
                      </a:lnTo>
                      <a:lnTo>
                        <a:pt x="4842" y="490"/>
                      </a:lnTo>
                      <a:lnTo>
                        <a:pt x="4840" y="480"/>
                      </a:lnTo>
                      <a:lnTo>
                        <a:pt x="4837" y="469"/>
                      </a:lnTo>
                      <a:lnTo>
                        <a:pt x="4835" y="445"/>
                      </a:lnTo>
                      <a:lnTo>
                        <a:pt x="4834" y="419"/>
                      </a:lnTo>
                      <a:lnTo>
                        <a:pt x="4835" y="394"/>
                      </a:lnTo>
                      <a:lnTo>
                        <a:pt x="4837" y="370"/>
                      </a:lnTo>
                      <a:lnTo>
                        <a:pt x="4842" y="346"/>
                      </a:lnTo>
                      <a:lnTo>
                        <a:pt x="4848" y="324"/>
                      </a:lnTo>
                      <a:lnTo>
                        <a:pt x="4852" y="313"/>
                      </a:lnTo>
                      <a:lnTo>
                        <a:pt x="4856" y="303"/>
                      </a:lnTo>
                      <a:lnTo>
                        <a:pt x="4860" y="293"/>
                      </a:lnTo>
                      <a:lnTo>
                        <a:pt x="4865" y="282"/>
                      </a:lnTo>
                      <a:lnTo>
                        <a:pt x="4872" y="273"/>
                      </a:lnTo>
                      <a:lnTo>
                        <a:pt x="4878" y="264"/>
                      </a:lnTo>
                      <a:lnTo>
                        <a:pt x="4884" y="255"/>
                      </a:lnTo>
                      <a:lnTo>
                        <a:pt x="4891" y="246"/>
                      </a:lnTo>
                      <a:lnTo>
                        <a:pt x="4898" y="238"/>
                      </a:lnTo>
                      <a:lnTo>
                        <a:pt x="4905" y="230"/>
                      </a:lnTo>
                      <a:lnTo>
                        <a:pt x="4914" y="223"/>
                      </a:lnTo>
                      <a:lnTo>
                        <a:pt x="4922" y="217"/>
                      </a:lnTo>
                      <a:lnTo>
                        <a:pt x="4930" y="210"/>
                      </a:lnTo>
                      <a:lnTo>
                        <a:pt x="4939" y="204"/>
                      </a:lnTo>
                      <a:lnTo>
                        <a:pt x="4949" y="199"/>
                      </a:lnTo>
                      <a:lnTo>
                        <a:pt x="4958" y="195"/>
                      </a:lnTo>
                      <a:lnTo>
                        <a:pt x="4967" y="191"/>
                      </a:lnTo>
                      <a:lnTo>
                        <a:pt x="4977" y="187"/>
                      </a:lnTo>
                      <a:lnTo>
                        <a:pt x="4988" y="185"/>
                      </a:lnTo>
                      <a:lnTo>
                        <a:pt x="4999" y="182"/>
                      </a:lnTo>
                      <a:lnTo>
                        <a:pt x="5009" y="179"/>
                      </a:lnTo>
                      <a:lnTo>
                        <a:pt x="5021" y="178"/>
                      </a:lnTo>
                      <a:lnTo>
                        <a:pt x="5032" y="177"/>
                      </a:lnTo>
                      <a:lnTo>
                        <a:pt x="5044" y="177"/>
                      </a:lnTo>
                      <a:lnTo>
                        <a:pt x="5055" y="177"/>
                      </a:lnTo>
                      <a:lnTo>
                        <a:pt x="5068" y="178"/>
                      </a:lnTo>
                      <a:lnTo>
                        <a:pt x="5079" y="181"/>
                      </a:lnTo>
                      <a:lnTo>
                        <a:pt x="5090" y="183"/>
                      </a:lnTo>
                      <a:lnTo>
                        <a:pt x="5101" y="185"/>
                      </a:lnTo>
                      <a:lnTo>
                        <a:pt x="5111" y="188"/>
                      </a:lnTo>
                      <a:lnTo>
                        <a:pt x="5120" y="192"/>
                      </a:lnTo>
                      <a:lnTo>
                        <a:pt x="5129" y="196"/>
                      </a:lnTo>
                      <a:lnTo>
                        <a:pt x="5139" y="201"/>
                      </a:lnTo>
                      <a:lnTo>
                        <a:pt x="5148" y="206"/>
                      </a:lnTo>
                      <a:lnTo>
                        <a:pt x="5156" y="212"/>
                      </a:lnTo>
                      <a:lnTo>
                        <a:pt x="5163" y="220"/>
                      </a:lnTo>
                      <a:lnTo>
                        <a:pt x="5172" y="227"/>
                      </a:lnTo>
                      <a:lnTo>
                        <a:pt x="5178" y="234"/>
                      </a:lnTo>
                      <a:lnTo>
                        <a:pt x="5185" y="242"/>
                      </a:lnTo>
                      <a:lnTo>
                        <a:pt x="5191" y="251"/>
                      </a:lnTo>
                      <a:lnTo>
                        <a:pt x="5200" y="266"/>
                      </a:lnTo>
                      <a:lnTo>
                        <a:pt x="5208" y="281"/>
                      </a:lnTo>
                      <a:lnTo>
                        <a:pt x="5215" y="298"/>
                      </a:lnTo>
                      <a:lnTo>
                        <a:pt x="5220" y="314"/>
                      </a:lnTo>
                      <a:lnTo>
                        <a:pt x="5224" y="332"/>
                      </a:lnTo>
                      <a:lnTo>
                        <a:pt x="5227" y="349"/>
                      </a:lnTo>
                      <a:lnTo>
                        <a:pt x="5229" y="369"/>
                      </a:lnTo>
                      <a:lnTo>
                        <a:pt x="5229" y="388"/>
                      </a:lnTo>
                      <a:lnTo>
                        <a:pt x="5229" y="400"/>
                      </a:lnTo>
                      <a:lnTo>
                        <a:pt x="5228" y="410"/>
                      </a:lnTo>
                      <a:lnTo>
                        <a:pt x="5227" y="419"/>
                      </a:lnTo>
                      <a:lnTo>
                        <a:pt x="5225" y="427"/>
                      </a:lnTo>
                      <a:close/>
                      <a:moveTo>
                        <a:pt x="4913" y="368"/>
                      </a:moveTo>
                      <a:lnTo>
                        <a:pt x="5150" y="368"/>
                      </a:lnTo>
                      <a:lnTo>
                        <a:pt x="5150" y="355"/>
                      </a:lnTo>
                      <a:lnTo>
                        <a:pt x="5149" y="344"/>
                      </a:lnTo>
                      <a:lnTo>
                        <a:pt x="5148" y="332"/>
                      </a:lnTo>
                      <a:lnTo>
                        <a:pt x="5145" y="321"/>
                      </a:lnTo>
                      <a:lnTo>
                        <a:pt x="5142" y="311"/>
                      </a:lnTo>
                      <a:lnTo>
                        <a:pt x="5139" y="301"/>
                      </a:lnTo>
                      <a:lnTo>
                        <a:pt x="5134" y="292"/>
                      </a:lnTo>
                      <a:lnTo>
                        <a:pt x="5128" y="282"/>
                      </a:lnTo>
                      <a:lnTo>
                        <a:pt x="5120" y="271"/>
                      </a:lnTo>
                      <a:lnTo>
                        <a:pt x="5112" y="262"/>
                      </a:lnTo>
                      <a:lnTo>
                        <a:pt x="5102" y="254"/>
                      </a:lnTo>
                      <a:lnTo>
                        <a:pt x="5091" y="247"/>
                      </a:lnTo>
                      <a:lnTo>
                        <a:pt x="5079" y="242"/>
                      </a:lnTo>
                      <a:lnTo>
                        <a:pt x="5067" y="239"/>
                      </a:lnTo>
                      <a:lnTo>
                        <a:pt x="5052" y="237"/>
                      </a:lnTo>
                      <a:lnTo>
                        <a:pt x="5037" y="236"/>
                      </a:lnTo>
                      <a:lnTo>
                        <a:pt x="5024" y="237"/>
                      </a:lnTo>
                      <a:lnTo>
                        <a:pt x="5010" y="239"/>
                      </a:lnTo>
                      <a:lnTo>
                        <a:pt x="4998" y="242"/>
                      </a:lnTo>
                      <a:lnTo>
                        <a:pt x="4987" y="247"/>
                      </a:lnTo>
                      <a:lnTo>
                        <a:pt x="4975" y="254"/>
                      </a:lnTo>
                      <a:lnTo>
                        <a:pt x="4965" y="261"/>
                      </a:lnTo>
                      <a:lnTo>
                        <a:pt x="4956" y="270"/>
                      </a:lnTo>
                      <a:lnTo>
                        <a:pt x="4947" y="280"/>
                      </a:lnTo>
                      <a:lnTo>
                        <a:pt x="4940" y="290"/>
                      </a:lnTo>
                      <a:lnTo>
                        <a:pt x="4934" y="300"/>
                      </a:lnTo>
                      <a:lnTo>
                        <a:pt x="4929" y="310"/>
                      </a:lnTo>
                      <a:lnTo>
                        <a:pt x="4924" y="320"/>
                      </a:lnTo>
                      <a:lnTo>
                        <a:pt x="4920" y="332"/>
                      </a:lnTo>
                      <a:lnTo>
                        <a:pt x="4917" y="343"/>
                      </a:lnTo>
                      <a:lnTo>
                        <a:pt x="4914" y="355"/>
                      </a:lnTo>
                      <a:lnTo>
                        <a:pt x="4913" y="368"/>
                      </a:lnTo>
                      <a:close/>
                      <a:moveTo>
                        <a:pt x="5330" y="637"/>
                      </a:moveTo>
                      <a:lnTo>
                        <a:pt x="5330" y="328"/>
                      </a:lnTo>
                      <a:lnTo>
                        <a:pt x="5330" y="291"/>
                      </a:lnTo>
                      <a:lnTo>
                        <a:pt x="5330" y="256"/>
                      </a:lnTo>
                      <a:lnTo>
                        <a:pt x="5329" y="221"/>
                      </a:lnTo>
                      <a:lnTo>
                        <a:pt x="5328" y="188"/>
                      </a:lnTo>
                      <a:lnTo>
                        <a:pt x="5399" y="188"/>
                      </a:lnTo>
                      <a:lnTo>
                        <a:pt x="5402" y="276"/>
                      </a:lnTo>
                      <a:lnTo>
                        <a:pt x="5406" y="276"/>
                      </a:lnTo>
                      <a:lnTo>
                        <a:pt x="5409" y="265"/>
                      </a:lnTo>
                      <a:lnTo>
                        <a:pt x="5414" y="255"/>
                      </a:lnTo>
                      <a:lnTo>
                        <a:pt x="5419" y="245"/>
                      </a:lnTo>
                      <a:lnTo>
                        <a:pt x="5425" y="236"/>
                      </a:lnTo>
                      <a:lnTo>
                        <a:pt x="5432" y="227"/>
                      </a:lnTo>
                      <a:lnTo>
                        <a:pt x="5439" y="219"/>
                      </a:lnTo>
                      <a:lnTo>
                        <a:pt x="5446" y="211"/>
                      </a:lnTo>
                      <a:lnTo>
                        <a:pt x="5454" y="204"/>
                      </a:lnTo>
                      <a:lnTo>
                        <a:pt x="5463" y="198"/>
                      </a:lnTo>
                      <a:lnTo>
                        <a:pt x="5472" y="193"/>
                      </a:lnTo>
                      <a:lnTo>
                        <a:pt x="5481" y="188"/>
                      </a:lnTo>
                      <a:lnTo>
                        <a:pt x="5490" y="185"/>
                      </a:lnTo>
                      <a:lnTo>
                        <a:pt x="5500" y="182"/>
                      </a:lnTo>
                      <a:lnTo>
                        <a:pt x="5510" y="179"/>
                      </a:lnTo>
                      <a:lnTo>
                        <a:pt x="5520" y="177"/>
                      </a:lnTo>
                      <a:lnTo>
                        <a:pt x="5529" y="177"/>
                      </a:lnTo>
                      <a:lnTo>
                        <a:pt x="5541" y="178"/>
                      </a:lnTo>
                      <a:lnTo>
                        <a:pt x="5553" y="181"/>
                      </a:lnTo>
                      <a:lnTo>
                        <a:pt x="5553" y="258"/>
                      </a:lnTo>
                      <a:lnTo>
                        <a:pt x="5539" y="256"/>
                      </a:lnTo>
                      <a:lnTo>
                        <a:pt x="5524" y="255"/>
                      </a:lnTo>
                      <a:lnTo>
                        <a:pt x="5511" y="256"/>
                      </a:lnTo>
                      <a:lnTo>
                        <a:pt x="5498" y="258"/>
                      </a:lnTo>
                      <a:lnTo>
                        <a:pt x="5486" y="261"/>
                      </a:lnTo>
                      <a:lnTo>
                        <a:pt x="5475" y="266"/>
                      </a:lnTo>
                      <a:lnTo>
                        <a:pt x="5464" y="272"/>
                      </a:lnTo>
                      <a:lnTo>
                        <a:pt x="5455" y="280"/>
                      </a:lnTo>
                      <a:lnTo>
                        <a:pt x="5446" y="290"/>
                      </a:lnTo>
                      <a:lnTo>
                        <a:pt x="5438" y="300"/>
                      </a:lnTo>
                      <a:lnTo>
                        <a:pt x="5432" y="310"/>
                      </a:lnTo>
                      <a:lnTo>
                        <a:pt x="5426" y="321"/>
                      </a:lnTo>
                      <a:lnTo>
                        <a:pt x="5421" y="333"/>
                      </a:lnTo>
                      <a:lnTo>
                        <a:pt x="5418" y="344"/>
                      </a:lnTo>
                      <a:lnTo>
                        <a:pt x="5415" y="356"/>
                      </a:lnTo>
                      <a:lnTo>
                        <a:pt x="5413" y="370"/>
                      </a:lnTo>
                      <a:lnTo>
                        <a:pt x="5411" y="383"/>
                      </a:lnTo>
                      <a:lnTo>
                        <a:pt x="5411" y="398"/>
                      </a:lnTo>
                      <a:lnTo>
                        <a:pt x="5411" y="637"/>
                      </a:lnTo>
                      <a:lnTo>
                        <a:pt x="5330" y="637"/>
                      </a:lnTo>
                      <a:close/>
                      <a:moveTo>
                        <a:pt x="5652" y="105"/>
                      </a:moveTo>
                      <a:lnTo>
                        <a:pt x="5732" y="80"/>
                      </a:lnTo>
                      <a:lnTo>
                        <a:pt x="5732" y="188"/>
                      </a:lnTo>
                      <a:lnTo>
                        <a:pt x="5849" y="188"/>
                      </a:lnTo>
                      <a:lnTo>
                        <a:pt x="5849" y="249"/>
                      </a:lnTo>
                      <a:lnTo>
                        <a:pt x="5732" y="249"/>
                      </a:lnTo>
                      <a:lnTo>
                        <a:pt x="5732" y="492"/>
                      </a:lnTo>
                      <a:lnTo>
                        <a:pt x="5733" y="503"/>
                      </a:lnTo>
                      <a:lnTo>
                        <a:pt x="5733" y="513"/>
                      </a:lnTo>
                      <a:lnTo>
                        <a:pt x="5734" y="522"/>
                      </a:lnTo>
                      <a:lnTo>
                        <a:pt x="5736" y="530"/>
                      </a:lnTo>
                      <a:lnTo>
                        <a:pt x="5738" y="539"/>
                      </a:lnTo>
                      <a:lnTo>
                        <a:pt x="5741" y="546"/>
                      </a:lnTo>
                      <a:lnTo>
                        <a:pt x="5744" y="552"/>
                      </a:lnTo>
                      <a:lnTo>
                        <a:pt x="5747" y="557"/>
                      </a:lnTo>
                      <a:lnTo>
                        <a:pt x="5751" y="562"/>
                      </a:lnTo>
                      <a:lnTo>
                        <a:pt x="5756" y="567"/>
                      </a:lnTo>
                      <a:lnTo>
                        <a:pt x="5760" y="570"/>
                      </a:lnTo>
                      <a:lnTo>
                        <a:pt x="5766" y="573"/>
                      </a:lnTo>
                      <a:lnTo>
                        <a:pt x="5773" y="577"/>
                      </a:lnTo>
                      <a:lnTo>
                        <a:pt x="5779" y="578"/>
                      </a:lnTo>
                      <a:lnTo>
                        <a:pt x="5786" y="579"/>
                      </a:lnTo>
                      <a:lnTo>
                        <a:pt x="5793" y="580"/>
                      </a:lnTo>
                      <a:lnTo>
                        <a:pt x="5807" y="579"/>
                      </a:lnTo>
                      <a:lnTo>
                        <a:pt x="5819" y="578"/>
                      </a:lnTo>
                      <a:lnTo>
                        <a:pt x="5830" y="577"/>
                      </a:lnTo>
                      <a:lnTo>
                        <a:pt x="5840" y="573"/>
                      </a:lnTo>
                      <a:lnTo>
                        <a:pt x="5844" y="635"/>
                      </a:lnTo>
                      <a:lnTo>
                        <a:pt x="5829" y="640"/>
                      </a:lnTo>
                      <a:lnTo>
                        <a:pt x="5812" y="644"/>
                      </a:lnTo>
                      <a:lnTo>
                        <a:pt x="5792" y="647"/>
                      </a:lnTo>
                      <a:lnTo>
                        <a:pt x="5772" y="648"/>
                      </a:lnTo>
                      <a:lnTo>
                        <a:pt x="5758" y="647"/>
                      </a:lnTo>
                      <a:lnTo>
                        <a:pt x="5745" y="644"/>
                      </a:lnTo>
                      <a:lnTo>
                        <a:pt x="5733" y="642"/>
                      </a:lnTo>
                      <a:lnTo>
                        <a:pt x="5721" y="638"/>
                      </a:lnTo>
                      <a:lnTo>
                        <a:pt x="5710" y="633"/>
                      </a:lnTo>
                      <a:lnTo>
                        <a:pt x="5701" y="627"/>
                      </a:lnTo>
                      <a:lnTo>
                        <a:pt x="5691" y="620"/>
                      </a:lnTo>
                      <a:lnTo>
                        <a:pt x="5683" y="612"/>
                      </a:lnTo>
                      <a:lnTo>
                        <a:pt x="5676" y="602"/>
                      </a:lnTo>
                      <a:lnTo>
                        <a:pt x="5670" y="591"/>
                      </a:lnTo>
                      <a:lnTo>
                        <a:pt x="5665" y="579"/>
                      </a:lnTo>
                      <a:lnTo>
                        <a:pt x="5660" y="565"/>
                      </a:lnTo>
                      <a:lnTo>
                        <a:pt x="5657" y="550"/>
                      </a:lnTo>
                      <a:lnTo>
                        <a:pt x="5654" y="532"/>
                      </a:lnTo>
                      <a:lnTo>
                        <a:pt x="5652" y="515"/>
                      </a:lnTo>
                      <a:lnTo>
                        <a:pt x="5652" y="495"/>
                      </a:lnTo>
                      <a:lnTo>
                        <a:pt x="5652" y="249"/>
                      </a:lnTo>
                      <a:lnTo>
                        <a:pt x="5583" y="249"/>
                      </a:lnTo>
                      <a:lnTo>
                        <a:pt x="5583" y="188"/>
                      </a:lnTo>
                      <a:lnTo>
                        <a:pt x="5652" y="188"/>
                      </a:lnTo>
                      <a:lnTo>
                        <a:pt x="5652" y="105"/>
                      </a:lnTo>
                      <a:close/>
                      <a:moveTo>
                        <a:pt x="6256" y="362"/>
                      </a:moveTo>
                      <a:lnTo>
                        <a:pt x="6256" y="529"/>
                      </a:lnTo>
                      <a:lnTo>
                        <a:pt x="6257" y="561"/>
                      </a:lnTo>
                      <a:lnTo>
                        <a:pt x="6258" y="589"/>
                      </a:lnTo>
                      <a:lnTo>
                        <a:pt x="6260" y="615"/>
                      </a:lnTo>
                      <a:lnTo>
                        <a:pt x="6263" y="637"/>
                      </a:lnTo>
                      <a:lnTo>
                        <a:pt x="6189" y="637"/>
                      </a:lnTo>
                      <a:lnTo>
                        <a:pt x="6183" y="581"/>
                      </a:lnTo>
                      <a:lnTo>
                        <a:pt x="6180" y="581"/>
                      </a:lnTo>
                      <a:lnTo>
                        <a:pt x="6173" y="588"/>
                      </a:lnTo>
                      <a:lnTo>
                        <a:pt x="6167" y="596"/>
                      </a:lnTo>
                      <a:lnTo>
                        <a:pt x="6160" y="603"/>
                      </a:lnTo>
                      <a:lnTo>
                        <a:pt x="6154" y="610"/>
                      </a:lnTo>
                      <a:lnTo>
                        <a:pt x="6146" y="616"/>
                      </a:lnTo>
                      <a:lnTo>
                        <a:pt x="6138" y="621"/>
                      </a:lnTo>
                      <a:lnTo>
                        <a:pt x="6130" y="626"/>
                      </a:lnTo>
                      <a:lnTo>
                        <a:pt x="6122" y="630"/>
                      </a:lnTo>
                      <a:lnTo>
                        <a:pt x="6113" y="634"/>
                      </a:lnTo>
                      <a:lnTo>
                        <a:pt x="6104" y="637"/>
                      </a:lnTo>
                      <a:lnTo>
                        <a:pt x="6094" y="640"/>
                      </a:lnTo>
                      <a:lnTo>
                        <a:pt x="6085" y="642"/>
                      </a:lnTo>
                      <a:lnTo>
                        <a:pt x="6075" y="644"/>
                      </a:lnTo>
                      <a:lnTo>
                        <a:pt x="6064" y="647"/>
                      </a:lnTo>
                      <a:lnTo>
                        <a:pt x="6053" y="647"/>
                      </a:lnTo>
                      <a:lnTo>
                        <a:pt x="6043" y="648"/>
                      </a:lnTo>
                      <a:lnTo>
                        <a:pt x="6026" y="647"/>
                      </a:lnTo>
                      <a:lnTo>
                        <a:pt x="6012" y="644"/>
                      </a:lnTo>
                      <a:lnTo>
                        <a:pt x="5998" y="641"/>
                      </a:lnTo>
                      <a:lnTo>
                        <a:pt x="5984" y="637"/>
                      </a:lnTo>
                      <a:lnTo>
                        <a:pt x="5972" y="631"/>
                      </a:lnTo>
                      <a:lnTo>
                        <a:pt x="5961" y="625"/>
                      </a:lnTo>
                      <a:lnTo>
                        <a:pt x="5949" y="617"/>
                      </a:lnTo>
                      <a:lnTo>
                        <a:pt x="5939" y="607"/>
                      </a:lnTo>
                      <a:lnTo>
                        <a:pt x="5932" y="598"/>
                      </a:lnTo>
                      <a:lnTo>
                        <a:pt x="5925" y="588"/>
                      </a:lnTo>
                      <a:lnTo>
                        <a:pt x="5919" y="578"/>
                      </a:lnTo>
                      <a:lnTo>
                        <a:pt x="5913" y="566"/>
                      </a:lnTo>
                      <a:lnTo>
                        <a:pt x="5910" y="555"/>
                      </a:lnTo>
                      <a:lnTo>
                        <a:pt x="5907" y="543"/>
                      </a:lnTo>
                      <a:lnTo>
                        <a:pt x="5906" y="531"/>
                      </a:lnTo>
                      <a:lnTo>
                        <a:pt x="5905" y="518"/>
                      </a:lnTo>
                      <a:lnTo>
                        <a:pt x="5905" y="508"/>
                      </a:lnTo>
                      <a:lnTo>
                        <a:pt x="5906" y="498"/>
                      </a:lnTo>
                      <a:lnTo>
                        <a:pt x="5907" y="489"/>
                      </a:lnTo>
                      <a:lnTo>
                        <a:pt x="5909" y="480"/>
                      </a:lnTo>
                      <a:lnTo>
                        <a:pt x="5912" y="471"/>
                      </a:lnTo>
                      <a:lnTo>
                        <a:pt x="5915" y="462"/>
                      </a:lnTo>
                      <a:lnTo>
                        <a:pt x="5919" y="454"/>
                      </a:lnTo>
                      <a:lnTo>
                        <a:pt x="5923" y="446"/>
                      </a:lnTo>
                      <a:lnTo>
                        <a:pt x="5928" y="439"/>
                      </a:lnTo>
                      <a:lnTo>
                        <a:pt x="5933" y="432"/>
                      </a:lnTo>
                      <a:lnTo>
                        <a:pt x="5938" y="424"/>
                      </a:lnTo>
                      <a:lnTo>
                        <a:pt x="5944" y="417"/>
                      </a:lnTo>
                      <a:lnTo>
                        <a:pt x="5951" y="411"/>
                      </a:lnTo>
                      <a:lnTo>
                        <a:pt x="5959" y="405"/>
                      </a:lnTo>
                      <a:lnTo>
                        <a:pt x="5967" y="399"/>
                      </a:lnTo>
                      <a:lnTo>
                        <a:pt x="5975" y="393"/>
                      </a:lnTo>
                      <a:lnTo>
                        <a:pt x="5994" y="383"/>
                      </a:lnTo>
                      <a:lnTo>
                        <a:pt x="6014" y="374"/>
                      </a:lnTo>
                      <a:lnTo>
                        <a:pt x="6036" y="367"/>
                      </a:lnTo>
                      <a:lnTo>
                        <a:pt x="6060" y="362"/>
                      </a:lnTo>
                      <a:lnTo>
                        <a:pt x="6086" y="356"/>
                      </a:lnTo>
                      <a:lnTo>
                        <a:pt x="6114" y="353"/>
                      </a:lnTo>
                      <a:lnTo>
                        <a:pt x="6144" y="351"/>
                      </a:lnTo>
                      <a:lnTo>
                        <a:pt x="6175" y="351"/>
                      </a:lnTo>
                      <a:lnTo>
                        <a:pt x="6175" y="342"/>
                      </a:lnTo>
                      <a:lnTo>
                        <a:pt x="6174" y="329"/>
                      </a:lnTo>
                      <a:lnTo>
                        <a:pt x="6173" y="317"/>
                      </a:lnTo>
                      <a:lnTo>
                        <a:pt x="6171" y="306"/>
                      </a:lnTo>
                      <a:lnTo>
                        <a:pt x="6168" y="296"/>
                      </a:lnTo>
                      <a:lnTo>
                        <a:pt x="6165" y="286"/>
                      </a:lnTo>
                      <a:lnTo>
                        <a:pt x="6161" y="278"/>
                      </a:lnTo>
                      <a:lnTo>
                        <a:pt x="6156" y="271"/>
                      </a:lnTo>
                      <a:lnTo>
                        <a:pt x="6150" y="264"/>
                      </a:lnTo>
                      <a:lnTo>
                        <a:pt x="6143" y="258"/>
                      </a:lnTo>
                      <a:lnTo>
                        <a:pt x="6135" y="253"/>
                      </a:lnTo>
                      <a:lnTo>
                        <a:pt x="6127" y="248"/>
                      </a:lnTo>
                      <a:lnTo>
                        <a:pt x="6118" y="244"/>
                      </a:lnTo>
                      <a:lnTo>
                        <a:pt x="6108" y="241"/>
                      </a:lnTo>
                      <a:lnTo>
                        <a:pt x="6097" y="239"/>
                      </a:lnTo>
                      <a:lnTo>
                        <a:pt x="6085" y="238"/>
                      </a:lnTo>
                      <a:lnTo>
                        <a:pt x="6073" y="238"/>
                      </a:lnTo>
                      <a:lnTo>
                        <a:pt x="6056" y="238"/>
                      </a:lnTo>
                      <a:lnTo>
                        <a:pt x="6041" y="240"/>
                      </a:lnTo>
                      <a:lnTo>
                        <a:pt x="6025" y="242"/>
                      </a:lnTo>
                      <a:lnTo>
                        <a:pt x="6010" y="246"/>
                      </a:lnTo>
                      <a:lnTo>
                        <a:pt x="5996" y="250"/>
                      </a:lnTo>
                      <a:lnTo>
                        <a:pt x="5982" y="257"/>
                      </a:lnTo>
                      <a:lnTo>
                        <a:pt x="5969" y="264"/>
                      </a:lnTo>
                      <a:lnTo>
                        <a:pt x="5957" y="271"/>
                      </a:lnTo>
                      <a:lnTo>
                        <a:pt x="5938" y="218"/>
                      </a:lnTo>
                      <a:lnTo>
                        <a:pt x="5953" y="208"/>
                      </a:lnTo>
                      <a:lnTo>
                        <a:pt x="5970" y="200"/>
                      </a:lnTo>
                      <a:lnTo>
                        <a:pt x="5987" y="193"/>
                      </a:lnTo>
                      <a:lnTo>
                        <a:pt x="6005" y="188"/>
                      </a:lnTo>
                      <a:lnTo>
                        <a:pt x="6024" y="183"/>
                      </a:lnTo>
                      <a:lnTo>
                        <a:pt x="6044" y="179"/>
                      </a:lnTo>
                      <a:lnTo>
                        <a:pt x="6063" y="178"/>
                      </a:lnTo>
                      <a:lnTo>
                        <a:pt x="6085" y="177"/>
                      </a:lnTo>
                      <a:lnTo>
                        <a:pt x="6106" y="178"/>
                      </a:lnTo>
                      <a:lnTo>
                        <a:pt x="6125" y="181"/>
                      </a:lnTo>
                      <a:lnTo>
                        <a:pt x="6143" y="184"/>
                      </a:lnTo>
                      <a:lnTo>
                        <a:pt x="6160" y="189"/>
                      </a:lnTo>
                      <a:lnTo>
                        <a:pt x="6175" y="195"/>
                      </a:lnTo>
                      <a:lnTo>
                        <a:pt x="6189" y="203"/>
                      </a:lnTo>
                      <a:lnTo>
                        <a:pt x="6202" y="212"/>
                      </a:lnTo>
                      <a:lnTo>
                        <a:pt x="6213" y="224"/>
                      </a:lnTo>
                      <a:lnTo>
                        <a:pt x="6223" y="236"/>
                      </a:lnTo>
                      <a:lnTo>
                        <a:pt x="6232" y="249"/>
                      </a:lnTo>
                      <a:lnTo>
                        <a:pt x="6239" y="264"/>
                      </a:lnTo>
                      <a:lnTo>
                        <a:pt x="6245" y="280"/>
                      </a:lnTo>
                      <a:lnTo>
                        <a:pt x="6249" y="299"/>
                      </a:lnTo>
                      <a:lnTo>
                        <a:pt x="6254" y="318"/>
                      </a:lnTo>
                      <a:lnTo>
                        <a:pt x="6255" y="339"/>
                      </a:lnTo>
                      <a:lnTo>
                        <a:pt x="6256" y="362"/>
                      </a:lnTo>
                      <a:close/>
                      <a:moveTo>
                        <a:pt x="6175" y="486"/>
                      </a:moveTo>
                      <a:lnTo>
                        <a:pt x="6175" y="408"/>
                      </a:lnTo>
                      <a:lnTo>
                        <a:pt x="6152" y="408"/>
                      </a:lnTo>
                      <a:lnTo>
                        <a:pt x="6131" y="409"/>
                      </a:lnTo>
                      <a:lnTo>
                        <a:pt x="6111" y="410"/>
                      </a:lnTo>
                      <a:lnTo>
                        <a:pt x="6092" y="413"/>
                      </a:lnTo>
                      <a:lnTo>
                        <a:pt x="6076" y="416"/>
                      </a:lnTo>
                      <a:lnTo>
                        <a:pt x="6060" y="420"/>
                      </a:lnTo>
                      <a:lnTo>
                        <a:pt x="6046" y="425"/>
                      </a:lnTo>
                      <a:lnTo>
                        <a:pt x="6034" y="432"/>
                      </a:lnTo>
                      <a:lnTo>
                        <a:pt x="6022" y="438"/>
                      </a:lnTo>
                      <a:lnTo>
                        <a:pt x="6013" y="445"/>
                      </a:lnTo>
                      <a:lnTo>
                        <a:pt x="6005" y="454"/>
                      </a:lnTo>
                      <a:lnTo>
                        <a:pt x="5999" y="463"/>
                      </a:lnTo>
                      <a:lnTo>
                        <a:pt x="5994" y="474"/>
                      </a:lnTo>
                      <a:lnTo>
                        <a:pt x="5989" y="484"/>
                      </a:lnTo>
                      <a:lnTo>
                        <a:pt x="5987" y="496"/>
                      </a:lnTo>
                      <a:lnTo>
                        <a:pt x="5986" y="509"/>
                      </a:lnTo>
                      <a:lnTo>
                        <a:pt x="5987" y="518"/>
                      </a:lnTo>
                      <a:lnTo>
                        <a:pt x="5988" y="527"/>
                      </a:lnTo>
                      <a:lnTo>
                        <a:pt x="5990" y="534"/>
                      </a:lnTo>
                      <a:lnTo>
                        <a:pt x="5993" y="543"/>
                      </a:lnTo>
                      <a:lnTo>
                        <a:pt x="5996" y="550"/>
                      </a:lnTo>
                      <a:lnTo>
                        <a:pt x="6000" y="556"/>
                      </a:lnTo>
                      <a:lnTo>
                        <a:pt x="6005" y="562"/>
                      </a:lnTo>
                      <a:lnTo>
                        <a:pt x="6010" y="567"/>
                      </a:lnTo>
                      <a:lnTo>
                        <a:pt x="6015" y="571"/>
                      </a:lnTo>
                      <a:lnTo>
                        <a:pt x="6020" y="576"/>
                      </a:lnTo>
                      <a:lnTo>
                        <a:pt x="6026" y="579"/>
                      </a:lnTo>
                      <a:lnTo>
                        <a:pt x="6034" y="582"/>
                      </a:lnTo>
                      <a:lnTo>
                        <a:pt x="6040" y="584"/>
                      </a:lnTo>
                      <a:lnTo>
                        <a:pt x="6047" y="586"/>
                      </a:lnTo>
                      <a:lnTo>
                        <a:pt x="6055" y="587"/>
                      </a:lnTo>
                      <a:lnTo>
                        <a:pt x="6063" y="587"/>
                      </a:lnTo>
                      <a:lnTo>
                        <a:pt x="6073" y="587"/>
                      </a:lnTo>
                      <a:lnTo>
                        <a:pt x="6083" y="585"/>
                      </a:lnTo>
                      <a:lnTo>
                        <a:pt x="6092" y="584"/>
                      </a:lnTo>
                      <a:lnTo>
                        <a:pt x="6100" y="581"/>
                      </a:lnTo>
                      <a:lnTo>
                        <a:pt x="6110" y="578"/>
                      </a:lnTo>
                      <a:lnTo>
                        <a:pt x="6118" y="573"/>
                      </a:lnTo>
                      <a:lnTo>
                        <a:pt x="6126" y="569"/>
                      </a:lnTo>
                      <a:lnTo>
                        <a:pt x="6133" y="563"/>
                      </a:lnTo>
                      <a:lnTo>
                        <a:pt x="6140" y="558"/>
                      </a:lnTo>
                      <a:lnTo>
                        <a:pt x="6146" y="553"/>
                      </a:lnTo>
                      <a:lnTo>
                        <a:pt x="6152" y="547"/>
                      </a:lnTo>
                      <a:lnTo>
                        <a:pt x="6156" y="541"/>
                      </a:lnTo>
                      <a:lnTo>
                        <a:pt x="6161" y="533"/>
                      </a:lnTo>
                      <a:lnTo>
                        <a:pt x="6164" y="526"/>
                      </a:lnTo>
                      <a:lnTo>
                        <a:pt x="6167" y="519"/>
                      </a:lnTo>
                      <a:lnTo>
                        <a:pt x="6170" y="512"/>
                      </a:lnTo>
                      <a:lnTo>
                        <a:pt x="6172" y="506"/>
                      </a:lnTo>
                      <a:lnTo>
                        <a:pt x="6173" y="499"/>
                      </a:lnTo>
                      <a:lnTo>
                        <a:pt x="6174" y="493"/>
                      </a:lnTo>
                      <a:lnTo>
                        <a:pt x="6175" y="486"/>
                      </a:lnTo>
                      <a:close/>
                      <a:moveTo>
                        <a:pt x="6469" y="637"/>
                      </a:moveTo>
                      <a:lnTo>
                        <a:pt x="6387" y="637"/>
                      </a:lnTo>
                      <a:lnTo>
                        <a:pt x="6387" y="188"/>
                      </a:lnTo>
                      <a:lnTo>
                        <a:pt x="6469" y="188"/>
                      </a:lnTo>
                      <a:lnTo>
                        <a:pt x="6469" y="637"/>
                      </a:lnTo>
                      <a:close/>
                      <a:moveTo>
                        <a:pt x="6427" y="105"/>
                      </a:moveTo>
                      <a:lnTo>
                        <a:pt x="6426" y="105"/>
                      </a:lnTo>
                      <a:lnTo>
                        <a:pt x="6416" y="104"/>
                      </a:lnTo>
                      <a:lnTo>
                        <a:pt x="6406" y="101"/>
                      </a:lnTo>
                      <a:lnTo>
                        <a:pt x="6401" y="99"/>
                      </a:lnTo>
                      <a:lnTo>
                        <a:pt x="6397" y="96"/>
                      </a:lnTo>
                      <a:lnTo>
                        <a:pt x="6393" y="93"/>
                      </a:lnTo>
                      <a:lnTo>
                        <a:pt x="6389" y="90"/>
                      </a:lnTo>
                      <a:lnTo>
                        <a:pt x="6383" y="82"/>
                      </a:lnTo>
                      <a:lnTo>
                        <a:pt x="6379" y="72"/>
                      </a:lnTo>
                      <a:lnTo>
                        <a:pt x="6376" y="63"/>
                      </a:lnTo>
                      <a:lnTo>
                        <a:pt x="6375" y="52"/>
                      </a:lnTo>
                      <a:lnTo>
                        <a:pt x="6376" y="42"/>
                      </a:lnTo>
                      <a:lnTo>
                        <a:pt x="6379" y="32"/>
                      </a:lnTo>
                      <a:lnTo>
                        <a:pt x="6384" y="23"/>
                      </a:lnTo>
                      <a:lnTo>
                        <a:pt x="6390" y="16"/>
                      </a:lnTo>
                      <a:lnTo>
                        <a:pt x="6394" y="12"/>
                      </a:lnTo>
                      <a:lnTo>
                        <a:pt x="6398" y="9"/>
                      </a:lnTo>
                      <a:lnTo>
                        <a:pt x="6403" y="6"/>
                      </a:lnTo>
                      <a:lnTo>
                        <a:pt x="6407" y="4"/>
                      </a:lnTo>
                      <a:lnTo>
                        <a:pt x="6417" y="2"/>
                      </a:lnTo>
                      <a:lnTo>
                        <a:pt x="6428" y="0"/>
                      </a:lnTo>
                      <a:lnTo>
                        <a:pt x="6439" y="2"/>
                      </a:lnTo>
                      <a:lnTo>
                        <a:pt x="6449" y="4"/>
                      </a:lnTo>
                      <a:lnTo>
                        <a:pt x="6454" y="6"/>
                      </a:lnTo>
                      <a:lnTo>
                        <a:pt x="6458" y="9"/>
                      </a:lnTo>
                      <a:lnTo>
                        <a:pt x="6462" y="12"/>
                      </a:lnTo>
                      <a:lnTo>
                        <a:pt x="6465" y="15"/>
                      </a:lnTo>
                      <a:lnTo>
                        <a:pt x="6472" y="23"/>
                      </a:lnTo>
                      <a:lnTo>
                        <a:pt x="6476" y="31"/>
                      </a:lnTo>
                      <a:lnTo>
                        <a:pt x="6480" y="42"/>
                      </a:lnTo>
                      <a:lnTo>
                        <a:pt x="6480" y="52"/>
                      </a:lnTo>
                      <a:lnTo>
                        <a:pt x="6480" y="63"/>
                      </a:lnTo>
                      <a:lnTo>
                        <a:pt x="6476" y="72"/>
                      </a:lnTo>
                      <a:lnTo>
                        <a:pt x="6472" y="82"/>
                      </a:lnTo>
                      <a:lnTo>
                        <a:pt x="6465" y="90"/>
                      </a:lnTo>
                      <a:lnTo>
                        <a:pt x="6462" y="93"/>
                      </a:lnTo>
                      <a:lnTo>
                        <a:pt x="6458" y="96"/>
                      </a:lnTo>
                      <a:lnTo>
                        <a:pt x="6454" y="99"/>
                      </a:lnTo>
                      <a:lnTo>
                        <a:pt x="6449" y="101"/>
                      </a:lnTo>
                      <a:lnTo>
                        <a:pt x="6444" y="103"/>
                      </a:lnTo>
                      <a:lnTo>
                        <a:pt x="6438" y="104"/>
                      </a:lnTo>
                      <a:lnTo>
                        <a:pt x="6433" y="104"/>
                      </a:lnTo>
                      <a:lnTo>
                        <a:pt x="6427" y="105"/>
                      </a:lnTo>
                      <a:close/>
                      <a:moveTo>
                        <a:pt x="6604" y="637"/>
                      </a:moveTo>
                      <a:lnTo>
                        <a:pt x="6604" y="309"/>
                      </a:lnTo>
                      <a:lnTo>
                        <a:pt x="6604" y="280"/>
                      </a:lnTo>
                      <a:lnTo>
                        <a:pt x="6603" y="250"/>
                      </a:lnTo>
                      <a:lnTo>
                        <a:pt x="6602" y="220"/>
                      </a:lnTo>
                      <a:lnTo>
                        <a:pt x="6601" y="188"/>
                      </a:lnTo>
                      <a:lnTo>
                        <a:pt x="6673" y="188"/>
                      </a:lnTo>
                      <a:lnTo>
                        <a:pt x="6678" y="262"/>
                      </a:lnTo>
                      <a:lnTo>
                        <a:pt x="6679" y="262"/>
                      </a:lnTo>
                      <a:lnTo>
                        <a:pt x="6684" y="254"/>
                      </a:lnTo>
                      <a:lnTo>
                        <a:pt x="6690" y="245"/>
                      </a:lnTo>
                      <a:lnTo>
                        <a:pt x="6695" y="237"/>
                      </a:lnTo>
                      <a:lnTo>
                        <a:pt x="6703" y="230"/>
                      </a:lnTo>
                      <a:lnTo>
                        <a:pt x="6710" y="223"/>
                      </a:lnTo>
                      <a:lnTo>
                        <a:pt x="6717" y="217"/>
                      </a:lnTo>
                      <a:lnTo>
                        <a:pt x="6725" y="210"/>
                      </a:lnTo>
                      <a:lnTo>
                        <a:pt x="6734" y="204"/>
                      </a:lnTo>
                      <a:lnTo>
                        <a:pt x="6745" y="198"/>
                      </a:lnTo>
                      <a:lnTo>
                        <a:pt x="6756" y="193"/>
                      </a:lnTo>
                      <a:lnTo>
                        <a:pt x="6767" y="188"/>
                      </a:lnTo>
                      <a:lnTo>
                        <a:pt x="6779" y="185"/>
                      </a:lnTo>
                      <a:lnTo>
                        <a:pt x="6790" y="182"/>
                      </a:lnTo>
                      <a:lnTo>
                        <a:pt x="6802" y="179"/>
                      </a:lnTo>
                      <a:lnTo>
                        <a:pt x="6815" y="177"/>
                      </a:lnTo>
                      <a:lnTo>
                        <a:pt x="6828" y="177"/>
                      </a:lnTo>
                      <a:lnTo>
                        <a:pt x="6842" y="178"/>
                      </a:lnTo>
                      <a:lnTo>
                        <a:pt x="6857" y="179"/>
                      </a:lnTo>
                      <a:lnTo>
                        <a:pt x="6870" y="183"/>
                      </a:lnTo>
                      <a:lnTo>
                        <a:pt x="6883" y="187"/>
                      </a:lnTo>
                      <a:lnTo>
                        <a:pt x="6896" y="192"/>
                      </a:lnTo>
                      <a:lnTo>
                        <a:pt x="6908" y="199"/>
                      </a:lnTo>
                      <a:lnTo>
                        <a:pt x="6919" y="206"/>
                      </a:lnTo>
                      <a:lnTo>
                        <a:pt x="6930" y="215"/>
                      </a:lnTo>
                      <a:lnTo>
                        <a:pt x="6937" y="222"/>
                      </a:lnTo>
                      <a:lnTo>
                        <a:pt x="6943" y="229"/>
                      </a:lnTo>
                      <a:lnTo>
                        <a:pt x="6949" y="236"/>
                      </a:lnTo>
                      <a:lnTo>
                        <a:pt x="6954" y="244"/>
                      </a:lnTo>
                      <a:lnTo>
                        <a:pt x="6959" y="251"/>
                      </a:lnTo>
                      <a:lnTo>
                        <a:pt x="6965" y="261"/>
                      </a:lnTo>
                      <a:lnTo>
                        <a:pt x="6969" y="269"/>
                      </a:lnTo>
                      <a:lnTo>
                        <a:pt x="6972" y="279"/>
                      </a:lnTo>
                      <a:lnTo>
                        <a:pt x="6976" y="289"/>
                      </a:lnTo>
                      <a:lnTo>
                        <a:pt x="6978" y="299"/>
                      </a:lnTo>
                      <a:lnTo>
                        <a:pt x="6981" y="309"/>
                      </a:lnTo>
                      <a:lnTo>
                        <a:pt x="6983" y="320"/>
                      </a:lnTo>
                      <a:lnTo>
                        <a:pt x="6985" y="344"/>
                      </a:lnTo>
                      <a:lnTo>
                        <a:pt x="6986" y="369"/>
                      </a:lnTo>
                      <a:lnTo>
                        <a:pt x="6986" y="637"/>
                      </a:lnTo>
                      <a:lnTo>
                        <a:pt x="6905" y="637"/>
                      </a:lnTo>
                      <a:lnTo>
                        <a:pt x="6905" y="378"/>
                      </a:lnTo>
                      <a:lnTo>
                        <a:pt x="6904" y="362"/>
                      </a:lnTo>
                      <a:lnTo>
                        <a:pt x="6903" y="346"/>
                      </a:lnTo>
                      <a:lnTo>
                        <a:pt x="6901" y="333"/>
                      </a:lnTo>
                      <a:lnTo>
                        <a:pt x="6898" y="319"/>
                      </a:lnTo>
                      <a:lnTo>
                        <a:pt x="6895" y="307"/>
                      </a:lnTo>
                      <a:lnTo>
                        <a:pt x="6890" y="297"/>
                      </a:lnTo>
                      <a:lnTo>
                        <a:pt x="6884" y="286"/>
                      </a:lnTo>
                      <a:lnTo>
                        <a:pt x="6878" y="277"/>
                      </a:lnTo>
                      <a:lnTo>
                        <a:pt x="6872" y="270"/>
                      </a:lnTo>
                      <a:lnTo>
                        <a:pt x="6864" y="263"/>
                      </a:lnTo>
                      <a:lnTo>
                        <a:pt x="6856" y="258"/>
                      </a:lnTo>
                      <a:lnTo>
                        <a:pt x="6846" y="253"/>
                      </a:lnTo>
                      <a:lnTo>
                        <a:pt x="6836" y="249"/>
                      </a:lnTo>
                      <a:lnTo>
                        <a:pt x="6825" y="246"/>
                      </a:lnTo>
                      <a:lnTo>
                        <a:pt x="6814" y="244"/>
                      </a:lnTo>
                      <a:lnTo>
                        <a:pt x="6801" y="244"/>
                      </a:lnTo>
                      <a:lnTo>
                        <a:pt x="6791" y="244"/>
                      </a:lnTo>
                      <a:lnTo>
                        <a:pt x="6782" y="245"/>
                      </a:lnTo>
                      <a:lnTo>
                        <a:pt x="6772" y="247"/>
                      </a:lnTo>
                      <a:lnTo>
                        <a:pt x="6764" y="250"/>
                      </a:lnTo>
                      <a:lnTo>
                        <a:pt x="6756" y="254"/>
                      </a:lnTo>
                      <a:lnTo>
                        <a:pt x="6748" y="258"/>
                      </a:lnTo>
                      <a:lnTo>
                        <a:pt x="6740" y="263"/>
                      </a:lnTo>
                      <a:lnTo>
                        <a:pt x="6732" y="268"/>
                      </a:lnTo>
                      <a:lnTo>
                        <a:pt x="6725" y="274"/>
                      </a:lnTo>
                      <a:lnTo>
                        <a:pt x="6719" y="281"/>
                      </a:lnTo>
                      <a:lnTo>
                        <a:pt x="6713" y="289"/>
                      </a:lnTo>
                      <a:lnTo>
                        <a:pt x="6707" y="296"/>
                      </a:lnTo>
                      <a:lnTo>
                        <a:pt x="6703" y="303"/>
                      </a:lnTo>
                      <a:lnTo>
                        <a:pt x="6698" y="311"/>
                      </a:lnTo>
                      <a:lnTo>
                        <a:pt x="6694" y="319"/>
                      </a:lnTo>
                      <a:lnTo>
                        <a:pt x="6691" y="329"/>
                      </a:lnTo>
                      <a:lnTo>
                        <a:pt x="6689" y="337"/>
                      </a:lnTo>
                      <a:lnTo>
                        <a:pt x="6687" y="346"/>
                      </a:lnTo>
                      <a:lnTo>
                        <a:pt x="6686" y="356"/>
                      </a:lnTo>
                      <a:lnTo>
                        <a:pt x="6686" y="367"/>
                      </a:lnTo>
                      <a:lnTo>
                        <a:pt x="6686" y="637"/>
                      </a:lnTo>
                      <a:lnTo>
                        <a:pt x="6604" y="637"/>
                      </a:lnTo>
                      <a:close/>
                      <a:moveTo>
                        <a:pt x="7137" y="105"/>
                      </a:moveTo>
                      <a:lnTo>
                        <a:pt x="7217" y="80"/>
                      </a:lnTo>
                      <a:lnTo>
                        <a:pt x="7217" y="188"/>
                      </a:lnTo>
                      <a:lnTo>
                        <a:pt x="7333" y="188"/>
                      </a:lnTo>
                      <a:lnTo>
                        <a:pt x="7333" y="249"/>
                      </a:lnTo>
                      <a:lnTo>
                        <a:pt x="7217" y="249"/>
                      </a:lnTo>
                      <a:lnTo>
                        <a:pt x="7217" y="492"/>
                      </a:lnTo>
                      <a:lnTo>
                        <a:pt x="7217" y="503"/>
                      </a:lnTo>
                      <a:lnTo>
                        <a:pt x="7218" y="513"/>
                      </a:lnTo>
                      <a:lnTo>
                        <a:pt x="7219" y="522"/>
                      </a:lnTo>
                      <a:lnTo>
                        <a:pt x="7220" y="530"/>
                      </a:lnTo>
                      <a:lnTo>
                        <a:pt x="7223" y="539"/>
                      </a:lnTo>
                      <a:lnTo>
                        <a:pt x="7226" y="546"/>
                      </a:lnTo>
                      <a:lnTo>
                        <a:pt x="7229" y="552"/>
                      </a:lnTo>
                      <a:lnTo>
                        <a:pt x="7233" y="557"/>
                      </a:lnTo>
                      <a:lnTo>
                        <a:pt x="7237" y="562"/>
                      </a:lnTo>
                      <a:lnTo>
                        <a:pt x="7241" y="567"/>
                      </a:lnTo>
                      <a:lnTo>
                        <a:pt x="7246" y="570"/>
                      </a:lnTo>
                      <a:lnTo>
                        <a:pt x="7251" y="573"/>
                      </a:lnTo>
                      <a:lnTo>
                        <a:pt x="7257" y="577"/>
                      </a:lnTo>
                      <a:lnTo>
                        <a:pt x="7264" y="578"/>
                      </a:lnTo>
                      <a:lnTo>
                        <a:pt x="7271" y="579"/>
                      </a:lnTo>
                      <a:lnTo>
                        <a:pt x="7278" y="580"/>
                      </a:lnTo>
                      <a:lnTo>
                        <a:pt x="7291" y="579"/>
                      </a:lnTo>
                      <a:lnTo>
                        <a:pt x="7304" y="578"/>
                      </a:lnTo>
                      <a:lnTo>
                        <a:pt x="7315" y="577"/>
                      </a:lnTo>
                      <a:lnTo>
                        <a:pt x="7325" y="573"/>
                      </a:lnTo>
                      <a:lnTo>
                        <a:pt x="7329" y="635"/>
                      </a:lnTo>
                      <a:lnTo>
                        <a:pt x="7314" y="640"/>
                      </a:lnTo>
                      <a:lnTo>
                        <a:pt x="7296" y="644"/>
                      </a:lnTo>
                      <a:lnTo>
                        <a:pt x="7278" y="647"/>
                      </a:lnTo>
                      <a:lnTo>
                        <a:pt x="7257" y="648"/>
                      </a:lnTo>
                      <a:lnTo>
                        <a:pt x="7243" y="647"/>
                      </a:lnTo>
                      <a:lnTo>
                        <a:pt x="7230" y="644"/>
                      </a:lnTo>
                      <a:lnTo>
                        <a:pt x="7217" y="642"/>
                      </a:lnTo>
                      <a:lnTo>
                        <a:pt x="7206" y="638"/>
                      </a:lnTo>
                      <a:lnTo>
                        <a:pt x="7196" y="633"/>
                      </a:lnTo>
                      <a:lnTo>
                        <a:pt x="7185" y="627"/>
                      </a:lnTo>
                      <a:lnTo>
                        <a:pt x="7176" y="620"/>
                      </a:lnTo>
                      <a:lnTo>
                        <a:pt x="7168" y="612"/>
                      </a:lnTo>
                      <a:lnTo>
                        <a:pt x="7161" y="602"/>
                      </a:lnTo>
                      <a:lnTo>
                        <a:pt x="7155" y="591"/>
                      </a:lnTo>
                      <a:lnTo>
                        <a:pt x="7149" y="579"/>
                      </a:lnTo>
                      <a:lnTo>
                        <a:pt x="7145" y="565"/>
                      </a:lnTo>
                      <a:lnTo>
                        <a:pt x="7141" y="550"/>
                      </a:lnTo>
                      <a:lnTo>
                        <a:pt x="7139" y="532"/>
                      </a:lnTo>
                      <a:lnTo>
                        <a:pt x="7138" y="515"/>
                      </a:lnTo>
                      <a:lnTo>
                        <a:pt x="7137" y="495"/>
                      </a:lnTo>
                      <a:lnTo>
                        <a:pt x="7137" y="249"/>
                      </a:lnTo>
                      <a:lnTo>
                        <a:pt x="7068" y="249"/>
                      </a:lnTo>
                      <a:lnTo>
                        <a:pt x="7068" y="188"/>
                      </a:lnTo>
                      <a:lnTo>
                        <a:pt x="7137" y="188"/>
                      </a:lnTo>
                      <a:lnTo>
                        <a:pt x="7137" y="105"/>
                      </a:lnTo>
                      <a:close/>
                      <a:moveTo>
                        <a:pt x="7366" y="188"/>
                      </a:moveTo>
                      <a:lnTo>
                        <a:pt x="7455" y="188"/>
                      </a:lnTo>
                      <a:lnTo>
                        <a:pt x="7553" y="453"/>
                      </a:lnTo>
                      <a:lnTo>
                        <a:pt x="7560" y="474"/>
                      </a:lnTo>
                      <a:lnTo>
                        <a:pt x="7568" y="495"/>
                      </a:lnTo>
                      <a:lnTo>
                        <a:pt x="7575" y="519"/>
                      </a:lnTo>
                      <a:lnTo>
                        <a:pt x="7582" y="545"/>
                      </a:lnTo>
                      <a:lnTo>
                        <a:pt x="7584" y="545"/>
                      </a:lnTo>
                      <a:lnTo>
                        <a:pt x="7589" y="527"/>
                      </a:lnTo>
                      <a:lnTo>
                        <a:pt x="7595" y="507"/>
                      </a:lnTo>
                      <a:lnTo>
                        <a:pt x="7604" y="481"/>
                      </a:lnTo>
                      <a:lnTo>
                        <a:pt x="7613" y="451"/>
                      </a:lnTo>
                      <a:lnTo>
                        <a:pt x="7701" y="188"/>
                      </a:lnTo>
                      <a:lnTo>
                        <a:pt x="7788" y="188"/>
                      </a:lnTo>
                      <a:lnTo>
                        <a:pt x="7665" y="508"/>
                      </a:lnTo>
                      <a:lnTo>
                        <a:pt x="7654" y="537"/>
                      </a:lnTo>
                      <a:lnTo>
                        <a:pt x="7644" y="564"/>
                      </a:lnTo>
                      <a:lnTo>
                        <a:pt x="7632" y="590"/>
                      </a:lnTo>
                      <a:lnTo>
                        <a:pt x="7623" y="614"/>
                      </a:lnTo>
                      <a:lnTo>
                        <a:pt x="7613" y="635"/>
                      </a:lnTo>
                      <a:lnTo>
                        <a:pt x="7604" y="655"/>
                      </a:lnTo>
                      <a:lnTo>
                        <a:pt x="7595" y="672"/>
                      </a:lnTo>
                      <a:lnTo>
                        <a:pt x="7587" y="688"/>
                      </a:lnTo>
                      <a:lnTo>
                        <a:pt x="7578" y="704"/>
                      </a:lnTo>
                      <a:lnTo>
                        <a:pt x="7569" y="719"/>
                      </a:lnTo>
                      <a:lnTo>
                        <a:pt x="7559" y="733"/>
                      </a:lnTo>
                      <a:lnTo>
                        <a:pt x="7550" y="746"/>
                      </a:lnTo>
                      <a:lnTo>
                        <a:pt x="7541" y="759"/>
                      </a:lnTo>
                      <a:lnTo>
                        <a:pt x="7532" y="770"/>
                      </a:lnTo>
                      <a:lnTo>
                        <a:pt x="7521" y="780"/>
                      </a:lnTo>
                      <a:lnTo>
                        <a:pt x="7512" y="790"/>
                      </a:lnTo>
                      <a:lnTo>
                        <a:pt x="7500" y="800"/>
                      </a:lnTo>
                      <a:lnTo>
                        <a:pt x="7487" y="809"/>
                      </a:lnTo>
                      <a:lnTo>
                        <a:pt x="7474" y="817"/>
                      </a:lnTo>
                      <a:lnTo>
                        <a:pt x="7462" y="825"/>
                      </a:lnTo>
                      <a:lnTo>
                        <a:pt x="7450" y="831"/>
                      </a:lnTo>
                      <a:lnTo>
                        <a:pt x="7437" y="835"/>
                      </a:lnTo>
                      <a:lnTo>
                        <a:pt x="7424" y="839"/>
                      </a:lnTo>
                      <a:lnTo>
                        <a:pt x="7412" y="842"/>
                      </a:lnTo>
                      <a:lnTo>
                        <a:pt x="7391" y="773"/>
                      </a:lnTo>
                      <a:lnTo>
                        <a:pt x="7409" y="766"/>
                      </a:lnTo>
                      <a:lnTo>
                        <a:pt x="7428" y="758"/>
                      </a:lnTo>
                      <a:lnTo>
                        <a:pt x="7445" y="746"/>
                      </a:lnTo>
                      <a:lnTo>
                        <a:pt x="7463" y="733"/>
                      </a:lnTo>
                      <a:lnTo>
                        <a:pt x="7473" y="725"/>
                      </a:lnTo>
                      <a:lnTo>
                        <a:pt x="7482" y="714"/>
                      </a:lnTo>
                      <a:lnTo>
                        <a:pt x="7493" y="704"/>
                      </a:lnTo>
                      <a:lnTo>
                        <a:pt x="7501" y="693"/>
                      </a:lnTo>
                      <a:lnTo>
                        <a:pt x="7509" y="682"/>
                      </a:lnTo>
                      <a:lnTo>
                        <a:pt x="7517" y="669"/>
                      </a:lnTo>
                      <a:lnTo>
                        <a:pt x="7525" y="656"/>
                      </a:lnTo>
                      <a:lnTo>
                        <a:pt x="7531" y="642"/>
                      </a:lnTo>
                      <a:lnTo>
                        <a:pt x="7536" y="631"/>
                      </a:lnTo>
                      <a:lnTo>
                        <a:pt x="7538" y="623"/>
                      </a:lnTo>
                      <a:lnTo>
                        <a:pt x="7536" y="615"/>
                      </a:lnTo>
                      <a:lnTo>
                        <a:pt x="7532" y="601"/>
                      </a:lnTo>
                      <a:lnTo>
                        <a:pt x="7366" y="188"/>
                      </a:lnTo>
                      <a:close/>
                      <a:moveTo>
                        <a:pt x="7898" y="648"/>
                      </a:moveTo>
                      <a:lnTo>
                        <a:pt x="7896" y="648"/>
                      </a:lnTo>
                      <a:lnTo>
                        <a:pt x="7890" y="647"/>
                      </a:lnTo>
                      <a:lnTo>
                        <a:pt x="7885" y="647"/>
                      </a:lnTo>
                      <a:lnTo>
                        <a:pt x="7880" y="644"/>
                      </a:lnTo>
                      <a:lnTo>
                        <a:pt x="7875" y="642"/>
                      </a:lnTo>
                      <a:lnTo>
                        <a:pt x="7871" y="640"/>
                      </a:lnTo>
                      <a:lnTo>
                        <a:pt x="7866" y="637"/>
                      </a:lnTo>
                      <a:lnTo>
                        <a:pt x="7862" y="634"/>
                      </a:lnTo>
                      <a:lnTo>
                        <a:pt x="7857" y="630"/>
                      </a:lnTo>
                      <a:lnTo>
                        <a:pt x="7854" y="626"/>
                      </a:lnTo>
                      <a:lnTo>
                        <a:pt x="7851" y="622"/>
                      </a:lnTo>
                      <a:lnTo>
                        <a:pt x="7848" y="617"/>
                      </a:lnTo>
                      <a:lnTo>
                        <a:pt x="7846" y="612"/>
                      </a:lnTo>
                      <a:lnTo>
                        <a:pt x="7844" y="600"/>
                      </a:lnTo>
                      <a:lnTo>
                        <a:pt x="7843" y="589"/>
                      </a:lnTo>
                      <a:lnTo>
                        <a:pt x="7843" y="583"/>
                      </a:lnTo>
                      <a:lnTo>
                        <a:pt x="7844" y="577"/>
                      </a:lnTo>
                      <a:lnTo>
                        <a:pt x="7845" y="571"/>
                      </a:lnTo>
                      <a:lnTo>
                        <a:pt x="7846" y="565"/>
                      </a:lnTo>
                      <a:lnTo>
                        <a:pt x="7849" y="560"/>
                      </a:lnTo>
                      <a:lnTo>
                        <a:pt x="7851" y="556"/>
                      </a:lnTo>
                      <a:lnTo>
                        <a:pt x="7854" y="551"/>
                      </a:lnTo>
                      <a:lnTo>
                        <a:pt x="7858" y="547"/>
                      </a:lnTo>
                      <a:lnTo>
                        <a:pt x="7863" y="543"/>
                      </a:lnTo>
                      <a:lnTo>
                        <a:pt x="7867" y="540"/>
                      </a:lnTo>
                      <a:lnTo>
                        <a:pt x="7872" y="536"/>
                      </a:lnTo>
                      <a:lnTo>
                        <a:pt x="7876" y="534"/>
                      </a:lnTo>
                      <a:lnTo>
                        <a:pt x="7881" y="532"/>
                      </a:lnTo>
                      <a:lnTo>
                        <a:pt x="7887" y="531"/>
                      </a:lnTo>
                      <a:lnTo>
                        <a:pt x="7892" y="530"/>
                      </a:lnTo>
                      <a:lnTo>
                        <a:pt x="7899" y="530"/>
                      </a:lnTo>
                      <a:lnTo>
                        <a:pt x="7905" y="530"/>
                      </a:lnTo>
                      <a:lnTo>
                        <a:pt x="7910" y="531"/>
                      </a:lnTo>
                      <a:lnTo>
                        <a:pt x="7915" y="532"/>
                      </a:lnTo>
                      <a:lnTo>
                        <a:pt x="7920" y="534"/>
                      </a:lnTo>
                      <a:lnTo>
                        <a:pt x="7925" y="536"/>
                      </a:lnTo>
                      <a:lnTo>
                        <a:pt x="7929" y="540"/>
                      </a:lnTo>
                      <a:lnTo>
                        <a:pt x="7933" y="543"/>
                      </a:lnTo>
                      <a:lnTo>
                        <a:pt x="7938" y="547"/>
                      </a:lnTo>
                      <a:lnTo>
                        <a:pt x="7942" y="551"/>
                      </a:lnTo>
                      <a:lnTo>
                        <a:pt x="7945" y="555"/>
                      </a:lnTo>
                      <a:lnTo>
                        <a:pt x="7947" y="560"/>
                      </a:lnTo>
                      <a:lnTo>
                        <a:pt x="7949" y="565"/>
                      </a:lnTo>
                      <a:lnTo>
                        <a:pt x="7951" y="570"/>
                      </a:lnTo>
                      <a:lnTo>
                        <a:pt x="7952" y="577"/>
                      </a:lnTo>
                      <a:lnTo>
                        <a:pt x="7953" y="583"/>
                      </a:lnTo>
                      <a:lnTo>
                        <a:pt x="7953" y="589"/>
                      </a:lnTo>
                      <a:lnTo>
                        <a:pt x="7952" y="600"/>
                      </a:lnTo>
                      <a:lnTo>
                        <a:pt x="7949" y="612"/>
                      </a:lnTo>
                      <a:lnTo>
                        <a:pt x="7947" y="617"/>
                      </a:lnTo>
                      <a:lnTo>
                        <a:pt x="7945" y="622"/>
                      </a:lnTo>
                      <a:lnTo>
                        <a:pt x="7942" y="626"/>
                      </a:lnTo>
                      <a:lnTo>
                        <a:pt x="7938" y="630"/>
                      </a:lnTo>
                      <a:lnTo>
                        <a:pt x="7933" y="634"/>
                      </a:lnTo>
                      <a:lnTo>
                        <a:pt x="7929" y="637"/>
                      </a:lnTo>
                      <a:lnTo>
                        <a:pt x="7925" y="640"/>
                      </a:lnTo>
                      <a:lnTo>
                        <a:pt x="7920" y="642"/>
                      </a:lnTo>
                      <a:lnTo>
                        <a:pt x="7915" y="644"/>
                      </a:lnTo>
                      <a:lnTo>
                        <a:pt x="7909" y="647"/>
                      </a:lnTo>
                      <a:lnTo>
                        <a:pt x="7904" y="647"/>
                      </a:lnTo>
                      <a:lnTo>
                        <a:pt x="7898" y="648"/>
                      </a:lnTo>
                      <a:close/>
                    </a:path>
                  </a:pathLst>
                </a:custGeom>
                <a:solidFill>
                  <a:schemeClr val="bg1">
                    <a:alpha val="60000"/>
                  </a:schemeClr>
                </a:solidFill>
                <a:ln w="9525">
                  <a:no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chemeClr val="bg1"/>
                    </a:solidFill>
                    <a:effectLst/>
                    <a:uLnTx/>
                    <a:uFillTx/>
                    <a:latin typeface="Myriad Pro"/>
                  </a:endParaRPr>
                </a:p>
              </p:txBody>
            </p:sp>
          </p:grpSp>
          <p:sp>
            <p:nvSpPr>
              <p:cNvPr id="26" name="Freeform 25"/>
              <p:cNvSpPr>
                <a:spLocks noEditPoints="1"/>
              </p:cNvSpPr>
              <p:nvPr userDrawn="1"/>
            </p:nvSpPr>
            <p:spPr bwMode="auto">
              <a:xfrm>
                <a:off x="283754" y="246870"/>
                <a:ext cx="363379" cy="90524"/>
              </a:xfrm>
              <a:custGeom>
                <a:avLst/>
                <a:gdLst/>
                <a:ahLst/>
                <a:cxnLst>
                  <a:cxn ang="0">
                    <a:pos x="598" y="179"/>
                  </a:cxn>
                  <a:cxn ang="0">
                    <a:pos x="598" y="0"/>
                  </a:cxn>
                  <a:cxn ang="0">
                    <a:pos x="524" y="0"/>
                  </a:cxn>
                  <a:cxn ang="0">
                    <a:pos x="449" y="0"/>
                  </a:cxn>
                  <a:cxn ang="0">
                    <a:pos x="374" y="0"/>
                  </a:cxn>
                  <a:cxn ang="0">
                    <a:pos x="299" y="0"/>
                  </a:cxn>
                  <a:cxn ang="0">
                    <a:pos x="224" y="0"/>
                  </a:cxn>
                  <a:cxn ang="0">
                    <a:pos x="150" y="0"/>
                  </a:cxn>
                  <a:cxn ang="0">
                    <a:pos x="75" y="0"/>
                  </a:cxn>
                  <a:cxn ang="0">
                    <a:pos x="0" y="0"/>
                  </a:cxn>
                  <a:cxn ang="0">
                    <a:pos x="0" y="179"/>
                  </a:cxn>
                  <a:cxn ang="0">
                    <a:pos x="176" y="179"/>
                  </a:cxn>
                  <a:cxn ang="0">
                    <a:pos x="176" y="621"/>
                  </a:cxn>
                  <a:cxn ang="0">
                    <a:pos x="423" y="621"/>
                  </a:cxn>
                  <a:cxn ang="0">
                    <a:pos x="423" y="179"/>
                  </a:cxn>
                  <a:cxn ang="0">
                    <a:pos x="598" y="179"/>
                  </a:cxn>
                  <a:cxn ang="0">
                    <a:pos x="907" y="250"/>
                  </a:cxn>
                  <a:cxn ang="0">
                    <a:pos x="781" y="621"/>
                  </a:cxn>
                  <a:cxn ang="0">
                    <a:pos x="539" y="621"/>
                  </a:cxn>
                  <a:cxn ang="0">
                    <a:pos x="776" y="0"/>
                  </a:cxn>
                  <a:cxn ang="0">
                    <a:pos x="809" y="0"/>
                  </a:cxn>
                  <a:cxn ang="0">
                    <a:pos x="842" y="0"/>
                  </a:cxn>
                  <a:cxn ang="0">
                    <a:pos x="874" y="0"/>
                  </a:cxn>
                  <a:cxn ang="0">
                    <a:pos x="907" y="0"/>
                  </a:cxn>
                  <a:cxn ang="0">
                    <a:pos x="939" y="0"/>
                  </a:cxn>
                  <a:cxn ang="0">
                    <a:pos x="972" y="0"/>
                  </a:cxn>
                  <a:cxn ang="0">
                    <a:pos x="1005" y="0"/>
                  </a:cxn>
                  <a:cxn ang="0">
                    <a:pos x="1038" y="0"/>
                  </a:cxn>
                  <a:cxn ang="0">
                    <a:pos x="1275" y="621"/>
                  </a:cxn>
                  <a:cxn ang="0">
                    <a:pos x="1033" y="621"/>
                  </a:cxn>
                  <a:cxn ang="0">
                    <a:pos x="907" y="250"/>
                  </a:cxn>
                  <a:cxn ang="0">
                    <a:pos x="1814" y="179"/>
                  </a:cxn>
                  <a:cxn ang="0">
                    <a:pos x="1814" y="0"/>
                  </a:cxn>
                  <a:cxn ang="0">
                    <a:pos x="1740" y="0"/>
                  </a:cxn>
                  <a:cxn ang="0">
                    <a:pos x="1665" y="0"/>
                  </a:cxn>
                  <a:cxn ang="0">
                    <a:pos x="1590" y="0"/>
                  </a:cxn>
                  <a:cxn ang="0">
                    <a:pos x="1515" y="0"/>
                  </a:cxn>
                  <a:cxn ang="0">
                    <a:pos x="1440" y="0"/>
                  </a:cxn>
                  <a:cxn ang="0">
                    <a:pos x="1366" y="0"/>
                  </a:cxn>
                  <a:cxn ang="0">
                    <a:pos x="1291" y="0"/>
                  </a:cxn>
                  <a:cxn ang="0">
                    <a:pos x="1216" y="0"/>
                  </a:cxn>
                  <a:cxn ang="0">
                    <a:pos x="1216" y="179"/>
                  </a:cxn>
                  <a:cxn ang="0">
                    <a:pos x="1391" y="179"/>
                  </a:cxn>
                  <a:cxn ang="0">
                    <a:pos x="1391" y="621"/>
                  </a:cxn>
                  <a:cxn ang="0">
                    <a:pos x="1639" y="621"/>
                  </a:cxn>
                  <a:cxn ang="0">
                    <a:pos x="1639" y="179"/>
                  </a:cxn>
                  <a:cxn ang="0">
                    <a:pos x="1814" y="179"/>
                  </a:cxn>
                  <a:cxn ang="0">
                    <a:pos x="2123" y="250"/>
                  </a:cxn>
                  <a:cxn ang="0">
                    <a:pos x="1996" y="621"/>
                  </a:cxn>
                  <a:cxn ang="0">
                    <a:pos x="1754" y="621"/>
                  </a:cxn>
                  <a:cxn ang="0">
                    <a:pos x="1991" y="0"/>
                  </a:cxn>
                  <a:cxn ang="0">
                    <a:pos x="2024" y="0"/>
                  </a:cxn>
                  <a:cxn ang="0">
                    <a:pos x="2057" y="0"/>
                  </a:cxn>
                  <a:cxn ang="0">
                    <a:pos x="2090" y="0"/>
                  </a:cxn>
                  <a:cxn ang="0">
                    <a:pos x="2123" y="0"/>
                  </a:cxn>
                  <a:cxn ang="0">
                    <a:pos x="2155" y="0"/>
                  </a:cxn>
                  <a:cxn ang="0">
                    <a:pos x="2188" y="0"/>
                  </a:cxn>
                  <a:cxn ang="0">
                    <a:pos x="2220" y="0"/>
                  </a:cxn>
                  <a:cxn ang="0">
                    <a:pos x="2253" y="0"/>
                  </a:cxn>
                  <a:cxn ang="0">
                    <a:pos x="2491" y="621"/>
                  </a:cxn>
                  <a:cxn ang="0">
                    <a:pos x="2248" y="621"/>
                  </a:cxn>
                  <a:cxn ang="0">
                    <a:pos x="2123" y="250"/>
                  </a:cxn>
                </a:cxnLst>
                <a:rect l="0" t="0" r="r" b="b"/>
                <a:pathLst>
                  <a:path w="2491" h="621">
                    <a:moveTo>
                      <a:pt x="598" y="179"/>
                    </a:moveTo>
                    <a:lnTo>
                      <a:pt x="598" y="0"/>
                    </a:lnTo>
                    <a:lnTo>
                      <a:pt x="524" y="0"/>
                    </a:lnTo>
                    <a:lnTo>
                      <a:pt x="449" y="0"/>
                    </a:lnTo>
                    <a:lnTo>
                      <a:pt x="374" y="0"/>
                    </a:lnTo>
                    <a:lnTo>
                      <a:pt x="299" y="0"/>
                    </a:lnTo>
                    <a:lnTo>
                      <a:pt x="224" y="0"/>
                    </a:lnTo>
                    <a:lnTo>
                      <a:pt x="150" y="0"/>
                    </a:lnTo>
                    <a:lnTo>
                      <a:pt x="75" y="0"/>
                    </a:lnTo>
                    <a:lnTo>
                      <a:pt x="0" y="0"/>
                    </a:lnTo>
                    <a:lnTo>
                      <a:pt x="0" y="179"/>
                    </a:lnTo>
                    <a:lnTo>
                      <a:pt x="176" y="179"/>
                    </a:lnTo>
                    <a:lnTo>
                      <a:pt x="176" y="621"/>
                    </a:lnTo>
                    <a:lnTo>
                      <a:pt x="423" y="621"/>
                    </a:lnTo>
                    <a:lnTo>
                      <a:pt x="423" y="179"/>
                    </a:lnTo>
                    <a:lnTo>
                      <a:pt x="598" y="179"/>
                    </a:lnTo>
                    <a:close/>
                    <a:moveTo>
                      <a:pt x="907" y="250"/>
                    </a:moveTo>
                    <a:lnTo>
                      <a:pt x="781" y="621"/>
                    </a:lnTo>
                    <a:lnTo>
                      <a:pt x="539" y="621"/>
                    </a:lnTo>
                    <a:lnTo>
                      <a:pt x="776" y="0"/>
                    </a:lnTo>
                    <a:lnTo>
                      <a:pt x="809" y="0"/>
                    </a:lnTo>
                    <a:lnTo>
                      <a:pt x="842" y="0"/>
                    </a:lnTo>
                    <a:lnTo>
                      <a:pt x="874" y="0"/>
                    </a:lnTo>
                    <a:lnTo>
                      <a:pt x="907" y="0"/>
                    </a:lnTo>
                    <a:lnTo>
                      <a:pt x="939" y="0"/>
                    </a:lnTo>
                    <a:lnTo>
                      <a:pt x="972" y="0"/>
                    </a:lnTo>
                    <a:lnTo>
                      <a:pt x="1005" y="0"/>
                    </a:lnTo>
                    <a:lnTo>
                      <a:pt x="1038" y="0"/>
                    </a:lnTo>
                    <a:lnTo>
                      <a:pt x="1275" y="621"/>
                    </a:lnTo>
                    <a:lnTo>
                      <a:pt x="1033" y="621"/>
                    </a:lnTo>
                    <a:lnTo>
                      <a:pt x="907" y="250"/>
                    </a:lnTo>
                    <a:close/>
                    <a:moveTo>
                      <a:pt x="1814" y="179"/>
                    </a:moveTo>
                    <a:lnTo>
                      <a:pt x="1814" y="0"/>
                    </a:lnTo>
                    <a:lnTo>
                      <a:pt x="1740" y="0"/>
                    </a:lnTo>
                    <a:lnTo>
                      <a:pt x="1665" y="0"/>
                    </a:lnTo>
                    <a:lnTo>
                      <a:pt x="1590" y="0"/>
                    </a:lnTo>
                    <a:lnTo>
                      <a:pt x="1515" y="0"/>
                    </a:lnTo>
                    <a:lnTo>
                      <a:pt x="1440" y="0"/>
                    </a:lnTo>
                    <a:lnTo>
                      <a:pt x="1366" y="0"/>
                    </a:lnTo>
                    <a:lnTo>
                      <a:pt x="1291" y="0"/>
                    </a:lnTo>
                    <a:lnTo>
                      <a:pt x="1216" y="0"/>
                    </a:lnTo>
                    <a:lnTo>
                      <a:pt x="1216" y="179"/>
                    </a:lnTo>
                    <a:lnTo>
                      <a:pt x="1391" y="179"/>
                    </a:lnTo>
                    <a:lnTo>
                      <a:pt x="1391" y="621"/>
                    </a:lnTo>
                    <a:lnTo>
                      <a:pt x="1639" y="621"/>
                    </a:lnTo>
                    <a:lnTo>
                      <a:pt x="1639" y="179"/>
                    </a:lnTo>
                    <a:lnTo>
                      <a:pt x="1814" y="179"/>
                    </a:lnTo>
                    <a:close/>
                    <a:moveTo>
                      <a:pt x="2123" y="250"/>
                    </a:moveTo>
                    <a:lnTo>
                      <a:pt x="1996" y="621"/>
                    </a:lnTo>
                    <a:lnTo>
                      <a:pt x="1754" y="621"/>
                    </a:lnTo>
                    <a:lnTo>
                      <a:pt x="1991" y="0"/>
                    </a:lnTo>
                    <a:lnTo>
                      <a:pt x="2024" y="0"/>
                    </a:lnTo>
                    <a:lnTo>
                      <a:pt x="2057" y="0"/>
                    </a:lnTo>
                    <a:lnTo>
                      <a:pt x="2090" y="0"/>
                    </a:lnTo>
                    <a:lnTo>
                      <a:pt x="2123" y="0"/>
                    </a:lnTo>
                    <a:lnTo>
                      <a:pt x="2155" y="0"/>
                    </a:lnTo>
                    <a:lnTo>
                      <a:pt x="2188" y="0"/>
                    </a:lnTo>
                    <a:lnTo>
                      <a:pt x="2220" y="0"/>
                    </a:lnTo>
                    <a:lnTo>
                      <a:pt x="2253" y="0"/>
                    </a:lnTo>
                    <a:lnTo>
                      <a:pt x="2491" y="621"/>
                    </a:lnTo>
                    <a:lnTo>
                      <a:pt x="2248" y="621"/>
                    </a:lnTo>
                    <a:lnTo>
                      <a:pt x="2123" y="25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latin typeface="Myriad Pro"/>
                </a:endParaRPr>
              </a:p>
            </p:txBody>
          </p:sp>
        </p:grpSp>
      </p:grpSp>
    </p:spTree>
    <p:extLst>
      <p:ext uri="{BB962C8B-B14F-4D97-AF65-F5344CB8AC3E}">
        <p14:creationId xmlns:p14="http://schemas.microsoft.com/office/powerpoint/2010/main" val="982827762"/>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Separator Slide 6">
    <p:bg>
      <p:bgPr>
        <a:gradFill>
          <a:gsLst>
            <a:gs pos="10000">
              <a:srgbClr val="0067AC"/>
            </a:gs>
            <a:gs pos="100000">
              <a:srgbClr val="56BBED"/>
            </a:gs>
          </a:gsLst>
          <a:lin ang="9120000" scaled="0"/>
        </a:gradFill>
        <a:effectLst/>
      </p:bgPr>
    </p:bg>
    <p:spTree>
      <p:nvGrpSpPr>
        <p:cNvPr id="1" name=""/>
        <p:cNvGrpSpPr/>
        <p:nvPr/>
      </p:nvGrpSpPr>
      <p:grpSpPr>
        <a:xfrm>
          <a:off x="0" y="0"/>
          <a:ext cx="0" cy="0"/>
          <a:chOff x="0" y="0"/>
          <a:chExt cx="0" cy="0"/>
        </a:xfrm>
      </p:grpSpPr>
      <p:sp>
        <p:nvSpPr>
          <p:cNvPr id="31" name="Rectangle 30"/>
          <p:cNvSpPr/>
          <p:nvPr/>
        </p:nvSpPr>
        <p:spPr>
          <a:xfrm>
            <a:off x="3" y="0"/>
            <a:ext cx="9144000" cy="5143500"/>
          </a:xfrm>
          <a:prstGeom prst="rect">
            <a:avLst/>
          </a:prstGeom>
          <a:gradFill flip="none" rotWithShape="1">
            <a:gsLst>
              <a:gs pos="0">
                <a:srgbClr val="B9AFA4">
                  <a:shade val="30000"/>
                  <a:satMod val="115000"/>
                </a:srgbClr>
              </a:gs>
              <a:gs pos="50000">
                <a:srgbClr val="B9AFA4">
                  <a:shade val="67500"/>
                  <a:satMod val="115000"/>
                </a:srgbClr>
              </a:gs>
              <a:gs pos="100000">
                <a:srgbClr val="B9AFA4">
                  <a:shade val="100000"/>
                  <a:satMod val="115000"/>
                </a:srgbClr>
              </a:gs>
            </a:gsLst>
            <a:lin ang="10800000" scaled="1"/>
            <a:tileRect/>
          </a:gradFill>
          <a:ln w="9525" cap="flat" cmpd="sng" algn="ctr">
            <a:noFill/>
            <a:prstDash val="solid"/>
          </a:ln>
          <a:effectLst/>
        </p:spPr>
        <p:txBody>
          <a:bodyPr lIns="68580" tIns="34290" rIns="68580" bIns="34290" rtlCol="0" anchor="ctr"/>
          <a:lstStyle/>
          <a:p>
            <a:pPr marR="0" lvl="0" indent="0" algn="ctr" fontAlgn="auto">
              <a:lnSpc>
                <a:spcPct val="100000"/>
              </a:lnSpc>
              <a:spcBef>
                <a:spcPts val="0"/>
              </a:spcBef>
              <a:spcAft>
                <a:spcPts val="0"/>
              </a:spcAft>
              <a:buClrTx/>
              <a:buSzTx/>
              <a:buFontTx/>
              <a:buNone/>
              <a:tabLst/>
            </a:pPr>
            <a:endParaRPr kumimoji="0" lang="en-US" sz="1400" b="0" i="0" u="none" strike="noStrike" kern="0" cap="none" spc="0" normalizeH="0" baseline="0" noProof="0" dirty="0">
              <a:ln>
                <a:noFill/>
              </a:ln>
              <a:solidFill>
                <a:sysClr val="window" lastClr="FFFFFF"/>
              </a:solidFill>
              <a:effectLst/>
              <a:uLnTx/>
              <a:uFillTx/>
              <a:latin typeface="Calibri" panose="020F0502020204030204" pitchFamily="34" charset="0"/>
            </a:endParaRPr>
          </a:p>
        </p:txBody>
      </p:sp>
      <p:pic>
        <p:nvPicPr>
          <p:cNvPr id="18" name="Picture 17"/>
          <p:cNvPicPr>
            <a:picLocks noChangeAspect="1"/>
          </p:cNvPicPr>
          <p:nvPr/>
        </p:nvPicPr>
        <p:blipFill rotWithShape="1">
          <a:blip r:embed="rId2" cstate="print">
            <a:extLst>
              <a:ext uri="{28A0092B-C50C-407E-A947-70E740481C1C}">
                <a14:useLocalDpi xmlns:a14="http://schemas.microsoft.com/office/drawing/2010/main" val="0"/>
              </a:ext>
            </a:extLst>
          </a:blip>
          <a:srcRect b="49999"/>
          <a:stretch/>
        </p:blipFill>
        <p:spPr>
          <a:xfrm flipH="1">
            <a:off x="6689502" y="4721561"/>
            <a:ext cx="2454502" cy="421941"/>
          </a:xfrm>
          <a:prstGeom prst="rect">
            <a:avLst/>
          </a:prstGeom>
          <a:gradFill flip="none" rotWithShape="1">
            <a:gsLst>
              <a:gs pos="2000">
                <a:srgbClr val="D6492A"/>
              </a:gs>
              <a:gs pos="100000">
                <a:srgbClr val="F1A434"/>
              </a:gs>
            </a:gsLst>
            <a:lin ang="10800000" scaled="1"/>
            <a:tileRect/>
          </a:gradFill>
          <a:ln w="9525" cap="flat" cmpd="sng" algn="ctr">
            <a:noFill/>
            <a:prstDash val="solid"/>
          </a:ln>
          <a:effectLst/>
        </p:spPr>
      </p:pic>
      <p:sp>
        <p:nvSpPr>
          <p:cNvPr id="2" name="Title 1"/>
          <p:cNvSpPr>
            <a:spLocks noGrp="1"/>
          </p:cNvSpPr>
          <p:nvPr>
            <p:ph type="ctrTitle"/>
          </p:nvPr>
        </p:nvSpPr>
        <p:spPr>
          <a:xfrm>
            <a:off x="381003" y="2027113"/>
            <a:ext cx="6172200" cy="565206"/>
          </a:xfrm>
          <a:prstGeom prst="rect">
            <a:avLst/>
          </a:prstGeom>
        </p:spPr>
        <p:txBody>
          <a:bodyPr lIns="68580" tIns="34290" rIns="68580" bIns="34290" anchor="t">
            <a:noAutofit/>
          </a:bodyPr>
          <a:lstStyle>
            <a:lvl1pPr algn="l">
              <a:defRPr sz="2300">
                <a:solidFill>
                  <a:schemeClr val="bg1"/>
                </a:solidFill>
                <a:latin typeface="Calibri" panose="020F0502020204030204" pitchFamily="34" charset="0"/>
              </a:defRPr>
            </a:lvl1pPr>
          </a:lstStyle>
          <a:p>
            <a:r>
              <a:rPr lang="en-US" smtClean="0"/>
              <a:t>Click to edit Master title style</a:t>
            </a:r>
            <a:endParaRPr lang="en-US" dirty="0"/>
          </a:p>
        </p:txBody>
      </p:sp>
      <p:sp>
        <p:nvSpPr>
          <p:cNvPr id="15" name="Rectangle 14"/>
          <p:cNvSpPr/>
          <p:nvPr/>
        </p:nvSpPr>
        <p:spPr>
          <a:xfrm flipH="1">
            <a:off x="-9728" y="4286251"/>
            <a:ext cx="9153728" cy="891540"/>
          </a:xfrm>
          <a:prstGeom prst="rect">
            <a:avLst/>
          </a:prstGeom>
          <a:solidFill>
            <a:srgbClr val="0070C0"/>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lvl="0" algn="ctr"/>
            <a:endParaRPr lang="en-US" sz="1400" dirty="0">
              <a:latin typeface="Calibri" panose="020F0502020204030204" pitchFamily="34" charset="0"/>
            </a:endParaRPr>
          </a:p>
        </p:txBody>
      </p:sp>
      <p:pic>
        <p:nvPicPr>
          <p:cNvPr id="29" name="Picture 2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7303135" y="3853137"/>
            <a:ext cx="1840877" cy="843880"/>
          </a:xfrm>
          <a:prstGeom prst="rect">
            <a:avLst/>
          </a:prstGeom>
        </p:spPr>
      </p:pic>
      <p:grpSp>
        <p:nvGrpSpPr>
          <p:cNvPr id="16" name="Group 15"/>
          <p:cNvGrpSpPr/>
          <p:nvPr userDrawn="1"/>
        </p:nvGrpSpPr>
        <p:grpSpPr>
          <a:xfrm>
            <a:off x="283754" y="192882"/>
            <a:ext cx="8632822" cy="318254"/>
            <a:chOff x="283754" y="192882"/>
            <a:chExt cx="8632822" cy="318254"/>
          </a:xfrm>
        </p:grpSpPr>
        <p:sp>
          <p:nvSpPr>
            <p:cNvPr id="23" name="Freeform 9"/>
            <p:cNvSpPr>
              <a:spLocks noEditPoints="1"/>
            </p:cNvSpPr>
            <p:nvPr/>
          </p:nvSpPr>
          <p:spPr bwMode="auto">
            <a:xfrm>
              <a:off x="8552482" y="192882"/>
              <a:ext cx="364094" cy="318254"/>
            </a:xfrm>
            <a:custGeom>
              <a:avLst/>
              <a:gdLst/>
              <a:ahLst/>
              <a:cxnLst>
                <a:cxn ang="0">
                  <a:pos x="491" y="5"/>
                </a:cxn>
                <a:cxn ang="0">
                  <a:pos x="581" y="30"/>
                </a:cxn>
                <a:cxn ang="0">
                  <a:pos x="653" y="71"/>
                </a:cxn>
                <a:cxn ang="0">
                  <a:pos x="705" y="124"/>
                </a:cxn>
                <a:cxn ang="0">
                  <a:pos x="602" y="117"/>
                </a:cxn>
                <a:cxn ang="0">
                  <a:pos x="478" y="104"/>
                </a:cxn>
                <a:cxn ang="0">
                  <a:pos x="444" y="106"/>
                </a:cxn>
                <a:cxn ang="0">
                  <a:pos x="432" y="119"/>
                </a:cxn>
                <a:cxn ang="0">
                  <a:pos x="403" y="415"/>
                </a:cxn>
                <a:cxn ang="0">
                  <a:pos x="402" y="115"/>
                </a:cxn>
                <a:cxn ang="0">
                  <a:pos x="388" y="105"/>
                </a:cxn>
                <a:cxn ang="0">
                  <a:pos x="331" y="106"/>
                </a:cxn>
                <a:cxn ang="0">
                  <a:pos x="195" y="124"/>
                </a:cxn>
                <a:cxn ang="0">
                  <a:pos x="140" y="110"/>
                </a:cxn>
                <a:cxn ang="0">
                  <a:pos x="197" y="59"/>
                </a:cxn>
                <a:cxn ang="0">
                  <a:pos x="274" y="22"/>
                </a:cxn>
                <a:cxn ang="0">
                  <a:pos x="367" y="2"/>
                </a:cxn>
                <a:cxn ang="0">
                  <a:pos x="201" y="519"/>
                </a:cxn>
                <a:cxn ang="0">
                  <a:pos x="100" y="519"/>
                </a:cxn>
                <a:cxn ang="0">
                  <a:pos x="0" y="519"/>
                </a:cxn>
                <a:cxn ang="0">
                  <a:pos x="141" y="727"/>
                </a:cxn>
                <a:cxn ang="0">
                  <a:pos x="261" y="727"/>
                </a:cxn>
                <a:cxn ang="0">
                  <a:pos x="303" y="519"/>
                </a:cxn>
                <a:cxn ang="0">
                  <a:pos x="346" y="727"/>
                </a:cxn>
                <a:cxn ang="0">
                  <a:pos x="583" y="519"/>
                </a:cxn>
                <a:cxn ang="0">
                  <a:pos x="483" y="519"/>
                </a:cxn>
                <a:cxn ang="0">
                  <a:pos x="407" y="579"/>
                </a:cxn>
                <a:cxn ang="0">
                  <a:pos x="548" y="579"/>
                </a:cxn>
                <a:cxn ang="0">
                  <a:pos x="587" y="727"/>
                </a:cxn>
                <a:cxn ang="0">
                  <a:pos x="733" y="519"/>
                </a:cxn>
                <a:cxn ang="0">
                  <a:pos x="712" y="602"/>
                </a:cxn>
                <a:cxn ang="0">
                  <a:pos x="731" y="198"/>
                </a:cxn>
                <a:cxn ang="0">
                  <a:pos x="722" y="257"/>
                </a:cxn>
                <a:cxn ang="0">
                  <a:pos x="685" y="316"/>
                </a:cxn>
                <a:cxn ang="0">
                  <a:pos x="622" y="365"/>
                </a:cxn>
                <a:cxn ang="0">
                  <a:pos x="541" y="398"/>
                </a:cxn>
                <a:cxn ang="0">
                  <a:pos x="474" y="183"/>
                </a:cxn>
                <a:cxn ang="0">
                  <a:pos x="477" y="158"/>
                </a:cxn>
                <a:cxn ang="0">
                  <a:pos x="489" y="146"/>
                </a:cxn>
                <a:cxn ang="0">
                  <a:pos x="556" y="148"/>
                </a:cxn>
                <a:cxn ang="0">
                  <a:pos x="669" y="163"/>
                </a:cxn>
                <a:cxn ang="0">
                  <a:pos x="295" y="399"/>
                </a:cxn>
                <a:cxn ang="0">
                  <a:pos x="213" y="365"/>
                </a:cxn>
                <a:cxn ang="0">
                  <a:pos x="150" y="316"/>
                </a:cxn>
                <a:cxn ang="0">
                  <a:pos x="112" y="257"/>
                </a:cxn>
                <a:cxn ang="0">
                  <a:pos x="103" y="198"/>
                </a:cxn>
                <a:cxn ang="0">
                  <a:pos x="136" y="168"/>
                </a:cxn>
                <a:cxn ang="0">
                  <a:pos x="250" y="151"/>
                </a:cxn>
                <a:cxn ang="0">
                  <a:pos x="342" y="144"/>
                </a:cxn>
                <a:cxn ang="0">
                  <a:pos x="357" y="153"/>
                </a:cxn>
                <a:cxn ang="0">
                  <a:pos x="362" y="175"/>
                </a:cxn>
                <a:cxn ang="0">
                  <a:pos x="317" y="405"/>
                </a:cxn>
              </a:cxnLst>
              <a:rect l="0" t="0" r="r" b="b"/>
              <a:pathLst>
                <a:path w="835" h="727">
                  <a:moveTo>
                    <a:pt x="417" y="0"/>
                  </a:moveTo>
                  <a:lnTo>
                    <a:pt x="443" y="0"/>
                  </a:lnTo>
                  <a:lnTo>
                    <a:pt x="467" y="2"/>
                  </a:lnTo>
                  <a:lnTo>
                    <a:pt x="491" y="5"/>
                  </a:lnTo>
                  <a:lnTo>
                    <a:pt x="515" y="9"/>
                  </a:lnTo>
                  <a:lnTo>
                    <a:pt x="538" y="16"/>
                  </a:lnTo>
                  <a:lnTo>
                    <a:pt x="559" y="22"/>
                  </a:lnTo>
                  <a:lnTo>
                    <a:pt x="581" y="30"/>
                  </a:lnTo>
                  <a:lnTo>
                    <a:pt x="600" y="38"/>
                  </a:lnTo>
                  <a:lnTo>
                    <a:pt x="620" y="48"/>
                  </a:lnTo>
                  <a:lnTo>
                    <a:pt x="637" y="59"/>
                  </a:lnTo>
                  <a:lnTo>
                    <a:pt x="653" y="71"/>
                  </a:lnTo>
                  <a:lnTo>
                    <a:pt x="668" y="83"/>
                  </a:lnTo>
                  <a:lnTo>
                    <a:pt x="682" y="96"/>
                  </a:lnTo>
                  <a:lnTo>
                    <a:pt x="694" y="110"/>
                  </a:lnTo>
                  <a:lnTo>
                    <a:pt x="705" y="124"/>
                  </a:lnTo>
                  <a:lnTo>
                    <a:pt x="714" y="139"/>
                  </a:lnTo>
                  <a:lnTo>
                    <a:pt x="676" y="131"/>
                  </a:lnTo>
                  <a:lnTo>
                    <a:pt x="639" y="124"/>
                  </a:lnTo>
                  <a:lnTo>
                    <a:pt x="602" y="117"/>
                  </a:lnTo>
                  <a:lnTo>
                    <a:pt x="567" y="113"/>
                  </a:lnTo>
                  <a:lnTo>
                    <a:pt x="534" y="109"/>
                  </a:lnTo>
                  <a:lnTo>
                    <a:pt x="504" y="106"/>
                  </a:lnTo>
                  <a:lnTo>
                    <a:pt x="478" y="104"/>
                  </a:lnTo>
                  <a:lnTo>
                    <a:pt x="458" y="104"/>
                  </a:lnTo>
                  <a:lnTo>
                    <a:pt x="453" y="104"/>
                  </a:lnTo>
                  <a:lnTo>
                    <a:pt x="448" y="105"/>
                  </a:lnTo>
                  <a:lnTo>
                    <a:pt x="444" y="106"/>
                  </a:lnTo>
                  <a:lnTo>
                    <a:pt x="440" y="109"/>
                  </a:lnTo>
                  <a:lnTo>
                    <a:pt x="436" y="112"/>
                  </a:lnTo>
                  <a:lnTo>
                    <a:pt x="434" y="115"/>
                  </a:lnTo>
                  <a:lnTo>
                    <a:pt x="432" y="119"/>
                  </a:lnTo>
                  <a:lnTo>
                    <a:pt x="432" y="124"/>
                  </a:lnTo>
                  <a:lnTo>
                    <a:pt x="432" y="133"/>
                  </a:lnTo>
                  <a:lnTo>
                    <a:pt x="432" y="415"/>
                  </a:lnTo>
                  <a:lnTo>
                    <a:pt x="403" y="415"/>
                  </a:lnTo>
                  <a:lnTo>
                    <a:pt x="404" y="133"/>
                  </a:lnTo>
                  <a:lnTo>
                    <a:pt x="404" y="124"/>
                  </a:lnTo>
                  <a:lnTo>
                    <a:pt x="403" y="119"/>
                  </a:lnTo>
                  <a:lnTo>
                    <a:pt x="402" y="115"/>
                  </a:lnTo>
                  <a:lnTo>
                    <a:pt x="398" y="112"/>
                  </a:lnTo>
                  <a:lnTo>
                    <a:pt x="395" y="109"/>
                  </a:lnTo>
                  <a:lnTo>
                    <a:pt x="392" y="106"/>
                  </a:lnTo>
                  <a:lnTo>
                    <a:pt x="388" y="105"/>
                  </a:lnTo>
                  <a:lnTo>
                    <a:pt x="382" y="104"/>
                  </a:lnTo>
                  <a:lnTo>
                    <a:pt x="378" y="104"/>
                  </a:lnTo>
                  <a:lnTo>
                    <a:pt x="356" y="104"/>
                  </a:lnTo>
                  <a:lnTo>
                    <a:pt x="331" y="106"/>
                  </a:lnTo>
                  <a:lnTo>
                    <a:pt x="301" y="109"/>
                  </a:lnTo>
                  <a:lnTo>
                    <a:pt x="268" y="113"/>
                  </a:lnTo>
                  <a:lnTo>
                    <a:pt x="232" y="118"/>
                  </a:lnTo>
                  <a:lnTo>
                    <a:pt x="195" y="124"/>
                  </a:lnTo>
                  <a:lnTo>
                    <a:pt x="157" y="131"/>
                  </a:lnTo>
                  <a:lnTo>
                    <a:pt x="121" y="139"/>
                  </a:lnTo>
                  <a:lnTo>
                    <a:pt x="129" y="125"/>
                  </a:lnTo>
                  <a:lnTo>
                    <a:pt x="140" y="110"/>
                  </a:lnTo>
                  <a:lnTo>
                    <a:pt x="152" y="96"/>
                  </a:lnTo>
                  <a:lnTo>
                    <a:pt x="166" y="83"/>
                  </a:lnTo>
                  <a:lnTo>
                    <a:pt x="180" y="71"/>
                  </a:lnTo>
                  <a:lnTo>
                    <a:pt x="197" y="59"/>
                  </a:lnTo>
                  <a:lnTo>
                    <a:pt x="215" y="48"/>
                  </a:lnTo>
                  <a:lnTo>
                    <a:pt x="233" y="38"/>
                  </a:lnTo>
                  <a:lnTo>
                    <a:pt x="254" y="30"/>
                  </a:lnTo>
                  <a:lnTo>
                    <a:pt x="274" y="22"/>
                  </a:lnTo>
                  <a:lnTo>
                    <a:pt x="296" y="16"/>
                  </a:lnTo>
                  <a:lnTo>
                    <a:pt x="319" y="9"/>
                  </a:lnTo>
                  <a:lnTo>
                    <a:pt x="342" y="5"/>
                  </a:lnTo>
                  <a:lnTo>
                    <a:pt x="367" y="2"/>
                  </a:lnTo>
                  <a:lnTo>
                    <a:pt x="392" y="0"/>
                  </a:lnTo>
                  <a:lnTo>
                    <a:pt x="417" y="0"/>
                  </a:lnTo>
                  <a:close/>
                  <a:moveTo>
                    <a:pt x="201" y="579"/>
                  </a:moveTo>
                  <a:lnTo>
                    <a:pt x="201" y="519"/>
                  </a:lnTo>
                  <a:lnTo>
                    <a:pt x="175" y="519"/>
                  </a:lnTo>
                  <a:lnTo>
                    <a:pt x="150" y="519"/>
                  </a:lnTo>
                  <a:lnTo>
                    <a:pt x="125" y="519"/>
                  </a:lnTo>
                  <a:lnTo>
                    <a:pt x="100" y="519"/>
                  </a:lnTo>
                  <a:lnTo>
                    <a:pt x="75" y="519"/>
                  </a:lnTo>
                  <a:lnTo>
                    <a:pt x="49" y="519"/>
                  </a:lnTo>
                  <a:lnTo>
                    <a:pt x="25" y="519"/>
                  </a:lnTo>
                  <a:lnTo>
                    <a:pt x="0" y="519"/>
                  </a:lnTo>
                  <a:lnTo>
                    <a:pt x="0" y="579"/>
                  </a:lnTo>
                  <a:lnTo>
                    <a:pt x="58" y="579"/>
                  </a:lnTo>
                  <a:lnTo>
                    <a:pt x="58" y="727"/>
                  </a:lnTo>
                  <a:lnTo>
                    <a:pt x="141" y="727"/>
                  </a:lnTo>
                  <a:lnTo>
                    <a:pt x="141" y="579"/>
                  </a:lnTo>
                  <a:lnTo>
                    <a:pt x="201" y="579"/>
                  </a:lnTo>
                  <a:close/>
                  <a:moveTo>
                    <a:pt x="303" y="602"/>
                  </a:moveTo>
                  <a:lnTo>
                    <a:pt x="261" y="727"/>
                  </a:lnTo>
                  <a:lnTo>
                    <a:pt x="180" y="727"/>
                  </a:lnTo>
                  <a:lnTo>
                    <a:pt x="260" y="519"/>
                  </a:lnTo>
                  <a:lnTo>
                    <a:pt x="282" y="519"/>
                  </a:lnTo>
                  <a:lnTo>
                    <a:pt x="303" y="519"/>
                  </a:lnTo>
                  <a:lnTo>
                    <a:pt x="326" y="519"/>
                  </a:lnTo>
                  <a:lnTo>
                    <a:pt x="348" y="519"/>
                  </a:lnTo>
                  <a:lnTo>
                    <a:pt x="427" y="727"/>
                  </a:lnTo>
                  <a:lnTo>
                    <a:pt x="346" y="727"/>
                  </a:lnTo>
                  <a:lnTo>
                    <a:pt x="303" y="602"/>
                  </a:lnTo>
                  <a:close/>
                  <a:moveTo>
                    <a:pt x="608" y="579"/>
                  </a:moveTo>
                  <a:lnTo>
                    <a:pt x="608" y="519"/>
                  </a:lnTo>
                  <a:lnTo>
                    <a:pt x="583" y="519"/>
                  </a:lnTo>
                  <a:lnTo>
                    <a:pt x="557" y="519"/>
                  </a:lnTo>
                  <a:lnTo>
                    <a:pt x="532" y="519"/>
                  </a:lnTo>
                  <a:lnTo>
                    <a:pt x="507" y="519"/>
                  </a:lnTo>
                  <a:lnTo>
                    <a:pt x="483" y="519"/>
                  </a:lnTo>
                  <a:lnTo>
                    <a:pt x="458" y="519"/>
                  </a:lnTo>
                  <a:lnTo>
                    <a:pt x="432" y="519"/>
                  </a:lnTo>
                  <a:lnTo>
                    <a:pt x="407" y="519"/>
                  </a:lnTo>
                  <a:lnTo>
                    <a:pt x="407" y="579"/>
                  </a:lnTo>
                  <a:lnTo>
                    <a:pt x="466" y="579"/>
                  </a:lnTo>
                  <a:lnTo>
                    <a:pt x="466" y="727"/>
                  </a:lnTo>
                  <a:lnTo>
                    <a:pt x="548" y="727"/>
                  </a:lnTo>
                  <a:lnTo>
                    <a:pt x="548" y="579"/>
                  </a:lnTo>
                  <a:lnTo>
                    <a:pt x="608" y="579"/>
                  </a:lnTo>
                  <a:close/>
                  <a:moveTo>
                    <a:pt x="712" y="602"/>
                  </a:moveTo>
                  <a:lnTo>
                    <a:pt x="669" y="727"/>
                  </a:lnTo>
                  <a:lnTo>
                    <a:pt x="587" y="727"/>
                  </a:lnTo>
                  <a:lnTo>
                    <a:pt x="667" y="519"/>
                  </a:lnTo>
                  <a:lnTo>
                    <a:pt x="689" y="519"/>
                  </a:lnTo>
                  <a:lnTo>
                    <a:pt x="712" y="519"/>
                  </a:lnTo>
                  <a:lnTo>
                    <a:pt x="733" y="519"/>
                  </a:lnTo>
                  <a:lnTo>
                    <a:pt x="755" y="519"/>
                  </a:lnTo>
                  <a:lnTo>
                    <a:pt x="835" y="727"/>
                  </a:lnTo>
                  <a:lnTo>
                    <a:pt x="754" y="727"/>
                  </a:lnTo>
                  <a:lnTo>
                    <a:pt x="712" y="602"/>
                  </a:lnTo>
                  <a:close/>
                  <a:moveTo>
                    <a:pt x="727" y="172"/>
                  </a:moveTo>
                  <a:lnTo>
                    <a:pt x="729" y="181"/>
                  </a:lnTo>
                  <a:lnTo>
                    <a:pt x="730" y="190"/>
                  </a:lnTo>
                  <a:lnTo>
                    <a:pt x="731" y="198"/>
                  </a:lnTo>
                  <a:lnTo>
                    <a:pt x="731" y="207"/>
                  </a:lnTo>
                  <a:lnTo>
                    <a:pt x="730" y="224"/>
                  </a:lnTo>
                  <a:lnTo>
                    <a:pt x="727" y="240"/>
                  </a:lnTo>
                  <a:lnTo>
                    <a:pt x="722" y="257"/>
                  </a:lnTo>
                  <a:lnTo>
                    <a:pt x="715" y="273"/>
                  </a:lnTo>
                  <a:lnTo>
                    <a:pt x="706" y="288"/>
                  </a:lnTo>
                  <a:lnTo>
                    <a:pt x="696" y="302"/>
                  </a:lnTo>
                  <a:lnTo>
                    <a:pt x="685" y="316"/>
                  </a:lnTo>
                  <a:lnTo>
                    <a:pt x="670" y="329"/>
                  </a:lnTo>
                  <a:lnTo>
                    <a:pt x="656" y="342"/>
                  </a:lnTo>
                  <a:lnTo>
                    <a:pt x="640" y="354"/>
                  </a:lnTo>
                  <a:lnTo>
                    <a:pt x="622" y="365"/>
                  </a:lnTo>
                  <a:lnTo>
                    <a:pt x="604" y="374"/>
                  </a:lnTo>
                  <a:lnTo>
                    <a:pt x="584" y="383"/>
                  </a:lnTo>
                  <a:lnTo>
                    <a:pt x="562" y="392"/>
                  </a:lnTo>
                  <a:lnTo>
                    <a:pt x="541" y="398"/>
                  </a:lnTo>
                  <a:lnTo>
                    <a:pt x="518" y="405"/>
                  </a:lnTo>
                  <a:lnTo>
                    <a:pt x="476" y="202"/>
                  </a:lnTo>
                  <a:lnTo>
                    <a:pt x="475" y="193"/>
                  </a:lnTo>
                  <a:lnTo>
                    <a:pt x="474" y="183"/>
                  </a:lnTo>
                  <a:lnTo>
                    <a:pt x="474" y="175"/>
                  </a:lnTo>
                  <a:lnTo>
                    <a:pt x="474" y="166"/>
                  </a:lnTo>
                  <a:lnTo>
                    <a:pt x="475" y="162"/>
                  </a:lnTo>
                  <a:lnTo>
                    <a:pt x="477" y="158"/>
                  </a:lnTo>
                  <a:lnTo>
                    <a:pt x="479" y="155"/>
                  </a:lnTo>
                  <a:lnTo>
                    <a:pt x="481" y="152"/>
                  </a:lnTo>
                  <a:lnTo>
                    <a:pt x="485" y="149"/>
                  </a:lnTo>
                  <a:lnTo>
                    <a:pt x="489" y="146"/>
                  </a:lnTo>
                  <a:lnTo>
                    <a:pt x="493" y="145"/>
                  </a:lnTo>
                  <a:lnTo>
                    <a:pt x="499" y="144"/>
                  </a:lnTo>
                  <a:lnTo>
                    <a:pt x="528" y="145"/>
                  </a:lnTo>
                  <a:lnTo>
                    <a:pt x="556" y="148"/>
                  </a:lnTo>
                  <a:lnTo>
                    <a:pt x="584" y="151"/>
                  </a:lnTo>
                  <a:lnTo>
                    <a:pt x="613" y="154"/>
                  </a:lnTo>
                  <a:lnTo>
                    <a:pt x="641" y="158"/>
                  </a:lnTo>
                  <a:lnTo>
                    <a:pt x="669" y="163"/>
                  </a:lnTo>
                  <a:lnTo>
                    <a:pt x="699" y="167"/>
                  </a:lnTo>
                  <a:lnTo>
                    <a:pt x="727" y="172"/>
                  </a:lnTo>
                  <a:close/>
                  <a:moveTo>
                    <a:pt x="317" y="405"/>
                  </a:moveTo>
                  <a:lnTo>
                    <a:pt x="295" y="399"/>
                  </a:lnTo>
                  <a:lnTo>
                    <a:pt x="272" y="392"/>
                  </a:lnTo>
                  <a:lnTo>
                    <a:pt x="251" y="384"/>
                  </a:lnTo>
                  <a:lnTo>
                    <a:pt x="231" y="374"/>
                  </a:lnTo>
                  <a:lnTo>
                    <a:pt x="213" y="365"/>
                  </a:lnTo>
                  <a:lnTo>
                    <a:pt x="195" y="354"/>
                  </a:lnTo>
                  <a:lnTo>
                    <a:pt x="179" y="342"/>
                  </a:lnTo>
                  <a:lnTo>
                    <a:pt x="164" y="330"/>
                  </a:lnTo>
                  <a:lnTo>
                    <a:pt x="150" y="316"/>
                  </a:lnTo>
                  <a:lnTo>
                    <a:pt x="138" y="303"/>
                  </a:lnTo>
                  <a:lnTo>
                    <a:pt x="128" y="288"/>
                  </a:lnTo>
                  <a:lnTo>
                    <a:pt x="120" y="273"/>
                  </a:lnTo>
                  <a:lnTo>
                    <a:pt x="112" y="257"/>
                  </a:lnTo>
                  <a:lnTo>
                    <a:pt x="108" y="240"/>
                  </a:lnTo>
                  <a:lnTo>
                    <a:pt x="105" y="224"/>
                  </a:lnTo>
                  <a:lnTo>
                    <a:pt x="103" y="207"/>
                  </a:lnTo>
                  <a:lnTo>
                    <a:pt x="103" y="198"/>
                  </a:lnTo>
                  <a:lnTo>
                    <a:pt x="105" y="190"/>
                  </a:lnTo>
                  <a:lnTo>
                    <a:pt x="106" y="181"/>
                  </a:lnTo>
                  <a:lnTo>
                    <a:pt x="108" y="172"/>
                  </a:lnTo>
                  <a:lnTo>
                    <a:pt x="136" y="168"/>
                  </a:lnTo>
                  <a:lnTo>
                    <a:pt x="165" y="163"/>
                  </a:lnTo>
                  <a:lnTo>
                    <a:pt x="193" y="158"/>
                  </a:lnTo>
                  <a:lnTo>
                    <a:pt x="222" y="154"/>
                  </a:lnTo>
                  <a:lnTo>
                    <a:pt x="250" y="151"/>
                  </a:lnTo>
                  <a:lnTo>
                    <a:pt x="280" y="148"/>
                  </a:lnTo>
                  <a:lnTo>
                    <a:pt x="308" y="145"/>
                  </a:lnTo>
                  <a:lnTo>
                    <a:pt x="337" y="144"/>
                  </a:lnTo>
                  <a:lnTo>
                    <a:pt x="342" y="144"/>
                  </a:lnTo>
                  <a:lnTo>
                    <a:pt x="348" y="145"/>
                  </a:lnTo>
                  <a:lnTo>
                    <a:pt x="351" y="146"/>
                  </a:lnTo>
                  <a:lnTo>
                    <a:pt x="354" y="150"/>
                  </a:lnTo>
                  <a:lnTo>
                    <a:pt x="357" y="153"/>
                  </a:lnTo>
                  <a:lnTo>
                    <a:pt x="358" y="156"/>
                  </a:lnTo>
                  <a:lnTo>
                    <a:pt x="361" y="161"/>
                  </a:lnTo>
                  <a:lnTo>
                    <a:pt x="362" y="165"/>
                  </a:lnTo>
                  <a:lnTo>
                    <a:pt x="362" y="175"/>
                  </a:lnTo>
                  <a:lnTo>
                    <a:pt x="362" y="184"/>
                  </a:lnTo>
                  <a:lnTo>
                    <a:pt x="361" y="194"/>
                  </a:lnTo>
                  <a:lnTo>
                    <a:pt x="359" y="202"/>
                  </a:lnTo>
                  <a:lnTo>
                    <a:pt x="317" y="405"/>
                  </a:lnTo>
                  <a:close/>
                </a:path>
              </a:pathLst>
            </a:custGeom>
            <a:solidFill>
              <a:srgbClr val="FEFEFE"/>
            </a:solidFill>
            <a:ln w="9525">
              <a:noFill/>
              <a:round/>
              <a:headEnd/>
              <a:tailEnd/>
            </a:ln>
          </p:spPr>
          <p:txBody>
            <a:bodyPr vert="horz" wrap="square" lIns="68580" tIns="34290" rIns="68580" bIns="34290" numCol="1" anchor="t" anchorCtr="0" compatLnSpc="1">
              <a:prstTxWarp prst="textNoShape">
                <a:avLst/>
              </a:prstTxWarp>
            </a:bodyPr>
            <a:lstStyle/>
            <a:p>
              <a:endParaRPr lang="en-US" dirty="0">
                <a:latin typeface="Myriad Pro"/>
              </a:endParaRPr>
            </a:p>
          </p:txBody>
        </p:sp>
        <p:grpSp>
          <p:nvGrpSpPr>
            <p:cNvPr id="24" name="Group 23"/>
            <p:cNvGrpSpPr/>
            <p:nvPr userDrawn="1"/>
          </p:nvGrpSpPr>
          <p:grpSpPr>
            <a:xfrm>
              <a:off x="283754" y="246870"/>
              <a:ext cx="2142738" cy="253193"/>
              <a:chOff x="283754" y="246870"/>
              <a:chExt cx="2142738" cy="253193"/>
            </a:xfrm>
          </p:grpSpPr>
          <p:grpSp>
            <p:nvGrpSpPr>
              <p:cNvPr id="25" name="Group 24"/>
              <p:cNvGrpSpPr/>
              <p:nvPr userDrawn="1"/>
            </p:nvGrpSpPr>
            <p:grpSpPr>
              <a:xfrm>
                <a:off x="673165" y="246870"/>
                <a:ext cx="1753327" cy="253193"/>
                <a:chOff x="656520" y="250031"/>
                <a:chExt cx="1631861" cy="235663"/>
              </a:xfrm>
            </p:grpSpPr>
            <p:sp>
              <p:nvSpPr>
                <p:cNvPr id="27" name="Freeform 26"/>
                <p:cNvSpPr>
                  <a:spLocks noEditPoints="1"/>
                </p:cNvSpPr>
                <p:nvPr/>
              </p:nvSpPr>
              <p:spPr bwMode="auto">
                <a:xfrm>
                  <a:off x="1466912" y="250031"/>
                  <a:ext cx="489413" cy="84203"/>
                </a:xfrm>
                <a:custGeom>
                  <a:avLst/>
                  <a:gdLst/>
                  <a:ahLst/>
                  <a:cxnLst>
                    <a:cxn ang="0">
                      <a:pos x="3511" y="637"/>
                    </a:cxn>
                    <a:cxn ang="0">
                      <a:pos x="3625" y="591"/>
                    </a:cxn>
                    <a:cxn ang="0">
                      <a:pos x="3691" y="454"/>
                    </a:cxn>
                    <a:cxn ang="0">
                      <a:pos x="3616" y="313"/>
                    </a:cxn>
                    <a:cxn ang="0">
                      <a:pos x="3441" y="224"/>
                    </a:cxn>
                    <a:cxn ang="0">
                      <a:pos x="3415" y="147"/>
                    </a:cxn>
                    <a:cxn ang="0">
                      <a:pos x="3489" y="95"/>
                    </a:cxn>
                    <a:cxn ang="0">
                      <a:pos x="3666" y="31"/>
                    </a:cxn>
                    <a:cxn ang="0">
                      <a:pos x="3447" y="8"/>
                    </a:cxn>
                    <a:cxn ang="0">
                      <a:pos x="3301" y="142"/>
                    </a:cxn>
                    <a:cxn ang="0">
                      <a:pos x="3355" y="299"/>
                    </a:cxn>
                    <a:cxn ang="0">
                      <a:pos x="3534" y="392"/>
                    </a:cxn>
                    <a:cxn ang="0">
                      <a:pos x="3575" y="471"/>
                    </a:cxn>
                    <a:cxn ang="0">
                      <a:pos x="3511" y="540"/>
                    </a:cxn>
                    <a:cxn ang="0">
                      <a:pos x="3327" y="514"/>
                    </a:cxn>
                    <a:cxn ang="0">
                      <a:pos x="3216" y="537"/>
                    </a:cxn>
                    <a:cxn ang="0">
                      <a:pos x="2637" y="544"/>
                    </a:cxn>
                    <a:cxn ang="0">
                      <a:pos x="2502" y="526"/>
                    </a:cxn>
                    <a:cxn ang="0">
                      <a:pos x="2420" y="453"/>
                    </a:cxn>
                    <a:cxn ang="0">
                      <a:pos x="2390" y="282"/>
                    </a:cxn>
                    <a:cxn ang="0">
                      <a:pos x="2435" y="168"/>
                    </a:cxn>
                    <a:cxn ang="0">
                      <a:pos x="2538" y="102"/>
                    </a:cxn>
                    <a:cxn ang="0">
                      <a:pos x="2726" y="118"/>
                    </a:cxn>
                    <a:cxn ang="0">
                      <a:pos x="2566" y="2"/>
                    </a:cxn>
                    <a:cxn ang="0">
                      <a:pos x="2399" y="59"/>
                    </a:cxn>
                    <a:cxn ang="0">
                      <a:pos x="2293" y="190"/>
                    </a:cxn>
                    <a:cxn ang="0">
                      <a:pos x="2272" y="380"/>
                    </a:cxn>
                    <a:cxn ang="0">
                      <a:pos x="2333" y="534"/>
                    </a:cxn>
                    <a:cxn ang="0">
                      <a:pos x="2467" y="623"/>
                    </a:cxn>
                    <a:cxn ang="0">
                      <a:pos x="2684" y="632"/>
                    </a:cxn>
                    <a:cxn ang="0">
                      <a:pos x="1776" y="631"/>
                    </a:cxn>
                    <a:cxn ang="0">
                      <a:pos x="1717" y="518"/>
                    </a:cxn>
                    <a:cxn ang="0">
                      <a:pos x="1447" y="10"/>
                    </a:cxn>
                    <a:cxn ang="0">
                      <a:pos x="1210" y="97"/>
                    </a:cxn>
                    <a:cxn ang="0">
                      <a:pos x="1281" y="178"/>
                    </a:cxn>
                    <a:cxn ang="0">
                      <a:pos x="1231" y="277"/>
                    </a:cxn>
                    <a:cxn ang="0">
                      <a:pos x="1090" y="375"/>
                    </a:cxn>
                    <a:cxn ang="0">
                      <a:pos x="1233" y="415"/>
                    </a:cxn>
                    <a:cxn ang="0">
                      <a:pos x="1297" y="622"/>
                    </a:cxn>
                    <a:cxn ang="0">
                      <a:pos x="1362" y="436"/>
                    </a:cxn>
                    <a:cxn ang="0">
                      <a:pos x="1282" y="337"/>
                    </a:cxn>
                    <a:cxn ang="0">
                      <a:pos x="1374" y="258"/>
                    </a:cxn>
                    <a:cxn ang="0">
                      <a:pos x="1373" y="94"/>
                    </a:cxn>
                    <a:cxn ang="0">
                      <a:pos x="1263" y="17"/>
                    </a:cxn>
                    <a:cxn ang="0">
                      <a:pos x="995" y="15"/>
                    </a:cxn>
                    <a:cxn ang="0">
                      <a:pos x="879" y="537"/>
                    </a:cxn>
                    <a:cxn ang="0">
                      <a:pos x="118" y="637"/>
                    </a:cxn>
                    <a:cxn ang="0">
                      <a:pos x="303" y="613"/>
                    </a:cxn>
                    <a:cxn ang="0">
                      <a:pos x="388" y="526"/>
                    </a:cxn>
                    <a:cxn ang="0">
                      <a:pos x="373" y="355"/>
                    </a:cxn>
                    <a:cxn ang="0">
                      <a:pos x="190" y="247"/>
                    </a:cxn>
                    <a:cxn ang="0">
                      <a:pos x="125" y="177"/>
                    </a:cxn>
                    <a:cxn ang="0">
                      <a:pos x="163" y="107"/>
                    </a:cxn>
                    <a:cxn ang="0">
                      <a:pos x="317" y="108"/>
                    </a:cxn>
                    <a:cxn ang="0">
                      <a:pos x="254" y="1"/>
                    </a:cxn>
                    <a:cxn ang="0">
                      <a:pos x="44" y="77"/>
                    </a:cxn>
                    <a:cxn ang="0">
                      <a:pos x="29" y="253"/>
                    </a:cxn>
                    <a:cxn ang="0">
                      <a:pos x="178" y="359"/>
                    </a:cxn>
                    <a:cxn ang="0">
                      <a:pos x="284" y="437"/>
                    </a:cxn>
                    <a:cxn ang="0">
                      <a:pos x="259" y="524"/>
                    </a:cxn>
                    <a:cxn ang="0">
                      <a:pos x="112" y="540"/>
                    </a:cxn>
                  </a:cxnLst>
                  <a:rect l="0" t="0" r="r" b="b"/>
                  <a:pathLst>
                    <a:path w="3691" h="641">
                      <a:moveTo>
                        <a:pt x="3288" y="601"/>
                      </a:moveTo>
                      <a:lnTo>
                        <a:pt x="3302" y="609"/>
                      </a:lnTo>
                      <a:lnTo>
                        <a:pt x="3319" y="616"/>
                      </a:lnTo>
                      <a:lnTo>
                        <a:pt x="3338" y="622"/>
                      </a:lnTo>
                      <a:lnTo>
                        <a:pt x="3360" y="629"/>
                      </a:lnTo>
                      <a:lnTo>
                        <a:pt x="3382" y="634"/>
                      </a:lnTo>
                      <a:lnTo>
                        <a:pt x="3406" y="637"/>
                      </a:lnTo>
                      <a:lnTo>
                        <a:pt x="3431" y="640"/>
                      </a:lnTo>
                      <a:lnTo>
                        <a:pt x="3455" y="641"/>
                      </a:lnTo>
                      <a:lnTo>
                        <a:pt x="3484" y="640"/>
                      </a:lnTo>
                      <a:lnTo>
                        <a:pt x="3511" y="637"/>
                      </a:lnTo>
                      <a:lnTo>
                        <a:pt x="3524" y="635"/>
                      </a:lnTo>
                      <a:lnTo>
                        <a:pt x="3536" y="632"/>
                      </a:lnTo>
                      <a:lnTo>
                        <a:pt x="3548" y="629"/>
                      </a:lnTo>
                      <a:lnTo>
                        <a:pt x="3559" y="625"/>
                      </a:lnTo>
                      <a:lnTo>
                        <a:pt x="3570" y="621"/>
                      </a:lnTo>
                      <a:lnTo>
                        <a:pt x="3581" y="617"/>
                      </a:lnTo>
                      <a:lnTo>
                        <a:pt x="3590" y="613"/>
                      </a:lnTo>
                      <a:lnTo>
                        <a:pt x="3600" y="608"/>
                      </a:lnTo>
                      <a:lnTo>
                        <a:pt x="3608" y="603"/>
                      </a:lnTo>
                      <a:lnTo>
                        <a:pt x="3618" y="597"/>
                      </a:lnTo>
                      <a:lnTo>
                        <a:pt x="3625" y="591"/>
                      </a:lnTo>
                      <a:lnTo>
                        <a:pt x="3633" y="584"/>
                      </a:lnTo>
                      <a:lnTo>
                        <a:pt x="3639" y="578"/>
                      </a:lnTo>
                      <a:lnTo>
                        <a:pt x="3646" y="571"/>
                      </a:lnTo>
                      <a:lnTo>
                        <a:pt x="3653" y="564"/>
                      </a:lnTo>
                      <a:lnTo>
                        <a:pt x="3658" y="557"/>
                      </a:lnTo>
                      <a:lnTo>
                        <a:pt x="3668" y="541"/>
                      </a:lnTo>
                      <a:lnTo>
                        <a:pt x="3676" y="526"/>
                      </a:lnTo>
                      <a:lnTo>
                        <a:pt x="3682" y="508"/>
                      </a:lnTo>
                      <a:lnTo>
                        <a:pt x="3687" y="491"/>
                      </a:lnTo>
                      <a:lnTo>
                        <a:pt x="3690" y="472"/>
                      </a:lnTo>
                      <a:lnTo>
                        <a:pt x="3691" y="454"/>
                      </a:lnTo>
                      <a:lnTo>
                        <a:pt x="3690" y="437"/>
                      </a:lnTo>
                      <a:lnTo>
                        <a:pt x="3688" y="422"/>
                      </a:lnTo>
                      <a:lnTo>
                        <a:pt x="3684" y="407"/>
                      </a:lnTo>
                      <a:lnTo>
                        <a:pt x="3680" y="393"/>
                      </a:lnTo>
                      <a:lnTo>
                        <a:pt x="3675" y="380"/>
                      </a:lnTo>
                      <a:lnTo>
                        <a:pt x="3668" y="367"/>
                      </a:lnTo>
                      <a:lnTo>
                        <a:pt x="3660" y="355"/>
                      </a:lnTo>
                      <a:lnTo>
                        <a:pt x="3651" y="344"/>
                      </a:lnTo>
                      <a:lnTo>
                        <a:pt x="3640" y="332"/>
                      </a:lnTo>
                      <a:lnTo>
                        <a:pt x="3629" y="322"/>
                      </a:lnTo>
                      <a:lnTo>
                        <a:pt x="3616" y="313"/>
                      </a:lnTo>
                      <a:lnTo>
                        <a:pt x="3601" y="303"/>
                      </a:lnTo>
                      <a:lnTo>
                        <a:pt x="3586" y="294"/>
                      </a:lnTo>
                      <a:lnTo>
                        <a:pt x="3568" y="286"/>
                      </a:lnTo>
                      <a:lnTo>
                        <a:pt x="3550" y="278"/>
                      </a:lnTo>
                      <a:lnTo>
                        <a:pt x="3530" y="270"/>
                      </a:lnTo>
                      <a:lnTo>
                        <a:pt x="3502" y="258"/>
                      </a:lnTo>
                      <a:lnTo>
                        <a:pt x="3477" y="247"/>
                      </a:lnTo>
                      <a:lnTo>
                        <a:pt x="3467" y="242"/>
                      </a:lnTo>
                      <a:lnTo>
                        <a:pt x="3457" y="236"/>
                      </a:lnTo>
                      <a:lnTo>
                        <a:pt x="3448" y="230"/>
                      </a:lnTo>
                      <a:lnTo>
                        <a:pt x="3441" y="224"/>
                      </a:lnTo>
                      <a:lnTo>
                        <a:pt x="3434" y="219"/>
                      </a:lnTo>
                      <a:lnTo>
                        <a:pt x="3428" y="213"/>
                      </a:lnTo>
                      <a:lnTo>
                        <a:pt x="3423" y="206"/>
                      </a:lnTo>
                      <a:lnTo>
                        <a:pt x="3419" y="200"/>
                      </a:lnTo>
                      <a:lnTo>
                        <a:pt x="3416" y="192"/>
                      </a:lnTo>
                      <a:lnTo>
                        <a:pt x="3414" y="184"/>
                      </a:lnTo>
                      <a:lnTo>
                        <a:pt x="3412" y="177"/>
                      </a:lnTo>
                      <a:lnTo>
                        <a:pt x="3412" y="168"/>
                      </a:lnTo>
                      <a:lnTo>
                        <a:pt x="3412" y="162"/>
                      </a:lnTo>
                      <a:lnTo>
                        <a:pt x="3413" y="154"/>
                      </a:lnTo>
                      <a:lnTo>
                        <a:pt x="3415" y="147"/>
                      </a:lnTo>
                      <a:lnTo>
                        <a:pt x="3418" y="141"/>
                      </a:lnTo>
                      <a:lnTo>
                        <a:pt x="3421" y="135"/>
                      </a:lnTo>
                      <a:lnTo>
                        <a:pt x="3426" y="129"/>
                      </a:lnTo>
                      <a:lnTo>
                        <a:pt x="3431" y="122"/>
                      </a:lnTo>
                      <a:lnTo>
                        <a:pt x="3437" y="117"/>
                      </a:lnTo>
                      <a:lnTo>
                        <a:pt x="3443" y="112"/>
                      </a:lnTo>
                      <a:lnTo>
                        <a:pt x="3450" y="107"/>
                      </a:lnTo>
                      <a:lnTo>
                        <a:pt x="3459" y="103"/>
                      </a:lnTo>
                      <a:lnTo>
                        <a:pt x="3469" y="100"/>
                      </a:lnTo>
                      <a:lnTo>
                        <a:pt x="3479" y="97"/>
                      </a:lnTo>
                      <a:lnTo>
                        <a:pt x="3489" y="95"/>
                      </a:lnTo>
                      <a:lnTo>
                        <a:pt x="3502" y="94"/>
                      </a:lnTo>
                      <a:lnTo>
                        <a:pt x="3515" y="94"/>
                      </a:lnTo>
                      <a:lnTo>
                        <a:pt x="3535" y="94"/>
                      </a:lnTo>
                      <a:lnTo>
                        <a:pt x="3555" y="96"/>
                      </a:lnTo>
                      <a:lnTo>
                        <a:pt x="3573" y="100"/>
                      </a:lnTo>
                      <a:lnTo>
                        <a:pt x="3590" y="104"/>
                      </a:lnTo>
                      <a:lnTo>
                        <a:pt x="3604" y="108"/>
                      </a:lnTo>
                      <a:lnTo>
                        <a:pt x="3618" y="113"/>
                      </a:lnTo>
                      <a:lnTo>
                        <a:pt x="3629" y="118"/>
                      </a:lnTo>
                      <a:lnTo>
                        <a:pt x="3638" y="122"/>
                      </a:lnTo>
                      <a:lnTo>
                        <a:pt x="3666" y="31"/>
                      </a:lnTo>
                      <a:lnTo>
                        <a:pt x="3653" y="25"/>
                      </a:lnTo>
                      <a:lnTo>
                        <a:pt x="3638" y="20"/>
                      </a:lnTo>
                      <a:lnTo>
                        <a:pt x="3622" y="14"/>
                      </a:lnTo>
                      <a:lnTo>
                        <a:pt x="3604" y="9"/>
                      </a:lnTo>
                      <a:lnTo>
                        <a:pt x="3585" y="6"/>
                      </a:lnTo>
                      <a:lnTo>
                        <a:pt x="3564" y="3"/>
                      </a:lnTo>
                      <a:lnTo>
                        <a:pt x="3542" y="1"/>
                      </a:lnTo>
                      <a:lnTo>
                        <a:pt x="3517" y="0"/>
                      </a:lnTo>
                      <a:lnTo>
                        <a:pt x="3492" y="1"/>
                      </a:lnTo>
                      <a:lnTo>
                        <a:pt x="3469" y="4"/>
                      </a:lnTo>
                      <a:lnTo>
                        <a:pt x="3447" y="8"/>
                      </a:lnTo>
                      <a:lnTo>
                        <a:pt x="3426" y="14"/>
                      </a:lnTo>
                      <a:lnTo>
                        <a:pt x="3406" y="22"/>
                      </a:lnTo>
                      <a:lnTo>
                        <a:pt x="3389" y="30"/>
                      </a:lnTo>
                      <a:lnTo>
                        <a:pt x="3372" y="40"/>
                      </a:lnTo>
                      <a:lnTo>
                        <a:pt x="3357" y="51"/>
                      </a:lnTo>
                      <a:lnTo>
                        <a:pt x="3343" y="64"/>
                      </a:lnTo>
                      <a:lnTo>
                        <a:pt x="3331" y="77"/>
                      </a:lnTo>
                      <a:lnTo>
                        <a:pt x="3322" y="93"/>
                      </a:lnTo>
                      <a:lnTo>
                        <a:pt x="3312" y="108"/>
                      </a:lnTo>
                      <a:lnTo>
                        <a:pt x="3306" y="124"/>
                      </a:lnTo>
                      <a:lnTo>
                        <a:pt x="3301" y="142"/>
                      </a:lnTo>
                      <a:lnTo>
                        <a:pt x="3298" y="159"/>
                      </a:lnTo>
                      <a:lnTo>
                        <a:pt x="3297" y="179"/>
                      </a:lnTo>
                      <a:lnTo>
                        <a:pt x="3298" y="194"/>
                      </a:lnTo>
                      <a:lnTo>
                        <a:pt x="3300" y="211"/>
                      </a:lnTo>
                      <a:lnTo>
                        <a:pt x="3304" y="225"/>
                      </a:lnTo>
                      <a:lnTo>
                        <a:pt x="3309" y="240"/>
                      </a:lnTo>
                      <a:lnTo>
                        <a:pt x="3316" y="253"/>
                      </a:lnTo>
                      <a:lnTo>
                        <a:pt x="3324" y="265"/>
                      </a:lnTo>
                      <a:lnTo>
                        <a:pt x="3333" y="277"/>
                      </a:lnTo>
                      <a:lnTo>
                        <a:pt x="3343" y="288"/>
                      </a:lnTo>
                      <a:lnTo>
                        <a:pt x="3355" y="299"/>
                      </a:lnTo>
                      <a:lnTo>
                        <a:pt x="3367" y="310"/>
                      </a:lnTo>
                      <a:lnTo>
                        <a:pt x="3381" y="319"/>
                      </a:lnTo>
                      <a:lnTo>
                        <a:pt x="3396" y="328"/>
                      </a:lnTo>
                      <a:lnTo>
                        <a:pt x="3412" y="336"/>
                      </a:lnTo>
                      <a:lnTo>
                        <a:pt x="3429" y="345"/>
                      </a:lnTo>
                      <a:lnTo>
                        <a:pt x="3447" y="352"/>
                      </a:lnTo>
                      <a:lnTo>
                        <a:pt x="3466" y="359"/>
                      </a:lnTo>
                      <a:lnTo>
                        <a:pt x="3492" y="369"/>
                      </a:lnTo>
                      <a:lnTo>
                        <a:pt x="3516" y="381"/>
                      </a:lnTo>
                      <a:lnTo>
                        <a:pt x="3525" y="386"/>
                      </a:lnTo>
                      <a:lnTo>
                        <a:pt x="3534" y="392"/>
                      </a:lnTo>
                      <a:lnTo>
                        <a:pt x="3543" y="397"/>
                      </a:lnTo>
                      <a:lnTo>
                        <a:pt x="3550" y="403"/>
                      </a:lnTo>
                      <a:lnTo>
                        <a:pt x="3556" y="409"/>
                      </a:lnTo>
                      <a:lnTo>
                        <a:pt x="3561" y="417"/>
                      </a:lnTo>
                      <a:lnTo>
                        <a:pt x="3565" y="423"/>
                      </a:lnTo>
                      <a:lnTo>
                        <a:pt x="3569" y="430"/>
                      </a:lnTo>
                      <a:lnTo>
                        <a:pt x="3571" y="437"/>
                      </a:lnTo>
                      <a:lnTo>
                        <a:pt x="3573" y="445"/>
                      </a:lnTo>
                      <a:lnTo>
                        <a:pt x="3575" y="454"/>
                      </a:lnTo>
                      <a:lnTo>
                        <a:pt x="3576" y="462"/>
                      </a:lnTo>
                      <a:lnTo>
                        <a:pt x="3575" y="471"/>
                      </a:lnTo>
                      <a:lnTo>
                        <a:pt x="3573" y="480"/>
                      </a:lnTo>
                      <a:lnTo>
                        <a:pt x="3571" y="489"/>
                      </a:lnTo>
                      <a:lnTo>
                        <a:pt x="3567" y="497"/>
                      </a:lnTo>
                      <a:lnTo>
                        <a:pt x="3563" y="504"/>
                      </a:lnTo>
                      <a:lnTo>
                        <a:pt x="3558" y="511"/>
                      </a:lnTo>
                      <a:lnTo>
                        <a:pt x="3553" y="517"/>
                      </a:lnTo>
                      <a:lnTo>
                        <a:pt x="3546" y="524"/>
                      </a:lnTo>
                      <a:lnTo>
                        <a:pt x="3539" y="529"/>
                      </a:lnTo>
                      <a:lnTo>
                        <a:pt x="3530" y="533"/>
                      </a:lnTo>
                      <a:lnTo>
                        <a:pt x="3521" y="537"/>
                      </a:lnTo>
                      <a:lnTo>
                        <a:pt x="3511" y="540"/>
                      </a:lnTo>
                      <a:lnTo>
                        <a:pt x="3500" y="543"/>
                      </a:lnTo>
                      <a:lnTo>
                        <a:pt x="3488" y="545"/>
                      </a:lnTo>
                      <a:lnTo>
                        <a:pt x="3476" y="546"/>
                      </a:lnTo>
                      <a:lnTo>
                        <a:pt x="3463" y="546"/>
                      </a:lnTo>
                      <a:lnTo>
                        <a:pt x="3441" y="546"/>
                      </a:lnTo>
                      <a:lnTo>
                        <a:pt x="3420" y="543"/>
                      </a:lnTo>
                      <a:lnTo>
                        <a:pt x="3400" y="540"/>
                      </a:lnTo>
                      <a:lnTo>
                        <a:pt x="3379" y="535"/>
                      </a:lnTo>
                      <a:lnTo>
                        <a:pt x="3361" y="529"/>
                      </a:lnTo>
                      <a:lnTo>
                        <a:pt x="3343" y="523"/>
                      </a:lnTo>
                      <a:lnTo>
                        <a:pt x="3327" y="514"/>
                      </a:lnTo>
                      <a:lnTo>
                        <a:pt x="3312" y="507"/>
                      </a:lnTo>
                      <a:lnTo>
                        <a:pt x="3288" y="601"/>
                      </a:lnTo>
                      <a:close/>
                      <a:moveTo>
                        <a:pt x="3188" y="263"/>
                      </a:moveTo>
                      <a:lnTo>
                        <a:pt x="2955" y="263"/>
                      </a:lnTo>
                      <a:lnTo>
                        <a:pt x="2955" y="104"/>
                      </a:lnTo>
                      <a:lnTo>
                        <a:pt x="3202" y="104"/>
                      </a:lnTo>
                      <a:lnTo>
                        <a:pt x="3202" y="10"/>
                      </a:lnTo>
                      <a:lnTo>
                        <a:pt x="2841" y="10"/>
                      </a:lnTo>
                      <a:lnTo>
                        <a:pt x="2841" y="631"/>
                      </a:lnTo>
                      <a:lnTo>
                        <a:pt x="3216" y="631"/>
                      </a:lnTo>
                      <a:lnTo>
                        <a:pt x="3216" y="537"/>
                      </a:lnTo>
                      <a:lnTo>
                        <a:pt x="2955" y="537"/>
                      </a:lnTo>
                      <a:lnTo>
                        <a:pt x="2955" y="355"/>
                      </a:lnTo>
                      <a:lnTo>
                        <a:pt x="3188" y="355"/>
                      </a:lnTo>
                      <a:lnTo>
                        <a:pt x="3188" y="263"/>
                      </a:lnTo>
                      <a:close/>
                      <a:moveTo>
                        <a:pt x="2727" y="523"/>
                      </a:moveTo>
                      <a:lnTo>
                        <a:pt x="2714" y="528"/>
                      </a:lnTo>
                      <a:lnTo>
                        <a:pt x="2701" y="532"/>
                      </a:lnTo>
                      <a:lnTo>
                        <a:pt x="2687" y="536"/>
                      </a:lnTo>
                      <a:lnTo>
                        <a:pt x="2671" y="539"/>
                      </a:lnTo>
                      <a:lnTo>
                        <a:pt x="2655" y="542"/>
                      </a:lnTo>
                      <a:lnTo>
                        <a:pt x="2637" y="544"/>
                      </a:lnTo>
                      <a:lnTo>
                        <a:pt x="2621" y="545"/>
                      </a:lnTo>
                      <a:lnTo>
                        <a:pt x="2604" y="545"/>
                      </a:lnTo>
                      <a:lnTo>
                        <a:pt x="2590" y="545"/>
                      </a:lnTo>
                      <a:lnTo>
                        <a:pt x="2579" y="544"/>
                      </a:lnTo>
                      <a:lnTo>
                        <a:pt x="2567" y="543"/>
                      </a:lnTo>
                      <a:lnTo>
                        <a:pt x="2555" y="541"/>
                      </a:lnTo>
                      <a:lnTo>
                        <a:pt x="2544" y="539"/>
                      </a:lnTo>
                      <a:lnTo>
                        <a:pt x="2533" y="537"/>
                      </a:lnTo>
                      <a:lnTo>
                        <a:pt x="2522" y="534"/>
                      </a:lnTo>
                      <a:lnTo>
                        <a:pt x="2512" y="530"/>
                      </a:lnTo>
                      <a:lnTo>
                        <a:pt x="2502" y="526"/>
                      </a:lnTo>
                      <a:lnTo>
                        <a:pt x="2493" y="522"/>
                      </a:lnTo>
                      <a:lnTo>
                        <a:pt x="2483" y="516"/>
                      </a:lnTo>
                      <a:lnTo>
                        <a:pt x="2475" y="511"/>
                      </a:lnTo>
                      <a:lnTo>
                        <a:pt x="2467" y="505"/>
                      </a:lnTo>
                      <a:lnTo>
                        <a:pt x="2459" y="499"/>
                      </a:lnTo>
                      <a:lnTo>
                        <a:pt x="2451" y="492"/>
                      </a:lnTo>
                      <a:lnTo>
                        <a:pt x="2444" y="486"/>
                      </a:lnTo>
                      <a:lnTo>
                        <a:pt x="2437" y="477"/>
                      </a:lnTo>
                      <a:lnTo>
                        <a:pt x="2431" y="470"/>
                      </a:lnTo>
                      <a:lnTo>
                        <a:pt x="2426" y="462"/>
                      </a:lnTo>
                      <a:lnTo>
                        <a:pt x="2420" y="453"/>
                      </a:lnTo>
                      <a:lnTo>
                        <a:pt x="2414" y="443"/>
                      </a:lnTo>
                      <a:lnTo>
                        <a:pt x="2410" y="434"/>
                      </a:lnTo>
                      <a:lnTo>
                        <a:pt x="2406" y="425"/>
                      </a:lnTo>
                      <a:lnTo>
                        <a:pt x="2402" y="415"/>
                      </a:lnTo>
                      <a:lnTo>
                        <a:pt x="2396" y="393"/>
                      </a:lnTo>
                      <a:lnTo>
                        <a:pt x="2391" y="371"/>
                      </a:lnTo>
                      <a:lnTo>
                        <a:pt x="2389" y="347"/>
                      </a:lnTo>
                      <a:lnTo>
                        <a:pt x="2388" y="322"/>
                      </a:lnTo>
                      <a:lnTo>
                        <a:pt x="2388" y="309"/>
                      </a:lnTo>
                      <a:lnTo>
                        <a:pt x="2389" y="295"/>
                      </a:lnTo>
                      <a:lnTo>
                        <a:pt x="2390" y="282"/>
                      </a:lnTo>
                      <a:lnTo>
                        <a:pt x="2392" y="270"/>
                      </a:lnTo>
                      <a:lnTo>
                        <a:pt x="2394" y="257"/>
                      </a:lnTo>
                      <a:lnTo>
                        <a:pt x="2397" y="246"/>
                      </a:lnTo>
                      <a:lnTo>
                        <a:pt x="2400" y="235"/>
                      </a:lnTo>
                      <a:lnTo>
                        <a:pt x="2403" y="223"/>
                      </a:lnTo>
                      <a:lnTo>
                        <a:pt x="2408" y="213"/>
                      </a:lnTo>
                      <a:lnTo>
                        <a:pt x="2412" y="203"/>
                      </a:lnTo>
                      <a:lnTo>
                        <a:pt x="2418" y="193"/>
                      </a:lnTo>
                      <a:lnTo>
                        <a:pt x="2423" y="184"/>
                      </a:lnTo>
                      <a:lnTo>
                        <a:pt x="2429" y="176"/>
                      </a:lnTo>
                      <a:lnTo>
                        <a:pt x="2435" y="168"/>
                      </a:lnTo>
                      <a:lnTo>
                        <a:pt x="2441" y="159"/>
                      </a:lnTo>
                      <a:lnTo>
                        <a:pt x="2448" y="152"/>
                      </a:lnTo>
                      <a:lnTo>
                        <a:pt x="2457" y="145"/>
                      </a:lnTo>
                      <a:lnTo>
                        <a:pt x="2464" y="139"/>
                      </a:lnTo>
                      <a:lnTo>
                        <a:pt x="2472" y="133"/>
                      </a:lnTo>
                      <a:lnTo>
                        <a:pt x="2480" y="127"/>
                      </a:lnTo>
                      <a:lnTo>
                        <a:pt x="2489" y="121"/>
                      </a:lnTo>
                      <a:lnTo>
                        <a:pt x="2499" y="117"/>
                      </a:lnTo>
                      <a:lnTo>
                        <a:pt x="2508" y="112"/>
                      </a:lnTo>
                      <a:lnTo>
                        <a:pt x="2517" y="109"/>
                      </a:lnTo>
                      <a:lnTo>
                        <a:pt x="2538" y="102"/>
                      </a:lnTo>
                      <a:lnTo>
                        <a:pt x="2559" y="98"/>
                      </a:lnTo>
                      <a:lnTo>
                        <a:pt x="2582" y="95"/>
                      </a:lnTo>
                      <a:lnTo>
                        <a:pt x="2605" y="94"/>
                      </a:lnTo>
                      <a:lnTo>
                        <a:pt x="2623" y="95"/>
                      </a:lnTo>
                      <a:lnTo>
                        <a:pt x="2641" y="96"/>
                      </a:lnTo>
                      <a:lnTo>
                        <a:pt x="2658" y="98"/>
                      </a:lnTo>
                      <a:lnTo>
                        <a:pt x="2673" y="101"/>
                      </a:lnTo>
                      <a:lnTo>
                        <a:pt x="2688" y="105"/>
                      </a:lnTo>
                      <a:lnTo>
                        <a:pt x="2701" y="109"/>
                      </a:lnTo>
                      <a:lnTo>
                        <a:pt x="2714" y="113"/>
                      </a:lnTo>
                      <a:lnTo>
                        <a:pt x="2726" y="118"/>
                      </a:lnTo>
                      <a:lnTo>
                        <a:pt x="2750" y="28"/>
                      </a:lnTo>
                      <a:lnTo>
                        <a:pt x="2740" y="24"/>
                      </a:lnTo>
                      <a:lnTo>
                        <a:pt x="2728" y="19"/>
                      </a:lnTo>
                      <a:lnTo>
                        <a:pt x="2712" y="13"/>
                      </a:lnTo>
                      <a:lnTo>
                        <a:pt x="2695" y="9"/>
                      </a:lnTo>
                      <a:lnTo>
                        <a:pt x="2674" y="6"/>
                      </a:lnTo>
                      <a:lnTo>
                        <a:pt x="2652" y="3"/>
                      </a:lnTo>
                      <a:lnTo>
                        <a:pt x="2627" y="1"/>
                      </a:lnTo>
                      <a:lnTo>
                        <a:pt x="2600" y="0"/>
                      </a:lnTo>
                      <a:lnTo>
                        <a:pt x="2583" y="1"/>
                      </a:lnTo>
                      <a:lnTo>
                        <a:pt x="2566" y="2"/>
                      </a:lnTo>
                      <a:lnTo>
                        <a:pt x="2548" y="4"/>
                      </a:lnTo>
                      <a:lnTo>
                        <a:pt x="2532" y="6"/>
                      </a:lnTo>
                      <a:lnTo>
                        <a:pt x="2515" y="9"/>
                      </a:lnTo>
                      <a:lnTo>
                        <a:pt x="2499" y="13"/>
                      </a:lnTo>
                      <a:lnTo>
                        <a:pt x="2483" y="17"/>
                      </a:lnTo>
                      <a:lnTo>
                        <a:pt x="2468" y="23"/>
                      </a:lnTo>
                      <a:lnTo>
                        <a:pt x="2454" y="29"/>
                      </a:lnTo>
                      <a:lnTo>
                        <a:pt x="2439" y="35"/>
                      </a:lnTo>
                      <a:lnTo>
                        <a:pt x="2426" y="42"/>
                      </a:lnTo>
                      <a:lnTo>
                        <a:pt x="2411" y="50"/>
                      </a:lnTo>
                      <a:lnTo>
                        <a:pt x="2399" y="59"/>
                      </a:lnTo>
                      <a:lnTo>
                        <a:pt x="2387" y="68"/>
                      </a:lnTo>
                      <a:lnTo>
                        <a:pt x="2374" y="77"/>
                      </a:lnTo>
                      <a:lnTo>
                        <a:pt x="2363" y="87"/>
                      </a:lnTo>
                      <a:lnTo>
                        <a:pt x="2352" y="99"/>
                      </a:lnTo>
                      <a:lnTo>
                        <a:pt x="2342" y="110"/>
                      </a:lnTo>
                      <a:lnTo>
                        <a:pt x="2332" y="122"/>
                      </a:lnTo>
                      <a:lnTo>
                        <a:pt x="2323" y="135"/>
                      </a:lnTo>
                      <a:lnTo>
                        <a:pt x="2315" y="148"/>
                      </a:lnTo>
                      <a:lnTo>
                        <a:pt x="2307" y="162"/>
                      </a:lnTo>
                      <a:lnTo>
                        <a:pt x="2300" y="176"/>
                      </a:lnTo>
                      <a:lnTo>
                        <a:pt x="2293" y="190"/>
                      </a:lnTo>
                      <a:lnTo>
                        <a:pt x="2288" y="206"/>
                      </a:lnTo>
                      <a:lnTo>
                        <a:pt x="2283" y="222"/>
                      </a:lnTo>
                      <a:lnTo>
                        <a:pt x="2278" y="239"/>
                      </a:lnTo>
                      <a:lnTo>
                        <a:pt x="2275" y="255"/>
                      </a:lnTo>
                      <a:lnTo>
                        <a:pt x="2272" y="273"/>
                      </a:lnTo>
                      <a:lnTo>
                        <a:pt x="2270" y="290"/>
                      </a:lnTo>
                      <a:lnTo>
                        <a:pt x="2269" y="309"/>
                      </a:lnTo>
                      <a:lnTo>
                        <a:pt x="2269" y="328"/>
                      </a:lnTo>
                      <a:lnTo>
                        <a:pt x="2269" y="346"/>
                      </a:lnTo>
                      <a:lnTo>
                        <a:pt x="2270" y="362"/>
                      </a:lnTo>
                      <a:lnTo>
                        <a:pt x="2272" y="380"/>
                      </a:lnTo>
                      <a:lnTo>
                        <a:pt x="2274" y="395"/>
                      </a:lnTo>
                      <a:lnTo>
                        <a:pt x="2277" y="412"/>
                      </a:lnTo>
                      <a:lnTo>
                        <a:pt x="2281" y="427"/>
                      </a:lnTo>
                      <a:lnTo>
                        <a:pt x="2285" y="441"/>
                      </a:lnTo>
                      <a:lnTo>
                        <a:pt x="2290" y="457"/>
                      </a:lnTo>
                      <a:lnTo>
                        <a:pt x="2295" y="470"/>
                      </a:lnTo>
                      <a:lnTo>
                        <a:pt x="2302" y="484"/>
                      </a:lnTo>
                      <a:lnTo>
                        <a:pt x="2309" y="497"/>
                      </a:lnTo>
                      <a:lnTo>
                        <a:pt x="2317" y="509"/>
                      </a:lnTo>
                      <a:lnTo>
                        <a:pt x="2325" y="522"/>
                      </a:lnTo>
                      <a:lnTo>
                        <a:pt x="2333" y="534"/>
                      </a:lnTo>
                      <a:lnTo>
                        <a:pt x="2343" y="544"/>
                      </a:lnTo>
                      <a:lnTo>
                        <a:pt x="2353" y="555"/>
                      </a:lnTo>
                      <a:lnTo>
                        <a:pt x="2363" y="565"/>
                      </a:lnTo>
                      <a:lnTo>
                        <a:pt x="2374" y="574"/>
                      </a:lnTo>
                      <a:lnTo>
                        <a:pt x="2386" y="583"/>
                      </a:lnTo>
                      <a:lnTo>
                        <a:pt x="2398" y="592"/>
                      </a:lnTo>
                      <a:lnTo>
                        <a:pt x="2411" y="599"/>
                      </a:lnTo>
                      <a:lnTo>
                        <a:pt x="2424" y="606"/>
                      </a:lnTo>
                      <a:lnTo>
                        <a:pt x="2438" y="612"/>
                      </a:lnTo>
                      <a:lnTo>
                        <a:pt x="2452" y="618"/>
                      </a:lnTo>
                      <a:lnTo>
                        <a:pt x="2467" y="623"/>
                      </a:lnTo>
                      <a:lnTo>
                        <a:pt x="2482" y="628"/>
                      </a:lnTo>
                      <a:lnTo>
                        <a:pt x="2499" y="632"/>
                      </a:lnTo>
                      <a:lnTo>
                        <a:pt x="2515" y="635"/>
                      </a:lnTo>
                      <a:lnTo>
                        <a:pt x="2532" y="637"/>
                      </a:lnTo>
                      <a:lnTo>
                        <a:pt x="2549" y="639"/>
                      </a:lnTo>
                      <a:lnTo>
                        <a:pt x="2567" y="640"/>
                      </a:lnTo>
                      <a:lnTo>
                        <a:pt x="2585" y="641"/>
                      </a:lnTo>
                      <a:lnTo>
                        <a:pt x="2612" y="640"/>
                      </a:lnTo>
                      <a:lnTo>
                        <a:pt x="2637" y="638"/>
                      </a:lnTo>
                      <a:lnTo>
                        <a:pt x="2661" y="635"/>
                      </a:lnTo>
                      <a:lnTo>
                        <a:pt x="2684" y="632"/>
                      </a:lnTo>
                      <a:lnTo>
                        <a:pt x="2702" y="628"/>
                      </a:lnTo>
                      <a:lnTo>
                        <a:pt x="2720" y="622"/>
                      </a:lnTo>
                      <a:lnTo>
                        <a:pt x="2734" y="617"/>
                      </a:lnTo>
                      <a:lnTo>
                        <a:pt x="2745" y="612"/>
                      </a:lnTo>
                      <a:lnTo>
                        <a:pt x="2727" y="523"/>
                      </a:lnTo>
                      <a:close/>
                      <a:moveTo>
                        <a:pt x="2058" y="10"/>
                      </a:moveTo>
                      <a:lnTo>
                        <a:pt x="2058" y="631"/>
                      </a:lnTo>
                      <a:lnTo>
                        <a:pt x="2171" y="631"/>
                      </a:lnTo>
                      <a:lnTo>
                        <a:pt x="2171" y="10"/>
                      </a:lnTo>
                      <a:lnTo>
                        <a:pt x="2058" y="10"/>
                      </a:lnTo>
                      <a:close/>
                      <a:moveTo>
                        <a:pt x="1776" y="631"/>
                      </a:moveTo>
                      <a:lnTo>
                        <a:pt x="1991" y="10"/>
                      </a:lnTo>
                      <a:lnTo>
                        <a:pt x="1871" y="10"/>
                      </a:lnTo>
                      <a:lnTo>
                        <a:pt x="1780" y="294"/>
                      </a:lnTo>
                      <a:lnTo>
                        <a:pt x="1771" y="322"/>
                      </a:lnTo>
                      <a:lnTo>
                        <a:pt x="1762" y="351"/>
                      </a:lnTo>
                      <a:lnTo>
                        <a:pt x="1754" y="379"/>
                      </a:lnTo>
                      <a:lnTo>
                        <a:pt x="1746" y="407"/>
                      </a:lnTo>
                      <a:lnTo>
                        <a:pt x="1738" y="435"/>
                      </a:lnTo>
                      <a:lnTo>
                        <a:pt x="1730" y="463"/>
                      </a:lnTo>
                      <a:lnTo>
                        <a:pt x="1724" y="491"/>
                      </a:lnTo>
                      <a:lnTo>
                        <a:pt x="1717" y="518"/>
                      </a:lnTo>
                      <a:lnTo>
                        <a:pt x="1715" y="518"/>
                      </a:lnTo>
                      <a:lnTo>
                        <a:pt x="1709" y="491"/>
                      </a:lnTo>
                      <a:lnTo>
                        <a:pt x="1702" y="462"/>
                      </a:lnTo>
                      <a:lnTo>
                        <a:pt x="1695" y="434"/>
                      </a:lnTo>
                      <a:lnTo>
                        <a:pt x="1688" y="406"/>
                      </a:lnTo>
                      <a:lnTo>
                        <a:pt x="1680" y="379"/>
                      </a:lnTo>
                      <a:lnTo>
                        <a:pt x="1672" y="350"/>
                      </a:lnTo>
                      <a:lnTo>
                        <a:pt x="1663" y="321"/>
                      </a:lnTo>
                      <a:lnTo>
                        <a:pt x="1654" y="292"/>
                      </a:lnTo>
                      <a:lnTo>
                        <a:pt x="1570" y="10"/>
                      </a:lnTo>
                      <a:lnTo>
                        <a:pt x="1447" y="10"/>
                      </a:lnTo>
                      <a:lnTo>
                        <a:pt x="1647" y="631"/>
                      </a:lnTo>
                      <a:lnTo>
                        <a:pt x="1776" y="631"/>
                      </a:lnTo>
                      <a:close/>
                      <a:moveTo>
                        <a:pt x="1090" y="97"/>
                      </a:moveTo>
                      <a:lnTo>
                        <a:pt x="1101" y="95"/>
                      </a:lnTo>
                      <a:lnTo>
                        <a:pt x="1117" y="93"/>
                      </a:lnTo>
                      <a:lnTo>
                        <a:pt x="1136" y="92"/>
                      </a:lnTo>
                      <a:lnTo>
                        <a:pt x="1161" y="91"/>
                      </a:lnTo>
                      <a:lnTo>
                        <a:pt x="1174" y="92"/>
                      </a:lnTo>
                      <a:lnTo>
                        <a:pt x="1187" y="93"/>
                      </a:lnTo>
                      <a:lnTo>
                        <a:pt x="1199" y="95"/>
                      </a:lnTo>
                      <a:lnTo>
                        <a:pt x="1210" y="97"/>
                      </a:lnTo>
                      <a:lnTo>
                        <a:pt x="1222" y="100"/>
                      </a:lnTo>
                      <a:lnTo>
                        <a:pt x="1231" y="105"/>
                      </a:lnTo>
                      <a:lnTo>
                        <a:pt x="1240" y="109"/>
                      </a:lnTo>
                      <a:lnTo>
                        <a:pt x="1248" y="115"/>
                      </a:lnTo>
                      <a:lnTo>
                        <a:pt x="1256" y="121"/>
                      </a:lnTo>
                      <a:lnTo>
                        <a:pt x="1263" y="130"/>
                      </a:lnTo>
                      <a:lnTo>
                        <a:pt x="1268" y="137"/>
                      </a:lnTo>
                      <a:lnTo>
                        <a:pt x="1273" y="146"/>
                      </a:lnTo>
                      <a:lnTo>
                        <a:pt x="1277" y="156"/>
                      </a:lnTo>
                      <a:lnTo>
                        <a:pt x="1279" y="167"/>
                      </a:lnTo>
                      <a:lnTo>
                        <a:pt x="1281" y="178"/>
                      </a:lnTo>
                      <a:lnTo>
                        <a:pt x="1281" y="190"/>
                      </a:lnTo>
                      <a:lnTo>
                        <a:pt x="1281" y="202"/>
                      </a:lnTo>
                      <a:lnTo>
                        <a:pt x="1279" y="212"/>
                      </a:lnTo>
                      <a:lnTo>
                        <a:pt x="1277" y="222"/>
                      </a:lnTo>
                      <a:lnTo>
                        <a:pt x="1273" y="232"/>
                      </a:lnTo>
                      <a:lnTo>
                        <a:pt x="1268" y="242"/>
                      </a:lnTo>
                      <a:lnTo>
                        <a:pt x="1263" y="250"/>
                      </a:lnTo>
                      <a:lnTo>
                        <a:pt x="1255" y="257"/>
                      </a:lnTo>
                      <a:lnTo>
                        <a:pt x="1248" y="264"/>
                      </a:lnTo>
                      <a:lnTo>
                        <a:pt x="1240" y="271"/>
                      </a:lnTo>
                      <a:lnTo>
                        <a:pt x="1231" y="277"/>
                      </a:lnTo>
                      <a:lnTo>
                        <a:pt x="1221" y="281"/>
                      </a:lnTo>
                      <a:lnTo>
                        <a:pt x="1209" y="285"/>
                      </a:lnTo>
                      <a:lnTo>
                        <a:pt x="1197" y="288"/>
                      </a:lnTo>
                      <a:lnTo>
                        <a:pt x="1185" y="291"/>
                      </a:lnTo>
                      <a:lnTo>
                        <a:pt x="1171" y="292"/>
                      </a:lnTo>
                      <a:lnTo>
                        <a:pt x="1158" y="292"/>
                      </a:lnTo>
                      <a:lnTo>
                        <a:pt x="1090" y="292"/>
                      </a:lnTo>
                      <a:lnTo>
                        <a:pt x="1090" y="97"/>
                      </a:lnTo>
                      <a:close/>
                      <a:moveTo>
                        <a:pt x="978" y="631"/>
                      </a:moveTo>
                      <a:lnTo>
                        <a:pt x="1090" y="631"/>
                      </a:lnTo>
                      <a:lnTo>
                        <a:pt x="1090" y="375"/>
                      </a:lnTo>
                      <a:lnTo>
                        <a:pt x="1148" y="375"/>
                      </a:lnTo>
                      <a:lnTo>
                        <a:pt x="1159" y="377"/>
                      </a:lnTo>
                      <a:lnTo>
                        <a:pt x="1170" y="378"/>
                      </a:lnTo>
                      <a:lnTo>
                        <a:pt x="1180" y="380"/>
                      </a:lnTo>
                      <a:lnTo>
                        <a:pt x="1190" y="382"/>
                      </a:lnTo>
                      <a:lnTo>
                        <a:pt x="1198" y="385"/>
                      </a:lnTo>
                      <a:lnTo>
                        <a:pt x="1206" y="389"/>
                      </a:lnTo>
                      <a:lnTo>
                        <a:pt x="1213" y="394"/>
                      </a:lnTo>
                      <a:lnTo>
                        <a:pt x="1221" y="400"/>
                      </a:lnTo>
                      <a:lnTo>
                        <a:pt x="1227" y="407"/>
                      </a:lnTo>
                      <a:lnTo>
                        <a:pt x="1233" y="415"/>
                      </a:lnTo>
                      <a:lnTo>
                        <a:pt x="1238" y="424"/>
                      </a:lnTo>
                      <a:lnTo>
                        <a:pt x="1243" y="433"/>
                      </a:lnTo>
                      <a:lnTo>
                        <a:pt x="1247" y="444"/>
                      </a:lnTo>
                      <a:lnTo>
                        <a:pt x="1251" y="457"/>
                      </a:lnTo>
                      <a:lnTo>
                        <a:pt x="1255" y="470"/>
                      </a:lnTo>
                      <a:lnTo>
                        <a:pt x="1259" y="485"/>
                      </a:lnTo>
                      <a:lnTo>
                        <a:pt x="1272" y="537"/>
                      </a:lnTo>
                      <a:lnTo>
                        <a:pt x="1283" y="579"/>
                      </a:lnTo>
                      <a:lnTo>
                        <a:pt x="1288" y="597"/>
                      </a:lnTo>
                      <a:lnTo>
                        <a:pt x="1292" y="611"/>
                      </a:lnTo>
                      <a:lnTo>
                        <a:pt x="1297" y="622"/>
                      </a:lnTo>
                      <a:lnTo>
                        <a:pt x="1301" y="631"/>
                      </a:lnTo>
                      <a:lnTo>
                        <a:pt x="1417" y="631"/>
                      </a:lnTo>
                      <a:lnTo>
                        <a:pt x="1413" y="619"/>
                      </a:lnTo>
                      <a:lnTo>
                        <a:pt x="1406" y="605"/>
                      </a:lnTo>
                      <a:lnTo>
                        <a:pt x="1401" y="585"/>
                      </a:lnTo>
                      <a:lnTo>
                        <a:pt x="1395" y="565"/>
                      </a:lnTo>
                      <a:lnTo>
                        <a:pt x="1389" y="540"/>
                      </a:lnTo>
                      <a:lnTo>
                        <a:pt x="1382" y="514"/>
                      </a:lnTo>
                      <a:lnTo>
                        <a:pt x="1376" y="487"/>
                      </a:lnTo>
                      <a:lnTo>
                        <a:pt x="1368" y="458"/>
                      </a:lnTo>
                      <a:lnTo>
                        <a:pt x="1362" y="436"/>
                      </a:lnTo>
                      <a:lnTo>
                        <a:pt x="1354" y="416"/>
                      </a:lnTo>
                      <a:lnTo>
                        <a:pt x="1346" y="398"/>
                      </a:lnTo>
                      <a:lnTo>
                        <a:pt x="1336" y="382"/>
                      </a:lnTo>
                      <a:lnTo>
                        <a:pt x="1330" y="374"/>
                      </a:lnTo>
                      <a:lnTo>
                        <a:pt x="1324" y="367"/>
                      </a:lnTo>
                      <a:lnTo>
                        <a:pt x="1318" y="361"/>
                      </a:lnTo>
                      <a:lnTo>
                        <a:pt x="1312" y="355"/>
                      </a:lnTo>
                      <a:lnTo>
                        <a:pt x="1305" y="350"/>
                      </a:lnTo>
                      <a:lnTo>
                        <a:pt x="1298" y="346"/>
                      </a:lnTo>
                      <a:lnTo>
                        <a:pt x="1290" y="342"/>
                      </a:lnTo>
                      <a:lnTo>
                        <a:pt x="1282" y="337"/>
                      </a:lnTo>
                      <a:lnTo>
                        <a:pt x="1282" y="335"/>
                      </a:lnTo>
                      <a:lnTo>
                        <a:pt x="1292" y="330"/>
                      </a:lnTo>
                      <a:lnTo>
                        <a:pt x="1304" y="326"/>
                      </a:lnTo>
                      <a:lnTo>
                        <a:pt x="1314" y="320"/>
                      </a:lnTo>
                      <a:lnTo>
                        <a:pt x="1324" y="314"/>
                      </a:lnTo>
                      <a:lnTo>
                        <a:pt x="1334" y="306"/>
                      </a:lnTo>
                      <a:lnTo>
                        <a:pt x="1343" y="298"/>
                      </a:lnTo>
                      <a:lnTo>
                        <a:pt x="1352" y="289"/>
                      </a:lnTo>
                      <a:lnTo>
                        <a:pt x="1360" y="280"/>
                      </a:lnTo>
                      <a:lnTo>
                        <a:pt x="1367" y="270"/>
                      </a:lnTo>
                      <a:lnTo>
                        <a:pt x="1374" y="258"/>
                      </a:lnTo>
                      <a:lnTo>
                        <a:pt x="1380" y="247"/>
                      </a:lnTo>
                      <a:lnTo>
                        <a:pt x="1385" y="235"/>
                      </a:lnTo>
                      <a:lnTo>
                        <a:pt x="1389" y="222"/>
                      </a:lnTo>
                      <a:lnTo>
                        <a:pt x="1392" y="209"/>
                      </a:lnTo>
                      <a:lnTo>
                        <a:pt x="1394" y="194"/>
                      </a:lnTo>
                      <a:lnTo>
                        <a:pt x="1394" y="180"/>
                      </a:lnTo>
                      <a:lnTo>
                        <a:pt x="1393" y="160"/>
                      </a:lnTo>
                      <a:lnTo>
                        <a:pt x="1391" y="142"/>
                      </a:lnTo>
                      <a:lnTo>
                        <a:pt x="1386" y="124"/>
                      </a:lnTo>
                      <a:lnTo>
                        <a:pt x="1381" y="108"/>
                      </a:lnTo>
                      <a:lnTo>
                        <a:pt x="1373" y="94"/>
                      </a:lnTo>
                      <a:lnTo>
                        <a:pt x="1363" y="79"/>
                      </a:lnTo>
                      <a:lnTo>
                        <a:pt x="1353" y="67"/>
                      </a:lnTo>
                      <a:lnTo>
                        <a:pt x="1341" y="56"/>
                      </a:lnTo>
                      <a:lnTo>
                        <a:pt x="1333" y="49"/>
                      </a:lnTo>
                      <a:lnTo>
                        <a:pt x="1324" y="43"/>
                      </a:lnTo>
                      <a:lnTo>
                        <a:pt x="1315" y="38"/>
                      </a:lnTo>
                      <a:lnTo>
                        <a:pt x="1306" y="33"/>
                      </a:lnTo>
                      <a:lnTo>
                        <a:pt x="1296" y="28"/>
                      </a:lnTo>
                      <a:lnTo>
                        <a:pt x="1285" y="24"/>
                      </a:lnTo>
                      <a:lnTo>
                        <a:pt x="1275" y="21"/>
                      </a:lnTo>
                      <a:lnTo>
                        <a:pt x="1263" y="17"/>
                      </a:lnTo>
                      <a:lnTo>
                        <a:pt x="1238" y="12"/>
                      </a:lnTo>
                      <a:lnTo>
                        <a:pt x="1211" y="8"/>
                      </a:lnTo>
                      <a:lnTo>
                        <a:pt x="1181" y="6"/>
                      </a:lnTo>
                      <a:lnTo>
                        <a:pt x="1150" y="5"/>
                      </a:lnTo>
                      <a:lnTo>
                        <a:pt x="1125" y="5"/>
                      </a:lnTo>
                      <a:lnTo>
                        <a:pt x="1101" y="6"/>
                      </a:lnTo>
                      <a:lnTo>
                        <a:pt x="1078" y="7"/>
                      </a:lnTo>
                      <a:lnTo>
                        <a:pt x="1055" y="9"/>
                      </a:lnTo>
                      <a:lnTo>
                        <a:pt x="1034" y="11"/>
                      </a:lnTo>
                      <a:lnTo>
                        <a:pt x="1014" y="13"/>
                      </a:lnTo>
                      <a:lnTo>
                        <a:pt x="995" y="15"/>
                      </a:lnTo>
                      <a:lnTo>
                        <a:pt x="978" y="19"/>
                      </a:lnTo>
                      <a:lnTo>
                        <a:pt x="978" y="631"/>
                      </a:lnTo>
                      <a:close/>
                      <a:moveTo>
                        <a:pt x="852" y="263"/>
                      </a:moveTo>
                      <a:lnTo>
                        <a:pt x="617" y="263"/>
                      </a:lnTo>
                      <a:lnTo>
                        <a:pt x="617" y="104"/>
                      </a:lnTo>
                      <a:lnTo>
                        <a:pt x="865" y="104"/>
                      </a:lnTo>
                      <a:lnTo>
                        <a:pt x="865" y="10"/>
                      </a:lnTo>
                      <a:lnTo>
                        <a:pt x="504" y="10"/>
                      </a:lnTo>
                      <a:lnTo>
                        <a:pt x="504" y="631"/>
                      </a:lnTo>
                      <a:lnTo>
                        <a:pt x="879" y="631"/>
                      </a:lnTo>
                      <a:lnTo>
                        <a:pt x="879" y="537"/>
                      </a:lnTo>
                      <a:lnTo>
                        <a:pt x="617" y="537"/>
                      </a:lnTo>
                      <a:lnTo>
                        <a:pt x="617" y="355"/>
                      </a:lnTo>
                      <a:lnTo>
                        <a:pt x="852" y="355"/>
                      </a:lnTo>
                      <a:lnTo>
                        <a:pt x="852" y="263"/>
                      </a:lnTo>
                      <a:close/>
                      <a:moveTo>
                        <a:pt x="0" y="601"/>
                      </a:moveTo>
                      <a:lnTo>
                        <a:pt x="14" y="609"/>
                      </a:lnTo>
                      <a:lnTo>
                        <a:pt x="32" y="616"/>
                      </a:lnTo>
                      <a:lnTo>
                        <a:pt x="50" y="622"/>
                      </a:lnTo>
                      <a:lnTo>
                        <a:pt x="72" y="629"/>
                      </a:lnTo>
                      <a:lnTo>
                        <a:pt x="94" y="634"/>
                      </a:lnTo>
                      <a:lnTo>
                        <a:pt x="118" y="637"/>
                      </a:lnTo>
                      <a:lnTo>
                        <a:pt x="143" y="640"/>
                      </a:lnTo>
                      <a:lnTo>
                        <a:pt x="167" y="641"/>
                      </a:lnTo>
                      <a:lnTo>
                        <a:pt x="196" y="640"/>
                      </a:lnTo>
                      <a:lnTo>
                        <a:pt x="224" y="637"/>
                      </a:lnTo>
                      <a:lnTo>
                        <a:pt x="236" y="635"/>
                      </a:lnTo>
                      <a:lnTo>
                        <a:pt x="248" y="632"/>
                      </a:lnTo>
                      <a:lnTo>
                        <a:pt x="261" y="629"/>
                      </a:lnTo>
                      <a:lnTo>
                        <a:pt x="272" y="625"/>
                      </a:lnTo>
                      <a:lnTo>
                        <a:pt x="282" y="621"/>
                      </a:lnTo>
                      <a:lnTo>
                        <a:pt x="293" y="617"/>
                      </a:lnTo>
                      <a:lnTo>
                        <a:pt x="303" y="613"/>
                      </a:lnTo>
                      <a:lnTo>
                        <a:pt x="312" y="608"/>
                      </a:lnTo>
                      <a:lnTo>
                        <a:pt x="321" y="603"/>
                      </a:lnTo>
                      <a:lnTo>
                        <a:pt x="330" y="597"/>
                      </a:lnTo>
                      <a:lnTo>
                        <a:pt x="338" y="591"/>
                      </a:lnTo>
                      <a:lnTo>
                        <a:pt x="345" y="584"/>
                      </a:lnTo>
                      <a:lnTo>
                        <a:pt x="352" y="578"/>
                      </a:lnTo>
                      <a:lnTo>
                        <a:pt x="358" y="571"/>
                      </a:lnTo>
                      <a:lnTo>
                        <a:pt x="365" y="564"/>
                      </a:lnTo>
                      <a:lnTo>
                        <a:pt x="371" y="557"/>
                      </a:lnTo>
                      <a:lnTo>
                        <a:pt x="380" y="541"/>
                      </a:lnTo>
                      <a:lnTo>
                        <a:pt x="388" y="526"/>
                      </a:lnTo>
                      <a:lnTo>
                        <a:pt x="394" y="508"/>
                      </a:lnTo>
                      <a:lnTo>
                        <a:pt x="400" y="491"/>
                      </a:lnTo>
                      <a:lnTo>
                        <a:pt x="402" y="472"/>
                      </a:lnTo>
                      <a:lnTo>
                        <a:pt x="403" y="454"/>
                      </a:lnTo>
                      <a:lnTo>
                        <a:pt x="402" y="437"/>
                      </a:lnTo>
                      <a:lnTo>
                        <a:pt x="401" y="422"/>
                      </a:lnTo>
                      <a:lnTo>
                        <a:pt x="397" y="407"/>
                      </a:lnTo>
                      <a:lnTo>
                        <a:pt x="393" y="393"/>
                      </a:lnTo>
                      <a:lnTo>
                        <a:pt x="387" y="380"/>
                      </a:lnTo>
                      <a:lnTo>
                        <a:pt x="381" y="367"/>
                      </a:lnTo>
                      <a:lnTo>
                        <a:pt x="373" y="355"/>
                      </a:lnTo>
                      <a:lnTo>
                        <a:pt x="364" y="344"/>
                      </a:lnTo>
                      <a:lnTo>
                        <a:pt x="353" y="332"/>
                      </a:lnTo>
                      <a:lnTo>
                        <a:pt x="341" y="322"/>
                      </a:lnTo>
                      <a:lnTo>
                        <a:pt x="328" y="313"/>
                      </a:lnTo>
                      <a:lnTo>
                        <a:pt x="313" y="303"/>
                      </a:lnTo>
                      <a:lnTo>
                        <a:pt x="298" y="294"/>
                      </a:lnTo>
                      <a:lnTo>
                        <a:pt x="281" y="286"/>
                      </a:lnTo>
                      <a:lnTo>
                        <a:pt x="263" y="278"/>
                      </a:lnTo>
                      <a:lnTo>
                        <a:pt x="243" y="270"/>
                      </a:lnTo>
                      <a:lnTo>
                        <a:pt x="215" y="258"/>
                      </a:lnTo>
                      <a:lnTo>
                        <a:pt x="190" y="247"/>
                      </a:lnTo>
                      <a:lnTo>
                        <a:pt x="179" y="242"/>
                      </a:lnTo>
                      <a:lnTo>
                        <a:pt x="169" y="236"/>
                      </a:lnTo>
                      <a:lnTo>
                        <a:pt x="161" y="230"/>
                      </a:lnTo>
                      <a:lnTo>
                        <a:pt x="153" y="224"/>
                      </a:lnTo>
                      <a:lnTo>
                        <a:pt x="146" y="219"/>
                      </a:lnTo>
                      <a:lnTo>
                        <a:pt x="141" y="213"/>
                      </a:lnTo>
                      <a:lnTo>
                        <a:pt x="135" y="206"/>
                      </a:lnTo>
                      <a:lnTo>
                        <a:pt x="131" y="200"/>
                      </a:lnTo>
                      <a:lnTo>
                        <a:pt x="128" y="192"/>
                      </a:lnTo>
                      <a:lnTo>
                        <a:pt x="126" y="184"/>
                      </a:lnTo>
                      <a:lnTo>
                        <a:pt x="125" y="177"/>
                      </a:lnTo>
                      <a:lnTo>
                        <a:pt x="125" y="168"/>
                      </a:lnTo>
                      <a:lnTo>
                        <a:pt x="125" y="162"/>
                      </a:lnTo>
                      <a:lnTo>
                        <a:pt x="126" y="154"/>
                      </a:lnTo>
                      <a:lnTo>
                        <a:pt x="128" y="147"/>
                      </a:lnTo>
                      <a:lnTo>
                        <a:pt x="130" y="141"/>
                      </a:lnTo>
                      <a:lnTo>
                        <a:pt x="134" y="135"/>
                      </a:lnTo>
                      <a:lnTo>
                        <a:pt x="139" y="129"/>
                      </a:lnTo>
                      <a:lnTo>
                        <a:pt x="143" y="122"/>
                      </a:lnTo>
                      <a:lnTo>
                        <a:pt x="149" y="117"/>
                      </a:lnTo>
                      <a:lnTo>
                        <a:pt x="156" y="112"/>
                      </a:lnTo>
                      <a:lnTo>
                        <a:pt x="163" y="107"/>
                      </a:lnTo>
                      <a:lnTo>
                        <a:pt x="171" y="103"/>
                      </a:lnTo>
                      <a:lnTo>
                        <a:pt x="181" y="100"/>
                      </a:lnTo>
                      <a:lnTo>
                        <a:pt x="191" y="97"/>
                      </a:lnTo>
                      <a:lnTo>
                        <a:pt x="202" y="95"/>
                      </a:lnTo>
                      <a:lnTo>
                        <a:pt x="215" y="94"/>
                      </a:lnTo>
                      <a:lnTo>
                        <a:pt x="227" y="94"/>
                      </a:lnTo>
                      <a:lnTo>
                        <a:pt x="248" y="94"/>
                      </a:lnTo>
                      <a:lnTo>
                        <a:pt x="268" y="96"/>
                      </a:lnTo>
                      <a:lnTo>
                        <a:pt x="285" y="100"/>
                      </a:lnTo>
                      <a:lnTo>
                        <a:pt x="302" y="104"/>
                      </a:lnTo>
                      <a:lnTo>
                        <a:pt x="317" y="108"/>
                      </a:lnTo>
                      <a:lnTo>
                        <a:pt x="331" y="113"/>
                      </a:lnTo>
                      <a:lnTo>
                        <a:pt x="342" y="118"/>
                      </a:lnTo>
                      <a:lnTo>
                        <a:pt x="351" y="122"/>
                      </a:lnTo>
                      <a:lnTo>
                        <a:pt x="378" y="31"/>
                      </a:lnTo>
                      <a:lnTo>
                        <a:pt x="366" y="25"/>
                      </a:lnTo>
                      <a:lnTo>
                        <a:pt x="350" y="20"/>
                      </a:lnTo>
                      <a:lnTo>
                        <a:pt x="335" y="14"/>
                      </a:lnTo>
                      <a:lnTo>
                        <a:pt x="316" y="9"/>
                      </a:lnTo>
                      <a:lnTo>
                        <a:pt x="298" y="6"/>
                      </a:lnTo>
                      <a:lnTo>
                        <a:pt x="276" y="3"/>
                      </a:lnTo>
                      <a:lnTo>
                        <a:pt x="254" y="1"/>
                      </a:lnTo>
                      <a:lnTo>
                        <a:pt x="229" y="0"/>
                      </a:lnTo>
                      <a:lnTo>
                        <a:pt x="204" y="1"/>
                      </a:lnTo>
                      <a:lnTo>
                        <a:pt x="182" y="4"/>
                      </a:lnTo>
                      <a:lnTo>
                        <a:pt x="159" y="8"/>
                      </a:lnTo>
                      <a:lnTo>
                        <a:pt x="139" y="14"/>
                      </a:lnTo>
                      <a:lnTo>
                        <a:pt x="119" y="22"/>
                      </a:lnTo>
                      <a:lnTo>
                        <a:pt x="101" y="30"/>
                      </a:lnTo>
                      <a:lnTo>
                        <a:pt x="84" y="40"/>
                      </a:lnTo>
                      <a:lnTo>
                        <a:pt x="70" y="51"/>
                      </a:lnTo>
                      <a:lnTo>
                        <a:pt x="56" y="64"/>
                      </a:lnTo>
                      <a:lnTo>
                        <a:pt x="44" y="77"/>
                      </a:lnTo>
                      <a:lnTo>
                        <a:pt x="34" y="93"/>
                      </a:lnTo>
                      <a:lnTo>
                        <a:pt x="26" y="108"/>
                      </a:lnTo>
                      <a:lnTo>
                        <a:pt x="18" y="124"/>
                      </a:lnTo>
                      <a:lnTo>
                        <a:pt x="14" y="142"/>
                      </a:lnTo>
                      <a:lnTo>
                        <a:pt x="11" y="159"/>
                      </a:lnTo>
                      <a:lnTo>
                        <a:pt x="10" y="179"/>
                      </a:lnTo>
                      <a:lnTo>
                        <a:pt x="11" y="194"/>
                      </a:lnTo>
                      <a:lnTo>
                        <a:pt x="13" y="211"/>
                      </a:lnTo>
                      <a:lnTo>
                        <a:pt x="16" y="225"/>
                      </a:lnTo>
                      <a:lnTo>
                        <a:pt x="21" y="240"/>
                      </a:lnTo>
                      <a:lnTo>
                        <a:pt x="29" y="253"/>
                      </a:lnTo>
                      <a:lnTo>
                        <a:pt x="36" y="265"/>
                      </a:lnTo>
                      <a:lnTo>
                        <a:pt x="45" y="277"/>
                      </a:lnTo>
                      <a:lnTo>
                        <a:pt x="55" y="288"/>
                      </a:lnTo>
                      <a:lnTo>
                        <a:pt x="67" y="299"/>
                      </a:lnTo>
                      <a:lnTo>
                        <a:pt x="80" y="310"/>
                      </a:lnTo>
                      <a:lnTo>
                        <a:pt x="93" y="319"/>
                      </a:lnTo>
                      <a:lnTo>
                        <a:pt x="109" y="328"/>
                      </a:lnTo>
                      <a:lnTo>
                        <a:pt x="124" y="336"/>
                      </a:lnTo>
                      <a:lnTo>
                        <a:pt x="142" y="345"/>
                      </a:lnTo>
                      <a:lnTo>
                        <a:pt x="159" y="352"/>
                      </a:lnTo>
                      <a:lnTo>
                        <a:pt x="178" y="359"/>
                      </a:lnTo>
                      <a:lnTo>
                        <a:pt x="205" y="369"/>
                      </a:lnTo>
                      <a:lnTo>
                        <a:pt x="228" y="381"/>
                      </a:lnTo>
                      <a:lnTo>
                        <a:pt x="238" y="386"/>
                      </a:lnTo>
                      <a:lnTo>
                        <a:pt x="247" y="392"/>
                      </a:lnTo>
                      <a:lnTo>
                        <a:pt x="255" y="397"/>
                      </a:lnTo>
                      <a:lnTo>
                        <a:pt x="262" y="403"/>
                      </a:lnTo>
                      <a:lnTo>
                        <a:pt x="268" y="409"/>
                      </a:lnTo>
                      <a:lnTo>
                        <a:pt x="273" y="417"/>
                      </a:lnTo>
                      <a:lnTo>
                        <a:pt x="278" y="423"/>
                      </a:lnTo>
                      <a:lnTo>
                        <a:pt x="281" y="430"/>
                      </a:lnTo>
                      <a:lnTo>
                        <a:pt x="284" y="437"/>
                      </a:lnTo>
                      <a:lnTo>
                        <a:pt x="287" y="445"/>
                      </a:lnTo>
                      <a:lnTo>
                        <a:pt x="288" y="454"/>
                      </a:lnTo>
                      <a:lnTo>
                        <a:pt x="288" y="462"/>
                      </a:lnTo>
                      <a:lnTo>
                        <a:pt x="288" y="471"/>
                      </a:lnTo>
                      <a:lnTo>
                        <a:pt x="285" y="480"/>
                      </a:lnTo>
                      <a:lnTo>
                        <a:pt x="283" y="489"/>
                      </a:lnTo>
                      <a:lnTo>
                        <a:pt x="280" y="497"/>
                      </a:lnTo>
                      <a:lnTo>
                        <a:pt x="276" y="504"/>
                      </a:lnTo>
                      <a:lnTo>
                        <a:pt x="271" y="511"/>
                      </a:lnTo>
                      <a:lnTo>
                        <a:pt x="265" y="517"/>
                      </a:lnTo>
                      <a:lnTo>
                        <a:pt x="259" y="524"/>
                      </a:lnTo>
                      <a:lnTo>
                        <a:pt x="251" y="529"/>
                      </a:lnTo>
                      <a:lnTo>
                        <a:pt x="242" y="533"/>
                      </a:lnTo>
                      <a:lnTo>
                        <a:pt x="233" y="537"/>
                      </a:lnTo>
                      <a:lnTo>
                        <a:pt x="223" y="540"/>
                      </a:lnTo>
                      <a:lnTo>
                        <a:pt x="213" y="543"/>
                      </a:lnTo>
                      <a:lnTo>
                        <a:pt x="200" y="545"/>
                      </a:lnTo>
                      <a:lnTo>
                        <a:pt x="188" y="546"/>
                      </a:lnTo>
                      <a:lnTo>
                        <a:pt x="175" y="546"/>
                      </a:lnTo>
                      <a:lnTo>
                        <a:pt x="154" y="546"/>
                      </a:lnTo>
                      <a:lnTo>
                        <a:pt x="132" y="543"/>
                      </a:lnTo>
                      <a:lnTo>
                        <a:pt x="112" y="540"/>
                      </a:lnTo>
                      <a:lnTo>
                        <a:pt x="92" y="535"/>
                      </a:lnTo>
                      <a:lnTo>
                        <a:pt x="74" y="529"/>
                      </a:lnTo>
                      <a:lnTo>
                        <a:pt x="56" y="523"/>
                      </a:lnTo>
                      <a:lnTo>
                        <a:pt x="40" y="514"/>
                      </a:lnTo>
                      <a:lnTo>
                        <a:pt x="26" y="507"/>
                      </a:lnTo>
                      <a:lnTo>
                        <a:pt x="0" y="601"/>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latin typeface="Myriad Pro"/>
                  </a:endParaRPr>
                </a:p>
              </p:txBody>
            </p:sp>
            <p:sp>
              <p:nvSpPr>
                <p:cNvPr id="30" name="Freeform 29"/>
                <p:cNvSpPr>
                  <a:spLocks noEditPoints="1"/>
                </p:cNvSpPr>
                <p:nvPr/>
              </p:nvSpPr>
              <p:spPr bwMode="auto">
                <a:xfrm>
                  <a:off x="656520" y="250031"/>
                  <a:ext cx="780730" cy="84203"/>
                </a:xfrm>
                <a:custGeom>
                  <a:avLst/>
                  <a:gdLst/>
                  <a:ahLst/>
                  <a:cxnLst>
                    <a:cxn ang="0">
                      <a:pos x="5506" y="10"/>
                    </a:cxn>
                    <a:cxn ang="0">
                      <a:pos x="5169" y="544"/>
                    </a:cxn>
                    <a:cxn ang="0">
                      <a:pos x="5029" y="477"/>
                    </a:cxn>
                    <a:cxn ang="0">
                      <a:pos x="4982" y="270"/>
                    </a:cxn>
                    <a:cxn ang="0">
                      <a:pos x="5063" y="133"/>
                    </a:cxn>
                    <a:cxn ang="0">
                      <a:pos x="5293" y="109"/>
                    </a:cxn>
                    <a:cxn ang="0">
                      <a:pos x="5122" y="6"/>
                    </a:cxn>
                    <a:cxn ang="0">
                      <a:pos x="4924" y="122"/>
                    </a:cxn>
                    <a:cxn ang="0">
                      <a:pos x="4861" y="362"/>
                    </a:cxn>
                    <a:cxn ang="0">
                      <a:pos x="4955" y="565"/>
                    </a:cxn>
                    <a:cxn ang="0">
                      <a:pos x="5175" y="641"/>
                    </a:cxn>
                    <a:cxn ang="0">
                      <a:pos x="4373" y="269"/>
                    </a:cxn>
                    <a:cxn ang="0">
                      <a:pos x="4761" y="631"/>
                    </a:cxn>
                    <a:cxn ang="0">
                      <a:pos x="4630" y="407"/>
                    </a:cxn>
                    <a:cxn ang="0">
                      <a:pos x="3905" y="100"/>
                    </a:cxn>
                    <a:cxn ang="0">
                      <a:pos x="3809" y="456"/>
                    </a:cxn>
                    <a:cxn ang="0">
                      <a:pos x="3020" y="10"/>
                    </a:cxn>
                    <a:cxn ang="0">
                      <a:pos x="2324" y="528"/>
                    </a:cxn>
                    <a:cxn ang="0">
                      <a:pos x="2455" y="633"/>
                    </a:cxn>
                    <a:cxn ang="0">
                      <a:pos x="2663" y="610"/>
                    </a:cxn>
                    <a:cxn ang="0">
                      <a:pos x="2767" y="461"/>
                    </a:cxn>
                    <a:cxn ang="0">
                      <a:pos x="2644" y="481"/>
                    </a:cxn>
                    <a:cxn ang="0">
                      <a:pos x="2470" y="533"/>
                    </a:cxn>
                    <a:cxn ang="0">
                      <a:pos x="1803" y="609"/>
                    </a:cxn>
                    <a:cxn ang="0">
                      <a:pos x="2082" y="617"/>
                    </a:cxn>
                    <a:cxn ang="0">
                      <a:pos x="2191" y="472"/>
                    </a:cxn>
                    <a:cxn ang="0">
                      <a:pos x="2070" y="286"/>
                    </a:cxn>
                    <a:cxn ang="0">
                      <a:pos x="1914" y="177"/>
                    </a:cxn>
                    <a:cxn ang="0">
                      <a:pos x="1991" y="95"/>
                    </a:cxn>
                    <a:cxn ang="0">
                      <a:pos x="2106" y="9"/>
                    </a:cxn>
                    <a:cxn ang="0">
                      <a:pos x="1823" y="93"/>
                    </a:cxn>
                    <a:cxn ang="0">
                      <a:pos x="1869" y="310"/>
                    </a:cxn>
                    <a:cxn ang="0">
                      <a:pos x="2067" y="423"/>
                    </a:cxn>
                    <a:cxn ang="0">
                      <a:pos x="2031" y="533"/>
                    </a:cxn>
                    <a:cxn ang="0">
                      <a:pos x="1789" y="601"/>
                    </a:cxn>
                    <a:cxn ang="0">
                      <a:pos x="1348" y="251"/>
                    </a:cxn>
                    <a:cxn ang="0">
                      <a:pos x="1587" y="422"/>
                    </a:cxn>
                    <a:cxn ang="0">
                      <a:pos x="1300" y="631"/>
                    </a:cxn>
                    <a:cxn ang="0">
                      <a:pos x="679" y="482"/>
                    </a:cxn>
                    <a:cxn ang="0">
                      <a:pos x="668" y="177"/>
                    </a:cxn>
                    <a:cxn ang="0">
                      <a:pos x="807" y="91"/>
                    </a:cxn>
                    <a:cxn ang="0">
                      <a:pos x="944" y="177"/>
                    </a:cxn>
                    <a:cxn ang="0">
                      <a:pos x="933" y="482"/>
                    </a:cxn>
                    <a:cxn ang="0">
                      <a:pos x="804" y="550"/>
                    </a:cxn>
                    <a:cxn ang="0">
                      <a:pos x="993" y="575"/>
                    </a:cxn>
                    <a:cxn ang="0">
                      <a:pos x="1094" y="370"/>
                    </a:cxn>
                    <a:cxn ang="0">
                      <a:pos x="1054" y="137"/>
                    </a:cxn>
                    <a:cxn ang="0">
                      <a:pos x="890" y="9"/>
                    </a:cxn>
                    <a:cxn ang="0">
                      <a:pos x="665" y="37"/>
                    </a:cxn>
                    <a:cxn ang="0">
                      <a:pos x="531" y="209"/>
                    </a:cxn>
                    <a:cxn ang="0">
                      <a:pos x="535" y="452"/>
                    </a:cxn>
                    <a:cxn ang="0">
                      <a:pos x="670" y="611"/>
                    </a:cxn>
                    <a:cxn ang="0">
                      <a:pos x="403" y="539"/>
                    </a:cxn>
                    <a:cxn ang="0">
                      <a:pos x="216" y="516"/>
                    </a:cxn>
                    <a:cxn ang="0">
                      <a:pos x="123" y="371"/>
                    </a:cxn>
                    <a:cxn ang="0">
                      <a:pos x="160" y="176"/>
                    </a:cxn>
                    <a:cxn ang="0">
                      <a:pos x="337" y="94"/>
                    </a:cxn>
                    <a:cxn ang="0">
                      <a:pos x="383" y="3"/>
                    </a:cxn>
                    <a:cxn ang="0">
                      <a:pos x="130" y="59"/>
                    </a:cxn>
                    <a:cxn ang="0">
                      <a:pos x="6" y="255"/>
                    </a:cxn>
                    <a:cxn ang="0">
                      <a:pos x="41" y="497"/>
                    </a:cxn>
                    <a:cxn ang="0">
                      <a:pos x="215" y="628"/>
                    </a:cxn>
                    <a:cxn ang="0">
                      <a:pos x="458" y="523"/>
                    </a:cxn>
                  </a:cxnLst>
                  <a:rect l="0" t="0" r="r" b="b"/>
                  <a:pathLst>
                    <a:path w="5893" h="641">
                      <a:moveTo>
                        <a:pt x="5686" y="631"/>
                      </a:moveTo>
                      <a:lnTo>
                        <a:pt x="5686" y="369"/>
                      </a:lnTo>
                      <a:lnTo>
                        <a:pt x="5893" y="10"/>
                      </a:lnTo>
                      <a:lnTo>
                        <a:pt x="5764" y="10"/>
                      </a:lnTo>
                      <a:lnTo>
                        <a:pt x="5690" y="169"/>
                      </a:lnTo>
                      <a:lnTo>
                        <a:pt x="5675" y="202"/>
                      </a:lnTo>
                      <a:lnTo>
                        <a:pt x="5661" y="232"/>
                      </a:lnTo>
                      <a:lnTo>
                        <a:pt x="5648" y="262"/>
                      </a:lnTo>
                      <a:lnTo>
                        <a:pt x="5636" y="292"/>
                      </a:lnTo>
                      <a:lnTo>
                        <a:pt x="5635" y="292"/>
                      </a:lnTo>
                      <a:lnTo>
                        <a:pt x="5621" y="261"/>
                      </a:lnTo>
                      <a:lnTo>
                        <a:pt x="5609" y="232"/>
                      </a:lnTo>
                      <a:lnTo>
                        <a:pt x="5596" y="202"/>
                      </a:lnTo>
                      <a:lnTo>
                        <a:pt x="5580" y="170"/>
                      </a:lnTo>
                      <a:lnTo>
                        <a:pt x="5506" y="10"/>
                      </a:lnTo>
                      <a:lnTo>
                        <a:pt x="5377" y="10"/>
                      </a:lnTo>
                      <a:lnTo>
                        <a:pt x="5573" y="372"/>
                      </a:lnTo>
                      <a:lnTo>
                        <a:pt x="5573" y="631"/>
                      </a:lnTo>
                      <a:lnTo>
                        <a:pt x="5686" y="631"/>
                      </a:lnTo>
                      <a:close/>
                      <a:moveTo>
                        <a:pt x="5318" y="523"/>
                      </a:moveTo>
                      <a:lnTo>
                        <a:pt x="5306" y="528"/>
                      </a:lnTo>
                      <a:lnTo>
                        <a:pt x="5293" y="532"/>
                      </a:lnTo>
                      <a:lnTo>
                        <a:pt x="5277" y="536"/>
                      </a:lnTo>
                      <a:lnTo>
                        <a:pt x="5262" y="539"/>
                      </a:lnTo>
                      <a:lnTo>
                        <a:pt x="5245" y="542"/>
                      </a:lnTo>
                      <a:lnTo>
                        <a:pt x="5229" y="544"/>
                      </a:lnTo>
                      <a:lnTo>
                        <a:pt x="5211" y="545"/>
                      </a:lnTo>
                      <a:lnTo>
                        <a:pt x="5194" y="545"/>
                      </a:lnTo>
                      <a:lnTo>
                        <a:pt x="5182" y="545"/>
                      </a:lnTo>
                      <a:lnTo>
                        <a:pt x="5169" y="544"/>
                      </a:lnTo>
                      <a:lnTo>
                        <a:pt x="5157" y="543"/>
                      </a:lnTo>
                      <a:lnTo>
                        <a:pt x="5146" y="541"/>
                      </a:lnTo>
                      <a:lnTo>
                        <a:pt x="5134" y="539"/>
                      </a:lnTo>
                      <a:lnTo>
                        <a:pt x="5124" y="537"/>
                      </a:lnTo>
                      <a:lnTo>
                        <a:pt x="5113" y="534"/>
                      </a:lnTo>
                      <a:lnTo>
                        <a:pt x="5104" y="530"/>
                      </a:lnTo>
                      <a:lnTo>
                        <a:pt x="5093" y="526"/>
                      </a:lnTo>
                      <a:lnTo>
                        <a:pt x="5084" y="522"/>
                      </a:lnTo>
                      <a:lnTo>
                        <a:pt x="5075" y="516"/>
                      </a:lnTo>
                      <a:lnTo>
                        <a:pt x="5067" y="511"/>
                      </a:lnTo>
                      <a:lnTo>
                        <a:pt x="5057" y="505"/>
                      </a:lnTo>
                      <a:lnTo>
                        <a:pt x="5050" y="499"/>
                      </a:lnTo>
                      <a:lnTo>
                        <a:pt x="5042" y="492"/>
                      </a:lnTo>
                      <a:lnTo>
                        <a:pt x="5036" y="486"/>
                      </a:lnTo>
                      <a:lnTo>
                        <a:pt x="5029" y="477"/>
                      </a:lnTo>
                      <a:lnTo>
                        <a:pt x="5022" y="470"/>
                      </a:lnTo>
                      <a:lnTo>
                        <a:pt x="5016" y="462"/>
                      </a:lnTo>
                      <a:lnTo>
                        <a:pt x="5011" y="453"/>
                      </a:lnTo>
                      <a:lnTo>
                        <a:pt x="5006" y="443"/>
                      </a:lnTo>
                      <a:lnTo>
                        <a:pt x="5001" y="434"/>
                      </a:lnTo>
                      <a:lnTo>
                        <a:pt x="4997" y="425"/>
                      </a:lnTo>
                      <a:lnTo>
                        <a:pt x="4993" y="415"/>
                      </a:lnTo>
                      <a:lnTo>
                        <a:pt x="4986" y="393"/>
                      </a:lnTo>
                      <a:lnTo>
                        <a:pt x="4982" y="371"/>
                      </a:lnTo>
                      <a:lnTo>
                        <a:pt x="4979" y="347"/>
                      </a:lnTo>
                      <a:lnTo>
                        <a:pt x="4978" y="322"/>
                      </a:lnTo>
                      <a:lnTo>
                        <a:pt x="4979" y="309"/>
                      </a:lnTo>
                      <a:lnTo>
                        <a:pt x="4979" y="295"/>
                      </a:lnTo>
                      <a:lnTo>
                        <a:pt x="4981" y="282"/>
                      </a:lnTo>
                      <a:lnTo>
                        <a:pt x="4982" y="270"/>
                      </a:lnTo>
                      <a:lnTo>
                        <a:pt x="4985" y="257"/>
                      </a:lnTo>
                      <a:lnTo>
                        <a:pt x="4987" y="246"/>
                      </a:lnTo>
                      <a:lnTo>
                        <a:pt x="4991" y="235"/>
                      </a:lnTo>
                      <a:lnTo>
                        <a:pt x="4995" y="223"/>
                      </a:lnTo>
                      <a:lnTo>
                        <a:pt x="4999" y="213"/>
                      </a:lnTo>
                      <a:lnTo>
                        <a:pt x="5004" y="203"/>
                      </a:lnTo>
                      <a:lnTo>
                        <a:pt x="5008" y="193"/>
                      </a:lnTo>
                      <a:lnTo>
                        <a:pt x="5014" y="184"/>
                      </a:lnTo>
                      <a:lnTo>
                        <a:pt x="5019" y="176"/>
                      </a:lnTo>
                      <a:lnTo>
                        <a:pt x="5026" y="168"/>
                      </a:lnTo>
                      <a:lnTo>
                        <a:pt x="5033" y="159"/>
                      </a:lnTo>
                      <a:lnTo>
                        <a:pt x="5040" y="152"/>
                      </a:lnTo>
                      <a:lnTo>
                        <a:pt x="5047" y="145"/>
                      </a:lnTo>
                      <a:lnTo>
                        <a:pt x="5055" y="139"/>
                      </a:lnTo>
                      <a:lnTo>
                        <a:pt x="5063" y="133"/>
                      </a:lnTo>
                      <a:lnTo>
                        <a:pt x="5072" y="127"/>
                      </a:lnTo>
                      <a:lnTo>
                        <a:pt x="5080" y="121"/>
                      </a:lnTo>
                      <a:lnTo>
                        <a:pt x="5089" y="117"/>
                      </a:lnTo>
                      <a:lnTo>
                        <a:pt x="5098" y="112"/>
                      </a:lnTo>
                      <a:lnTo>
                        <a:pt x="5109" y="109"/>
                      </a:lnTo>
                      <a:lnTo>
                        <a:pt x="5129" y="102"/>
                      </a:lnTo>
                      <a:lnTo>
                        <a:pt x="5150" y="98"/>
                      </a:lnTo>
                      <a:lnTo>
                        <a:pt x="5172" y="95"/>
                      </a:lnTo>
                      <a:lnTo>
                        <a:pt x="5196" y="94"/>
                      </a:lnTo>
                      <a:lnTo>
                        <a:pt x="5215" y="95"/>
                      </a:lnTo>
                      <a:lnTo>
                        <a:pt x="5232" y="96"/>
                      </a:lnTo>
                      <a:lnTo>
                        <a:pt x="5248" y="98"/>
                      </a:lnTo>
                      <a:lnTo>
                        <a:pt x="5264" y="101"/>
                      </a:lnTo>
                      <a:lnTo>
                        <a:pt x="5279" y="105"/>
                      </a:lnTo>
                      <a:lnTo>
                        <a:pt x="5293" y="109"/>
                      </a:lnTo>
                      <a:lnTo>
                        <a:pt x="5305" y="113"/>
                      </a:lnTo>
                      <a:lnTo>
                        <a:pt x="5316" y="118"/>
                      </a:lnTo>
                      <a:lnTo>
                        <a:pt x="5341" y="28"/>
                      </a:lnTo>
                      <a:lnTo>
                        <a:pt x="5332" y="24"/>
                      </a:lnTo>
                      <a:lnTo>
                        <a:pt x="5318" y="19"/>
                      </a:lnTo>
                      <a:lnTo>
                        <a:pt x="5303" y="13"/>
                      </a:lnTo>
                      <a:lnTo>
                        <a:pt x="5285" y="9"/>
                      </a:lnTo>
                      <a:lnTo>
                        <a:pt x="5265" y="6"/>
                      </a:lnTo>
                      <a:lnTo>
                        <a:pt x="5242" y="3"/>
                      </a:lnTo>
                      <a:lnTo>
                        <a:pt x="5218" y="1"/>
                      </a:lnTo>
                      <a:lnTo>
                        <a:pt x="5191" y="0"/>
                      </a:lnTo>
                      <a:lnTo>
                        <a:pt x="5173" y="1"/>
                      </a:lnTo>
                      <a:lnTo>
                        <a:pt x="5156" y="2"/>
                      </a:lnTo>
                      <a:lnTo>
                        <a:pt x="5139" y="4"/>
                      </a:lnTo>
                      <a:lnTo>
                        <a:pt x="5122" y="6"/>
                      </a:lnTo>
                      <a:lnTo>
                        <a:pt x="5106" y="9"/>
                      </a:lnTo>
                      <a:lnTo>
                        <a:pt x="5090" y="13"/>
                      </a:lnTo>
                      <a:lnTo>
                        <a:pt x="5075" y="17"/>
                      </a:lnTo>
                      <a:lnTo>
                        <a:pt x="5059" y="23"/>
                      </a:lnTo>
                      <a:lnTo>
                        <a:pt x="5045" y="29"/>
                      </a:lnTo>
                      <a:lnTo>
                        <a:pt x="5031" y="35"/>
                      </a:lnTo>
                      <a:lnTo>
                        <a:pt x="5016" y="42"/>
                      </a:lnTo>
                      <a:lnTo>
                        <a:pt x="5003" y="50"/>
                      </a:lnTo>
                      <a:lnTo>
                        <a:pt x="4989" y="59"/>
                      </a:lnTo>
                      <a:lnTo>
                        <a:pt x="4977" y="68"/>
                      </a:lnTo>
                      <a:lnTo>
                        <a:pt x="4966" y="77"/>
                      </a:lnTo>
                      <a:lnTo>
                        <a:pt x="4955" y="87"/>
                      </a:lnTo>
                      <a:lnTo>
                        <a:pt x="4943" y="99"/>
                      </a:lnTo>
                      <a:lnTo>
                        <a:pt x="4933" y="110"/>
                      </a:lnTo>
                      <a:lnTo>
                        <a:pt x="4924" y="122"/>
                      </a:lnTo>
                      <a:lnTo>
                        <a:pt x="4914" y="135"/>
                      </a:lnTo>
                      <a:lnTo>
                        <a:pt x="4906" y="148"/>
                      </a:lnTo>
                      <a:lnTo>
                        <a:pt x="4898" y="162"/>
                      </a:lnTo>
                      <a:lnTo>
                        <a:pt x="4891" y="176"/>
                      </a:lnTo>
                      <a:lnTo>
                        <a:pt x="4885" y="190"/>
                      </a:lnTo>
                      <a:lnTo>
                        <a:pt x="4879" y="206"/>
                      </a:lnTo>
                      <a:lnTo>
                        <a:pt x="4873" y="222"/>
                      </a:lnTo>
                      <a:lnTo>
                        <a:pt x="4869" y="239"/>
                      </a:lnTo>
                      <a:lnTo>
                        <a:pt x="4866" y="255"/>
                      </a:lnTo>
                      <a:lnTo>
                        <a:pt x="4863" y="273"/>
                      </a:lnTo>
                      <a:lnTo>
                        <a:pt x="4861" y="290"/>
                      </a:lnTo>
                      <a:lnTo>
                        <a:pt x="4860" y="309"/>
                      </a:lnTo>
                      <a:lnTo>
                        <a:pt x="4859" y="328"/>
                      </a:lnTo>
                      <a:lnTo>
                        <a:pt x="4860" y="346"/>
                      </a:lnTo>
                      <a:lnTo>
                        <a:pt x="4861" y="362"/>
                      </a:lnTo>
                      <a:lnTo>
                        <a:pt x="4862" y="380"/>
                      </a:lnTo>
                      <a:lnTo>
                        <a:pt x="4865" y="395"/>
                      </a:lnTo>
                      <a:lnTo>
                        <a:pt x="4868" y="412"/>
                      </a:lnTo>
                      <a:lnTo>
                        <a:pt x="4871" y="427"/>
                      </a:lnTo>
                      <a:lnTo>
                        <a:pt x="4876" y="441"/>
                      </a:lnTo>
                      <a:lnTo>
                        <a:pt x="4881" y="457"/>
                      </a:lnTo>
                      <a:lnTo>
                        <a:pt x="4887" y="470"/>
                      </a:lnTo>
                      <a:lnTo>
                        <a:pt x="4893" y="484"/>
                      </a:lnTo>
                      <a:lnTo>
                        <a:pt x="4900" y="497"/>
                      </a:lnTo>
                      <a:lnTo>
                        <a:pt x="4907" y="509"/>
                      </a:lnTo>
                      <a:lnTo>
                        <a:pt x="4915" y="522"/>
                      </a:lnTo>
                      <a:lnTo>
                        <a:pt x="4925" y="534"/>
                      </a:lnTo>
                      <a:lnTo>
                        <a:pt x="4934" y="544"/>
                      </a:lnTo>
                      <a:lnTo>
                        <a:pt x="4943" y="555"/>
                      </a:lnTo>
                      <a:lnTo>
                        <a:pt x="4955" y="565"/>
                      </a:lnTo>
                      <a:lnTo>
                        <a:pt x="4965" y="574"/>
                      </a:lnTo>
                      <a:lnTo>
                        <a:pt x="4977" y="583"/>
                      </a:lnTo>
                      <a:lnTo>
                        <a:pt x="4989" y="592"/>
                      </a:lnTo>
                      <a:lnTo>
                        <a:pt x="5002" y="599"/>
                      </a:lnTo>
                      <a:lnTo>
                        <a:pt x="5015" y="606"/>
                      </a:lnTo>
                      <a:lnTo>
                        <a:pt x="5029" y="612"/>
                      </a:lnTo>
                      <a:lnTo>
                        <a:pt x="5043" y="618"/>
                      </a:lnTo>
                      <a:lnTo>
                        <a:pt x="5058" y="623"/>
                      </a:lnTo>
                      <a:lnTo>
                        <a:pt x="5074" y="628"/>
                      </a:lnTo>
                      <a:lnTo>
                        <a:pt x="5089" y="632"/>
                      </a:lnTo>
                      <a:lnTo>
                        <a:pt x="5106" y="635"/>
                      </a:lnTo>
                      <a:lnTo>
                        <a:pt x="5122" y="637"/>
                      </a:lnTo>
                      <a:lnTo>
                        <a:pt x="5139" y="639"/>
                      </a:lnTo>
                      <a:lnTo>
                        <a:pt x="5158" y="640"/>
                      </a:lnTo>
                      <a:lnTo>
                        <a:pt x="5175" y="641"/>
                      </a:lnTo>
                      <a:lnTo>
                        <a:pt x="5203" y="640"/>
                      </a:lnTo>
                      <a:lnTo>
                        <a:pt x="5229" y="638"/>
                      </a:lnTo>
                      <a:lnTo>
                        <a:pt x="5253" y="635"/>
                      </a:lnTo>
                      <a:lnTo>
                        <a:pt x="5274" y="632"/>
                      </a:lnTo>
                      <a:lnTo>
                        <a:pt x="5294" y="628"/>
                      </a:lnTo>
                      <a:lnTo>
                        <a:pt x="5310" y="622"/>
                      </a:lnTo>
                      <a:lnTo>
                        <a:pt x="5324" y="617"/>
                      </a:lnTo>
                      <a:lnTo>
                        <a:pt x="5337" y="612"/>
                      </a:lnTo>
                      <a:lnTo>
                        <a:pt x="5318" y="523"/>
                      </a:lnTo>
                      <a:close/>
                      <a:moveTo>
                        <a:pt x="4374" y="631"/>
                      </a:moveTo>
                      <a:lnTo>
                        <a:pt x="4374" y="408"/>
                      </a:lnTo>
                      <a:lnTo>
                        <a:pt x="4374" y="371"/>
                      </a:lnTo>
                      <a:lnTo>
                        <a:pt x="4374" y="335"/>
                      </a:lnTo>
                      <a:lnTo>
                        <a:pt x="4374" y="301"/>
                      </a:lnTo>
                      <a:lnTo>
                        <a:pt x="4373" y="269"/>
                      </a:lnTo>
                      <a:lnTo>
                        <a:pt x="4372" y="237"/>
                      </a:lnTo>
                      <a:lnTo>
                        <a:pt x="4371" y="205"/>
                      </a:lnTo>
                      <a:lnTo>
                        <a:pt x="4370" y="175"/>
                      </a:lnTo>
                      <a:lnTo>
                        <a:pt x="4369" y="144"/>
                      </a:lnTo>
                      <a:lnTo>
                        <a:pt x="4371" y="144"/>
                      </a:lnTo>
                      <a:lnTo>
                        <a:pt x="4383" y="170"/>
                      </a:lnTo>
                      <a:lnTo>
                        <a:pt x="4396" y="198"/>
                      </a:lnTo>
                      <a:lnTo>
                        <a:pt x="4410" y="224"/>
                      </a:lnTo>
                      <a:lnTo>
                        <a:pt x="4423" y="251"/>
                      </a:lnTo>
                      <a:lnTo>
                        <a:pt x="4438" y="279"/>
                      </a:lnTo>
                      <a:lnTo>
                        <a:pt x="4453" y="306"/>
                      </a:lnTo>
                      <a:lnTo>
                        <a:pt x="4468" y="332"/>
                      </a:lnTo>
                      <a:lnTo>
                        <a:pt x="4483" y="358"/>
                      </a:lnTo>
                      <a:lnTo>
                        <a:pt x="4644" y="631"/>
                      </a:lnTo>
                      <a:lnTo>
                        <a:pt x="4761" y="631"/>
                      </a:lnTo>
                      <a:lnTo>
                        <a:pt x="4761" y="10"/>
                      </a:lnTo>
                      <a:lnTo>
                        <a:pt x="4657" y="10"/>
                      </a:lnTo>
                      <a:lnTo>
                        <a:pt x="4657" y="226"/>
                      </a:lnTo>
                      <a:lnTo>
                        <a:pt x="4657" y="261"/>
                      </a:lnTo>
                      <a:lnTo>
                        <a:pt x="4658" y="295"/>
                      </a:lnTo>
                      <a:lnTo>
                        <a:pt x="4658" y="328"/>
                      </a:lnTo>
                      <a:lnTo>
                        <a:pt x="4659" y="360"/>
                      </a:lnTo>
                      <a:lnTo>
                        <a:pt x="4661" y="391"/>
                      </a:lnTo>
                      <a:lnTo>
                        <a:pt x="4662" y="422"/>
                      </a:lnTo>
                      <a:lnTo>
                        <a:pt x="4665" y="453"/>
                      </a:lnTo>
                      <a:lnTo>
                        <a:pt x="4667" y="484"/>
                      </a:lnTo>
                      <a:lnTo>
                        <a:pt x="4665" y="485"/>
                      </a:lnTo>
                      <a:lnTo>
                        <a:pt x="4653" y="459"/>
                      </a:lnTo>
                      <a:lnTo>
                        <a:pt x="4642" y="433"/>
                      </a:lnTo>
                      <a:lnTo>
                        <a:pt x="4630" y="407"/>
                      </a:lnTo>
                      <a:lnTo>
                        <a:pt x="4616" y="381"/>
                      </a:lnTo>
                      <a:lnTo>
                        <a:pt x="4603" y="355"/>
                      </a:lnTo>
                      <a:lnTo>
                        <a:pt x="4589" y="328"/>
                      </a:lnTo>
                      <a:lnTo>
                        <a:pt x="4574" y="302"/>
                      </a:lnTo>
                      <a:lnTo>
                        <a:pt x="4559" y="277"/>
                      </a:lnTo>
                      <a:lnTo>
                        <a:pt x="4399" y="10"/>
                      </a:lnTo>
                      <a:lnTo>
                        <a:pt x="4270" y="10"/>
                      </a:lnTo>
                      <a:lnTo>
                        <a:pt x="4270" y="631"/>
                      </a:lnTo>
                      <a:lnTo>
                        <a:pt x="4374" y="631"/>
                      </a:lnTo>
                      <a:close/>
                      <a:moveTo>
                        <a:pt x="3827" y="369"/>
                      </a:moveTo>
                      <a:lnTo>
                        <a:pt x="3876" y="216"/>
                      </a:lnTo>
                      <a:lnTo>
                        <a:pt x="3884" y="187"/>
                      </a:lnTo>
                      <a:lnTo>
                        <a:pt x="3891" y="158"/>
                      </a:lnTo>
                      <a:lnTo>
                        <a:pt x="3898" y="129"/>
                      </a:lnTo>
                      <a:lnTo>
                        <a:pt x="3905" y="100"/>
                      </a:lnTo>
                      <a:lnTo>
                        <a:pt x="3908" y="100"/>
                      </a:lnTo>
                      <a:lnTo>
                        <a:pt x="3915" y="128"/>
                      </a:lnTo>
                      <a:lnTo>
                        <a:pt x="3922" y="157"/>
                      </a:lnTo>
                      <a:lnTo>
                        <a:pt x="3930" y="187"/>
                      </a:lnTo>
                      <a:lnTo>
                        <a:pt x="3938" y="217"/>
                      </a:lnTo>
                      <a:lnTo>
                        <a:pt x="3988" y="369"/>
                      </a:lnTo>
                      <a:lnTo>
                        <a:pt x="3827" y="369"/>
                      </a:lnTo>
                      <a:close/>
                      <a:moveTo>
                        <a:pt x="4006" y="456"/>
                      </a:moveTo>
                      <a:lnTo>
                        <a:pt x="4063" y="631"/>
                      </a:lnTo>
                      <a:lnTo>
                        <a:pt x="4184" y="631"/>
                      </a:lnTo>
                      <a:lnTo>
                        <a:pt x="3983" y="10"/>
                      </a:lnTo>
                      <a:lnTo>
                        <a:pt x="3839" y="10"/>
                      </a:lnTo>
                      <a:lnTo>
                        <a:pt x="3639" y="631"/>
                      </a:lnTo>
                      <a:lnTo>
                        <a:pt x="3756" y="631"/>
                      </a:lnTo>
                      <a:lnTo>
                        <a:pt x="3809" y="456"/>
                      </a:lnTo>
                      <a:lnTo>
                        <a:pt x="4006" y="456"/>
                      </a:lnTo>
                      <a:close/>
                      <a:moveTo>
                        <a:pt x="3389" y="631"/>
                      </a:moveTo>
                      <a:lnTo>
                        <a:pt x="3502" y="631"/>
                      </a:lnTo>
                      <a:lnTo>
                        <a:pt x="3502" y="105"/>
                      </a:lnTo>
                      <a:lnTo>
                        <a:pt x="3680" y="105"/>
                      </a:lnTo>
                      <a:lnTo>
                        <a:pt x="3680" y="10"/>
                      </a:lnTo>
                      <a:lnTo>
                        <a:pt x="3211" y="10"/>
                      </a:lnTo>
                      <a:lnTo>
                        <a:pt x="3211" y="105"/>
                      </a:lnTo>
                      <a:lnTo>
                        <a:pt x="3389" y="105"/>
                      </a:lnTo>
                      <a:lnTo>
                        <a:pt x="3389" y="631"/>
                      </a:lnTo>
                      <a:close/>
                      <a:moveTo>
                        <a:pt x="2906" y="631"/>
                      </a:moveTo>
                      <a:lnTo>
                        <a:pt x="3275" y="631"/>
                      </a:lnTo>
                      <a:lnTo>
                        <a:pt x="3275" y="536"/>
                      </a:lnTo>
                      <a:lnTo>
                        <a:pt x="3020" y="536"/>
                      </a:lnTo>
                      <a:lnTo>
                        <a:pt x="3020" y="10"/>
                      </a:lnTo>
                      <a:lnTo>
                        <a:pt x="2906" y="10"/>
                      </a:lnTo>
                      <a:lnTo>
                        <a:pt x="2906" y="631"/>
                      </a:lnTo>
                      <a:close/>
                      <a:moveTo>
                        <a:pt x="2293" y="10"/>
                      </a:moveTo>
                      <a:lnTo>
                        <a:pt x="2293" y="365"/>
                      </a:lnTo>
                      <a:lnTo>
                        <a:pt x="2293" y="383"/>
                      </a:lnTo>
                      <a:lnTo>
                        <a:pt x="2294" y="400"/>
                      </a:lnTo>
                      <a:lnTo>
                        <a:pt x="2295" y="417"/>
                      </a:lnTo>
                      <a:lnTo>
                        <a:pt x="2297" y="433"/>
                      </a:lnTo>
                      <a:lnTo>
                        <a:pt x="2299" y="449"/>
                      </a:lnTo>
                      <a:lnTo>
                        <a:pt x="2303" y="463"/>
                      </a:lnTo>
                      <a:lnTo>
                        <a:pt x="2306" y="477"/>
                      </a:lnTo>
                      <a:lnTo>
                        <a:pt x="2310" y="491"/>
                      </a:lnTo>
                      <a:lnTo>
                        <a:pt x="2314" y="503"/>
                      </a:lnTo>
                      <a:lnTo>
                        <a:pt x="2319" y="515"/>
                      </a:lnTo>
                      <a:lnTo>
                        <a:pt x="2324" y="528"/>
                      </a:lnTo>
                      <a:lnTo>
                        <a:pt x="2330" y="538"/>
                      </a:lnTo>
                      <a:lnTo>
                        <a:pt x="2336" y="548"/>
                      </a:lnTo>
                      <a:lnTo>
                        <a:pt x="2343" y="559"/>
                      </a:lnTo>
                      <a:lnTo>
                        <a:pt x="2350" y="568"/>
                      </a:lnTo>
                      <a:lnTo>
                        <a:pt x="2357" y="576"/>
                      </a:lnTo>
                      <a:lnTo>
                        <a:pt x="2365" y="584"/>
                      </a:lnTo>
                      <a:lnTo>
                        <a:pt x="2373" y="592"/>
                      </a:lnTo>
                      <a:lnTo>
                        <a:pt x="2383" y="599"/>
                      </a:lnTo>
                      <a:lnTo>
                        <a:pt x="2392" y="605"/>
                      </a:lnTo>
                      <a:lnTo>
                        <a:pt x="2401" y="611"/>
                      </a:lnTo>
                      <a:lnTo>
                        <a:pt x="2411" y="616"/>
                      </a:lnTo>
                      <a:lnTo>
                        <a:pt x="2422" y="621"/>
                      </a:lnTo>
                      <a:lnTo>
                        <a:pt x="2432" y="625"/>
                      </a:lnTo>
                      <a:lnTo>
                        <a:pt x="2443" y="629"/>
                      </a:lnTo>
                      <a:lnTo>
                        <a:pt x="2455" y="633"/>
                      </a:lnTo>
                      <a:lnTo>
                        <a:pt x="2466" y="635"/>
                      </a:lnTo>
                      <a:lnTo>
                        <a:pt x="2478" y="637"/>
                      </a:lnTo>
                      <a:lnTo>
                        <a:pt x="2503" y="640"/>
                      </a:lnTo>
                      <a:lnTo>
                        <a:pt x="2530" y="641"/>
                      </a:lnTo>
                      <a:lnTo>
                        <a:pt x="2543" y="641"/>
                      </a:lnTo>
                      <a:lnTo>
                        <a:pt x="2556" y="640"/>
                      </a:lnTo>
                      <a:lnTo>
                        <a:pt x="2570" y="639"/>
                      </a:lnTo>
                      <a:lnTo>
                        <a:pt x="2583" y="637"/>
                      </a:lnTo>
                      <a:lnTo>
                        <a:pt x="2595" y="635"/>
                      </a:lnTo>
                      <a:lnTo>
                        <a:pt x="2608" y="632"/>
                      </a:lnTo>
                      <a:lnTo>
                        <a:pt x="2619" y="629"/>
                      </a:lnTo>
                      <a:lnTo>
                        <a:pt x="2631" y="624"/>
                      </a:lnTo>
                      <a:lnTo>
                        <a:pt x="2643" y="620"/>
                      </a:lnTo>
                      <a:lnTo>
                        <a:pt x="2653" y="615"/>
                      </a:lnTo>
                      <a:lnTo>
                        <a:pt x="2663" y="610"/>
                      </a:lnTo>
                      <a:lnTo>
                        <a:pt x="2673" y="604"/>
                      </a:lnTo>
                      <a:lnTo>
                        <a:pt x="2683" y="598"/>
                      </a:lnTo>
                      <a:lnTo>
                        <a:pt x="2692" y="591"/>
                      </a:lnTo>
                      <a:lnTo>
                        <a:pt x="2701" y="582"/>
                      </a:lnTo>
                      <a:lnTo>
                        <a:pt x="2709" y="574"/>
                      </a:lnTo>
                      <a:lnTo>
                        <a:pt x="2718" y="566"/>
                      </a:lnTo>
                      <a:lnTo>
                        <a:pt x="2725" y="557"/>
                      </a:lnTo>
                      <a:lnTo>
                        <a:pt x="2732" y="546"/>
                      </a:lnTo>
                      <a:lnTo>
                        <a:pt x="2738" y="536"/>
                      </a:lnTo>
                      <a:lnTo>
                        <a:pt x="2744" y="525"/>
                      </a:lnTo>
                      <a:lnTo>
                        <a:pt x="2750" y="513"/>
                      </a:lnTo>
                      <a:lnTo>
                        <a:pt x="2755" y="501"/>
                      </a:lnTo>
                      <a:lnTo>
                        <a:pt x="2760" y="489"/>
                      </a:lnTo>
                      <a:lnTo>
                        <a:pt x="2764" y="475"/>
                      </a:lnTo>
                      <a:lnTo>
                        <a:pt x="2767" y="461"/>
                      </a:lnTo>
                      <a:lnTo>
                        <a:pt x="2770" y="446"/>
                      </a:lnTo>
                      <a:lnTo>
                        <a:pt x="2772" y="431"/>
                      </a:lnTo>
                      <a:lnTo>
                        <a:pt x="2774" y="416"/>
                      </a:lnTo>
                      <a:lnTo>
                        <a:pt x="2776" y="399"/>
                      </a:lnTo>
                      <a:lnTo>
                        <a:pt x="2777" y="383"/>
                      </a:lnTo>
                      <a:lnTo>
                        <a:pt x="2777" y="364"/>
                      </a:lnTo>
                      <a:lnTo>
                        <a:pt x="2777" y="10"/>
                      </a:lnTo>
                      <a:lnTo>
                        <a:pt x="2664" y="10"/>
                      </a:lnTo>
                      <a:lnTo>
                        <a:pt x="2664" y="372"/>
                      </a:lnTo>
                      <a:lnTo>
                        <a:pt x="2663" y="394"/>
                      </a:lnTo>
                      <a:lnTo>
                        <a:pt x="2661" y="415"/>
                      </a:lnTo>
                      <a:lnTo>
                        <a:pt x="2659" y="433"/>
                      </a:lnTo>
                      <a:lnTo>
                        <a:pt x="2655" y="451"/>
                      </a:lnTo>
                      <a:lnTo>
                        <a:pt x="2650" y="467"/>
                      </a:lnTo>
                      <a:lnTo>
                        <a:pt x="2644" y="481"/>
                      </a:lnTo>
                      <a:lnTo>
                        <a:pt x="2638" y="495"/>
                      </a:lnTo>
                      <a:lnTo>
                        <a:pt x="2629" y="506"/>
                      </a:lnTo>
                      <a:lnTo>
                        <a:pt x="2620" y="516"/>
                      </a:lnTo>
                      <a:lnTo>
                        <a:pt x="2611" y="526"/>
                      </a:lnTo>
                      <a:lnTo>
                        <a:pt x="2600" y="533"/>
                      </a:lnTo>
                      <a:lnTo>
                        <a:pt x="2588" y="539"/>
                      </a:lnTo>
                      <a:lnTo>
                        <a:pt x="2576" y="544"/>
                      </a:lnTo>
                      <a:lnTo>
                        <a:pt x="2563" y="547"/>
                      </a:lnTo>
                      <a:lnTo>
                        <a:pt x="2548" y="549"/>
                      </a:lnTo>
                      <a:lnTo>
                        <a:pt x="2534" y="549"/>
                      </a:lnTo>
                      <a:lnTo>
                        <a:pt x="2519" y="549"/>
                      </a:lnTo>
                      <a:lnTo>
                        <a:pt x="2506" y="547"/>
                      </a:lnTo>
                      <a:lnTo>
                        <a:pt x="2493" y="543"/>
                      </a:lnTo>
                      <a:lnTo>
                        <a:pt x="2481" y="539"/>
                      </a:lnTo>
                      <a:lnTo>
                        <a:pt x="2470" y="533"/>
                      </a:lnTo>
                      <a:lnTo>
                        <a:pt x="2460" y="526"/>
                      </a:lnTo>
                      <a:lnTo>
                        <a:pt x="2449" y="516"/>
                      </a:lnTo>
                      <a:lnTo>
                        <a:pt x="2441" y="506"/>
                      </a:lnTo>
                      <a:lnTo>
                        <a:pt x="2433" y="495"/>
                      </a:lnTo>
                      <a:lnTo>
                        <a:pt x="2426" y="481"/>
                      </a:lnTo>
                      <a:lnTo>
                        <a:pt x="2421" y="467"/>
                      </a:lnTo>
                      <a:lnTo>
                        <a:pt x="2416" y="451"/>
                      </a:lnTo>
                      <a:lnTo>
                        <a:pt x="2411" y="433"/>
                      </a:lnTo>
                      <a:lnTo>
                        <a:pt x="2408" y="415"/>
                      </a:lnTo>
                      <a:lnTo>
                        <a:pt x="2406" y="394"/>
                      </a:lnTo>
                      <a:lnTo>
                        <a:pt x="2406" y="372"/>
                      </a:lnTo>
                      <a:lnTo>
                        <a:pt x="2406" y="10"/>
                      </a:lnTo>
                      <a:lnTo>
                        <a:pt x="2293" y="10"/>
                      </a:lnTo>
                      <a:close/>
                      <a:moveTo>
                        <a:pt x="1789" y="601"/>
                      </a:moveTo>
                      <a:lnTo>
                        <a:pt x="1803" y="609"/>
                      </a:lnTo>
                      <a:lnTo>
                        <a:pt x="1821" y="616"/>
                      </a:lnTo>
                      <a:lnTo>
                        <a:pt x="1840" y="622"/>
                      </a:lnTo>
                      <a:lnTo>
                        <a:pt x="1861" y="629"/>
                      </a:lnTo>
                      <a:lnTo>
                        <a:pt x="1883" y="634"/>
                      </a:lnTo>
                      <a:lnTo>
                        <a:pt x="1908" y="637"/>
                      </a:lnTo>
                      <a:lnTo>
                        <a:pt x="1932" y="640"/>
                      </a:lnTo>
                      <a:lnTo>
                        <a:pt x="1956" y="641"/>
                      </a:lnTo>
                      <a:lnTo>
                        <a:pt x="1986" y="640"/>
                      </a:lnTo>
                      <a:lnTo>
                        <a:pt x="2013" y="637"/>
                      </a:lnTo>
                      <a:lnTo>
                        <a:pt x="2025" y="635"/>
                      </a:lnTo>
                      <a:lnTo>
                        <a:pt x="2037" y="632"/>
                      </a:lnTo>
                      <a:lnTo>
                        <a:pt x="2050" y="629"/>
                      </a:lnTo>
                      <a:lnTo>
                        <a:pt x="2061" y="625"/>
                      </a:lnTo>
                      <a:lnTo>
                        <a:pt x="2071" y="621"/>
                      </a:lnTo>
                      <a:lnTo>
                        <a:pt x="2082" y="617"/>
                      </a:lnTo>
                      <a:lnTo>
                        <a:pt x="2092" y="613"/>
                      </a:lnTo>
                      <a:lnTo>
                        <a:pt x="2101" y="608"/>
                      </a:lnTo>
                      <a:lnTo>
                        <a:pt x="2110" y="603"/>
                      </a:lnTo>
                      <a:lnTo>
                        <a:pt x="2119" y="597"/>
                      </a:lnTo>
                      <a:lnTo>
                        <a:pt x="2127" y="591"/>
                      </a:lnTo>
                      <a:lnTo>
                        <a:pt x="2134" y="584"/>
                      </a:lnTo>
                      <a:lnTo>
                        <a:pt x="2141" y="578"/>
                      </a:lnTo>
                      <a:lnTo>
                        <a:pt x="2147" y="571"/>
                      </a:lnTo>
                      <a:lnTo>
                        <a:pt x="2154" y="564"/>
                      </a:lnTo>
                      <a:lnTo>
                        <a:pt x="2160" y="557"/>
                      </a:lnTo>
                      <a:lnTo>
                        <a:pt x="2170" y="541"/>
                      </a:lnTo>
                      <a:lnTo>
                        <a:pt x="2177" y="526"/>
                      </a:lnTo>
                      <a:lnTo>
                        <a:pt x="2183" y="508"/>
                      </a:lnTo>
                      <a:lnTo>
                        <a:pt x="2189" y="491"/>
                      </a:lnTo>
                      <a:lnTo>
                        <a:pt x="2191" y="472"/>
                      </a:lnTo>
                      <a:lnTo>
                        <a:pt x="2192" y="454"/>
                      </a:lnTo>
                      <a:lnTo>
                        <a:pt x="2192" y="437"/>
                      </a:lnTo>
                      <a:lnTo>
                        <a:pt x="2190" y="422"/>
                      </a:lnTo>
                      <a:lnTo>
                        <a:pt x="2186" y="407"/>
                      </a:lnTo>
                      <a:lnTo>
                        <a:pt x="2182" y="393"/>
                      </a:lnTo>
                      <a:lnTo>
                        <a:pt x="2176" y="380"/>
                      </a:lnTo>
                      <a:lnTo>
                        <a:pt x="2170" y="367"/>
                      </a:lnTo>
                      <a:lnTo>
                        <a:pt x="2162" y="355"/>
                      </a:lnTo>
                      <a:lnTo>
                        <a:pt x="2153" y="344"/>
                      </a:lnTo>
                      <a:lnTo>
                        <a:pt x="2142" y="332"/>
                      </a:lnTo>
                      <a:lnTo>
                        <a:pt x="2130" y="322"/>
                      </a:lnTo>
                      <a:lnTo>
                        <a:pt x="2117" y="313"/>
                      </a:lnTo>
                      <a:lnTo>
                        <a:pt x="2102" y="303"/>
                      </a:lnTo>
                      <a:lnTo>
                        <a:pt x="2087" y="294"/>
                      </a:lnTo>
                      <a:lnTo>
                        <a:pt x="2070" y="286"/>
                      </a:lnTo>
                      <a:lnTo>
                        <a:pt x="2052" y="278"/>
                      </a:lnTo>
                      <a:lnTo>
                        <a:pt x="2032" y="270"/>
                      </a:lnTo>
                      <a:lnTo>
                        <a:pt x="2004" y="258"/>
                      </a:lnTo>
                      <a:lnTo>
                        <a:pt x="1979" y="247"/>
                      </a:lnTo>
                      <a:lnTo>
                        <a:pt x="1969" y="242"/>
                      </a:lnTo>
                      <a:lnTo>
                        <a:pt x="1958" y="236"/>
                      </a:lnTo>
                      <a:lnTo>
                        <a:pt x="1950" y="230"/>
                      </a:lnTo>
                      <a:lnTo>
                        <a:pt x="1942" y="224"/>
                      </a:lnTo>
                      <a:lnTo>
                        <a:pt x="1936" y="219"/>
                      </a:lnTo>
                      <a:lnTo>
                        <a:pt x="1930" y="213"/>
                      </a:lnTo>
                      <a:lnTo>
                        <a:pt x="1924" y="206"/>
                      </a:lnTo>
                      <a:lnTo>
                        <a:pt x="1920" y="200"/>
                      </a:lnTo>
                      <a:lnTo>
                        <a:pt x="1917" y="192"/>
                      </a:lnTo>
                      <a:lnTo>
                        <a:pt x="1915" y="184"/>
                      </a:lnTo>
                      <a:lnTo>
                        <a:pt x="1914" y="177"/>
                      </a:lnTo>
                      <a:lnTo>
                        <a:pt x="1914" y="168"/>
                      </a:lnTo>
                      <a:lnTo>
                        <a:pt x="1914" y="162"/>
                      </a:lnTo>
                      <a:lnTo>
                        <a:pt x="1915" y="154"/>
                      </a:lnTo>
                      <a:lnTo>
                        <a:pt x="1917" y="147"/>
                      </a:lnTo>
                      <a:lnTo>
                        <a:pt x="1919" y="141"/>
                      </a:lnTo>
                      <a:lnTo>
                        <a:pt x="1923" y="135"/>
                      </a:lnTo>
                      <a:lnTo>
                        <a:pt x="1928" y="129"/>
                      </a:lnTo>
                      <a:lnTo>
                        <a:pt x="1933" y="122"/>
                      </a:lnTo>
                      <a:lnTo>
                        <a:pt x="1938" y="117"/>
                      </a:lnTo>
                      <a:lnTo>
                        <a:pt x="1945" y="112"/>
                      </a:lnTo>
                      <a:lnTo>
                        <a:pt x="1952" y="107"/>
                      </a:lnTo>
                      <a:lnTo>
                        <a:pt x="1960" y="103"/>
                      </a:lnTo>
                      <a:lnTo>
                        <a:pt x="1970" y="100"/>
                      </a:lnTo>
                      <a:lnTo>
                        <a:pt x="1980" y="97"/>
                      </a:lnTo>
                      <a:lnTo>
                        <a:pt x="1991" y="95"/>
                      </a:lnTo>
                      <a:lnTo>
                        <a:pt x="2004" y="94"/>
                      </a:lnTo>
                      <a:lnTo>
                        <a:pt x="2016" y="94"/>
                      </a:lnTo>
                      <a:lnTo>
                        <a:pt x="2037" y="94"/>
                      </a:lnTo>
                      <a:lnTo>
                        <a:pt x="2057" y="96"/>
                      </a:lnTo>
                      <a:lnTo>
                        <a:pt x="2075" y="100"/>
                      </a:lnTo>
                      <a:lnTo>
                        <a:pt x="2092" y="104"/>
                      </a:lnTo>
                      <a:lnTo>
                        <a:pt x="2106" y="108"/>
                      </a:lnTo>
                      <a:lnTo>
                        <a:pt x="2120" y="113"/>
                      </a:lnTo>
                      <a:lnTo>
                        <a:pt x="2131" y="118"/>
                      </a:lnTo>
                      <a:lnTo>
                        <a:pt x="2140" y="122"/>
                      </a:lnTo>
                      <a:lnTo>
                        <a:pt x="2167" y="31"/>
                      </a:lnTo>
                      <a:lnTo>
                        <a:pt x="2155" y="25"/>
                      </a:lnTo>
                      <a:lnTo>
                        <a:pt x="2139" y="20"/>
                      </a:lnTo>
                      <a:lnTo>
                        <a:pt x="2124" y="14"/>
                      </a:lnTo>
                      <a:lnTo>
                        <a:pt x="2106" y="9"/>
                      </a:lnTo>
                      <a:lnTo>
                        <a:pt x="2087" y="6"/>
                      </a:lnTo>
                      <a:lnTo>
                        <a:pt x="2065" y="3"/>
                      </a:lnTo>
                      <a:lnTo>
                        <a:pt x="2043" y="1"/>
                      </a:lnTo>
                      <a:lnTo>
                        <a:pt x="2019" y="0"/>
                      </a:lnTo>
                      <a:lnTo>
                        <a:pt x="1994" y="1"/>
                      </a:lnTo>
                      <a:lnTo>
                        <a:pt x="1971" y="4"/>
                      </a:lnTo>
                      <a:lnTo>
                        <a:pt x="1948" y="8"/>
                      </a:lnTo>
                      <a:lnTo>
                        <a:pt x="1928" y="14"/>
                      </a:lnTo>
                      <a:lnTo>
                        <a:pt x="1908" y="22"/>
                      </a:lnTo>
                      <a:lnTo>
                        <a:pt x="1890" y="30"/>
                      </a:lnTo>
                      <a:lnTo>
                        <a:pt x="1873" y="40"/>
                      </a:lnTo>
                      <a:lnTo>
                        <a:pt x="1859" y="51"/>
                      </a:lnTo>
                      <a:lnTo>
                        <a:pt x="1845" y="64"/>
                      </a:lnTo>
                      <a:lnTo>
                        <a:pt x="1833" y="77"/>
                      </a:lnTo>
                      <a:lnTo>
                        <a:pt x="1823" y="93"/>
                      </a:lnTo>
                      <a:lnTo>
                        <a:pt x="1815" y="108"/>
                      </a:lnTo>
                      <a:lnTo>
                        <a:pt x="1808" y="124"/>
                      </a:lnTo>
                      <a:lnTo>
                        <a:pt x="1803" y="142"/>
                      </a:lnTo>
                      <a:lnTo>
                        <a:pt x="1800" y="159"/>
                      </a:lnTo>
                      <a:lnTo>
                        <a:pt x="1799" y="179"/>
                      </a:lnTo>
                      <a:lnTo>
                        <a:pt x="1800" y="194"/>
                      </a:lnTo>
                      <a:lnTo>
                        <a:pt x="1802" y="211"/>
                      </a:lnTo>
                      <a:lnTo>
                        <a:pt x="1806" y="225"/>
                      </a:lnTo>
                      <a:lnTo>
                        <a:pt x="1811" y="240"/>
                      </a:lnTo>
                      <a:lnTo>
                        <a:pt x="1818" y="253"/>
                      </a:lnTo>
                      <a:lnTo>
                        <a:pt x="1825" y="265"/>
                      </a:lnTo>
                      <a:lnTo>
                        <a:pt x="1834" y="277"/>
                      </a:lnTo>
                      <a:lnTo>
                        <a:pt x="1844" y="288"/>
                      </a:lnTo>
                      <a:lnTo>
                        <a:pt x="1857" y="299"/>
                      </a:lnTo>
                      <a:lnTo>
                        <a:pt x="1869" y="310"/>
                      </a:lnTo>
                      <a:lnTo>
                        <a:pt x="1882" y="319"/>
                      </a:lnTo>
                      <a:lnTo>
                        <a:pt x="1898" y="328"/>
                      </a:lnTo>
                      <a:lnTo>
                        <a:pt x="1913" y="336"/>
                      </a:lnTo>
                      <a:lnTo>
                        <a:pt x="1931" y="345"/>
                      </a:lnTo>
                      <a:lnTo>
                        <a:pt x="1948" y="352"/>
                      </a:lnTo>
                      <a:lnTo>
                        <a:pt x="1967" y="359"/>
                      </a:lnTo>
                      <a:lnTo>
                        <a:pt x="1994" y="369"/>
                      </a:lnTo>
                      <a:lnTo>
                        <a:pt x="2017" y="381"/>
                      </a:lnTo>
                      <a:lnTo>
                        <a:pt x="2027" y="386"/>
                      </a:lnTo>
                      <a:lnTo>
                        <a:pt x="2036" y="392"/>
                      </a:lnTo>
                      <a:lnTo>
                        <a:pt x="2044" y="397"/>
                      </a:lnTo>
                      <a:lnTo>
                        <a:pt x="2051" y="403"/>
                      </a:lnTo>
                      <a:lnTo>
                        <a:pt x="2057" y="409"/>
                      </a:lnTo>
                      <a:lnTo>
                        <a:pt x="2062" y="417"/>
                      </a:lnTo>
                      <a:lnTo>
                        <a:pt x="2067" y="423"/>
                      </a:lnTo>
                      <a:lnTo>
                        <a:pt x="2070" y="430"/>
                      </a:lnTo>
                      <a:lnTo>
                        <a:pt x="2073" y="437"/>
                      </a:lnTo>
                      <a:lnTo>
                        <a:pt x="2075" y="445"/>
                      </a:lnTo>
                      <a:lnTo>
                        <a:pt x="2077" y="454"/>
                      </a:lnTo>
                      <a:lnTo>
                        <a:pt x="2077" y="462"/>
                      </a:lnTo>
                      <a:lnTo>
                        <a:pt x="2077" y="471"/>
                      </a:lnTo>
                      <a:lnTo>
                        <a:pt x="2074" y="480"/>
                      </a:lnTo>
                      <a:lnTo>
                        <a:pt x="2072" y="489"/>
                      </a:lnTo>
                      <a:lnTo>
                        <a:pt x="2069" y="497"/>
                      </a:lnTo>
                      <a:lnTo>
                        <a:pt x="2065" y="504"/>
                      </a:lnTo>
                      <a:lnTo>
                        <a:pt x="2060" y="511"/>
                      </a:lnTo>
                      <a:lnTo>
                        <a:pt x="2054" y="517"/>
                      </a:lnTo>
                      <a:lnTo>
                        <a:pt x="2048" y="524"/>
                      </a:lnTo>
                      <a:lnTo>
                        <a:pt x="2040" y="529"/>
                      </a:lnTo>
                      <a:lnTo>
                        <a:pt x="2031" y="533"/>
                      </a:lnTo>
                      <a:lnTo>
                        <a:pt x="2022" y="537"/>
                      </a:lnTo>
                      <a:lnTo>
                        <a:pt x="2012" y="540"/>
                      </a:lnTo>
                      <a:lnTo>
                        <a:pt x="2002" y="543"/>
                      </a:lnTo>
                      <a:lnTo>
                        <a:pt x="1989" y="545"/>
                      </a:lnTo>
                      <a:lnTo>
                        <a:pt x="1977" y="546"/>
                      </a:lnTo>
                      <a:lnTo>
                        <a:pt x="1965" y="546"/>
                      </a:lnTo>
                      <a:lnTo>
                        <a:pt x="1943" y="546"/>
                      </a:lnTo>
                      <a:lnTo>
                        <a:pt x="1921" y="543"/>
                      </a:lnTo>
                      <a:lnTo>
                        <a:pt x="1901" y="540"/>
                      </a:lnTo>
                      <a:lnTo>
                        <a:pt x="1881" y="535"/>
                      </a:lnTo>
                      <a:lnTo>
                        <a:pt x="1863" y="529"/>
                      </a:lnTo>
                      <a:lnTo>
                        <a:pt x="1845" y="523"/>
                      </a:lnTo>
                      <a:lnTo>
                        <a:pt x="1829" y="514"/>
                      </a:lnTo>
                      <a:lnTo>
                        <a:pt x="1815" y="507"/>
                      </a:lnTo>
                      <a:lnTo>
                        <a:pt x="1789" y="601"/>
                      </a:lnTo>
                      <a:close/>
                      <a:moveTo>
                        <a:pt x="1300" y="631"/>
                      </a:moveTo>
                      <a:lnTo>
                        <a:pt x="1300" y="408"/>
                      </a:lnTo>
                      <a:lnTo>
                        <a:pt x="1300" y="371"/>
                      </a:lnTo>
                      <a:lnTo>
                        <a:pt x="1299" y="335"/>
                      </a:lnTo>
                      <a:lnTo>
                        <a:pt x="1299" y="301"/>
                      </a:lnTo>
                      <a:lnTo>
                        <a:pt x="1298" y="269"/>
                      </a:lnTo>
                      <a:lnTo>
                        <a:pt x="1298" y="237"/>
                      </a:lnTo>
                      <a:lnTo>
                        <a:pt x="1297" y="205"/>
                      </a:lnTo>
                      <a:lnTo>
                        <a:pt x="1295" y="175"/>
                      </a:lnTo>
                      <a:lnTo>
                        <a:pt x="1294" y="144"/>
                      </a:lnTo>
                      <a:lnTo>
                        <a:pt x="1297" y="144"/>
                      </a:lnTo>
                      <a:lnTo>
                        <a:pt x="1308" y="170"/>
                      </a:lnTo>
                      <a:lnTo>
                        <a:pt x="1321" y="198"/>
                      </a:lnTo>
                      <a:lnTo>
                        <a:pt x="1335" y="224"/>
                      </a:lnTo>
                      <a:lnTo>
                        <a:pt x="1348" y="251"/>
                      </a:lnTo>
                      <a:lnTo>
                        <a:pt x="1362" y="279"/>
                      </a:lnTo>
                      <a:lnTo>
                        <a:pt x="1378" y="306"/>
                      </a:lnTo>
                      <a:lnTo>
                        <a:pt x="1392" y="332"/>
                      </a:lnTo>
                      <a:lnTo>
                        <a:pt x="1408" y="358"/>
                      </a:lnTo>
                      <a:lnTo>
                        <a:pt x="1569" y="631"/>
                      </a:lnTo>
                      <a:lnTo>
                        <a:pt x="1686" y="631"/>
                      </a:lnTo>
                      <a:lnTo>
                        <a:pt x="1686" y="10"/>
                      </a:lnTo>
                      <a:lnTo>
                        <a:pt x="1582" y="10"/>
                      </a:lnTo>
                      <a:lnTo>
                        <a:pt x="1582" y="226"/>
                      </a:lnTo>
                      <a:lnTo>
                        <a:pt x="1582" y="261"/>
                      </a:lnTo>
                      <a:lnTo>
                        <a:pt x="1582" y="295"/>
                      </a:lnTo>
                      <a:lnTo>
                        <a:pt x="1583" y="328"/>
                      </a:lnTo>
                      <a:lnTo>
                        <a:pt x="1584" y="360"/>
                      </a:lnTo>
                      <a:lnTo>
                        <a:pt x="1585" y="391"/>
                      </a:lnTo>
                      <a:lnTo>
                        <a:pt x="1587" y="422"/>
                      </a:lnTo>
                      <a:lnTo>
                        <a:pt x="1589" y="453"/>
                      </a:lnTo>
                      <a:lnTo>
                        <a:pt x="1592" y="484"/>
                      </a:lnTo>
                      <a:lnTo>
                        <a:pt x="1589" y="485"/>
                      </a:lnTo>
                      <a:lnTo>
                        <a:pt x="1578" y="459"/>
                      </a:lnTo>
                      <a:lnTo>
                        <a:pt x="1567" y="433"/>
                      </a:lnTo>
                      <a:lnTo>
                        <a:pt x="1555" y="407"/>
                      </a:lnTo>
                      <a:lnTo>
                        <a:pt x="1541" y="381"/>
                      </a:lnTo>
                      <a:lnTo>
                        <a:pt x="1528" y="355"/>
                      </a:lnTo>
                      <a:lnTo>
                        <a:pt x="1513" y="328"/>
                      </a:lnTo>
                      <a:lnTo>
                        <a:pt x="1499" y="302"/>
                      </a:lnTo>
                      <a:lnTo>
                        <a:pt x="1484" y="277"/>
                      </a:lnTo>
                      <a:lnTo>
                        <a:pt x="1324" y="10"/>
                      </a:lnTo>
                      <a:lnTo>
                        <a:pt x="1195" y="10"/>
                      </a:lnTo>
                      <a:lnTo>
                        <a:pt x="1195" y="631"/>
                      </a:lnTo>
                      <a:lnTo>
                        <a:pt x="1300" y="631"/>
                      </a:lnTo>
                      <a:close/>
                      <a:moveTo>
                        <a:pt x="804" y="550"/>
                      </a:moveTo>
                      <a:lnTo>
                        <a:pt x="795" y="549"/>
                      </a:lnTo>
                      <a:lnTo>
                        <a:pt x="785" y="549"/>
                      </a:lnTo>
                      <a:lnTo>
                        <a:pt x="776" y="547"/>
                      </a:lnTo>
                      <a:lnTo>
                        <a:pt x="766" y="545"/>
                      </a:lnTo>
                      <a:lnTo>
                        <a:pt x="757" y="543"/>
                      </a:lnTo>
                      <a:lnTo>
                        <a:pt x="749" y="540"/>
                      </a:lnTo>
                      <a:lnTo>
                        <a:pt x="741" y="536"/>
                      </a:lnTo>
                      <a:lnTo>
                        <a:pt x="733" y="532"/>
                      </a:lnTo>
                      <a:lnTo>
                        <a:pt x="724" y="527"/>
                      </a:lnTo>
                      <a:lnTo>
                        <a:pt x="717" y="523"/>
                      </a:lnTo>
                      <a:lnTo>
                        <a:pt x="710" y="516"/>
                      </a:lnTo>
                      <a:lnTo>
                        <a:pt x="703" y="510"/>
                      </a:lnTo>
                      <a:lnTo>
                        <a:pt x="690" y="497"/>
                      </a:lnTo>
                      <a:lnTo>
                        <a:pt x="679" y="482"/>
                      </a:lnTo>
                      <a:lnTo>
                        <a:pt x="668" y="466"/>
                      </a:lnTo>
                      <a:lnTo>
                        <a:pt x="660" y="449"/>
                      </a:lnTo>
                      <a:lnTo>
                        <a:pt x="651" y="430"/>
                      </a:lnTo>
                      <a:lnTo>
                        <a:pt x="645" y="410"/>
                      </a:lnTo>
                      <a:lnTo>
                        <a:pt x="640" y="389"/>
                      </a:lnTo>
                      <a:lnTo>
                        <a:pt x="637" y="367"/>
                      </a:lnTo>
                      <a:lnTo>
                        <a:pt x="634" y="346"/>
                      </a:lnTo>
                      <a:lnTo>
                        <a:pt x="634" y="322"/>
                      </a:lnTo>
                      <a:lnTo>
                        <a:pt x="634" y="299"/>
                      </a:lnTo>
                      <a:lnTo>
                        <a:pt x="636" y="277"/>
                      </a:lnTo>
                      <a:lnTo>
                        <a:pt x="640" y="255"/>
                      </a:lnTo>
                      <a:lnTo>
                        <a:pt x="645" y="235"/>
                      </a:lnTo>
                      <a:lnTo>
                        <a:pt x="651" y="214"/>
                      </a:lnTo>
                      <a:lnTo>
                        <a:pt x="659" y="194"/>
                      </a:lnTo>
                      <a:lnTo>
                        <a:pt x="668" y="177"/>
                      </a:lnTo>
                      <a:lnTo>
                        <a:pt x="677" y="160"/>
                      </a:lnTo>
                      <a:lnTo>
                        <a:pt x="689" y="145"/>
                      </a:lnTo>
                      <a:lnTo>
                        <a:pt x="702" y="132"/>
                      </a:lnTo>
                      <a:lnTo>
                        <a:pt x="709" y="126"/>
                      </a:lnTo>
                      <a:lnTo>
                        <a:pt x="716" y="119"/>
                      </a:lnTo>
                      <a:lnTo>
                        <a:pt x="723" y="114"/>
                      </a:lnTo>
                      <a:lnTo>
                        <a:pt x="732" y="109"/>
                      </a:lnTo>
                      <a:lnTo>
                        <a:pt x="740" y="105"/>
                      </a:lnTo>
                      <a:lnTo>
                        <a:pt x="748" y="102"/>
                      </a:lnTo>
                      <a:lnTo>
                        <a:pt x="757" y="99"/>
                      </a:lnTo>
                      <a:lnTo>
                        <a:pt x="766" y="96"/>
                      </a:lnTo>
                      <a:lnTo>
                        <a:pt x="776" y="94"/>
                      </a:lnTo>
                      <a:lnTo>
                        <a:pt x="786" y="92"/>
                      </a:lnTo>
                      <a:lnTo>
                        <a:pt x="795" y="91"/>
                      </a:lnTo>
                      <a:lnTo>
                        <a:pt x="807" y="91"/>
                      </a:lnTo>
                      <a:lnTo>
                        <a:pt x="817" y="91"/>
                      </a:lnTo>
                      <a:lnTo>
                        <a:pt x="827" y="92"/>
                      </a:lnTo>
                      <a:lnTo>
                        <a:pt x="836" y="94"/>
                      </a:lnTo>
                      <a:lnTo>
                        <a:pt x="846" y="96"/>
                      </a:lnTo>
                      <a:lnTo>
                        <a:pt x="855" y="99"/>
                      </a:lnTo>
                      <a:lnTo>
                        <a:pt x="864" y="102"/>
                      </a:lnTo>
                      <a:lnTo>
                        <a:pt x="872" y="106"/>
                      </a:lnTo>
                      <a:lnTo>
                        <a:pt x="881" y="110"/>
                      </a:lnTo>
                      <a:lnTo>
                        <a:pt x="889" y="114"/>
                      </a:lnTo>
                      <a:lnTo>
                        <a:pt x="896" y="120"/>
                      </a:lnTo>
                      <a:lnTo>
                        <a:pt x="903" y="126"/>
                      </a:lnTo>
                      <a:lnTo>
                        <a:pt x="910" y="132"/>
                      </a:lnTo>
                      <a:lnTo>
                        <a:pt x="923" y="145"/>
                      </a:lnTo>
                      <a:lnTo>
                        <a:pt x="934" y="160"/>
                      </a:lnTo>
                      <a:lnTo>
                        <a:pt x="944" y="177"/>
                      </a:lnTo>
                      <a:lnTo>
                        <a:pt x="952" y="194"/>
                      </a:lnTo>
                      <a:lnTo>
                        <a:pt x="961" y="214"/>
                      </a:lnTo>
                      <a:lnTo>
                        <a:pt x="967" y="234"/>
                      </a:lnTo>
                      <a:lnTo>
                        <a:pt x="971" y="254"/>
                      </a:lnTo>
                      <a:lnTo>
                        <a:pt x="974" y="275"/>
                      </a:lnTo>
                      <a:lnTo>
                        <a:pt x="976" y="296"/>
                      </a:lnTo>
                      <a:lnTo>
                        <a:pt x="977" y="318"/>
                      </a:lnTo>
                      <a:lnTo>
                        <a:pt x="976" y="343"/>
                      </a:lnTo>
                      <a:lnTo>
                        <a:pt x="974" y="365"/>
                      </a:lnTo>
                      <a:lnTo>
                        <a:pt x="971" y="388"/>
                      </a:lnTo>
                      <a:lnTo>
                        <a:pt x="966" y="409"/>
                      </a:lnTo>
                      <a:lnTo>
                        <a:pt x="960" y="430"/>
                      </a:lnTo>
                      <a:lnTo>
                        <a:pt x="951" y="449"/>
                      </a:lnTo>
                      <a:lnTo>
                        <a:pt x="943" y="467"/>
                      </a:lnTo>
                      <a:lnTo>
                        <a:pt x="933" y="482"/>
                      </a:lnTo>
                      <a:lnTo>
                        <a:pt x="921" y="498"/>
                      </a:lnTo>
                      <a:lnTo>
                        <a:pt x="908" y="511"/>
                      </a:lnTo>
                      <a:lnTo>
                        <a:pt x="901" y="517"/>
                      </a:lnTo>
                      <a:lnTo>
                        <a:pt x="894" y="523"/>
                      </a:lnTo>
                      <a:lnTo>
                        <a:pt x="887" y="528"/>
                      </a:lnTo>
                      <a:lnTo>
                        <a:pt x="878" y="532"/>
                      </a:lnTo>
                      <a:lnTo>
                        <a:pt x="870" y="536"/>
                      </a:lnTo>
                      <a:lnTo>
                        <a:pt x="862" y="540"/>
                      </a:lnTo>
                      <a:lnTo>
                        <a:pt x="854" y="543"/>
                      </a:lnTo>
                      <a:lnTo>
                        <a:pt x="845" y="545"/>
                      </a:lnTo>
                      <a:lnTo>
                        <a:pt x="835" y="547"/>
                      </a:lnTo>
                      <a:lnTo>
                        <a:pt x="826" y="549"/>
                      </a:lnTo>
                      <a:lnTo>
                        <a:pt x="816" y="549"/>
                      </a:lnTo>
                      <a:lnTo>
                        <a:pt x="805" y="550"/>
                      </a:lnTo>
                      <a:lnTo>
                        <a:pt x="804" y="550"/>
                      </a:lnTo>
                      <a:close/>
                      <a:moveTo>
                        <a:pt x="802" y="641"/>
                      </a:moveTo>
                      <a:lnTo>
                        <a:pt x="818" y="641"/>
                      </a:lnTo>
                      <a:lnTo>
                        <a:pt x="833" y="640"/>
                      </a:lnTo>
                      <a:lnTo>
                        <a:pt x="849" y="638"/>
                      </a:lnTo>
                      <a:lnTo>
                        <a:pt x="863" y="636"/>
                      </a:lnTo>
                      <a:lnTo>
                        <a:pt x="878" y="633"/>
                      </a:lnTo>
                      <a:lnTo>
                        <a:pt x="893" y="629"/>
                      </a:lnTo>
                      <a:lnTo>
                        <a:pt x="906" y="624"/>
                      </a:lnTo>
                      <a:lnTo>
                        <a:pt x="920" y="619"/>
                      </a:lnTo>
                      <a:lnTo>
                        <a:pt x="933" y="613"/>
                      </a:lnTo>
                      <a:lnTo>
                        <a:pt x="946" y="607"/>
                      </a:lnTo>
                      <a:lnTo>
                        <a:pt x="959" y="600"/>
                      </a:lnTo>
                      <a:lnTo>
                        <a:pt x="970" y="593"/>
                      </a:lnTo>
                      <a:lnTo>
                        <a:pt x="982" y="584"/>
                      </a:lnTo>
                      <a:lnTo>
                        <a:pt x="993" y="575"/>
                      </a:lnTo>
                      <a:lnTo>
                        <a:pt x="1004" y="566"/>
                      </a:lnTo>
                      <a:lnTo>
                        <a:pt x="1013" y="556"/>
                      </a:lnTo>
                      <a:lnTo>
                        <a:pt x="1023" y="545"/>
                      </a:lnTo>
                      <a:lnTo>
                        <a:pt x="1033" y="533"/>
                      </a:lnTo>
                      <a:lnTo>
                        <a:pt x="1041" y="522"/>
                      </a:lnTo>
                      <a:lnTo>
                        <a:pt x="1049" y="509"/>
                      </a:lnTo>
                      <a:lnTo>
                        <a:pt x="1056" y="496"/>
                      </a:lnTo>
                      <a:lnTo>
                        <a:pt x="1063" y="482"/>
                      </a:lnTo>
                      <a:lnTo>
                        <a:pt x="1070" y="468"/>
                      </a:lnTo>
                      <a:lnTo>
                        <a:pt x="1076" y="453"/>
                      </a:lnTo>
                      <a:lnTo>
                        <a:pt x="1081" y="437"/>
                      </a:lnTo>
                      <a:lnTo>
                        <a:pt x="1085" y="422"/>
                      </a:lnTo>
                      <a:lnTo>
                        <a:pt x="1089" y="405"/>
                      </a:lnTo>
                      <a:lnTo>
                        <a:pt x="1092" y="388"/>
                      </a:lnTo>
                      <a:lnTo>
                        <a:pt x="1094" y="370"/>
                      </a:lnTo>
                      <a:lnTo>
                        <a:pt x="1096" y="352"/>
                      </a:lnTo>
                      <a:lnTo>
                        <a:pt x="1097" y="333"/>
                      </a:lnTo>
                      <a:lnTo>
                        <a:pt x="1097" y="314"/>
                      </a:lnTo>
                      <a:lnTo>
                        <a:pt x="1097" y="297"/>
                      </a:lnTo>
                      <a:lnTo>
                        <a:pt x="1096" y="281"/>
                      </a:lnTo>
                      <a:lnTo>
                        <a:pt x="1095" y="265"/>
                      </a:lnTo>
                      <a:lnTo>
                        <a:pt x="1093" y="250"/>
                      </a:lnTo>
                      <a:lnTo>
                        <a:pt x="1090" y="235"/>
                      </a:lnTo>
                      <a:lnTo>
                        <a:pt x="1087" y="219"/>
                      </a:lnTo>
                      <a:lnTo>
                        <a:pt x="1083" y="205"/>
                      </a:lnTo>
                      <a:lnTo>
                        <a:pt x="1078" y="190"/>
                      </a:lnTo>
                      <a:lnTo>
                        <a:pt x="1073" y="176"/>
                      </a:lnTo>
                      <a:lnTo>
                        <a:pt x="1068" y="163"/>
                      </a:lnTo>
                      <a:lnTo>
                        <a:pt x="1061" y="149"/>
                      </a:lnTo>
                      <a:lnTo>
                        <a:pt x="1054" y="137"/>
                      </a:lnTo>
                      <a:lnTo>
                        <a:pt x="1047" y="124"/>
                      </a:lnTo>
                      <a:lnTo>
                        <a:pt x="1039" y="113"/>
                      </a:lnTo>
                      <a:lnTo>
                        <a:pt x="1031" y="102"/>
                      </a:lnTo>
                      <a:lnTo>
                        <a:pt x="1021" y="91"/>
                      </a:lnTo>
                      <a:lnTo>
                        <a:pt x="1012" y="80"/>
                      </a:lnTo>
                      <a:lnTo>
                        <a:pt x="1002" y="71"/>
                      </a:lnTo>
                      <a:lnTo>
                        <a:pt x="991" y="62"/>
                      </a:lnTo>
                      <a:lnTo>
                        <a:pt x="980" y="52"/>
                      </a:lnTo>
                      <a:lnTo>
                        <a:pt x="969" y="44"/>
                      </a:lnTo>
                      <a:lnTo>
                        <a:pt x="957" y="37"/>
                      </a:lnTo>
                      <a:lnTo>
                        <a:pt x="944" y="30"/>
                      </a:lnTo>
                      <a:lnTo>
                        <a:pt x="932" y="24"/>
                      </a:lnTo>
                      <a:lnTo>
                        <a:pt x="917" y="19"/>
                      </a:lnTo>
                      <a:lnTo>
                        <a:pt x="904" y="13"/>
                      </a:lnTo>
                      <a:lnTo>
                        <a:pt x="890" y="9"/>
                      </a:lnTo>
                      <a:lnTo>
                        <a:pt x="874" y="6"/>
                      </a:lnTo>
                      <a:lnTo>
                        <a:pt x="859" y="3"/>
                      </a:lnTo>
                      <a:lnTo>
                        <a:pt x="844" y="2"/>
                      </a:lnTo>
                      <a:lnTo>
                        <a:pt x="827" y="0"/>
                      </a:lnTo>
                      <a:lnTo>
                        <a:pt x="811" y="0"/>
                      </a:lnTo>
                      <a:lnTo>
                        <a:pt x="794" y="0"/>
                      </a:lnTo>
                      <a:lnTo>
                        <a:pt x="778" y="2"/>
                      </a:lnTo>
                      <a:lnTo>
                        <a:pt x="762" y="3"/>
                      </a:lnTo>
                      <a:lnTo>
                        <a:pt x="747" y="6"/>
                      </a:lnTo>
                      <a:lnTo>
                        <a:pt x="733" y="9"/>
                      </a:lnTo>
                      <a:lnTo>
                        <a:pt x="718" y="13"/>
                      </a:lnTo>
                      <a:lnTo>
                        <a:pt x="704" y="19"/>
                      </a:lnTo>
                      <a:lnTo>
                        <a:pt x="690" y="24"/>
                      </a:lnTo>
                      <a:lnTo>
                        <a:pt x="677" y="30"/>
                      </a:lnTo>
                      <a:lnTo>
                        <a:pt x="665" y="37"/>
                      </a:lnTo>
                      <a:lnTo>
                        <a:pt x="652" y="44"/>
                      </a:lnTo>
                      <a:lnTo>
                        <a:pt x="640" y="52"/>
                      </a:lnTo>
                      <a:lnTo>
                        <a:pt x="629" y="62"/>
                      </a:lnTo>
                      <a:lnTo>
                        <a:pt x="617" y="71"/>
                      </a:lnTo>
                      <a:lnTo>
                        <a:pt x="607" y="80"/>
                      </a:lnTo>
                      <a:lnTo>
                        <a:pt x="597" y="92"/>
                      </a:lnTo>
                      <a:lnTo>
                        <a:pt x="588" y="102"/>
                      </a:lnTo>
                      <a:lnTo>
                        <a:pt x="578" y="114"/>
                      </a:lnTo>
                      <a:lnTo>
                        <a:pt x="570" y="126"/>
                      </a:lnTo>
                      <a:lnTo>
                        <a:pt x="562" y="139"/>
                      </a:lnTo>
                      <a:lnTo>
                        <a:pt x="555" y="151"/>
                      </a:lnTo>
                      <a:lnTo>
                        <a:pt x="549" y="166"/>
                      </a:lnTo>
                      <a:lnTo>
                        <a:pt x="542" y="179"/>
                      </a:lnTo>
                      <a:lnTo>
                        <a:pt x="536" y="194"/>
                      </a:lnTo>
                      <a:lnTo>
                        <a:pt x="531" y="209"/>
                      </a:lnTo>
                      <a:lnTo>
                        <a:pt x="527" y="224"/>
                      </a:lnTo>
                      <a:lnTo>
                        <a:pt x="524" y="241"/>
                      </a:lnTo>
                      <a:lnTo>
                        <a:pt x="521" y="256"/>
                      </a:lnTo>
                      <a:lnTo>
                        <a:pt x="518" y="273"/>
                      </a:lnTo>
                      <a:lnTo>
                        <a:pt x="517" y="290"/>
                      </a:lnTo>
                      <a:lnTo>
                        <a:pt x="516" y="308"/>
                      </a:lnTo>
                      <a:lnTo>
                        <a:pt x="515" y="325"/>
                      </a:lnTo>
                      <a:lnTo>
                        <a:pt x="516" y="342"/>
                      </a:lnTo>
                      <a:lnTo>
                        <a:pt x="517" y="359"/>
                      </a:lnTo>
                      <a:lnTo>
                        <a:pt x="518" y="374"/>
                      </a:lnTo>
                      <a:lnTo>
                        <a:pt x="520" y="391"/>
                      </a:lnTo>
                      <a:lnTo>
                        <a:pt x="523" y="406"/>
                      </a:lnTo>
                      <a:lnTo>
                        <a:pt x="526" y="422"/>
                      </a:lnTo>
                      <a:lnTo>
                        <a:pt x="530" y="436"/>
                      </a:lnTo>
                      <a:lnTo>
                        <a:pt x="535" y="452"/>
                      </a:lnTo>
                      <a:lnTo>
                        <a:pt x="540" y="465"/>
                      </a:lnTo>
                      <a:lnTo>
                        <a:pt x="547" y="479"/>
                      </a:lnTo>
                      <a:lnTo>
                        <a:pt x="553" y="492"/>
                      </a:lnTo>
                      <a:lnTo>
                        <a:pt x="559" y="505"/>
                      </a:lnTo>
                      <a:lnTo>
                        <a:pt x="567" y="517"/>
                      </a:lnTo>
                      <a:lnTo>
                        <a:pt x="575" y="529"/>
                      </a:lnTo>
                      <a:lnTo>
                        <a:pt x="584" y="540"/>
                      </a:lnTo>
                      <a:lnTo>
                        <a:pt x="593" y="551"/>
                      </a:lnTo>
                      <a:lnTo>
                        <a:pt x="602" y="562"/>
                      </a:lnTo>
                      <a:lnTo>
                        <a:pt x="612" y="571"/>
                      </a:lnTo>
                      <a:lnTo>
                        <a:pt x="623" y="580"/>
                      </a:lnTo>
                      <a:lnTo>
                        <a:pt x="634" y="588"/>
                      </a:lnTo>
                      <a:lnTo>
                        <a:pt x="645" y="597"/>
                      </a:lnTo>
                      <a:lnTo>
                        <a:pt x="658" y="604"/>
                      </a:lnTo>
                      <a:lnTo>
                        <a:pt x="670" y="611"/>
                      </a:lnTo>
                      <a:lnTo>
                        <a:pt x="682" y="617"/>
                      </a:lnTo>
                      <a:lnTo>
                        <a:pt x="696" y="622"/>
                      </a:lnTo>
                      <a:lnTo>
                        <a:pt x="710" y="628"/>
                      </a:lnTo>
                      <a:lnTo>
                        <a:pt x="724" y="632"/>
                      </a:lnTo>
                      <a:lnTo>
                        <a:pt x="739" y="635"/>
                      </a:lnTo>
                      <a:lnTo>
                        <a:pt x="753" y="638"/>
                      </a:lnTo>
                      <a:lnTo>
                        <a:pt x="769" y="640"/>
                      </a:lnTo>
                      <a:lnTo>
                        <a:pt x="785" y="641"/>
                      </a:lnTo>
                      <a:lnTo>
                        <a:pt x="801" y="641"/>
                      </a:lnTo>
                      <a:lnTo>
                        <a:pt x="802" y="641"/>
                      </a:lnTo>
                      <a:close/>
                      <a:moveTo>
                        <a:pt x="458" y="523"/>
                      </a:moveTo>
                      <a:lnTo>
                        <a:pt x="447" y="528"/>
                      </a:lnTo>
                      <a:lnTo>
                        <a:pt x="434" y="532"/>
                      </a:lnTo>
                      <a:lnTo>
                        <a:pt x="418" y="536"/>
                      </a:lnTo>
                      <a:lnTo>
                        <a:pt x="403" y="539"/>
                      </a:lnTo>
                      <a:lnTo>
                        <a:pt x="386" y="542"/>
                      </a:lnTo>
                      <a:lnTo>
                        <a:pt x="370" y="544"/>
                      </a:lnTo>
                      <a:lnTo>
                        <a:pt x="352" y="545"/>
                      </a:lnTo>
                      <a:lnTo>
                        <a:pt x="335" y="545"/>
                      </a:lnTo>
                      <a:lnTo>
                        <a:pt x="323" y="545"/>
                      </a:lnTo>
                      <a:lnTo>
                        <a:pt x="310" y="544"/>
                      </a:lnTo>
                      <a:lnTo>
                        <a:pt x="298" y="543"/>
                      </a:lnTo>
                      <a:lnTo>
                        <a:pt x="287" y="541"/>
                      </a:lnTo>
                      <a:lnTo>
                        <a:pt x="275" y="539"/>
                      </a:lnTo>
                      <a:lnTo>
                        <a:pt x="265" y="537"/>
                      </a:lnTo>
                      <a:lnTo>
                        <a:pt x="254" y="534"/>
                      </a:lnTo>
                      <a:lnTo>
                        <a:pt x="243" y="530"/>
                      </a:lnTo>
                      <a:lnTo>
                        <a:pt x="234" y="526"/>
                      </a:lnTo>
                      <a:lnTo>
                        <a:pt x="225" y="522"/>
                      </a:lnTo>
                      <a:lnTo>
                        <a:pt x="216" y="516"/>
                      </a:lnTo>
                      <a:lnTo>
                        <a:pt x="207" y="511"/>
                      </a:lnTo>
                      <a:lnTo>
                        <a:pt x="198" y="505"/>
                      </a:lnTo>
                      <a:lnTo>
                        <a:pt x="191" y="499"/>
                      </a:lnTo>
                      <a:lnTo>
                        <a:pt x="183" y="492"/>
                      </a:lnTo>
                      <a:lnTo>
                        <a:pt x="177" y="486"/>
                      </a:lnTo>
                      <a:lnTo>
                        <a:pt x="169" y="477"/>
                      </a:lnTo>
                      <a:lnTo>
                        <a:pt x="163" y="470"/>
                      </a:lnTo>
                      <a:lnTo>
                        <a:pt x="157" y="462"/>
                      </a:lnTo>
                      <a:lnTo>
                        <a:pt x="152" y="453"/>
                      </a:lnTo>
                      <a:lnTo>
                        <a:pt x="147" y="443"/>
                      </a:lnTo>
                      <a:lnTo>
                        <a:pt x="142" y="434"/>
                      </a:lnTo>
                      <a:lnTo>
                        <a:pt x="138" y="425"/>
                      </a:lnTo>
                      <a:lnTo>
                        <a:pt x="134" y="415"/>
                      </a:lnTo>
                      <a:lnTo>
                        <a:pt x="127" y="393"/>
                      </a:lnTo>
                      <a:lnTo>
                        <a:pt x="123" y="371"/>
                      </a:lnTo>
                      <a:lnTo>
                        <a:pt x="120" y="347"/>
                      </a:lnTo>
                      <a:lnTo>
                        <a:pt x="119" y="322"/>
                      </a:lnTo>
                      <a:lnTo>
                        <a:pt x="119" y="309"/>
                      </a:lnTo>
                      <a:lnTo>
                        <a:pt x="120" y="295"/>
                      </a:lnTo>
                      <a:lnTo>
                        <a:pt x="122" y="282"/>
                      </a:lnTo>
                      <a:lnTo>
                        <a:pt x="123" y="270"/>
                      </a:lnTo>
                      <a:lnTo>
                        <a:pt x="125" y="257"/>
                      </a:lnTo>
                      <a:lnTo>
                        <a:pt x="128" y="246"/>
                      </a:lnTo>
                      <a:lnTo>
                        <a:pt x="131" y="235"/>
                      </a:lnTo>
                      <a:lnTo>
                        <a:pt x="136" y="223"/>
                      </a:lnTo>
                      <a:lnTo>
                        <a:pt x="140" y="213"/>
                      </a:lnTo>
                      <a:lnTo>
                        <a:pt x="145" y="203"/>
                      </a:lnTo>
                      <a:lnTo>
                        <a:pt x="149" y="193"/>
                      </a:lnTo>
                      <a:lnTo>
                        <a:pt x="155" y="184"/>
                      </a:lnTo>
                      <a:lnTo>
                        <a:pt x="160" y="176"/>
                      </a:lnTo>
                      <a:lnTo>
                        <a:pt x="167" y="168"/>
                      </a:lnTo>
                      <a:lnTo>
                        <a:pt x="174" y="159"/>
                      </a:lnTo>
                      <a:lnTo>
                        <a:pt x="181" y="152"/>
                      </a:lnTo>
                      <a:lnTo>
                        <a:pt x="188" y="145"/>
                      </a:lnTo>
                      <a:lnTo>
                        <a:pt x="196" y="139"/>
                      </a:lnTo>
                      <a:lnTo>
                        <a:pt x="204" y="133"/>
                      </a:lnTo>
                      <a:lnTo>
                        <a:pt x="213" y="127"/>
                      </a:lnTo>
                      <a:lnTo>
                        <a:pt x="221" y="121"/>
                      </a:lnTo>
                      <a:lnTo>
                        <a:pt x="230" y="117"/>
                      </a:lnTo>
                      <a:lnTo>
                        <a:pt x="239" y="112"/>
                      </a:lnTo>
                      <a:lnTo>
                        <a:pt x="250" y="109"/>
                      </a:lnTo>
                      <a:lnTo>
                        <a:pt x="270" y="102"/>
                      </a:lnTo>
                      <a:lnTo>
                        <a:pt x="291" y="98"/>
                      </a:lnTo>
                      <a:lnTo>
                        <a:pt x="313" y="95"/>
                      </a:lnTo>
                      <a:lnTo>
                        <a:pt x="337" y="94"/>
                      </a:lnTo>
                      <a:lnTo>
                        <a:pt x="355" y="95"/>
                      </a:lnTo>
                      <a:lnTo>
                        <a:pt x="373" y="96"/>
                      </a:lnTo>
                      <a:lnTo>
                        <a:pt x="389" y="98"/>
                      </a:lnTo>
                      <a:lnTo>
                        <a:pt x="405" y="101"/>
                      </a:lnTo>
                      <a:lnTo>
                        <a:pt x="420" y="105"/>
                      </a:lnTo>
                      <a:lnTo>
                        <a:pt x="434" y="109"/>
                      </a:lnTo>
                      <a:lnTo>
                        <a:pt x="446" y="113"/>
                      </a:lnTo>
                      <a:lnTo>
                        <a:pt x="457" y="118"/>
                      </a:lnTo>
                      <a:lnTo>
                        <a:pt x="482" y="28"/>
                      </a:lnTo>
                      <a:lnTo>
                        <a:pt x="473" y="24"/>
                      </a:lnTo>
                      <a:lnTo>
                        <a:pt x="459" y="19"/>
                      </a:lnTo>
                      <a:lnTo>
                        <a:pt x="444" y="13"/>
                      </a:lnTo>
                      <a:lnTo>
                        <a:pt x="426" y="9"/>
                      </a:lnTo>
                      <a:lnTo>
                        <a:pt x="406" y="6"/>
                      </a:lnTo>
                      <a:lnTo>
                        <a:pt x="383" y="3"/>
                      </a:lnTo>
                      <a:lnTo>
                        <a:pt x="359" y="1"/>
                      </a:lnTo>
                      <a:lnTo>
                        <a:pt x="332" y="0"/>
                      </a:lnTo>
                      <a:lnTo>
                        <a:pt x="314" y="1"/>
                      </a:lnTo>
                      <a:lnTo>
                        <a:pt x="297" y="2"/>
                      </a:lnTo>
                      <a:lnTo>
                        <a:pt x="280" y="4"/>
                      </a:lnTo>
                      <a:lnTo>
                        <a:pt x="263" y="6"/>
                      </a:lnTo>
                      <a:lnTo>
                        <a:pt x="247" y="9"/>
                      </a:lnTo>
                      <a:lnTo>
                        <a:pt x="231" y="13"/>
                      </a:lnTo>
                      <a:lnTo>
                        <a:pt x="216" y="17"/>
                      </a:lnTo>
                      <a:lnTo>
                        <a:pt x="200" y="23"/>
                      </a:lnTo>
                      <a:lnTo>
                        <a:pt x="185" y="29"/>
                      </a:lnTo>
                      <a:lnTo>
                        <a:pt x="172" y="35"/>
                      </a:lnTo>
                      <a:lnTo>
                        <a:pt x="157" y="42"/>
                      </a:lnTo>
                      <a:lnTo>
                        <a:pt x="144" y="50"/>
                      </a:lnTo>
                      <a:lnTo>
                        <a:pt x="130" y="59"/>
                      </a:lnTo>
                      <a:lnTo>
                        <a:pt x="118" y="68"/>
                      </a:lnTo>
                      <a:lnTo>
                        <a:pt x="107" y="77"/>
                      </a:lnTo>
                      <a:lnTo>
                        <a:pt x="94" y="87"/>
                      </a:lnTo>
                      <a:lnTo>
                        <a:pt x="84" y="99"/>
                      </a:lnTo>
                      <a:lnTo>
                        <a:pt x="74" y="110"/>
                      </a:lnTo>
                      <a:lnTo>
                        <a:pt x="65" y="122"/>
                      </a:lnTo>
                      <a:lnTo>
                        <a:pt x="55" y="135"/>
                      </a:lnTo>
                      <a:lnTo>
                        <a:pt x="47" y="148"/>
                      </a:lnTo>
                      <a:lnTo>
                        <a:pt x="39" y="162"/>
                      </a:lnTo>
                      <a:lnTo>
                        <a:pt x="32" y="176"/>
                      </a:lnTo>
                      <a:lnTo>
                        <a:pt x="26" y="190"/>
                      </a:lnTo>
                      <a:lnTo>
                        <a:pt x="19" y="206"/>
                      </a:lnTo>
                      <a:lnTo>
                        <a:pt x="14" y="222"/>
                      </a:lnTo>
                      <a:lnTo>
                        <a:pt x="10" y="239"/>
                      </a:lnTo>
                      <a:lnTo>
                        <a:pt x="6" y="255"/>
                      </a:lnTo>
                      <a:lnTo>
                        <a:pt x="4" y="273"/>
                      </a:lnTo>
                      <a:lnTo>
                        <a:pt x="2" y="290"/>
                      </a:lnTo>
                      <a:lnTo>
                        <a:pt x="1" y="309"/>
                      </a:lnTo>
                      <a:lnTo>
                        <a:pt x="0" y="328"/>
                      </a:lnTo>
                      <a:lnTo>
                        <a:pt x="1" y="346"/>
                      </a:lnTo>
                      <a:lnTo>
                        <a:pt x="2" y="362"/>
                      </a:lnTo>
                      <a:lnTo>
                        <a:pt x="3" y="380"/>
                      </a:lnTo>
                      <a:lnTo>
                        <a:pt x="6" y="395"/>
                      </a:lnTo>
                      <a:lnTo>
                        <a:pt x="9" y="412"/>
                      </a:lnTo>
                      <a:lnTo>
                        <a:pt x="12" y="427"/>
                      </a:lnTo>
                      <a:lnTo>
                        <a:pt x="16" y="441"/>
                      </a:lnTo>
                      <a:lnTo>
                        <a:pt x="22" y="457"/>
                      </a:lnTo>
                      <a:lnTo>
                        <a:pt x="28" y="470"/>
                      </a:lnTo>
                      <a:lnTo>
                        <a:pt x="34" y="484"/>
                      </a:lnTo>
                      <a:lnTo>
                        <a:pt x="41" y="497"/>
                      </a:lnTo>
                      <a:lnTo>
                        <a:pt x="48" y="509"/>
                      </a:lnTo>
                      <a:lnTo>
                        <a:pt x="56" y="522"/>
                      </a:lnTo>
                      <a:lnTo>
                        <a:pt x="66" y="534"/>
                      </a:lnTo>
                      <a:lnTo>
                        <a:pt x="75" y="544"/>
                      </a:lnTo>
                      <a:lnTo>
                        <a:pt x="84" y="555"/>
                      </a:lnTo>
                      <a:lnTo>
                        <a:pt x="95" y="565"/>
                      </a:lnTo>
                      <a:lnTo>
                        <a:pt x="106" y="574"/>
                      </a:lnTo>
                      <a:lnTo>
                        <a:pt x="118" y="583"/>
                      </a:lnTo>
                      <a:lnTo>
                        <a:pt x="130" y="592"/>
                      </a:lnTo>
                      <a:lnTo>
                        <a:pt x="143" y="599"/>
                      </a:lnTo>
                      <a:lnTo>
                        <a:pt x="156" y="606"/>
                      </a:lnTo>
                      <a:lnTo>
                        <a:pt x="169" y="612"/>
                      </a:lnTo>
                      <a:lnTo>
                        <a:pt x="184" y="618"/>
                      </a:lnTo>
                      <a:lnTo>
                        <a:pt x="199" y="623"/>
                      </a:lnTo>
                      <a:lnTo>
                        <a:pt x="215" y="628"/>
                      </a:lnTo>
                      <a:lnTo>
                        <a:pt x="230" y="632"/>
                      </a:lnTo>
                      <a:lnTo>
                        <a:pt x="247" y="635"/>
                      </a:lnTo>
                      <a:lnTo>
                        <a:pt x="263" y="637"/>
                      </a:lnTo>
                      <a:lnTo>
                        <a:pt x="280" y="639"/>
                      </a:lnTo>
                      <a:lnTo>
                        <a:pt x="298" y="640"/>
                      </a:lnTo>
                      <a:lnTo>
                        <a:pt x="316" y="641"/>
                      </a:lnTo>
                      <a:lnTo>
                        <a:pt x="344" y="640"/>
                      </a:lnTo>
                      <a:lnTo>
                        <a:pt x="370" y="638"/>
                      </a:lnTo>
                      <a:lnTo>
                        <a:pt x="393" y="635"/>
                      </a:lnTo>
                      <a:lnTo>
                        <a:pt x="415" y="632"/>
                      </a:lnTo>
                      <a:lnTo>
                        <a:pt x="435" y="628"/>
                      </a:lnTo>
                      <a:lnTo>
                        <a:pt x="451" y="622"/>
                      </a:lnTo>
                      <a:lnTo>
                        <a:pt x="465" y="617"/>
                      </a:lnTo>
                      <a:lnTo>
                        <a:pt x="478" y="612"/>
                      </a:lnTo>
                      <a:lnTo>
                        <a:pt x="458" y="523"/>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latin typeface="Myriad Pro"/>
                  </a:endParaRPr>
                </a:p>
              </p:txBody>
            </p:sp>
            <p:sp>
              <p:nvSpPr>
                <p:cNvPr id="32" name="Freeform 31"/>
                <p:cNvSpPr>
                  <a:spLocks noEditPoints="1"/>
                </p:cNvSpPr>
                <p:nvPr/>
              </p:nvSpPr>
              <p:spPr bwMode="auto">
                <a:xfrm>
                  <a:off x="1409510" y="392855"/>
                  <a:ext cx="878871" cy="92839"/>
                </a:xfrm>
                <a:custGeom>
                  <a:avLst/>
                  <a:gdLst/>
                  <a:ahLst/>
                  <a:cxnLst>
                    <a:cxn ang="0">
                      <a:pos x="805" y="637"/>
                    </a:cxn>
                    <a:cxn ang="0">
                      <a:pos x="996" y="219"/>
                    </a:cxn>
                    <a:cxn ang="0">
                      <a:pos x="1304" y="357"/>
                    </a:cxn>
                    <a:cxn ang="0">
                      <a:pos x="1069" y="644"/>
                    </a:cxn>
                    <a:cxn ang="0">
                      <a:pos x="1040" y="573"/>
                    </a:cxn>
                    <a:cxn ang="0">
                      <a:pos x="1182" y="280"/>
                    </a:cxn>
                    <a:cxn ang="0">
                      <a:pos x="1457" y="426"/>
                    </a:cxn>
                    <a:cxn ang="0">
                      <a:pos x="1680" y="639"/>
                    </a:cxn>
                    <a:cxn ang="0">
                      <a:pos x="1384" y="480"/>
                    </a:cxn>
                    <a:cxn ang="0">
                      <a:pos x="1565" y="178"/>
                    </a:cxn>
                    <a:cxn ang="0">
                      <a:pos x="1772" y="419"/>
                    </a:cxn>
                    <a:cxn ang="0">
                      <a:pos x="1479" y="300"/>
                    </a:cxn>
                    <a:cxn ang="0">
                      <a:pos x="2054" y="179"/>
                    </a:cxn>
                    <a:cxn ang="0">
                      <a:pos x="2260" y="188"/>
                    </a:cxn>
                    <a:cxn ang="0">
                      <a:pos x="2257" y="15"/>
                    </a:cxn>
                    <a:cxn ang="0">
                      <a:pos x="2523" y="568"/>
                    </a:cxn>
                    <a:cxn ang="0">
                      <a:pos x="2483" y="627"/>
                    </a:cxn>
                    <a:cxn ang="0">
                      <a:pos x="2395" y="282"/>
                    </a:cxn>
                    <a:cxn ang="0">
                      <a:pos x="2669" y="201"/>
                    </a:cxn>
                    <a:cxn ang="0">
                      <a:pos x="2657" y="282"/>
                    </a:cxn>
                    <a:cxn ang="0">
                      <a:pos x="2858" y="220"/>
                    </a:cxn>
                    <a:cxn ang="0">
                      <a:pos x="3192" y="222"/>
                    </a:cxn>
                    <a:cxn ang="0">
                      <a:pos x="3092" y="249"/>
                    </a:cxn>
                    <a:cxn ang="0">
                      <a:pos x="3666" y="632"/>
                    </a:cxn>
                    <a:cxn ang="0">
                      <a:pos x="3354" y="500"/>
                    </a:cxn>
                    <a:cxn ang="0">
                      <a:pos x="3484" y="195"/>
                    </a:cxn>
                    <a:cxn ang="0">
                      <a:pos x="3516" y="256"/>
                    </a:cxn>
                    <a:cxn ang="0">
                      <a:pos x="3592" y="581"/>
                    </a:cxn>
                    <a:cxn ang="0">
                      <a:pos x="4055" y="577"/>
                    </a:cxn>
                    <a:cxn ang="0">
                      <a:pos x="3803" y="567"/>
                    </a:cxn>
                    <a:cxn ang="0">
                      <a:pos x="3854" y="210"/>
                    </a:cxn>
                    <a:cxn ang="0">
                      <a:pos x="4132" y="281"/>
                    </a:cxn>
                    <a:cxn ang="0">
                      <a:pos x="3947" y="237"/>
                    </a:cxn>
                    <a:cxn ang="0">
                      <a:pos x="4571" y="638"/>
                    </a:cxn>
                    <a:cxn ang="0">
                      <a:pos x="4425" y="355"/>
                    </a:cxn>
                    <a:cxn ang="0">
                      <a:pos x="4692" y="179"/>
                    </a:cxn>
                    <a:cxn ang="0">
                      <a:pos x="4503" y="378"/>
                    </a:cxn>
                    <a:cxn ang="0">
                      <a:pos x="4914" y="445"/>
                    </a:cxn>
                    <a:cxn ang="0">
                      <a:pos x="5116" y="642"/>
                    </a:cxn>
                    <a:cxn ang="0">
                      <a:pos x="4837" y="469"/>
                    </a:cxn>
                    <a:cxn ang="0">
                      <a:pos x="5032" y="177"/>
                    </a:cxn>
                    <a:cxn ang="0">
                      <a:pos x="5225" y="427"/>
                    </a:cxn>
                    <a:cxn ang="0">
                      <a:pos x="4929" y="310"/>
                    </a:cxn>
                    <a:cxn ang="0">
                      <a:pos x="5520" y="177"/>
                    </a:cxn>
                    <a:cxn ang="0">
                      <a:pos x="5849" y="249"/>
                    </a:cxn>
                    <a:cxn ang="0">
                      <a:pos x="5745" y="644"/>
                    </a:cxn>
                    <a:cxn ang="0">
                      <a:pos x="6173" y="588"/>
                    </a:cxn>
                    <a:cxn ang="0">
                      <a:pos x="5907" y="543"/>
                    </a:cxn>
                    <a:cxn ang="0">
                      <a:pos x="6173" y="317"/>
                    </a:cxn>
                    <a:cxn ang="0">
                      <a:pos x="6044" y="179"/>
                    </a:cxn>
                    <a:cxn ang="0">
                      <a:pos x="6022" y="438"/>
                    </a:cxn>
                    <a:cxn ang="0">
                      <a:pos x="6118" y="573"/>
                    </a:cxn>
                    <a:cxn ang="0">
                      <a:pos x="6379" y="72"/>
                    </a:cxn>
                    <a:cxn ang="0">
                      <a:pos x="6454" y="99"/>
                    </a:cxn>
                    <a:cxn ang="0">
                      <a:pos x="6815" y="177"/>
                    </a:cxn>
                    <a:cxn ang="0">
                      <a:pos x="6901" y="333"/>
                    </a:cxn>
                    <a:cxn ang="0">
                      <a:pos x="6691" y="329"/>
                    </a:cxn>
                    <a:cxn ang="0">
                      <a:pos x="7278" y="580"/>
                    </a:cxn>
                    <a:cxn ang="0">
                      <a:pos x="7137" y="188"/>
                    </a:cxn>
                    <a:cxn ang="0">
                      <a:pos x="7541" y="759"/>
                    </a:cxn>
                    <a:cxn ang="0">
                      <a:pos x="7366" y="188"/>
                    </a:cxn>
                    <a:cxn ang="0">
                      <a:pos x="7881" y="532"/>
                    </a:cxn>
                    <a:cxn ang="0">
                      <a:pos x="7920" y="642"/>
                    </a:cxn>
                  </a:cxnLst>
                  <a:rect l="0" t="0" r="r" b="b"/>
                  <a:pathLst>
                    <a:path w="7953" h="842">
                      <a:moveTo>
                        <a:pt x="324" y="277"/>
                      </a:moveTo>
                      <a:lnTo>
                        <a:pt x="324" y="344"/>
                      </a:lnTo>
                      <a:lnTo>
                        <a:pt x="81" y="344"/>
                      </a:lnTo>
                      <a:lnTo>
                        <a:pt x="81" y="569"/>
                      </a:lnTo>
                      <a:lnTo>
                        <a:pt x="352" y="569"/>
                      </a:lnTo>
                      <a:lnTo>
                        <a:pt x="352" y="637"/>
                      </a:lnTo>
                      <a:lnTo>
                        <a:pt x="0" y="637"/>
                      </a:lnTo>
                      <a:lnTo>
                        <a:pt x="0" y="11"/>
                      </a:lnTo>
                      <a:lnTo>
                        <a:pt x="338" y="11"/>
                      </a:lnTo>
                      <a:lnTo>
                        <a:pt x="338" y="79"/>
                      </a:lnTo>
                      <a:lnTo>
                        <a:pt x="81" y="79"/>
                      </a:lnTo>
                      <a:lnTo>
                        <a:pt x="81" y="277"/>
                      </a:lnTo>
                      <a:lnTo>
                        <a:pt x="324" y="277"/>
                      </a:lnTo>
                      <a:close/>
                      <a:moveTo>
                        <a:pt x="401" y="188"/>
                      </a:moveTo>
                      <a:lnTo>
                        <a:pt x="492" y="188"/>
                      </a:lnTo>
                      <a:lnTo>
                        <a:pt x="556" y="284"/>
                      </a:lnTo>
                      <a:lnTo>
                        <a:pt x="566" y="300"/>
                      </a:lnTo>
                      <a:lnTo>
                        <a:pt x="578" y="317"/>
                      </a:lnTo>
                      <a:lnTo>
                        <a:pt x="589" y="337"/>
                      </a:lnTo>
                      <a:lnTo>
                        <a:pt x="601" y="357"/>
                      </a:lnTo>
                      <a:lnTo>
                        <a:pt x="604" y="357"/>
                      </a:lnTo>
                      <a:lnTo>
                        <a:pt x="614" y="340"/>
                      </a:lnTo>
                      <a:lnTo>
                        <a:pt x="625" y="321"/>
                      </a:lnTo>
                      <a:lnTo>
                        <a:pt x="636" y="303"/>
                      </a:lnTo>
                      <a:lnTo>
                        <a:pt x="649" y="283"/>
                      </a:lnTo>
                      <a:lnTo>
                        <a:pt x="712" y="188"/>
                      </a:lnTo>
                      <a:lnTo>
                        <a:pt x="800" y="188"/>
                      </a:lnTo>
                      <a:lnTo>
                        <a:pt x="646" y="405"/>
                      </a:lnTo>
                      <a:lnTo>
                        <a:pt x="805" y="637"/>
                      </a:lnTo>
                      <a:lnTo>
                        <a:pt x="712" y="637"/>
                      </a:lnTo>
                      <a:lnTo>
                        <a:pt x="646" y="535"/>
                      </a:lnTo>
                      <a:lnTo>
                        <a:pt x="635" y="520"/>
                      </a:lnTo>
                      <a:lnTo>
                        <a:pt x="624" y="501"/>
                      </a:lnTo>
                      <a:lnTo>
                        <a:pt x="612" y="481"/>
                      </a:lnTo>
                      <a:lnTo>
                        <a:pt x="598" y="457"/>
                      </a:lnTo>
                      <a:lnTo>
                        <a:pt x="596" y="457"/>
                      </a:lnTo>
                      <a:lnTo>
                        <a:pt x="588" y="472"/>
                      </a:lnTo>
                      <a:lnTo>
                        <a:pt x="578" y="490"/>
                      </a:lnTo>
                      <a:lnTo>
                        <a:pt x="564" y="511"/>
                      </a:lnTo>
                      <a:lnTo>
                        <a:pt x="549" y="535"/>
                      </a:lnTo>
                      <a:lnTo>
                        <a:pt x="484" y="637"/>
                      </a:lnTo>
                      <a:lnTo>
                        <a:pt x="394" y="637"/>
                      </a:lnTo>
                      <a:lnTo>
                        <a:pt x="553" y="408"/>
                      </a:lnTo>
                      <a:lnTo>
                        <a:pt x="401" y="188"/>
                      </a:lnTo>
                      <a:close/>
                      <a:moveTo>
                        <a:pt x="883" y="820"/>
                      </a:moveTo>
                      <a:lnTo>
                        <a:pt x="883" y="334"/>
                      </a:lnTo>
                      <a:lnTo>
                        <a:pt x="883" y="298"/>
                      </a:lnTo>
                      <a:lnTo>
                        <a:pt x="882" y="261"/>
                      </a:lnTo>
                      <a:lnTo>
                        <a:pt x="881" y="224"/>
                      </a:lnTo>
                      <a:lnTo>
                        <a:pt x="880" y="188"/>
                      </a:lnTo>
                      <a:lnTo>
                        <a:pt x="953" y="188"/>
                      </a:lnTo>
                      <a:lnTo>
                        <a:pt x="957" y="265"/>
                      </a:lnTo>
                      <a:lnTo>
                        <a:pt x="958" y="265"/>
                      </a:lnTo>
                      <a:lnTo>
                        <a:pt x="965" y="255"/>
                      </a:lnTo>
                      <a:lnTo>
                        <a:pt x="972" y="244"/>
                      </a:lnTo>
                      <a:lnTo>
                        <a:pt x="979" y="235"/>
                      </a:lnTo>
                      <a:lnTo>
                        <a:pt x="988" y="227"/>
                      </a:lnTo>
                      <a:lnTo>
                        <a:pt x="996" y="219"/>
                      </a:lnTo>
                      <a:lnTo>
                        <a:pt x="1005" y="211"/>
                      </a:lnTo>
                      <a:lnTo>
                        <a:pt x="1014" y="205"/>
                      </a:lnTo>
                      <a:lnTo>
                        <a:pt x="1024" y="199"/>
                      </a:lnTo>
                      <a:lnTo>
                        <a:pt x="1034" y="194"/>
                      </a:lnTo>
                      <a:lnTo>
                        <a:pt x="1045" y="190"/>
                      </a:lnTo>
                      <a:lnTo>
                        <a:pt x="1055" y="186"/>
                      </a:lnTo>
                      <a:lnTo>
                        <a:pt x="1068" y="183"/>
                      </a:lnTo>
                      <a:lnTo>
                        <a:pt x="1079" y="181"/>
                      </a:lnTo>
                      <a:lnTo>
                        <a:pt x="1091" y="178"/>
                      </a:lnTo>
                      <a:lnTo>
                        <a:pt x="1105" y="177"/>
                      </a:lnTo>
                      <a:lnTo>
                        <a:pt x="1118" y="177"/>
                      </a:lnTo>
                      <a:lnTo>
                        <a:pt x="1138" y="178"/>
                      </a:lnTo>
                      <a:lnTo>
                        <a:pt x="1157" y="182"/>
                      </a:lnTo>
                      <a:lnTo>
                        <a:pt x="1166" y="184"/>
                      </a:lnTo>
                      <a:lnTo>
                        <a:pt x="1176" y="187"/>
                      </a:lnTo>
                      <a:lnTo>
                        <a:pt x="1185" y="190"/>
                      </a:lnTo>
                      <a:lnTo>
                        <a:pt x="1193" y="193"/>
                      </a:lnTo>
                      <a:lnTo>
                        <a:pt x="1201" y="198"/>
                      </a:lnTo>
                      <a:lnTo>
                        <a:pt x="1210" y="202"/>
                      </a:lnTo>
                      <a:lnTo>
                        <a:pt x="1218" y="207"/>
                      </a:lnTo>
                      <a:lnTo>
                        <a:pt x="1225" y="213"/>
                      </a:lnTo>
                      <a:lnTo>
                        <a:pt x="1240" y="226"/>
                      </a:lnTo>
                      <a:lnTo>
                        <a:pt x="1254" y="241"/>
                      </a:lnTo>
                      <a:lnTo>
                        <a:pt x="1266" y="258"/>
                      </a:lnTo>
                      <a:lnTo>
                        <a:pt x="1277" y="275"/>
                      </a:lnTo>
                      <a:lnTo>
                        <a:pt x="1287" y="294"/>
                      </a:lnTo>
                      <a:lnTo>
                        <a:pt x="1294" y="314"/>
                      </a:lnTo>
                      <a:lnTo>
                        <a:pt x="1300" y="335"/>
                      </a:lnTo>
                      <a:lnTo>
                        <a:pt x="1304" y="357"/>
                      </a:lnTo>
                      <a:lnTo>
                        <a:pt x="1307" y="381"/>
                      </a:lnTo>
                      <a:lnTo>
                        <a:pt x="1308" y="406"/>
                      </a:lnTo>
                      <a:lnTo>
                        <a:pt x="1307" y="434"/>
                      </a:lnTo>
                      <a:lnTo>
                        <a:pt x="1304" y="460"/>
                      </a:lnTo>
                      <a:lnTo>
                        <a:pt x="1302" y="473"/>
                      </a:lnTo>
                      <a:lnTo>
                        <a:pt x="1299" y="485"/>
                      </a:lnTo>
                      <a:lnTo>
                        <a:pt x="1296" y="497"/>
                      </a:lnTo>
                      <a:lnTo>
                        <a:pt x="1292" y="509"/>
                      </a:lnTo>
                      <a:lnTo>
                        <a:pt x="1288" y="520"/>
                      </a:lnTo>
                      <a:lnTo>
                        <a:pt x="1283" y="530"/>
                      </a:lnTo>
                      <a:lnTo>
                        <a:pt x="1278" y="541"/>
                      </a:lnTo>
                      <a:lnTo>
                        <a:pt x="1272" y="551"/>
                      </a:lnTo>
                      <a:lnTo>
                        <a:pt x="1266" y="560"/>
                      </a:lnTo>
                      <a:lnTo>
                        <a:pt x="1260" y="569"/>
                      </a:lnTo>
                      <a:lnTo>
                        <a:pt x="1253" y="579"/>
                      </a:lnTo>
                      <a:lnTo>
                        <a:pt x="1245" y="587"/>
                      </a:lnTo>
                      <a:lnTo>
                        <a:pt x="1231" y="601"/>
                      </a:lnTo>
                      <a:lnTo>
                        <a:pt x="1215" y="614"/>
                      </a:lnTo>
                      <a:lnTo>
                        <a:pt x="1207" y="619"/>
                      </a:lnTo>
                      <a:lnTo>
                        <a:pt x="1198" y="624"/>
                      </a:lnTo>
                      <a:lnTo>
                        <a:pt x="1190" y="628"/>
                      </a:lnTo>
                      <a:lnTo>
                        <a:pt x="1181" y="632"/>
                      </a:lnTo>
                      <a:lnTo>
                        <a:pt x="1163" y="638"/>
                      </a:lnTo>
                      <a:lnTo>
                        <a:pt x="1144" y="643"/>
                      </a:lnTo>
                      <a:lnTo>
                        <a:pt x="1123" y="647"/>
                      </a:lnTo>
                      <a:lnTo>
                        <a:pt x="1103" y="648"/>
                      </a:lnTo>
                      <a:lnTo>
                        <a:pt x="1091" y="647"/>
                      </a:lnTo>
                      <a:lnTo>
                        <a:pt x="1079" y="646"/>
                      </a:lnTo>
                      <a:lnTo>
                        <a:pt x="1069" y="644"/>
                      </a:lnTo>
                      <a:lnTo>
                        <a:pt x="1058" y="642"/>
                      </a:lnTo>
                      <a:lnTo>
                        <a:pt x="1048" y="640"/>
                      </a:lnTo>
                      <a:lnTo>
                        <a:pt x="1038" y="637"/>
                      </a:lnTo>
                      <a:lnTo>
                        <a:pt x="1029" y="633"/>
                      </a:lnTo>
                      <a:lnTo>
                        <a:pt x="1019" y="629"/>
                      </a:lnTo>
                      <a:lnTo>
                        <a:pt x="1011" y="625"/>
                      </a:lnTo>
                      <a:lnTo>
                        <a:pt x="1003" y="620"/>
                      </a:lnTo>
                      <a:lnTo>
                        <a:pt x="996" y="614"/>
                      </a:lnTo>
                      <a:lnTo>
                        <a:pt x="989" y="607"/>
                      </a:lnTo>
                      <a:lnTo>
                        <a:pt x="981" y="600"/>
                      </a:lnTo>
                      <a:lnTo>
                        <a:pt x="975" y="593"/>
                      </a:lnTo>
                      <a:lnTo>
                        <a:pt x="969" y="585"/>
                      </a:lnTo>
                      <a:lnTo>
                        <a:pt x="964" y="577"/>
                      </a:lnTo>
                      <a:lnTo>
                        <a:pt x="964" y="820"/>
                      </a:lnTo>
                      <a:lnTo>
                        <a:pt x="883" y="820"/>
                      </a:lnTo>
                      <a:close/>
                      <a:moveTo>
                        <a:pt x="964" y="377"/>
                      </a:moveTo>
                      <a:lnTo>
                        <a:pt x="964" y="454"/>
                      </a:lnTo>
                      <a:lnTo>
                        <a:pt x="964" y="468"/>
                      </a:lnTo>
                      <a:lnTo>
                        <a:pt x="966" y="480"/>
                      </a:lnTo>
                      <a:lnTo>
                        <a:pt x="969" y="492"/>
                      </a:lnTo>
                      <a:lnTo>
                        <a:pt x="972" y="504"/>
                      </a:lnTo>
                      <a:lnTo>
                        <a:pt x="977" y="515"/>
                      </a:lnTo>
                      <a:lnTo>
                        <a:pt x="983" y="525"/>
                      </a:lnTo>
                      <a:lnTo>
                        <a:pt x="991" y="535"/>
                      </a:lnTo>
                      <a:lnTo>
                        <a:pt x="1000" y="546"/>
                      </a:lnTo>
                      <a:lnTo>
                        <a:pt x="1009" y="554"/>
                      </a:lnTo>
                      <a:lnTo>
                        <a:pt x="1018" y="562"/>
                      </a:lnTo>
                      <a:lnTo>
                        <a:pt x="1029" y="568"/>
                      </a:lnTo>
                      <a:lnTo>
                        <a:pt x="1040" y="573"/>
                      </a:lnTo>
                      <a:lnTo>
                        <a:pt x="1051" y="578"/>
                      </a:lnTo>
                      <a:lnTo>
                        <a:pt x="1064" y="581"/>
                      </a:lnTo>
                      <a:lnTo>
                        <a:pt x="1077" y="583"/>
                      </a:lnTo>
                      <a:lnTo>
                        <a:pt x="1090" y="583"/>
                      </a:lnTo>
                      <a:lnTo>
                        <a:pt x="1106" y="583"/>
                      </a:lnTo>
                      <a:lnTo>
                        <a:pt x="1120" y="580"/>
                      </a:lnTo>
                      <a:lnTo>
                        <a:pt x="1133" y="577"/>
                      </a:lnTo>
                      <a:lnTo>
                        <a:pt x="1147" y="571"/>
                      </a:lnTo>
                      <a:lnTo>
                        <a:pt x="1159" y="564"/>
                      </a:lnTo>
                      <a:lnTo>
                        <a:pt x="1170" y="556"/>
                      </a:lnTo>
                      <a:lnTo>
                        <a:pt x="1181" y="547"/>
                      </a:lnTo>
                      <a:lnTo>
                        <a:pt x="1190" y="535"/>
                      </a:lnTo>
                      <a:lnTo>
                        <a:pt x="1198" y="523"/>
                      </a:lnTo>
                      <a:lnTo>
                        <a:pt x="1205" y="510"/>
                      </a:lnTo>
                      <a:lnTo>
                        <a:pt x="1212" y="495"/>
                      </a:lnTo>
                      <a:lnTo>
                        <a:pt x="1217" y="480"/>
                      </a:lnTo>
                      <a:lnTo>
                        <a:pt x="1221" y="463"/>
                      </a:lnTo>
                      <a:lnTo>
                        <a:pt x="1224" y="447"/>
                      </a:lnTo>
                      <a:lnTo>
                        <a:pt x="1226" y="428"/>
                      </a:lnTo>
                      <a:lnTo>
                        <a:pt x="1226" y="410"/>
                      </a:lnTo>
                      <a:lnTo>
                        <a:pt x="1226" y="392"/>
                      </a:lnTo>
                      <a:lnTo>
                        <a:pt x="1224" y="376"/>
                      </a:lnTo>
                      <a:lnTo>
                        <a:pt x="1221" y="360"/>
                      </a:lnTo>
                      <a:lnTo>
                        <a:pt x="1218" y="345"/>
                      </a:lnTo>
                      <a:lnTo>
                        <a:pt x="1213" y="331"/>
                      </a:lnTo>
                      <a:lnTo>
                        <a:pt x="1206" y="317"/>
                      </a:lnTo>
                      <a:lnTo>
                        <a:pt x="1200" y="305"/>
                      </a:lnTo>
                      <a:lnTo>
                        <a:pt x="1192" y="293"/>
                      </a:lnTo>
                      <a:lnTo>
                        <a:pt x="1182" y="280"/>
                      </a:lnTo>
                      <a:lnTo>
                        <a:pt x="1172" y="271"/>
                      </a:lnTo>
                      <a:lnTo>
                        <a:pt x="1160" y="262"/>
                      </a:lnTo>
                      <a:lnTo>
                        <a:pt x="1149" y="255"/>
                      </a:lnTo>
                      <a:lnTo>
                        <a:pt x="1136" y="249"/>
                      </a:lnTo>
                      <a:lnTo>
                        <a:pt x="1122" y="245"/>
                      </a:lnTo>
                      <a:lnTo>
                        <a:pt x="1108" y="243"/>
                      </a:lnTo>
                      <a:lnTo>
                        <a:pt x="1092" y="242"/>
                      </a:lnTo>
                      <a:lnTo>
                        <a:pt x="1082" y="243"/>
                      </a:lnTo>
                      <a:lnTo>
                        <a:pt x="1072" y="244"/>
                      </a:lnTo>
                      <a:lnTo>
                        <a:pt x="1062" y="246"/>
                      </a:lnTo>
                      <a:lnTo>
                        <a:pt x="1052" y="249"/>
                      </a:lnTo>
                      <a:lnTo>
                        <a:pt x="1042" y="254"/>
                      </a:lnTo>
                      <a:lnTo>
                        <a:pt x="1033" y="258"/>
                      </a:lnTo>
                      <a:lnTo>
                        <a:pt x="1024" y="264"/>
                      </a:lnTo>
                      <a:lnTo>
                        <a:pt x="1015" y="270"/>
                      </a:lnTo>
                      <a:lnTo>
                        <a:pt x="1007" y="277"/>
                      </a:lnTo>
                      <a:lnTo>
                        <a:pt x="999" y="285"/>
                      </a:lnTo>
                      <a:lnTo>
                        <a:pt x="993" y="294"/>
                      </a:lnTo>
                      <a:lnTo>
                        <a:pt x="987" y="303"/>
                      </a:lnTo>
                      <a:lnTo>
                        <a:pt x="981" y="312"/>
                      </a:lnTo>
                      <a:lnTo>
                        <a:pt x="976" y="321"/>
                      </a:lnTo>
                      <a:lnTo>
                        <a:pt x="972" y="333"/>
                      </a:lnTo>
                      <a:lnTo>
                        <a:pt x="969" y="344"/>
                      </a:lnTo>
                      <a:lnTo>
                        <a:pt x="967" y="353"/>
                      </a:lnTo>
                      <a:lnTo>
                        <a:pt x="965" y="363"/>
                      </a:lnTo>
                      <a:lnTo>
                        <a:pt x="964" y="370"/>
                      </a:lnTo>
                      <a:lnTo>
                        <a:pt x="964" y="377"/>
                      </a:lnTo>
                      <a:close/>
                      <a:moveTo>
                        <a:pt x="1771" y="427"/>
                      </a:moveTo>
                      <a:lnTo>
                        <a:pt x="1457" y="426"/>
                      </a:lnTo>
                      <a:lnTo>
                        <a:pt x="1458" y="445"/>
                      </a:lnTo>
                      <a:lnTo>
                        <a:pt x="1460" y="463"/>
                      </a:lnTo>
                      <a:lnTo>
                        <a:pt x="1464" y="480"/>
                      </a:lnTo>
                      <a:lnTo>
                        <a:pt x="1469" y="495"/>
                      </a:lnTo>
                      <a:lnTo>
                        <a:pt x="1477" y="510"/>
                      </a:lnTo>
                      <a:lnTo>
                        <a:pt x="1484" y="523"/>
                      </a:lnTo>
                      <a:lnTo>
                        <a:pt x="1493" y="535"/>
                      </a:lnTo>
                      <a:lnTo>
                        <a:pt x="1504" y="546"/>
                      </a:lnTo>
                      <a:lnTo>
                        <a:pt x="1515" y="554"/>
                      </a:lnTo>
                      <a:lnTo>
                        <a:pt x="1526" y="562"/>
                      </a:lnTo>
                      <a:lnTo>
                        <a:pt x="1537" y="568"/>
                      </a:lnTo>
                      <a:lnTo>
                        <a:pt x="1551" y="573"/>
                      </a:lnTo>
                      <a:lnTo>
                        <a:pt x="1564" y="577"/>
                      </a:lnTo>
                      <a:lnTo>
                        <a:pt x="1578" y="580"/>
                      </a:lnTo>
                      <a:lnTo>
                        <a:pt x="1594" y="582"/>
                      </a:lnTo>
                      <a:lnTo>
                        <a:pt x="1610" y="582"/>
                      </a:lnTo>
                      <a:lnTo>
                        <a:pt x="1628" y="582"/>
                      </a:lnTo>
                      <a:lnTo>
                        <a:pt x="1644" y="581"/>
                      </a:lnTo>
                      <a:lnTo>
                        <a:pt x="1660" y="579"/>
                      </a:lnTo>
                      <a:lnTo>
                        <a:pt x="1676" y="577"/>
                      </a:lnTo>
                      <a:lnTo>
                        <a:pt x="1690" y="573"/>
                      </a:lnTo>
                      <a:lnTo>
                        <a:pt x="1706" y="569"/>
                      </a:lnTo>
                      <a:lnTo>
                        <a:pt x="1720" y="564"/>
                      </a:lnTo>
                      <a:lnTo>
                        <a:pt x="1735" y="559"/>
                      </a:lnTo>
                      <a:lnTo>
                        <a:pt x="1748" y="618"/>
                      </a:lnTo>
                      <a:lnTo>
                        <a:pt x="1733" y="624"/>
                      </a:lnTo>
                      <a:lnTo>
                        <a:pt x="1715" y="630"/>
                      </a:lnTo>
                      <a:lnTo>
                        <a:pt x="1698" y="635"/>
                      </a:lnTo>
                      <a:lnTo>
                        <a:pt x="1680" y="639"/>
                      </a:lnTo>
                      <a:lnTo>
                        <a:pt x="1661" y="642"/>
                      </a:lnTo>
                      <a:lnTo>
                        <a:pt x="1641" y="644"/>
                      </a:lnTo>
                      <a:lnTo>
                        <a:pt x="1621" y="646"/>
                      </a:lnTo>
                      <a:lnTo>
                        <a:pt x="1599" y="647"/>
                      </a:lnTo>
                      <a:lnTo>
                        <a:pt x="1574" y="646"/>
                      </a:lnTo>
                      <a:lnTo>
                        <a:pt x="1551" y="642"/>
                      </a:lnTo>
                      <a:lnTo>
                        <a:pt x="1539" y="640"/>
                      </a:lnTo>
                      <a:lnTo>
                        <a:pt x="1528" y="637"/>
                      </a:lnTo>
                      <a:lnTo>
                        <a:pt x="1518" y="634"/>
                      </a:lnTo>
                      <a:lnTo>
                        <a:pt x="1507" y="631"/>
                      </a:lnTo>
                      <a:lnTo>
                        <a:pt x="1497" y="627"/>
                      </a:lnTo>
                      <a:lnTo>
                        <a:pt x="1488" y="622"/>
                      </a:lnTo>
                      <a:lnTo>
                        <a:pt x="1479" y="617"/>
                      </a:lnTo>
                      <a:lnTo>
                        <a:pt x="1469" y="612"/>
                      </a:lnTo>
                      <a:lnTo>
                        <a:pt x="1461" y="605"/>
                      </a:lnTo>
                      <a:lnTo>
                        <a:pt x="1453" y="598"/>
                      </a:lnTo>
                      <a:lnTo>
                        <a:pt x="1445" y="592"/>
                      </a:lnTo>
                      <a:lnTo>
                        <a:pt x="1438" y="584"/>
                      </a:lnTo>
                      <a:lnTo>
                        <a:pt x="1430" y="576"/>
                      </a:lnTo>
                      <a:lnTo>
                        <a:pt x="1423" y="567"/>
                      </a:lnTo>
                      <a:lnTo>
                        <a:pt x="1417" y="559"/>
                      </a:lnTo>
                      <a:lnTo>
                        <a:pt x="1412" y="551"/>
                      </a:lnTo>
                      <a:lnTo>
                        <a:pt x="1406" y="542"/>
                      </a:lnTo>
                      <a:lnTo>
                        <a:pt x="1402" y="531"/>
                      </a:lnTo>
                      <a:lnTo>
                        <a:pt x="1397" y="522"/>
                      </a:lnTo>
                      <a:lnTo>
                        <a:pt x="1393" y="512"/>
                      </a:lnTo>
                      <a:lnTo>
                        <a:pt x="1389" y="501"/>
                      </a:lnTo>
                      <a:lnTo>
                        <a:pt x="1386" y="490"/>
                      </a:lnTo>
                      <a:lnTo>
                        <a:pt x="1384" y="480"/>
                      </a:lnTo>
                      <a:lnTo>
                        <a:pt x="1382" y="469"/>
                      </a:lnTo>
                      <a:lnTo>
                        <a:pt x="1379" y="445"/>
                      </a:lnTo>
                      <a:lnTo>
                        <a:pt x="1378" y="419"/>
                      </a:lnTo>
                      <a:lnTo>
                        <a:pt x="1379" y="394"/>
                      </a:lnTo>
                      <a:lnTo>
                        <a:pt x="1382" y="370"/>
                      </a:lnTo>
                      <a:lnTo>
                        <a:pt x="1386" y="346"/>
                      </a:lnTo>
                      <a:lnTo>
                        <a:pt x="1392" y="324"/>
                      </a:lnTo>
                      <a:lnTo>
                        <a:pt x="1397" y="313"/>
                      </a:lnTo>
                      <a:lnTo>
                        <a:pt x="1401" y="303"/>
                      </a:lnTo>
                      <a:lnTo>
                        <a:pt x="1406" y="293"/>
                      </a:lnTo>
                      <a:lnTo>
                        <a:pt x="1411" y="282"/>
                      </a:lnTo>
                      <a:lnTo>
                        <a:pt x="1416" y="273"/>
                      </a:lnTo>
                      <a:lnTo>
                        <a:pt x="1422" y="264"/>
                      </a:lnTo>
                      <a:lnTo>
                        <a:pt x="1428" y="255"/>
                      </a:lnTo>
                      <a:lnTo>
                        <a:pt x="1436" y="246"/>
                      </a:lnTo>
                      <a:lnTo>
                        <a:pt x="1443" y="238"/>
                      </a:lnTo>
                      <a:lnTo>
                        <a:pt x="1451" y="230"/>
                      </a:lnTo>
                      <a:lnTo>
                        <a:pt x="1458" y="223"/>
                      </a:lnTo>
                      <a:lnTo>
                        <a:pt x="1466" y="217"/>
                      </a:lnTo>
                      <a:lnTo>
                        <a:pt x="1476" y="210"/>
                      </a:lnTo>
                      <a:lnTo>
                        <a:pt x="1484" y="204"/>
                      </a:lnTo>
                      <a:lnTo>
                        <a:pt x="1493" y="199"/>
                      </a:lnTo>
                      <a:lnTo>
                        <a:pt x="1502" y="195"/>
                      </a:lnTo>
                      <a:lnTo>
                        <a:pt x="1513" y="191"/>
                      </a:lnTo>
                      <a:lnTo>
                        <a:pt x="1522" y="187"/>
                      </a:lnTo>
                      <a:lnTo>
                        <a:pt x="1532" y="185"/>
                      </a:lnTo>
                      <a:lnTo>
                        <a:pt x="1543" y="182"/>
                      </a:lnTo>
                      <a:lnTo>
                        <a:pt x="1554" y="179"/>
                      </a:lnTo>
                      <a:lnTo>
                        <a:pt x="1565" y="178"/>
                      </a:lnTo>
                      <a:lnTo>
                        <a:pt x="1576" y="177"/>
                      </a:lnTo>
                      <a:lnTo>
                        <a:pt x="1589" y="177"/>
                      </a:lnTo>
                      <a:lnTo>
                        <a:pt x="1601" y="177"/>
                      </a:lnTo>
                      <a:lnTo>
                        <a:pt x="1612" y="178"/>
                      </a:lnTo>
                      <a:lnTo>
                        <a:pt x="1624" y="181"/>
                      </a:lnTo>
                      <a:lnTo>
                        <a:pt x="1635" y="183"/>
                      </a:lnTo>
                      <a:lnTo>
                        <a:pt x="1645" y="185"/>
                      </a:lnTo>
                      <a:lnTo>
                        <a:pt x="1655" y="188"/>
                      </a:lnTo>
                      <a:lnTo>
                        <a:pt x="1665" y="192"/>
                      </a:lnTo>
                      <a:lnTo>
                        <a:pt x="1675" y="196"/>
                      </a:lnTo>
                      <a:lnTo>
                        <a:pt x="1683" y="201"/>
                      </a:lnTo>
                      <a:lnTo>
                        <a:pt x="1692" y="206"/>
                      </a:lnTo>
                      <a:lnTo>
                        <a:pt x="1701" y="212"/>
                      </a:lnTo>
                      <a:lnTo>
                        <a:pt x="1708" y="220"/>
                      </a:lnTo>
                      <a:lnTo>
                        <a:pt x="1716" y="227"/>
                      </a:lnTo>
                      <a:lnTo>
                        <a:pt x="1723" y="234"/>
                      </a:lnTo>
                      <a:lnTo>
                        <a:pt x="1729" y="242"/>
                      </a:lnTo>
                      <a:lnTo>
                        <a:pt x="1736" y="251"/>
                      </a:lnTo>
                      <a:lnTo>
                        <a:pt x="1745" y="266"/>
                      </a:lnTo>
                      <a:lnTo>
                        <a:pt x="1753" y="281"/>
                      </a:lnTo>
                      <a:lnTo>
                        <a:pt x="1759" y="298"/>
                      </a:lnTo>
                      <a:lnTo>
                        <a:pt x="1764" y="314"/>
                      </a:lnTo>
                      <a:lnTo>
                        <a:pt x="1768" y="332"/>
                      </a:lnTo>
                      <a:lnTo>
                        <a:pt x="1772" y="349"/>
                      </a:lnTo>
                      <a:lnTo>
                        <a:pt x="1774" y="369"/>
                      </a:lnTo>
                      <a:lnTo>
                        <a:pt x="1774" y="388"/>
                      </a:lnTo>
                      <a:lnTo>
                        <a:pt x="1774" y="400"/>
                      </a:lnTo>
                      <a:lnTo>
                        <a:pt x="1773" y="410"/>
                      </a:lnTo>
                      <a:lnTo>
                        <a:pt x="1772" y="419"/>
                      </a:lnTo>
                      <a:lnTo>
                        <a:pt x="1771" y="427"/>
                      </a:lnTo>
                      <a:close/>
                      <a:moveTo>
                        <a:pt x="1457" y="368"/>
                      </a:moveTo>
                      <a:lnTo>
                        <a:pt x="1696" y="368"/>
                      </a:lnTo>
                      <a:lnTo>
                        <a:pt x="1696" y="355"/>
                      </a:lnTo>
                      <a:lnTo>
                        <a:pt x="1694" y="344"/>
                      </a:lnTo>
                      <a:lnTo>
                        <a:pt x="1692" y="332"/>
                      </a:lnTo>
                      <a:lnTo>
                        <a:pt x="1690" y="321"/>
                      </a:lnTo>
                      <a:lnTo>
                        <a:pt x="1687" y="311"/>
                      </a:lnTo>
                      <a:lnTo>
                        <a:pt x="1683" y="301"/>
                      </a:lnTo>
                      <a:lnTo>
                        <a:pt x="1678" y="292"/>
                      </a:lnTo>
                      <a:lnTo>
                        <a:pt x="1673" y="282"/>
                      </a:lnTo>
                      <a:lnTo>
                        <a:pt x="1666" y="271"/>
                      </a:lnTo>
                      <a:lnTo>
                        <a:pt x="1656" y="262"/>
                      </a:lnTo>
                      <a:lnTo>
                        <a:pt x="1646" y="254"/>
                      </a:lnTo>
                      <a:lnTo>
                        <a:pt x="1636" y="247"/>
                      </a:lnTo>
                      <a:lnTo>
                        <a:pt x="1624" y="242"/>
                      </a:lnTo>
                      <a:lnTo>
                        <a:pt x="1611" y="239"/>
                      </a:lnTo>
                      <a:lnTo>
                        <a:pt x="1597" y="237"/>
                      </a:lnTo>
                      <a:lnTo>
                        <a:pt x="1583" y="236"/>
                      </a:lnTo>
                      <a:lnTo>
                        <a:pt x="1568" y="237"/>
                      </a:lnTo>
                      <a:lnTo>
                        <a:pt x="1555" y="239"/>
                      </a:lnTo>
                      <a:lnTo>
                        <a:pt x="1542" y="242"/>
                      </a:lnTo>
                      <a:lnTo>
                        <a:pt x="1531" y="247"/>
                      </a:lnTo>
                      <a:lnTo>
                        <a:pt x="1520" y="254"/>
                      </a:lnTo>
                      <a:lnTo>
                        <a:pt x="1510" y="261"/>
                      </a:lnTo>
                      <a:lnTo>
                        <a:pt x="1500" y="270"/>
                      </a:lnTo>
                      <a:lnTo>
                        <a:pt x="1491" y="280"/>
                      </a:lnTo>
                      <a:lnTo>
                        <a:pt x="1485" y="290"/>
                      </a:lnTo>
                      <a:lnTo>
                        <a:pt x="1479" y="300"/>
                      </a:lnTo>
                      <a:lnTo>
                        <a:pt x="1474" y="310"/>
                      </a:lnTo>
                      <a:lnTo>
                        <a:pt x="1468" y="320"/>
                      </a:lnTo>
                      <a:lnTo>
                        <a:pt x="1464" y="332"/>
                      </a:lnTo>
                      <a:lnTo>
                        <a:pt x="1461" y="343"/>
                      </a:lnTo>
                      <a:lnTo>
                        <a:pt x="1459" y="355"/>
                      </a:lnTo>
                      <a:lnTo>
                        <a:pt x="1457" y="368"/>
                      </a:lnTo>
                      <a:close/>
                      <a:moveTo>
                        <a:pt x="1875" y="637"/>
                      </a:moveTo>
                      <a:lnTo>
                        <a:pt x="1875" y="328"/>
                      </a:lnTo>
                      <a:lnTo>
                        <a:pt x="1875" y="291"/>
                      </a:lnTo>
                      <a:lnTo>
                        <a:pt x="1874" y="256"/>
                      </a:lnTo>
                      <a:lnTo>
                        <a:pt x="1873" y="221"/>
                      </a:lnTo>
                      <a:lnTo>
                        <a:pt x="1872" y="188"/>
                      </a:lnTo>
                      <a:lnTo>
                        <a:pt x="1944" y="188"/>
                      </a:lnTo>
                      <a:lnTo>
                        <a:pt x="1946" y="276"/>
                      </a:lnTo>
                      <a:lnTo>
                        <a:pt x="1950" y="276"/>
                      </a:lnTo>
                      <a:lnTo>
                        <a:pt x="1954" y="265"/>
                      </a:lnTo>
                      <a:lnTo>
                        <a:pt x="1959" y="255"/>
                      </a:lnTo>
                      <a:lnTo>
                        <a:pt x="1964" y="245"/>
                      </a:lnTo>
                      <a:lnTo>
                        <a:pt x="1970" y="236"/>
                      </a:lnTo>
                      <a:lnTo>
                        <a:pt x="1976" y="227"/>
                      </a:lnTo>
                      <a:lnTo>
                        <a:pt x="1983" y="219"/>
                      </a:lnTo>
                      <a:lnTo>
                        <a:pt x="1991" y="211"/>
                      </a:lnTo>
                      <a:lnTo>
                        <a:pt x="2000" y="204"/>
                      </a:lnTo>
                      <a:lnTo>
                        <a:pt x="2008" y="198"/>
                      </a:lnTo>
                      <a:lnTo>
                        <a:pt x="2017" y="193"/>
                      </a:lnTo>
                      <a:lnTo>
                        <a:pt x="2026" y="188"/>
                      </a:lnTo>
                      <a:lnTo>
                        <a:pt x="2036" y="185"/>
                      </a:lnTo>
                      <a:lnTo>
                        <a:pt x="2045" y="182"/>
                      </a:lnTo>
                      <a:lnTo>
                        <a:pt x="2054" y="179"/>
                      </a:lnTo>
                      <a:lnTo>
                        <a:pt x="2064" y="177"/>
                      </a:lnTo>
                      <a:lnTo>
                        <a:pt x="2075" y="177"/>
                      </a:lnTo>
                      <a:lnTo>
                        <a:pt x="2087" y="178"/>
                      </a:lnTo>
                      <a:lnTo>
                        <a:pt x="2097" y="181"/>
                      </a:lnTo>
                      <a:lnTo>
                        <a:pt x="2097" y="258"/>
                      </a:lnTo>
                      <a:lnTo>
                        <a:pt x="2084" y="256"/>
                      </a:lnTo>
                      <a:lnTo>
                        <a:pt x="2069" y="255"/>
                      </a:lnTo>
                      <a:lnTo>
                        <a:pt x="2055" y="256"/>
                      </a:lnTo>
                      <a:lnTo>
                        <a:pt x="2043" y="258"/>
                      </a:lnTo>
                      <a:lnTo>
                        <a:pt x="2032" y="261"/>
                      </a:lnTo>
                      <a:lnTo>
                        <a:pt x="2020" y="266"/>
                      </a:lnTo>
                      <a:lnTo>
                        <a:pt x="2010" y="272"/>
                      </a:lnTo>
                      <a:lnTo>
                        <a:pt x="2000" y="280"/>
                      </a:lnTo>
                      <a:lnTo>
                        <a:pt x="1990" y="290"/>
                      </a:lnTo>
                      <a:lnTo>
                        <a:pt x="1982" y="300"/>
                      </a:lnTo>
                      <a:lnTo>
                        <a:pt x="1976" y="310"/>
                      </a:lnTo>
                      <a:lnTo>
                        <a:pt x="1971" y="321"/>
                      </a:lnTo>
                      <a:lnTo>
                        <a:pt x="1966" y="333"/>
                      </a:lnTo>
                      <a:lnTo>
                        <a:pt x="1963" y="344"/>
                      </a:lnTo>
                      <a:lnTo>
                        <a:pt x="1960" y="356"/>
                      </a:lnTo>
                      <a:lnTo>
                        <a:pt x="1958" y="370"/>
                      </a:lnTo>
                      <a:lnTo>
                        <a:pt x="1957" y="383"/>
                      </a:lnTo>
                      <a:lnTo>
                        <a:pt x="1955" y="398"/>
                      </a:lnTo>
                      <a:lnTo>
                        <a:pt x="1955" y="637"/>
                      </a:lnTo>
                      <a:lnTo>
                        <a:pt x="1875" y="637"/>
                      </a:lnTo>
                      <a:close/>
                      <a:moveTo>
                        <a:pt x="2260" y="637"/>
                      </a:moveTo>
                      <a:lnTo>
                        <a:pt x="2178" y="637"/>
                      </a:lnTo>
                      <a:lnTo>
                        <a:pt x="2178" y="188"/>
                      </a:lnTo>
                      <a:lnTo>
                        <a:pt x="2260" y="188"/>
                      </a:lnTo>
                      <a:lnTo>
                        <a:pt x="2260" y="637"/>
                      </a:lnTo>
                      <a:close/>
                      <a:moveTo>
                        <a:pt x="2219" y="105"/>
                      </a:moveTo>
                      <a:lnTo>
                        <a:pt x="2217" y="105"/>
                      </a:lnTo>
                      <a:lnTo>
                        <a:pt x="2206" y="104"/>
                      </a:lnTo>
                      <a:lnTo>
                        <a:pt x="2197" y="101"/>
                      </a:lnTo>
                      <a:lnTo>
                        <a:pt x="2193" y="99"/>
                      </a:lnTo>
                      <a:lnTo>
                        <a:pt x="2189" y="96"/>
                      </a:lnTo>
                      <a:lnTo>
                        <a:pt x="2185" y="93"/>
                      </a:lnTo>
                      <a:lnTo>
                        <a:pt x="2181" y="90"/>
                      </a:lnTo>
                      <a:lnTo>
                        <a:pt x="2174" y="82"/>
                      </a:lnTo>
                      <a:lnTo>
                        <a:pt x="2170" y="72"/>
                      </a:lnTo>
                      <a:lnTo>
                        <a:pt x="2167" y="63"/>
                      </a:lnTo>
                      <a:lnTo>
                        <a:pt x="2166" y="52"/>
                      </a:lnTo>
                      <a:lnTo>
                        <a:pt x="2167" y="42"/>
                      </a:lnTo>
                      <a:lnTo>
                        <a:pt x="2170" y="32"/>
                      </a:lnTo>
                      <a:lnTo>
                        <a:pt x="2174" y="23"/>
                      </a:lnTo>
                      <a:lnTo>
                        <a:pt x="2182" y="16"/>
                      </a:lnTo>
                      <a:lnTo>
                        <a:pt x="2185" y="12"/>
                      </a:lnTo>
                      <a:lnTo>
                        <a:pt x="2189" y="9"/>
                      </a:lnTo>
                      <a:lnTo>
                        <a:pt x="2194" y="6"/>
                      </a:lnTo>
                      <a:lnTo>
                        <a:pt x="2198" y="4"/>
                      </a:lnTo>
                      <a:lnTo>
                        <a:pt x="2208" y="2"/>
                      </a:lnTo>
                      <a:lnTo>
                        <a:pt x="2220" y="0"/>
                      </a:lnTo>
                      <a:lnTo>
                        <a:pt x="2230" y="2"/>
                      </a:lnTo>
                      <a:lnTo>
                        <a:pt x="2240" y="4"/>
                      </a:lnTo>
                      <a:lnTo>
                        <a:pt x="2244" y="6"/>
                      </a:lnTo>
                      <a:lnTo>
                        <a:pt x="2249" y="9"/>
                      </a:lnTo>
                      <a:lnTo>
                        <a:pt x="2253" y="12"/>
                      </a:lnTo>
                      <a:lnTo>
                        <a:pt x="2257" y="15"/>
                      </a:lnTo>
                      <a:lnTo>
                        <a:pt x="2263" y="23"/>
                      </a:lnTo>
                      <a:lnTo>
                        <a:pt x="2268" y="31"/>
                      </a:lnTo>
                      <a:lnTo>
                        <a:pt x="2270" y="42"/>
                      </a:lnTo>
                      <a:lnTo>
                        <a:pt x="2271" y="52"/>
                      </a:lnTo>
                      <a:lnTo>
                        <a:pt x="2270" y="63"/>
                      </a:lnTo>
                      <a:lnTo>
                        <a:pt x="2268" y="72"/>
                      </a:lnTo>
                      <a:lnTo>
                        <a:pt x="2263" y="82"/>
                      </a:lnTo>
                      <a:lnTo>
                        <a:pt x="2257" y="90"/>
                      </a:lnTo>
                      <a:lnTo>
                        <a:pt x="2253" y="93"/>
                      </a:lnTo>
                      <a:lnTo>
                        <a:pt x="2249" y="96"/>
                      </a:lnTo>
                      <a:lnTo>
                        <a:pt x="2244" y="99"/>
                      </a:lnTo>
                      <a:lnTo>
                        <a:pt x="2240" y="101"/>
                      </a:lnTo>
                      <a:lnTo>
                        <a:pt x="2235" y="103"/>
                      </a:lnTo>
                      <a:lnTo>
                        <a:pt x="2230" y="104"/>
                      </a:lnTo>
                      <a:lnTo>
                        <a:pt x="2224" y="104"/>
                      </a:lnTo>
                      <a:lnTo>
                        <a:pt x="2219" y="105"/>
                      </a:lnTo>
                      <a:close/>
                      <a:moveTo>
                        <a:pt x="2755" y="427"/>
                      </a:moveTo>
                      <a:lnTo>
                        <a:pt x="2441" y="426"/>
                      </a:lnTo>
                      <a:lnTo>
                        <a:pt x="2443" y="445"/>
                      </a:lnTo>
                      <a:lnTo>
                        <a:pt x="2446" y="463"/>
                      </a:lnTo>
                      <a:lnTo>
                        <a:pt x="2449" y="480"/>
                      </a:lnTo>
                      <a:lnTo>
                        <a:pt x="2454" y="495"/>
                      </a:lnTo>
                      <a:lnTo>
                        <a:pt x="2461" y="510"/>
                      </a:lnTo>
                      <a:lnTo>
                        <a:pt x="2469" y="523"/>
                      </a:lnTo>
                      <a:lnTo>
                        <a:pt x="2478" y="535"/>
                      </a:lnTo>
                      <a:lnTo>
                        <a:pt x="2489" y="546"/>
                      </a:lnTo>
                      <a:lnTo>
                        <a:pt x="2499" y="554"/>
                      </a:lnTo>
                      <a:lnTo>
                        <a:pt x="2510" y="562"/>
                      </a:lnTo>
                      <a:lnTo>
                        <a:pt x="2523" y="568"/>
                      </a:lnTo>
                      <a:lnTo>
                        <a:pt x="2535" y="573"/>
                      </a:lnTo>
                      <a:lnTo>
                        <a:pt x="2548" y="577"/>
                      </a:lnTo>
                      <a:lnTo>
                        <a:pt x="2564" y="580"/>
                      </a:lnTo>
                      <a:lnTo>
                        <a:pt x="2579" y="582"/>
                      </a:lnTo>
                      <a:lnTo>
                        <a:pt x="2595" y="582"/>
                      </a:lnTo>
                      <a:lnTo>
                        <a:pt x="2612" y="582"/>
                      </a:lnTo>
                      <a:lnTo>
                        <a:pt x="2628" y="581"/>
                      </a:lnTo>
                      <a:lnTo>
                        <a:pt x="2644" y="579"/>
                      </a:lnTo>
                      <a:lnTo>
                        <a:pt x="2660" y="577"/>
                      </a:lnTo>
                      <a:lnTo>
                        <a:pt x="2676" y="573"/>
                      </a:lnTo>
                      <a:lnTo>
                        <a:pt x="2690" y="569"/>
                      </a:lnTo>
                      <a:lnTo>
                        <a:pt x="2705" y="564"/>
                      </a:lnTo>
                      <a:lnTo>
                        <a:pt x="2719" y="559"/>
                      </a:lnTo>
                      <a:lnTo>
                        <a:pt x="2732" y="618"/>
                      </a:lnTo>
                      <a:lnTo>
                        <a:pt x="2717" y="624"/>
                      </a:lnTo>
                      <a:lnTo>
                        <a:pt x="2700" y="630"/>
                      </a:lnTo>
                      <a:lnTo>
                        <a:pt x="2683" y="635"/>
                      </a:lnTo>
                      <a:lnTo>
                        <a:pt x="2664" y="639"/>
                      </a:lnTo>
                      <a:lnTo>
                        <a:pt x="2645" y="642"/>
                      </a:lnTo>
                      <a:lnTo>
                        <a:pt x="2625" y="644"/>
                      </a:lnTo>
                      <a:lnTo>
                        <a:pt x="2605" y="646"/>
                      </a:lnTo>
                      <a:lnTo>
                        <a:pt x="2583" y="647"/>
                      </a:lnTo>
                      <a:lnTo>
                        <a:pt x="2559" y="646"/>
                      </a:lnTo>
                      <a:lnTo>
                        <a:pt x="2535" y="642"/>
                      </a:lnTo>
                      <a:lnTo>
                        <a:pt x="2524" y="640"/>
                      </a:lnTo>
                      <a:lnTo>
                        <a:pt x="2512" y="637"/>
                      </a:lnTo>
                      <a:lnTo>
                        <a:pt x="2502" y="634"/>
                      </a:lnTo>
                      <a:lnTo>
                        <a:pt x="2492" y="631"/>
                      </a:lnTo>
                      <a:lnTo>
                        <a:pt x="2483" y="627"/>
                      </a:lnTo>
                      <a:lnTo>
                        <a:pt x="2472" y="622"/>
                      </a:lnTo>
                      <a:lnTo>
                        <a:pt x="2463" y="617"/>
                      </a:lnTo>
                      <a:lnTo>
                        <a:pt x="2455" y="612"/>
                      </a:lnTo>
                      <a:lnTo>
                        <a:pt x="2446" y="605"/>
                      </a:lnTo>
                      <a:lnTo>
                        <a:pt x="2437" y="598"/>
                      </a:lnTo>
                      <a:lnTo>
                        <a:pt x="2429" y="592"/>
                      </a:lnTo>
                      <a:lnTo>
                        <a:pt x="2422" y="584"/>
                      </a:lnTo>
                      <a:lnTo>
                        <a:pt x="2415" y="576"/>
                      </a:lnTo>
                      <a:lnTo>
                        <a:pt x="2409" y="567"/>
                      </a:lnTo>
                      <a:lnTo>
                        <a:pt x="2401" y="559"/>
                      </a:lnTo>
                      <a:lnTo>
                        <a:pt x="2396" y="551"/>
                      </a:lnTo>
                      <a:lnTo>
                        <a:pt x="2391" y="542"/>
                      </a:lnTo>
                      <a:lnTo>
                        <a:pt x="2386" y="531"/>
                      </a:lnTo>
                      <a:lnTo>
                        <a:pt x="2382" y="522"/>
                      </a:lnTo>
                      <a:lnTo>
                        <a:pt x="2378" y="512"/>
                      </a:lnTo>
                      <a:lnTo>
                        <a:pt x="2374" y="501"/>
                      </a:lnTo>
                      <a:lnTo>
                        <a:pt x="2371" y="490"/>
                      </a:lnTo>
                      <a:lnTo>
                        <a:pt x="2369" y="480"/>
                      </a:lnTo>
                      <a:lnTo>
                        <a:pt x="2366" y="469"/>
                      </a:lnTo>
                      <a:lnTo>
                        <a:pt x="2363" y="445"/>
                      </a:lnTo>
                      <a:lnTo>
                        <a:pt x="2362" y="419"/>
                      </a:lnTo>
                      <a:lnTo>
                        <a:pt x="2363" y="394"/>
                      </a:lnTo>
                      <a:lnTo>
                        <a:pt x="2366" y="370"/>
                      </a:lnTo>
                      <a:lnTo>
                        <a:pt x="2371" y="346"/>
                      </a:lnTo>
                      <a:lnTo>
                        <a:pt x="2377" y="324"/>
                      </a:lnTo>
                      <a:lnTo>
                        <a:pt x="2381" y="313"/>
                      </a:lnTo>
                      <a:lnTo>
                        <a:pt x="2385" y="303"/>
                      </a:lnTo>
                      <a:lnTo>
                        <a:pt x="2390" y="293"/>
                      </a:lnTo>
                      <a:lnTo>
                        <a:pt x="2395" y="282"/>
                      </a:lnTo>
                      <a:lnTo>
                        <a:pt x="2400" y="273"/>
                      </a:lnTo>
                      <a:lnTo>
                        <a:pt x="2407" y="264"/>
                      </a:lnTo>
                      <a:lnTo>
                        <a:pt x="2414" y="255"/>
                      </a:lnTo>
                      <a:lnTo>
                        <a:pt x="2420" y="246"/>
                      </a:lnTo>
                      <a:lnTo>
                        <a:pt x="2427" y="238"/>
                      </a:lnTo>
                      <a:lnTo>
                        <a:pt x="2435" y="230"/>
                      </a:lnTo>
                      <a:lnTo>
                        <a:pt x="2444" y="223"/>
                      </a:lnTo>
                      <a:lnTo>
                        <a:pt x="2452" y="217"/>
                      </a:lnTo>
                      <a:lnTo>
                        <a:pt x="2460" y="210"/>
                      </a:lnTo>
                      <a:lnTo>
                        <a:pt x="2468" y="204"/>
                      </a:lnTo>
                      <a:lnTo>
                        <a:pt x="2477" y="199"/>
                      </a:lnTo>
                      <a:lnTo>
                        <a:pt x="2487" y="195"/>
                      </a:lnTo>
                      <a:lnTo>
                        <a:pt x="2497" y="191"/>
                      </a:lnTo>
                      <a:lnTo>
                        <a:pt x="2507" y="187"/>
                      </a:lnTo>
                      <a:lnTo>
                        <a:pt x="2518" y="185"/>
                      </a:lnTo>
                      <a:lnTo>
                        <a:pt x="2528" y="182"/>
                      </a:lnTo>
                      <a:lnTo>
                        <a:pt x="2539" y="179"/>
                      </a:lnTo>
                      <a:lnTo>
                        <a:pt x="2549" y="178"/>
                      </a:lnTo>
                      <a:lnTo>
                        <a:pt x="2562" y="177"/>
                      </a:lnTo>
                      <a:lnTo>
                        <a:pt x="2573" y="177"/>
                      </a:lnTo>
                      <a:lnTo>
                        <a:pt x="2585" y="177"/>
                      </a:lnTo>
                      <a:lnTo>
                        <a:pt x="2597" y="178"/>
                      </a:lnTo>
                      <a:lnTo>
                        <a:pt x="2608" y="181"/>
                      </a:lnTo>
                      <a:lnTo>
                        <a:pt x="2619" y="183"/>
                      </a:lnTo>
                      <a:lnTo>
                        <a:pt x="2630" y="185"/>
                      </a:lnTo>
                      <a:lnTo>
                        <a:pt x="2640" y="188"/>
                      </a:lnTo>
                      <a:lnTo>
                        <a:pt x="2650" y="192"/>
                      </a:lnTo>
                      <a:lnTo>
                        <a:pt x="2659" y="196"/>
                      </a:lnTo>
                      <a:lnTo>
                        <a:pt x="2669" y="201"/>
                      </a:lnTo>
                      <a:lnTo>
                        <a:pt x="2677" y="206"/>
                      </a:lnTo>
                      <a:lnTo>
                        <a:pt x="2685" y="212"/>
                      </a:lnTo>
                      <a:lnTo>
                        <a:pt x="2693" y="220"/>
                      </a:lnTo>
                      <a:lnTo>
                        <a:pt x="2700" y="227"/>
                      </a:lnTo>
                      <a:lnTo>
                        <a:pt x="2708" y="234"/>
                      </a:lnTo>
                      <a:lnTo>
                        <a:pt x="2714" y="242"/>
                      </a:lnTo>
                      <a:lnTo>
                        <a:pt x="2721" y="251"/>
                      </a:lnTo>
                      <a:lnTo>
                        <a:pt x="2729" y="266"/>
                      </a:lnTo>
                      <a:lnTo>
                        <a:pt x="2737" y="281"/>
                      </a:lnTo>
                      <a:lnTo>
                        <a:pt x="2744" y="298"/>
                      </a:lnTo>
                      <a:lnTo>
                        <a:pt x="2749" y="314"/>
                      </a:lnTo>
                      <a:lnTo>
                        <a:pt x="2753" y="332"/>
                      </a:lnTo>
                      <a:lnTo>
                        <a:pt x="2756" y="349"/>
                      </a:lnTo>
                      <a:lnTo>
                        <a:pt x="2758" y="369"/>
                      </a:lnTo>
                      <a:lnTo>
                        <a:pt x="2759" y="388"/>
                      </a:lnTo>
                      <a:lnTo>
                        <a:pt x="2758" y="400"/>
                      </a:lnTo>
                      <a:lnTo>
                        <a:pt x="2758" y="410"/>
                      </a:lnTo>
                      <a:lnTo>
                        <a:pt x="2757" y="419"/>
                      </a:lnTo>
                      <a:lnTo>
                        <a:pt x="2755" y="427"/>
                      </a:lnTo>
                      <a:close/>
                      <a:moveTo>
                        <a:pt x="2441" y="368"/>
                      </a:moveTo>
                      <a:lnTo>
                        <a:pt x="2680" y="368"/>
                      </a:lnTo>
                      <a:lnTo>
                        <a:pt x="2680" y="355"/>
                      </a:lnTo>
                      <a:lnTo>
                        <a:pt x="2679" y="344"/>
                      </a:lnTo>
                      <a:lnTo>
                        <a:pt x="2677" y="332"/>
                      </a:lnTo>
                      <a:lnTo>
                        <a:pt x="2675" y="321"/>
                      </a:lnTo>
                      <a:lnTo>
                        <a:pt x="2672" y="311"/>
                      </a:lnTo>
                      <a:lnTo>
                        <a:pt x="2668" y="301"/>
                      </a:lnTo>
                      <a:lnTo>
                        <a:pt x="2663" y="292"/>
                      </a:lnTo>
                      <a:lnTo>
                        <a:pt x="2657" y="282"/>
                      </a:lnTo>
                      <a:lnTo>
                        <a:pt x="2650" y="271"/>
                      </a:lnTo>
                      <a:lnTo>
                        <a:pt x="2641" y="262"/>
                      </a:lnTo>
                      <a:lnTo>
                        <a:pt x="2632" y="254"/>
                      </a:lnTo>
                      <a:lnTo>
                        <a:pt x="2620" y="247"/>
                      </a:lnTo>
                      <a:lnTo>
                        <a:pt x="2609" y="242"/>
                      </a:lnTo>
                      <a:lnTo>
                        <a:pt x="2596" y="239"/>
                      </a:lnTo>
                      <a:lnTo>
                        <a:pt x="2581" y="237"/>
                      </a:lnTo>
                      <a:lnTo>
                        <a:pt x="2567" y="236"/>
                      </a:lnTo>
                      <a:lnTo>
                        <a:pt x="2552" y="237"/>
                      </a:lnTo>
                      <a:lnTo>
                        <a:pt x="2540" y="239"/>
                      </a:lnTo>
                      <a:lnTo>
                        <a:pt x="2528" y="242"/>
                      </a:lnTo>
                      <a:lnTo>
                        <a:pt x="2515" y="247"/>
                      </a:lnTo>
                      <a:lnTo>
                        <a:pt x="2504" y="254"/>
                      </a:lnTo>
                      <a:lnTo>
                        <a:pt x="2494" y="261"/>
                      </a:lnTo>
                      <a:lnTo>
                        <a:pt x="2485" y="270"/>
                      </a:lnTo>
                      <a:lnTo>
                        <a:pt x="2475" y="280"/>
                      </a:lnTo>
                      <a:lnTo>
                        <a:pt x="2469" y="290"/>
                      </a:lnTo>
                      <a:lnTo>
                        <a:pt x="2463" y="300"/>
                      </a:lnTo>
                      <a:lnTo>
                        <a:pt x="2458" y="310"/>
                      </a:lnTo>
                      <a:lnTo>
                        <a:pt x="2454" y="320"/>
                      </a:lnTo>
                      <a:lnTo>
                        <a:pt x="2450" y="332"/>
                      </a:lnTo>
                      <a:lnTo>
                        <a:pt x="2446" y="343"/>
                      </a:lnTo>
                      <a:lnTo>
                        <a:pt x="2444" y="355"/>
                      </a:lnTo>
                      <a:lnTo>
                        <a:pt x="2441" y="368"/>
                      </a:lnTo>
                      <a:close/>
                      <a:moveTo>
                        <a:pt x="2860" y="637"/>
                      </a:moveTo>
                      <a:lnTo>
                        <a:pt x="2860" y="309"/>
                      </a:lnTo>
                      <a:lnTo>
                        <a:pt x="2860" y="280"/>
                      </a:lnTo>
                      <a:lnTo>
                        <a:pt x="2859" y="250"/>
                      </a:lnTo>
                      <a:lnTo>
                        <a:pt x="2858" y="220"/>
                      </a:lnTo>
                      <a:lnTo>
                        <a:pt x="2856" y="188"/>
                      </a:lnTo>
                      <a:lnTo>
                        <a:pt x="2929" y="188"/>
                      </a:lnTo>
                      <a:lnTo>
                        <a:pt x="2933" y="262"/>
                      </a:lnTo>
                      <a:lnTo>
                        <a:pt x="2935" y="262"/>
                      </a:lnTo>
                      <a:lnTo>
                        <a:pt x="2940" y="254"/>
                      </a:lnTo>
                      <a:lnTo>
                        <a:pt x="2945" y="245"/>
                      </a:lnTo>
                      <a:lnTo>
                        <a:pt x="2951" y="237"/>
                      </a:lnTo>
                      <a:lnTo>
                        <a:pt x="2958" y="230"/>
                      </a:lnTo>
                      <a:lnTo>
                        <a:pt x="2964" y="223"/>
                      </a:lnTo>
                      <a:lnTo>
                        <a:pt x="2973" y="217"/>
                      </a:lnTo>
                      <a:lnTo>
                        <a:pt x="2981" y="210"/>
                      </a:lnTo>
                      <a:lnTo>
                        <a:pt x="2989" y="204"/>
                      </a:lnTo>
                      <a:lnTo>
                        <a:pt x="3000" y="198"/>
                      </a:lnTo>
                      <a:lnTo>
                        <a:pt x="3011" y="193"/>
                      </a:lnTo>
                      <a:lnTo>
                        <a:pt x="3022" y="188"/>
                      </a:lnTo>
                      <a:lnTo>
                        <a:pt x="3033" y="185"/>
                      </a:lnTo>
                      <a:lnTo>
                        <a:pt x="3046" y="182"/>
                      </a:lnTo>
                      <a:lnTo>
                        <a:pt x="3058" y="179"/>
                      </a:lnTo>
                      <a:lnTo>
                        <a:pt x="3070" y="177"/>
                      </a:lnTo>
                      <a:lnTo>
                        <a:pt x="3084" y="177"/>
                      </a:lnTo>
                      <a:lnTo>
                        <a:pt x="3098" y="178"/>
                      </a:lnTo>
                      <a:lnTo>
                        <a:pt x="3112" y="179"/>
                      </a:lnTo>
                      <a:lnTo>
                        <a:pt x="3126" y="183"/>
                      </a:lnTo>
                      <a:lnTo>
                        <a:pt x="3139" y="187"/>
                      </a:lnTo>
                      <a:lnTo>
                        <a:pt x="3151" y="192"/>
                      </a:lnTo>
                      <a:lnTo>
                        <a:pt x="3163" y="199"/>
                      </a:lnTo>
                      <a:lnTo>
                        <a:pt x="3174" y="206"/>
                      </a:lnTo>
                      <a:lnTo>
                        <a:pt x="3185" y="215"/>
                      </a:lnTo>
                      <a:lnTo>
                        <a:pt x="3192" y="222"/>
                      </a:lnTo>
                      <a:lnTo>
                        <a:pt x="3199" y="229"/>
                      </a:lnTo>
                      <a:lnTo>
                        <a:pt x="3205" y="236"/>
                      </a:lnTo>
                      <a:lnTo>
                        <a:pt x="3210" y="244"/>
                      </a:lnTo>
                      <a:lnTo>
                        <a:pt x="3215" y="251"/>
                      </a:lnTo>
                      <a:lnTo>
                        <a:pt x="3219" y="261"/>
                      </a:lnTo>
                      <a:lnTo>
                        <a:pt x="3223" y="269"/>
                      </a:lnTo>
                      <a:lnTo>
                        <a:pt x="3228" y="279"/>
                      </a:lnTo>
                      <a:lnTo>
                        <a:pt x="3231" y="289"/>
                      </a:lnTo>
                      <a:lnTo>
                        <a:pt x="3234" y="299"/>
                      </a:lnTo>
                      <a:lnTo>
                        <a:pt x="3236" y="309"/>
                      </a:lnTo>
                      <a:lnTo>
                        <a:pt x="3238" y="320"/>
                      </a:lnTo>
                      <a:lnTo>
                        <a:pt x="3241" y="344"/>
                      </a:lnTo>
                      <a:lnTo>
                        <a:pt x="3242" y="369"/>
                      </a:lnTo>
                      <a:lnTo>
                        <a:pt x="3242" y="637"/>
                      </a:lnTo>
                      <a:lnTo>
                        <a:pt x="3160" y="637"/>
                      </a:lnTo>
                      <a:lnTo>
                        <a:pt x="3160" y="378"/>
                      </a:lnTo>
                      <a:lnTo>
                        <a:pt x="3160" y="362"/>
                      </a:lnTo>
                      <a:lnTo>
                        <a:pt x="3159" y="346"/>
                      </a:lnTo>
                      <a:lnTo>
                        <a:pt x="3157" y="333"/>
                      </a:lnTo>
                      <a:lnTo>
                        <a:pt x="3154" y="319"/>
                      </a:lnTo>
                      <a:lnTo>
                        <a:pt x="3150" y="307"/>
                      </a:lnTo>
                      <a:lnTo>
                        <a:pt x="3145" y="297"/>
                      </a:lnTo>
                      <a:lnTo>
                        <a:pt x="3140" y="286"/>
                      </a:lnTo>
                      <a:lnTo>
                        <a:pt x="3134" y="277"/>
                      </a:lnTo>
                      <a:lnTo>
                        <a:pt x="3127" y="270"/>
                      </a:lnTo>
                      <a:lnTo>
                        <a:pt x="3120" y="263"/>
                      </a:lnTo>
                      <a:lnTo>
                        <a:pt x="3111" y="258"/>
                      </a:lnTo>
                      <a:lnTo>
                        <a:pt x="3102" y="253"/>
                      </a:lnTo>
                      <a:lnTo>
                        <a:pt x="3092" y="249"/>
                      </a:lnTo>
                      <a:lnTo>
                        <a:pt x="3081" y="246"/>
                      </a:lnTo>
                      <a:lnTo>
                        <a:pt x="3069" y="244"/>
                      </a:lnTo>
                      <a:lnTo>
                        <a:pt x="3056" y="244"/>
                      </a:lnTo>
                      <a:lnTo>
                        <a:pt x="3047" y="244"/>
                      </a:lnTo>
                      <a:lnTo>
                        <a:pt x="3037" y="245"/>
                      </a:lnTo>
                      <a:lnTo>
                        <a:pt x="3028" y="247"/>
                      </a:lnTo>
                      <a:lnTo>
                        <a:pt x="3020" y="250"/>
                      </a:lnTo>
                      <a:lnTo>
                        <a:pt x="3012" y="254"/>
                      </a:lnTo>
                      <a:lnTo>
                        <a:pt x="3004" y="258"/>
                      </a:lnTo>
                      <a:lnTo>
                        <a:pt x="2995" y="263"/>
                      </a:lnTo>
                      <a:lnTo>
                        <a:pt x="2988" y="268"/>
                      </a:lnTo>
                      <a:lnTo>
                        <a:pt x="2981" y="274"/>
                      </a:lnTo>
                      <a:lnTo>
                        <a:pt x="2974" y="281"/>
                      </a:lnTo>
                      <a:lnTo>
                        <a:pt x="2968" y="289"/>
                      </a:lnTo>
                      <a:lnTo>
                        <a:pt x="2962" y="296"/>
                      </a:lnTo>
                      <a:lnTo>
                        <a:pt x="2958" y="303"/>
                      </a:lnTo>
                      <a:lnTo>
                        <a:pt x="2953" y="311"/>
                      </a:lnTo>
                      <a:lnTo>
                        <a:pt x="2950" y="319"/>
                      </a:lnTo>
                      <a:lnTo>
                        <a:pt x="2947" y="329"/>
                      </a:lnTo>
                      <a:lnTo>
                        <a:pt x="2945" y="337"/>
                      </a:lnTo>
                      <a:lnTo>
                        <a:pt x="2943" y="346"/>
                      </a:lnTo>
                      <a:lnTo>
                        <a:pt x="2942" y="356"/>
                      </a:lnTo>
                      <a:lnTo>
                        <a:pt x="2942" y="367"/>
                      </a:lnTo>
                      <a:lnTo>
                        <a:pt x="2942" y="637"/>
                      </a:lnTo>
                      <a:lnTo>
                        <a:pt x="2860" y="637"/>
                      </a:lnTo>
                      <a:close/>
                      <a:moveTo>
                        <a:pt x="3680" y="559"/>
                      </a:moveTo>
                      <a:lnTo>
                        <a:pt x="3694" y="620"/>
                      </a:lnTo>
                      <a:lnTo>
                        <a:pt x="3681" y="627"/>
                      </a:lnTo>
                      <a:lnTo>
                        <a:pt x="3666" y="632"/>
                      </a:lnTo>
                      <a:lnTo>
                        <a:pt x="3651" y="636"/>
                      </a:lnTo>
                      <a:lnTo>
                        <a:pt x="3635" y="640"/>
                      </a:lnTo>
                      <a:lnTo>
                        <a:pt x="3619" y="643"/>
                      </a:lnTo>
                      <a:lnTo>
                        <a:pt x="3602" y="646"/>
                      </a:lnTo>
                      <a:lnTo>
                        <a:pt x="3584" y="647"/>
                      </a:lnTo>
                      <a:lnTo>
                        <a:pt x="3566" y="648"/>
                      </a:lnTo>
                      <a:lnTo>
                        <a:pt x="3541" y="647"/>
                      </a:lnTo>
                      <a:lnTo>
                        <a:pt x="3517" y="643"/>
                      </a:lnTo>
                      <a:lnTo>
                        <a:pt x="3506" y="641"/>
                      </a:lnTo>
                      <a:lnTo>
                        <a:pt x="3495" y="638"/>
                      </a:lnTo>
                      <a:lnTo>
                        <a:pt x="3484" y="635"/>
                      </a:lnTo>
                      <a:lnTo>
                        <a:pt x="3474" y="631"/>
                      </a:lnTo>
                      <a:lnTo>
                        <a:pt x="3464" y="627"/>
                      </a:lnTo>
                      <a:lnTo>
                        <a:pt x="3455" y="623"/>
                      </a:lnTo>
                      <a:lnTo>
                        <a:pt x="3445" y="618"/>
                      </a:lnTo>
                      <a:lnTo>
                        <a:pt x="3436" y="612"/>
                      </a:lnTo>
                      <a:lnTo>
                        <a:pt x="3427" y="605"/>
                      </a:lnTo>
                      <a:lnTo>
                        <a:pt x="3419" y="599"/>
                      </a:lnTo>
                      <a:lnTo>
                        <a:pt x="3410" y="592"/>
                      </a:lnTo>
                      <a:lnTo>
                        <a:pt x="3403" y="584"/>
                      </a:lnTo>
                      <a:lnTo>
                        <a:pt x="3395" y="576"/>
                      </a:lnTo>
                      <a:lnTo>
                        <a:pt x="3389" y="567"/>
                      </a:lnTo>
                      <a:lnTo>
                        <a:pt x="3382" y="559"/>
                      </a:lnTo>
                      <a:lnTo>
                        <a:pt x="3377" y="550"/>
                      </a:lnTo>
                      <a:lnTo>
                        <a:pt x="3370" y="541"/>
                      </a:lnTo>
                      <a:lnTo>
                        <a:pt x="3365" y="531"/>
                      </a:lnTo>
                      <a:lnTo>
                        <a:pt x="3361" y="521"/>
                      </a:lnTo>
                      <a:lnTo>
                        <a:pt x="3357" y="511"/>
                      </a:lnTo>
                      <a:lnTo>
                        <a:pt x="3354" y="500"/>
                      </a:lnTo>
                      <a:lnTo>
                        <a:pt x="3351" y="489"/>
                      </a:lnTo>
                      <a:lnTo>
                        <a:pt x="3348" y="478"/>
                      </a:lnTo>
                      <a:lnTo>
                        <a:pt x="3346" y="467"/>
                      </a:lnTo>
                      <a:lnTo>
                        <a:pt x="3343" y="442"/>
                      </a:lnTo>
                      <a:lnTo>
                        <a:pt x="3342" y="417"/>
                      </a:lnTo>
                      <a:lnTo>
                        <a:pt x="3342" y="404"/>
                      </a:lnTo>
                      <a:lnTo>
                        <a:pt x="3343" y="391"/>
                      </a:lnTo>
                      <a:lnTo>
                        <a:pt x="3344" y="379"/>
                      </a:lnTo>
                      <a:lnTo>
                        <a:pt x="3346" y="367"/>
                      </a:lnTo>
                      <a:lnTo>
                        <a:pt x="3348" y="355"/>
                      </a:lnTo>
                      <a:lnTo>
                        <a:pt x="3351" y="344"/>
                      </a:lnTo>
                      <a:lnTo>
                        <a:pt x="3354" y="333"/>
                      </a:lnTo>
                      <a:lnTo>
                        <a:pt x="3358" y="321"/>
                      </a:lnTo>
                      <a:lnTo>
                        <a:pt x="3363" y="311"/>
                      </a:lnTo>
                      <a:lnTo>
                        <a:pt x="3367" y="301"/>
                      </a:lnTo>
                      <a:lnTo>
                        <a:pt x="3373" y="291"/>
                      </a:lnTo>
                      <a:lnTo>
                        <a:pt x="3379" y="281"/>
                      </a:lnTo>
                      <a:lnTo>
                        <a:pt x="3386" y="272"/>
                      </a:lnTo>
                      <a:lnTo>
                        <a:pt x="3393" y="263"/>
                      </a:lnTo>
                      <a:lnTo>
                        <a:pt x="3400" y="254"/>
                      </a:lnTo>
                      <a:lnTo>
                        <a:pt x="3408" y="245"/>
                      </a:lnTo>
                      <a:lnTo>
                        <a:pt x="3417" y="237"/>
                      </a:lnTo>
                      <a:lnTo>
                        <a:pt x="3425" y="230"/>
                      </a:lnTo>
                      <a:lnTo>
                        <a:pt x="3434" y="223"/>
                      </a:lnTo>
                      <a:lnTo>
                        <a:pt x="3443" y="215"/>
                      </a:lnTo>
                      <a:lnTo>
                        <a:pt x="3454" y="210"/>
                      </a:lnTo>
                      <a:lnTo>
                        <a:pt x="3464" y="204"/>
                      </a:lnTo>
                      <a:lnTo>
                        <a:pt x="3474" y="199"/>
                      </a:lnTo>
                      <a:lnTo>
                        <a:pt x="3484" y="195"/>
                      </a:lnTo>
                      <a:lnTo>
                        <a:pt x="3496" y="191"/>
                      </a:lnTo>
                      <a:lnTo>
                        <a:pt x="3507" y="188"/>
                      </a:lnTo>
                      <a:lnTo>
                        <a:pt x="3519" y="185"/>
                      </a:lnTo>
                      <a:lnTo>
                        <a:pt x="3532" y="183"/>
                      </a:lnTo>
                      <a:lnTo>
                        <a:pt x="3544" y="181"/>
                      </a:lnTo>
                      <a:lnTo>
                        <a:pt x="3556" y="179"/>
                      </a:lnTo>
                      <a:lnTo>
                        <a:pt x="3570" y="178"/>
                      </a:lnTo>
                      <a:lnTo>
                        <a:pt x="3583" y="178"/>
                      </a:lnTo>
                      <a:lnTo>
                        <a:pt x="3599" y="178"/>
                      </a:lnTo>
                      <a:lnTo>
                        <a:pt x="3616" y="179"/>
                      </a:lnTo>
                      <a:lnTo>
                        <a:pt x="3631" y="182"/>
                      </a:lnTo>
                      <a:lnTo>
                        <a:pt x="3646" y="185"/>
                      </a:lnTo>
                      <a:lnTo>
                        <a:pt x="3659" y="188"/>
                      </a:lnTo>
                      <a:lnTo>
                        <a:pt x="3672" y="192"/>
                      </a:lnTo>
                      <a:lnTo>
                        <a:pt x="3685" y="196"/>
                      </a:lnTo>
                      <a:lnTo>
                        <a:pt x="3696" y="201"/>
                      </a:lnTo>
                      <a:lnTo>
                        <a:pt x="3678" y="265"/>
                      </a:lnTo>
                      <a:lnTo>
                        <a:pt x="3667" y="260"/>
                      </a:lnTo>
                      <a:lnTo>
                        <a:pt x="3656" y="256"/>
                      </a:lnTo>
                      <a:lnTo>
                        <a:pt x="3646" y="251"/>
                      </a:lnTo>
                      <a:lnTo>
                        <a:pt x="3633" y="248"/>
                      </a:lnTo>
                      <a:lnTo>
                        <a:pt x="3622" y="246"/>
                      </a:lnTo>
                      <a:lnTo>
                        <a:pt x="3609" y="244"/>
                      </a:lnTo>
                      <a:lnTo>
                        <a:pt x="3596" y="243"/>
                      </a:lnTo>
                      <a:lnTo>
                        <a:pt x="3583" y="243"/>
                      </a:lnTo>
                      <a:lnTo>
                        <a:pt x="3565" y="244"/>
                      </a:lnTo>
                      <a:lnTo>
                        <a:pt x="3548" y="246"/>
                      </a:lnTo>
                      <a:lnTo>
                        <a:pt x="3532" y="250"/>
                      </a:lnTo>
                      <a:lnTo>
                        <a:pt x="3516" y="256"/>
                      </a:lnTo>
                      <a:lnTo>
                        <a:pt x="3502" y="263"/>
                      </a:lnTo>
                      <a:lnTo>
                        <a:pt x="3489" y="271"/>
                      </a:lnTo>
                      <a:lnTo>
                        <a:pt x="3476" y="281"/>
                      </a:lnTo>
                      <a:lnTo>
                        <a:pt x="3465" y="294"/>
                      </a:lnTo>
                      <a:lnTo>
                        <a:pt x="3456" y="305"/>
                      </a:lnTo>
                      <a:lnTo>
                        <a:pt x="3447" y="318"/>
                      </a:lnTo>
                      <a:lnTo>
                        <a:pt x="3440" y="332"/>
                      </a:lnTo>
                      <a:lnTo>
                        <a:pt x="3434" y="346"/>
                      </a:lnTo>
                      <a:lnTo>
                        <a:pt x="3430" y="362"/>
                      </a:lnTo>
                      <a:lnTo>
                        <a:pt x="3427" y="378"/>
                      </a:lnTo>
                      <a:lnTo>
                        <a:pt x="3425" y="396"/>
                      </a:lnTo>
                      <a:lnTo>
                        <a:pt x="3424" y="413"/>
                      </a:lnTo>
                      <a:lnTo>
                        <a:pt x="3425" y="432"/>
                      </a:lnTo>
                      <a:lnTo>
                        <a:pt x="3427" y="449"/>
                      </a:lnTo>
                      <a:lnTo>
                        <a:pt x="3430" y="467"/>
                      </a:lnTo>
                      <a:lnTo>
                        <a:pt x="3435" y="482"/>
                      </a:lnTo>
                      <a:lnTo>
                        <a:pt x="3441" y="496"/>
                      </a:lnTo>
                      <a:lnTo>
                        <a:pt x="3449" y="511"/>
                      </a:lnTo>
                      <a:lnTo>
                        <a:pt x="3458" y="523"/>
                      </a:lnTo>
                      <a:lnTo>
                        <a:pt x="3468" y="535"/>
                      </a:lnTo>
                      <a:lnTo>
                        <a:pt x="3479" y="546"/>
                      </a:lnTo>
                      <a:lnTo>
                        <a:pt x="3492" y="555"/>
                      </a:lnTo>
                      <a:lnTo>
                        <a:pt x="3505" y="563"/>
                      </a:lnTo>
                      <a:lnTo>
                        <a:pt x="3518" y="569"/>
                      </a:lnTo>
                      <a:lnTo>
                        <a:pt x="3533" y="575"/>
                      </a:lnTo>
                      <a:lnTo>
                        <a:pt x="3548" y="579"/>
                      </a:lnTo>
                      <a:lnTo>
                        <a:pt x="3564" y="581"/>
                      </a:lnTo>
                      <a:lnTo>
                        <a:pt x="3580" y="581"/>
                      </a:lnTo>
                      <a:lnTo>
                        <a:pt x="3592" y="581"/>
                      </a:lnTo>
                      <a:lnTo>
                        <a:pt x="3605" y="580"/>
                      </a:lnTo>
                      <a:lnTo>
                        <a:pt x="3618" y="578"/>
                      </a:lnTo>
                      <a:lnTo>
                        <a:pt x="3630" y="576"/>
                      </a:lnTo>
                      <a:lnTo>
                        <a:pt x="3643" y="572"/>
                      </a:lnTo>
                      <a:lnTo>
                        <a:pt x="3655" y="568"/>
                      </a:lnTo>
                      <a:lnTo>
                        <a:pt x="3667" y="564"/>
                      </a:lnTo>
                      <a:lnTo>
                        <a:pt x="3680" y="559"/>
                      </a:lnTo>
                      <a:close/>
                      <a:moveTo>
                        <a:pt x="4149" y="427"/>
                      </a:moveTo>
                      <a:lnTo>
                        <a:pt x="3836" y="426"/>
                      </a:lnTo>
                      <a:lnTo>
                        <a:pt x="3837" y="445"/>
                      </a:lnTo>
                      <a:lnTo>
                        <a:pt x="3840" y="463"/>
                      </a:lnTo>
                      <a:lnTo>
                        <a:pt x="3843" y="480"/>
                      </a:lnTo>
                      <a:lnTo>
                        <a:pt x="3848" y="495"/>
                      </a:lnTo>
                      <a:lnTo>
                        <a:pt x="3855" y="510"/>
                      </a:lnTo>
                      <a:lnTo>
                        <a:pt x="3864" y="523"/>
                      </a:lnTo>
                      <a:lnTo>
                        <a:pt x="3873" y="535"/>
                      </a:lnTo>
                      <a:lnTo>
                        <a:pt x="3883" y="546"/>
                      </a:lnTo>
                      <a:lnTo>
                        <a:pt x="3893" y="554"/>
                      </a:lnTo>
                      <a:lnTo>
                        <a:pt x="3905" y="562"/>
                      </a:lnTo>
                      <a:lnTo>
                        <a:pt x="3917" y="568"/>
                      </a:lnTo>
                      <a:lnTo>
                        <a:pt x="3929" y="573"/>
                      </a:lnTo>
                      <a:lnTo>
                        <a:pt x="3943" y="577"/>
                      </a:lnTo>
                      <a:lnTo>
                        <a:pt x="3958" y="580"/>
                      </a:lnTo>
                      <a:lnTo>
                        <a:pt x="3973" y="582"/>
                      </a:lnTo>
                      <a:lnTo>
                        <a:pt x="3989" y="582"/>
                      </a:lnTo>
                      <a:lnTo>
                        <a:pt x="4006" y="582"/>
                      </a:lnTo>
                      <a:lnTo>
                        <a:pt x="4023" y="581"/>
                      </a:lnTo>
                      <a:lnTo>
                        <a:pt x="4038" y="579"/>
                      </a:lnTo>
                      <a:lnTo>
                        <a:pt x="4055" y="577"/>
                      </a:lnTo>
                      <a:lnTo>
                        <a:pt x="4070" y="573"/>
                      </a:lnTo>
                      <a:lnTo>
                        <a:pt x="4084" y="569"/>
                      </a:lnTo>
                      <a:lnTo>
                        <a:pt x="4099" y="564"/>
                      </a:lnTo>
                      <a:lnTo>
                        <a:pt x="4113" y="559"/>
                      </a:lnTo>
                      <a:lnTo>
                        <a:pt x="4127" y="618"/>
                      </a:lnTo>
                      <a:lnTo>
                        <a:pt x="4111" y="624"/>
                      </a:lnTo>
                      <a:lnTo>
                        <a:pt x="4095" y="630"/>
                      </a:lnTo>
                      <a:lnTo>
                        <a:pt x="4077" y="635"/>
                      </a:lnTo>
                      <a:lnTo>
                        <a:pt x="4059" y="639"/>
                      </a:lnTo>
                      <a:lnTo>
                        <a:pt x="4039" y="642"/>
                      </a:lnTo>
                      <a:lnTo>
                        <a:pt x="4020" y="644"/>
                      </a:lnTo>
                      <a:lnTo>
                        <a:pt x="3999" y="646"/>
                      </a:lnTo>
                      <a:lnTo>
                        <a:pt x="3978" y="647"/>
                      </a:lnTo>
                      <a:lnTo>
                        <a:pt x="3953" y="646"/>
                      </a:lnTo>
                      <a:lnTo>
                        <a:pt x="3929" y="642"/>
                      </a:lnTo>
                      <a:lnTo>
                        <a:pt x="3918" y="640"/>
                      </a:lnTo>
                      <a:lnTo>
                        <a:pt x="3907" y="637"/>
                      </a:lnTo>
                      <a:lnTo>
                        <a:pt x="3896" y="634"/>
                      </a:lnTo>
                      <a:lnTo>
                        <a:pt x="3886" y="631"/>
                      </a:lnTo>
                      <a:lnTo>
                        <a:pt x="3877" y="627"/>
                      </a:lnTo>
                      <a:lnTo>
                        <a:pt x="3867" y="622"/>
                      </a:lnTo>
                      <a:lnTo>
                        <a:pt x="3857" y="617"/>
                      </a:lnTo>
                      <a:lnTo>
                        <a:pt x="3849" y="612"/>
                      </a:lnTo>
                      <a:lnTo>
                        <a:pt x="3840" y="605"/>
                      </a:lnTo>
                      <a:lnTo>
                        <a:pt x="3832" y="598"/>
                      </a:lnTo>
                      <a:lnTo>
                        <a:pt x="3823" y="592"/>
                      </a:lnTo>
                      <a:lnTo>
                        <a:pt x="3816" y="584"/>
                      </a:lnTo>
                      <a:lnTo>
                        <a:pt x="3809" y="576"/>
                      </a:lnTo>
                      <a:lnTo>
                        <a:pt x="3803" y="567"/>
                      </a:lnTo>
                      <a:lnTo>
                        <a:pt x="3796" y="559"/>
                      </a:lnTo>
                      <a:lnTo>
                        <a:pt x="3791" y="551"/>
                      </a:lnTo>
                      <a:lnTo>
                        <a:pt x="3785" y="542"/>
                      </a:lnTo>
                      <a:lnTo>
                        <a:pt x="3780" y="531"/>
                      </a:lnTo>
                      <a:lnTo>
                        <a:pt x="3776" y="522"/>
                      </a:lnTo>
                      <a:lnTo>
                        <a:pt x="3772" y="512"/>
                      </a:lnTo>
                      <a:lnTo>
                        <a:pt x="3768" y="501"/>
                      </a:lnTo>
                      <a:lnTo>
                        <a:pt x="3765" y="490"/>
                      </a:lnTo>
                      <a:lnTo>
                        <a:pt x="3763" y="480"/>
                      </a:lnTo>
                      <a:lnTo>
                        <a:pt x="3761" y="469"/>
                      </a:lnTo>
                      <a:lnTo>
                        <a:pt x="3758" y="445"/>
                      </a:lnTo>
                      <a:lnTo>
                        <a:pt x="3757" y="419"/>
                      </a:lnTo>
                      <a:lnTo>
                        <a:pt x="3758" y="394"/>
                      </a:lnTo>
                      <a:lnTo>
                        <a:pt x="3761" y="370"/>
                      </a:lnTo>
                      <a:lnTo>
                        <a:pt x="3765" y="346"/>
                      </a:lnTo>
                      <a:lnTo>
                        <a:pt x="3771" y="324"/>
                      </a:lnTo>
                      <a:lnTo>
                        <a:pt x="3775" y="313"/>
                      </a:lnTo>
                      <a:lnTo>
                        <a:pt x="3779" y="303"/>
                      </a:lnTo>
                      <a:lnTo>
                        <a:pt x="3784" y="293"/>
                      </a:lnTo>
                      <a:lnTo>
                        <a:pt x="3790" y="282"/>
                      </a:lnTo>
                      <a:lnTo>
                        <a:pt x="3795" y="273"/>
                      </a:lnTo>
                      <a:lnTo>
                        <a:pt x="3801" y="264"/>
                      </a:lnTo>
                      <a:lnTo>
                        <a:pt x="3808" y="255"/>
                      </a:lnTo>
                      <a:lnTo>
                        <a:pt x="3814" y="246"/>
                      </a:lnTo>
                      <a:lnTo>
                        <a:pt x="3821" y="238"/>
                      </a:lnTo>
                      <a:lnTo>
                        <a:pt x="3830" y="230"/>
                      </a:lnTo>
                      <a:lnTo>
                        <a:pt x="3838" y="223"/>
                      </a:lnTo>
                      <a:lnTo>
                        <a:pt x="3846" y="217"/>
                      </a:lnTo>
                      <a:lnTo>
                        <a:pt x="3854" y="210"/>
                      </a:lnTo>
                      <a:lnTo>
                        <a:pt x="3863" y="204"/>
                      </a:lnTo>
                      <a:lnTo>
                        <a:pt x="3872" y="199"/>
                      </a:lnTo>
                      <a:lnTo>
                        <a:pt x="3881" y="195"/>
                      </a:lnTo>
                      <a:lnTo>
                        <a:pt x="3891" y="191"/>
                      </a:lnTo>
                      <a:lnTo>
                        <a:pt x="3902" y="187"/>
                      </a:lnTo>
                      <a:lnTo>
                        <a:pt x="3912" y="185"/>
                      </a:lnTo>
                      <a:lnTo>
                        <a:pt x="3922" y="182"/>
                      </a:lnTo>
                      <a:lnTo>
                        <a:pt x="3933" y="179"/>
                      </a:lnTo>
                      <a:lnTo>
                        <a:pt x="3944" y="178"/>
                      </a:lnTo>
                      <a:lnTo>
                        <a:pt x="3956" y="177"/>
                      </a:lnTo>
                      <a:lnTo>
                        <a:pt x="3967" y="177"/>
                      </a:lnTo>
                      <a:lnTo>
                        <a:pt x="3980" y="177"/>
                      </a:lnTo>
                      <a:lnTo>
                        <a:pt x="3991" y="178"/>
                      </a:lnTo>
                      <a:lnTo>
                        <a:pt x="4002" y="181"/>
                      </a:lnTo>
                      <a:lnTo>
                        <a:pt x="4014" y="183"/>
                      </a:lnTo>
                      <a:lnTo>
                        <a:pt x="4024" y="185"/>
                      </a:lnTo>
                      <a:lnTo>
                        <a:pt x="4034" y="188"/>
                      </a:lnTo>
                      <a:lnTo>
                        <a:pt x="4044" y="192"/>
                      </a:lnTo>
                      <a:lnTo>
                        <a:pt x="4054" y="196"/>
                      </a:lnTo>
                      <a:lnTo>
                        <a:pt x="4063" y="201"/>
                      </a:lnTo>
                      <a:lnTo>
                        <a:pt x="4071" y="206"/>
                      </a:lnTo>
                      <a:lnTo>
                        <a:pt x="4079" y="212"/>
                      </a:lnTo>
                      <a:lnTo>
                        <a:pt x="4088" y="220"/>
                      </a:lnTo>
                      <a:lnTo>
                        <a:pt x="4095" y="227"/>
                      </a:lnTo>
                      <a:lnTo>
                        <a:pt x="4102" y="234"/>
                      </a:lnTo>
                      <a:lnTo>
                        <a:pt x="4108" y="242"/>
                      </a:lnTo>
                      <a:lnTo>
                        <a:pt x="4115" y="251"/>
                      </a:lnTo>
                      <a:lnTo>
                        <a:pt x="4124" y="266"/>
                      </a:lnTo>
                      <a:lnTo>
                        <a:pt x="4132" y="281"/>
                      </a:lnTo>
                      <a:lnTo>
                        <a:pt x="4138" y="298"/>
                      </a:lnTo>
                      <a:lnTo>
                        <a:pt x="4143" y="314"/>
                      </a:lnTo>
                      <a:lnTo>
                        <a:pt x="4147" y="332"/>
                      </a:lnTo>
                      <a:lnTo>
                        <a:pt x="4150" y="349"/>
                      </a:lnTo>
                      <a:lnTo>
                        <a:pt x="4152" y="369"/>
                      </a:lnTo>
                      <a:lnTo>
                        <a:pt x="4153" y="388"/>
                      </a:lnTo>
                      <a:lnTo>
                        <a:pt x="4152" y="400"/>
                      </a:lnTo>
                      <a:lnTo>
                        <a:pt x="4152" y="410"/>
                      </a:lnTo>
                      <a:lnTo>
                        <a:pt x="4151" y="419"/>
                      </a:lnTo>
                      <a:lnTo>
                        <a:pt x="4149" y="427"/>
                      </a:lnTo>
                      <a:close/>
                      <a:moveTo>
                        <a:pt x="3836" y="368"/>
                      </a:moveTo>
                      <a:lnTo>
                        <a:pt x="4074" y="368"/>
                      </a:lnTo>
                      <a:lnTo>
                        <a:pt x="4074" y="355"/>
                      </a:lnTo>
                      <a:lnTo>
                        <a:pt x="4073" y="344"/>
                      </a:lnTo>
                      <a:lnTo>
                        <a:pt x="4071" y="332"/>
                      </a:lnTo>
                      <a:lnTo>
                        <a:pt x="4069" y="321"/>
                      </a:lnTo>
                      <a:lnTo>
                        <a:pt x="4066" y="311"/>
                      </a:lnTo>
                      <a:lnTo>
                        <a:pt x="4062" y="301"/>
                      </a:lnTo>
                      <a:lnTo>
                        <a:pt x="4058" y="292"/>
                      </a:lnTo>
                      <a:lnTo>
                        <a:pt x="4052" y="282"/>
                      </a:lnTo>
                      <a:lnTo>
                        <a:pt x="4044" y="271"/>
                      </a:lnTo>
                      <a:lnTo>
                        <a:pt x="4035" y="262"/>
                      </a:lnTo>
                      <a:lnTo>
                        <a:pt x="4026" y="254"/>
                      </a:lnTo>
                      <a:lnTo>
                        <a:pt x="4015" y="247"/>
                      </a:lnTo>
                      <a:lnTo>
                        <a:pt x="4003" y="242"/>
                      </a:lnTo>
                      <a:lnTo>
                        <a:pt x="3990" y="239"/>
                      </a:lnTo>
                      <a:lnTo>
                        <a:pt x="3976" y="237"/>
                      </a:lnTo>
                      <a:lnTo>
                        <a:pt x="3961" y="236"/>
                      </a:lnTo>
                      <a:lnTo>
                        <a:pt x="3947" y="237"/>
                      </a:lnTo>
                      <a:lnTo>
                        <a:pt x="3934" y="239"/>
                      </a:lnTo>
                      <a:lnTo>
                        <a:pt x="3922" y="242"/>
                      </a:lnTo>
                      <a:lnTo>
                        <a:pt x="3910" y="247"/>
                      </a:lnTo>
                      <a:lnTo>
                        <a:pt x="3900" y="254"/>
                      </a:lnTo>
                      <a:lnTo>
                        <a:pt x="3888" y="261"/>
                      </a:lnTo>
                      <a:lnTo>
                        <a:pt x="3879" y="270"/>
                      </a:lnTo>
                      <a:lnTo>
                        <a:pt x="3870" y="280"/>
                      </a:lnTo>
                      <a:lnTo>
                        <a:pt x="3864" y="290"/>
                      </a:lnTo>
                      <a:lnTo>
                        <a:pt x="3857" y="300"/>
                      </a:lnTo>
                      <a:lnTo>
                        <a:pt x="3852" y="310"/>
                      </a:lnTo>
                      <a:lnTo>
                        <a:pt x="3848" y="320"/>
                      </a:lnTo>
                      <a:lnTo>
                        <a:pt x="3844" y="332"/>
                      </a:lnTo>
                      <a:lnTo>
                        <a:pt x="3840" y="343"/>
                      </a:lnTo>
                      <a:lnTo>
                        <a:pt x="3838" y="355"/>
                      </a:lnTo>
                      <a:lnTo>
                        <a:pt x="3836" y="368"/>
                      </a:lnTo>
                      <a:close/>
                      <a:moveTo>
                        <a:pt x="4756" y="559"/>
                      </a:moveTo>
                      <a:lnTo>
                        <a:pt x="4771" y="620"/>
                      </a:lnTo>
                      <a:lnTo>
                        <a:pt x="4756" y="627"/>
                      </a:lnTo>
                      <a:lnTo>
                        <a:pt x="4742" y="632"/>
                      </a:lnTo>
                      <a:lnTo>
                        <a:pt x="4728" y="636"/>
                      </a:lnTo>
                      <a:lnTo>
                        <a:pt x="4711" y="640"/>
                      </a:lnTo>
                      <a:lnTo>
                        <a:pt x="4695" y="643"/>
                      </a:lnTo>
                      <a:lnTo>
                        <a:pt x="4678" y="646"/>
                      </a:lnTo>
                      <a:lnTo>
                        <a:pt x="4660" y="647"/>
                      </a:lnTo>
                      <a:lnTo>
                        <a:pt x="4641" y="648"/>
                      </a:lnTo>
                      <a:lnTo>
                        <a:pt x="4617" y="647"/>
                      </a:lnTo>
                      <a:lnTo>
                        <a:pt x="4593" y="643"/>
                      </a:lnTo>
                      <a:lnTo>
                        <a:pt x="4582" y="641"/>
                      </a:lnTo>
                      <a:lnTo>
                        <a:pt x="4571" y="638"/>
                      </a:lnTo>
                      <a:lnTo>
                        <a:pt x="4560" y="635"/>
                      </a:lnTo>
                      <a:lnTo>
                        <a:pt x="4550" y="631"/>
                      </a:lnTo>
                      <a:lnTo>
                        <a:pt x="4541" y="627"/>
                      </a:lnTo>
                      <a:lnTo>
                        <a:pt x="4530" y="623"/>
                      </a:lnTo>
                      <a:lnTo>
                        <a:pt x="4521" y="618"/>
                      </a:lnTo>
                      <a:lnTo>
                        <a:pt x="4512" y="612"/>
                      </a:lnTo>
                      <a:lnTo>
                        <a:pt x="4504" y="605"/>
                      </a:lnTo>
                      <a:lnTo>
                        <a:pt x="4495" y="599"/>
                      </a:lnTo>
                      <a:lnTo>
                        <a:pt x="4487" y="592"/>
                      </a:lnTo>
                      <a:lnTo>
                        <a:pt x="4479" y="584"/>
                      </a:lnTo>
                      <a:lnTo>
                        <a:pt x="4472" y="576"/>
                      </a:lnTo>
                      <a:lnTo>
                        <a:pt x="4465" y="567"/>
                      </a:lnTo>
                      <a:lnTo>
                        <a:pt x="4458" y="559"/>
                      </a:lnTo>
                      <a:lnTo>
                        <a:pt x="4452" y="550"/>
                      </a:lnTo>
                      <a:lnTo>
                        <a:pt x="4447" y="541"/>
                      </a:lnTo>
                      <a:lnTo>
                        <a:pt x="4442" y="531"/>
                      </a:lnTo>
                      <a:lnTo>
                        <a:pt x="4437" y="521"/>
                      </a:lnTo>
                      <a:lnTo>
                        <a:pt x="4434" y="511"/>
                      </a:lnTo>
                      <a:lnTo>
                        <a:pt x="4430" y="500"/>
                      </a:lnTo>
                      <a:lnTo>
                        <a:pt x="4427" y="489"/>
                      </a:lnTo>
                      <a:lnTo>
                        <a:pt x="4424" y="478"/>
                      </a:lnTo>
                      <a:lnTo>
                        <a:pt x="4421" y="467"/>
                      </a:lnTo>
                      <a:lnTo>
                        <a:pt x="4419" y="442"/>
                      </a:lnTo>
                      <a:lnTo>
                        <a:pt x="4418" y="417"/>
                      </a:lnTo>
                      <a:lnTo>
                        <a:pt x="4418" y="404"/>
                      </a:lnTo>
                      <a:lnTo>
                        <a:pt x="4419" y="391"/>
                      </a:lnTo>
                      <a:lnTo>
                        <a:pt x="4420" y="379"/>
                      </a:lnTo>
                      <a:lnTo>
                        <a:pt x="4423" y="367"/>
                      </a:lnTo>
                      <a:lnTo>
                        <a:pt x="4425" y="355"/>
                      </a:lnTo>
                      <a:lnTo>
                        <a:pt x="4428" y="344"/>
                      </a:lnTo>
                      <a:lnTo>
                        <a:pt x="4431" y="333"/>
                      </a:lnTo>
                      <a:lnTo>
                        <a:pt x="4435" y="321"/>
                      </a:lnTo>
                      <a:lnTo>
                        <a:pt x="4439" y="311"/>
                      </a:lnTo>
                      <a:lnTo>
                        <a:pt x="4444" y="301"/>
                      </a:lnTo>
                      <a:lnTo>
                        <a:pt x="4449" y="291"/>
                      </a:lnTo>
                      <a:lnTo>
                        <a:pt x="4455" y="281"/>
                      </a:lnTo>
                      <a:lnTo>
                        <a:pt x="4462" y="272"/>
                      </a:lnTo>
                      <a:lnTo>
                        <a:pt x="4469" y="263"/>
                      </a:lnTo>
                      <a:lnTo>
                        <a:pt x="4476" y="254"/>
                      </a:lnTo>
                      <a:lnTo>
                        <a:pt x="4484" y="245"/>
                      </a:lnTo>
                      <a:lnTo>
                        <a:pt x="4492" y="237"/>
                      </a:lnTo>
                      <a:lnTo>
                        <a:pt x="4502" y="230"/>
                      </a:lnTo>
                      <a:lnTo>
                        <a:pt x="4511" y="223"/>
                      </a:lnTo>
                      <a:lnTo>
                        <a:pt x="4520" y="215"/>
                      </a:lnTo>
                      <a:lnTo>
                        <a:pt x="4529" y="210"/>
                      </a:lnTo>
                      <a:lnTo>
                        <a:pt x="4540" y="204"/>
                      </a:lnTo>
                      <a:lnTo>
                        <a:pt x="4550" y="199"/>
                      </a:lnTo>
                      <a:lnTo>
                        <a:pt x="4561" y="195"/>
                      </a:lnTo>
                      <a:lnTo>
                        <a:pt x="4573" y="191"/>
                      </a:lnTo>
                      <a:lnTo>
                        <a:pt x="4584" y="188"/>
                      </a:lnTo>
                      <a:lnTo>
                        <a:pt x="4595" y="185"/>
                      </a:lnTo>
                      <a:lnTo>
                        <a:pt x="4607" y="183"/>
                      </a:lnTo>
                      <a:lnTo>
                        <a:pt x="4620" y="181"/>
                      </a:lnTo>
                      <a:lnTo>
                        <a:pt x="4632" y="179"/>
                      </a:lnTo>
                      <a:lnTo>
                        <a:pt x="4645" y="178"/>
                      </a:lnTo>
                      <a:lnTo>
                        <a:pt x="4659" y="178"/>
                      </a:lnTo>
                      <a:lnTo>
                        <a:pt x="4676" y="178"/>
                      </a:lnTo>
                      <a:lnTo>
                        <a:pt x="4692" y="179"/>
                      </a:lnTo>
                      <a:lnTo>
                        <a:pt x="4707" y="182"/>
                      </a:lnTo>
                      <a:lnTo>
                        <a:pt x="4722" y="185"/>
                      </a:lnTo>
                      <a:lnTo>
                        <a:pt x="4736" y="188"/>
                      </a:lnTo>
                      <a:lnTo>
                        <a:pt x="4748" y="192"/>
                      </a:lnTo>
                      <a:lnTo>
                        <a:pt x="4761" y="196"/>
                      </a:lnTo>
                      <a:lnTo>
                        <a:pt x="4772" y="201"/>
                      </a:lnTo>
                      <a:lnTo>
                        <a:pt x="4753" y="265"/>
                      </a:lnTo>
                      <a:lnTo>
                        <a:pt x="4743" y="260"/>
                      </a:lnTo>
                      <a:lnTo>
                        <a:pt x="4733" y="256"/>
                      </a:lnTo>
                      <a:lnTo>
                        <a:pt x="4722" y="251"/>
                      </a:lnTo>
                      <a:lnTo>
                        <a:pt x="4710" y="248"/>
                      </a:lnTo>
                      <a:lnTo>
                        <a:pt x="4698" y="246"/>
                      </a:lnTo>
                      <a:lnTo>
                        <a:pt x="4686" y="244"/>
                      </a:lnTo>
                      <a:lnTo>
                        <a:pt x="4672" y="243"/>
                      </a:lnTo>
                      <a:lnTo>
                        <a:pt x="4659" y="243"/>
                      </a:lnTo>
                      <a:lnTo>
                        <a:pt x="4641" y="244"/>
                      </a:lnTo>
                      <a:lnTo>
                        <a:pt x="4624" y="246"/>
                      </a:lnTo>
                      <a:lnTo>
                        <a:pt x="4607" y="250"/>
                      </a:lnTo>
                      <a:lnTo>
                        <a:pt x="4593" y="256"/>
                      </a:lnTo>
                      <a:lnTo>
                        <a:pt x="4579" y="263"/>
                      </a:lnTo>
                      <a:lnTo>
                        <a:pt x="4565" y="271"/>
                      </a:lnTo>
                      <a:lnTo>
                        <a:pt x="4553" y="281"/>
                      </a:lnTo>
                      <a:lnTo>
                        <a:pt x="4542" y="294"/>
                      </a:lnTo>
                      <a:lnTo>
                        <a:pt x="4531" y="305"/>
                      </a:lnTo>
                      <a:lnTo>
                        <a:pt x="4523" y="318"/>
                      </a:lnTo>
                      <a:lnTo>
                        <a:pt x="4516" y="332"/>
                      </a:lnTo>
                      <a:lnTo>
                        <a:pt x="4511" y="346"/>
                      </a:lnTo>
                      <a:lnTo>
                        <a:pt x="4507" y="362"/>
                      </a:lnTo>
                      <a:lnTo>
                        <a:pt x="4503" y="378"/>
                      </a:lnTo>
                      <a:lnTo>
                        <a:pt x="4502" y="396"/>
                      </a:lnTo>
                      <a:lnTo>
                        <a:pt x="4501" y="413"/>
                      </a:lnTo>
                      <a:lnTo>
                        <a:pt x="4502" y="432"/>
                      </a:lnTo>
                      <a:lnTo>
                        <a:pt x="4504" y="449"/>
                      </a:lnTo>
                      <a:lnTo>
                        <a:pt x="4507" y="467"/>
                      </a:lnTo>
                      <a:lnTo>
                        <a:pt x="4512" y="482"/>
                      </a:lnTo>
                      <a:lnTo>
                        <a:pt x="4518" y="496"/>
                      </a:lnTo>
                      <a:lnTo>
                        <a:pt x="4525" y="511"/>
                      </a:lnTo>
                      <a:lnTo>
                        <a:pt x="4535" y="523"/>
                      </a:lnTo>
                      <a:lnTo>
                        <a:pt x="4545" y="535"/>
                      </a:lnTo>
                      <a:lnTo>
                        <a:pt x="4556" y="546"/>
                      </a:lnTo>
                      <a:lnTo>
                        <a:pt x="4568" y="555"/>
                      </a:lnTo>
                      <a:lnTo>
                        <a:pt x="4581" y="563"/>
                      </a:lnTo>
                      <a:lnTo>
                        <a:pt x="4594" y="569"/>
                      </a:lnTo>
                      <a:lnTo>
                        <a:pt x="4608" y="575"/>
                      </a:lnTo>
                      <a:lnTo>
                        <a:pt x="4624" y="579"/>
                      </a:lnTo>
                      <a:lnTo>
                        <a:pt x="4639" y="581"/>
                      </a:lnTo>
                      <a:lnTo>
                        <a:pt x="4657" y="581"/>
                      </a:lnTo>
                      <a:lnTo>
                        <a:pt x="4669" y="581"/>
                      </a:lnTo>
                      <a:lnTo>
                        <a:pt x="4681" y="580"/>
                      </a:lnTo>
                      <a:lnTo>
                        <a:pt x="4694" y="578"/>
                      </a:lnTo>
                      <a:lnTo>
                        <a:pt x="4706" y="576"/>
                      </a:lnTo>
                      <a:lnTo>
                        <a:pt x="4718" y="572"/>
                      </a:lnTo>
                      <a:lnTo>
                        <a:pt x="4732" y="568"/>
                      </a:lnTo>
                      <a:lnTo>
                        <a:pt x="4744" y="564"/>
                      </a:lnTo>
                      <a:lnTo>
                        <a:pt x="4756" y="559"/>
                      </a:lnTo>
                      <a:close/>
                      <a:moveTo>
                        <a:pt x="5225" y="427"/>
                      </a:moveTo>
                      <a:lnTo>
                        <a:pt x="4913" y="426"/>
                      </a:lnTo>
                      <a:lnTo>
                        <a:pt x="4914" y="445"/>
                      </a:lnTo>
                      <a:lnTo>
                        <a:pt x="4916" y="463"/>
                      </a:lnTo>
                      <a:lnTo>
                        <a:pt x="4920" y="480"/>
                      </a:lnTo>
                      <a:lnTo>
                        <a:pt x="4925" y="495"/>
                      </a:lnTo>
                      <a:lnTo>
                        <a:pt x="4931" y="510"/>
                      </a:lnTo>
                      <a:lnTo>
                        <a:pt x="4939" y="523"/>
                      </a:lnTo>
                      <a:lnTo>
                        <a:pt x="4949" y="535"/>
                      </a:lnTo>
                      <a:lnTo>
                        <a:pt x="4959" y="546"/>
                      </a:lnTo>
                      <a:lnTo>
                        <a:pt x="4969" y="554"/>
                      </a:lnTo>
                      <a:lnTo>
                        <a:pt x="4980" y="562"/>
                      </a:lnTo>
                      <a:lnTo>
                        <a:pt x="4993" y="568"/>
                      </a:lnTo>
                      <a:lnTo>
                        <a:pt x="5006" y="573"/>
                      </a:lnTo>
                      <a:lnTo>
                        <a:pt x="5019" y="577"/>
                      </a:lnTo>
                      <a:lnTo>
                        <a:pt x="5034" y="580"/>
                      </a:lnTo>
                      <a:lnTo>
                        <a:pt x="5049" y="582"/>
                      </a:lnTo>
                      <a:lnTo>
                        <a:pt x="5066" y="582"/>
                      </a:lnTo>
                      <a:lnTo>
                        <a:pt x="5082" y="582"/>
                      </a:lnTo>
                      <a:lnTo>
                        <a:pt x="5099" y="581"/>
                      </a:lnTo>
                      <a:lnTo>
                        <a:pt x="5115" y="579"/>
                      </a:lnTo>
                      <a:lnTo>
                        <a:pt x="5130" y="577"/>
                      </a:lnTo>
                      <a:lnTo>
                        <a:pt x="5146" y="573"/>
                      </a:lnTo>
                      <a:lnTo>
                        <a:pt x="5161" y="569"/>
                      </a:lnTo>
                      <a:lnTo>
                        <a:pt x="5176" y="564"/>
                      </a:lnTo>
                      <a:lnTo>
                        <a:pt x="5189" y="559"/>
                      </a:lnTo>
                      <a:lnTo>
                        <a:pt x="5203" y="618"/>
                      </a:lnTo>
                      <a:lnTo>
                        <a:pt x="5187" y="624"/>
                      </a:lnTo>
                      <a:lnTo>
                        <a:pt x="5171" y="630"/>
                      </a:lnTo>
                      <a:lnTo>
                        <a:pt x="5153" y="635"/>
                      </a:lnTo>
                      <a:lnTo>
                        <a:pt x="5135" y="639"/>
                      </a:lnTo>
                      <a:lnTo>
                        <a:pt x="5116" y="642"/>
                      </a:lnTo>
                      <a:lnTo>
                        <a:pt x="5096" y="644"/>
                      </a:lnTo>
                      <a:lnTo>
                        <a:pt x="5075" y="646"/>
                      </a:lnTo>
                      <a:lnTo>
                        <a:pt x="5054" y="647"/>
                      </a:lnTo>
                      <a:lnTo>
                        <a:pt x="5029" y="646"/>
                      </a:lnTo>
                      <a:lnTo>
                        <a:pt x="5006" y="642"/>
                      </a:lnTo>
                      <a:lnTo>
                        <a:pt x="4995" y="640"/>
                      </a:lnTo>
                      <a:lnTo>
                        <a:pt x="4984" y="637"/>
                      </a:lnTo>
                      <a:lnTo>
                        <a:pt x="4973" y="634"/>
                      </a:lnTo>
                      <a:lnTo>
                        <a:pt x="4963" y="631"/>
                      </a:lnTo>
                      <a:lnTo>
                        <a:pt x="4953" y="627"/>
                      </a:lnTo>
                      <a:lnTo>
                        <a:pt x="4943" y="622"/>
                      </a:lnTo>
                      <a:lnTo>
                        <a:pt x="4934" y="617"/>
                      </a:lnTo>
                      <a:lnTo>
                        <a:pt x="4925" y="612"/>
                      </a:lnTo>
                      <a:lnTo>
                        <a:pt x="4917" y="605"/>
                      </a:lnTo>
                      <a:lnTo>
                        <a:pt x="4909" y="598"/>
                      </a:lnTo>
                      <a:lnTo>
                        <a:pt x="4900" y="592"/>
                      </a:lnTo>
                      <a:lnTo>
                        <a:pt x="4893" y="584"/>
                      </a:lnTo>
                      <a:lnTo>
                        <a:pt x="4886" y="576"/>
                      </a:lnTo>
                      <a:lnTo>
                        <a:pt x="4879" y="567"/>
                      </a:lnTo>
                      <a:lnTo>
                        <a:pt x="4873" y="559"/>
                      </a:lnTo>
                      <a:lnTo>
                        <a:pt x="4866" y="551"/>
                      </a:lnTo>
                      <a:lnTo>
                        <a:pt x="4861" y="542"/>
                      </a:lnTo>
                      <a:lnTo>
                        <a:pt x="4856" y="531"/>
                      </a:lnTo>
                      <a:lnTo>
                        <a:pt x="4852" y="522"/>
                      </a:lnTo>
                      <a:lnTo>
                        <a:pt x="4848" y="512"/>
                      </a:lnTo>
                      <a:lnTo>
                        <a:pt x="4845" y="501"/>
                      </a:lnTo>
                      <a:lnTo>
                        <a:pt x="4842" y="490"/>
                      </a:lnTo>
                      <a:lnTo>
                        <a:pt x="4840" y="480"/>
                      </a:lnTo>
                      <a:lnTo>
                        <a:pt x="4837" y="469"/>
                      </a:lnTo>
                      <a:lnTo>
                        <a:pt x="4835" y="445"/>
                      </a:lnTo>
                      <a:lnTo>
                        <a:pt x="4834" y="419"/>
                      </a:lnTo>
                      <a:lnTo>
                        <a:pt x="4835" y="394"/>
                      </a:lnTo>
                      <a:lnTo>
                        <a:pt x="4837" y="370"/>
                      </a:lnTo>
                      <a:lnTo>
                        <a:pt x="4842" y="346"/>
                      </a:lnTo>
                      <a:lnTo>
                        <a:pt x="4848" y="324"/>
                      </a:lnTo>
                      <a:lnTo>
                        <a:pt x="4852" y="313"/>
                      </a:lnTo>
                      <a:lnTo>
                        <a:pt x="4856" y="303"/>
                      </a:lnTo>
                      <a:lnTo>
                        <a:pt x="4860" y="293"/>
                      </a:lnTo>
                      <a:lnTo>
                        <a:pt x="4865" y="282"/>
                      </a:lnTo>
                      <a:lnTo>
                        <a:pt x="4872" y="273"/>
                      </a:lnTo>
                      <a:lnTo>
                        <a:pt x="4878" y="264"/>
                      </a:lnTo>
                      <a:lnTo>
                        <a:pt x="4884" y="255"/>
                      </a:lnTo>
                      <a:lnTo>
                        <a:pt x="4891" y="246"/>
                      </a:lnTo>
                      <a:lnTo>
                        <a:pt x="4898" y="238"/>
                      </a:lnTo>
                      <a:lnTo>
                        <a:pt x="4905" y="230"/>
                      </a:lnTo>
                      <a:lnTo>
                        <a:pt x="4914" y="223"/>
                      </a:lnTo>
                      <a:lnTo>
                        <a:pt x="4922" y="217"/>
                      </a:lnTo>
                      <a:lnTo>
                        <a:pt x="4930" y="210"/>
                      </a:lnTo>
                      <a:lnTo>
                        <a:pt x="4939" y="204"/>
                      </a:lnTo>
                      <a:lnTo>
                        <a:pt x="4949" y="199"/>
                      </a:lnTo>
                      <a:lnTo>
                        <a:pt x="4958" y="195"/>
                      </a:lnTo>
                      <a:lnTo>
                        <a:pt x="4967" y="191"/>
                      </a:lnTo>
                      <a:lnTo>
                        <a:pt x="4977" y="187"/>
                      </a:lnTo>
                      <a:lnTo>
                        <a:pt x="4988" y="185"/>
                      </a:lnTo>
                      <a:lnTo>
                        <a:pt x="4999" y="182"/>
                      </a:lnTo>
                      <a:lnTo>
                        <a:pt x="5009" y="179"/>
                      </a:lnTo>
                      <a:lnTo>
                        <a:pt x="5021" y="178"/>
                      </a:lnTo>
                      <a:lnTo>
                        <a:pt x="5032" y="177"/>
                      </a:lnTo>
                      <a:lnTo>
                        <a:pt x="5044" y="177"/>
                      </a:lnTo>
                      <a:lnTo>
                        <a:pt x="5055" y="177"/>
                      </a:lnTo>
                      <a:lnTo>
                        <a:pt x="5068" y="178"/>
                      </a:lnTo>
                      <a:lnTo>
                        <a:pt x="5079" y="181"/>
                      </a:lnTo>
                      <a:lnTo>
                        <a:pt x="5090" y="183"/>
                      </a:lnTo>
                      <a:lnTo>
                        <a:pt x="5101" y="185"/>
                      </a:lnTo>
                      <a:lnTo>
                        <a:pt x="5111" y="188"/>
                      </a:lnTo>
                      <a:lnTo>
                        <a:pt x="5120" y="192"/>
                      </a:lnTo>
                      <a:lnTo>
                        <a:pt x="5129" y="196"/>
                      </a:lnTo>
                      <a:lnTo>
                        <a:pt x="5139" y="201"/>
                      </a:lnTo>
                      <a:lnTo>
                        <a:pt x="5148" y="206"/>
                      </a:lnTo>
                      <a:lnTo>
                        <a:pt x="5156" y="212"/>
                      </a:lnTo>
                      <a:lnTo>
                        <a:pt x="5163" y="220"/>
                      </a:lnTo>
                      <a:lnTo>
                        <a:pt x="5172" y="227"/>
                      </a:lnTo>
                      <a:lnTo>
                        <a:pt x="5178" y="234"/>
                      </a:lnTo>
                      <a:lnTo>
                        <a:pt x="5185" y="242"/>
                      </a:lnTo>
                      <a:lnTo>
                        <a:pt x="5191" y="251"/>
                      </a:lnTo>
                      <a:lnTo>
                        <a:pt x="5200" y="266"/>
                      </a:lnTo>
                      <a:lnTo>
                        <a:pt x="5208" y="281"/>
                      </a:lnTo>
                      <a:lnTo>
                        <a:pt x="5215" y="298"/>
                      </a:lnTo>
                      <a:lnTo>
                        <a:pt x="5220" y="314"/>
                      </a:lnTo>
                      <a:lnTo>
                        <a:pt x="5224" y="332"/>
                      </a:lnTo>
                      <a:lnTo>
                        <a:pt x="5227" y="349"/>
                      </a:lnTo>
                      <a:lnTo>
                        <a:pt x="5229" y="369"/>
                      </a:lnTo>
                      <a:lnTo>
                        <a:pt x="5229" y="388"/>
                      </a:lnTo>
                      <a:lnTo>
                        <a:pt x="5229" y="400"/>
                      </a:lnTo>
                      <a:lnTo>
                        <a:pt x="5228" y="410"/>
                      </a:lnTo>
                      <a:lnTo>
                        <a:pt x="5227" y="419"/>
                      </a:lnTo>
                      <a:lnTo>
                        <a:pt x="5225" y="427"/>
                      </a:lnTo>
                      <a:close/>
                      <a:moveTo>
                        <a:pt x="4913" y="368"/>
                      </a:moveTo>
                      <a:lnTo>
                        <a:pt x="5150" y="368"/>
                      </a:lnTo>
                      <a:lnTo>
                        <a:pt x="5150" y="355"/>
                      </a:lnTo>
                      <a:lnTo>
                        <a:pt x="5149" y="344"/>
                      </a:lnTo>
                      <a:lnTo>
                        <a:pt x="5148" y="332"/>
                      </a:lnTo>
                      <a:lnTo>
                        <a:pt x="5145" y="321"/>
                      </a:lnTo>
                      <a:lnTo>
                        <a:pt x="5142" y="311"/>
                      </a:lnTo>
                      <a:lnTo>
                        <a:pt x="5139" y="301"/>
                      </a:lnTo>
                      <a:lnTo>
                        <a:pt x="5134" y="292"/>
                      </a:lnTo>
                      <a:lnTo>
                        <a:pt x="5128" y="282"/>
                      </a:lnTo>
                      <a:lnTo>
                        <a:pt x="5120" y="271"/>
                      </a:lnTo>
                      <a:lnTo>
                        <a:pt x="5112" y="262"/>
                      </a:lnTo>
                      <a:lnTo>
                        <a:pt x="5102" y="254"/>
                      </a:lnTo>
                      <a:lnTo>
                        <a:pt x="5091" y="247"/>
                      </a:lnTo>
                      <a:lnTo>
                        <a:pt x="5079" y="242"/>
                      </a:lnTo>
                      <a:lnTo>
                        <a:pt x="5067" y="239"/>
                      </a:lnTo>
                      <a:lnTo>
                        <a:pt x="5052" y="237"/>
                      </a:lnTo>
                      <a:lnTo>
                        <a:pt x="5037" y="236"/>
                      </a:lnTo>
                      <a:lnTo>
                        <a:pt x="5024" y="237"/>
                      </a:lnTo>
                      <a:lnTo>
                        <a:pt x="5010" y="239"/>
                      </a:lnTo>
                      <a:lnTo>
                        <a:pt x="4998" y="242"/>
                      </a:lnTo>
                      <a:lnTo>
                        <a:pt x="4987" y="247"/>
                      </a:lnTo>
                      <a:lnTo>
                        <a:pt x="4975" y="254"/>
                      </a:lnTo>
                      <a:lnTo>
                        <a:pt x="4965" y="261"/>
                      </a:lnTo>
                      <a:lnTo>
                        <a:pt x="4956" y="270"/>
                      </a:lnTo>
                      <a:lnTo>
                        <a:pt x="4947" y="280"/>
                      </a:lnTo>
                      <a:lnTo>
                        <a:pt x="4940" y="290"/>
                      </a:lnTo>
                      <a:lnTo>
                        <a:pt x="4934" y="300"/>
                      </a:lnTo>
                      <a:lnTo>
                        <a:pt x="4929" y="310"/>
                      </a:lnTo>
                      <a:lnTo>
                        <a:pt x="4924" y="320"/>
                      </a:lnTo>
                      <a:lnTo>
                        <a:pt x="4920" y="332"/>
                      </a:lnTo>
                      <a:lnTo>
                        <a:pt x="4917" y="343"/>
                      </a:lnTo>
                      <a:lnTo>
                        <a:pt x="4914" y="355"/>
                      </a:lnTo>
                      <a:lnTo>
                        <a:pt x="4913" y="368"/>
                      </a:lnTo>
                      <a:close/>
                      <a:moveTo>
                        <a:pt x="5330" y="637"/>
                      </a:moveTo>
                      <a:lnTo>
                        <a:pt x="5330" y="328"/>
                      </a:lnTo>
                      <a:lnTo>
                        <a:pt x="5330" y="291"/>
                      </a:lnTo>
                      <a:lnTo>
                        <a:pt x="5330" y="256"/>
                      </a:lnTo>
                      <a:lnTo>
                        <a:pt x="5329" y="221"/>
                      </a:lnTo>
                      <a:lnTo>
                        <a:pt x="5328" y="188"/>
                      </a:lnTo>
                      <a:lnTo>
                        <a:pt x="5399" y="188"/>
                      </a:lnTo>
                      <a:lnTo>
                        <a:pt x="5402" y="276"/>
                      </a:lnTo>
                      <a:lnTo>
                        <a:pt x="5406" y="276"/>
                      </a:lnTo>
                      <a:lnTo>
                        <a:pt x="5409" y="265"/>
                      </a:lnTo>
                      <a:lnTo>
                        <a:pt x="5414" y="255"/>
                      </a:lnTo>
                      <a:lnTo>
                        <a:pt x="5419" y="245"/>
                      </a:lnTo>
                      <a:lnTo>
                        <a:pt x="5425" y="236"/>
                      </a:lnTo>
                      <a:lnTo>
                        <a:pt x="5432" y="227"/>
                      </a:lnTo>
                      <a:lnTo>
                        <a:pt x="5439" y="219"/>
                      </a:lnTo>
                      <a:lnTo>
                        <a:pt x="5446" y="211"/>
                      </a:lnTo>
                      <a:lnTo>
                        <a:pt x="5454" y="204"/>
                      </a:lnTo>
                      <a:lnTo>
                        <a:pt x="5463" y="198"/>
                      </a:lnTo>
                      <a:lnTo>
                        <a:pt x="5472" y="193"/>
                      </a:lnTo>
                      <a:lnTo>
                        <a:pt x="5481" y="188"/>
                      </a:lnTo>
                      <a:lnTo>
                        <a:pt x="5490" y="185"/>
                      </a:lnTo>
                      <a:lnTo>
                        <a:pt x="5500" y="182"/>
                      </a:lnTo>
                      <a:lnTo>
                        <a:pt x="5510" y="179"/>
                      </a:lnTo>
                      <a:lnTo>
                        <a:pt x="5520" y="177"/>
                      </a:lnTo>
                      <a:lnTo>
                        <a:pt x="5529" y="177"/>
                      </a:lnTo>
                      <a:lnTo>
                        <a:pt x="5541" y="178"/>
                      </a:lnTo>
                      <a:lnTo>
                        <a:pt x="5553" y="181"/>
                      </a:lnTo>
                      <a:lnTo>
                        <a:pt x="5553" y="258"/>
                      </a:lnTo>
                      <a:lnTo>
                        <a:pt x="5539" y="256"/>
                      </a:lnTo>
                      <a:lnTo>
                        <a:pt x="5524" y="255"/>
                      </a:lnTo>
                      <a:lnTo>
                        <a:pt x="5511" y="256"/>
                      </a:lnTo>
                      <a:lnTo>
                        <a:pt x="5498" y="258"/>
                      </a:lnTo>
                      <a:lnTo>
                        <a:pt x="5486" y="261"/>
                      </a:lnTo>
                      <a:lnTo>
                        <a:pt x="5475" y="266"/>
                      </a:lnTo>
                      <a:lnTo>
                        <a:pt x="5464" y="272"/>
                      </a:lnTo>
                      <a:lnTo>
                        <a:pt x="5455" y="280"/>
                      </a:lnTo>
                      <a:lnTo>
                        <a:pt x="5446" y="290"/>
                      </a:lnTo>
                      <a:lnTo>
                        <a:pt x="5438" y="300"/>
                      </a:lnTo>
                      <a:lnTo>
                        <a:pt x="5432" y="310"/>
                      </a:lnTo>
                      <a:lnTo>
                        <a:pt x="5426" y="321"/>
                      </a:lnTo>
                      <a:lnTo>
                        <a:pt x="5421" y="333"/>
                      </a:lnTo>
                      <a:lnTo>
                        <a:pt x="5418" y="344"/>
                      </a:lnTo>
                      <a:lnTo>
                        <a:pt x="5415" y="356"/>
                      </a:lnTo>
                      <a:lnTo>
                        <a:pt x="5413" y="370"/>
                      </a:lnTo>
                      <a:lnTo>
                        <a:pt x="5411" y="383"/>
                      </a:lnTo>
                      <a:lnTo>
                        <a:pt x="5411" y="398"/>
                      </a:lnTo>
                      <a:lnTo>
                        <a:pt x="5411" y="637"/>
                      </a:lnTo>
                      <a:lnTo>
                        <a:pt x="5330" y="637"/>
                      </a:lnTo>
                      <a:close/>
                      <a:moveTo>
                        <a:pt x="5652" y="105"/>
                      </a:moveTo>
                      <a:lnTo>
                        <a:pt x="5732" y="80"/>
                      </a:lnTo>
                      <a:lnTo>
                        <a:pt x="5732" y="188"/>
                      </a:lnTo>
                      <a:lnTo>
                        <a:pt x="5849" y="188"/>
                      </a:lnTo>
                      <a:lnTo>
                        <a:pt x="5849" y="249"/>
                      </a:lnTo>
                      <a:lnTo>
                        <a:pt x="5732" y="249"/>
                      </a:lnTo>
                      <a:lnTo>
                        <a:pt x="5732" y="492"/>
                      </a:lnTo>
                      <a:lnTo>
                        <a:pt x="5733" y="503"/>
                      </a:lnTo>
                      <a:lnTo>
                        <a:pt x="5733" y="513"/>
                      </a:lnTo>
                      <a:lnTo>
                        <a:pt x="5734" y="522"/>
                      </a:lnTo>
                      <a:lnTo>
                        <a:pt x="5736" y="530"/>
                      </a:lnTo>
                      <a:lnTo>
                        <a:pt x="5738" y="539"/>
                      </a:lnTo>
                      <a:lnTo>
                        <a:pt x="5741" y="546"/>
                      </a:lnTo>
                      <a:lnTo>
                        <a:pt x="5744" y="552"/>
                      </a:lnTo>
                      <a:lnTo>
                        <a:pt x="5747" y="557"/>
                      </a:lnTo>
                      <a:lnTo>
                        <a:pt x="5751" y="562"/>
                      </a:lnTo>
                      <a:lnTo>
                        <a:pt x="5756" y="567"/>
                      </a:lnTo>
                      <a:lnTo>
                        <a:pt x="5760" y="570"/>
                      </a:lnTo>
                      <a:lnTo>
                        <a:pt x="5766" y="573"/>
                      </a:lnTo>
                      <a:lnTo>
                        <a:pt x="5773" y="577"/>
                      </a:lnTo>
                      <a:lnTo>
                        <a:pt x="5779" y="578"/>
                      </a:lnTo>
                      <a:lnTo>
                        <a:pt x="5786" y="579"/>
                      </a:lnTo>
                      <a:lnTo>
                        <a:pt x="5793" y="580"/>
                      </a:lnTo>
                      <a:lnTo>
                        <a:pt x="5807" y="579"/>
                      </a:lnTo>
                      <a:lnTo>
                        <a:pt x="5819" y="578"/>
                      </a:lnTo>
                      <a:lnTo>
                        <a:pt x="5830" y="577"/>
                      </a:lnTo>
                      <a:lnTo>
                        <a:pt x="5840" y="573"/>
                      </a:lnTo>
                      <a:lnTo>
                        <a:pt x="5844" y="635"/>
                      </a:lnTo>
                      <a:lnTo>
                        <a:pt x="5829" y="640"/>
                      </a:lnTo>
                      <a:lnTo>
                        <a:pt x="5812" y="644"/>
                      </a:lnTo>
                      <a:lnTo>
                        <a:pt x="5792" y="647"/>
                      </a:lnTo>
                      <a:lnTo>
                        <a:pt x="5772" y="648"/>
                      </a:lnTo>
                      <a:lnTo>
                        <a:pt x="5758" y="647"/>
                      </a:lnTo>
                      <a:lnTo>
                        <a:pt x="5745" y="644"/>
                      </a:lnTo>
                      <a:lnTo>
                        <a:pt x="5733" y="642"/>
                      </a:lnTo>
                      <a:lnTo>
                        <a:pt x="5721" y="638"/>
                      </a:lnTo>
                      <a:lnTo>
                        <a:pt x="5710" y="633"/>
                      </a:lnTo>
                      <a:lnTo>
                        <a:pt x="5701" y="627"/>
                      </a:lnTo>
                      <a:lnTo>
                        <a:pt x="5691" y="620"/>
                      </a:lnTo>
                      <a:lnTo>
                        <a:pt x="5683" y="612"/>
                      </a:lnTo>
                      <a:lnTo>
                        <a:pt x="5676" y="602"/>
                      </a:lnTo>
                      <a:lnTo>
                        <a:pt x="5670" y="591"/>
                      </a:lnTo>
                      <a:lnTo>
                        <a:pt x="5665" y="579"/>
                      </a:lnTo>
                      <a:lnTo>
                        <a:pt x="5660" y="565"/>
                      </a:lnTo>
                      <a:lnTo>
                        <a:pt x="5657" y="550"/>
                      </a:lnTo>
                      <a:lnTo>
                        <a:pt x="5654" y="532"/>
                      </a:lnTo>
                      <a:lnTo>
                        <a:pt x="5652" y="515"/>
                      </a:lnTo>
                      <a:lnTo>
                        <a:pt x="5652" y="495"/>
                      </a:lnTo>
                      <a:lnTo>
                        <a:pt x="5652" y="249"/>
                      </a:lnTo>
                      <a:lnTo>
                        <a:pt x="5583" y="249"/>
                      </a:lnTo>
                      <a:lnTo>
                        <a:pt x="5583" y="188"/>
                      </a:lnTo>
                      <a:lnTo>
                        <a:pt x="5652" y="188"/>
                      </a:lnTo>
                      <a:lnTo>
                        <a:pt x="5652" y="105"/>
                      </a:lnTo>
                      <a:close/>
                      <a:moveTo>
                        <a:pt x="6256" y="362"/>
                      </a:moveTo>
                      <a:lnTo>
                        <a:pt x="6256" y="529"/>
                      </a:lnTo>
                      <a:lnTo>
                        <a:pt x="6257" y="561"/>
                      </a:lnTo>
                      <a:lnTo>
                        <a:pt x="6258" y="589"/>
                      </a:lnTo>
                      <a:lnTo>
                        <a:pt x="6260" y="615"/>
                      </a:lnTo>
                      <a:lnTo>
                        <a:pt x="6263" y="637"/>
                      </a:lnTo>
                      <a:lnTo>
                        <a:pt x="6189" y="637"/>
                      </a:lnTo>
                      <a:lnTo>
                        <a:pt x="6183" y="581"/>
                      </a:lnTo>
                      <a:lnTo>
                        <a:pt x="6180" y="581"/>
                      </a:lnTo>
                      <a:lnTo>
                        <a:pt x="6173" y="588"/>
                      </a:lnTo>
                      <a:lnTo>
                        <a:pt x="6167" y="596"/>
                      </a:lnTo>
                      <a:lnTo>
                        <a:pt x="6160" y="603"/>
                      </a:lnTo>
                      <a:lnTo>
                        <a:pt x="6154" y="610"/>
                      </a:lnTo>
                      <a:lnTo>
                        <a:pt x="6146" y="616"/>
                      </a:lnTo>
                      <a:lnTo>
                        <a:pt x="6138" y="621"/>
                      </a:lnTo>
                      <a:lnTo>
                        <a:pt x="6130" y="626"/>
                      </a:lnTo>
                      <a:lnTo>
                        <a:pt x="6122" y="630"/>
                      </a:lnTo>
                      <a:lnTo>
                        <a:pt x="6113" y="634"/>
                      </a:lnTo>
                      <a:lnTo>
                        <a:pt x="6104" y="637"/>
                      </a:lnTo>
                      <a:lnTo>
                        <a:pt x="6094" y="640"/>
                      </a:lnTo>
                      <a:lnTo>
                        <a:pt x="6085" y="642"/>
                      </a:lnTo>
                      <a:lnTo>
                        <a:pt x="6075" y="644"/>
                      </a:lnTo>
                      <a:lnTo>
                        <a:pt x="6064" y="647"/>
                      </a:lnTo>
                      <a:lnTo>
                        <a:pt x="6053" y="647"/>
                      </a:lnTo>
                      <a:lnTo>
                        <a:pt x="6043" y="648"/>
                      </a:lnTo>
                      <a:lnTo>
                        <a:pt x="6026" y="647"/>
                      </a:lnTo>
                      <a:lnTo>
                        <a:pt x="6012" y="644"/>
                      </a:lnTo>
                      <a:lnTo>
                        <a:pt x="5998" y="641"/>
                      </a:lnTo>
                      <a:lnTo>
                        <a:pt x="5984" y="637"/>
                      </a:lnTo>
                      <a:lnTo>
                        <a:pt x="5972" y="631"/>
                      </a:lnTo>
                      <a:lnTo>
                        <a:pt x="5961" y="625"/>
                      </a:lnTo>
                      <a:lnTo>
                        <a:pt x="5949" y="617"/>
                      </a:lnTo>
                      <a:lnTo>
                        <a:pt x="5939" y="607"/>
                      </a:lnTo>
                      <a:lnTo>
                        <a:pt x="5932" y="598"/>
                      </a:lnTo>
                      <a:lnTo>
                        <a:pt x="5925" y="588"/>
                      </a:lnTo>
                      <a:lnTo>
                        <a:pt x="5919" y="578"/>
                      </a:lnTo>
                      <a:lnTo>
                        <a:pt x="5913" y="566"/>
                      </a:lnTo>
                      <a:lnTo>
                        <a:pt x="5910" y="555"/>
                      </a:lnTo>
                      <a:lnTo>
                        <a:pt x="5907" y="543"/>
                      </a:lnTo>
                      <a:lnTo>
                        <a:pt x="5906" y="531"/>
                      </a:lnTo>
                      <a:lnTo>
                        <a:pt x="5905" y="518"/>
                      </a:lnTo>
                      <a:lnTo>
                        <a:pt x="5905" y="508"/>
                      </a:lnTo>
                      <a:lnTo>
                        <a:pt x="5906" y="498"/>
                      </a:lnTo>
                      <a:lnTo>
                        <a:pt x="5907" y="489"/>
                      </a:lnTo>
                      <a:lnTo>
                        <a:pt x="5909" y="480"/>
                      </a:lnTo>
                      <a:lnTo>
                        <a:pt x="5912" y="471"/>
                      </a:lnTo>
                      <a:lnTo>
                        <a:pt x="5915" y="462"/>
                      </a:lnTo>
                      <a:lnTo>
                        <a:pt x="5919" y="454"/>
                      </a:lnTo>
                      <a:lnTo>
                        <a:pt x="5923" y="446"/>
                      </a:lnTo>
                      <a:lnTo>
                        <a:pt x="5928" y="439"/>
                      </a:lnTo>
                      <a:lnTo>
                        <a:pt x="5933" y="432"/>
                      </a:lnTo>
                      <a:lnTo>
                        <a:pt x="5938" y="424"/>
                      </a:lnTo>
                      <a:lnTo>
                        <a:pt x="5944" y="417"/>
                      </a:lnTo>
                      <a:lnTo>
                        <a:pt x="5951" y="411"/>
                      </a:lnTo>
                      <a:lnTo>
                        <a:pt x="5959" y="405"/>
                      </a:lnTo>
                      <a:lnTo>
                        <a:pt x="5967" y="399"/>
                      </a:lnTo>
                      <a:lnTo>
                        <a:pt x="5975" y="393"/>
                      </a:lnTo>
                      <a:lnTo>
                        <a:pt x="5994" y="383"/>
                      </a:lnTo>
                      <a:lnTo>
                        <a:pt x="6014" y="374"/>
                      </a:lnTo>
                      <a:lnTo>
                        <a:pt x="6036" y="367"/>
                      </a:lnTo>
                      <a:lnTo>
                        <a:pt x="6060" y="362"/>
                      </a:lnTo>
                      <a:lnTo>
                        <a:pt x="6086" y="356"/>
                      </a:lnTo>
                      <a:lnTo>
                        <a:pt x="6114" y="353"/>
                      </a:lnTo>
                      <a:lnTo>
                        <a:pt x="6144" y="351"/>
                      </a:lnTo>
                      <a:lnTo>
                        <a:pt x="6175" y="351"/>
                      </a:lnTo>
                      <a:lnTo>
                        <a:pt x="6175" y="342"/>
                      </a:lnTo>
                      <a:lnTo>
                        <a:pt x="6174" y="329"/>
                      </a:lnTo>
                      <a:lnTo>
                        <a:pt x="6173" y="317"/>
                      </a:lnTo>
                      <a:lnTo>
                        <a:pt x="6171" y="306"/>
                      </a:lnTo>
                      <a:lnTo>
                        <a:pt x="6168" y="296"/>
                      </a:lnTo>
                      <a:lnTo>
                        <a:pt x="6165" y="286"/>
                      </a:lnTo>
                      <a:lnTo>
                        <a:pt x="6161" y="278"/>
                      </a:lnTo>
                      <a:lnTo>
                        <a:pt x="6156" y="271"/>
                      </a:lnTo>
                      <a:lnTo>
                        <a:pt x="6150" y="264"/>
                      </a:lnTo>
                      <a:lnTo>
                        <a:pt x="6143" y="258"/>
                      </a:lnTo>
                      <a:lnTo>
                        <a:pt x="6135" y="253"/>
                      </a:lnTo>
                      <a:lnTo>
                        <a:pt x="6127" y="248"/>
                      </a:lnTo>
                      <a:lnTo>
                        <a:pt x="6118" y="244"/>
                      </a:lnTo>
                      <a:lnTo>
                        <a:pt x="6108" y="241"/>
                      </a:lnTo>
                      <a:lnTo>
                        <a:pt x="6097" y="239"/>
                      </a:lnTo>
                      <a:lnTo>
                        <a:pt x="6085" y="238"/>
                      </a:lnTo>
                      <a:lnTo>
                        <a:pt x="6073" y="238"/>
                      </a:lnTo>
                      <a:lnTo>
                        <a:pt x="6056" y="238"/>
                      </a:lnTo>
                      <a:lnTo>
                        <a:pt x="6041" y="240"/>
                      </a:lnTo>
                      <a:lnTo>
                        <a:pt x="6025" y="242"/>
                      </a:lnTo>
                      <a:lnTo>
                        <a:pt x="6010" y="246"/>
                      </a:lnTo>
                      <a:lnTo>
                        <a:pt x="5996" y="250"/>
                      </a:lnTo>
                      <a:lnTo>
                        <a:pt x="5982" y="257"/>
                      </a:lnTo>
                      <a:lnTo>
                        <a:pt x="5969" y="264"/>
                      </a:lnTo>
                      <a:lnTo>
                        <a:pt x="5957" y="271"/>
                      </a:lnTo>
                      <a:lnTo>
                        <a:pt x="5938" y="218"/>
                      </a:lnTo>
                      <a:lnTo>
                        <a:pt x="5953" y="208"/>
                      </a:lnTo>
                      <a:lnTo>
                        <a:pt x="5970" y="200"/>
                      </a:lnTo>
                      <a:lnTo>
                        <a:pt x="5987" y="193"/>
                      </a:lnTo>
                      <a:lnTo>
                        <a:pt x="6005" y="188"/>
                      </a:lnTo>
                      <a:lnTo>
                        <a:pt x="6024" y="183"/>
                      </a:lnTo>
                      <a:lnTo>
                        <a:pt x="6044" y="179"/>
                      </a:lnTo>
                      <a:lnTo>
                        <a:pt x="6063" y="178"/>
                      </a:lnTo>
                      <a:lnTo>
                        <a:pt x="6085" y="177"/>
                      </a:lnTo>
                      <a:lnTo>
                        <a:pt x="6106" y="178"/>
                      </a:lnTo>
                      <a:lnTo>
                        <a:pt x="6125" y="181"/>
                      </a:lnTo>
                      <a:lnTo>
                        <a:pt x="6143" y="184"/>
                      </a:lnTo>
                      <a:lnTo>
                        <a:pt x="6160" y="189"/>
                      </a:lnTo>
                      <a:lnTo>
                        <a:pt x="6175" y="195"/>
                      </a:lnTo>
                      <a:lnTo>
                        <a:pt x="6189" y="203"/>
                      </a:lnTo>
                      <a:lnTo>
                        <a:pt x="6202" y="212"/>
                      </a:lnTo>
                      <a:lnTo>
                        <a:pt x="6213" y="224"/>
                      </a:lnTo>
                      <a:lnTo>
                        <a:pt x="6223" y="236"/>
                      </a:lnTo>
                      <a:lnTo>
                        <a:pt x="6232" y="249"/>
                      </a:lnTo>
                      <a:lnTo>
                        <a:pt x="6239" y="264"/>
                      </a:lnTo>
                      <a:lnTo>
                        <a:pt x="6245" y="280"/>
                      </a:lnTo>
                      <a:lnTo>
                        <a:pt x="6249" y="299"/>
                      </a:lnTo>
                      <a:lnTo>
                        <a:pt x="6254" y="318"/>
                      </a:lnTo>
                      <a:lnTo>
                        <a:pt x="6255" y="339"/>
                      </a:lnTo>
                      <a:lnTo>
                        <a:pt x="6256" y="362"/>
                      </a:lnTo>
                      <a:close/>
                      <a:moveTo>
                        <a:pt x="6175" y="486"/>
                      </a:moveTo>
                      <a:lnTo>
                        <a:pt x="6175" y="408"/>
                      </a:lnTo>
                      <a:lnTo>
                        <a:pt x="6152" y="408"/>
                      </a:lnTo>
                      <a:lnTo>
                        <a:pt x="6131" y="409"/>
                      </a:lnTo>
                      <a:lnTo>
                        <a:pt x="6111" y="410"/>
                      </a:lnTo>
                      <a:lnTo>
                        <a:pt x="6092" y="413"/>
                      </a:lnTo>
                      <a:lnTo>
                        <a:pt x="6076" y="416"/>
                      </a:lnTo>
                      <a:lnTo>
                        <a:pt x="6060" y="420"/>
                      </a:lnTo>
                      <a:lnTo>
                        <a:pt x="6046" y="425"/>
                      </a:lnTo>
                      <a:lnTo>
                        <a:pt x="6034" y="432"/>
                      </a:lnTo>
                      <a:lnTo>
                        <a:pt x="6022" y="438"/>
                      </a:lnTo>
                      <a:lnTo>
                        <a:pt x="6013" y="445"/>
                      </a:lnTo>
                      <a:lnTo>
                        <a:pt x="6005" y="454"/>
                      </a:lnTo>
                      <a:lnTo>
                        <a:pt x="5999" y="463"/>
                      </a:lnTo>
                      <a:lnTo>
                        <a:pt x="5994" y="474"/>
                      </a:lnTo>
                      <a:lnTo>
                        <a:pt x="5989" y="484"/>
                      </a:lnTo>
                      <a:lnTo>
                        <a:pt x="5987" y="496"/>
                      </a:lnTo>
                      <a:lnTo>
                        <a:pt x="5986" y="509"/>
                      </a:lnTo>
                      <a:lnTo>
                        <a:pt x="5987" y="518"/>
                      </a:lnTo>
                      <a:lnTo>
                        <a:pt x="5988" y="527"/>
                      </a:lnTo>
                      <a:lnTo>
                        <a:pt x="5990" y="534"/>
                      </a:lnTo>
                      <a:lnTo>
                        <a:pt x="5993" y="543"/>
                      </a:lnTo>
                      <a:lnTo>
                        <a:pt x="5996" y="550"/>
                      </a:lnTo>
                      <a:lnTo>
                        <a:pt x="6000" y="556"/>
                      </a:lnTo>
                      <a:lnTo>
                        <a:pt x="6005" y="562"/>
                      </a:lnTo>
                      <a:lnTo>
                        <a:pt x="6010" y="567"/>
                      </a:lnTo>
                      <a:lnTo>
                        <a:pt x="6015" y="571"/>
                      </a:lnTo>
                      <a:lnTo>
                        <a:pt x="6020" y="576"/>
                      </a:lnTo>
                      <a:lnTo>
                        <a:pt x="6026" y="579"/>
                      </a:lnTo>
                      <a:lnTo>
                        <a:pt x="6034" y="582"/>
                      </a:lnTo>
                      <a:lnTo>
                        <a:pt x="6040" y="584"/>
                      </a:lnTo>
                      <a:lnTo>
                        <a:pt x="6047" y="586"/>
                      </a:lnTo>
                      <a:lnTo>
                        <a:pt x="6055" y="587"/>
                      </a:lnTo>
                      <a:lnTo>
                        <a:pt x="6063" y="587"/>
                      </a:lnTo>
                      <a:lnTo>
                        <a:pt x="6073" y="587"/>
                      </a:lnTo>
                      <a:lnTo>
                        <a:pt x="6083" y="585"/>
                      </a:lnTo>
                      <a:lnTo>
                        <a:pt x="6092" y="584"/>
                      </a:lnTo>
                      <a:lnTo>
                        <a:pt x="6100" y="581"/>
                      </a:lnTo>
                      <a:lnTo>
                        <a:pt x="6110" y="578"/>
                      </a:lnTo>
                      <a:lnTo>
                        <a:pt x="6118" y="573"/>
                      </a:lnTo>
                      <a:lnTo>
                        <a:pt x="6126" y="569"/>
                      </a:lnTo>
                      <a:lnTo>
                        <a:pt x="6133" y="563"/>
                      </a:lnTo>
                      <a:lnTo>
                        <a:pt x="6140" y="558"/>
                      </a:lnTo>
                      <a:lnTo>
                        <a:pt x="6146" y="553"/>
                      </a:lnTo>
                      <a:lnTo>
                        <a:pt x="6152" y="547"/>
                      </a:lnTo>
                      <a:lnTo>
                        <a:pt x="6156" y="541"/>
                      </a:lnTo>
                      <a:lnTo>
                        <a:pt x="6161" y="533"/>
                      </a:lnTo>
                      <a:lnTo>
                        <a:pt x="6164" y="526"/>
                      </a:lnTo>
                      <a:lnTo>
                        <a:pt x="6167" y="519"/>
                      </a:lnTo>
                      <a:lnTo>
                        <a:pt x="6170" y="512"/>
                      </a:lnTo>
                      <a:lnTo>
                        <a:pt x="6172" y="506"/>
                      </a:lnTo>
                      <a:lnTo>
                        <a:pt x="6173" y="499"/>
                      </a:lnTo>
                      <a:lnTo>
                        <a:pt x="6174" y="493"/>
                      </a:lnTo>
                      <a:lnTo>
                        <a:pt x="6175" y="486"/>
                      </a:lnTo>
                      <a:close/>
                      <a:moveTo>
                        <a:pt x="6469" y="637"/>
                      </a:moveTo>
                      <a:lnTo>
                        <a:pt x="6387" y="637"/>
                      </a:lnTo>
                      <a:lnTo>
                        <a:pt x="6387" y="188"/>
                      </a:lnTo>
                      <a:lnTo>
                        <a:pt x="6469" y="188"/>
                      </a:lnTo>
                      <a:lnTo>
                        <a:pt x="6469" y="637"/>
                      </a:lnTo>
                      <a:close/>
                      <a:moveTo>
                        <a:pt x="6427" y="105"/>
                      </a:moveTo>
                      <a:lnTo>
                        <a:pt x="6426" y="105"/>
                      </a:lnTo>
                      <a:lnTo>
                        <a:pt x="6416" y="104"/>
                      </a:lnTo>
                      <a:lnTo>
                        <a:pt x="6406" y="101"/>
                      </a:lnTo>
                      <a:lnTo>
                        <a:pt x="6401" y="99"/>
                      </a:lnTo>
                      <a:lnTo>
                        <a:pt x="6397" y="96"/>
                      </a:lnTo>
                      <a:lnTo>
                        <a:pt x="6393" y="93"/>
                      </a:lnTo>
                      <a:lnTo>
                        <a:pt x="6389" y="90"/>
                      </a:lnTo>
                      <a:lnTo>
                        <a:pt x="6383" y="82"/>
                      </a:lnTo>
                      <a:lnTo>
                        <a:pt x="6379" y="72"/>
                      </a:lnTo>
                      <a:lnTo>
                        <a:pt x="6376" y="63"/>
                      </a:lnTo>
                      <a:lnTo>
                        <a:pt x="6375" y="52"/>
                      </a:lnTo>
                      <a:lnTo>
                        <a:pt x="6376" y="42"/>
                      </a:lnTo>
                      <a:lnTo>
                        <a:pt x="6379" y="32"/>
                      </a:lnTo>
                      <a:lnTo>
                        <a:pt x="6384" y="23"/>
                      </a:lnTo>
                      <a:lnTo>
                        <a:pt x="6390" y="16"/>
                      </a:lnTo>
                      <a:lnTo>
                        <a:pt x="6394" y="12"/>
                      </a:lnTo>
                      <a:lnTo>
                        <a:pt x="6398" y="9"/>
                      </a:lnTo>
                      <a:lnTo>
                        <a:pt x="6403" y="6"/>
                      </a:lnTo>
                      <a:lnTo>
                        <a:pt x="6407" y="4"/>
                      </a:lnTo>
                      <a:lnTo>
                        <a:pt x="6417" y="2"/>
                      </a:lnTo>
                      <a:lnTo>
                        <a:pt x="6428" y="0"/>
                      </a:lnTo>
                      <a:lnTo>
                        <a:pt x="6439" y="2"/>
                      </a:lnTo>
                      <a:lnTo>
                        <a:pt x="6449" y="4"/>
                      </a:lnTo>
                      <a:lnTo>
                        <a:pt x="6454" y="6"/>
                      </a:lnTo>
                      <a:lnTo>
                        <a:pt x="6458" y="9"/>
                      </a:lnTo>
                      <a:lnTo>
                        <a:pt x="6462" y="12"/>
                      </a:lnTo>
                      <a:lnTo>
                        <a:pt x="6465" y="15"/>
                      </a:lnTo>
                      <a:lnTo>
                        <a:pt x="6472" y="23"/>
                      </a:lnTo>
                      <a:lnTo>
                        <a:pt x="6476" y="31"/>
                      </a:lnTo>
                      <a:lnTo>
                        <a:pt x="6480" y="42"/>
                      </a:lnTo>
                      <a:lnTo>
                        <a:pt x="6480" y="52"/>
                      </a:lnTo>
                      <a:lnTo>
                        <a:pt x="6480" y="63"/>
                      </a:lnTo>
                      <a:lnTo>
                        <a:pt x="6476" y="72"/>
                      </a:lnTo>
                      <a:lnTo>
                        <a:pt x="6472" y="82"/>
                      </a:lnTo>
                      <a:lnTo>
                        <a:pt x="6465" y="90"/>
                      </a:lnTo>
                      <a:lnTo>
                        <a:pt x="6462" y="93"/>
                      </a:lnTo>
                      <a:lnTo>
                        <a:pt x="6458" y="96"/>
                      </a:lnTo>
                      <a:lnTo>
                        <a:pt x="6454" y="99"/>
                      </a:lnTo>
                      <a:lnTo>
                        <a:pt x="6449" y="101"/>
                      </a:lnTo>
                      <a:lnTo>
                        <a:pt x="6444" y="103"/>
                      </a:lnTo>
                      <a:lnTo>
                        <a:pt x="6438" y="104"/>
                      </a:lnTo>
                      <a:lnTo>
                        <a:pt x="6433" y="104"/>
                      </a:lnTo>
                      <a:lnTo>
                        <a:pt x="6427" y="105"/>
                      </a:lnTo>
                      <a:close/>
                      <a:moveTo>
                        <a:pt x="6604" y="637"/>
                      </a:moveTo>
                      <a:lnTo>
                        <a:pt x="6604" y="309"/>
                      </a:lnTo>
                      <a:lnTo>
                        <a:pt x="6604" y="280"/>
                      </a:lnTo>
                      <a:lnTo>
                        <a:pt x="6603" y="250"/>
                      </a:lnTo>
                      <a:lnTo>
                        <a:pt x="6602" y="220"/>
                      </a:lnTo>
                      <a:lnTo>
                        <a:pt x="6601" y="188"/>
                      </a:lnTo>
                      <a:lnTo>
                        <a:pt x="6673" y="188"/>
                      </a:lnTo>
                      <a:lnTo>
                        <a:pt x="6678" y="262"/>
                      </a:lnTo>
                      <a:lnTo>
                        <a:pt x="6679" y="262"/>
                      </a:lnTo>
                      <a:lnTo>
                        <a:pt x="6684" y="254"/>
                      </a:lnTo>
                      <a:lnTo>
                        <a:pt x="6690" y="245"/>
                      </a:lnTo>
                      <a:lnTo>
                        <a:pt x="6695" y="237"/>
                      </a:lnTo>
                      <a:lnTo>
                        <a:pt x="6703" y="230"/>
                      </a:lnTo>
                      <a:lnTo>
                        <a:pt x="6710" y="223"/>
                      </a:lnTo>
                      <a:lnTo>
                        <a:pt x="6717" y="217"/>
                      </a:lnTo>
                      <a:lnTo>
                        <a:pt x="6725" y="210"/>
                      </a:lnTo>
                      <a:lnTo>
                        <a:pt x="6734" y="204"/>
                      </a:lnTo>
                      <a:lnTo>
                        <a:pt x="6745" y="198"/>
                      </a:lnTo>
                      <a:lnTo>
                        <a:pt x="6756" y="193"/>
                      </a:lnTo>
                      <a:lnTo>
                        <a:pt x="6767" y="188"/>
                      </a:lnTo>
                      <a:lnTo>
                        <a:pt x="6779" y="185"/>
                      </a:lnTo>
                      <a:lnTo>
                        <a:pt x="6790" y="182"/>
                      </a:lnTo>
                      <a:lnTo>
                        <a:pt x="6802" y="179"/>
                      </a:lnTo>
                      <a:lnTo>
                        <a:pt x="6815" y="177"/>
                      </a:lnTo>
                      <a:lnTo>
                        <a:pt x="6828" y="177"/>
                      </a:lnTo>
                      <a:lnTo>
                        <a:pt x="6842" y="178"/>
                      </a:lnTo>
                      <a:lnTo>
                        <a:pt x="6857" y="179"/>
                      </a:lnTo>
                      <a:lnTo>
                        <a:pt x="6870" y="183"/>
                      </a:lnTo>
                      <a:lnTo>
                        <a:pt x="6883" y="187"/>
                      </a:lnTo>
                      <a:lnTo>
                        <a:pt x="6896" y="192"/>
                      </a:lnTo>
                      <a:lnTo>
                        <a:pt x="6908" y="199"/>
                      </a:lnTo>
                      <a:lnTo>
                        <a:pt x="6919" y="206"/>
                      </a:lnTo>
                      <a:lnTo>
                        <a:pt x="6930" y="215"/>
                      </a:lnTo>
                      <a:lnTo>
                        <a:pt x="6937" y="222"/>
                      </a:lnTo>
                      <a:lnTo>
                        <a:pt x="6943" y="229"/>
                      </a:lnTo>
                      <a:lnTo>
                        <a:pt x="6949" y="236"/>
                      </a:lnTo>
                      <a:lnTo>
                        <a:pt x="6954" y="244"/>
                      </a:lnTo>
                      <a:lnTo>
                        <a:pt x="6959" y="251"/>
                      </a:lnTo>
                      <a:lnTo>
                        <a:pt x="6965" y="261"/>
                      </a:lnTo>
                      <a:lnTo>
                        <a:pt x="6969" y="269"/>
                      </a:lnTo>
                      <a:lnTo>
                        <a:pt x="6972" y="279"/>
                      </a:lnTo>
                      <a:lnTo>
                        <a:pt x="6976" y="289"/>
                      </a:lnTo>
                      <a:lnTo>
                        <a:pt x="6978" y="299"/>
                      </a:lnTo>
                      <a:lnTo>
                        <a:pt x="6981" y="309"/>
                      </a:lnTo>
                      <a:lnTo>
                        <a:pt x="6983" y="320"/>
                      </a:lnTo>
                      <a:lnTo>
                        <a:pt x="6985" y="344"/>
                      </a:lnTo>
                      <a:lnTo>
                        <a:pt x="6986" y="369"/>
                      </a:lnTo>
                      <a:lnTo>
                        <a:pt x="6986" y="637"/>
                      </a:lnTo>
                      <a:lnTo>
                        <a:pt x="6905" y="637"/>
                      </a:lnTo>
                      <a:lnTo>
                        <a:pt x="6905" y="378"/>
                      </a:lnTo>
                      <a:lnTo>
                        <a:pt x="6904" y="362"/>
                      </a:lnTo>
                      <a:lnTo>
                        <a:pt x="6903" y="346"/>
                      </a:lnTo>
                      <a:lnTo>
                        <a:pt x="6901" y="333"/>
                      </a:lnTo>
                      <a:lnTo>
                        <a:pt x="6898" y="319"/>
                      </a:lnTo>
                      <a:lnTo>
                        <a:pt x="6895" y="307"/>
                      </a:lnTo>
                      <a:lnTo>
                        <a:pt x="6890" y="297"/>
                      </a:lnTo>
                      <a:lnTo>
                        <a:pt x="6884" y="286"/>
                      </a:lnTo>
                      <a:lnTo>
                        <a:pt x="6878" y="277"/>
                      </a:lnTo>
                      <a:lnTo>
                        <a:pt x="6872" y="270"/>
                      </a:lnTo>
                      <a:lnTo>
                        <a:pt x="6864" y="263"/>
                      </a:lnTo>
                      <a:lnTo>
                        <a:pt x="6856" y="258"/>
                      </a:lnTo>
                      <a:lnTo>
                        <a:pt x="6846" y="253"/>
                      </a:lnTo>
                      <a:lnTo>
                        <a:pt x="6836" y="249"/>
                      </a:lnTo>
                      <a:lnTo>
                        <a:pt x="6825" y="246"/>
                      </a:lnTo>
                      <a:lnTo>
                        <a:pt x="6814" y="244"/>
                      </a:lnTo>
                      <a:lnTo>
                        <a:pt x="6801" y="244"/>
                      </a:lnTo>
                      <a:lnTo>
                        <a:pt x="6791" y="244"/>
                      </a:lnTo>
                      <a:lnTo>
                        <a:pt x="6782" y="245"/>
                      </a:lnTo>
                      <a:lnTo>
                        <a:pt x="6772" y="247"/>
                      </a:lnTo>
                      <a:lnTo>
                        <a:pt x="6764" y="250"/>
                      </a:lnTo>
                      <a:lnTo>
                        <a:pt x="6756" y="254"/>
                      </a:lnTo>
                      <a:lnTo>
                        <a:pt x="6748" y="258"/>
                      </a:lnTo>
                      <a:lnTo>
                        <a:pt x="6740" y="263"/>
                      </a:lnTo>
                      <a:lnTo>
                        <a:pt x="6732" y="268"/>
                      </a:lnTo>
                      <a:lnTo>
                        <a:pt x="6725" y="274"/>
                      </a:lnTo>
                      <a:lnTo>
                        <a:pt x="6719" y="281"/>
                      </a:lnTo>
                      <a:lnTo>
                        <a:pt x="6713" y="289"/>
                      </a:lnTo>
                      <a:lnTo>
                        <a:pt x="6707" y="296"/>
                      </a:lnTo>
                      <a:lnTo>
                        <a:pt x="6703" y="303"/>
                      </a:lnTo>
                      <a:lnTo>
                        <a:pt x="6698" y="311"/>
                      </a:lnTo>
                      <a:lnTo>
                        <a:pt x="6694" y="319"/>
                      </a:lnTo>
                      <a:lnTo>
                        <a:pt x="6691" y="329"/>
                      </a:lnTo>
                      <a:lnTo>
                        <a:pt x="6689" y="337"/>
                      </a:lnTo>
                      <a:lnTo>
                        <a:pt x="6687" y="346"/>
                      </a:lnTo>
                      <a:lnTo>
                        <a:pt x="6686" y="356"/>
                      </a:lnTo>
                      <a:lnTo>
                        <a:pt x="6686" y="367"/>
                      </a:lnTo>
                      <a:lnTo>
                        <a:pt x="6686" y="637"/>
                      </a:lnTo>
                      <a:lnTo>
                        <a:pt x="6604" y="637"/>
                      </a:lnTo>
                      <a:close/>
                      <a:moveTo>
                        <a:pt x="7137" y="105"/>
                      </a:moveTo>
                      <a:lnTo>
                        <a:pt x="7217" y="80"/>
                      </a:lnTo>
                      <a:lnTo>
                        <a:pt x="7217" y="188"/>
                      </a:lnTo>
                      <a:lnTo>
                        <a:pt x="7333" y="188"/>
                      </a:lnTo>
                      <a:lnTo>
                        <a:pt x="7333" y="249"/>
                      </a:lnTo>
                      <a:lnTo>
                        <a:pt x="7217" y="249"/>
                      </a:lnTo>
                      <a:lnTo>
                        <a:pt x="7217" y="492"/>
                      </a:lnTo>
                      <a:lnTo>
                        <a:pt x="7217" y="503"/>
                      </a:lnTo>
                      <a:lnTo>
                        <a:pt x="7218" y="513"/>
                      </a:lnTo>
                      <a:lnTo>
                        <a:pt x="7219" y="522"/>
                      </a:lnTo>
                      <a:lnTo>
                        <a:pt x="7220" y="530"/>
                      </a:lnTo>
                      <a:lnTo>
                        <a:pt x="7223" y="539"/>
                      </a:lnTo>
                      <a:lnTo>
                        <a:pt x="7226" y="546"/>
                      </a:lnTo>
                      <a:lnTo>
                        <a:pt x="7229" y="552"/>
                      </a:lnTo>
                      <a:lnTo>
                        <a:pt x="7233" y="557"/>
                      </a:lnTo>
                      <a:lnTo>
                        <a:pt x="7237" y="562"/>
                      </a:lnTo>
                      <a:lnTo>
                        <a:pt x="7241" y="567"/>
                      </a:lnTo>
                      <a:lnTo>
                        <a:pt x="7246" y="570"/>
                      </a:lnTo>
                      <a:lnTo>
                        <a:pt x="7251" y="573"/>
                      </a:lnTo>
                      <a:lnTo>
                        <a:pt x="7257" y="577"/>
                      </a:lnTo>
                      <a:lnTo>
                        <a:pt x="7264" y="578"/>
                      </a:lnTo>
                      <a:lnTo>
                        <a:pt x="7271" y="579"/>
                      </a:lnTo>
                      <a:lnTo>
                        <a:pt x="7278" y="580"/>
                      </a:lnTo>
                      <a:lnTo>
                        <a:pt x="7291" y="579"/>
                      </a:lnTo>
                      <a:lnTo>
                        <a:pt x="7304" y="578"/>
                      </a:lnTo>
                      <a:lnTo>
                        <a:pt x="7315" y="577"/>
                      </a:lnTo>
                      <a:lnTo>
                        <a:pt x="7325" y="573"/>
                      </a:lnTo>
                      <a:lnTo>
                        <a:pt x="7329" y="635"/>
                      </a:lnTo>
                      <a:lnTo>
                        <a:pt x="7314" y="640"/>
                      </a:lnTo>
                      <a:lnTo>
                        <a:pt x="7296" y="644"/>
                      </a:lnTo>
                      <a:lnTo>
                        <a:pt x="7278" y="647"/>
                      </a:lnTo>
                      <a:lnTo>
                        <a:pt x="7257" y="648"/>
                      </a:lnTo>
                      <a:lnTo>
                        <a:pt x="7243" y="647"/>
                      </a:lnTo>
                      <a:lnTo>
                        <a:pt x="7230" y="644"/>
                      </a:lnTo>
                      <a:lnTo>
                        <a:pt x="7217" y="642"/>
                      </a:lnTo>
                      <a:lnTo>
                        <a:pt x="7206" y="638"/>
                      </a:lnTo>
                      <a:lnTo>
                        <a:pt x="7196" y="633"/>
                      </a:lnTo>
                      <a:lnTo>
                        <a:pt x="7185" y="627"/>
                      </a:lnTo>
                      <a:lnTo>
                        <a:pt x="7176" y="620"/>
                      </a:lnTo>
                      <a:lnTo>
                        <a:pt x="7168" y="612"/>
                      </a:lnTo>
                      <a:lnTo>
                        <a:pt x="7161" y="602"/>
                      </a:lnTo>
                      <a:lnTo>
                        <a:pt x="7155" y="591"/>
                      </a:lnTo>
                      <a:lnTo>
                        <a:pt x="7149" y="579"/>
                      </a:lnTo>
                      <a:lnTo>
                        <a:pt x="7145" y="565"/>
                      </a:lnTo>
                      <a:lnTo>
                        <a:pt x="7141" y="550"/>
                      </a:lnTo>
                      <a:lnTo>
                        <a:pt x="7139" y="532"/>
                      </a:lnTo>
                      <a:lnTo>
                        <a:pt x="7138" y="515"/>
                      </a:lnTo>
                      <a:lnTo>
                        <a:pt x="7137" y="495"/>
                      </a:lnTo>
                      <a:lnTo>
                        <a:pt x="7137" y="249"/>
                      </a:lnTo>
                      <a:lnTo>
                        <a:pt x="7068" y="249"/>
                      </a:lnTo>
                      <a:lnTo>
                        <a:pt x="7068" y="188"/>
                      </a:lnTo>
                      <a:lnTo>
                        <a:pt x="7137" y="188"/>
                      </a:lnTo>
                      <a:lnTo>
                        <a:pt x="7137" y="105"/>
                      </a:lnTo>
                      <a:close/>
                      <a:moveTo>
                        <a:pt x="7366" y="188"/>
                      </a:moveTo>
                      <a:lnTo>
                        <a:pt x="7455" y="188"/>
                      </a:lnTo>
                      <a:lnTo>
                        <a:pt x="7553" y="453"/>
                      </a:lnTo>
                      <a:lnTo>
                        <a:pt x="7560" y="474"/>
                      </a:lnTo>
                      <a:lnTo>
                        <a:pt x="7568" y="495"/>
                      </a:lnTo>
                      <a:lnTo>
                        <a:pt x="7575" y="519"/>
                      </a:lnTo>
                      <a:lnTo>
                        <a:pt x="7582" y="545"/>
                      </a:lnTo>
                      <a:lnTo>
                        <a:pt x="7584" y="545"/>
                      </a:lnTo>
                      <a:lnTo>
                        <a:pt x="7589" y="527"/>
                      </a:lnTo>
                      <a:lnTo>
                        <a:pt x="7595" y="507"/>
                      </a:lnTo>
                      <a:lnTo>
                        <a:pt x="7604" y="481"/>
                      </a:lnTo>
                      <a:lnTo>
                        <a:pt x="7613" y="451"/>
                      </a:lnTo>
                      <a:lnTo>
                        <a:pt x="7701" y="188"/>
                      </a:lnTo>
                      <a:lnTo>
                        <a:pt x="7788" y="188"/>
                      </a:lnTo>
                      <a:lnTo>
                        <a:pt x="7665" y="508"/>
                      </a:lnTo>
                      <a:lnTo>
                        <a:pt x="7654" y="537"/>
                      </a:lnTo>
                      <a:lnTo>
                        <a:pt x="7644" y="564"/>
                      </a:lnTo>
                      <a:lnTo>
                        <a:pt x="7632" y="590"/>
                      </a:lnTo>
                      <a:lnTo>
                        <a:pt x="7623" y="614"/>
                      </a:lnTo>
                      <a:lnTo>
                        <a:pt x="7613" y="635"/>
                      </a:lnTo>
                      <a:lnTo>
                        <a:pt x="7604" y="655"/>
                      </a:lnTo>
                      <a:lnTo>
                        <a:pt x="7595" y="672"/>
                      </a:lnTo>
                      <a:lnTo>
                        <a:pt x="7587" y="688"/>
                      </a:lnTo>
                      <a:lnTo>
                        <a:pt x="7578" y="704"/>
                      </a:lnTo>
                      <a:lnTo>
                        <a:pt x="7569" y="719"/>
                      </a:lnTo>
                      <a:lnTo>
                        <a:pt x="7559" y="733"/>
                      </a:lnTo>
                      <a:lnTo>
                        <a:pt x="7550" y="746"/>
                      </a:lnTo>
                      <a:lnTo>
                        <a:pt x="7541" y="759"/>
                      </a:lnTo>
                      <a:lnTo>
                        <a:pt x="7532" y="770"/>
                      </a:lnTo>
                      <a:lnTo>
                        <a:pt x="7521" y="780"/>
                      </a:lnTo>
                      <a:lnTo>
                        <a:pt x="7512" y="790"/>
                      </a:lnTo>
                      <a:lnTo>
                        <a:pt x="7500" y="800"/>
                      </a:lnTo>
                      <a:lnTo>
                        <a:pt x="7487" y="809"/>
                      </a:lnTo>
                      <a:lnTo>
                        <a:pt x="7474" y="817"/>
                      </a:lnTo>
                      <a:lnTo>
                        <a:pt x="7462" y="825"/>
                      </a:lnTo>
                      <a:lnTo>
                        <a:pt x="7450" y="831"/>
                      </a:lnTo>
                      <a:lnTo>
                        <a:pt x="7437" y="835"/>
                      </a:lnTo>
                      <a:lnTo>
                        <a:pt x="7424" y="839"/>
                      </a:lnTo>
                      <a:lnTo>
                        <a:pt x="7412" y="842"/>
                      </a:lnTo>
                      <a:lnTo>
                        <a:pt x="7391" y="773"/>
                      </a:lnTo>
                      <a:lnTo>
                        <a:pt x="7409" y="766"/>
                      </a:lnTo>
                      <a:lnTo>
                        <a:pt x="7428" y="758"/>
                      </a:lnTo>
                      <a:lnTo>
                        <a:pt x="7445" y="746"/>
                      </a:lnTo>
                      <a:lnTo>
                        <a:pt x="7463" y="733"/>
                      </a:lnTo>
                      <a:lnTo>
                        <a:pt x="7473" y="725"/>
                      </a:lnTo>
                      <a:lnTo>
                        <a:pt x="7482" y="714"/>
                      </a:lnTo>
                      <a:lnTo>
                        <a:pt x="7493" y="704"/>
                      </a:lnTo>
                      <a:lnTo>
                        <a:pt x="7501" y="693"/>
                      </a:lnTo>
                      <a:lnTo>
                        <a:pt x="7509" y="682"/>
                      </a:lnTo>
                      <a:lnTo>
                        <a:pt x="7517" y="669"/>
                      </a:lnTo>
                      <a:lnTo>
                        <a:pt x="7525" y="656"/>
                      </a:lnTo>
                      <a:lnTo>
                        <a:pt x="7531" y="642"/>
                      </a:lnTo>
                      <a:lnTo>
                        <a:pt x="7536" y="631"/>
                      </a:lnTo>
                      <a:lnTo>
                        <a:pt x="7538" y="623"/>
                      </a:lnTo>
                      <a:lnTo>
                        <a:pt x="7536" y="615"/>
                      </a:lnTo>
                      <a:lnTo>
                        <a:pt x="7532" y="601"/>
                      </a:lnTo>
                      <a:lnTo>
                        <a:pt x="7366" y="188"/>
                      </a:lnTo>
                      <a:close/>
                      <a:moveTo>
                        <a:pt x="7898" y="648"/>
                      </a:moveTo>
                      <a:lnTo>
                        <a:pt x="7896" y="648"/>
                      </a:lnTo>
                      <a:lnTo>
                        <a:pt x="7890" y="647"/>
                      </a:lnTo>
                      <a:lnTo>
                        <a:pt x="7885" y="647"/>
                      </a:lnTo>
                      <a:lnTo>
                        <a:pt x="7880" y="644"/>
                      </a:lnTo>
                      <a:lnTo>
                        <a:pt x="7875" y="642"/>
                      </a:lnTo>
                      <a:lnTo>
                        <a:pt x="7871" y="640"/>
                      </a:lnTo>
                      <a:lnTo>
                        <a:pt x="7866" y="637"/>
                      </a:lnTo>
                      <a:lnTo>
                        <a:pt x="7862" y="634"/>
                      </a:lnTo>
                      <a:lnTo>
                        <a:pt x="7857" y="630"/>
                      </a:lnTo>
                      <a:lnTo>
                        <a:pt x="7854" y="626"/>
                      </a:lnTo>
                      <a:lnTo>
                        <a:pt x="7851" y="622"/>
                      </a:lnTo>
                      <a:lnTo>
                        <a:pt x="7848" y="617"/>
                      </a:lnTo>
                      <a:lnTo>
                        <a:pt x="7846" y="612"/>
                      </a:lnTo>
                      <a:lnTo>
                        <a:pt x="7844" y="600"/>
                      </a:lnTo>
                      <a:lnTo>
                        <a:pt x="7843" y="589"/>
                      </a:lnTo>
                      <a:lnTo>
                        <a:pt x="7843" y="583"/>
                      </a:lnTo>
                      <a:lnTo>
                        <a:pt x="7844" y="577"/>
                      </a:lnTo>
                      <a:lnTo>
                        <a:pt x="7845" y="571"/>
                      </a:lnTo>
                      <a:lnTo>
                        <a:pt x="7846" y="565"/>
                      </a:lnTo>
                      <a:lnTo>
                        <a:pt x="7849" y="560"/>
                      </a:lnTo>
                      <a:lnTo>
                        <a:pt x="7851" y="556"/>
                      </a:lnTo>
                      <a:lnTo>
                        <a:pt x="7854" y="551"/>
                      </a:lnTo>
                      <a:lnTo>
                        <a:pt x="7858" y="547"/>
                      </a:lnTo>
                      <a:lnTo>
                        <a:pt x="7863" y="543"/>
                      </a:lnTo>
                      <a:lnTo>
                        <a:pt x="7867" y="540"/>
                      </a:lnTo>
                      <a:lnTo>
                        <a:pt x="7872" y="536"/>
                      </a:lnTo>
                      <a:lnTo>
                        <a:pt x="7876" y="534"/>
                      </a:lnTo>
                      <a:lnTo>
                        <a:pt x="7881" y="532"/>
                      </a:lnTo>
                      <a:lnTo>
                        <a:pt x="7887" y="531"/>
                      </a:lnTo>
                      <a:lnTo>
                        <a:pt x="7892" y="530"/>
                      </a:lnTo>
                      <a:lnTo>
                        <a:pt x="7899" y="530"/>
                      </a:lnTo>
                      <a:lnTo>
                        <a:pt x="7905" y="530"/>
                      </a:lnTo>
                      <a:lnTo>
                        <a:pt x="7910" y="531"/>
                      </a:lnTo>
                      <a:lnTo>
                        <a:pt x="7915" y="532"/>
                      </a:lnTo>
                      <a:lnTo>
                        <a:pt x="7920" y="534"/>
                      </a:lnTo>
                      <a:lnTo>
                        <a:pt x="7925" y="536"/>
                      </a:lnTo>
                      <a:lnTo>
                        <a:pt x="7929" y="540"/>
                      </a:lnTo>
                      <a:lnTo>
                        <a:pt x="7933" y="543"/>
                      </a:lnTo>
                      <a:lnTo>
                        <a:pt x="7938" y="547"/>
                      </a:lnTo>
                      <a:lnTo>
                        <a:pt x="7942" y="551"/>
                      </a:lnTo>
                      <a:lnTo>
                        <a:pt x="7945" y="555"/>
                      </a:lnTo>
                      <a:lnTo>
                        <a:pt x="7947" y="560"/>
                      </a:lnTo>
                      <a:lnTo>
                        <a:pt x="7949" y="565"/>
                      </a:lnTo>
                      <a:lnTo>
                        <a:pt x="7951" y="570"/>
                      </a:lnTo>
                      <a:lnTo>
                        <a:pt x="7952" y="577"/>
                      </a:lnTo>
                      <a:lnTo>
                        <a:pt x="7953" y="583"/>
                      </a:lnTo>
                      <a:lnTo>
                        <a:pt x="7953" y="589"/>
                      </a:lnTo>
                      <a:lnTo>
                        <a:pt x="7952" y="600"/>
                      </a:lnTo>
                      <a:lnTo>
                        <a:pt x="7949" y="612"/>
                      </a:lnTo>
                      <a:lnTo>
                        <a:pt x="7947" y="617"/>
                      </a:lnTo>
                      <a:lnTo>
                        <a:pt x="7945" y="622"/>
                      </a:lnTo>
                      <a:lnTo>
                        <a:pt x="7942" y="626"/>
                      </a:lnTo>
                      <a:lnTo>
                        <a:pt x="7938" y="630"/>
                      </a:lnTo>
                      <a:lnTo>
                        <a:pt x="7933" y="634"/>
                      </a:lnTo>
                      <a:lnTo>
                        <a:pt x="7929" y="637"/>
                      </a:lnTo>
                      <a:lnTo>
                        <a:pt x="7925" y="640"/>
                      </a:lnTo>
                      <a:lnTo>
                        <a:pt x="7920" y="642"/>
                      </a:lnTo>
                      <a:lnTo>
                        <a:pt x="7915" y="644"/>
                      </a:lnTo>
                      <a:lnTo>
                        <a:pt x="7909" y="647"/>
                      </a:lnTo>
                      <a:lnTo>
                        <a:pt x="7904" y="647"/>
                      </a:lnTo>
                      <a:lnTo>
                        <a:pt x="7898" y="648"/>
                      </a:lnTo>
                      <a:close/>
                    </a:path>
                  </a:pathLst>
                </a:custGeom>
                <a:solidFill>
                  <a:schemeClr val="bg1">
                    <a:alpha val="60000"/>
                  </a:schemeClr>
                </a:solidFill>
                <a:ln w="9525">
                  <a:no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chemeClr val="bg1"/>
                    </a:solidFill>
                    <a:effectLst/>
                    <a:uLnTx/>
                    <a:uFillTx/>
                    <a:latin typeface="Myriad Pro"/>
                  </a:endParaRPr>
                </a:p>
              </p:txBody>
            </p:sp>
          </p:grpSp>
          <p:sp>
            <p:nvSpPr>
              <p:cNvPr id="26" name="Freeform 25"/>
              <p:cNvSpPr>
                <a:spLocks noEditPoints="1"/>
              </p:cNvSpPr>
              <p:nvPr userDrawn="1"/>
            </p:nvSpPr>
            <p:spPr bwMode="auto">
              <a:xfrm>
                <a:off x="283754" y="246870"/>
                <a:ext cx="363379" cy="90524"/>
              </a:xfrm>
              <a:custGeom>
                <a:avLst/>
                <a:gdLst/>
                <a:ahLst/>
                <a:cxnLst>
                  <a:cxn ang="0">
                    <a:pos x="598" y="179"/>
                  </a:cxn>
                  <a:cxn ang="0">
                    <a:pos x="598" y="0"/>
                  </a:cxn>
                  <a:cxn ang="0">
                    <a:pos x="524" y="0"/>
                  </a:cxn>
                  <a:cxn ang="0">
                    <a:pos x="449" y="0"/>
                  </a:cxn>
                  <a:cxn ang="0">
                    <a:pos x="374" y="0"/>
                  </a:cxn>
                  <a:cxn ang="0">
                    <a:pos x="299" y="0"/>
                  </a:cxn>
                  <a:cxn ang="0">
                    <a:pos x="224" y="0"/>
                  </a:cxn>
                  <a:cxn ang="0">
                    <a:pos x="150" y="0"/>
                  </a:cxn>
                  <a:cxn ang="0">
                    <a:pos x="75" y="0"/>
                  </a:cxn>
                  <a:cxn ang="0">
                    <a:pos x="0" y="0"/>
                  </a:cxn>
                  <a:cxn ang="0">
                    <a:pos x="0" y="179"/>
                  </a:cxn>
                  <a:cxn ang="0">
                    <a:pos x="176" y="179"/>
                  </a:cxn>
                  <a:cxn ang="0">
                    <a:pos x="176" y="621"/>
                  </a:cxn>
                  <a:cxn ang="0">
                    <a:pos x="423" y="621"/>
                  </a:cxn>
                  <a:cxn ang="0">
                    <a:pos x="423" y="179"/>
                  </a:cxn>
                  <a:cxn ang="0">
                    <a:pos x="598" y="179"/>
                  </a:cxn>
                  <a:cxn ang="0">
                    <a:pos x="907" y="250"/>
                  </a:cxn>
                  <a:cxn ang="0">
                    <a:pos x="781" y="621"/>
                  </a:cxn>
                  <a:cxn ang="0">
                    <a:pos x="539" y="621"/>
                  </a:cxn>
                  <a:cxn ang="0">
                    <a:pos x="776" y="0"/>
                  </a:cxn>
                  <a:cxn ang="0">
                    <a:pos x="809" y="0"/>
                  </a:cxn>
                  <a:cxn ang="0">
                    <a:pos x="842" y="0"/>
                  </a:cxn>
                  <a:cxn ang="0">
                    <a:pos x="874" y="0"/>
                  </a:cxn>
                  <a:cxn ang="0">
                    <a:pos x="907" y="0"/>
                  </a:cxn>
                  <a:cxn ang="0">
                    <a:pos x="939" y="0"/>
                  </a:cxn>
                  <a:cxn ang="0">
                    <a:pos x="972" y="0"/>
                  </a:cxn>
                  <a:cxn ang="0">
                    <a:pos x="1005" y="0"/>
                  </a:cxn>
                  <a:cxn ang="0">
                    <a:pos x="1038" y="0"/>
                  </a:cxn>
                  <a:cxn ang="0">
                    <a:pos x="1275" y="621"/>
                  </a:cxn>
                  <a:cxn ang="0">
                    <a:pos x="1033" y="621"/>
                  </a:cxn>
                  <a:cxn ang="0">
                    <a:pos x="907" y="250"/>
                  </a:cxn>
                  <a:cxn ang="0">
                    <a:pos x="1814" y="179"/>
                  </a:cxn>
                  <a:cxn ang="0">
                    <a:pos x="1814" y="0"/>
                  </a:cxn>
                  <a:cxn ang="0">
                    <a:pos x="1740" y="0"/>
                  </a:cxn>
                  <a:cxn ang="0">
                    <a:pos x="1665" y="0"/>
                  </a:cxn>
                  <a:cxn ang="0">
                    <a:pos x="1590" y="0"/>
                  </a:cxn>
                  <a:cxn ang="0">
                    <a:pos x="1515" y="0"/>
                  </a:cxn>
                  <a:cxn ang="0">
                    <a:pos x="1440" y="0"/>
                  </a:cxn>
                  <a:cxn ang="0">
                    <a:pos x="1366" y="0"/>
                  </a:cxn>
                  <a:cxn ang="0">
                    <a:pos x="1291" y="0"/>
                  </a:cxn>
                  <a:cxn ang="0">
                    <a:pos x="1216" y="0"/>
                  </a:cxn>
                  <a:cxn ang="0">
                    <a:pos x="1216" y="179"/>
                  </a:cxn>
                  <a:cxn ang="0">
                    <a:pos x="1391" y="179"/>
                  </a:cxn>
                  <a:cxn ang="0">
                    <a:pos x="1391" y="621"/>
                  </a:cxn>
                  <a:cxn ang="0">
                    <a:pos x="1639" y="621"/>
                  </a:cxn>
                  <a:cxn ang="0">
                    <a:pos x="1639" y="179"/>
                  </a:cxn>
                  <a:cxn ang="0">
                    <a:pos x="1814" y="179"/>
                  </a:cxn>
                  <a:cxn ang="0">
                    <a:pos x="2123" y="250"/>
                  </a:cxn>
                  <a:cxn ang="0">
                    <a:pos x="1996" y="621"/>
                  </a:cxn>
                  <a:cxn ang="0">
                    <a:pos x="1754" y="621"/>
                  </a:cxn>
                  <a:cxn ang="0">
                    <a:pos x="1991" y="0"/>
                  </a:cxn>
                  <a:cxn ang="0">
                    <a:pos x="2024" y="0"/>
                  </a:cxn>
                  <a:cxn ang="0">
                    <a:pos x="2057" y="0"/>
                  </a:cxn>
                  <a:cxn ang="0">
                    <a:pos x="2090" y="0"/>
                  </a:cxn>
                  <a:cxn ang="0">
                    <a:pos x="2123" y="0"/>
                  </a:cxn>
                  <a:cxn ang="0">
                    <a:pos x="2155" y="0"/>
                  </a:cxn>
                  <a:cxn ang="0">
                    <a:pos x="2188" y="0"/>
                  </a:cxn>
                  <a:cxn ang="0">
                    <a:pos x="2220" y="0"/>
                  </a:cxn>
                  <a:cxn ang="0">
                    <a:pos x="2253" y="0"/>
                  </a:cxn>
                  <a:cxn ang="0">
                    <a:pos x="2491" y="621"/>
                  </a:cxn>
                  <a:cxn ang="0">
                    <a:pos x="2248" y="621"/>
                  </a:cxn>
                  <a:cxn ang="0">
                    <a:pos x="2123" y="250"/>
                  </a:cxn>
                </a:cxnLst>
                <a:rect l="0" t="0" r="r" b="b"/>
                <a:pathLst>
                  <a:path w="2491" h="621">
                    <a:moveTo>
                      <a:pt x="598" y="179"/>
                    </a:moveTo>
                    <a:lnTo>
                      <a:pt x="598" y="0"/>
                    </a:lnTo>
                    <a:lnTo>
                      <a:pt x="524" y="0"/>
                    </a:lnTo>
                    <a:lnTo>
                      <a:pt x="449" y="0"/>
                    </a:lnTo>
                    <a:lnTo>
                      <a:pt x="374" y="0"/>
                    </a:lnTo>
                    <a:lnTo>
                      <a:pt x="299" y="0"/>
                    </a:lnTo>
                    <a:lnTo>
                      <a:pt x="224" y="0"/>
                    </a:lnTo>
                    <a:lnTo>
                      <a:pt x="150" y="0"/>
                    </a:lnTo>
                    <a:lnTo>
                      <a:pt x="75" y="0"/>
                    </a:lnTo>
                    <a:lnTo>
                      <a:pt x="0" y="0"/>
                    </a:lnTo>
                    <a:lnTo>
                      <a:pt x="0" y="179"/>
                    </a:lnTo>
                    <a:lnTo>
                      <a:pt x="176" y="179"/>
                    </a:lnTo>
                    <a:lnTo>
                      <a:pt x="176" y="621"/>
                    </a:lnTo>
                    <a:lnTo>
                      <a:pt x="423" y="621"/>
                    </a:lnTo>
                    <a:lnTo>
                      <a:pt x="423" y="179"/>
                    </a:lnTo>
                    <a:lnTo>
                      <a:pt x="598" y="179"/>
                    </a:lnTo>
                    <a:close/>
                    <a:moveTo>
                      <a:pt x="907" y="250"/>
                    </a:moveTo>
                    <a:lnTo>
                      <a:pt x="781" y="621"/>
                    </a:lnTo>
                    <a:lnTo>
                      <a:pt x="539" y="621"/>
                    </a:lnTo>
                    <a:lnTo>
                      <a:pt x="776" y="0"/>
                    </a:lnTo>
                    <a:lnTo>
                      <a:pt x="809" y="0"/>
                    </a:lnTo>
                    <a:lnTo>
                      <a:pt x="842" y="0"/>
                    </a:lnTo>
                    <a:lnTo>
                      <a:pt x="874" y="0"/>
                    </a:lnTo>
                    <a:lnTo>
                      <a:pt x="907" y="0"/>
                    </a:lnTo>
                    <a:lnTo>
                      <a:pt x="939" y="0"/>
                    </a:lnTo>
                    <a:lnTo>
                      <a:pt x="972" y="0"/>
                    </a:lnTo>
                    <a:lnTo>
                      <a:pt x="1005" y="0"/>
                    </a:lnTo>
                    <a:lnTo>
                      <a:pt x="1038" y="0"/>
                    </a:lnTo>
                    <a:lnTo>
                      <a:pt x="1275" y="621"/>
                    </a:lnTo>
                    <a:lnTo>
                      <a:pt x="1033" y="621"/>
                    </a:lnTo>
                    <a:lnTo>
                      <a:pt x="907" y="250"/>
                    </a:lnTo>
                    <a:close/>
                    <a:moveTo>
                      <a:pt x="1814" y="179"/>
                    </a:moveTo>
                    <a:lnTo>
                      <a:pt x="1814" y="0"/>
                    </a:lnTo>
                    <a:lnTo>
                      <a:pt x="1740" y="0"/>
                    </a:lnTo>
                    <a:lnTo>
                      <a:pt x="1665" y="0"/>
                    </a:lnTo>
                    <a:lnTo>
                      <a:pt x="1590" y="0"/>
                    </a:lnTo>
                    <a:lnTo>
                      <a:pt x="1515" y="0"/>
                    </a:lnTo>
                    <a:lnTo>
                      <a:pt x="1440" y="0"/>
                    </a:lnTo>
                    <a:lnTo>
                      <a:pt x="1366" y="0"/>
                    </a:lnTo>
                    <a:lnTo>
                      <a:pt x="1291" y="0"/>
                    </a:lnTo>
                    <a:lnTo>
                      <a:pt x="1216" y="0"/>
                    </a:lnTo>
                    <a:lnTo>
                      <a:pt x="1216" y="179"/>
                    </a:lnTo>
                    <a:lnTo>
                      <a:pt x="1391" y="179"/>
                    </a:lnTo>
                    <a:lnTo>
                      <a:pt x="1391" y="621"/>
                    </a:lnTo>
                    <a:lnTo>
                      <a:pt x="1639" y="621"/>
                    </a:lnTo>
                    <a:lnTo>
                      <a:pt x="1639" y="179"/>
                    </a:lnTo>
                    <a:lnTo>
                      <a:pt x="1814" y="179"/>
                    </a:lnTo>
                    <a:close/>
                    <a:moveTo>
                      <a:pt x="2123" y="250"/>
                    </a:moveTo>
                    <a:lnTo>
                      <a:pt x="1996" y="621"/>
                    </a:lnTo>
                    <a:lnTo>
                      <a:pt x="1754" y="621"/>
                    </a:lnTo>
                    <a:lnTo>
                      <a:pt x="1991" y="0"/>
                    </a:lnTo>
                    <a:lnTo>
                      <a:pt x="2024" y="0"/>
                    </a:lnTo>
                    <a:lnTo>
                      <a:pt x="2057" y="0"/>
                    </a:lnTo>
                    <a:lnTo>
                      <a:pt x="2090" y="0"/>
                    </a:lnTo>
                    <a:lnTo>
                      <a:pt x="2123" y="0"/>
                    </a:lnTo>
                    <a:lnTo>
                      <a:pt x="2155" y="0"/>
                    </a:lnTo>
                    <a:lnTo>
                      <a:pt x="2188" y="0"/>
                    </a:lnTo>
                    <a:lnTo>
                      <a:pt x="2220" y="0"/>
                    </a:lnTo>
                    <a:lnTo>
                      <a:pt x="2253" y="0"/>
                    </a:lnTo>
                    <a:lnTo>
                      <a:pt x="2491" y="621"/>
                    </a:lnTo>
                    <a:lnTo>
                      <a:pt x="2248" y="621"/>
                    </a:lnTo>
                    <a:lnTo>
                      <a:pt x="2123" y="25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latin typeface="Myriad Pro"/>
                </a:endParaRPr>
              </a:p>
            </p:txBody>
          </p:sp>
        </p:grpSp>
      </p:grpSp>
    </p:spTree>
    <p:extLst>
      <p:ext uri="{BB962C8B-B14F-4D97-AF65-F5344CB8AC3E}">
        <p14:creationId xmlns:p14="http://schemas.microsoft.com/office/powerpoint/2010/main" val="3379629266"/>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hank You">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97104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3_Title slide with Visual">
    <p:spTree>
      <p:nvGrpSpPr>
        <p:cNvPr id="1" name=""/>
        <p:cNvGrpSpPr/>
        <p:nvPr/>
      </p:nvGrpSpPr>
      <p:grpSpPr>
        <a:xfrm>
          <a:off x="0" y="0"/>
          <a:ext cx="0" cy="0"/>
          <a:chOff x="0" y="0"/>
          <a:chExt cx="0" cy="0"/>
        </a:xfrm>
      </p:grpSpPr>
      <p:pic>
        <p:nvPicPr>
          <p:cNvPr id="4098" name="Picture 2" descr="R:\Template\Final Image 240614_9-16_Lowres\16-9 B\New Final GettyImages_medwt7053.jpg"/>
          <p:cNvPicPr>
            <a:picLocks noChangeAspect="1" noChangeArrowheads="1"/>
          </p:cNvPicPr>
          <p:nvPr/>
        </p:nvPicPr>
        <p:blipFill rotWithShape="1">
          <a:blip r:embed="rId2">
            <a:extLst>
              <a:ext uri="{28A0092B-C50C-407E-A947-70E740481C1C}">
                <a14:useLocalDpi xmlns:a14="http://schemas.microsoft.com/office/drawing/2010/main" val="0"/>
              </a:ext>
            </a:extLst>
          </a:blip>
          <a:srcRect t="17432" r="1162"/>
          <a:stretch/>
        </p:blipFill>
        <p:spPr bwMode="auto">
          <a:xfrm>
            <a:off x="1" y="2"/>
            <a:ext cx="9143998" cy="5143500"/>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p:cNvSpPr/>
          <p:nvPr/>
        </p:nvSpPr>
        <p:spPr>
          <a:xfrm flipH="1">
            <a:off x="1066801" y="3486150"/>
            <a:ext cx="8077199" cy="1657350"/>
          </a:xfrm>
          <a:prstGeom prst="rect">
            <a:avLst/>
          </a:prstGeom>
          <a:solidFill>
            <a:srgbClr val="00B0F0">
              <a:alpha val="85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lvl="0" algn="ctr"/>
            <a:endParaRPr lang="en-US" sz="1400" dirty="0">
              <a:latin typeface="+mj-lt"/>
            </a:endParaRPr>
          </a:p>
        </p:txBody>
      </p:sp>
      <p:sp>
        <p:nvSpPr>
          <p:cNvPr id="2" name="Title 1"/>
          <p:cNvSpPr>
            <a:spLocks noGrp="1"/>
          </p:cNvSpPr>
          <p:nvPr>
            <p:ph type="title" hasCustomPrompt="1"/>
          </p:nvPr>
        </p:nvSpPr>
        <p:spPr>
          <a:xfrm>
            <a:off x="1371600" y="4090751"/>
            <a:ext cx="5952744" cy="342900"/>
          </a:xfrm>
        </p:spPr>
        <p:txBody>
          <a:bodyPr anchor="t">
            <a:noAutofit/>
          </a:bodyPr>
          <a:lstStyle>
            <a:lvl1pPr algn="l">
              <a:defRPr sz="1800" b="0" cap="none">
                <a:solidFill>
                  <a:schemeClr val="bg1"/>
                </a:solidFill>
                <a:latin typeface="+mj-lt"/>
              </a:defRPr>
            </a:lvl1pPr>
          </a:lstStyle>
          <a:p>
            <a:r>
              <a:rPr lang="en-US" dirty="0" smtClean="0"/>
              <a:t>Click to add subtitle </a:t>
            </a:r>
            <a:endParaRPr lang="en-US" dirty="0"/>
          </a:p>
        </p:txBody>
      </p:sp>
      <p:sp>
        <p:nvSpPr>
          <p:cNvPr id="3" name="Text Placeholder 2"/>
          <p:cNvSpPr>
            <a:spLocks noGrp="1"/>
          </p:cNvSpPr>
          <p:nvPr>
            <p:ph type="body" idx="1" hasCustomPrompt="1"/>
          </p:nvPr>
        </p:nvSpPr>
        <p:spPr>
          <a:xfrm>
            <a:off x="1371600" y="3655314"/>
            <a:ext cx="6172200" cy="397764"/>
          </a:xfrm>
        </p:spPr>
        <p:txBody>
          <a:bodyPr anchor="b">
            <a:noAutofit/>
          </a:bodyPr>
          <a:lstStyle>
            <a:lvl1pPr marL="0" indent="0" algn="l">
              <a:buNone/>
              <a:defRPr sz="2300" b="0">
                <a:solidFill>
                  <a:schemeClr val="bg1"/>
                </a:solidFill>
                <a:latin typeface="+mj-lt"/>
              </a:defRPr>
            </a:lvl1pPr>
            <a:lvl2pPr marL="342900" indent="0">
              <a:buNone/>
              <a:defRPr sz="1400">
                <a:solidFill>
                  <a:schemeClr val="tx1">
                    <a:tint val="75000"/>
                  </a:schemeClr>
                </a:solidFill>
              </a:defRPr>
            </a:lvl2pPr>
            <a:lvl3pPr marL="685800" indent="0">
              <a:buNone/>
              <a:defRPr sz="1200">
                <a:solidFill>
                  <a:schemeClr val="tx1">
                    <a:tint val="75000"/>
                  </a:schemeClr>
                </a:solidFill>
              </a:defRPr>
            </a:lvl3pPr>
            <a:lvl4pPr marL="1028700" indent="0">
              <a:buNone/>
              <a:defRPr sz="1100">
                <a:solidFill>
                  <a:schemeClr val="tx1">
                    <a:tint val="75000"/>
                  </a:schemeClr>
                </a:solidFill>
              </a:defRPr>
            </a:lvl4pPr>
            <a:lvl5pPr marL="1371600" indent="0">
              <a:buNone/>
              <a:defRPr sz="1100">
                <a:solidFill>
                  <a:schemeClr val="tx1">
                    <a:tint val="75000"/>
                  </a:schemeClr>
                </a:solidFill>
              </a:defRPr>
            </a:lvl5pPr>
            <a:lvl6pPr marL="1714500" indent="0">
              <a:buNone/>
              <a:defRPr sz="1100">
                <a:solidFill>
                  <a:schemeClr val="tx1">
                    <a:tint val="75000"/>
                  </a:schemeClr>
                </a:solidFill>
              </a:defRPr>
            </a:lvl6pPr>
            <a:lvl7pPr marL="2057400" indent="0">
              <a:buNone/>
              <a:defRPr sz="1100">
                <a:solidFill>
                  <a:schemeClr val="tx1">
                    <a:tint val="75000"/>
                  </a:schemeClr>
                </a:solidFill>
              </a:defRPr>
            </a:lvl7pPr>
            <a:lvl8pPr marL="2400300" indent="0">
              <a:buNone/>
              <a:defRPr sz="1100">
                <a:solidFill>
                  <a:schemeClr val="tx1">
                    <a:tint val="75000"/>
                  </a:schemeClr>
                </a:solidFill>
              </a:defRPr>
            </a:lvl8pPr>
            <a:lvl9pPr marL="2743200" indent="0">
              <a:buNone/>
              <a:defRPr sz="1100">
                <a:solidFill>
                  <a:schemeClr val="tx1">
                    <a:tint val="75000"/>
                  </a:schemeClr>
                </a:solidFill>
              </a:defRPr>
            </a:lvl9pPr>
          </a:lstStyle>
          <a:p>
            <a:pPr lvl="0"/>
            <a:r>
              <a:rPr lang="en-US" dirty="0" smtClean="0"/>
              <a:t>Click to add title</a:t>
            </a:r>
          </a:p>
        </p:txBody>
      </p:sp>
      <p:sp>
        <p:nvSpPr>
          <p:cNvPr id="19" name="Text Placeholder 6"/>
          <p:cNvSpPr>
            <a:spLocks noGrp="1"/>
          </p:cNvSpPr>
          <p:nvPr>
            <p:ph type="body" sz="quarter" idx="10" hasCustomPrompt="1"/>
          </p:nvPr>
        </p:nvSpPr>
        <p:spPr>
          <a:xfrm>
            <a:off x="1383144" y="4790551"/>
            <a:ext cx="1778000" cy="283964"/>
          </a:xfrm>
        </p:spPr>
        <p:txBody>
          <a:bodyPr>
            <a:noAutofit/>
          </a:bodyPr>
          <a:lstStyle>
            <a:lvl1pPr marL="0" indent="0">
              <a:buNone/>
              <a:defRPr sz="1400">
                <a:solidFill>
                  <a:schemeClr val="bg1"/>
                </a:solidFill>
                <a:latin typeface="+mj-lt"/>
              </a:defRPr>
            </a:lvl1pPr>
            <a:lvl2pPr marL="342900" indent="0">
              <a:buNone/>
              <a:defRPr/>
            </a:lvl2pPr>
            <a:lvl3pPr marL="685800" indent="0">
              <a:buNone/>
              <a:defRPr/>
            </a:lvl3pPr>
            <a:lvl4pPr marL="1028700" indent="0">
              <a:buNone/>
              <a:defRPr/>
            </a:lvl4pPr>
            <a:lvl5pPr marL="1371600" indent="0">
              <a:buNone/>
              <a:defRPr/>
            </a:lvl5pPr>
          </a:lstStyle>
          <a:p>
            <a:pPr lvl="0"/>
            <a:r>
              <a:rPr lang="en-US" dirty="0" smtClean="0"/>
              <a:t>Insert Date</a:t>
            </a:r>
            <a:endParaRPr lang="en-US" dirty="0"/>
          </a:p>
        </p:txBody>
      </p:sp>
      <p:pic>
        <p:nvPicPr>
          <p:cNvPr id="29" name="Picture 28"/>
          <p:cNvPicPr>
            <a:picLocks noChangeAspect="1"/>
          </p:cNvPicPr>
          <p:nvPr/>
        </p:nvPicPr>
        <p:blipFill rotWithShape="1">
          <a:blip r:embed="rId3" cstate="print">
            <a:extLst>
              <a:ext uri="{28A0092B-C50C-407E-A947-70E740481C1C}">
                <a14:useLocalDpi xmlns:a14="http://schemas.microsoft.com/office/drawing/2010/main" val="0"/>
              </a:ext>
            </a:extLst>
          </a:blip>
          <a:srcRect b="49999"/>
          <a:stretch/>
        </p:blipFill>
        <p:spPr>
          <a:xfrm flipH="1">
            <a:off x="7303124" y="4721561"/>
            <a:ext cx="1840877" cy="421941"/>
          </a:xfrm>
          <a:prstGeom prst="rect">
            <a:avLst/>
          </a:prstGeom>
        </p:spPr>
      </p:pic>
      <p:sp>
        <p:nvSpPr>
          <p:cNvPr id="20" name="Text Placeholder 10"/>
          <p:cNvSpPr>
            <a:spLocks noGrp="1"/>
          </p:cNvSpPr>
          <p:nvPr>
            <p:ph type="body" sz="quarter" idx="13" hasCustomPrompt="1"/>
          </p:nvPr>
        </p:nvSpPr>
        <p:spPr>
          <a:xfrm>
            <a:off x="3561395" y="4844181"/>
            <a:ext cx="2430780" cy="213496"/>
          </a:xfrm>
        </p:spPr>
        <p:txBody>
          <a:bodyPr wrap="none" anchor="ctr">
            <a:normAutofit/>
          </a:bodyPr>
          <a:lstStyle>
            <a:lvl1pPr marL="0" indent="0" algn="r">
              <a:buFont typeface="+mj-lt"/>
              <a:buNone/>
              <a:defRPr sz="850" b="0" baseline="0">
                <a:solidFill>
                  <a:schemeClr val="bg1"/>
                </a:solidFill>
                <a:latin typeface="+mj-lt"/>
              </a:defRPr>
            </a:lvl1pPr>
          </a:lstStyle>
          <a:p>
            <a:pPr lvl="0"/>
            <a:r>
              <a:rPr lang="en-US" dirty="0" smtClean="0"/>
              <a:t>Click to add Information Classification</a:t>
            </a:r>
            <a:endParaRPr lang="en-US" dirty="0"/>
          </a:p>
        </p:txBody>
      </p:sp>
      <p:sp>
        <p:nvSpPr>
          <p:cNvPr id="17" name="Rectangle 16"/>
          <p:cNvSpPr/>
          <p:nvPr/>
        </p:nvSpPr>
        <p:spPr>
          <a:xfrm>
            <a:off x="0" y="3"/>
            <a:ext cx="9144000" cy="569718"/>
          </a:xfrm>
          <a:prstGeom prst="rect">
            <a:avLst/>
          </a:prstGeom>
          <a:gradFill flip="none" rotWithShape="1">
            <a:gsLst>
              <a:gs pos="10000">
                <a:srgbClr val="0067AC"/>
              </a:gs>
              <a:gs pos="100000">
                <a:srgbClr val="56BBED"/>
              </a:gs>
            </a:gsLst>
            <a:lin ang="9120000" scaled="0"/>
            <a:tileRect/>
          </a:gradFill>
          <a:ln w="9525" cap="flat" cmpd="sng" algn="ctr">
            <a:noFill/>
            <a:prstDash val="solid"/>
          </a:ln>
          <a:effectLst/>
        </p:spPr>
        <p:txBody>
          <a:bodyPr lIns="68580" tIns="34290" rIns="68580" bIns="3429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 lastClr="FFFFFF"/>
              </a:solidFill>
              <a:effectLst/>
              <a:uLnTx/>
              <a:uFillTx/>
              <a:latin typeface="+mj-lt"/>
              <a:ea typeface="+mn-ea"/>
              <a:cs typeface="+mn-cs"/>
            </a:endParaRPr>
          </a:p>
        </p:txBody>
      </p:sp>
      <p:sp>
        <p:nvSpPr>
          <p:cNvPr id="24" name="TextBox 23"/>
          <p:cNvSpPr txBox="1"/>
          <p:nvPr/>
        </p:nvSpPr>
        <p:spPr>
          <a:xfrm>
            <a:off x="5867712" y="4855876"/>
            <a:ext cx="1904688" cy="184666"/>
          </a:xfrm>
          <a:prstGeom prst="rect">
            <a:avLst/>
          </a:prstGeom>
          <a:noFill/>
        </p:spPr>
        <p:txBody>
          <a:bodyPr wrap="none" rtlCol="0">
            <a:spAutoFit/>
          </a:bodyPr>
          <a:lstStyle/>
          <a:p>
            <a:pPr algn="r"/>
            <a:r>
              <a:rPr lang="en-US" sz="600" dirty="0" smtClean="0">
                <a:solidFill>
                  <a:prstClr val="white"/>
                </a:solidFill>
                <a:latin typeface="+mj-lt"/>
              </a:rPr>
              <a:t>|   Copyright </a:t>
            </a:r>
            <a:r>
              <a:rPr lang="en-US" sz="600" dirty="0">
                <a:solidFill>
                  <a:prstClr val="white"/>
                </a:solidFill>
                <a:latin typeface="+mj-lt"/>
              </a:rPr>
              <a:t>© </a:t>
            </a:r>
            <a:r>
              <a:rPr lang="en-US" sz="600" dirty="0" smtClean="0">
                <a:solidFill>
                  <a:prstClr val="white"/>
                </a:solidFill>
                <a:latin typeface="+mj-lt"/>
              </a:rPr>
              <a:t>2019 Tata Consultancy Services Limited</a:t>
            </a:r>
            <a:endParaRPr lang="en-US" sz="600" dirty="0">
              <a:solidFill>
                <a:prstClr val="white"/>
              </a:solidFill>
              <a:latin typeface="+mj-lt"/>
            </a:endParaRPr>
          </a:p>
        </p:txBody>
      </p:sp>
      <p:grpSp>
        <p:nvGrpSpPr>
          <p:cNvPr id="23" name="Group 22"/>
          <p:cNvGrpSpPr/>
          <p:nvPr/>
        </p:nvGrpSpPr>
        <p:grpSpPr>
          <a:xfrm>
            <a:off x="283754" y="192882"/>
            <a:ext cx="8632822" cy="318254"/>
            <a:chOff x="283754" y="192882"/>
            <a:chExt cx="8632822" cy="318254"/>
          </a:xfrm>
        </p:grpSpPr>
        <p:sp>
          <p:nvSpPr>
            <p:cNvPr id="30" name="Freeform 9"/>
            <p:cNvSpPr>
              <a:spLocks noEditPoints="1"/>
            </p:cNvSpPr>
            <p:nvPr/>
          </p:nvSpPr>
          <p:spPr bwMode="auto">
            <a:xfrm>
              <a:off x="8552482" y="192882"/>
              <a:ext cx="364094" cy="318254"/>
            </a:xfrm>
            <a:custGeom>
              <a:avLst/>
              <a:gdLst/>
              <a:ahLst/>
              <a:cxnLst>
                <a:cxn ang="0">
                  <a:pos x="491" y="5"/>
                </a:cxn>
                <a:cxn ang="0">
                  <a:pos x="581" y="30"/>
                </a:cxn>
                <a:cxn ang="0">
                  <a:pos x="653" y="71"/>
                </a:cxn>
                <a:cxn ang="0">
                  <a:pos x="705" y="124"/>
                </a:cxn>
                <a:cxn ang="0">
                  <a:pos x="602" y="117"/>
                </a:cxn>
                <a:cxn ang="0">
                  <a:pos x="478" y="104"/>
                </a:cxn>
                <a:cxn ang="0">
                  <a:pos x="444" y="106"/>
                </a:cxn>
                <a:cxn ang="0">
                  <a:pos x="432" y="119"/>
                </a:cxn>
                <a:cxn ang="0">
                  <a:pos x="403" y="415"/>
                </a:cxn>
                <a:cxn ang="0">
                  <a:pos x="402" y="115"/>
                </a:cxn>
                <a:cxn ang="0">
                  <a:pos x="388" y="105"/>
                </a:cxn>
                <a:cxn ang="0">
                  <a:pos x="331" y="106"/>
                </a:cxn>
                <a:cxn ang="0">
                  <a:pos x="195" y="124"/>
                </a:cxn>
                <a:cxn ang="0">
                  <a:pos x="140" y="110"/>
                </a:cxn>
                <a:cxn ang="0">
                  <a:pos x="197" y="59"/>
                </a:cxn>
                <a:cxn ang="0">
                  <a:pos x="274" y="22"/>
                </a:cxn>
                <a:cxn ang="0">
                  <a:pos x="367" y="2"/>
                </a:cxn>
                <a:cxn ang="0">
                  <a:pos x="201" y="519"/>
                </a:cxn>
                <a:cxn ang="0">
                  <a:pos x="100" y="519"/>
                </a:cxn>
                <a:cxn ang="0">
                  <a:pos x="0" y="519"/>
                </a:cxn>
                <a:cxn ang="0">
                  <a:pos x="141" y="727"/>
                </a:cxn>
                <a:cxn ang="0">
                  <a:pos x="261" y="727"/>
                </a:cxn>
                <a:cxn ang="0">
                  <a:pos x="303" y="519"/>
                </a:cxn>
                <a:cxn ang="0">
                  <a:pos x="346" y="727"/>
                </a:cxn>
                <a:cxn ang="0">
                  <a:pos x="583" y="519"/>
                </a:cxn>
                <a:cxn ang="0">
                  <a:pos x="483" y="519"/>
                </a:cxn>
                <a:cxn ang="0">
                  <a:pos x="407" y="579"/>
                </a:cxn>
                <a:cxn ang="0">
                  <a:pos x="548" y="579"/>
                </a:cxn>
                <a:cxn ang="0">
                  <a:pos x="587" y="727"/>
                </a:cxn>
                <a:cxn ang="0">
                  <a:pos x="733" y="519"/>
                </a:cxn>
                <a:cxn ang="0">
                  <a:pos x="712" y="602"/>
                </a:cxn>
                <a:cxn ang="0">
                  <a:pos x="731" y="198"/>
                </a:cxn>
                <a:cxn ang="0">
                  <a:pos x="722" y="257"/>
                </a:cxn>
                <a:cxn ang="0">
                  <a:pos x="685" y="316"/>
                </a:cxn>
                <a:cxn ang="0">
                  <a:pos x="622" y="365"/>
                </a:cxn>
                <a:cxn ang="0">
                  <a:pos x="541" y="398"/>
                </a:cxn>
                <a:cxn ang="0">
                  <a:pos x="474" y="183"/>
                </a:cxn>
                <a:cxn ang="0">
                  <a:pos x="477" y="158"/>
                </a:cxn>
                <a:cxn ang="0">
                  <a:pos x="489" y="146"/>
                </a:cxn>
                <a:cxn ang="0">
                  <a:pos x="556" y="148"/>
                </a:cxn>
                <a:cxn ang="0">
                  <a:pos x="669" y="163"/>
                </a:cxn>
                <a:cxn ang="0">
                  <a:pos x="295" y="399"/>
                </a:cxn>
                <a:cxn ang="0">
                  <a:pos x="213" y="365"/>
                </a:cxn>
                <a:cxn ang="0">
                  <a:pos x="150" y="316"/>
                </a:cxn>
                <a:cxn ang="0">
                  <a:pos x="112" y="257"/>
                </a:cxn>
                <a:cxn ang="0">
                  <a:pos x="103" y="198"/>
                </a:cxn>
                <a:cxn ang="0">
                  <a:pos x="136" y="168"/>
                </a:cxn>
                <a:cxn ang="0">
                  <a:pos x="250" y="151"/>
                </a:cxn>
                <a:cxn ang="0">
                  <a:pos x="342" y="144"/>
                </a:cxn>
                <a:cxn ang="0">
                  <a:pos x="357" y="153"/>
                </a:cxn>
                <a:cxn ang="0">
                  <a:pos x="362" y="175"/>
                </a:cxn>
                <a:cxn ang="0">
                  <a:pos x="317" y="405"/>
                </a:cxn>
              </a:cxnLst>
              <a:rect l="0" t="0" r="r" b="b"/>
              <a:pathLst>
                <a:path w="835" h="727">
                  <a:moveTo>
                    <a:pt x="417" y="0"/>
                  </a:moveTo>
                  <a:lnTo>
                    <a:pt x="443" y="0"/>
                  </a:lnTo>
                  <a:lnTo>
                    <a:pt x="467" y="2"/>
                  </a:lnTo>
                  <a:lnTo>
                    <a:pt x="491" y="5"/>
                  </a:lnTo>
                  <a:lnTo>
                    <a:pt x="515" y="9"/>
                  </a:lnTo>
                  <a:lnTo>
                    <a:pt x="538" y="16"/>
                  </a:lnTo>
                  <a:lnTo>
                    <a:pt x="559" y="22"/>
                  </a:lnTo>
                  <a:lnTo>
                    <a:pt x="581" y="30"/>
                  </a:lnTo>
                  <a:lnTo>
                    <a:pt x="600" y="38"/>
                  </a:lnTo>
                  <a:lnTo>
                    <a:pt x="620" y="48"/>
                  </a:lnTo>
                  <a:lnTo>
                    <a:pt x="637" y="59"/>
                  </a:lnTo>
                  <a:lnTo>
                    <a:pt x="653" y="71"/>
                  </a:lnTo>
                  <a:lnTo>
                    <a:pt x="668" y="83"/>
                  </a:lnTo>
                  <a:lnTo>
                    <a:pt x="682" y="96"/>
                  </a:lnTo>
                  <a:lnTo>
                    <a:pt x="694" y="110"/>
                  </a:lnTo>
                  <a:lnTo>
                    <a:pt x="705" y="124"/>
                  </a:lnTo>
                  <a:lnTo>
                    <a:pt x="714" y="139"/>
                  </a:lnTo>
                  <a:lnTo>
                    <a:pt x="676" y="131"/>
                  </a:lnTo>
                  <a:lnTo>
                    <a:pt x="639" y="124"/>
                  </a:lnTo>
                  <a:lnTo>
                    <a:pt x="602" y="117"/>
                  </a:lnTo>
                  <a:lnTo>
                    <a:pt x="567" y="113"/>
                  </a:lnTo>
                  <a:lnTo>
                    <a:pt x="534" y="109"/>
                  </a:lnTo>
                  <a:lnTo>
                    <a:pt x="504" y="106"/>
                  </a:lnTo>
                  <a:lnTo>
                    <a:pt x="478" y="104"/>
                  </a:lnTo>
                  <a:lnTo>
                    <a:pt x="458" y="104"/>
                  </a:lnTo>
                  <a:lnTo>
                    <a:pt x="453" y="104"/>
                  </a:lnTo>
                  <a:lnTo>
                    <a:pt x="448" y="105"/>
                  </a:lnTo>
                  <a:lnTo>
                    <a:pt x="444" y="106"/>
                  </a:lnTo>
                  <a:lnTo>
                    <a:pt x="440" y="109"/>
                  </a:lnTo>
                  <a:lnTo>
                    <a:pt x="436" y="112"/>
                  </a:lnTo>
                  <a:lnTo>
                    <a:pt x="434" y="115"/>
                  </a:lnTo>
                  <a:lnTo>
                    <a:pt x="432" y="119"/>
                  </a:lnTo>
                  <a:lnTo>
                    <a:pt x="432" y="124"/>
                  </a:lnTo>
                  <a:lnTo>
                    <a:pt x="432" y="133"/>
                  </a:lnTo>
                  <a:lnTo>
                    <a:pt x="432" y="415"/>
                  </a:lnTo>
                  <a:lnTo>
                    <a:pt x="403" y="415"/>
                  </a:lnTo>
                  <a:lnTo>
                    <a:pt x="404" y="133"/>
                  </a:lnTo>
                  <a:lnTo>
                    <a:pt x="404" y="124"/>
                  </a:lnTo>
                  <a:lnTo>
                    <a:pt x="403" y="119"/>
                  </a:lnTo>
                  <a:lnTo>
                    <a:pt x="402" y="115"/>
                  </a:lnTo>
                  <a:lnTo>
                    <a:pt x="398" y="112"/>
                  </a:lnTo>
                  <a:lnTo>
                    <a:pt x="395" y="109"/>
                  </a:lnTo>
                  <a:lnTo>
                    <a:pt x="392" y="106"/>
                  </a:lnTo>
                  <a:lnTo>
                    <a:pt x="388" y="105"/>
                  </a:lnTo>
                  <a:lnTo>
                    <a:pt x="382" y="104"/>
                  </a:lnTo>
                  <a:lnTo>
                    <a:pt x="378" y="104"/>
                  </a:lnTo>
                  <a:lnTo>
                    <a:pt x="356" y="104"/>
                  </a:lnTo>
                  <a:lnTo>
                    <a:pt x="331" y="106"/>
                  </a:lnTo>
                  <a:lnTo>
                    <a:pt x="301" y="109"/>
                  </a:lnTo>
                  <a:lnTo>
                    <a:pt x="268" y="113"/>
                  </a:lnTo>
                  <a:lnTo>
                    <a:pt x="232" y="118"/>
                  </a:lnTo>
                  <a:lnTo>
                    <a:pt x="195" y="124"/>
                  </a:lnTo>
                  <a:lnTo>
                    <a:pt x="157" y="131"/>
                  </a:lnTo>
                  <a:lnTo>
                    <a:pt x="121" y="139"/>
                  </a:lnTo>
                  <a:lnTo>
                    <a:pt x="129" y="125"/>
                  </a:lnTo>
                  <a:lnTo>
                    <a:pt x="140" y="110"/>
                  </a:lnTo>
                  <a:lnTo>
                    <a:pt x="152" y="96"/>
                  </a:lnTo>
                  <a:lnTo>
                    <a:pt x="166" y="83"/>
                  </a:lnTo>
                  <a:lnTo>
                    <a:pt x="180" y="71"/>
                  </a:lnTo>
                  <a:lnTo>
                    <a:pt x="197" y="59"/>
                  </a:lnTo>
                  <a:lnTo>
                    <a:pt x="215" y="48"/>
                  </a:lnTo>
                  <a:lnTo>
                    <a:pt x="233" y="38"/>
                  </a:lnTo>
                  <a:lnTo>
                    <a:pt x="254" y="30"/>
                  </a:lnTo>
                  <a:lnTo>
                    <a:pt x="274" y="22"/>
                  </a:lnTo>
                  <a:lnTo>
                    <a:pt x="296" y="16"/>
                  </a:lnTo>
                  <a:lnTo>
                    <a:pt x="319" y="9"/>
                  </a:lnTo>
                  <a:lnTo>
                    <a:pt x="342" y="5"/>
                  </a:lnTo>
                  <a:lnTo>
                    <a:pt x="367" y="2"/>
                  </a:lnTo>
                  <a:lnTo>
                    <a:pt x="392" y="0"/>
                  </a:lnTo>
                  <a:lnTo>
                    <a:pt x="417" y="0"/>
                  </a:lnTo>
                  <a:close/>
                  <a:moveTo>
                    <a:pt x="201" y="579"/>
                  </a:moveTo>
                  <a:lnTo>
                    <a:pt x="201" y="519"/>
                  </a:lnTo>
                  <a:lnTo>
                    <a:pt x="175" y="519"/>
                  </a:lnTo>
                  <a:lnTo>
                    <a:pt x="150" y="519"/>
                  </a:lnTo>
                  <a:lnTo>
                    <a:pt x="125" y="519"/>
                  </a:lnTo>
                  <a:lnTo>
                    <a:pt x="100" y="519"/>
                  </a:lnTo>
                  <a:lnTo>
                    <a:pt x="75" y="519"/>
                  </a:lnTo>
                  <a:lnTo>
                    <a:pt x="49" y="519"/>
                  </a:lnTo>
                  <a:lnTo>
                    <a:pt x="25" y="519"/>
                  </a:lnTo>
                  <a:lnTo>
                    <a:pt x="0" y="519"/>
                  </a:lnTo>
                  <a:lnTo>
                    <a:pt x="0" y="579"/>
                  </a:lnTo>
                  <a:lnTo>
                    <a:pt x="58" y="579"/>
                  </a:lnTo>
                  <a:lnTo>
                    <a:pt x="58" y="727"/>
                  </a:lnTo>
                  <a:lnTo>
                    <a:pt x="141" y="727"/>
                  </a:lnTo>
                  <a:lnTo>
                    <a:pt x="141" y="579"/>
                  </a:lnTo>
                  <a:lnTo>
                    <a:pt x="201" y="579"/>
                  </a:lnTo>
                  <a:close/>
                  <a:moveTo>
                    <a:pt x="303" y="602"/>
                  </a:moveTo>
                  <a:lnTo>
                    <a:pt x="261" y="727"/>
                  </a:lnTo>
                  <a:lnTo>
                    <a:pt x="180" y="727"/>
                  </a:lnTo>
                  <a:lnTo>
                    <a:pt x="260" y="519"/>
                  </a:lnTo>
                  <a:lnTo>
                    <a:pt x="282" y="519"/>
                  </a:lnTo>
                  <a:lnTo>
                    <a:pt x="303" y="519"/>
                  </a:lnTo>
                  <a:lnTo>
                    <a:pt x="326" y="519"/>
                  </a:lnTo>
                  <a:lnTo>
                    <a:pt x="348" y="519"/>
                  </a:lnTo>
                  <a:lnTo>
                    <a:pt x="427" y="727"/>
                  </a:lnTo>
                  <a:lnTo>
                    <a:pt x="346" y="727"/>
                  </a:lnTo>
                  <a:lnTo>
                    <a:pt x="303" y="602"/>
                  </a:lnTo>
                  <a:close/>
                  <a:moveTo>
                    <a:pt x="608" y="579"/>
                  </a:moveTo>
                  <a:lnTo>
                    <a:pt x="608" y="519"/>
                  </a:lnTo>
                  <a:lnTo>
                    <a:pt x="583" y="519"/>
                  </a:lnTo>
                  <a:lnTo>
                    <a:pt x="557" y="519"/>
                  </a:lnTo>
                  <a:lnTo>
                    <a:pt x="532" y="519"/>
                  </a:lnTo>
                  <a:lnTo>
                    <a:pt x="507" y="519"/>
                  </a:lnTo>
                  <a:lnTo>
                    <a:pt x="483" y="519"/>
                  </a:lnTo>
                  <a:lnTo>
                    <a:pt x="458" y="519"/>
                  </a:lnTo>
                  <a:lnTo>
                    <a:pt x="432" y="519"/>
                  </a:lnTo>
                  <a:lnTo>
                    <a:pt x="407" y="519"/>
                  </a:lnTo>
                  <a:lnTo>
                    <a:pt x="407" y="579"/>
                  </a:lnTo>
                  <a:lnTo>
                    <a:pt x="466" y="579"/>
                  </a:lnTo>
                  <a:lnTo>
                    <a:pt x="466" y="727"/>
                  </a:lnTo>
                  <a:lnTo>
                    <a:pt x="548" y="727"/>
                  </a:lnTo>
                  <a:lnTo>
                    <a:pt x="548" y="579"/>
                  </a:lnTo>
                  <a:lnTo>
                    <a:pt x="608" y="579"/>
                  </a:lnTo>
                  <a:close/>
                  <a:moveTo>
                    <a:pt x="712" y="602"/>
                  </a:moveTo>
                  <a:lnTo>
                    <a:pt x="669" y="727"/>
                  </a:lnTo>
                  <a:lnTo>
                    <a:pt x="587" y="727"/>
                  </a:lnTo>
                  <a:lnTo>
                    <a:pt x="667" y="519"/>
                  </a:lnTo>
                  <a:lnTo>
                    <a:pt x="689" y="519"/>
                  </a:lnTo>
                  <a:lnTo>
                    <a:pt x="712" y="519"/>
                  </a:lnTo>
                  <a:lnTo>
                    <a:pt x="733" y="519"/>
                  </a:lnTo>
                  <a:lnTo>
                    <a:pt x="755" y="519"/>
                  </a:lnTo>
                  <a:lnTo>
                    <a:pt x="835" y="727"/>
                  </a:lnTo>
                  <a:lnTo>
                    <a:pt x="754" y="727"/>
                  </a:lnTo>
                  <a:lnTo>
                    <a:pt x="712" y="602"/>
                  </a:lnTo>
                  <a:close/>
                  <a:moveTo>
                    <a:pt x="727" y="172"/>
                  </a:moveTo>
                  <a:lnTo>
                    <a:pt x="729" y="181"/>
                  </a:lnTo>
                  <a:lnTo>
                    <a:pt x="730" y="190"/>
                  </a:lnTo>
                  <a:lnTo>
                    <a:pt x="731" y="198"/>
                  </a:lnTo>
                  <a:lnTo>
                    <a:pt x="731" y="207"/>
                  </a:lnTo>
                  <a:lnTo>
                    <a:pt x="730" y="224"/>
                  </a:lnTo>
                  <a:lnTo>
                    <a:pt x="727" y="240"/>
                  </a:lnTo>
                  <a:lnTo>
                    <a:pt x="722" y="257"/>
                  </a:lnTo>
                  <a:lnTo>
                    <a:pt x="715" y="273"/>
                  </a:lnTo>
                  <a:lnTo>
                    <a:pt x="706" y="288"/>
                  </a:lnTo>
                  <a:lnTo>
                    <a:pt x="696" y="302"/>
                  </a:lnTo>
                  <a:lnTo>
                    <a:pt x="685" y="316"/>
                  </a:lnTo>
                  <a:lnTo>
                    <a:pt x="670" y="329"/>
                  </a:lnTo>
                  <a:lnTo>
                    <a:pt x="656" y="342"/>
                  </a:lnTo>
                  <a:lnTo>
                    <a:pt x="640" y="354"/>
                  </a:lnTo>
                  <a:lnTo>
                    <a:pt x="622" y="365"/>
                  </a:lnTo>
                  <a:lnTo>
                    <a:pt x="604" y="374"/>
                  </a:lnTo>
                  <a:lnTo>
                    <a:pt x="584" y="383"/>
                  </a:lnTo>
                  <a:lnTo>
                    <a:pt x="562" y="392"/>
                  </a:lnTo>
                  <a:lnTo>
                    <a:pt x="541" y="398"/>
                  </a:lnTo>
                  <a:lnTo>
                    <a:pt x="518" y="405"/>
                  </a:lnTo>
                  <a:lnTo>
                    <a:pt x="476" y="202"/>
                  </a:lnTo>
                  <a:lnTo>
                    <a:pt x="475" y="193"/>
                  </a:lnTo>
                  <a:lnTo>
                    <a:pt x="474" y="183"/>
                  </a:lnTo>
                  <a:lnTo>
                    <a:pt x="474" y="175"/>
                  </a:lnTo>
                  <a:lnTo>
                    <a:pt x="474" y="166"/>
                  </a:lnTo>
                  <a:lnTo>
                    <a:pt x="475" y="162"/>
                  </a:lnTo>
                  <a:lnTo>
                    <a:pt x="477" y="158"/>
                  </a:lnTo>
                  <a:lnTo>
                    <a:pt x="479" y="155"/>
                  </a:lnTo>
                  <a:lnTo>
                    <a:pt x="481" y="152"/>
                  </a:lnTo>
                  <a:lnTo>
                    <a:pt x="485" y="149"/>
                  </a:lnTo>
                  <a:lnTo>
                    <a:pt x="489" y="146"/>
                  </a:lnTo>
                  <a:lnTo>
                    <a:pt x="493" y="145"/>
                  </a:lnTo>
                  <a:lnTo>
                    <a:pt x="499" y="144"/>
                  </a:lnTo>
                  <a:lnTo>
                    <a:pt x="528" y="145"/>
                  </a:lnTo>
                  <a:lnTo>
                    <a:pt x="556" y="148"/>
                  </a:lnTo>
                  <a:lnTo>
                    <a:pt x="584" y="151"/>
                  </a:lnTo>
                  <a:lnTo>
                    <a:pt x="613" y="154"/>
                  </a:lnTo>
                  <a:lnTo>
                    <a:pt x="641" y="158"/>
                  </a:lnTo>
                  <a:lnTo>
                    <a:pt x="669" y="163"/>
                  </a:lnTo>
                  <a:lnTo>
                    <a:pt x="699" y="167"/>
                  </a:lnTo>
                  <a:lnTo>
                    <a:pt x="727" y="172"/>
                  </a:lnTo>
                  <a:close/>
                  <a:moveTo>
                    <a:pt x="317" y="405"/>
                  </a:moveTo>
                  <a:lnTo>
                    <a:pt x="295" y="399"/>
                  </a:lnTo>
                  <a:lnTo>
                    <a:pt x="272" y="392"/>
                  </a:lnTo>
                  <a:lnTo>
                    <a:pt x="251" y="384"/>
                  </a:lnTo>
                  <a:lnTo>
                    <a:pt x="231" y="374"/>
                  </a:lnTo>
                  <a:lnTo>
                    <a:pt x="213" y="365"/>
                  </a:lnTo>
                  <a:lnTo>
                    <a:pt x="195" y="354"/>
                  </a:lnTo>
                  <a:lnTo>
                    <a:pt x="179" y="342"/>
                  </a:lnTo>
                  <a:lnTo>
                    <a:pt x="164" y="330"/>
                  </a:lnTo>
                  <a:lnTo>
                    <a:pt x="150" y="316"/>
                  </a:lnTo>
                  <a:lnTo>
                    <a:pt x="138" y="303"/>
                  </a:lnTo>
                  <a:lnTo>
                    <a:pt x="128" y="288"/>
                  </a:lnTo>
                  <a:lnTo>
                    <a:pt x="120" y="273"/>
                  </a:lnTo>
                  <a:lnTo>
                    <a:pt x="112" y="257"/>
                  </a:lnTo>
                  <a:lnTo>
                    <a:pt x="108" y="240"/>
                  </a:lnTo>
                  <a:lnTo>
                    <a:pt x="105" y="224"/>
                  </a:lnTo>
                  <a:lnTo>
                    <a:pt x="103" y="207"/>
                  </a:lnTo>
                  <a:lnTo>
                    <a:pt x="103" y="198"/>
                  </a:lnTo>
                  <a:lnTo>
                    <a:pt x="105" y="190"/>
                  </a:lnTo>
                  <a:lnTo>
                    <a:pt x="106" y="181"/>
                  </a:lnTo>
                  <a:lnTo>
                    <a:pt x="108" y="172"/>
                  </a:lnTo>
                  <a:lnTo>
                    <a:pt x="136" y="168"/>
                  </a:lnTo>
                  <a:lnTo>
                    <a:pt x="165" y="163"/>
                  </a:lnTo>
                  <a:lnTo>
                    <a:pt x="193" y="158"/>
                  </a:lnTo>
                  <a:lnTo>
                    <a:pt x="222" y="154"/>
                  </a:lnTo>
                  <a:lnTo>
                    <a:pt x="250" y="151"/>
                  </a:lnTo>
                  <a:lnTo>
                    <a:pt x="280" y="148"/>
                  </a:lnTo>
                  <a:lnTo>
                    <a:pt x="308" y="145"/>
                  </a:lnTo>
                  <a:lnTo>
                    <a:pt x="337" y="144"/>
                  </a:lnTo>
                  <a:lnTo>
                    <a:pt x="342" y="144"/>
                  </a:lnTo>
                  <a:lnTo>
                    <a:pt x="348" y="145"/>
                  </a:lnTo>
                  <a:lnTo>
                    <a:pt x="351" y="146"/>
                  </a:lnTo>
                  <a:lnTo>
                    <a:pt x="354" y="150"/>
                  </a:lnTo>
                  <a:lnTo>
                    <a:pt x="357" y="153"/>
                  </a:lnTo>
                  <a:lnTo>
                    <a:pt x="358" y="156"/>
                  </a:lnTo>
                  <a:lnTo>
                    <a:pt x="361" y="161"/>
                  </a:lnTo>
                  <a:lnTo>
                    <a:pt x="362" y="165"/>
                  </a:lnTo>
                  <a:lnTo>
                    <a:pt x="362" y="175"/>
                  </a:lnTo>
                  <a:lnTo>
                    <a:pt x="362" y="184"/>
                  </a:lnTo>
                  <a:lnTo>
                    <a:pt x="361" y="194"/>
                  </a:lnTo>
                  <a:lnTo>
                    <a:pt x="359" y="202"/>
                  </a:lnTo>
                  <a:lnTo>
                    <a:pt x="317" y="405"/>
                  </a:lnTo>
                  <a:close/>
                </a:path>
              </a:pathLst>
            </a:custGeom>
            <a:solidFill>
              <a:srgbClr val="FEFEFE"/>
            </a:solidFill>
            <a:ln w="9525">
              <a:noFill/>
              <a:round/>
              <a:headEnd/>
              <a:tailEnd/>
            </a:ln>
          </p:spPr>
          <p:txBody>
            <a:bodyPr vert="horz" wrap="square" lIns="68580" tIns="34290" rIns="68580" bIns="34290" numCol="1" anchor="t" anchorCtr="0" compatLnSpc="1">
              <a:prstTxWarp prst="textNoShape">
                <a:avLst/>
              </a:prstTxWarp>
            </a:bodyPr>
            <a:lstStyle/>
            <a:p>
              <a:endParaRPr lang="en-US" dirty="0">
                <a:latin typeface="Myriad Pro"/>
              </a:endParaRPr>
            </a:p>
          </p:txBody>
        </p:sp>
        <p:grpSp>
          <p:nvGrpSpPr>
            <p:cNvPr id="31" name="Group 30"/>
            <p:cNvGrpSpPr/>
            <p:nvPr userDrawn="1"/>
          </p:nvGrpSpPr>
          <p:grpSpPr>
            <a:xfrm>
              <a:off x="283754" y="246870"/>
              <a:ext cx="2142738" cy="253193"/>
              <a:chOff x="283754" y="246870"/>
              <a:chExt cx="2142738" cy="253193"/>
            </a:xfrm>
          </p:grpSpPr>
          <p:grpSp>
            <p:nvGrpSpPr>
              <p:cNvPr id="32" name="Group 31"/>
              <p:cNvGrpSpPr/>
              <p:nvPr userDrawn="1"/>
            </p:nvGrpSpPr>
            <p:grpSpPr>
              <a:xfrm>
                <a:off x="673165" y="246870"/>
                <a:ext cx="1753327" cy="253193"/>
                <a:chOff x="656520" y="250031"/>
                <a:chExt cx="1631861" cy="235663"/>
              </a:xfrm>
            </p:grpSpPr>
            <p:sp>
              <p:nvSpPr>
                <p:cNvPr id="34" name="Freeform 33"/>
                <p:cNvSpPr>
                  <a:spLocks noEditPoints="1"/>
                </p:cNvSpPr>
                <p:nvPr/>
              </p:nvSpPr>
              <p:spPr bwMode="auto">
                <a:xfrm>
                  <a:off x="1466912" y="250031"/>
                  <a:ext cx="489413" cy="84203"/>
                </a:xfrm>
                <a:custGeom>
                  <a:avLst/>
                  <a:gdLst/>
                  <a:ahLst/>
                  <a:cxnLst>
                    <a:cxn ang="0">
                      <a:pos x="3511" y="637"/>
                    </a:cxn>
                    <a:cxn ang="0">
                      <a:pos x="3625" y="591"/>
                    </a:cxn>
                    <a:cxn ang="0">
                      <a:pos x="3691" y="454"/>
                    </a:cxn>
                    <a:cxn ang="0">
                      <a:pos x="3616" y="313"/>
                    </a:cxn>
                    <a:cxn ang="0">
                      <a:pos x="3441" y="224"/>
                    </a:cxn>
                    <a:cxn ang="0">
                      <a:pos x="3415" y="147"/>
                    </a:cxn>
                    <a:cxn ang="0">
                      <a:pos x="3489" y="95"/>
                    </a:cxn>
                    <a:cxn ang="0">
                      <a:pos x="3666" y="31"/>
                    </a:cxn>
                    <a:cxn ang="0">
                      <a:pos x="3447" y="8"/>
                    </a:cxn>
                    <a:cxn ang="0">
                      <a:pos x="3301" y="142"/>
                    </a:cxn>
                    <a:cxn ang="0">
                      <a:pos x="3355" y="299"/>
                    </a:cxn>
                    <a:cxn ang="0">
                      <a:pos x="3534" y="392"/>
                    </a:cxn>
                    <a:cxn ang="0">
                      <a:pos x="3575" y="471"/>
                    </a:cxn>
                    <a:cxn ang="0">
                      <a:pos x="3511" y="540"/>
                    </a:cxn>
                    <a:cxn ang="0">
                      <a:pos x="3327" y="514"/>
                    </a:cxn>
                    <a:cxn ang="0">
                      <a:pos x="3216" y="537"/>
                    </a:cxn>
                    <a:cxn ang="0">
                      <a:pos x="2637" y="544"/>
                    </a:cxn>
                    <a:cxn ang="0">
                      <a:pos x="2502" y="526"/>
                    </a:cxn>
                    <a:cxn ang="0">
                      <a:pos x="2420" y="453"/>
                    </a:cxn>
                    <a:cxn ang="0">
                      <a:pos x="2390" y="282"/>
                    </a:cxn>
                    <a:cxn ang="0">
                      <a:pos x="2435" y="168"/>
                    </a:cxn>
                    <a:cxn ang="0">
                      <a:pos x="2538" y="102"/>
                    </a:cxn>
                    <a:cxn ang="0">
                      <a:pos x="2726" y="118"/>
                    </a:cxn>
                    <a:cxn ang="0">
                      <a:pos x="2566" y="2"/>
                    </a:cxn>
                    <a:cxn ang="0">
                      <a:pos x="2399" y="59"/>
                    </a:cxn>
                    <a:cxn ang="0">
                      <a:pos x="2293" y="190"/>
                    </a:cxn>
                    <a:cxn ang="0">
                      <a:pos x="2272" y="380"/>
                    </a:cxn>
                    <a:cxn ang="0">
                      <a:pos x="2333" y="534"/>
                    </a:cxn>
                    <a:cxn ang="0">
                      <a:pos x="2467" y="623"/>
                    </a:cxn>
                    <a:cxn ang="0">
                      <a:pos x="2684" y="632"/>
                    </a:cxn>
                    <a:cxn ang="0">
                      <a:pos x="1776" y="631"/>
                    </a:cxn>
                    <a:cxn ang="0">
                      <a:pos x="1717" y="518"/>
                    </a:cxn>
                    <a:cxn ang="0">
                      <a:pos x="1447" y="10"/>
                    </a:cxn>
                    <a:cxn ang="0">
                      <a:pos x="1210" y="97"/>
                    </a:cxn>
                    <a:cxn ang="0">
                      <a:pos x="1281" y="178"/>
                    </a:cxn>
                    <a:cxn ang="0">
                      <a:pos x="1231" y="277"/>
                    </a:cxn>
                    <a:cxn ang="0">
                      <a:pos x="1090" y="375"/>
                    </a:cxn>
                    <a:cxn ang="0">
                      <a:pos x="1233" y="415"/>
                    </a:cxn>
                    <a:cxn ang="0">
                      <a:pos x="1297" y="622"/>
                    </a:cxn>
                    <a:cxn ang="0">
                      <a:pos x="1362" y="436"/>
                    </a:cxn>
                    <a:cxn ang="0">
                      <a:pos x="1282" y="337"/>
                    </a:cxn>
                    <a:cxn ang="0">
                      <a:pos x="1374" y="258"/>
                    </a:cxn>
                    <a:cxn ang="0">
                      <a:pos x="1373" y="94"/>
                    </a:cxn>
                    <a:cxn ang="0">
                      <a:pos x="1263" y="17"/>
                    </a:cxn>
                    <a:cxn ang="0">
                      <a:pos x="995" y="15"/>
                    </a:cxn>
                    <a:cxn ang="0">
                      <a:pos x="879" y="537"/>
                    </a:cxn>
                    <a:cxn ang="0">
                      <a:pos x="118" y="637"/>
                    </a:cxn>
                    <a:cxn ang="0">
                      <a:pos x="303" y="613"/>
                    </a:cxn>
                    <a:cxn ang="0">
                      <a:pos x="388" y="526"/>
                    </a:cxn>
                    <a:cxn ang="0">
                      <a:pos x="373" y="355"/>
                    </a:cxn>
                    <a:cxn ang="0">
                      <a:pos x="190" y="247"/>
                    </a:cxn>
                    <a:cxn ang="0">
                      <a:pos x="125" y="177"/>
                    </a:cxn>
                    <a:cxn ang="0">
                      <a:pos x="163" y="107"/>
                    </a:cxn>
                    <a:cxn ang="0">
                      <a:pos x="317" y="108"/>
                    </a:cxn>
                    <a:cxn ang="0">
                      <a:pos x="254" y="1"/>
                    </a:cxn>
                    <a:cxn ang="0">
                      <a:pos x="44" y="77"/>
                    </a:cxn>
                    <a:cxn ang="0">
                      <a:pos x="29" y="253"/>
                    </a:cxn>
                    <a:cxn ang="0">
                      <a:pos x="178" y="359"/>
                    </a:cxn>
                    <a:cxn ang="0">
                      <a:pos x="284" y="437"/>
                    </a:cxn>
                    <a:cxn ang="0">
                      <a:pos x="259" y="524"/>
                    </a:cxn>
                    <a:cxn ang="0">
                      <a:pos x="112" y="540"/>
                    </a:cxn>
                  </a:cxnLst>
                  <a:rect l="0" t="0" r="r" b="b"/>
                  <a:pathLst>
                    <a:path w="3691" h="641">
                      <a:moveTo>
                        <a:pt x="3288" y="601"/>
                      </a:moveTo>
                      <a:lnTo>
                        <a:pt x="3302" y="609"/>
                      </a:lnTo>
                      <a:lnTo>
                        <a:pt x="3319" y="616"/>
                      </a:lnTo>
                      <a:lnTo>
                        <a:pt x="3338" y="622"/>
                      </a:lnTo>
                      <a:lnTo>
                        <a:pt x="3360" y="629"/>
                      </a:lnTo>
                      <a:lnTo>
                        <a:pt x="3382" y="634"/>
                      </a:lnTo>
                      <a:lnTo>
                        <a:pt x="3406" y="637"/>
                      </a:lnTo>
                      <a:lnTo>
                        <a:pt x="3431" y="640"/>
                      </a:lnTo>
                      <a:lnTo>
                        <a:pt x="3455" y="641"/>
                      </a:lnTo>
                      <a:lnTo>
                        <a:pt x="3484" y="640"/>
                      </a:lnTo>
                      <a:lnTo>
                        <a:pt x="3511" y="637"/>
                      </a:lnTo>
                      <a:lnTo>
                        <a:pt x="3524" y="635"/>
                      </a:lnTo>
                      <a:lnTo>
                        <a:pt x="3536" y="632"/>
                      </a:lnTo>
                      <a:lnTo>
                        <a:pt x="3548" y="629"/>
                      </a:lnTo>
                      <a:lnTo>
                        <a:pt x="3559" y="625"/>
                      </a:lnTo>
                      <a:lnTo>
                        <a:pt x="3570" y="621"/>
                      </a:lnTo>
                      <a:lnTo>
                        <a:pt x="3581" y="617"/>
                      </a:lnTo>
                      <a:lnTo>
                        <a:pt x="3590" y="613"/>
                      </a:lnTo>
                      <a:lnTo>
                        <a:pt x="3600" y="608"/>
                      </a:lnTo>
                      <a:lnTo>
                        <a:pt x="3608" y="603"/>
                      </a:lnTo>
                      <a:lnTo>
                        <a:pt x="3618" y="597"/>
                      </a:lnTo>
                      <a:lnTo>
                        <a:pt x="3625" y="591"/>
                      </a:lnTo>
                      <a:lnTo>
                        <a:pt x="3633" y="584"/>
                      </a:lnTo>
                      <a:lnTo>
                        <a:pt x="3639" y="578"/>
                      </a:lnTo>
                      <a:lnTo>
                        <a:pt x="3646" y="571"/>
                      </a:lnTo>
                      <a:lnTo>
                        <a:pt x="3653" y="564"/>
                      </a:lnTo>
                      <a:lnTo>
                        <a:pt x="3658" y="557"/>
                      </a:lnTo>
                      <a:lnTo>
                        <a:pt x="3668" y="541"/>
                      </a:lnTo>
                      <a:lnTo>
                        <a:pt x="3676" y="526"/>
                      </a:lnTo>
                      <a:lnTo>
                        <a:pt x="3682" y="508"/>
                      </a:lnTo>
                      <a:lnTo>
                        <a:pt x="3687" y="491"/>
                      </a:lnTo>
                      <a:lnTo>
                        <a:pt x="3690" y="472"/>
                      </a:lnTo>
                      <a:lnTo>
                        <a:pt x="3691" y="454"/>
                      </a:lnTo>
                      <a:lnTo>
                        <a:pt x="3690" y="437"/>
                      </a:lnTo>
                      <a:lnTo>
                        <a:pt x="3688" y="422"/>
                      </a:lnTo>
                      <a:lnTo>
                        <a:pt x="3684" y="407"/>
                      </a:lnTo>
                      <a:lnTo>
                        <a:pt x="3680" y="393"/>
                      </a:lnTo>
                      <a:lnTo>
                        <a:pt x="3675" y="380"/>
                      </a:lnTo>
                      <a:lnTo>
                        <a:pt x="3668" y="367"/>
                      </a:lnTo>
                      <a:lnTo>
                        <a:pt x="3660" y="355"/>
                      </a:lnTo>
                      <a:lnTo>
                        <a:pt x="3651" y="344"/>
                      </a:lnTo>
                      <a:lnTo>
                        <a:pt x="3640" y="332"/>
                      </a:lnTo>
                      <a:lnTo>
                        <a:pt x="3629" y="322"/>
                      </a:lnTo>
                      <a:lnTo>
                        <a:pt x="3616" y="313"/>
                      </a:lnTo>
                      <a:lnTo>
                        <a:pt x="3601" y="303"/>
                      </a:lnTo>
                      <a:lnTo>
                        <a:pt x="3586" y="294"/>
                      </a:lnTo>
                      <a:lnTo>
                        <a:pt x="3568" y="286"/>
                      </a:lnTo>
                      <a:lnTo>
                        <a:pt x="3550" y="278"/>
                      </a:lnTo>
                      <a:lnTo>
                        <a:pt x="3530" y="270"/>
                      </a:lnTo>
                      <a:lnTo>
                        <a:pt x="3502" y="258"/>
                      </a:lnTo>
                      <a:lnTo>
                        <a:pt x="3477" y="247"/>
                      </a:lnTo>
                      <a:lnTo>
                        <a:pt x="3467" y="242"/>
                      </a:lnTo>
                      <a:lnTo>
                        <a:pt x="3457" y="236"/>
                      </a:lnTo>
                      <a:lnTo>
                        <a:pt x="3448" y="230"/>
                      </a:lnTo>
                      <a:lnTo>
                        <a:pt x="3441" y="224"/>
                      </a:lnTo>
                      <a:lnTo>
                        <a:pt x="3434" y="219"/>
                      </a:lnTo>
                      <a:lnTo>
                        <a:pt x="3428" y="213"/>
                      </a:lnTo>
                      <a:lnTo>
                        <a:pt x="3423" y="206"/>
                      </a:lnTo>
                      <a:lnTo>
                        <a:pt x="3419" y="200"/>
                      </a:lnTo>
                      <a:lnTo>
                        <a:pt x="3416" y="192"/>
                      </a:lnTo>
                      <a:lnTo>
                        <a:pt x="3414" y="184"/>
                      </a:lnTo>
                      <a:lnTo>
                        <a:pt x="3412" y="177"/>
                      </a:lnTo>
                      <a:lnTo>
                        <a:pt x="3412" y="168"/>
                      </a:lnTo>
                      <a:lnTo>
                        <a:pt x="3412" y="162"/>
                      </a:lnTo>
                      <a:lnTo>
                        <a:pt x="3413" y="154"/>
                      </a:lnTo>
                      <a:lnTo>
                        <a:pt x="3415" y="147"/>
                      </a:lnTo>
                      <a:lnTo>
                        <a:pt x="3418" y="141"/>
                      </a:lnTo>
                      <a:lnTo>
                        <a:pt x="3421" y="135"/>
                      </a:lnTo>
                      <a:lnTo>
                        <a:pt x="3426" y="129"/>
                      </a:lnTo>
                      <a:lnTo>
                        <a:pt x="3431" y="122"/>
                      </a:lnTo>
                      <a:lnTo>
                        <a:pt x="3437" y="117"/>
                      </a:lnTo>
                      <a:lnTo>
                        <a:pt x="3443" y="112"/>
                      </a:lnTo>
                      <a:lnTo>
                        <a:pt x="3450" y="107"/>
                      </a:lnTo>
                      <a:lnTo>
                        <a:pt x="3459" y="103"/>
                      </a:lnTo>
                      <a:lnTo>
                        <a:pt x="3469" y="100"/>
                      </a:lnTo>
                      <a:lnTo>
                        <a:pt x="3479" y="97"/>
                      </a:lnTo>
                      <a:lnTo>
                        <a:pt x="3489" y="95"/>
                      </a:lnTo>
                      <a:lnTo>
                        <a:pt x="3502" y="94"/>
                      </a:lnTo>
                      <a:lnTo>
                        <a:pt x="3515" y="94"/>
                      </a:lnTo>
                      <a:lnTo>
                        <a:pt x="3535" y="94"/>
                      </a:lnTo>
                      <a:lnTo>
                        <a:pt x="3555" y="96"/>
                      </a:lnTo>
                      <a:lnTo>
                        <a:pt x="3573" y="100"/>
                      </a:lnTo>
                      <a:lnTo>
                        <a:pt x="3590" y="104"/>
                      </a:lnTo>
                      <a:lnTo>
                        <a:pt x="3604" y="108"/>
                      </a:lnTo>
                      <a:lnTo>
                        <a:pt x="3618" y="113"/>
                      </a:lnTo>
                      <a:lnTo>
                        <a:pt x="3629" y="118"/>
                      </a:lnTo>
                      <a:lnTo>
                        <a:pt x="3638" y="122"/>
                      </a:lnTo>
                      <a:lnTo>
                        <a:pt x="3666" y="31"/>
                      </a:lnTo>
                      <a:lnTo>
                        <a:pt x="3653" y="25"/>
                      </a:lnTo>
                      <a:lnTo>
                        <a:pt x="3638" y="20"/>
                      </a:lnTo>
                      <a:lnTo>
                        <a:pt x="3622" y="14"/>
                      </a:lnTo>
                      <a:lnTo>
                        <a:pt x="3604" y="9"/>
                      </a:lnTo>
                      <a:lnTo>
                        <a:pt x="3585" y="6"/>
                      </a:lnTo>
                      <a:lnTo>
                        <a:pt x="3564" y="3"/>
                      </a:lnTo>
                      <a:lnTo>
                        <a:pt x="3542" y="1"/>
                      </a:lnTo>
                      <a:lnTo>
                        <a:pt x="3517" y="0"/>
                      </a:lnTo>
                      <a:lnTo>
                        <a:pt x="3492" y="1"/>
                      </a:lnTo>
                      <a:lnTo>
                        <a:pt x="3469" y="4"/>
                      </a:lnTo>
                      <a:lnTo>
                        <a:pt x="3447" y="8"/>
                      </a:lnTo>
                      <a:lnTo>
                        <a:pt x="3426" y="14"/>
                      </a:lnTo>
                      <a:lnTo>
                        <a:pt x="3406" y="22"/>
                      </a:lnTo>
                      <a:lnTo>
                        <a:pt x="3389" y="30"/>
                      </a:lnTo>
                      <a:lnTo>
                        <a:pt x="3372" y="40"/>
                      </a:lnTo>
                      <a:lnTo>
                        <a:pt x="3357" y="51"/>
                      </a:lnTo>
                      <a:lnTo>
                        <a:pt x="3343" y="64"/>
                      </a:lnTo>
                      <a:lnTo>
                        <a:pt x="3331" y="77"/>
                      </a:lnTo>
                      <a:lnTo>
                        <a:pt x="3322" y="93"/>
                      </a:lnTo>
                      <a:lnTo>
                        <a:pt x="3312" y="108"/>
                      </a:lnTo>
                      <a:lnTo>
                        <a:pt x="3306" y="124"/>
                      </a:lnTo>
                      <a:lnTo>
                        <a:pt x="3301" y="142"/>
                      </a:lnTo>
                      <a:lnTo>
                        <a:pt x="3298" y="159"/>
                      </a:lnTo>
                      <a:lnTo>
                        <a:pt x="3297" y="179"/>
                      </a:lnTo>
                      <a:lnTo>
                        <a:pt x="3298" y="194"/>
                      </a:lnTo>
                      <a:lnTo>
                        <a:pt x="3300" y="211"/>
                      </a:lnTo>
                      <a:lnTo>
                        <a:pt x="3304" y="225"/>
                      </a:lnTo>
                      <a:lnTo>
                        <a:pt x="3309" y="240"/>
                      </a:lnTo>
                      <a:lnTo>
                        <a:pt x="3316" y="253"/>
                      </a:lnTo>
                      <a:lnTo>
                        <a:pt x="3324" y="265"/>
                      </a:lnTo>
                      <a:lnTo>
                        <a:pt x="3333" y="277"/>
                      </a:lnTo>
                      <a:lnTo>
                        <a:pt x="3343" y="288"/>
                      </a:lnTo>
                      <a:lnTo>
                        <a:pt x="3355" y="299"/>
                      </a:lnTo>
                      <a:lnTo>
                        <a:pt x="3367" y="310"/>
                      </a:lnTo>
                      <a:lnTo>
                        <a:pt x="3381" y="319"/>
                      </a:lnTo>
                      <a:lnTo>
                        <a:pt x="3396" y="328"/>
                      </a:lnTo>
                      <a:lnTo>
                        <a:pt x="3412" y="336"/>
                      </a:lnTo>
                      <a:lnTo>
                        <a:pt x="3429" y="345"/>
                      </a:lnTo>
                      <a:lnTo>
                        <a:pt x="3447" y="352"/>
                      </a:lnTo>
                      <a:lnTo>
                        <a:pt x="3466" y="359"/>
                      </a:lnTo>
                      <a:lnTo>
                        <a:pt x="3492" y="369"/>
                      </a:lnTo>
                      <a:lnTo>
                        <a:pt x="3516" y="381"/>
                      </a:lnTo>
                      <a:lnTo>
                        <a:pt x="3525" y="386"/>
                      </a:lnTo>
                      <a:lnTo>
                        <a:pt x="3534" y="392"/>
                      </a:lnTo>
                      <a:lnTo>
                        <a:pt x="3543" y="397"/>
                      </a:lnTo>
                      <a:lnTo>
                        <a:pt x="3550" y="403"/>
                      </a:lnTo>
                      <a:lnTo>
                        <a:pt x="3556" y="409"/>
                      </a:lnTo>
                      <a:lnTo>
                        <a:pt x="3561" y="417"/>
                      </a:lnTo>
                      <a:lnTo>
                        <a:pt x="3565" y="423"/>
                      </a:lnTo>
                      <a:lnTo>
                        <a:pt x="3569" y="430"/>
                      </a:lnTo>
                      <a:lnTo>
                        <a:pt x="3571" y="437"/>
                      </a:lnTo>
                      <a:lnTo>
                        <a:pt x="3573" y="445"/>
                      </a:lnTo>
                      <a:lnTo>
                        <a:pt x="3575" y="454"/>
                      </a:lnTo>
                      <a:lnTo>
                        <a:pt x="3576" y="462"/>
                      </a:lnTo>
                      <a:lnTo>
                        <a:pt x="3575" y="471"/>
                      </a:lnTo>
                      <a:lnTo>
                        <a:pt x="3573" y="480"/>
                      </a:lnTo>
                      <a:lnTo>
                        <a:pt x="3571" y="489"/>
                      </a:lnTo>
                      <a:lnTo>
                        <a:pt x="3567" y="497"/>
                      </a:lnTo>
                      <a:lnTo>
                        <a:pt x="3563" y="504"/>
                      </a:lnTo>
                      <a:lnTo>
                        <a:pt x="3558" y="511"/>
                      </a:lnTo>
                      <a:lnTo>
                        <a:pt x="3553" y="517"/>
                      </a:lnTo>
                      <a:lnTo>
                        <a:pt x="3546" y="524"/>
                      </a:lnTo>
                      <a:lnTo>
                        <a:pt x="3539" y="529"/>
                      </a:lnTo>
                      <a:lnTo>
                        <a:pt x="3530" y="533"/>
                      </a:lnTo>
                      <a:lnTo>
                        <a:pt x="3521" y="537"/>
                      </a:lnTo>
                      <a:lnTo>
                        <a:pt x="3511" y="540"/>
                      </a:lnTo>
                      <a:lnTo>
                        <a:pt x="3500" y="543"/>
                      </a:lnTo>
                      <a:lnTo>
                        <a:pt x="3488" y="545"/>
                      </a:lnTo>
                      <a:lnTo>
                        <a:pt x="3476" y="546"/>
                      </a:lnTo>
                      <a:lnTo>
                        <a:pt x="3463" y="546"/>
                      </a:lnTo>
                      <a:lnTo>
                        <a:pt x="3441" y="546"/>
                      </a:lnTo>
                      <a:lnTo>
                        <a:pt x="3420" y="543"/>
                      </a:lnTo>
                      <a:lnTo>
                        <a:pt x="3400" y="540"/>
                      </a:lnTo>
                      <a:lnTo>
                        <a:pt x="3379" y="535"/>
                      </a:lnTo>
                      <a:lnTo>
                        <a:pt x="3361" y="529"/>
                      </a:lnTo>
                      <a:lnTo>
                        <a:pt x="3343" y="523"/>
                      </a:lnTo>
                      <a:lnTo>
                        <a:pt x="3327" y="514"/>
                      </a:lnTo>
                      <a:lnTo>
                        <a:pt x="3312" y="507"/>
                      </a:lnTo>
                      <a:lnTo>
                        <a:pt x="3288" y="601"/>
                      </a:lnTo>
                      <a:close/>
                      <a:moveTo>
                        <a:pt x="3188" y="263"/>
                      </a:moveTo>
                      <a:lnTo>
                        <a:pt x="2955" y="263"/>
                      </a:lnTo>
                      <a:lnTo>
                        <a:pt x="2955" y="104"/>
                      </a:lnTo>
                      <a:lnTo>
                        <a:pt x="3202" y="104"/>
                      </a:lnTo>
                      <a:lnTo>
                        <a:pt x="3202" y="10"/>
                      </a:lnTo>
                      <a:lnTo>
                        <a:pt x="2841" y="10"/>
                      </a:lnTo>
                      <a:lnTo>
                        <a:pt x="2841" y="631"/>
                      </a:lnTo>
                      <a:lnTo>
                        <a:pt x="3216" y="631"/>
                      </a:lnTo>
                      <a:lnTo>
                        <a:pt x="3216" y="537"/>
                      </a:lnTo>
                      <a:lnTo>
                        <a:pt x="2955" y="537"/>
                      </a:lnTo>
                      <a:lnTo>
                        <a:pt x="2955" y="355"/>
                      </a:lnTo>
                      <a:lnTo>
                        <a:pt x="3188" y="355"/>
                      </a:lnTo>
                      <a:lnTo>
                        <a:pt x="3188" y="263"/>
                      </a:lnTo>
                      <a:close/>
                      <a:moveTo>
                        <a:pt x="2727" y="523"/>
                      </a:moveTo>
                      <a:lnTo>
                        <a:pt x="2714" y="528"/>
                      </a:lnTo>
                      <a:lnTo>
                        <a:pt x="2701" y="532"/>
                      </a:lnTo>
                      <a:lnTo>
                        <a:pt x="2687" y="536"/>
                      </a:lnTo>
                      <a:lnTo>
                        <a:pt x="2671" y="539"/>
                      </a:lnTo>
                      <a:lnTo>
                        <a:pt x="2655" y="542"/>
                      </a:lnTo>
                      <a:lnTo>
                        <a:pt x="2637" y="544"/>
                      </a:lnTo>
                      <a:lnTo>
                        <a:pt x="2621" y="545"/>
                      </a:lnTo>
                      <a:lnTo>
                        <a:pt x="2604" y="545"/>
                      </a:lnTo>
                      <a:lnTo>
                        <a:pt x="2590" y="545"/>
                      </a:lnTo>
                      <a:lnTo>
                        <a:pt x="2579" y="544"/>
                      </a:lnTo>
                      <a:lnTo>
                        <a:pt x="2567" y="543"/>
                      </a:lnTo>
                      <a:lnTo>
                        <a:pt x="2555" y="541"/>
                      </a:lnTo>
                      <a:lnTo>
                        <a:pt x="2544" y="539"/>
                      </a:lnTo>
                      <a:lnTo>
                        <a:pt x="2533" y="537"/>
                      </a:lnTo>
                      <a:lnTo>
                        <a:pt x="2522" y="534"/>
                      </a:lnTo>
                      <a:lnTo>
                        <a:pt x="2512" y="530"/>
                      </a:lnTo>
                      <a:lnTo>
                        <a:pt x="2502" y="526"/>
                      </a:lnTo>
                      <a:lnTo>
                        <a:pt x="2493" y="522"/>
                      </a:lnTo>
                      <a:lnTo>
                        <a:pt x="2483" y="516"/>
                      </a:lnTo>
                      <a:lnTo>
                        <a:pt x="2475" y="511"/>
                      </a:lnTo>
                      <a:lnTo>
                        <a:pt x="2467" y="505"/>
                      </a:lnTo>
                      <a:lnTo>
                        <a:pt x="2459" y="499"/>
                      </a:lnTo>
                      <a:lnTo>
                        <a:pt x="2451" y="492"/>
                      </a:lnTo>
                      <a:lnTo>
                        <a:pt x="2444" y="486"/>
                      </a:lnTo>
                      <a:lnTo>
                        <a:pt x="2437" y="477"/>
                      </a:lnTo>
                      <a:lnTo>
                        <a:pt x="2431" y="470"/>
                      </a:lnTo>
                      <a:lnTo>
                        <a:pt x="2426" y="462"/>
                      </a:lnTo>
                      <a:lnTo>
                        <a:pt x="2420" y="453"/>
                      </a:lnTo>
                      <a:lnTo>
                        <a:pt x="2414" y="443"/>
                      </a:lnTo>
                      <a:lnTo>
                        <a:pt x="2410" y="434"/>
                      </a:lnTo>
                      <a:lnTo>
                        <a:pt x="2406" y="425"/>
                      </a:lnTo>
                      <a:lnTo>
                        <a:pt x="2402" y="415"/>
                      </a:lnTo>
                      <a:lnTo>
                        <a:pt x="2396" y="393"/>
                      </a:lnTo>
                      <a:lnTo>
                        <a:pt x="2391" y="371"/>
                      </a:lnTo>
                      <a:lnTo>
                        <a:pt x="2389" y="347"/>
                      </a:lnTo>
                      <a:lnTo>
                        <a:pt x="2388" y="322"/>
                      </a:lnTo>
                      <a:lnTo>
                        <a:pt x="2388" y="309"/>
                      </a:lnTo>
                      <a:lnTo>
                        <a:pt x="2389" y="295"/>
                      </a:lnTo>
                      <a:lnTo>
                        <a:pt x="2390" y="282"/>
                      </a:lnTo>
                      <a:lnTo>
                        <a:pt x="2392" y="270"/>
                      </a:lnTo>
                      <a:lnTo>
                        <a:pt x="2394" y="257"/>
                      </a:lnTo>
                      <a:lnTo>
                        <a:pt x="2397" y="246"/>
                      </a:lnTo>
                      <a:lnTo>
                        <a:pt x="2400" y="235"/>
                      </a:lnTo>
                      <a:lnTo>
                        <a:pt x="2403" y="223"/>
                      </a:lnTo>
                      <a:lnTo>
                        <a:pt x="2408" y="213"/>
                      </a:lnTo>
                      <a:lnTo>
                        <a:pt x="2412" y="203"/>
                      </a:lnTo>
                      <a:lnTo>
                        <a:pt x="2418" y="193"/>
                      </a:lnTo>
                      <a:lnTo>
                        <a:pt x="2423" y="184"/>
                      </a:lnTo>
                      <a:lnTo>
                        <a:pt x="2429" y="176"/>
                      </a:lnTo>
                      <a:lnTo>
                        <a:pt x="2435" y="168"/>
                      </a:lnTo>
                      <a:lnTo>
                        <a:pt x="2441" y="159"/>
                      </a:lnTo>
                      <a:lnTo>
                        <a:pt x="2448" y="152"/>
                      </a:lnTo>
                      <a:lnTo>
                        <a:pt x="2457" y="145"/>
                      </a:lnTo>
                      <a:lnTo>
                        <a:pt x="2464" y="139"/>
                      </a:lnTo>
                      <a:lnTo>
                        <a:pt x="2472" y="133"/>
                      </a:lnTo>
                      <a:lnTo>
                        <a:pt x="2480" y="127"/>
                      </a:lnTo>
                      <a:lnTo>
                        <a:pt x="2489" y="121"/>
                      </a:lnTo>
                      <a:lnTo>
                        <a:pt x="2499" y="117"/>
                      </a:lnTo>
                      <a:lnTo>
                        <a:pt x="2508" y="112"/>
                      </a:lnTo>
                      <a:lnTo>
                        <a:pt x="2517" y="109"/>
                      </a:lnTo>
                      <a:lnTo>
                        <a:pt x="2538" y="102"/>
                      </a:lnTo>
                      <a:lnTo>
                        <a:pt x="2559" y="98"/>
                      </a:lnTo>
                      <a:lnTo>
                        <a:pt x="2582" y="95"/>
                      </a:lnTo>
                      <a:lnTo>
                        <a:pt x="2605" y="94"/>
                      </a:lnTo>
                      <a:lnTo>
                        <a:pt x="2623" y="95"/>
                      </a:lnTo>
                      <a:lnTo>
                        <a:pt x="2641" y="96"/>
                      </a:lnTo>
                      <a:lnTo>
                        <a:pt x="2658" y="98"/>
                      </a:lnTo>
                      <a:lnTo>
                        <a:pt x="2673" y="101"/>
                      </a:lnTo>
                      <a:lnTo>
                        <a:pt x="2688" y="105"/>
                      </a:lnTo>
                      <a:lnTo>
                        <a:pt x="2701" y="109"/>
                      </a:lnTo>
                      <a:lnTo>
                        <a:pt x="2714" y="113"/>
                      </a:lnTo>
                      <a:lnTo>
                        <a:pt x="2726" y="118"/>
                      </a:lnTo>
                      <a:lnTo>
                        <a:pt x="2750" y="28"/>
                      </a:lnTo>
                      <a:lnTo>
                        <a:pt x="2740" y="24"/>
                      </a:lnTo>
                      <a:lnTo>
                        <a:pt x="2728" y="19"/>
                      </a:lnTo>
                      <a:lnTo>
                        <a:pt x="2712" y="13"/>
                      </a:lnTo>
                      <a:lnTo>
                        <a:pt x="2695" y="9"/>
                      </a:lnTo>
                      <a:lnTo>
                        <a:pt x="2674" y="6"/>
                      </a:lnTo>
                      <a:lnTo>
                        <a:pt x="2652" y="3"/>
                      </a:lnTo>
                      <a:lnTo>
                        <a:pt x="2627" y="1"/>
                      </a:lnTo>
                      <a:lnTo>
                        <a:pt x="2600" y="0"/>
                      </a:lnTo>
                      <a:lnTo>
                        <a:pt x="2583" y="1"/>
                      </a:lnTo>
                      <a:lnTo>
                        <a:pt x="2566" y="2"/>
                      </a:lnTo>
                      <a:lnTo>
                        <a:pt x="2548" y="4"/>
                      </a:lnTo>
                      <a:lnTo>
                        <a:pt x="2532" y="6"/>
                      </a:lnTo>
                      <a:lnTo>
                        <a:pt x="2515" y="9"/>
                      </a:lnTo>
                      <a:lnTo>
                        <a:pt x="2499" y="13"/>
                      </a:lnTo>
                      <a:lnTo>
                        <a:pt x="2483" y="17"/>
                      </a:lnTo>
                      <a:lnTo>
                        <a:pt x="2468" y="23"/>
                      </a:lnTo>
                      <a:lnTo>
                        <a:pt x="2454" y="29"/>
                      </a:lnTo>
                      <a:lnTo>
                        <a:pt x="2439" y="35"/>
                      </a:lnTo>
                      <a:lnTo>
                        <a:pt x="2426" y="42"/>
                      </a:lnTo>
                      <a:lnTo>
                        <a:pt x="2411" y="50"/>
                      </a:lnTo>
                      <a:lnTo>
                        <a:pt x="2399" y="59"/>
                      </a:lnTo>
                      <a:lnTo>
                        <a:pt x="2387" y="68"/>
                      </a:lnTo>
                      <a:lnTo>
                        <a:pt x="2374" y="77"/>
                      </a:lnTo>
                      <a:lnTo>
                        <a:pt x="2363" y="87"/>
                      </a:lnTo>
                      <a:lnTo>
                        <a:pt x="2352" y="99"/>
                      </a:lnTo>
                      <a:lnTo>
                        <a:pt x="2342" y="110"/>
                      </a:lnTo>
                      <a:lnTo>
                        <a:pt x="2332" y="122"/>
                      </a:lnTo>
                      <a:lnTo>
                        <a:pt x="2323" y="135"/>
                      </a:lnTo>
                      <a:lnTo>
                        <a:pt x="2315" y="148"/>
                      </a:lnTo>
                      <a:lnTo>
                        <a:pt x="2307" y="162"/>
                      </a:lnTo>
                      <a:lnTo>
                        <a:pt x="2300" y="176"/>
                      </a:lnTo>
                      <a:lnTo>
                        <a:pt x="2293" y="190"/>
                      </a:lnTo>
                      <a:lnTo>
                        <a:pt x="2288" y="206"/>
                      </a:lnTo>
                      <a:lnTo>
                        <a:pt x="2283" y="222"/>
                      </a:lnTo>
                      <a:lnTo>
                        <a:pt x="2278" y="239"/>
                      </a:lnTo>
                      <a:lnTo>
                        <a:pt x="2275" y="255"/>
                      </a:lnTo>
                      <a:lnTo>
                        <a:pt x="2272" y="273"/>
                      </a:lnTo>
                      <a:lnTo>
                        <a:pt x="2270" y="290"/>
                      </a:lnTo>
                      <a:lnTo>
                        <a:pt x="2269" y="309"/>
                      </a:lnTo>
                      <a:lnTo>
                        <a:pt x="2269" y="328"/>
                      </a:lnTo>
                      <a:lnTo>
                        <a:pt x="2269" y="346"/>
                      </a:lnTo>
                      <a:lnTo>
                        <a:pt x="2270" y="362"/>
                      </a:lnTo>
                      <a:lnTo>
                        <a:pt x="2272" y="380"/>
                      </a:lnTo>
                      <a:lnTo>
                        <a:pt x="2274" y="395"/>
                      </a:lnTo>
                      <a:lnTo>
                        <a:pt x="2277" y="412"/>
                      </a:lnTo>
                      <a:lnTo>
                        <a:pt x="2281" y="427"/>
                      </a:lnTo>
                      <a:lnTo>
                        <a:pt x="2285" y="441"/>
                      </a:lnTo>
                      <a:lnTo>
                        <a:pt x="2290" y="457"/>
                      </a:lnTo>
                      <a:lnTo>
                        <a:pt x="2295" y="470"/>
                      </a:lnTo>
                      <a:lnTo>
                        <a:pt x="2302" y="484"/>
                      </a:lnTo>
                      <a:lnTo>
                        <a:pt x="2309" y="497"/>
                      </a:lnTo>
                      <a:lnTo>
                        <a:pt x="2317" y="509"/>
                      </a:lnTo>
                      <a:lnTo>
                        <a:pt x="2325" y="522"/>
                      </a:lnTo>
                      <a:lnTo>
                        <a:pt x="2333" y="534"/>
                      </a:lnTo>
                      <a:lnTo>
                        <a:pt x="2343" y="544"/>
                      </a:lnTo>
                      <a:lnTo>
                        <a:pt x="2353" y="555"/>
                      </a:lnTo>
                      <a:lnTo>
                        <a:pt x="2363" y="565"/>
                      </a:lnTo>
                      <a:lnTo>
                        <a:pt x="2374" y="574"/>
                      </a:lnTo>
                      <a:lnTo>
                        <a:pt x="2386" y="583"/>
                      </a:lnTo>
                      <a:lnTo>
                        <a:pt x="2398" y="592"/>
                      </a:lnTo>
                      <a:lnTo>
                        <a:pt x="2411" y="599"/>
                      </a:lnTo>
                      <a:lnTo>
                        <a:pt x="2424" y="606"/>
                      </a:lnTo>
                      <a:lnTo>
                        <a:pt x="2438" y="612"/>
                      </a:lnTo>
                      <a:lnTo>
                        <a:pt x="2452" y="618"/>
                      </a:lnTo>
                      <a:lnTo>
                        <a:pt x="2467" y="623"/>
                      </a:lnTo>
                      <a:lnTo>
                        <a:pt x="2482" y="628"/>
                      </a:lnTo>
                      <a:lnTo>
                        <a:pt x="2499" y="632"/>
                      </a:lnTo>
                      <a:lnTo>
                        <a:pt x="2515" y="635"/>
                      </a:lnTo>
                      <a:lnTo>
                        <a:pt x="2532" y="637"/>
                      </a:lnTo>
                      <a:lnTo>
                        <a:pt x="2549" y="639"/>
                      </a:lnTo>
                      <a:lnTo>
                        <a:pt x="2567" y="640"/>
                      </a:lnTo>
                      <a:lnTo>
                        <a:pt x="2585" y="641"/>
                      </a:lnTo>
                      <a:lnTo>
                        <a:pt x="2612" y="640"/>
                      </a:lnTo>
                      <a:lnTo>
                        <a:pt x="2637" y="638"/>
                      </a:lnTo>
                      <a:lnTo>
                        <a:pt x="2661" y="635"/>
                      </a:lnTo>
                      <a:lnTo>
                        <a:pt x="2684" y="632"/>
                      </a:lnTo>
                      <a:lnTo>
                        <a:pt x="2702" y="628"/>
                      </a:lnTo>
                      <a:lnTo>
                        <a:pt x="2720" y="622"/>
                      </a:lnTo>
                      <a:lnTo>
                        <a:pt x="2734" y="617"/>
                      </a:lnTo>
                      <a:lnTo>
                        <a:pt x="2745" y="612"/>
                      </a:lnTo>
                      <a:lnTo>
                        <a:pt x="2727" y="523"/>
                      </a:lnTo>
                      <a:close/>
                      <a:moveTo>
                        <a:pt x="2058" y="10"/>
                      </a:moveTo>
                      <a:lnTo>
                        <a:pt x="2058" y="631"/>
                      </a:lnTo>
                      <a:lnTo>
                        <a:pt x="2171" y="631"/>
                      </a:lnTo>
                      <a:lnTo>
                        <a:pt x="2171" y="10"/>
                      </a:lnTo>
                      <a:lnTo>
                        <a:pt x="2058" y="10"/>
                      </a:lnTo>
                      <a:close/>
                      <a:moveTo>
                        <a:pt x="1776" y="631"/>
                      </a:moveTo>
                      <a:lnTo>
                        <a:pt x="1991" y="10"/>
                      </a:lnTo>
                      <a:lnTo>
                        <a:pt x="1871" y="10"/>
                      </a:lnTo>
                      <a:lnTo>
                        <a:pt x="1780" y="294"/>
                      </a:lnTo>
                      <a:lnTo>
                        <a:pt x="1771" y="322"/>
                      </a:lnTo>
                      <a:lnTo>
                        <a:pt x="1762" y="351"/>
                      </a:lnTo>
                      <a:lnTo>
                        <a:pt x="1754" y="379"/>
                      </a:lnTo>
                      <a:lnTo>
                        <a:pt x="1746" y="407"/>
                      </a:lnTo>
                      <a:lnTo>
                        <a:pt x="1738" y="435"/>
                      </a:lnTo>
                      <a:lnTo>
                        <a:pt x="1730" y="463"/>
                      </a:lnTo>
                      <a:lnTo>
                        <a:pt x="1724" y="491"/>
                      </a:lnTo>
                      <a:lnTo>
                        <a:pt x="1717" y="518"/>
                      </a:lnTo>
                      <a:lnTo>
                        <a:pt x="1715" y="518"/>
                      </a:lnTo>
                      <a:lnTo>
                        <a:pt x="1709" y="491"/>
                      </a:lnTo>
                      <a:lnTo>
                        <a:pt x="1702" y="462"/>
                      </a:lnTo>
                      <a:lnTo>
                        <a:pt x="1695" y="434"/>
                      </a:lnTo>
                      <a:lnTo>
                        <a:pt x="1688" y="406"/>
                      </a:lnTo>
                      <a:lnTo>
                        <a:pt x="1680" y="379"/>
                      </a:lnTo>
                      <a:lnTo>
                        <a:pt x="1672" y="350"/>
                      </a:lnTo>
                      <a:lnTo>
                        <a:pt x="1663" y="321"/>
                      </a:lnTo>
                      <a:lnTo>
                        <a:pt x="1654" y="292"/>
                      </a:lnTo>
                      <a:lnTo>
                        <a:pt x="1570" y="10"/>
                      </a:lnTo>
                      <a:lnTo>
                        <a:pt x="1447" y="10"/>
                      </a:lnTo>
                      <a:lnTo>
                        <a:pt x="1647" y="631"/>
                      </a:lnTo>
                      <a:lnTo>
                        <a:pt x="1776" y="631"/>
                      </a:lnTo>
                      <a:close/>
                      <a:moveTo>
                        <a:pt x="1090" y="97"/>
                      </a:moveTo>
                      <a:lnTo>
                        <a:pt x="1101" y="95"/>
                      </a:lnTo>
                      <a:lnTo>
                        <a:pt x="1117" y="93"/>
                      </a:lnTo>
                      <a:lnTo>
                        <a:pt x="1136" y="92"/>
                      </a:lnTo>
                      <a:lnTo>
                        <a:pt x="1161" y="91"/>
                      </a:lnTo>
                      <a:lnTo>
                        <a:pt x="1174" y="92"/>
                      </a:lnTo>
                      <a:lnTo>
                        <a:pt x="1187" y="93"/>
                      </a:lnTo>
                      <a:lnTo>
                        <a:pt x="1199" y="95"/>
                      </a:lnTo>
                      <a:lnTo>
                        <a:pt x="1210" y="97"/>
                      </a:lnTo>
                      <a:lnTo>
                        <a:pt x="1222" y="100"/>
                      </a:lnTo>
                      <a:lnTo>
                        <a:pt x="1231" y="105"/>
                      </a:lnTo>
                      <a:lnTo>
                        <a:pt x="1240" y="109"/>
                      </a:lnTo>
                      <a:lnTo>
                        <a:pt x="1248" y="115"/>
                      </a:lnTo>
                      <a:lnTo>
                        <a:pt x="1256" y="121"/>
                      </a:lnTo>
                      <a:lnTo>
                        <a:pt x="1263" y="130"/>
                      </a:lnTo>
                      <a:lnTo>
                        <a:pt x="1268" y="137"/>
                      </a:lnTo>
                      <a:lnTo>
                        <a:pt x="1273" y="146"/>
                      </a:lnTo>
                      <a:lnTo>
                        <a:pt x="1277" y="156"/>
                      </a:lnTo>
                      <a:lnTo>
                        <a:pt x="1279" y="167"/>
                      </a:lnTo>
                      <a:lnTo>
                        <a:pt x="1281" y="178"/>
                      </a:lnTo>
                      <a:lnTo>
                        <a:pt x="1281" y="190"/>
                      </a:lnTo>
                      <a:lnTo>
                        <a:pt x="1281" y="202"/>
                      </a:lnTo>
                      <a:lnTo>
                        <a:pt x="1279" y="212"/>
                      </a:lnTo>
                      <a:lnTo>
                        <a:pt x="1277" y="222"/>
                      </a:lnTo>
                      <a:lnTo>
                        <a:pt x="1273" y="232"/>
                      </a:lnTo>
                      <a:lnTo>
                        <a:pt x="1268" y="242"/>
                      </a:lnTo>
                      <a:lnTo>
                        <a:pt x="1263" y="250"/>
                      </a:lnTo>
                      <a:lnTo>
                        <a:pt x="1255" y="257"/>
                      </a:lnTo>
                      <a:lnTo>
                        <a:pt x="1248" y="264"/>
                      </a:lnTo>
                      <a:lnTo>
                        <a:pt x="1240" y="271"/>
                      </a:lnTo>
                      <a:lnTo>
                        <a:pt x="1231" y="277"/>
                      </a:lnTo>
                      <a:lnTo>
                        <a:pt x="1221" y="281"/>
                      </a:lnTo>
                      <a:lnTo>
                        <a:pt x="1209" y="285"/>
                      </a:lnTo>
                      <a:lnTo>
                        <a:pt x="1197" y="288"/>
                      </a:lnTo>
                      <a:lnTo>
                        <a:pt x="1185" y="291"/>
                      </a:lnTo>
                      <a:lnTo>
                        <a:pt x="1171" y="292"/>
                      </a:lnTo>
                      <a:lnTo>
                        <a:pt x="1158" y="292"/>
                      </a:lnTo>
                      <a:lnTo>
                        <a:pt x="1090" y="292"/>
                      </a:lnTo>
                      <a:lnTo>
                        <a:pt x="1090" y="97"/>
                      </a:lnTo>
                      <a:close/>
                      <a:moveTo>
                        <a:pt x="978" y="631"/>
                      </a:moveTo>
                      <a:lnTo>
                        <a:pt x="1090" y="631"/>
                      </a:lnTo>
                      <a:lnTo>
                        <a:pt x="1090" y="375"/>
                      </a:lnTo>
                      <a:lnTo>
                        <a:pt x="1148" y="375"/>
                      </a:lnTo>
                      <a:lnTo>
                        <a:pt x="1159" y="377"/>
                      </a:lnTo>
                      <a:lnTo>
                        <a:pt x="1170" y="378"/>
                      </a:lnTo>
                      <a:lnTo>
                        <a:pt x="1180" y="380"/>
                      </a:lnTo>
                      <a:lnTo>
                        <a:pt x="1190" y="382"/>
                      </a:lnTo>
                      <a:lnTo>
                        <a:pt x="1198" y="385"/>
                      </a:lnTo>
                      <a:lnTo>
                        <a:pt x="1206" y="389"/>
                      </a:lnTo>
                      <a:lnTo>
                        <a:pt x="1213" y="394"/>
                      </a:lnTo>
                      <a:lnTo>
                        <a:pt x="1221" y="400"/>
                      </a:lnTo>
                      <a:lnTo>
                        <a:pt x="1227" y="407"/>
                      </a:lnTo>
                      <a:lnTo>
                        <a:pt x="1233" y="415"/>
                      </a:lnTo>
                      <a:lnTo>
                        <a:pt x="1238" y="424"/>
                      </a:lnTo>
                      <a:lnTo>
                        <a:pt x="1243" y="433"/>
                      </a:lnTo>
                      <a:lnTo>
                        <a:pt x="1247" y="444"/>
                      </a:lnTo>
                      <a:lnTo>
                        <a:pt x="1251" y="457"/>
                      </a:lnTo>
                      <a:lnTo>
                        <a:pt x="1255" y="470"/>
                      </a:lnTo>
                      <a:lnTo>
                        <a:pt x="1259" y="485"/>
                      </a:lnTo>
                      <a:lnTo>
                        <a:pt x="1272" y="537"/>
                      </a:lnTo>
                      <a:lnTo>
                        <a:pt x="1283" y="579"/>
                      </a:lnTo>
                      <a:lnTo>
                        <a:pt x="1288" y="597"/>
                      </a:lnTo>
                      <a:lnTo>
                        <a:pt x="1292" y="611"/>
                      </a:lnTo>
                      <a:lnTo>
                        <a:pt x="1297" y="622"/>
                      </a:lnTo>
                      <a:lnTo>
                        <a:pt x="1301" y="631"/>
                      </a:lnTo>
                      <a:lnTo>
                        <a:pt x="1417" y="631"/>
                      </a:lnTo>
                      <a:lnTo>
                        <a:pt x="1413" y="619"/>
                      </a:lnTo>
                      <a:lnTo>
                        <a:pt x="1406" y="605"/>
                      </a:lnTo>
                      <a:lnTo>
                        <a:pt x="1401" y="585"/>
                      </a:lnTo>
                      <a:lnTo>
                        <a:pt x="1395" y="565"/>
                      </a:lnTo>
                      <a:lnTo>
                        <a:pt x="1389" y="540"/>
                      </a:lnTo>
                      <a:lnTo>
                        <a:pt x="1382" y="514"/>
                      </a:lnTo>
                      <a:lnTo>
                        <a:pt x="1376" y="487"/>
                      </a:lnTo>
                      <a:lnTo>
                        <a:pt x="1368" y="458"/>
                      </a:lnTo>
                      <a:lnTo>
                        <a:pt x="1362" y="436"/>
                      </a:lnTo>
                      <a:lnTo>
                        <a:pt x="1354" y="416"/>
                      </a:lnTo>
                      <a:lnTo>
                        <a:pt x="1346" y="398"/>
                      </a:lnTo>
                      <a:lnTo>
                        <a:pt x="1336" y="382"/>
                      </a:lnTo>
                      <a:lnTo>
                        <a:pt x="1330" y="374"/>
                      </a:lnTo>
                      <a:lnTo>
                        <a:pt x="1324" y="367"/>
                      </a:lnTo>
                      <a:lnTo>
                        <a:pt x="1318" y="361"/>
                      </a:lnTo>
                      <a:lnTo>
                        <a:pt x="1312" y="355"/>
                      </a:lnTo>
                      <a:lnTo>
                        <a:pt x="1305" y="350"/>
                      </a:lnTo>
                      <a:lnTo>
                        <a:pt x="1298" y="346"/>
                      </a:lnTo>
                      <a:lnTo>
                        <a:pt x="1290" y="342"/>
                      </a:lnTo>
                      <a:lnTo>
                        <a:pt x="1282" y="337"/>
                      </a:lnTo>
                      <a:lnTo>
                        <a:pt x="1282" y="335"/>
                      </a:lnTo>
                      <a:lnTo>
                        <a:pt x="1292" y="330"/>
                      </a:lnTo>
                      <a:lnTo>
                        <a:pt x="1304" y="326"/>
                      </a:lnTo>
                      <a:lnTo>
                        <a:pt x="1314" y="320"/>
                      </a:lnTo>
                      <a:lnTo>
                        <a:pt x="1324" y="314"/>
                      </a:lnTo>
                      <a:lnTo>
                        <a:pt x="1334" y="306"/>
                      </a:lnTo>
                      <a:lnTo>
                        <a:pt x="1343" y="298"/>
                      </a:lnTo>
                      <a:lnTo>
                        <a:pt x="1352" y="289"/>
                      </a:lnTo>
                      <a:lnTo>
                        <a:pt x="1360" y="280"/>
                      </a:lnTo>
                      <a:lnTo>
                        <a:pt x="1367" y="270"/>
                      </a:lnTo>
                      <a:lnTo>
                        <a:pt x="1374" y="258"/>
                      </a:lnTo>
                      <a:lnTo>
                        <a:pt x="1380" y="247"/>
                      </a:lnTo>
                      <a:lnTo>
                        <a:pt x="1385" y="235"/>
                      </a:lnTo>
                      <a:lnTo>
                        <a:pt x="1389" y="222"/>
                      </a:lnTo>
                      <a:lnTo>
                        <a:pt x="1392" y="209"/>
                      </a:lnTo>
                      <a:lnTo>
                        <a:pt x="1394" y="194"/>
                      </a:lnTo>
                      <a:lnTo>
                        <a:pt x="1394" y="180"/>
                      </a:lnTo>
                      <a:lnTo>
                        <a:pt x="1393" y="160"/>
                      </a:lnTo>
                      <a:lnTo>
                        <a:pt x="1391" y="142"/>
                      </a:lnTo>
                      <a:lnTo>
                        <a:pt x="1386" y="124"/>
                      </a:lnTo>
                      <a:lnTo>
                        <a:pt x="1381" y="108"/>
                      </a:lnTo>
                      <a:lnTo>
                        <a:pt x="1373" y="94"/>
                      </a:lnTo>
                      <a:lnTo>
                        <a:pt x="1363" y="79"/>
                      </a:lnTo>
                      <a:lnTo>
                        <a:pt x="1353" y="67"/>
                      </a:lnTo>
                      <a:lnTo>
                        <a:pt x="1341" y="56"/>
                      </a:lnTo>
                      <a:lnTo>
                        <a:pt x="1333" y="49"/>
                      </a:lnTo>
                      <a:lnTo>
                        <a:pt x="1324" y="43"/>
                      </a:lnTo>
                      <a:lnTo>
                        <a:pt x="1315" y="38"/>
                      </a:lnTo>
                      <a:lnTo>
                        <a:pt x="1306" y="33"/>
                      </a:lnTo>
                      <a:lnTo>
                        <a:pt x="1296" y="28"/>
                      </a:lnTo>
                      <a:lnTo>
                        <a:pt x="1285" y="24"/>
                      </a:lnTo>
                      <a:lnTo>
                        <a:pt x="1275" y="21"/>
                      </a:lnTo>
                      <a:lnTo>
                        <a:pt x="1263" y="17"/>
                      </a:lnTo>
                      <a:lnTo>
                        <a:pt x="1238" y="12"/>
                      </a:lnTo>
                      <a:lnTo>
                        <a:pt x="1211" y="8"/>
                      </a:lnTo>
                      <a:lnTo>
                        <a:pt x="1181" y="6"/>
                      </a:lnTo>
                      <a:lnTo>
                        <a:pt x="1150" y="5"/>
                      </a:lnTo>
                      <a:lnTo>
                        <a:pt x="1125" y="5"/>
                      </a:lnTo>
                      <a:lnTo>
                        <a:pt x="1101" y="6"/>
                      </a:lnTo>
                      <a:lnTo>
                        <a:pt x="1078" y="7"/>
                      </a:lnTo>
                      <a:lnTo>
                        <a:pt x="1055" y="9"/>
                      </a:lnTo>
                      <a:lnTo>
                        <a:pt x="1034" y="11"/>
                      </a:lnTo>
                      <a:lnTo>
                        <a:pt x="1014" y="13"/>
                      </a:lnTo>
                      <a:lnTo>
                        <a:pt x="995" y="15"/>
                      </a:lnTo>
                      <a:lnTo>
                        <a:pt x="978" y="19"/>
                      </a:lnTo>
                      <a:lnTo>
                        <a:pt x="978" y="631"/>
                      </a:lnTo>
                      <a:close/>
                      <a:moveTo>
                        <a:pt x="852" y="263"/>
                      </a:moveTo>
                      <a:lnTo>
                        <a:pt x="617" y="263"/>
                      </a:lnTo>
                      <a:lnTo>
                        <a:pt x="617" y="104"/>
                      </a:lnTo>
                      <a:lnTo>
                        <a:pt x="865" y="104"/>
                      </a:lnTo>
                      <a:lnTo>
                        <a:pt x="865" y="10"/>
                      </a:lnTo>
                      <a:lnTo>
                        <a:pt x="504" y="10"/>
                      </a:lnTo>
                      <a:lnTo>
                        <a:pt x="504" y="631"/>
                      </a:lnTo>
                      <a:lnTo>
                        <a:pt x="879" y="631"/>
                      </a:lnTo>
                      <a:lnTo>
                        <a:pt x="879" y="537"/>
                      </a:lnTo>
                      <a:lnTo>
                        <a:pt x="617" y="537"/>
                      </a:lnTo>
                      <a:lnTo>
                        <a:pt x="617" y="355"/>
                      </a:lnTo>
                      <a:lnTo>
                        <a:pt x="852" y="355"/>
                      </a:lnTo>
                      <a:lnTo>
                        <a:pt x="852" y="263"/>
                      </a:lnTo>
                      <a:close/>
                      <a:moveTo>
                        <a:pt x="0" y="601"/>
                      </a:moveTo>
                      <a:lnTo>
                        <a:pt x="14" y="609"/>
                      </a:lnTo>
                      <a:lnTo>
                        <a:pt x="32" y="616"/>
                      </a:lnTo>
                      <a:lnTo>
                        <a:pt x="50" y="622"/>
                      </a:lnTo>
                      <a:lnTo>
                        <a:pt x="72" y="629"/>
                      </a:lnTo>
                      <a:lnTo>
                        <a:pt x="94" y="634"/>
                      </a:lnTo>
                      <a:lnTo>
                        <a:pt x="118" y="637"/>
                      </a:lnTo>
                      <a:lnTo>
                        <a:pt x="143" y="640"/>
                      </a:lnTo>
                      <a:lnTo>
                        <a:pt x="167" y="641"/>
                      </a:lnTo>
                      <a:lnTo>
                        <a:pt x="196" y="640"/>
                      </a:lnTo>
                      <a:lnTo>
                        <a:pt x="224" y="637"/>
                      </a:lnTo>
                      <a:lnTo>
                        <a:pt x="236" y="635"/>
                      </a:lnTo>
                      <a:lnTo>
                        <a:pt x="248" y="632"/>
                      </a:lnTo>
                      <a:lnTo>
                        <a:pt x="261" y="629"/>
                      </a:lnTo>
                      <a:lnTo>
                        <a:pt x="272" y="625"/>
                      </a:lnTo>
                      <a:lnTo>
                        <a:pt x="282" y="621"/>
                      </a:lnTo>
                      <a:lnTo>
                        <a:pt x="293" y="617"/>
                      </a:lnTo>
                      <a:lnTo>
                        <a:pt x="303" y="613"/>
                      </a:lnTo>
                      <a:lnTo>
                        <a:pt x="312" y="608"/>
                      </a:lnTo>
                      <a:lnTo>
                        <a:pt x="321" y="603"/>
                      </a:lnTo>
                      <a:lnTo>
                        <a:pt x="330" y="597"/>
                      </a:lnTo>
                      <a:lnTo>
                        <a:pt x="338" y="591"/>
                      </a:lnTo>
                      <a:lnTo>
                        <a:pt x="345" y="584"/>
                      </a:lnTo>
                      <a:lnTo>
                        <a:pt x="352" y="578"/>
                      </a:lnTo>
                      <a:lnTo>
                        <a:pt x="358" y="571"/>
                      </a:lnTo>
                      <a:lnTo>
                        <a:pt x="365" y="564"/>
                      </a:lnTo>
                      <a:lnTo>
                        <a:pt x="371" y="557"/>
                      </a:lnTo>
                      <a:lnTo>
                        <a:pt x="380" y="541"/>
                      </a:lnTo>
                      <a:lnTo>
                        <a:pt x="388" y="526"/>
                      </a:lnTo>
                      <a:lnTo>
                        <a:pt x="394" y="508"/>
                      </a:lnTo>
                      <a:lnTo>
                        <a:pt x="400" y="491"/>
                      </a:lnTo>
                      <a:lnTo>
                        <a:pt x="402" y="472"/>
                      </a:lnTo>
                      <a:lnTo>
                        <a:pt x="403" y="454"/>
                      </a:lnTo>
                      <a:lnTo>
                        <a:pt x="402" y="437"/>
                      </a:lnTo>
                      <a:lnTo>
                        <a:pt x="401" y="422"/>
                      </a:lnTo>
                      <a:lnTo>
                        <a:pt x="397" y="407"/>
                      </a:lnTo>
                      <a:lnTo>
                        <a:pt x="393" y="393"/>
                      </a:lnTo>
                      <a:lnTo>
                        <a:pt x="387" y="380"/>
                      </a:lnTo>
                      <a:lnTo>
                        <a:pt x="381" y="367"/>
                      </a:lnTo>
                      <a:lnTo>
                        <a:pt x="373" y="355"/>
                      </a:lnTo>
                      <a:lnTo>
                        <a:pt x="364" y="344"/>
                      </a:lnTo>
                      <a:lnTo>
                        <a:pt x="353" y="332"/>
                      </a:lnTo>
                      <a:lnTo>
                        <a:pt x="341" y="322"/>
                      </a:lnTo>
                      <a:lnTo>
                        <a:pt x="328" y="313"/>
                      </a:lnTo>
                      <a:lnTo>
                        <a:pt x="313" y="303"/>
                      </a:lnTo>
                      <a:lnTo>
                        <a:pt x="298" y="294"/>
                      </a:lnTo>
                      <a:lnTo>
                        <a:pt x="281" y="286"/>
                      </a:lnTo>
                      <a:lnTo>
                        <a:pt x="263" y="278"/>
                      </a:lnTo>
                      <a:lnTo>
                        <a:pt x="243" y="270"/>
                      </a:lnTo>
                      <a:lnTo>
                        <a:pt x="215" y="258"/>
                      </a:lnTo>
                      <a:lnTo>
                        <a:pt x="190" y="247"/>
                      </a:lnTo>
                      <a:lnTo>
                        <a:pt x="179" y="242"/>
                      </a:lnTo>
                      <a:lnTo>
                        <a:pt x="169" y="236"/>
                      </a:lnTo>
                      <a:lnTo>
                        <a:pt x="161" y="230"/>
                      </a:lnTo>
                      <a:lnTo>
                        <a:pt x="153" y="224"/>
                      </a:lnTo>
                      <a:lnTo>
                        <a:pt x="146" y="219"/>
                      </a:lnTo>
                      <a:lnTo>
                        <a:pt x="141" y="213"/>
                      </a:lnTo>
                      <a:lnTo>
                        <a:pt x="135" y="206"/>
                      </a:lnTo>
                      <a:lnTo>
                        <a:pt x="131" y="200"/>
                      </a:lnTo>
                      <a:lnTo>
                        <a:pt x="128" y="192"/>
                      </a:lnTo>
                      <a:lnTo>
                        <a:pt x="126" y="184"/>
                      </a:lnTo>
                      <a:lnTo>
                        <a:pt x="125" y="177"/>
                      </a:lnTo>
                      <a:lnTo>
                        <a:pt x="125" y="168"/>
                      </a:lnTo>
                      <a:lnTo>
                        <a:pt x="125" y="162"/>
                      </a:lnTo>
                      <a:lnTo>
                        <a:pt x="126" y="154"/>
                      </a:lnTo>
                      <a:lnTo>
                        <a:pt x="128" y="147"/>
                      </a:lnTo>
                      <a:lnTo>
                        <a:pt x="130" y="141"/>
                      </a:lnTo>
                      <a:lnTo>
                        <a:pt x="134" y="135"/>
                      </a:lnTo>
                      <a:lnTo>
                        <a:pt x="139" y="129"/>
                      </a:lnTo>
                      <a:lnTo>
                        <a:pt x="143" y="122"/>
                      </a:lnTo>
                      <a:lnTo>
                        <a:pt x="149" y="117"/>
                      </a:lnTo>
                      <a:lnTo>
                        <a:pt x="156" y="112"/>
                      </a:lnTo>
                      <a:lnTo>
                        <a:pt x="163" y="107"/>
                      </a:lnTo>
                      <a:lnTo>
                        <a:pt x="171" y="103"/>
                      </a:lnTo>
                      <a:lnTo>
                        <a:pt x="181" y="100"/>
                      </a:lnTo>
                      <a:lnTo>
                        <a:pt x="191" y="97"/>
                      </a:lnTo>
                      <a:lnTo>
                        <a:pt x="202" y="95"/>
                      </a:lnTo>
                      <a:lnTo>
                        <a:pt x="215" y="94"/>
                      </a:lnTo>
                      <a:lnTo>
                        <a:pt x="227" y="94"/>
                      </a:lnTo>
                      <a:lnTo>
                        <a:pt x="248" y="94"/>
                      </a:lnTo>
                      <a:lnTo>
                        <a:pt x="268" y="96"/>
                      </a:lnTo>
                      <a:lnTo>
                        <a:pt x="285" y="100"/>
                      </a:lnTo>
                      <a:lnTo>
                        <a:pt x="302" y="104"/>
                      </a:lnTo>
                      <a:lnTo>
                        <a:pt x="317" y="108"/>
                      </a:lnTo>
                      <a:lnTo>
                        <a:pt x="331" y="113"/>
                      </a:lnTo>
                      <a:lnTo>
                        <a:pt x="342" y="118"/>
                      </a:lnTo>
                      <a:lnTo>
                        <a:pt x="351" y="122"/>
                      </a:lnTo>
                      <a:lnTo>
                        <a:pt x="378" y="31"/>
                      </a:lnTo>
                      <a:lnTo>
                        <a:pt x="366" y="25"/>
                      </a:lnTo>
                      <a:lnTo>
                        <a:pt x="350" y="20"/>
                      </a:lnTo>
                      <a:lnTo>
                        <a:pt x="335" y="14"/>
                      </a:lnTo>
                      <a:lnTo>
                        <a:pt x="316" y="9"/>
                      </a:lnTo>
                      <a:lnTo>
                        <a:pt x="298" y="6"/>
                      </a:lnTo>
                      <a:lnTo>
                        <a:pt x="276" y="3"/>
                      </a:lnTo>
                      <a:lnTo>
                        <a:pt x="254" y="1"/>
                      </a:lnTo>
                      <a:lnTo>
                        <a:pt x="229" y="0"/>
                      </a:lnTo>
                      <a:lnTo>
                        <a:pt x="204" y="1"/>
                      </a:lnTo>
                      <a:lnTo>
                        <a:pt x="182" y="4"/>
                      </a:lnTo>
                      <a:lnTo>
                        <a:pt x="159" y="8"/>
                      </a:lnTo>
                      <a:lnTo>
                        <a:pt x="139" y="14"/>
                      </a:lnTo>
                      <a:lnTo>
                        <a:pt x="119" y="22"/>
                      </a:lnTo>
                      <a:lnTo>
                        <a:pt x="101" y="30"/>
                      </a:lnTo>
                      <a:lnTo>
                        <a:pt x="84" y="40"/>
                      </a:lnTo>
                      <a:lnTo>
                        <a:pt x="70" y="51"/>
                      </a:lnTo>
                      <a:lnTo>
                        <a:pt x="56" y="64"/>
                      </a:lnTo>
                      <a:lnTo>
                        <a:pt x="44" y="77"/>
                      </a:lnTo>
                      <a:lnTo>
                        <a:pt x="34" y="93"/>
                      </a:lnTo>
                      <a:lnTo>
                        <a:pt x="26" y="108"/>
                      </a:lnTo>
                      <a:lnTo>
                        <a:pt x="18" y="124"/>
                      </a:lnTo>
                      <a:lnTo>
                        <a:pt x="14" y="142"/>
                      </a:lnTo>
                      <a:lnTo>
                        <a:pt x="11" y="159"/>
                      </a:lnTo>
                      <a:lnTo>
                        <a:pt x="10" y="179"/>
                      </a:lnTo>
                      <a:lnTo>
                        <a:pt x="11" y="194"/>
                      </a:lnTo>
                      <a:lnTo>
                        <a:pt x="13" y="211"/>
                      </a:lnTo>
                      <a:lnTo>
                        <a:pt x="16" y="225"/>
                      </a:lnTo>
                      <a:lnTo>
                        <a:pt x="21" y="240"/>
                      </a:lnTo>
                      <a:lnTo>
                        <a:pt x="29" y="253"/>
                      </a:lnTo>
                      <a:lnTo>
                        <a:pt x="36" y="265"/>
                      </a:lnTo>
                      <a:lnTo>
                        <a:pt x="45" y="277"/>
                      </a:lnTo>
                      <a:lnTo>
                        <a:pt x="55" y="288"/>
                      </a:lnTo>
                      <a:lnTo>
                        <a:pt x="67" y="299"/>
                      </a:lnTo>
                      <a:lnTo>
                        <a:pt x="80" y="310"/>
                      </a:lnTo>
                      <a:lnTo>
                        <a:pt x="93" y="319"/>
                      </a:lnTo>
                      <a:lnTo>
                        <a:pt x="109" y="328"/>
                      </a:lnTo>
                      <a:lnTo>
                        <a:pt x="124" y="336"/>
                      </a:lnTo>
                      <a:lnTo>
                        <a:pt x="142" y="345"/>
                      </a:lnTo>
                      <a:lnTo>
                        <a:pt x="159" y="352"/>
                      </a:lnTo>
                      <a:lnTo>
                        <a:pt x="178" y="359"/>
                      </a:lnTo>
                      <a:lnTo>
                        <a:pt x="205" y="369"/>
                      </a:lnTo>
                      <a:lnTo>
                        <a:pt x="228" y="381"/>
                      </a:lnTo>
                      <a:lnTo>
                        <a:pt x="238" y="386"/>
                      </a:lnTo>
                      <a:lnTo>
                        <a:pt x="247" y="392"/>
                      </a:lnTo>
                      <a:lnTo>
                        <a:pt x="255" y="397"/>
                      </a:lnTo>
                      <a:lnTo>
                        <a:pt x="262" y="403"/>
                      </a:lnTo>
                      <a:lnTo>
                        <a:pt x="268" y="409"/>
                      </a:lnTo>
                      <a:lnTo>
                        <a:pt x="273" y="417"/>
                      </a:lnTo>
                      <a:lnTo>
                        <a:pt x="278" y="423"/>
                      </a:lnTo>
                      <a:lnTo>
                        <a:pt x="281" y="430"/>
                      </a:lnTo>
                      <a:lnTo>
                        <a:pt x="284" y="437"/>
                      </a:lnTo>
                      <a:lnTo>
                        <a:pt x="287" y="445"/>
                      </a:lnTo>
                      <a:lnTo>
                        <a:pt x="288" y="454"/>
                      </a:lnTo>
                      <a:lnTo>
                        <a:pt x="288" y="462"/>
                      </a:lnTo>
                      <a:lnTo>
                        <a:pt x="288" y="471"/>
                      </a:lnTo>
                      <a:lnTo>
                        <a:pt x="285" y="480"/>
                      </a:lnTo>
                      <a:lnTo>
                        <a:pt x="283" y="489"/>
                      </a:lnTo>
                      <a:lnTo>
                        <a:pt x="280" y="497"/>
                      </a:lnTo>
                      <a:lnTo>
                        <a:pt x="276" y="504"/>
                      </a:lnTo>
                      <a:lnTo>
                        <a:pt x="271" y="511"/>
                      </a:lnTo>
                      <a:lnTo>
                        <a:pt x="265" y="517"/>
                      </a:lnTo>
                      <a:lnTo>
                        <a:pt x="259" y="524"/>
                      </a:lnTo>
                      <a:lnTo>
                        <a:pt x="251" y="529"/>
                      </a:lnTo>
                      <a:lnTo>
                        <a:pt x="242" y="533"/>
                      </a:lnTo>
                      <a:lnTo>
                        <a:pt x="233" y="537"/>
                      </a:lnTo>
                      <a:lnTo>
                        <a:pt x="223" y="540"/>
                      </a:lnTo>
                      <a:lnTo>
                        <a:pt x="213" y="543"/>
                      </a:lnTo>
                      <a:lnTo>
                        <a:pt x="200" y="545"/>
                      </a:lnTo>
                      <a:lnTo>
                        <a:pt x="188" y="546"/>
                      </a:lnTo>
                      <a:lnTo>
                        <a:pt x="175" y="546"/>
                      </a:lnTo>
                      <a:lnTo>
                        <a:pt x="154" y="546"/>
                      </a:lnTo>
                      <a:lnTo>
                        <a:pt x="132" y="543"/>
                      </a:lnTo>
                      <a:lnTo>
                        <a:pt x="112" y="540"/>
                      </a:lnTo>
                      <a:lnTo>
                        <a:pt x="92" y="535"/>
                      </a:lnTo>
                      <a:lnTo>
                        <a:pt x="74" y="529"/>
                      </a:lnTo>
                      <a:lnTo>
                        <a:pt x="56" y="523"/>
                      </a:lnTo>
                      <a:lnTo>
                        <a:pt x="40" y="514"/>
                      </a:lnTo>
                      <a:lnTo>
                        <a:pt x="26" y="507"/>
                      </a:lnTo>
                      <a:lnTo>
                        <a:pt x="0" y="601"/>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latin typeface="Myriad Pro"/>
                  </a:endParaRPr>
                </a:p>
              </p:txBody>
            </p:sp>
            <p:sp>
              <p:nvSpPr>
                <p:cNvPr id="36" name="Freeform 35"/>
                <p:cNvSpPr>
                  <a:spLocks noEditPoints="1"/>
                </p:cNvSpPr>
                <p:nvPr/>
              </p:nvSpPr>
              <p:spPr bwMode="auto">
                <a:xfrm>
                  <a:off x="656520" y="250031"/>
                  <a:ext cx="780730" cy="84203"/>
                </a:xfrm>
                <a:custGeom>
                  <a:avLst/>
                  <a:gdLst/>
                  <a:ahLst/>
                  <a:cxnLst>
                    <a:cxn ang="0">
                      <a:pos x="5506" y="10"/>
                    </a:cxn>
                    <a:cxn ang="0">
                      <a:pos x="5169" y="544"/>
                    </a:cxn>
                    <a:cxn ang="0">
                      <a:pos x="5029" y="477"/>
                    </a:cxn>
                    <a:cxn ang="0">
                      <a:pos x="4982" y="270"/>
                    </a:cxn>
                    <a:cxn ang="0">
                      <a:pos x="5063" y="133"/>
                    </a:cxn>
                    <a:cxn ang="0">
                      <a:pos x="5293" y="109"/>
                    </a:cxn>
                    <a:cxn ang="0">
                      <a:pos x="5122" y="6"/>
                    </a:cxn>
                    <a:cxn ang="0">
                      <a:pos x="4924" y="122"/>
                    </a:cxn>
                    <a:cxn ang="0">
                      <a:pos x="4861" y="362"/>
                    </a:cxn>
                    <a:cxn ang="0">
                      <a:pos x="4955" y="565"/>
                    </a:cxn>
                    <a:cxn ang="0">
                      <a:pos x="5175" y="641"/>
                    </a:cxn>
                    <a:cxn ang="0">
                      <a:pos x="4373" y="269"/>
                    </a:cxn>
                    <a:cxn ang="0">
                      <a:pos x="4761" y="631"/>
                    </a:cxn>
                    <a:cxn ang="0">
                      <a:pos x="4630" y="407"/>
                    </a:cxn>
                    <a:cxn ang="0">
                      <a:pos x="3905" y="100"/>
                    </a:cxn>
                    <a:cxn ang="0">
                      <a:pos x="3809" y="456"/>
                    </a:cxn>
                    <a:cxn ang="0">
                      <a:pos x="3020" y="10"/>
                    </a:cxn>
                    <a:cxn ang="0">
                      <a:pos x="2324" y="528"/>
                    </a:cxn>
                    <a:cxn ang="0">
                      <a:pos x="2455" y="633"/>
                    </a:cxn>
                    <a:cxn ang="0">
                      <a:pos x="2663" y="610"/>
                    </a:cxn>
                    <a:cxn ang="0">
                      <a:pos x="2767" y="461"/>
                    </a:cxn>
                    <a:cxn ang="0">
                      <a:pos x="2644" y="481"/>
                    </a:cxn>
                    <a:cxn ang="0">
                      <a:pos x="2470" y="533"/>
                    </a:cxn>
                    <a:cxn ang="0">
                      <a:pos x="1803" y="609"/>
                    </a:cxn>
                    <a:cxn ang="0">
                      <a:pos x="2082" y="617"/>
                    </a:cxn>
                    <a:cxn ang="0">
                      <a:pos x="2191" y="472"/>
                    </a:cxn>
                    <a:cxn ang="0">
                      <a:pos x="2070" y="286"/>
                    </a:cxn>
                    <a:cxn ang="0">
                      <a:pos x="1914" y="177"/>
                    </a:cxn>
                    <a:cxn ang="0">
                      <a:pos x="1991" y="95"/>
                    </a:cxn>
                    <a:cxn ang="0">
                      <a:pos x="2106" y="9"/>
                    </a:cxn>
                    <a:cxn ang="0">
                      <a:pos x="1823" y="93"/>
                    </a:cxn>
                    <a:cxn ang="0">
                      <a:pos x="1869" y="310"/>
                    </a:cxn>
                    <a:cxn ang="0">
                      <a:pos x="2067" y="423"/>
                    </a:cxn>
                    <a:cxn ang="0">
                      <a:pos x="2031" y="533"/>
                    </a:cxn>
                    <a:cxn ang="0">
                      <a:pos x="1789" y="601"/>
                    </a:cxn>
                    <a:cxn ang="0">
                      <a:pos x="1348" y="251"/>
                    </a:cxn>
                    <a:cxn ang="0">
                      <a:pos x="1587" y="422"/>
                    </a:cxn>
                    <a:cxn ang="0">
                      <a:pos x="1300" y="631"/>
                    </a:cxn>
                    <a:cxn ang="0">
                      <a:pos x="679" y="482"/>
                    </a:cxn>
                    <a:cxn ang="0">
                      <a:pos x="668" y="177"/>
                    </a:cxn>
                    <a:cxn ang="0">
                      <a:pos x="807" y="91"/>
                    </a:cxn>
                    <a:cxn ang="0">
                      <a:pos x="944" y="177"/>
                    </a:cxn>
                    <a:cxn ang="0">
                      <a:pos x="933" y="482"/>
                    </a:cxn>
                    <a:cxn ang="0">
                      <a:pos x="804" y="550"/>
                    </a:cxn>
                    <a:cxn ang="0">
                      <a:pos x="993" y="575"/>
                    </a:cxn>
                    <a:cxn ang="0">
                      <a:pos x="1094" y="370"/>
                    </a:cxn>
                    <a:cxn ang="0">
                      <a:pos x="1054" y="137"/>
                    </a:cxn>
                    <a:cxn ang="0">
                      <a:pos x="890" y="9"/>
                    </a:cxn>
                    <a:cxn ang="0">
                      <a:pos x="665" y="37"/>
                    </a:cxn>
                    <a:cxn ang="0">
                      <a:pos x="531" y="209"/>
                    </a:cxn>
                    <a:cxn ang="0">
                      <a:pos x="535" y="452"/>
                    </a:cxn>
                    <a:cxn ang="0">
                      <a:pos x="670" y="611"/>
                    </a:cxn>
                    <a:cxn ang="0">
                      <a:pos x="403" y="539"/>
                    </a:cxn>
                    <a:cxn ang="0">
                      <a:pos x="216" y="516"/>
                    </a:cxn>
                    <a:cxn ang="0">
                      <a:pos x="123" y="371"/>
                    </a:cxn>
                    <a:cxn ang="0">
                      <a:pos x="160" y="176"/>
                    </a:cxn>
                    <a:cxn ang="0">
                      <a:pos x="337" y="94"/>
                    </a:cxn>
                    <a:cxn ang="0">
                      <a:pos x="383" y="3"/>
                    </a:cxn>
                    <a:cxn ang="0">
                      <a:pos x="130" y="59"/>
                    </a:cxn>
                    <a:cxn ang="0">
                      <a:pos x="6" y="255"/>
                    </a:cxn>
                    <a:cxn ang="0">
                      <a:pos x="41" y="497"/>
                    </a:cxn>
                    <a:cxn ang="0">
                      <a:pos x="215" y="628"/>
                    </a:cxn>
                    <a:cxn ang="0">
                      <a:pos x="458" y="523"/>
                    </a:cxn>
                  </a:cxnLst>
                  <a:rect l="0" t="0" r="r" b="b"/>
                  <a:pathLst>
                    <a:path w="5893" h="641">
                      <a:moveTo>
                        <a:pt x="5686" y="631"/>
                      </a:moveTo>
                      <a:lnTo>
                        <a:pt x="5686" y="369"/>
                      </a:lnTo>
                      <a:lnTo>
                        <a:pt x="5893" y="10"/>
                      </a:lnTo>
                      <a:lnTo>
                        <a:pt x="5764" y="10"/>
                      </a:lnTo>
                      <a:lnTo>
                        <a:pt x="5690" y="169"/>
                      </a:lnTo>
                      <a:lnTo>
                        <a:pt x="5675" y="202"/>
                      </a:lnTo>
                      <a:lnTo>
                        <a:pt x="5661" y="232"/>
                      </a:lnTo>
                      <a:lnTo>
                        <a:pt x="5648" y="262"/>
                      </a:lnTo>
                      <a:lnTo>
                        <a:pt x="5636" y="292"/>
                      </a:lnTo>
                      <a:lnTo>
                        <a:pt x="5635" y="292"/>
                      </a:lnTo>
                      <a:lnTo>
                        <a:pt x="5621" y="261"/>
                      </a:lnTo>
                      <a:lnTo>
                        <a:pt x="5609" y="232"/>
                      </a:lnTo>
                      <a:lnTo>
                        <a:pt x="5596" y="202"/>
                      </a:lnTo>
                      <a:lnTo>
                        <a:pt x="5580" y="170"/>
                      </a:lnTo>
                      <a:lnTo>
                        <a:pt x="5506" y="10"/>
                      </a:lnTo>
                      <a:lnTo>
                        <a:pt x="5377" y="10"/>
                      </a:lnTo>
                      <a:lnTo>
                        <a:pt x="5573" y="372"/>
                      </a:lnTo>
                      <a:lnTo>
                        <a:pt x="5573" y="631"/>
                      </a:lnTo>
                      <a:lnTo>
                        <a:pt x="5686" y="631"/>
                      </a:lnTo>
                      <a:close/>
                      <a:moveTo>
                        <a:pt x="5318" y="523"/>
                      </a:moveTo>
                      <a:lnTo>
                        <a:pt x="5306" y="528"/>
                      </a:lnTo>
                      <a:lnTo>
                        <a:pt x="5293" y="532"/>
                      </a:lnTo>
                      <a:lnTo>
                        <a:pt x="5277" y="536"/>
                      </a:lnTo>
                      <a:lnTo>
                        <a:pt x="5262" y="539"/>
                      </a:lnTo>
                      <a:lnTo>
                        <a:pt x="5245" y="542"/>
                      </a:lnTo>
                      <a:lnTo>
                        <a:pt x="5229" y="544"/>
                      </a:lnTo>
                      <a:lnTo>
                        <a:pt x="5211" y="545"/>
                      </a:lnTo>
                      <a:lnTo>
                        <a:pt x="5194" y="545"/>
                      </a:lnTo>
                      <a:lnTo>
                        <a:pt x="5182" y="545"/>
                      </a:lnTo>
                      <a:lnTo>
                        <a:pt x="5169" y="544"/>
                      </a:lnTo>
                      <a:lnTo>
                        <a:pt x="5157" y="543"/>
                      </a:lnTo>
                      <a:lnTo>
                        <a:pt x="5146" y="541"/>
                      </a:lnTo>
                      <a:lnTo>
                        <a:pt x="5134" y="539"/>
                      </a:lnTo>
                      <a:lnTo>
                        <a:pt x="5124" y="537"/>
                      </a:lnTo>
                      <a:lnTo>
                        <a:pt x="5113" y="534"/>
                      </a:lnTo>
                      <a:lnTo>
                        <a:pt x="5104" y="530"/>
                      </a:lnTo>
                      <a:lnTo>
                        <a:pt x="5093" y="526"/>
                      </a:lnTo>
                      <a:lnTo>
                        <a:pt x="5084" y="522"/>
                      </a:lnTo>
                      <a:lnTo>
                        <a:pt x="5075" y="516"/>
                      </a:lnTo>
                      <a:lnTo>
                        <a:pt x="5067" y="511"/>
                      </a:lnTo>
                      <a:lnTo>
                        <a:pt x="5057" y="505"/>
                      </a:lnTo>
                      <a:lnTo>
                        <a:pt x="5050" y="499"/>
                      </a:lnTo>
                      <a:lnTo>
                        <a:pt x="5042" y="492"/>
                      </a:lnTo>
                      <a:lnTo>
                        <a:pt x="5036" y="486"/>
                      </a:lnTo>
                      <a:lnTo>
                        <a:pt x="5029" y="477"/>
                      </a:lnTo>
                      <a:lnTo>
                        <a:pt x="5022" y="470"/>
                      </a:lnTo>
                      <a:lnTo>
                        <a:pt x="5016" y="462"/>
                      </a:lnTo>
                      <a:lnTo>
                        <a:pt x="5011" y="453"/>
                      </a:lnTo>
                      <a:lnTo>
                        <a:pt x="5006" y="443"/>
                      </a:lnTo>
                      <a:lnTo>
                        <a:pt x="5001" y="434"/>
                      </a:lnTo>
                      <a:lnTo>
                        <a:pt x="4997" y="425"/>
                      </a:lnTo>
                      <a:lnTo>
                        <a:pt x="4993" y="415"/>
                      </a:lnTo>
                      <a:lnTo>
                        <a:pt x="4986" y="393"/>
                      </a:lnTo>
                      <a:lnTo>
                        <a:pt x="4982" y="371"/>
                      </a:lnTo>
                      <a:lnTo>
                        <a:pt x="4979" y="347"/>
                      </a:lnTo>
                      <a:lnTo>
                        <a:pt x="4978" y="322"/>
                      </a:lnTo>
                      <a:lnTo>
                        <a:pt x="4979" y="309"/>
                      </a:lnTo>
                      <a:lnTo>
                        <a:pt x="4979" y="295"/>
                      </a:lnTo>
                      <a:lnTo>
                        <a:pt x="4981" y="282"/>
                      </a:lnTo>
                      <a:lnTo>
                        <a:pt x="4982" y="270"/>
                      </a:lnTo>
                      <a:lnTo>
                        <a:pt x="4985" y="257"/>
                      </a:lnTo>
                      <a:lnTo>
                        <a:pt x="4987" y="246"/>
                      </a:lnTo>
                      <a:lnTo>
                        <a:pt x="4991" y="235"/>
                      </a:lnTo>
                      <a:lnTo>
                        <a:pt x="4995" y="223"/>
                      </a:lnTo>
                      <a:lnTo>
                        <a:pt x="4999" y="213"/>
                      </a:lnTo>
                      <a:lnTo>
                        <a:pt x="5004" y="203"/>
                      </a:lnTo>
                      <a:lnTo>
                        <a:pt x="5008" y="193"/>
                      </a:lnTo>
                      <a:lnTo>
                        <a:pt x="5014" y="184"/>
                      </a:lnTo>
                      <a:lnTo>
                        <a:pt x="5019" y="176"/>
                      </a:lnTo>
                      <a:lnTo>
                        <a:pt x="5026" y="168"/>
                      </a:lnTo>
                      <a:lnTo>
                        <a:pt x="5033" y="159"/>
                      </a:lnTo>
                      <a:lnTo>
                        <a:pt x="5040" y="152"/>
                      </a:lnTo>
                      <a:lnTo>
                        <a:pt x="5047" y="145"/>
                      </a:lnTo>
                      <a:lnTo>
                        <a:pt x="5055" y="139"/>
                      </a:lnTo>
                      <a:lnTo>
                        <a:pt x="5063" y="133"/>
                      </a:lnTo>
                      <a:lnTo>
                        <a:pt x="5072" y="127"/>
                      </a:lnTo>
                      <a:lnTo>
                        <a:pt x="5080" y="121"/>
                      </a:lnTo>
                      <a:lnTo>
                        <a:pt x="5089" y="117"/>
                      </a:lnTo>
                      <a:lnTo>
                        <a:pt x="5098" y="112"/>
                      </a:lnTo>
                      <a:lnTo>
                        <a:pt x="5109" y="109"/>
                      </a:lnTo>
                      <a:lnTo>
                        <a:pt x="5129" y="102"/>
                      </a:lnTo>
                      <a:lnTo>
                        <a:pt x="5150" y="98"/>
                      </a:lnTo>
                      <a:lnTo>
                        <a:pt x="5172" y="95"/>
                      </a:lnTo>
                      <a:lnTo>
                        <a:pt x="5196" y="94"/>
                      </a:lnTo>
                      <a:lnTo>
                        <a:pt x="5215" y="95"/>
                      </a:lnTo>
                      <a:lnTo>
                        <a:pt x="5232" y="96"/>
                      </a:lnTo>
                      <a:lnTo>
                        <a:pt x="5248" y="98"/>
                      </a:lnTo>
                      <a:lnTo>
                        <a:pt x="5264" y="101"/>
                      </a:lnTo>
                      <a:lnTo>
                        <a:pt x="5279" y="105"/>
                      </a:lnTo>
                      <a:lnTo>
                        <a:pt x="5293" y="109"/>
                      </a:lnTo>
                      <a:lnTo>
                        <a:pt x="5305" y="113"/>
                      </a:lnTo>
                      <a:lnTo>
                        <a:pt x="5316" y="118"/>
                      </a:lnTo>
                      <a:lnTo>
                        <a:pt x="5341" y="28"/>
                      </a:lnTo>
                      <a:lnTo>
                        <a:pt x="5332" y="24"/>
                      </a:lnTo>
                      <a:lnTo>
                        <a:pt x="5318" y="19"/>
                      </a:lnTo>
                      <a:lnTo>
                        <a:pt x="5303" y="13"/>
                      </a:lnTo>
                      <a:lnTo>
                        <a:pt x="5285" y="9"/>
                      </a:lnTo>
                      <a:lnTo>
                        <a:pt x="5265" y="6"/>
                      </a:lnTo>
                      <a:lnTo>
                        <a:pt x="5242" y="3"/>
                      </a:lnTo>
                      <a:lnTo>
                        <a:pt x="5218" y="1"/>
                      </a:lnTo>
                      <a:lnTo>
                        <a:pt x="5191" y="0"/>
                      </a:lnTo>
                      <a:lnTo>
                        <a:pt x="5173" y="1"/>
                      </a:lnTo>
                      <a:lnTo>
                        <a:pt x="5156" y="2"/>
                      </a:lnTo>
                      <a:lnTo>
                        <a:pt x="5139" y="4"/>
                      </a:lnTo>
                      <a:lnTo>
                        <a:pt x="5122" y="6"/>
                      </a:lnTo>
                      <a:lnTo>
                        <a:pt x="5106" y="9"/>
                      </a:lnTo>
                      <a:lnTo>
                        <a:pt x="5090" y="13"/>
                      </a:lnTo>
                      <a:lnTo>
                        <a:pt x="5075" y="17"/>
                      </a:lnTo>
                      <a:lnTo>
                        <a:pt x="5059" y="23"/>
                      </a:lnTo>
                      <a:lnTo>
                        <a:pt x="5045" y="29"/>
                      </a:lnTo>
                      <a:lnTo>
                        <a:pt x="5031" y="35"/>
                      </a:lnTo>
                      <a:lnTo>
                        <a:pt x="5016" y="42"/>
                      </a:lnTo>
                      <a:lnTo>
                        <a:pt x="5003" y="50"/>
                      </a:lnTo>
                      <a:lnTo>
                        <a:pt x="4989" y="59"/>
                      </a:lnTo>
                      <a:lnTo>
                        <a:pt x="4977" y="68"/>
                      </a:lnTo>
                      <a:lnTo>
                        <a:pt x="4966" y="77"/>
                      </a:lnTo>
                      <a:lnTo>
                        <a:pt x="4955" y="87"/>
                      </a:lnTo>
                      <a:lnTo>
                        <a:pt x="4943" y="99"/>
                      </a:lnTo>
                      <a:lnTo>
                        <a:pt x="4933" y="110"/>
                      </a:lnTo>
                      <a:lnTo>
                        <a:pt x="4924" y="122"/>
                      </a:lnTo>
                      <a:lnTo>
                        <a:pt x="4914" y="135"/>
                      </a:lnTo>
                      <a:lnTo>
                        <a:pt x="4906" y="148"/>
                      </a:lnTo>
                      <a:lnTo>
                        <a:pt x="4898" y="162"/>
                      </a:lnTo>
                      <a:lnTo>
                        <a:pt x="4891" y="176"/>
                      </a:lnTo>
                      <a:lnTo>
                        <a:pt x="4885" y="190"/>
                      </a:lnTo>
                      <a:lnTo>
                        <a:pt x="4879" y="206"/>
                      </a:lnTo>
                      <a:lnTo>
                        <a:pt x="4873" y="222"/>
                      </a:lnTo>
                      <a:lnTo>
                        <a:pt x="4869" y="239"/>
                      </a:lnTo>
                      <a:lnTo>
                        <a:pt x="4866" y="255"/>
                      </a:lnTo>
                      <a:lnTo>
                        <a:pt x="4863" y="273"/>
                      </a:lnTo>
                      <a:lnTo>
                        <a:pt x="4861" y="290"/>
                      </a:lnTo>
                      <a:lnTo>
                        <a:pt x="4860" y="309"/>
                      </a:lnTo>
                      <a:lnTo>
                        <a:pt x="4859" y="328"/>
                      </a:lnTo>
                      <a:lnTo>
                        <a:pt x="4860" y="346"/>
                      </a:lnTo>
                      <a:lnTo>
                        <a:pt x="4861" y="362"/>
                      </a:lnTo>
                      <a:lnTo>
                        <a:pt x="4862" y="380"/>
                      </a:lnTo>
                      <a:lnTo>
                        <a:pt x="4865" y="395"/>
                      </a:lnTo>
                      <a:lnTo>
                        <a:pt x="4868" y="412"/>
                      </a:lnTo>
                      <a:lnTo>
                        <a:pt x="4871" y="427"/>
                      </a:lnTo>
                      <a:lnTo>
                        <a:pt x="4876" y="441"/>
                      </a:lnTo>
                      <a:lnTo>
                        <a:pt x="4881" y="457"/>
                      </a:lnTo>
                      <a:lnTo>
                        <a:pt x="4887" y="470"/>
                      </a:lnTo>
                      <a:lnTo>
                        <a:pt x="4893" y="484"/>
                      </a:lnTo>
                      <a:lnTo>
                        <a:pt x="4900" y="497"/>
                      </a:lnTo>
                      <a:lnTo>
                        <a:pt x="4907" y="509"/>
                      </a:lnTo>
                      <a:lnTo>
                        <a:pt x="4915" y="522"/>
                      </a:lnTo>
                      <a:lnTo>
                        <a:pt x="4925" y="534"/>
                      </a:lnTo>
                      <a:lnTo>
                        <a:pt x="4934" y="544"/>
                      </a:lnTo>
                      <a:lnTo>
                        <a:pt x="4943" y="555"/>
                      </a:lnTo>
                      <a:lnTo>
                        <a:pt x="4955" y="565"/>
                      </a:lnTo>
                      <a:lnTo>
                        <a:pt x="4965" y="574"/>
                      </a:lnTo>
                      <a:lnTo>
                        <a:pt x="4977" y="583"/>
                      </a:lnTo>
                      <a:lnTo>
                        <a:pt x="4989" y="592"/>
                      </a:lnTo>
                      <a:lnTo>
                        <a:pt x="5002" y="599"/>
                      </a:lnTo>
                      <a:lnTo>
                        <a:pt x="5015" y="606"/>
                      </a:lnTo>
                      <a:lnTo>
                        <a:pt x="5029" y="612"/>
                      </a:lnTo>
                      <a:lnTo>
                        <a:pt x="5043" y="618"/>
                      </a:lnTo>
                      <a:lnTo>
                        <a:pt x="5058" y="623"/>
                      </a:lnTo>
                      <a:lnTo>
                        <a:pt x="5074" y="628"/>
                      </a:lnTo>
                      <a:lnTo>
                        <a:pt x="5089" y="632"/>
                      </a:lnTo>
                      <a:lnTo>
                        <a:pt x="5106" y="635"/>
                      </a:lnTo>
                      <a:lnTo>
                        <a:pt x="5122" y="637"/>
                      </a:lnTo>
                      <a:lnTo>
                        <a:pt x="5139" y="639"/>
                      </a:lnTo>
                      <a:lnTo>
                        <a:pt x="5158" y="640"/>
                      </a:lnTo>
                      <a:lnTo>
                        <a:pt x="5175" y="641"/>
                      </a:lnTo>
                      <a:lnTo>
                        <a:pt x="5203" y="640"/>
                      </a:lnTo>
                      <a:lnTo>
                        <a:pt x="5229" y="638"/>
                      </a:lnTo>
                      <a:lnTo>
                        <a:pt x="5253" y="635"/>
                      </a:lnTo>
                      <a:lnTo>
                        <a:pt x="5274" y="632"/>
                      </a:lnTo>
                      <a:lnTo>
                        <a:pt x="5294" y="628"/>
                      </a:lnTo>
                      <a:lnTo>
                        <a:pt x="5310" y="622"/>
                      </a:lnTo>
                      <a:lnTo>
                        <a:pt x="5324" y="617"/>
                      </a:lnTo>
                      <a:lnTo>
                        <a:pt x="5337" y="612"/>
                      </a:lnTo>
                      <a:lnTo>
                        <a:pt x="5318" y="523"/>
                      </a:lnTo>
                      <a:close/>
                      <a:moveTo>
                        <a:pt x="4374" y="631"/>
                      </a:moveTo>
                      <a:lnTo>
                        <a:pt x="4374" y="408"/>
                      </a:lnTo>
                      <a:lnTo>
                        <a:pt x="4374" y="371"/>
                      </a:lnTo>
                      <a:lnTo>
                        <a:pt x="4374" y="335"/>
                      </a:lnTo>
                      <a:lnTo>
                        <a:pt x="4374" y="301"/>
                      </a:lnTo>
                      <a:lnTo>
                        <a:pt x="4373" y="269"/>
                      </a:lnTo>
                      <a:lnTo>
                        <a:pt x="4372" y="237"/>
                      </a:lnTo>
                      <a:lnTo>
                        <a:pt x="4371" y="205"/>
                      </a:lnTo>
                      <a:lnTo>
                        <a:pt x="4370" y="175"/>
                      </a:lnTo>
                      <a:lnTo>
                        <a:pt x="4369" y="144"/>
                      </a:lnTo>
                      <a:lnTo>
                        <a:pt x="4371" y="144"/>
                      </a:lnTo>
                      <a:lnTo>
                        <a:pt x="4383" y="170"/>
                      </a:lnTo>
                      <a:lnTo>
                        <a:pt x="4396" y="198"/>
                      </a:lnTo>
                      <a:lnTo>
                        <a:pt x="4410" y="224"/>
                      </a:lnTo>
                      <a:lnTo>
                        <a:pt x="4423" y="251"/>
                      </a:lnTo>
                      <a:lnTo>
                        <a:pt x="4438" y="279"/>
                      </a:lnTo>
                      <a:lnTo>
                        <a:pt x="4453" y="306"/>
                      </a:lnTo>
                      <a:lnTo>
                        <a:pt x="4468" y="332"/>
                      </a:lnTo>
                      <a:lnTo>
                        <a:pt x="4483" y="358"/>
                      </a:lnTo>
                      <a:lnTo>
                        <a:pt x="4644" y="631"/>
                      </a:lnTo>
                      <a:lnTo>
                        <a:pt x="4761" y="631"/>
                      </a:lnTo>
                      <a:lnTo>
                        <a:pt x="4761" y="10"/>
                      </a:lnTo>
                      <a:lnTo>
                        <a:pt x="4657" y="10"/>
                      </a:lnTo>
                      <a:lnTo>
                        <a:pt x="4657" y="226"/>
                      </a:lnTo>
                      <a:lnTo>
                        <a:pt x="4657" y="261"/>
                      </a:lnTo>
                      <a:lnTo>
                        <a:pt x="4658" y="295"/>
                      </a:lnTo>
                      <a:lnTo>
                        <a:pt x="4658" y="328"/>
                      </a:lnTo>
                      <a:lnTo>
                        <a:pt x="4659" y="360"/>
                      </a:lnTo>
                      <a:lnTo>
                        <a:pt x="4661" y="391"/>
                      </a:lnTo>
                      <a:lnTo>
                        <a:pt x="4662" y="422"/>
                      </a:lnTo>
                      <a:lnTo>
                        <a:pt x="4665" y="453"/>
                      </a:lnTo>
                      <a:lnTo>
                        <a:pt x="4667" y="484"/>
                      </a:lnTo>
                      <a:lnTo>
                        <a:pt x="4665" y="485"/>
                      </a:lnTo>
                      <a:lnTo>
                        <a:pt x="4653" y="459"/>
                      </a:lnTo>
                      <a:lnTo>
                        <a:pt x="4642" y="433"/>
                      </a:lnTo>
                      <a:lnTo>
                        <a:pt x="4630" y="407"/>
                      </a:lnTo>
                      <a:lnTo>
                        <a:pt x="4616" y="381"/>
                      </a:lnTo>
                      <a:lnTo>
                        <a:pt x="4603" y="355"/>
                      </a:lnTo>
                      <a:lnTo>
                        <a:pt x="4589" y="328"/>
                      </a:lnTo>
                      <a:lnTo>
                        <a:pt x="4574" y="302"/>
                      </a:lnTo>
                      <a:lnTo>
                        <a:pt x="4559" y="277"/>
                      </a:lnTo>
                      <a:lnTo>
                        <a:pt x="4399" y="10"/>
                      </a:lnTo>
                      <a:lnTo>
                        <a:pt x="4270" y="10"/>
                      </a:lnTo>
                      <a:lnTo>
                        <a:pt x="4270" y="631"/>
                      </a:lnTo>
                      <a:lnTo>
                        <a:pt x="4374" y="631"/>
                      </a:lnTo>
                      <a:close/>
                      <a:moveTo>
                        <a:pt x="3827" y="369"/>
                      </a:moveTo>
                      <a:lnTo>
                        <a:pt x="3876" y="216"/>
                      </a:lnTo>
                      <a:lnTo>
                        <a:pt x="3884" y="187"/>
                      </a:lnTo>
                      <a:lnTo>
                        <a:pt x="3891" y="158"/>
                      </a:lnTo>
                      <a:lnTo>
                        <a:pt x="3898" y="129"/>
                      </a:lnTo>
                      <a:lnTo>
                        <a:pt x="3905" y="100"/>
                      </a:lnTo>
                      <a:lnTo>
                        <a:pt x="3908" y="100"/>
                      </a:lnTo>
                      <a:lnTo>
                        <a:pt x="3915" y="128"/>
                      </a:lnTo>
                      <a:lnTo>
                        <a:pt x="3922" y="157"/>
                      </a:lnTo>
                      <a:lnTo>
                        <a:pt x="3930" y="187"/>
                      </a:lnTo>
                      <a:lnTo>
                        <a:pt x="3938" y="217"/>
                      </a:lnTo>
                      <a:lnTo>
                        <a:pt x="3988" y="369"/>
                      </a:lnTo>
                      <a:lnTo>
                        <a:pt x="3827" y="369"/>
                      </a:lnTo>
                      <a:close/>
                      <a:moveTo>
                        <a:pt x="4006" y="456"/>
                      </a:moveTo>
                      <a:lnTo>
                        <a:pt x="4063" y="631"/>
                      </a:lnTo>
                      <a:lnTo>
                        <a:pt x="4184" y="631"/>
                      </a:lnTo>
                      <a:lnTo>
                        <a:pt x="3983" y="10"/>
                      </a:lnTo>
                      <a:lnTo>
                        <a:pt x="3839" y="10"/>
                      </a:lnTo>
                      <a:lnTo>
                        <a:pt x="3639" y="631"/>
                      </a:lnTo>
                      <a:lnTo>
                        <a:pt x="3756" y="631"/>
                      </a:lnTo>
                      <a:lnTo>
                        <a:pt x="3809" y="456"/>
                      </a:lnTo>
                      <a:lnTo>
                        <a:pt x="4006" y="456"/>
                      </a:lnTo>
                      <a:close/>
                      <a:moveTo>
                        <a:pt x="3389" y="631"/>
                      </a:moveTo>
                      <a:lnTo>
                        <a:pt x="3502" y="631"/>
                      </a:lnTo>
                      <a:lnTo>
                        <a:pt x="3502" y="105"/>
                      </a:lnTo>
                      <a:lnTo>
                        <a:pt x="3680" y="105"/>
                      </a:lnTo>
                      <a:lnTo>
                        <a:pt x="3680" y="10"/>
                      </a:lnTo>
                      <a:lnTo>
                        <a:pt x="3211" y="10"/>
                      </a:lnTo>
                      <a:lnTo>
                        <a:pt x="3211" y="105"/>
                      </a:lnTo>
                      <a:lnTo>
                        <a:pt x="3389" y="105"/>
                      </a:lnTo>
                      <a:lnTo>
                        <a:pt x="3389" y="631"/>
                      </a:lnTo>
                      <a:close/>
                      <a:moveTo>
                        <a:pt x="2906" y="631"/>
                      </a:moveTo>
                      <a:lnTo>
                        <a:pt x="3275" y="631"/>
                      </a:lnTo>
                      <a:lnTo>
                        <a:pt x="3275" y="536"/>
                      </a:lnTo>
                      <a:lnTo>
                        <a:pt x="3020" y="536"/>
                      </a:lnTo>
                      <a:lnTo>
                        <a:pt x="3020" y="10"/>
                      </a:lnTo>
                      <a:lnTo>
                        <a:pt x="2906" y="10"/>
                      </a:lnTo>
                      <a:lnTo>
                        <a:pt x="2906" y="631"/>
                      </a:lnTo>
                      <a:close/>
                      <a:moveTo>
                        <a:pt x="2293" y="10"/>
                      </a:moveTo>
                      <a:lnTo>
                        <a:pt x="2293" y="365"/>
                      </a:lnTo>
                      <a:lnTo>
                        <a:pt x="2293" y="383"/>
                      </a:lnTo>
                      <a:lnTo>
                        <a:pt x="2294" y="400"/>
                      </a:lnTo>
                      <a:lnTo>
                        <a:pt x="2295" y="417"/>
                      </a:lnTo>
                      <a:lnTo>
                        <a:pt x="2297" y="433"/>
                      </a:lnTo>
                      <a:lnTo>
                        <a:pt x="2299" y="449"/>
                      </a:lnTo>
                      <a:lnTo>
                        <a:pt x="2303" y="463"/>
                      </a:lnTo>
                      <a:lnTo>
                        <a:pt x="2306" y="477"/>
                      </a:lnTo>
                      <a:lnTo>
                        <a:pt x="2310" y="491"/>
                      </a:lnTo>
                      <a:lnTo>
                        <a:pt x="2314" y="503"/>
                      </a:lnTo>
                      <a:lnTo>
                        <a:pt x="2319" y="515"/>
                      </a:lnTo>
                      <a:lnTo>
                        <a:pt x="2324" y="528"/>
                      </a:lnTo>
                      <a:lnTo>
                        <a:pt x="2330" y="538"/>
                      </a:lnTo>
                      <a:lnTo>
                        <a:pt x="2336" y="548"/>
                      </a:lnTo>
                      <a:lnTo>
                        <a:pt x="2343" y="559"/>
                      </a:lnTo>
                      <a:lnTo>
                        <a:pt x="2350" y="568"/>
                      </a:lnTo>
                      <a:lnTo>
                        <a:pt x="2357" y="576"/>
                      </a:lnTo>
                      <a:lnTo>
                        <a:pt x="2365" y="584"/>
                      </a:lnTo>
                      <a:lnTo>
                        <a:pt x="2373" y="592"/>
                      </a:lnTo>
                      <a:lnTo>
                        <a:pt x="2383" y="599"/>
                      </a:lnTo>
                      <a:lnTo>
                        <a:pt x="2392" y="605"/>
                      </a:lnTo>
                      <a:lnTo>
                        <a:pt x="2401" y="611"/>
                      </a:lnTo>
                      <a:lnTo>
                        <a:pt x="2411" y="616"/>
                      </a:lnTo>
                      <a:lnTo>
                        <a:pt x="2422" y="621"/>
                      </a:lnTo>
                      <a:lnTo>
                        <a:pt x="2432" y="625"/>
                      </a:lnTo>
                      <a:lnTo>
                        <a:pt x="2443" y="629"/>
                      </a:lnTo>
                      <a:lnTo>
                        <a:pt x="2455" y="633"/>
                      </a:lnTo>
                      <a:lnTo>
                        <a:pt x="2466" y="635"/>
                      </a:lnTo>
                      <a:lnTo>
                        <a:pt x="2478" y="637"/>
                      </a:lnTo>
                      <a:lnTo>
                        <a:pt x="2503" y="640"/>
                      </a:lnTo>
                      <a:lnTo>
                        <a:pt x="2530" y="641"/>
                      </a:lnTo>
                      <a:lnTo>
                        <a:pt x="2543" y="641"/>
                      </a:lnTo>
                      <a:lnTo>
                        <a:pt x="2556" y="640"/>
                      </a:lnTo>
                      <a:lnTo>
                        <a:pt x="2570" y="639"/>
                      </a:lnTo>
                      <a:lnTo>
                        <a:pt x="2583" y="637"/>
                      </a:lnTo>
                      <a:lnTo>
                        <a:pt x="2595" y="635"/>
                      </a:lnTo>
                      <a:lnTo>
                        <a:pt x="2608" y="632"/>
                      </a:lnTo>
                      <a:lnTo>
                        <a:pt x="2619" y="629"/>
                      </a:lnTo>
                      <a:lnTo>
                        <a:pt x="2631" y="624"/>
                      </a:lnTo>
                      <a:lnTo>
                        <a:pt x="2643" y="620"/>
                      </a:lnTo>
                      <a:lnTo>
                        <a:pt x="2653" y="615"/>
                      </a:lnTo>
                      <a:lnTo>
                        <a:pt x="2663" y="610"/>
                      </a:lnTo>
                      <a:lnTo>
                        <a:pt x="2673" y="604"/>
                      </a:lnTo>
                      <a:lnTo>
                        <a:pt x="2683" y="598"/>
                      </a:lnTo>
                      <a:lnTo>
                        <a:pt x="2692" y="591"/>
                      </a:lnTo>
                      <a:lnTo>
                        <a:pt x="2701" y="582"/>
                      </a:lnTo>
                      <a:lnTo>
                        <a:pt x="2709" y="574"/>
                      </a:lnTo>
                      <a:lnTo>
                        <a:pt x="2718" y="566"/>
                      </a:lnTo>
                      <a:lnTo>
                        <a:pt x="2725" y="557"/>
                      </a:lnTo>
                      <a:lnTo>
                        <a:pt x="2732" y="546"/>
                      </a:lnTo>
                      <a:lnTo>
                        <a:pt x="2738" y="536"/>
                      </a:lnTo>
                      <a:lnTo>
                        <a:pt x="2744" y="525"/>
                      </a:lnTo>
                      <a:lnTo>
                        <a:pt x="2750" y="513"/>
                      </a:lnTo>
                      <a:lnTo>
                        <a:pt x="2755" y="501"/>
                      </a:lnTo>
                      <a:lnTo>
                        <a:pt x="2760" y="489"/>
                      </a:lnTo>
                      <a:lnTo>
                        <a:pt x="2764" y="475"/>
                      </a:lnTo>
                      <a:lnTo>
                        <a:pt x="2767" y="461"/>
                      </a:lnTo>
                      <a:lnTo>
                        <a:pt x="2770" y="446"/>
                      </a:lnTo>
                      <a:lnTo>
                        <a:pt x="2772" y="431"/>
                      </a:lnTo>
                      <a:lnTo>
                        <a:pt x="2774" y="416"/>
                      </a:lnTo>
                      <a:lnTo>
                        <a:pt x="2776" y="399"/>
                      </a:lnTo>
                      <a:lnTo>
                        <a:pt x="2777" y="383"/>
                      </a:lnTo>
                      <a:lnTo>
                        <a:pt x="2777" y="364"/>
                      </a:lnTo>
                      <a:lnTo>
                        <a:pt x="2777" y="10"/>
                      </a:lnTo>
                      <a:lnTo>
                        <a:pt x="2664" y="10"/>
                      </a:lnTo>
                      <a:lnTo>
                        <a:pt x="2664" y="372"/>
                      </a:lnTo>
                      <a:lnTo>
                        <a:pt x="2663" y="394"/>
                      </a:lnTo>
                      <a:lnTo>
                        <a:pt x="2661" y="415"/>
                      </a:lnTo>
                      <a:lnTo>
                        <a:pt x="2659" y="433"/>
                      </a:lnTo>
                      <a:lnTo>
                        <a:pt x="2655" y="451"/>
                      </a:lnTo>
                      <a:lnTo>
                        <a:pt x="2650" y="467"/>
                      </a:lnTo>
                      <a:lnTo>
                        <a:pt x="2644" y="481"/>
                      </a:lnTo>
                      <a:lnTo>
                        <a:pt x="2638" y="495"/>
                      </a:lnTo>
                      <a:lnTo>
                        <a:pt x="2629" y="506"/>
                      </a:lnTo>
                      <a:lnTo>
                        <a:pt x="2620" y="516"/>
                      </a:lnTo>
                      <a:lnTo>
                        <a:pt x="2611" y="526"/>
                      </a:lnTo>
                      <a:lnTo>
                        <a:pt x="2600" y="533"/>
                      </a:lnTo>
                      <a:lnTo>
                        <a:pt x="2588" y="539"/>
                      </a:lnTo>
                      <a:lnTo>
                        <a:pt x="2576" y="544"/>
                      </a:lnTo>
                      <a:lnTo>
                        <a:pt x="2563" y="547"/>
                      </a:lnTo>
                      <a:lnTo>
                        <a:pt x="2548" y="549"/>
                      </a:lnTo>
                      <a:lnTo>
                        <a:pt x="2534" y="549"/>
                      </a:lnTo>
                      <a:lnTo>
                        <a:pt x="2519" y="549"/>
                      </a:lnTo>
                      <a:lnTo>
                        <a:pt x="2506" y="547"/>
                      </a:lnTo>
                      <a:lnTo>
                        <a:pt x="2493" y="543"/>
                      </a:lnTo>
                      <a:lnTo>
                        <a:pt x="2481" y="539"/>
                      </a:lnTo>
                      <a:lnTo>
                        <a:pt x="2470" y="533"/>
                      </a:lnTo>
                      <a:lnTo>
                        <a:pt x="2460" y="526"/>
                      </a:lnTo>
                      <a:lnTo>
                        <a:pt x="2449" y="516"/>
                      </a:lnTo>
                      <a:lnTo>
                        <a:pt x="2441" y="506"/>
                      </a:lnTo>
                      <a:lnTo>
                        <a:pt x="2433" y="495"/>
                      </a:lnTo>
                      <a:lnTo>
                        <a:pt x="2426" y="481"/>
                      </a:lnTo>
                      <a:lnTo>
                        <a:pt x="2421" y="467"/>
                      </a:lnTo>
                      <a:lnTo>
                        <a:pt x="2416" y="451"/>
                      </a:lnTo>
                      <a:lnTo>
                        <a:pt x="2411" y="433"/>
                      </a:lnTo>
                      <a:lnTo>
                        <a:pt x="2408" y="415"/>
                      </a:lnTo>
                      <a:lnTo>
                        <a:pt x="2406" y="394"/>
                      </a:lnTo>
                      <a:lnTo>
                        <a:pt x="2406" y="372"/>
                      </a:lnTo>
                      <a:lnTo>
                        <a:pt x="2406" y="10"/>
                      </a:lnTo>
                      <a:lnTo>
                        <a:pt x="2293" y="10"/>
                      </a:lnTo>
                      <a:close/>
                      <a:moveTo>
                        <a:pt x="1789" y="601"/>
                      </a:moveTo>
                      <a:lnTo>
                        <a:pt x="1803" y="609"/>
                      </a:lnTo>
                      <a:lnTo>
                        <a:pt x="1821" y="616"/>
                      </a:lnTo>
                      <a:lnTo>
                        <a:pt x="1840" y="622"/>
                      </a:lnTo>
                      <a:lnTo>
                        <a:pt x="1861" y="629"/>
                      </a:lnTo>
                      <a:lnTo>
                        <a:pt x="1883" y="634"/>
                      </a:lnTo>
                      <a:lnTo>
                        <a:pt x="1908" y="637"/>
                      </a:lnTo>
                      <a:lnTo>
                        <a:pt x="1932" y="640"/>
                      </a:lnTo>
                      <a:lnTo>
                        <a:pt x="1956" y="641"/>
                      </a:lnTo>
                      <a:lnTo>
                        <a:pt x="1986" y="640"/>
                      </a:lnTo>
                      <a:lnTo>
                        <a:pt x="2013" y="637"/>
                      </a:lnTo>
                      <a:lnTo>
                        <a:pt x="2025" y="635"/>
                      </a:lnTo>
                      <a:lnTo>
                        <a:pt x="2037" y="632"/>
                      </a:lnTo>
                      <a:lnTo>
                        <a:pt x="2050" y="629"/>
                      </a:lnTo>
                      <a:lnTo>
                        <a:pt x="2061" y="625"/>
                      </a:lnTo>
                      <a:lnTo>
                        <a:pt x="2071" y="621"/>
                      </a:lnTo>
                      <a:lnTo>
                        <a:pt x="2082" y="617"/>
                      </a:lnTo>
                      <a:lnTo>
                        <a:pt x="2092" y="613"/>
                      </a:lnTo>
                      <a:lnTo>
                        <a:pt x="2101" y="608"/>
                      </a:lnTo>
                      <a:lnTo>
                        <a:pt x="2110" y="603"/>
                      </a:lnTo>
                      <a:lnTo>
                        <a:pt x="2119" y="597"/>
                      </a:lnTo>
                      <a:lnTo>
                        <a:pt x="2127" y="591"/>
                      </a:lnTo>
                      <a:lnTo>
                        <a:pt x="2134" y="584"/>
                      </a:lnTo>
                      <a:lnTo>
                        <a:pt x="2141" y="578"/>
                      </a:lnTo>
                      <a:lnTo>
                        <a:pt x="2147" y="571"/>
                      </a:lnTo>
                      <a:lnTo>
                        <a:pt x="2154" y="564"/>
                      </a:lnTo>
                      <a:lnTo>
                        <a:pt x="2160" y="557"/>
                      </a:lnTo>
                      <a:lnTo>
                        <a:pt x="2170" y="541"/>
                      </a:lnTo>
                      <a:lnTo>
                        <a:pt x="2177" y="526"/>
                      </a:lnTo>
                      <a:lnTo>
                        <a:pt x="2183" y="508"/>
                      </a:lnTo>
                      <a:lnTo>
                        <a:pt x="2189" y="491"/>
                      </a:lnTo>
                      <a:lnTo>
                        <a:pt x="2191" y="472"/>
                      </a:lnTo>
                      <a:lnTo>
                        <a:pt x="2192" y="454"/>
                      </a:lnTo>
                      <a:lnTo>
                        <a:pt x="2192" y="437"/>
                      </a:lnTo>
                      <a:lnTo>
                        <a:pt x="2190" y="422"/>
                      </a:lnTo>
                      <a:lnTo>
                        <a:pt x="2186" y="407"/>
                      </a:lnTo>
                      <a:lnTo>
                        <a:pt x="2182" y="393"/>
                      </a:lnTo>
                      <a:lnTo>
                        <a:pt x="2176" y="380"/>
                      </a:lnTo>
                      <a:lnTo>
                        <a:pt x="2170" y="367"/>
                      </a:lnTo>
                      <a:lnTo>
                        <a:pt x="2162" y="355"/>
                      </a:lnTo>
                      <a:lnTo>
                        <a:pt x="2153" y="344"/>
                      </a:lnTo>
                      <a:lnTo>
                        <a:pt x="2142" y="332"/>
                      </a:lnTo>
                      <a:lnTo>
                        <a:pt x="2130" y="322"/>
                      </a:lnTo>
                      <a:lnTo>
                        <a:pt x="2117" y="313"/>
                      </a:lnTo>
                      <a:lnTo>
                        <a:pt x="2102" y="303"/>
                      </a:lnTo>
                      <a:lnTo>
                        <a:pt x="2087" y="294"/>
                      </a:lnTo>
                      <a:lnTo>
                        <a:pt x="2070" y="286"/>
                      </a:lnTo>
                      <a:lnTo>
                        <a:pt x="2052" y="278"/>
                      </a:lnTo>
                      <a:lnTo>
                        <a:pt x="2032" y="270"/>
                      </a:lnTo>
                      <a:lnTo>
                        <a:pt x="2004" y="258"/>
                      </a:lnTo>
                      <a:lnTo>
                        <a:pt x="1979" y="247"/>
                      </a:lnTo>
                      <a:lnTo>
                        <a:pt x="1969" y="242"/>
                      </a:lnTo>
                      <a:lnTo>
                        <a:pt x="1958" y="236"/>
                      </a:lnTo>
                      <a:lnTo>
                        <a:pt x="1950" y="230"/>
                      </a:lnTo>
                      <a:lnTo>
                        <a:pt x="1942" y="224"/>
                      </a:lnTo>
                      <a:lnTo>
                        <a:pt x="1936" y="219"/>
                      </a:lnTo>
                      <a:lnTo>
                        <a:pt x="1930" y="213"/>
                      </a:lnTo>
                      <a:lnTo>
                        <a:pt x="1924" y="206"/>
                      </a:lnTo>
                      <a:lnTo>
                        <a:pt x="1920" y="200"/>
                      </a:lnTo>
                      <a:lnTo>
                        <a:pt x="1917" y="192"/>
                      </a:lnTo>
                      <a:lnTo>
                        <a:pt x="1915" y="184"/>
                      </a:lnTo>
                      <a:lnTo>
                        <a:pt x="1914" y="177"/>
                      </a:lnTo>
                      <a:lnTo>
                        <a:pt x="1914" y="168"/>
                      </a:lnTo>
                      <a:lnTo>
                        <a:pt x="1914" y="162"/>
                      </a:lnTo>
                      <a:lnTo>
                        <a:pt x="1915" y="154"/>
                      </a:lnTo>
                      <a:lnTo>
                        <a:pt x="1917" y="147"/>
                      </a:lnTo>
                      <a:lnTo>
                        <a:pt x="1919" y="141"/>
                      </a:lnTo>
                      <a:lnTo>
                        <a:pt x="1923" y="135"/>
                      </a:lnTo>
                      <a:lnTo>
                        <a:pt x="1928" y="129"/>
                      </a:lnTo>
                      <a:lnTo>
                        <a:pt x="1933" y="122"/>
                      </a:lnTo>
                      <a:lnTo>
                        <a:pt x="1938" y="117"/>
                      </a:lnTo>
                      <a:lnTo>
                        <a:pt x="1945" y="112"/>
                      </a:lnTo>
                      <a:lnTo>
                        <a:pt x="1952" y="107"/>
                      </a:lnTo>
                      <a:lnTo>
                        <a:pt x="1960" y="103"/>
                      </a:lnTo>
                      <a:lnTo>
                        <a:pt x="1970" y="100"/>
                      </a:lnTo>
                      <a:lnTo>
                        <a:pt x="1980" y="97"/>
                      </a:lnTo>
                      <a:lnTo>
                        <a:pt x="1991" y="95"/>
                      </a:lnTo>
                      <a:lnTo>
                        <a:pt x="2004" y="94"/>
                      </a:lnTo>
                      <a:lnTo>
                        <a:pt x="2016" y="94"/>
                      </a:lnTo>
                      <a:lnTo>
                        <a:pt x="2037" y="94"/>
                      </a:lnTo>
                      <a:lnTo>
                        <a:pt x="2057" y="96"/>
                      </a:lnTo>
                      <a:lnTo>
                        <a:pt x="2075" y="100"/>
                      </a:lnTo>
                      <a:lnTo>
                        <a:pt x="2092" y="104"/>
                      </a:lnTo>
                      <a:lnTo>
                        <a:pt x="2106" y="108"/>
                      </a:lnTo>
                      <a:lnTo>
                        <a:pt x="2120" y="113"/>
                      </a:lnTo>
                      <a:lnTo>
                        <a:pt x="2131" y="118"/>
                      </a:lnTo>
                      <a:lnTo>
                        <a:pt x="2140" y="122"/>
                      </a:lnTo>
                      <a:lnTo>
                        <a:pt x="2167" y="31"/>
                      </a:lnTo>
                      <a:lnTo>
                        <a:pt x="2155" y="25"/>
                      </a:lnTo>
                      <a:lnTo>
                        <a:pt x="2139" y="20"/>
                      </a:lnTo>
                      <a:lnTo>
                        <a:pt x="2124" y="14"/>
                      </a:lnTo>
                      <a:lnTo>
                        <a:pt x="2106" y="9"/>
                      </a:lnTo>
                      <a:lnTo>
                        <a:pt x="2087" y="6"/>
                      </a:lnTo>
                      <a:lnTo>
                        <a:pt x="2065" y="3"/>
                      </a:lnTo>
                      <a:lnTo>
                        <a:pt x="2043" y="1"/>
                      </a:lnTo>
                      <a:lnTo>
                        <a:pt x="2019" y="0"/>
                      </a:lnTo>
                      <a:lnTo>
                        <a:pt x="1994" y="1"/>
                      </a:lnTo>
                      <a:lnTo>
                        <a:pt x="1971" y="4"/>
                      </a:lnTo>
                      <a:lnTo>
                        <a:pt x="1948" y="8"/>
                      </a:lnTo>
                      <a:lnTo>
                        <a:pt x="1928" y="14"/>
                      </a:lnTo>
                      <a:lnTo>
                        <a:pt x="1908" y="22"/>
                      </a:lnTo>
                      <a:lnTo>
                        <a:pt x="1890" y="30"/>
                      </a:lnTo>
                      <a:lnTo>
                        <a:pt x="1873" y="40"/>
                      </a:lnTo>
                      <a:lnTo>
                        <a:pt x="1859" y="51"/>
                      </a:lnTo>
                      <a:lnTo>
                        <a:pt x="1845" y="64"/>
                      </a:lnTo>
                      <a:lnTo>
                        <a:pt x="1833" y="77"/>
                      </a:lnTo>
                      <a:lnTo>
                        <a:pt x="1823" y="93"/>
                      </a:lnTo>
                      <a:lnTo>
                        <a:pt x="1815" y="108"/>
                      </a:lnTo>
                      <a:lnTo>
                        <a:pt x="1808" y="124"/>
                      </a:lnTo>
                      <a:lnTo>
                        <a:pt x="1803" y="142"/>
                      </a:lnTo>
                      <a:lnTo>
                        <a:pt x="1800" y="159"/>
                      </a:lnTo>
                      <a:lnTo>
                        <a:pt x="1799" y="179"/>
                      </a:lnTo>
                      <a:lnTo>
                        <a:pt x="1800" y="194"/>
                      </a:lnTo>
                      <a:lnTo>
                        <a:pt x="1802" y="211"/>
                      </a:lnTo>
                      <a:lnTo>
                        <a:pt x="1806" y="225"/>
                      </a:lnTo>
                      <a:lnTo>
                        <a:pt x="1811" y="240"/>
                      </a:lnTo>
                      <a:lnTo>
                        <a:pt x="1818" y="253"/>
                      </a:lnTo>
                      <a:lnTo>
                        <a:pt x="1825" y="265"/>
                      </a:lnTo>
                      <a:lnTo>
                        <a:pt x="1834" y="277"/>
                      </a:lnTo>
                      <a:lnTo>
                        <a:pt x="1844" y="288"/>
                      </a:lnTo>
                      <a:lnTo>
                        <a:pt x="1857" y="299"/>
                      </a:lnTo>
                      <a:lnTo>
                        <a:pt x="1869" y="310"/>
                      </a:lnTo>
                      <a:lnTo>
                        <a:pt x="1882" y="319"/>
                      </a:lnTo>
                      <a:lnTo>
                        <a:pt x="1898" y="328"/>
                      </a:lnTo>
                      <a:lnTo>
                        <a:pt x="1913" y="336"/>
                      </a:lnTo>
                      <a:lnTo>
                        <a:pt x="1931" y="345"/>
                      </a:lnTo>
                      <a:lnTo>
                        <a:pt x="1948" y="352"/>
                      </a:lnTo>
                      <a:lnTo>
                        <a:pt x="1967" y="359"/>
                      </a:lnTo>
                      <a:lnTo>
                        <a:pt x="1994" y="369"/>
                      </a:lnTo>
                      <a:lnTo>
                        <a:pt x="2017" y="381"/>
                      </a:lnTo>
                      <a:lnTo>
                        <a:pt x="2027" y="386"/>
                      </a:lnTo>
                      <a:lnTo>
                        <a:pt x="2036" y="392"/>
                      </a:lnTo>
                      <a:lnTo>
                        <a:pt x="2044" y="397"/>
                      </a:lnTo>
                      <a:lnTo>
                        <a:pt x="2051" y="403"/>
                      </a:lnTo>
                      <a:lnTo>
                        <a:pt x="2057" y="409"/>
                      </a:lnTo>
                      <a:lnTo>
                        <a:pt x="2062" y="417"/>
                      </a:lnTo>
                      <a:lnTo>
                        <a:pt x="2067" y="423"/>
                      </a:lnTo>
                      <a:lnTo>
                        <a:pt x="2070" y="430"/>
                      </a:lnTo>
                      <a:lnTo>
                        <a:pt x="2073" y="437"/>
                      </a:lnTo>
                      <a:lnTo>
                        <a:pt x="2075" y="445"/>
                      </a:lnTo>
                      <a:lnTo>
                        <a:pt x="2077" y="454"/>
                      </a:lnTo>
                      <a:lnTo>
                        <a:pt x="2077" y="462"/>
                      </a:lnTo>
                      <a:lnTo>
                        <a:pt x="2077" y="471"/>
                      </a:lnTo>
                      <a:lnTo>
                        <a:pt x="2074" y="480"/>
                      </a:lnTo>
                      <a:lnTo>
                        <a:pt x="2072" y="489"/>
                      </a:lnTo>
                      <a:lnTo>
                        <a:pt x="2069" y="497"/>
                      </a:lnTo>
                      <a:lnTo>
                        <a:pt x="2065" y="504"/>
                      </a:lnTo>
                      <a:lnTo>
                        <a:pt x="2060" y="511"/>
                      </a:lnTo>
                      <a:lnTo>
                        <a:pt x="2054" y="517"/>
                      </a:lnTo>
                      <a:lnTo>
                        <a:pt x="2048" y="524"/>
                      </a:lnTo>
                      <a:lnTo>
                        <a:pt x="2040" y="529"/>
                      </a:lnTo>
                      <a:lnTo>
                        <a:pt x="2031" y="533"/>
                      </a:lnTo>
                      <a:lnTo>
                        <a:pt x="2022" y="537"/>
                      </a:lnTo>
                      <a:lnTo>
                        <a:pt x="2012" y="540"/>
                      </a:lnTo>
                      <a:lnTo>
                        <a:pt x="2002" y="543"/>
                      </a:lnTo>
                      <a:lnTo>
                        <a:pt x="1989" y="545"/>
                      </a:lnTo>
                      <a:lnTo>
                        <a:pt x="1977" y="546"/>
                      </a:lnTo>
                      <a:lnTo>
                        <a:pt x="1965" y="546"/>
                      </a:lnTo>
                      <a:lnTo>
                        <a:pt x="1943" y="546"/>
                      </a:lnTo>
                      <a:lnTo>
                        <a:pt x="1921" y="543"/>
                      </a:lnTo>
                      <a:lnTo>
                        <a:pt x="1901" y="540"/>
                      </a:lnTo>
                      <a:lnTo>
                        <a:pt x="1881" y="535"/>
                      </a:lnTo>
                      <a:lnTo>
                        <a:pt x="1863" y="529"/>
                      </a:lnTo>
                      <a:lnTo>
                        <a:pt x="1845" y="523"/>
                      </a:lnTo>
                      <a:lnTo>
                        <a:pt x="1829" y="514"/>
                      </a:lnTo>
                      <a:lnTo>
                        <a:pt x="1815" y="507"/>
                      </a:lnTo>
                      <a:lnTo>
                        <a:pt x="1789" y="601"/>
                      </a:lnTo>
                      <a:close/>
                      <a:moveTo>
                        <a:pt x="1300" y="631"/>
                      </a:moveTo>
                      <a:lnTo>
                        <a:pt x="1300" y="408"/>
                      </a:lnTo>
                      <a:lnTo>
                        <a:pt x="1300" y="371"/>
                      </a:lnTo>
                      <a:lnTo>
                        <a:pt x="1299" y="335"/>
                      </a:lnTo>
                      <a:lnTo>
                        <a:pt x="1299" y="301"/>
                      </a:lnTo>
                      <a:lnTo>
                        <a:pt x="1298" y="269"/>
                      </a:lnTo>
                      <a:lnTo>
                        <a:pt x="1298" y="237"/>
                      </a:lnTo>
                      <a:lnTo>
                        <a:pt x="1297" y="205"/>
                      </a:lnTo>
                      <a:lnTo>
                        <a:pt x="1295" y="175"/>
                      </a:lnTo>
                      <a:lnTo>
                        <a:pt x="1294" y="144"/>
                      </a:lnTo>
                      <a:lnTo>
                        <a:pt x="1297" y="144"/>
                      </a:lnTo>
                      <a:lnTo>
                        <a:pt x="1308" y="170"/>
                      </a:lnTo>
                      <a:lnTo>
                        <a:pt x="1321" y="198"/>
                      </a:lnTo>
                      <a:lnTo>
                        <a:pt x="1335" y="224"/>
                      </a:lnTo>
                      <a:lnTo>
                        <a:pt x="1348" y="251"/>
                      </a:lnTo>
                      <a:lnTo>
                        <a:pt x="1362" y="279"/>
                      </a:lnTo>
                      <a:lnTo>
                        <a:pt x="1378" y="306"/>
                      </a:lnTo>
                      <a:lnTo>
                        <a:pt x="1392" y="332"/>
                      </a:lnTo>
                      <a:lnTo>
                        <a:pt x="1408" y="358"/>
                      </a:lnTo>
                      <a:lnTo>
                        <a:pt x="1569" y="631"/>
                      </a:lnTo>
                      <a:lnTo>
                        <a:pt x="1686" y="631"/>
                      </a:lnTo>
                      <a:lnTo>
                        <a:pt x="1686" y="10"/>
                      </a:lnTo>
                      <a:lnTo>
                        <a:pt x="1582" y="10"/>
                      </a:lnTo>
                      <a:lnTo>
                        <a:pt x="1582" y="226"/>
                      </a:lnTo>
                      <a:lnTo>
                        <a:pt x="1582" y="261"/>
                      </a:lnTo>
                      <a:lnTo>
                        <a:pt x="1582" y="295"/>
                      </a:lnTo>
                      <a:lnTo>
                        <a:pt x="1583" y="328"/>
                      </a:lnTo>
                      <a:lnTo>
                        <a:pt x="1584" y="360"/>
                      </a:lnTo>
                      <a:lnTo>
                        <a:pt x="1585" y="391"/>
                      </a:lnTo>
                      <a:lnTo>
                        <a:pt x="1587" y="422"/>
                      </a:lnTo>
                      <a:lnTo>
                        <a:pt x="1589" y="453"/>
                      </a:lnTo>
                      <a:lnTo>
                        <a:pt x="1592" y="484"/>
                      </a:lnTo>
                      <a:lnTo>
                        <a:pt x="1589" y="485"/>
                      </a:lnTo>
                      <a:lnTo>
                        <a:pt x="1578" y="459"/>
                      </a:lnTo>
                      <a:lnTo>
                        <a:pt x="1567" y="433"/>
                      </a:lnTo>
                      <a:lnTo>
                        <a:pt x="1555" y="407"/>
                      </a:lnTo>
                      <a:lnTo>
                        <a:pt x="1541" y="381"/>
                      </a:lnTo>
                      <a:lnTo>
                        <a:pt x="1528" y="355"/>
                      </a:lnTo>
                      <a:lnTo>
                        <a:pt x="1513" y="328"/>
                      </a:lnTo>
                      <a:lnTo>
                        <a:pt x="1499" y="302"/>
                      </a:lnTo>
                      <a:lnTo>
                        <a:pt x="1484" y="277"/>
                      </a:lnTo>
                      <a:lnTo>
                        <a:pt x="1324" y="10"/>
                      </a:lnTo>
                      <a:lnTo>
                        <a:pt x="1195" y="10"/>
                      </a:lnTo>
                      <a:lnTo>
                        <a:pt x="1195" y="631"/>
                      </a:lnTo>
                      <a:lnTo>
                        <a:pt x="1300" y="631"/>
                      </a:lnTo>
                      <a:close/>
                      <a:moveTo>
                        <a:pt x="804" y="550"/>
                      </a:moveTo>
                      <a:lnTo>
                        <a:pt x="795" y="549"/>
                      </a:lnTo>
                      <a:lnTo>
                        <a:pt x="785" y="549"/>
                      </a:lnTo>
                      <a:lnTo>
                        <a:pt x="776" y="547"/>
                      </a:lnTo>
                      <a:lnTo>
                        <a:pt x="766" y="545"/>
                      </a:lnTo>
                      <a:lnTo>
                        <a:pt x="757" y="543"/>
                      </a:lnTo>
                      <a:lnTo>
                        <a:pt x="749" y="540"/>
                      </a:lnTo>
                      <a:lnTo>
                        <a:pt x="741" y="536"/>
                      </a:lnTo>
                      <a:lnTo>
                        <a:pt x="733" y="532"/>
                      </a:lnTo>
                      <a:lnTo>
                        <a:pt x="724" y="527"/>
                      </a:lnTo>
                      <a:lnTo>
                        <a:pt x="717" y="523"/>
                      </a:lnTo>
                      <a:lnTo>
                        <a:pt x="710" y="516"/>
                      </a:lnTo>
                      <a:lnTo>
                        <a:pt x="703" y="510"/>
                      </a:lnTo>
                      <a:lnTo>
                        <a:pt x="690" y="497"/>
                      </a:lnTo>
                      <a:lnTo>
                        <a:pt x="679" y="482"/>
                      </a:lnTo>
                      <a:lnTo>
                        <a:pt x="668" y="466"/>
                      </a:lnTo>
                      <a:lnTo>
                        <a:pt x="660" y="449"/>
                      </a:lnTo>
                      <a:lnTo>
                        <a:pt x="651" y="430"/>
                      </a:lnTo>
                      <a:lnTo>
                        <a:pt x="645" y="410"/>
                      </a:lnTo>
                      <a:lnTo>
                        <a:pt x="640" y="389"/>
                      </a:lnTo>
                      <a:lnTo>
                        <a:pt x="637" y="367"/>
                      </a:lnTo>
                      <a:lnTo>
                        <a:pt x="634" y="346"/>
                      </a:lnTo>
                      <a:lnTo>
                        <a:pt x="634" y="322"/>
                      </a:lnTo>
                      <a:lnTo>
                        <a:pt x="634" y="299"/>
                      </a:lnTo>
                      <a:lnTo>
                        <a:pt x="636" y="277"/>
                      </a:lnTo>
                      <a:lnTo>
                        <a:pt x="640" y="255"/>
                      </a:lnTo>
                      <a:lnTo>
                        <a:pt x="645" y="235"/>
                      </a:lnTo>
                      <a:lnTo>
                        <a:pt x="651" y="214"/>
                      </a:lnTo>
                      <a:lnTo>
                        <a:pt x="659" y="194"/>
                      </a:lnTo>
                      <a:lnTo>
                        <a:pt x="668" y="177"/>
                      </a:lnTo>
                      <a:lnTo>
                        <a:pt x="677" y="160"/>
                      </a:lnTo>
                      <a:lnTo>
                        <a:pt x="689" y="145"/>
                      </a:lnTo>
                      <a:lnTo>
                        <a:pt x="702" y="132"/>
                      </a:lnTo>
                      <a:lnTo>
                        <a:pt x="709" y="126"/>
                      </a:lnTo>
                      <a:lnTo>
                        <a:pt x="716" y="119"/>
                      </a:lnTo>
                      <a:lnTo>
                        <a:pt x="723" y="114"/>
                      </a:lnTo>
                      <a:lnTo>
                        <a:pt x="732" y="109"/>
                      </a:lnTo>
                      <a:lnTo>
                        <a:pt x="740" y="105"/>
                      </a:lnTo>
                      <a:lnTo>
                        <a:pt x="748" y="102"/>
                      </a:lnTo>
                      <a:lnTo>
                        <a:pt x="757" y="99"/>
                      </a:lnTo>
                      <a:lnTo>
                        <a:pt x="766" y="96"/>
                      </a:lnTo>
                      <a:lnTo>
                        <a:pt x="776" y="94"/>
                      </a:lnTo>
                      <a:lnTo>
                        <a:pt x="786" y="92"/>
                      </a:lnTo>
                      <a:lnTo>
                        <a:pt x="795" y="91"/>
                      </a:lnTo>
                      <a:lnTo>
                        <a:pt x="807" y="91"/>
                      </a:lnTo>
                      <a:lnTo>
                        <a:pt x="817" y="91"/>
                      </a:lnTo>
                      <a:lnTo>
                        <a:pt x="827" y="92"/>
                      </a:lnTo>
                      <a:lnTo>
                        <a:pt x="836" y="94"/>
                      </a:lnTo>
                      <a:lnTo>
                        <a:pt x="846" y="96"/>
                      </a:lnTo>
                      <a:lnTo>
                        <a:pt x="855" y="99"/>
                      </a:lnTo>
                      <a:lnTo>
                        <a:pt x="864" y="102"/>
                      </a:lnTo>
                      <a:lnTo>
                        <a:pt x="872" y="106"/>
                      </a:lnTo>
                      <a:lnTo>
                        <a:pt x="881" y="110"/>
                      </a:lnTo>
                      <a:lnTo>
                        <a:pt x="889" y="114"/>
                      </a:lnTo>
                      <a:lnTo>
                        <a:pt x="896" y="120"/>
                      </a:lnTo>
                      <a:lnTo>
                        <a:pt x="903" y="126"/>
                      </a:lnTo>
                      <a:lnTo>
                        <a:pt x="910" y="132"/>
                      </a:lnTo>
                      <a:lnTo>
                        <a:pt x="923" y="145"/>
                      </a:lnTo>
                      <a:lnTo>
                        <a:pt x="934" y="160"/>
                      </a:lnTo>
                      <a:lnTo>
                        <a:pt x="944" y="177"/>
                      </a:lnTo>
                      <a:lnTo>
                        <a:pt x="952" y="194"/>
                      </a:lnTo>
                      <a:lnTo>
                        <a:pt x="961" y="214"/>
                      </a:lnTo>
                      <a:lnTo>
                        <a:pt x="967" y="234"/>
                      </a:lnTo>
                      <a:lnTo>
                        <a:pt x="971" y="254"/>
                      </a:lnTo>
                      <a:lnTo>
                        <a:pt x="974" y="275"/>
                      </a:lnTo>
                      <a:lnTo>
                        <a:pt x="976" y="296"/>
                      </a:lnTo>
                      <a:lnTo>
                        <a:pt x="977" y="318"/>
                      </a:lnTo>
                      <a:lnTo>
                        <a:pt x="976" y="343"/>
                      </a:lnTo>
                      <a:lnTo>
                        <a:pt x="974" y="365"/>
                      </a:lnTo>
                      <a:lnTo>
                        <a:pt x="971" y="388"/>
                      </a:lnTo>
                      <a:lnTo>
                        <a:pt x="966" y="409"/>
                      </a:lnTo>
                      <a:lnTo>
                        <a:pt x="960" y="430"/>
                      </a:lnTo>
                      <a:lnTo>
                        <a:pt x="951" y="449"/>
                      </a:lnTo>
                      <a:lnTo>
                        <a:pt x="943" y="467"/>
                      </a:lnTo>
                      <a:lnTo>
                        <a:pt x="933" y="482"/>
                      </a:lnTo>
                      <a:lnTo>
                        <a:pt x="921" y="498"/>
                      </a:lnTo>
                      <a:lnTo>
                        <a:pt x="908" y="511"/>
                      </a:lnTo>
                      <a:lnTo>
                        <a:pt x="901" y="517"/>
                      </a:lnTo>
                      <a:lnTo>
                        <a:pt x="894" y="523"/>
                      </a:lnTo>
                      <a:lnTo>
                        <a:pt x="887" y="528"/>
                      </a:lnTo>
                      <a:lnTo>
                        <a:pt x="878" y="532"/>
                      </a:lnTo>
                      <a:lnTo>
                        <a:pt x="870" y="536"/>
                      </a:lnTo>
                      <a:lnTo>
                        <a:pt x="862" y="540"/>
                      </a:lnTo>
                      <a:lnTo>
                        <a:pt x="854" y="543"/>
                      </a:lnTo>
                      <a:lnTo>
                        <a:pt x="845" y="545"/>
                      </a:lnTo>
                      <a:lnTo>
                        <a:pt x="835" y="547"/>
                      </a:lnTo>
                      <a:lnTo>
                        <a:pt x="826" y="549"/>
                      </a:lnTo>
                      <a:lnTo>
                        <a:pt x="816" y="549"/>
                      </a:lnTo>
                      <a:lnTo>
                        <a:pt x="805" y="550"/>
                      </a:lnTo>
                      <a:lnTo>
                        <a:pt x="804" y="550"/>
                      </a:lnTo>
                      <a:close/>
                      <a:moveTo>
                        <a:pt x="802" y="641"/>
                      </a:moveTo>
                      <a:lnTo>
                        <a:pt x="818" y="641"/>
                      </a:lnTo>
                      <a:lnTo>
                        <a:pt x="833" y="640"/>
                      </a:lnTo>
                      <a:lnTo>
                        <a:pt x="849" y="638"/>
                      </a:lnTo>
                      <a:lnTo>
                        <a:pt x="863" y="636"/>
                      </a:lnTo>
                      <a:lnTo>
                        <a:pt x="878" y="633"/>
                      </a:lnTo>
                      <a:lnTo>
                        <a:pt x="893" y="629"/>
                      </a:lnTo>
                      <a:lnTo>
                        <a:pt x="906" y="624"/>
                      </a:lnTo>
                      <a:lnTo>
                        <a:pt x="920" y="619"/>
                      </a:lnTo>
                      <a:lnTo>
                        <a:pt x="933" y="613"/>
                      </a:lnTo>
                      <a:lnTo>
                        <a:pt x="946" y="607"/>
                      </a:lnTo>
                      <a:lnTo>
                        <a:pt x="959" y="600"/>
                      </a:lnTo>
                      <a:lnTo>
                        <a:pt x="970" y="593"/>
                      </a:lnTo>
                      <a:lnTo>
                        <a:pt x="982" y="584"/>
                      </a:lnTo>
                      <a:lnTo>
                        <a:pt x="993" y="575"/>
                      </a:lnTo>
                      <a:lnTo>
                        <a:pt x="1004" y="566"/>
                      </a:lnTo>
                      <a:lnTo>
                        <a:pt x="1013" y="556"/>
                      </a:lnTo>
                      <a:lnTo>
                        <a:pt x="1023" y="545"/>
                      </a:lnTo>
                      <a:lnTo>
                        <a:pt x="1033" y="533"/>
                      </a:lnTo>
                      <a:lnTo>
                        <a:pt x="1041" y="522"/>
                      </a:lnTo>
                      <a:lnTo>
                        <a:pt x="1049" y="509"/>
                      </a:lnTo>
                      <a:lnTo>
                        <a:pt x="1056" y="496"/>
                      </a:lnTo>
                      <a:lnTo>
                        <a:pt x="1063" y="482"/>
                      </a:lnTo>
                      <a:lnTo>
                        <a:pt x="1070" y="468"/>
                      </a:lnTo>
                      <a:lnTo>
                        <a:pt x="1076" y="453"/>
                      </a:lnTo>
                      <a:lnTo>
                        <a:pt x="1081" y="437"/>
                      </a:lnTo>
                      <a:lnTo>
                        <a:pt x="1085" y="422"/>
                      </a:lnTo>
                      <a:lnTo>
                        <a:pt x="1089" y="405"/>
                      </a:lnTo>
                      <a:lnTo>
                        <a:pt x="1092" y="388"/>
                      </a:lnTo>
                      <a:lnTo>
                        <a:pt x="1094" y="370"/>
                      </a:lnTo>
                      <a:lnTo>
                        <a:pt x="1096" y="352"/>
                      </a:lnTo>
                      <a:lnTo>
                        <a:pt x="1097" y="333"/>
                      </a:lnTo>
                      <a:lnTo>
                        <a:pt x="1097" y="314"/>
                      </a:lnTo>
                      <a:lnTo>
                        <a:pt x="1097" y="297"/>
                      </a:lnTo>
                      <a:lnTo>
                        <a:pt x="1096" y="281"/>
                      </a:lnTo>
                      <a:lnTo>
                        <a:pt x="1095" y="265"/>
                      </a:lnTo>
                      <a:lnTo>
                        <a:pt x="1093" y="250"/>
                      </a:lnTo>
                      <a:lnTo>
                        <a:pt x="1090" y="235"/>
                      </a:lnTo>
                      <a:lnTo>
                        <a:pt x="1087" y="219"/>
                      </a:lnTo>
                      <a:lnTo>
                        <a:pt x="1083" y="205"/>
                      </a:lnTo>
                      <a:lnTo>
                        <a:pt x="1078" y="190"/>
                      </a:lnTo>
                      <a:lnTo>
                        <a:pt x="1073" y="176"/>
                      </a:lnTo>
                      <a:lnTo>
                        <a:pt x="1068" y="163"/>
                      </a:lnTo>
                      <a:lnTo>
                        <a:pt x="1061" y="149"/>
                      </a:lnTo>
                      <a:lnTo>
                        <a:pt x="1054" y="137"/>
                      </a:lnTo>
                      <a:lnTo>
                        <a:pt x="1047" y="124"/>
                      </a:lnTo>
                      <a:lnTo>
                        <a:pt x="1039" y="113"/>
                      </a:lnTo>
                      <a:lnTo>
                        <a:pt x="1031" y="102"/>
                      </a:lnTo>
                      <a:lnTo>
                        <a:pt x="1021" y="91"/>
                      </a:lnTo>
                      <a:lnTo>
                        <a:pt x="1012" y="80"/>
                      </a:lnTo>
                      <a:lnTo>
                        <a:pt x="1002" y="71"/>
                      </a:lnTo>
                      <a:lnTo>
                        <a:pt x="991" y="62"/>
                      </a:lnTo>
                      <a:lnTo>
                        <a:pt x="980" y="52"/>
                      </a:lnTo>
                      <a:lnTo>
                        <a:pt x="969" y="44"/>
                      </a:lnTo>
                      <a:lnTo>
                        <a:pt x="957" y="37"/>
                      </a:lnTo>
                      <a:lnTo>
                        <a:pt x="944" y="30"/>
                      </a:lnTo>
                      <a:lnTo>
                        <a:pt x="932" y="24"/>
                      </a:lnTo>
                      <a:lnTo>
                        <a:pt x="917" y="19"/>
                      </a:lnTo>
                      <a:lnTo>
                        <a:pt x="904" y="13"/>
                      </a:lnTo>
                      <a:lnTo>
                        <a:pt x="890" y="9"/>
                      </a:lnTo>
                      <a:lnTo>
                        <a:pt x="874" y="6"/>
                      </a:lnTo>
                      <a:lnTo>
                        <a:pt x="859" y="3"/>
                      </a:lnTo>
                      <a:lnTo>
                        <a:pt x="844" y="2"/>
                      </a:lnTo>
                      <a:lnTo>
                        <a:pt x="827" y="0"/>
                      </a:lnTo>
                      <a:lnTo>
                        <a:pt x="811" y="0"/>
                      </a:lnTo>
                      <a:lnTo>
                        <a:pt x="794" y="0"/>
                      </a:lnTo>
                      <a:lnTo>
                        <a:pt x="778" y="2"/>
                      </a:lnTo>
                      <a:lnTo>
                        <a:pt x="762" y="3"/>
                      </a:lnTo>
                      <a:lnTo>
                        <a:pt x="747" y="6"/>
                      </a:lnTo>
                      <a:lnTo>
                        <a:pt x="733" y="9"/>
                      </a:lnTo>
                      <a:lnTo>
                        <a:pt x="718" y="13"/>
                      </a:lnTo>
                      <a:lnTo>
                        <a:pt x="704" y="19"/>
                      </a:lnTo>
                      <a:lnTo>
                        <a:pt x="690" y="24"/>
                      </a:lnTo>
                      <a:lnTo>
                        <a:pt x="677" y="30"/>
                      </a:lnTo>
                      <a:lnTo>
                        <a:pt x="665" y="37"/>
                      </a:lnTo>
                      <a:lnTo>
                        <a:pt x="652" y="44"/>
                      </a:lnTo>
                      <a:lnTo>
                        <a:pt x="640" y="52"/>
                      </a:lnTo>
                      <a:lnTo>
                        <a:pt x="629" y="62"/>
                      </a:lnTo>
                      <a:lnTo>
                        <a:pt x="617" y="71"/>
                      </a:lnTo>
                      <a:lnTo>
                        <a:pt x="607" y="80"/>
                      </a:lnTo>
                      <a:lnTo>
                        <a:pt x="597" y="92"/>
                      </a:lnTo>
                      <a:lnTo>
                        <a:pt x="588" y="102"/>
                      </a:lnTo>
                      <a:lnTo>
                        <a:pt x="578" y="114"/>
                      </a:lnTo>
                      <a:lnTo>
                        <a:pt x="570" y="126"/>
                      </a:lnTo>
                      <a:lnTo>
                        <a:pt x="562" y="139"/>
                      </a:lnTo>
                      <a:lnTo>
                        <a:pt x="555" y="151"/>
                      </a:lnTo>
                      <a:lnTo>
                        <a:pt x="549" y="166"/>
                      </a:lnTo>
                      <a:lnTo>
                        <a:pt x="542" y="179"/>
                      </a:lnTo>
                      <a:lnTo>
                        <a:pt x="536" y="194"/>
                      </a:lnTo>
                      <a:lnTo>
                        <a:pt x="531" y="209"/>
                      </a:lnTo>
                      <a:lnTo>
                        <a:pt x="527" y="224"/>
                      </a:lnTo>
                      <a:lnTo>
                        <a:pt x="524" y="241"/>
                      </a:lnTo>
                      <a:lnTo>
                        <a:pt x="521" y="256"/>
                      </a:lnTo>
                      <a:lnTo>
                        <a:pt x="518" y="273"/>
                      </a:lnTo>
                      <a:lnTo>
                        <a:pt x="517" y="290"/>
                      </a:lnTo>
                      <a:lnTo>
                        <a:pt x="516" y="308"/>
                      </a:lnTo>
                      <a:lnTo>
                        <a:pt x="515" y="325"/>
                      </a:lnTo>
                      <a:lnTo>
                        <a:pt x="516" y="342"/>
                      </a:lnTo>
                      <a:lnTo>
                        <a:pt x="517" y="359"/>
                      </a:lnTo>
                      <a:lnTo>
                        <a:pt x="518" y="374"/>
                      </a:lnTo>
                      <a:lnTo>
                        <a:pt x="520" y="391"/>
                      </a:lnTo>
                      <a:lnTo>
                        <a:pt x="523" y="406"/>
                      </a:lnTo>
                      <a:lnTo>
                        <a:pt x="526" y="422"/>
                      </a:lnTo>
                      <a:lnTo>
                        <a:pt x="530" y="436"/>
                      </a:lnTo>
                      <a:lnTo>
                        <a:pt x="535" y="452"/>
                      </a:lnTo>
                      <a:lnTo>
                        <a:pt x="540" y="465"/>
                      </a:lnTo>
                      <a:lnTo>
                        <a:pt x="547" y="479"/>
                      </a:lnTo>
                      <a:lnTo>
                        <a:pt x="553" y="492"/>
                      </a:lnTo>
                      <a:lnTo>
                        <a:pt x="559" y="505"/>
                      </a:lnTo>
                      <a:lnTo>
                        <a:pt x="567" y="517"/>
                      </a:lnTo>
                      <a:lnTo>
                        <a:pt x="575" y="529"/>
                      </a:lnTo>
                      <a:lnTo>
                        <a:pt x="584" y="540"/>
                      </a:lnTo>
                      <a:lnTo>
                        <a:pt x="593" y="551"/>
                      </a:lnTo>
                      <a:lnTo>
                        <a:pt x="602" y="562"/>
                      </a:lnTo>
                      <a:lnTo>
                        <a:pt x="612" y="571"/>
                      </a:lnTo>
                      <a:lnTo>
                        <a:pt x="623" y="580"/>
                      </a:lnTo>
                      <a:lnTo>
                        <a:pt x="634" y="588"/>
                      </a:lnTo>
                      <a:lnTo>
                        <a:pt x="645" y="597"/>
                      </a:lnTo>
                      <a:lnTo>
                        <a:pt x="658" y="604"/>
                      </a:lnTo>
                      <a:lnTo>
                        <a:pt x="670" y="611"/>
                      </a:lnTo>
                      <a:lnTo>
                        <a:pt x="682" y="617"/>
                      </a:lnTo>
                      <a:lnTo>
                        <a:pt x="696" y="622"/>
                      </a:lnTo>
                      <a:lnTo>
                        <a:pt x="710" y="628"/>
                      </a:lnTo>
                      <a:lnTo>
                        <a:pt x="724" y="632"/>
                      </a:lnTo>
                      <a:lnTo>
                        <a:pt x="739" y="635"/>
                      </a:lnTo>
                      <a:lnTo>
                        <a:pt x="753" y="638"/>
                      </a:lnTo>
                      <a:lnTo>
                        <a:pt x="769" y="640"/>
                      </a:lnTo>
                      <a:lnTo>
                        <a:pt x="785" y="641"/>
                      </a:lnTo>
                      <a:lnTo>
                        <a:pt x="801" y="641"/>
                      </a:lnTo>
                      <a:lnTo>
                        <a:pt x="802" y="641"/>
                      </a:lnTo>
                      <a:close/>
                      <a:moveTo>
                        <a:pt x="458" y="523"/>
                      </a:moveTo>
                      <a:lnTo>
                        <a:pt x="447" y="528"/>
                      </a:lnTo>
                      <a:lnTo>
                        <a:pt x="434" y="532"/>
                      </a:lnTo>
                      <a:lnTo>
                        <a:pt x="418" y="536"/>
                      </a:lnTo>
                      <a:lnTo>
                        <a:pt x="403" y="539"/>
                      </a:lnTo>
                      <a:lnTo>
                        <a:pt x="386" y="542"/>
                      </a:lnTo>
                      <a:lnTo>
                        <a:pt x="370" y="544"/>
                      </a:lnTo>
                      <a:lnTo>
                        <a:pt x="352" y="545"/>
                      </a:lnTo>
                      <a:lnTo>
                        <a:pt x="335" y="545"/>
                      </a:lnTo>
                      <a:lnTo>
                        <a:pt x="323" y="545"/>
                      </a:lnTo>
                      <a:lnTo>
                        <a:pt x="310" y="544"/>
                      </a:lnTo>
                      <a:lnTo>
                        <a:pt x="298" y="543"/>
                      </a:lnTo>
                      <a:lnTo>
                        <a:pt x="287" y="541"/>
                      </a:lnTo>
                      <a:lnTo>
                        <a:pt x="275" y="539"/>
                      </a:lnTo>
                      <a:lnTo>
                        <a:pt x="265" y="537"/>
                      </a:lnTo>
                      <a:lnTo>
                        <a:pt x="254" y="534"/>
                      </a:lnTo>
                      <a:lnTo>
                        <a:pt x="243" y="530"/>
                      </a:lnTo>
                      <a:lnTo>
                        <a:pt x="234" y="526"/>
                      </a:lnTo>
                      <a:lnTo>
                        <a:pt x="225" y="522"/>
                      </a:lnTo>
                      <a:lnTo>
                        <a:pt x="216" y="516"/>
                      </a:lnTo>
                      <a:lnTo>
                        <a:pt x="207" y="511"/>
                      </a:lnTo>
                      <a:lnTo>
                        <a:pt x="198" y="505"/>
                      </a:lnTo>
                      <a:lnTo>
                        <a:pt x="191" y="499"/>
                      </a:lnTo>
                      <a:lnTo>
                        <a:pt x="183" y="492"/>
                      </a:lnTo>
                      <a:lnTo>
                        <a:pt x="177" y="486"/>
                      </a:lnTo>
                      <a:lnTo>
                        <a:pt x="169" y="477"/>
                      </a:lnTo>
                      <a:lnTo>
                        <a:pt x="163" y="470"/>
                      </a:lnTo>
                      <a:lnTo>
                        <a:pt x="157" y="462"/>
                      </a:lnTo>
                      <a:lnTo>
                        <a:pt x="152" y="453"/>
                      </a:lnTo>
                      <a:lnTo>
                        <a:pt x="147" y="443"/>
                      </a:lnTo>
                      <a:lnTo>
                        <a:pt x="142" y="434"/>
                      </a:lnTo>
                      <a:lnTo>
                        <a:pt x="138" y="425"/>
                      </a:lnTo>
                      <a:lnTo>
                        <a:pt x="134" y="415"/>
                      </a:lnTo>
                      <a:lnTo>
                        <a:pt x="127" y="393"/>
                      </a:lnTo>
                      <a:lnTo>
                        <a:pt x="123" y="371"/>
                      </a:lnTo>
                      <a:lnTo>
                        <a:pt x="120" y="347"/>
                      </a:lnTo>
                      <a:lnTo>
                        <a:pt x="119" y="322"/>
                      </a:lnTo>
                      <a:lnTo>
                        <a:pt x="119" y="309"/>
                      </a:lnTo>
                      <a:lnTo>
                        <a:pt x="120" y="295"/>
                      </a:lnTo>
                      <a:lnTo>
                        <a:pt x="122" y="282"/>
                      </a:lnTo>
                      <a:lnTo>
                        <a:pt x="123" y="270"/>
                      </a:lnTo>
                      <a:lnTo>
                        <a:pt x="125" y="257"/>
                      </a:lnTo>
                      <a:lnTo>
                        <a:pt x="128" y="246"/>
                      </a:lnTo>
                      <a:lnTo>
                        <a:pt x="131" y="235"/>
                      </a:lnTo>
                      <a:lnTo>
                        <a:pt x="136" y="223"/>
                      </a:lnTo>
                      <a:lnTo>
                        <a:pt x="140" y="213"/>
                      </a:lnTo>
                      <a:lnTo>
                        <a:pt x="145" y="203"/>
                      </a:lnTo>
                      <a:lnTo>
                        <a:pt x="149" y="193"/>
                      </a:lnTo>
                      <a:lnTo>
                        <a:pt x="155" y="184"/>
                      </a:lnTo>
                      <a:lnTo>
                        <a:pt x="160" y="176"/>
                      </a:lnTo>
                      <a:lnTo>
                        <a:pt x="167" y="168"/>
                      </a:lnTo>
                      <a:lnTo>
                        <a:pt x="174" y="159"/>
                      </a:lnTo>
                      <a:lnTo>
                        <a:pt x="181" y="152"/>
                      </a:lnTo>
                      <a:lnTo>
                        <a:pt x="188" y="145"/>
                      </a:lnTo>
                      <a:lnTo>
                        <a:pt x="196" y="139"/>
                      </a:lnTo>
                      <a:lnTo>
                        <a:pt x="204" y="133"/>
                      </a:lnTo>
                      <a:lnTo>
                        <a:pt x="213" y="127"/>
                      </a:lnTo>
                      <a:lnTo>
                        <a:pt x="221" y="121"/>
                      </a:lnTo>
                      <a:lnTo>
                        <a:pt x="230" y="117"/>
                      </a:lnTo>
                      <a:lnTo>
                        <a:pt x="239" y="112"/>
                      </a:lnTo>
                      <a:lnTo>
                        <a:pt x="250" y="109"/>
                      </a:lnTo>
                      <a:lnTo>
                        <a:pt x="270" y="102"/>
                      </a:lnTo>
                      <a:lnTo>
                        <a:pt x="291" y="98"/>
                      </a:lnTo>
                      <a:lnTo>
                        <a:pt x="313" y="95"/>
                      </a:lnTo>
                      <a:lnTo>
                        <a:pt x="337" y="94"/>
                      </a:lnTo>
                      <a:lnTo>
                        <a:pt x="355" y="95"/>
                      </a:lnTo>
                      <a:lnTo>
                        <a:pt x="373" y="96"/>
                      </a:lnTo>
                      <a:lnTo>
                        <a:pt x="389" y="98"/>
                      </a:lnTo>
                      <a:lnTo>
                        <a:pt x="405" y="101"/>
                      </a:lnTo>
                      <a:lnTo>
                        <a:pt x="420" y="105"/>
                      </a:lnTo>
                      <a:lnTo>
                        <a:pt x="434" y="109"/>
                      </a:lnTo>
                      <a:lnTo>
                        <a:pt x="446" y="113"/>
                      </a:lnTo>
                      <a:lnTo>
                        <a:pt x="457" y="118"/>
                      </a:lnTo>
                      <a:lnTo>
                        <a:pt x="482" y="28"/>
                      </a:lnTo>
                      <a:lnTo>
                        <a:pt x="473" y="24"/>
                      </a:lnTo>
                      <a:lnTo>
                        <a:pt x="459" y="19"/>
                      </a:lnTo>
                      <a:lnTo>
                        <a:pt x="444" y="13"/>
                      </a:lnTo>
                      <a:lnTo>
                        <a:pt x="426" y="9"/>
                      </a:lnTo>
                      <a:lnTo>
                        <a:pt x="406" y="6"/>
                      </a:lnTo>
                      <a:lnTo>
                        <a:pt x="383" y="3"/>
                      </a:lnTo>
                      <a:lnTo>
                        <a:pt x="359" y="1"/>
                      </a:lnTo>
                      <a:lnTo>
                        <a:pt x="332" y="0"/>
                      </a:lnTo>
                      <a:lnTo>
                        <a:pt x="314" y="1"/>
                      </a:lnTo>
                      <a:lnTo>
                        <a:pt x="297" y="2"/>
                      </a:lnTo>
                      <a:lnTo>
                        <a:pt x="280" y="4"/>
                      </a:lnTo>
                      <a:lnTo>
                        <a:pt x="263" y="6"/>
                      </a:lnTo>
                      <a:lnTo>
                        <a:pt x="247" y="9"/>
                      </a:lnTo>
                      <a:lnTo>
                        <a:pt x="231" y="13"/>
                      </a:lnTo>
                      <a:lnTo>
                        <a:pt x="216" y="17"/>
                      </a:lnTo>
                      <a:lnTo>
                        <a:pt x="200" y="23"/>
                      </a:lnTo>
                      <a:lnTo>
                        <a:pt x="185" y="29"/>
                      </a:lnTo>
                      <a:lnTo>
                        <a:pt x="172" y="35"/>
                      </a:lnTo>
                      <a:lnTo>
                        <a:pt x="157" y="42"/>
                      </a:lnTo>
                      <a:lnTo>
                        <a:pt x="144" y="50"/>
                      </a:lnTo>
                      <a:lnTo>
                        <a:pt x="130" y="59"/>
                      </a:lnTo>
                      <a:lnTo>
                        <a:pt x="118" y="68"/>
                      </a:lnTo>
                      <a:lnTo>
                        <a:pt x="107" y="77"/>
                      </a:lnTo>
                      <a:lnTo>
                        <a:pt x="94" y="87"/>
                      </a:lnTo>
                      <a:lnTo>
                        <a:pt x="84" y="99"/>
                      </a:lnTo>
                      <a:lnTo>
                        <a:pt x="74" y="110"/>
                      </a:lnTo>
                      <a:lnTo>
                        <a:pt x="65" y="122"/>
                      </a:lnTo>
                      <a:lnTo>
                        <a:pt x="55" y="135"/>
                      </a:lnTo>
                      <a:lnTo>
                        <a:pt x="47" y="148"/>
                      </a:lnTo>
                      <a:lnTo>
                        <a:pt x="39" y="162"/>
                      </a:lnTo>
                      <a:lnTo>
                        <a:pt x="32" y="176"/>
                      </a:lnTo>
                      <a:lnTo>
                        <a:pt x="26" y="190"/>
                      </a:lnTo>
                      <a:lnTo>
                        <a:pt x="19" y="206"/>
                      </a:lnTo>
                      <a:lnTo>
                        <a:pt x="14" y="222"/>
                      </a:lnTo>
                      <a:lnTo>
                        <a:pt x="10" y="239"/>
                      </a:lnTo>
                      <a:lnTo>
                        <a:pt x="6" y="255"/>
                      </a:lnTo>
                      <a:lnTo>
                        <a:pt x="4" y="273"/>
                      </a:lnTo>
                      <a:lnTo>
                        <a:pt x="2" y="290"/>
                      </a:lnTo>
                      <a:lnTo>
                        <a:pt x="1" y="309"/>
                      </a:lnTo>
                      <a:lnTo>
                        <a:pt x="0" y="328"/>
                      </a:lnTo>
                      <a:lnTo>
                        <a:pt x="1" y="346"/>
                      </a:lnTo>
                      <a:lnTo>
                        <a:pt x="2" y="362"/>
                      </a:lnTo>
                      <a:lnTo>
                        <a:pt x="3" y="380"/>
                      </a:lnTo>
                      <a:lnTo>
                        <a:pt x="6" y="395"/>
                      </a:lnTo>
                      <a:lnTo>
                        <a:pt x="9" y="412"/>
                      </a:lnTo>
                      <a:lnTo>
                        <a:pt x="12" y="427"/>
                      </a:lnTo>
                      <a:lnTo>
                        <a:pt x="16" y="441"/>
                      </a:lnTo>
                      <a:lnTo>
                        <a:pt x="22" y="457"/>
                      </a:lnTo>
                      <a:lnTo>
                        <a:pt x="28" y="470"/>
                      </a:lnTo>
                      <a:lnTo>
                        <a:pt x="34" y="484"/>
                      </a:lnTo>
                      <a:lnTo>
                        <a:pt x="41" y="497"/>
                      </a:lnTo>
                      <a:lnTo>
                        <a:pt x="48" y="509"/>
                      </a:lnTo>
                      <a:lnTo>
                        <a:pt x="56" y="522"/>
                      </a:lnTo>
                      <a:lnTo>
                        <a:pt x="66" y="534"/>
                      </a:lnTo>
                      <a:lnTo>
                        <a:pt x="75" y="544"/>
                      </a:lnTo>
                      <a:lnTo>
                        <a:pt x="84" y="555"/>
                      </a:lnTo>
                      <a:lnTo>
                        <a:pt x="95" y="565"/>
                      </a:lnTo>
                      <a:lnTo>
                        <a:pt x="106" y="574"/>
                      </a:lnTo>
                      <a:lnTo>
                        <a:pt x="118" y="583"/>
                      </a:lnTo>
                      <a:lnTo>
                        <a:pt x="130" y="592"/>
                      </a:lnTo>
                      <a:lnTo>
                        <a:pt x="143" y="599"/>
                      </a:lnTo>
                      <a:lnTo>
                        <a:pt x="156" y="606"/>
                      </a:lnTo>
                      <a:lnTo>
                        <a:pt x="169" y="612"/>
                      </a:lnTo>
                      <a:lnTo>
                        <a:pt x="184" y="618"/>
                      </a:lnTo>
                      <a:lnTo>
                        <a:pt x="199" y="623"/>
                      </a:lnTo>
                      <a:lnTo>
                        <a:pt x="215" y="628"/>
                      </a:lnTo>
                      <a:lnTo>
                        <a:pt x="230" y="632"/>
                      </a:lnTo>
                      <a:lnTo>
                        <a:pt x="247" y="635"/>
                      </a:lnTo>
                      <a:lnTo>
                        <a:pt x="263" y="637"/>
                      </a:lnTo>
                      <a:lnTo>
                        <a:pt x="280" y="639"/>
                      </a:lnTo>
                      <a:lnTo>
                        <a:pt x="298" y="640"/>
                      </a:lnTo>
                      <a:lnTo>
                        <a:pt x="316" y="641"/>
                      </a:lnTo>
                      <a:lnTo>
                        <a:pt x="344" y="640"/>
                      </a:lnTo>
                      <a:lnTo>
                        <a:pt x="370" y="638"/>
                      </a:lnTo>
                      <a:lnTo>
                        <a:pt x="393" y="635"/>
                      </a:lnTo>
                      <a:lnTo>
                        <a:pt x="415" y="632"/>
                      </a:lnTo>
                      <a:lnTo>
                        <a:pt x="435" y="628"/>
                      </a:lnTo>
                      <a:lnTo>
                        <a:pt x="451" y="622"/>
                      </a:lnTo>
                      <a:lnTo>
                        <a:pt x="465" y="617"/>
                      </a:lnTo>
                      <a:lnTo>
                        <a:pt x="478" y="612"/>
                      </a:lnTo>
                      <a:lnTo>
                        <a:pt x="458" y="523"/>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latin typeface="Myriad Pro"/>
                  </a:endParaRPr>
                </a:p>
              </p:txBody>
            </p:sp>
            <p:sp>
              <p:nvSpPr>
                <p:cNvPr id="37" name="Freeform 36"/>
                <p:cNvSpPr>
                  <a:spLocks noEditPoints="1"/>
                </p:cNvSpPr>
                <p:nvPr/>
              </p:nvSpPr>
              <p:spPr bwMode="auto">
                <a:xfrm>
                  <a:off x="1409510" y="392855"/>
                  <a:ext cx="878871" cy="92839"/>
                </a:xfrm>
                <a:custGeom>
                  <a:avLst/>
                  <a:gdLst/>
                  <a:ahLst/>
                  <a:cxnLst>
                    <a:cxn ang="0">
                      <a:pos x="805" y="637"/>
                    </a:cxn>
                    <a:cxn ang="0">
                      <a:pos x="996" y="219"/>
                    </a:cxn>
                    <a:cxn ang="0">
                      <a:pos x="1304" y="357"/>
                    </a:cxn>
                    <a:cxn ang="0">
                      <a:pos x="1069" y="644"/>
                    </a:cxn>
                    <a:cxn ang="0">
                      <a:pos x="1040" y="573"/>
                    </a:cxn>
                    <a:cxn ang="0">
                      <a:pos x="1182" y="280"/>
                    </a:cxn>
                    <a:cxn ang="0">
                      <a:pos x="1457" y="426"/>
                    </a:cxn>
                    <a:cxn ang="0">
                      <a:pos x="1680" y="639"/>
                    </a:cxn>
                    <a:cxn ang="0">
                      <a:pos x="1384" y="480"/>
                    </a:cxn>
                    <a:cxn ang="0">
                      <a:pos x="1565" y="178"/>
                    </a:cxn>
                    <a:cxn ang="0">
                      <a:pos x="1772" y="419"/>
                    </a:cxn>
                    <a:cxn ang="0">
                      <a:pos x="1479" y="300"/>
                    </a:cxn>
                    <a:cxn ang="0">
                      <a:pos x="2054" y="179"/>
                    </a:cxn>
                    <a:cxn ang="0">
                      <a:pos x="2260" y="188"/>
                    </a:cxn>
                    <a:cxn ang="0">
                      <a:pos x="2257" y="15"/>
                    </a:cxn>
                    <a:cxn ang="0">
                      <a:pos x="2523" y="568"/>
                    </a:cxn>
                    <a:cxn ang="0">
                      <a:pos x="2483" y="627"/>
                    </a:cxn>
                    <a:cxn ang="0">
                      <a:pos x="2395" y="282"/>
                    </a:cxn>
                    <a:cxn ang="0">
                      <a:pos x="2669" y="201"/>
                    </a:cxn>
                    <a:cxn ang="0">
                      <a:pos x="2657" y="282"/>
                    </a:cxn>
                    <a:cxn ang="0">
                      <a:pos x="2858" y="220"/>
                    </a:cxn>
                    <a:cxn ang="0">
                      <a:pos x="3192" y="222"/>
                    </a:cxn>
                    <a:cxn ang="0">
                      <a:pos x="3092" y="249"/>
                    </a:cxn>
                    <a:cxn ang="0">
                      <a:pos x="3666" y="632"/>
                    </a:cxn>
                    <a:cxn ang="0">
                      <a:pos x="3354" y="500"/>
                    </a:cxn>
                    <a:cxn ang="0">
                      <a:pos x="3484" y="195"/>
                    </a:cxn>
                    <a:cxn ang="0">
                      <a:pos x="3516" y="256"/>
                    </a:cxn>
                    <a:cxn ang="0">
                      <a:pos x="3592" y="581"/>
                    </a:cxn>
                    <a:cxn ang="0">
                      <a:pos x="4055" y="577"/>
                    </a:cxn>
                    <a:cxn ang="0">
                      <a:pos x="3803" y="567"/>
                    </a:cxn>
                    <a:cxn ang="0">
                      <a:pos x="3854" y="210"/>
                    </a:cxn>
                    <a:cxn ang="0">
                      <a:pos x="4132" y="281"/>
                    </a:cxn>
                    <a:cxn ang="0">
                      <a:pos x="3947" y="237"/>
                    </a:cxn>
                    <a:cxn ang="0">
                      <a:pos x="4571" y="638"/>
                    </a:cxn>
                    <a:cxn ang="0">
                      <a:pos x="4425" y="355"/>
                    </a:cxn>
                    <a:cxn ang="0">
                      <a:pos x="4692" y="179"/>
                    </a:cxn>
                    <a:cxn ang="0">
                      <a:pos x="4503" y="378"/>
                    </a:cxn>
                    <a:cxn ang="0">
                      <a:pos x="4914" y="445"/>
                    </a:cxn>
                    <a:cxn ang="0">
                      <a:pos x="5116" y="642"/>
                    </a:cxn>
                    <a:cxn ang="0">
                      <a:pos x="4837" y="469"/>
                    </a:cxn>
                    <a:cxn ang="0">
                      <a:pos x="5032" y="177"/>
                    </a:cxn>
                    <a:cxn ang="0">
                      <a:pos x="5225" y="427"/>
                    </a:cxn>
                    <a:cxn ang="0">
                      <a:pos x="4929" y="310"/>
                    </a:cxn>
                    <a:cxn ang="0">
                      <a:pos x="5520" y="177"/>
                    </a:cxn>
                    <a:cxn ang="0">
                      <a:pos x="5849" y="249"/>
                    </a:cxn>
                    <a:cxn ang="0">
                      <a:pos x="5745" y="644"/>
                    </a:cxn>
                    <a:cxn ang="0">
                      <a:pos x="6173" y="588"/>
                    </a:cxn>
                    <a:cxn ang="0">
                      <a:pos x="5907" y="543"/>
                    </a:cxn>
                    <a:cxn ang="0">
                      <a:pos x="6173" y="317"/>
                    </a:cxn>
                    <a:cxn ang="0">
                      <a:pos x="6044" y="179"/>
                    </a:cxn>
                    <a:cxn ang="0">
                      <a:pos x="6022" y="438"/>
                    </a:cxn>
                    <a:cxn ang="0">
                      <a:pos x="6118" y="573"/>
                    </a:cxn>
                    <a:cxn ang="0">
                      <a:pos x="6379" y="72"/>
                    </a:cxn>
                    <a:cxn ang="0">
                      <a:pos x="6454" y="99"/>
                    </a:cxn>
                    <a:cxn ang="0">
                      <a:pos x="6815" y="177"/>
                    </a:cxn>
                    <a:cxn ang="0">
                      <a:pos x="6901" y="333"/>
                    </a:cxn>
                    <a:cxn ang="0">
                      <a:pos x="6691" y="329"/>
                    </a:cxn>
                    <a:cxn ang="0">
                      <a:pos x="7278" y="580"/>
                    </a:cxn>
                    <a:cxn ang="0">
                      <a:pos x="7137" y="188"/>
                    </a:cxn>
                    <a:cxn ang="0">
                      <a:pos x="7541" y="759"/>
                    </a:cxn>
                    <a:cxn ang="0">
                      <a:pos x="7366" y="188"/>
                    </a:cxn>
                    <a:cxn ang="0">
                      <a:pos x="7881" y="532"/>
                    </a:cxn>
                    <a:cxn ang="0">
                      <a:pos x="7920" y="642"/>
                    </a:cxn>
                  </a:cxnLst>
                  <a:rect l="0" t="0" r="r" b="b"/>
                  <a:pathLst>
                    <a:path w="7953" h="842">
                      <a:moveTo>
                        <a:pt x="324" y="277"/>
                      </a:moveTo>
                      <a:lnTo>
                        <a:pt x="324" y="344"/>
                      </a:lnTo>
                      <a:lnTo>
                        <a:pt x="81" y="344"/>
                      </a:lnTo>
                      <a:lnTo>
                        <a:pt x="81" y="569"/>
                      </a:lnTo>
                      <a:lnTo>
                        <a:pt x="352" y="569"/>
                      </a:lnTo>
                      <a:lnTo>
                        <a:pt x="352" y="637"/>
                      </a:lnTo>
                      <a:lnTo>
                        <a:pt x="0" y="637"/>
                      </a:lnTo>
                      <a:lnTo>
                        <a:pt x="0" y="11"/>
                      </a:lnTo>
                      <a:lnTo>
                        <a:pt x="338" y="11"/>
                      </a:lnTo>
                      <a:lnTo>
                        <a:pt x="338" y="79"/>
                      </a:lnTo>
                      <a:lnTo>
                        <a:pt x="81" y="79"/>
                      </a:lnTo>
                      <a:lnTo>
                        <a:pt x="81" y="277"/>
                      </a:lnTo>
                      <a:lnTo>
                        <a:pt x="324" y="277"/>
                      </a:lnTo>
                      <a:close/>
                      <a:moveTo>
                        <a:pt x="401" y="188"/>
                      </a:moveTo>
                      <a:lnTo>
                        <a:pt x="492" y="188"/>
                      </a:lnTo>
                      <a:lnTo>
                        <a:pt x="556" y="284"/>
                      </a:lnTo>
                      <a:lnTo>
                        <a:pt x="566" y="300"/>
                      </a:lnTo>
                      <a:lnTo>
                        <a:pt x="578" y="317"/>
                      </a:lnTo>
                      <a:lnTo>
                        <a:pt x="589" y="337"/>
                      </a:lnTo>
                      <a:lnTo>
                        <a:pt x="601" y="357"/>
                      </a:lnTo>
                      <a:lnTo>
                        <a:pt x="604" y="357"/>
                      </a:lnTo>
                      <a:lnTo>
                        <a:pt x="614" y="340"/>
                      </a:lnTo>
                      <a:lnTo>
                        <a:pt x="625" y="321"/>
                      </a:lnTo>
                      <a:lnTo>
                        <a:pt x="636" y="303"/>
                      </a:lnTo>
                      <a:lnTo>
                        <a:pt x="649" y="283"/>
                      </a:lnTo>
                      <a:lnTo>
                        <a:pt x="712" y="188"/>
                      </a:lnTo>
                      <a:lnTo>
                        <a:pt x="800" y="188"/>
                      </a:lnTo>
                      <a:lnTo>
                        <a:pt x="646" y="405"/>
                      </a:lnTo>
                      <a:lnTo>
                        <a:pt x="805" y="637"/>
                      </a:lnTo>
                      <a:lnTo>
                        <a:pt x="712" y="637"/>
                      </a:lnTo>
                      <a:lnTo>
                        <a:pt x="646" y="535"/>
                      </a:lnTo>
                      <a:lnTo>
                        <a:pt x="635" y="520"/>
                      </a:lnTo>
                      <a:lnTo>
                        <a:pt x="624" y="501"/>
                      </a:lnTo>
                      <a:lnTo>
                        <a:pt x="612" y="481"/>
                      </a:lnTo>
                      <a:lnTo>
                        <a:pt x="598" y="457"/>
                      </a:lnTo>
                      <a:lnTo>
                        <a:pt x="596" y="457"/>
                      </a:lnTo>
                      <a:lnTo>
                        <a:pt x="588" y="472"/>
                      </a:lnTo>
                      <a:lnTo>
                        <a:pt x="578" y="490"/>
                      </a:lnTo>
                      <a:lnTo>
                        <a:pt x="564" y="511"/>
                      </a:lnTo>
                      <a:lnTo>
                        <a:pt x="549" y="535"/>
                      </a:lnTo>
                      <a:lnTo>
                        <a:pt x="484" y="637"/>
                      </a:lnTo>
                      <a:lnTo>
                        <a:pt x="394" y="637"/>
                      </a:lnTo>
                      <a:lnTo>
                        <a:pt x="553" y="408"/>
                      </a:lnTo>
                      <a:lnTo>
                        <a:pt x="401" y="188"/>
                      </a:lnTo>
                      <a:close/>
                      <a:moveTo>
                        <a:pt x="883" y="820"/>
                      </a:moveTo>
                      <a:lnTo>
                        <a:pt x="883" y="334"/>
                      </a:lnTo>
                      <a:lnTo>
                        <a:pt x="883" y="298"/>
                      </a:lnTo>
                      <a:lnTo>
                        <a:pt x="882" y="261"/>
                      </a:lnTo>
                      <a:lnTo>
                        <a:pt x="881" y="224"/>
                      </a:lnTo>
                      <a:lnTo>
                        <a:pt x="880" y="188"/>
                      </a:lnTo>
                      <a:lnTo>
                        <a:pt x="953" y="188"/>
                      </a:lnTo>
                      <a:lnTo>
                        <a:pt x="957" y="265"/>
                      </a:lnTo>
                      <a:lnTo>
                        <a:pt x="958" y="265"/>
                      </a:lnTo>
                      <a:lnTo>
                        <a:pt x="965" y="255"/>
                      </a:lnTo>
                      <a:lnTo>
                        <a:pt x="972" y="244"/>
                      </a:lnTo>
                      <a:lnTo>
                        <a:pt x="979" y="235"/>
                      </a:lnTo>
                      <a:lnTo>
                        <a:pt x="988" y="227"/>
                      </a:lnTo>
                      <a:lnTo>
                        <a:pt x="996" y="219"/>
                      </a:lnTo>
                      <a:lnTo>
                        <a:pt x="1005" y="211"/>
                      </a:lnTo>
                      <a:lnTo>
                        <a:pt x="1014" y="205"/>
                      </a:lnTo>
                      <a:lnTo>
                        <a:pt x="1024" y="199"/>
                      </a:lnTo>
                      <a:lnTo>
                        <a:pt x="1034" y="194"/>
                      </a:lnTo>
                      <a:lnTo>
                        <a:pt x="1045" y="190"/>
                      </a:lnTo>
                      <a:lnTo>
                        <a:pt x="1055" y="186"/>
                      </a:lnTo>
                      <a:lnTo>
                        <a:pt x="1068" y="183"/>
                      </a:lnTo>
                      <a:lnTo>
                        <a:pt x="1079" y="181"/>
                      </a:lnTo>
                      <a:lnTo>
                        <a:pt x="1091" y="178"/>
                      </a:lnTo>
                      <a:lnTo>
                        <a:pt x="1105" y="177"/>
                      </a:lnTo>
                      <a:lnTo>
                        <a:pt x="1118" y="177"/>
                      </a:lnTo>
                      <a:lnTo>
                        <a:pt x="1138" y="178"/>
                      </a:lnTo>
                      <a:lnTo>
                        <a:pt x="1157" y="182"/>
                      </a:lnTo>
                      <a:lnTo>
                        <a:pt x="1166" y="184"/>
                      </a:lnTo>
                      <a:lnTo>
                        <a:pt x="1176" y="187"/>
                      </a:lnTo>
                      <a:lnTo>
                        <a:pt x="1185" y="190"/>
                      </a:lnTo>
                      <a:lnTo>
                        <a:pt x="1193" y="193"/>
                      </a:lnTo>
                      <a:lnTo>
                        <a:pt x="1201" y="198"/>
                      </a:lnTo>
                      <a:lnTo>
                        <a:pt x="1210" y="202"/>
                      </a:lnTo>
                      <a:lnTo>
                        <a:pt x="1218" y="207"/>
                      </a:lnTo>
                      <a:lnTo>
                        <a:pt x="1225" y="213"/>
                      </a:lnTo>
                      <a:lnTo>
                        <a:pt x="1240" y="226"/>
                      </a:lnTo>
                      <a:lnTo>
                        <a:pt x="1254" y="241"/>
                      </a:lnTo>
                      <a:lnTo>
                        <a:pt x="1266" y="258"/>
                      </a:lnTo>
                      <a:lnTo>
                        <a:pt x="1277" y="275"/>
                      </a:lnTo>
                      <a:lnTo>
                        <a:pt x="1287" y="294"/>
                      </a:lnTo>
                      <a:lnTo>
                        <a:pt x="1294" y="314"/>
                      </a:lnTo>
                      <a:lnTo>
                        <a:pt x="1300" y="335"/>
                      </a:lnTo>
                      <a:lnTo>
                        <a:pt x="1304" y="357"/>
                      </a:lnTo>
                      <a:lnTo>
                        <a:pt x="1307" y="381"/>
                      </a:lnTo>
                      <a:lnTo>
                        <a:pt x="1308" y="406"/>
                      </a:lnTo>
                      <a:lnTo>
                        <a:pt x="1307" y="434"/>
                      </a:lnTo>
                      <a:lnTo>
                        <a:pt x="1304" y="460"/>
                      </a:lnTo>
                      <a:lnTo>
                        <a:pt x="1302" y="473"/>
                      </a:lnTo>
                      <a:lnTo>
                        <a:pt x="1299" y="485"/>
                      </a:lnTo>
                      <a:lnTo>
                        <a:pt x="1296" y="497"/>
                      </a:lnTo>
                      <a:lnTo>
                        <a:pt x="1292" y="509"/>
                      </a:lnTo>
                      <a:lnTo>
                        <a:pt x="1288" y="520"/>
                      </a:lnTo>
                      <a:lnTo>
                        <a:pt x="1283" y="530"/>
                      </a:lnTo>
                      <a:lnTo>
                        <a:pt x="1278" y="541"/>
                      </a:lnTo>
                      <a:lnTo>
                        <a:pt x="1272" y="551"/>
                      </a:lnTo>
                      <a:lnTo>
                        <a:pt x="1266" y="560"/>
                      </a:lnTo>
                      <a:lnTo>
                        <a:pt x="1260" y="569"/>
                      </a:lnTo>
                      <a:lnTo>
                        <a:pt x="1253" y="579"/>
                      </a:lnTo>
                      <a:lnTo>
                        <a:pt x="1245" y="587"/>
                      </a:lnTo>
                      <a:lnTo>
                        <a:pt x="1231" y="601"/>
                      </a:lnTo>
                      <a:lnTo>
                        <a:pt x="1215" y="614"/>
                      </a:lnTo>
                      <a:lnTo>
                        <a:pt x="1207" y="619"/>
                      </a:lnTo>
                      <a:lnTo>
                        <a:pt x="1198" y="624"/>
                      </a:lnTo>
                      <a:lnTo>
                        <a:pt x="1190" y="628"/>
                      </a:lnTo>
                      <a:lnTo>
                        <a:pt x="1181" y="632"/>
                      </a:lnTo>
                      <a:lnTo>
                        <a:pt x="1163" y="638"/>
                      </a:lnTo>
                      <a:lnTo>
                        <a:pt x="1144" y="643"/>
                      </a:lnTo>
                      <a:lnTo>
                        <a:pt x="1123" y="647"/>
                      </a:lnTo>
                      <a:lnTo>
                        <a:pt x="1103" y="648"/>
                      </a:lnTo>
                      <a:lnTo>
                        <a:pt x="1091" y="647"/>
                      </a:lnTo>
                      <a:lnTo>
                        <a:pt x="1079" y="646"/>
                      </a:lnTo>
                      <a:lnTo>
                        <a:pt x="1069" y="644"/>
                      </a:lnTo>
                      <a:lnTo>
                        <a:pt x="1058" y="642"/>
                      </a:lnTo>
                      <a:lnTo>
                        <a:pt x="1048" y="640"/>
                      </a:lnTo>
                      <a:lnTo>
                        <a:pt x="1038" y="637"/>
                      </a:lnTo>
                      <a:lnTo>
                        <a:pt x="1029" y="633"/>
                      </a:lnTo>
                      <a:lnTo>
                        <a:pt x="1019" y="629"/>
                      </a:lnTo>
                      <a:lnTo>
                        <a:pt x="1011" y="625"/>
                      </a:lnTo>
                      <a:lnTo>
                        <a:pt x="1003" y="620"/>
                      </a:lnTo>
                      <a:lnTo>
                        <a:pt x="996" y="614"/>
                      </a:lnTo>
                      <a:lnTo>
                        <a:pt x="989" y="607"/>
                      </a:lnTo>
                      <a:lnTo>
                        <a:pt x="981" y="600"/>
                      </a:lnTo>
                      <a:lnTo>
                        <a:pt x="975" y="593"/>
                      </a:lnTo>
                      <a:lnTo>
                        <a:pt x="969" y="585"/>
                      </a:lnTo>
                      <a:lnTo>
                        <a:pt x="964" y="577"/>
                      </a:lnTo>
                      <a:lnTo>
                        <a:pt x="964" y="820"/>
                      </a:lnTo>
                      <a:lnTo>
                        <a:pt x="883" y="820"/>
                      </a:lnTo>
                      <a:close/>
                      <a:moveTo>
                        <a:pt x="964" y="377"/>
                      </a:moveTo>
                      <a:lnTo>
                        <a:pt x="964" y="454"/>
                      </a:lnTo>
                      <a:lnTo>
                        <a:pt x="964" y="468"/>
                      </a:lnTo>
                      <a:lnTo>
                        <a:pt x="966" y="480"/>
                      </a:lnTo>
                      <a:lnTo>
                        <a:pt x="969" y="492"/>
                      </a:lnTo>
                      <a:lnTo>
                        <a:pt x="972" y="504"/>
                      </a:lnTo>
                      <a:lnTo>
                        <a:pt x="977" y="515"/>
                      </a:lnTo>
                      <a:lnTo>
                        <a:pt x="983" y="525"/>
                      </a:lnTo>
                      <a:lnTo>
                        <a:pt x="991" y="535"/>
                      </a:lnTo>
                      <a:lnTo>
                        <a:pt x="1000" y="546"/>
                      </a:lnTo>
                      <a:lnTo>
                        <a:pt x="1009" y="554"/>
                      </a:lnTo>
                      <a:lnTo>
                        <a:pt x="1018" y="562"/>
                      </a:lnTo>
                      <a:lnTo>
                        <a:pt x="1029" y="568"/>
                      </a:lnTo>
                      <a:lnTo>
                        <a:pt x="1040" y="573"/>
                      </a:lnTo>
                      <a:lnTo>
                        <a:pt x="1051" y="578"/>
                      </a:lnTo>
                      <a:lnTo>
                        <a:pt x="1064" y="581"/>
                      </a:lnTo>
                      <a:lnTo>
                        <a:pt x="1077" y="583"/>
                      </a:lnTo>
                      <a:lnTo>
                        <a:pt x="1090" y="583"/>
                      </a:lnTo>
                      <a:lnTo>
                        <a:pt x="1106" y="583"/>
                      </a:lnTo>
                      <a:lnTo>
                        <a:pt x="1120" y="580"/>
                      </a:lnTo>
                      <a:lnTo>
                        <a:pt x="1133" y="577"/>
                      </a:lnTo>
                      <a:lnTo>
                        <a:pt x="1147" y="571"/>
                      </a:lnTo>
                      <a:lnTo>
                        <a:pt x="1159" y="564"/>
                      </a:lnTo>
                      <a:lnTo>
                        <a:pt x="1170" y="556"/>
                      </a:lnTo>
                      <a:lnTo>
                        <a:pt x="1181" y="547"/>
                      </a:lnTo>
                      <a:lnTo>
                        <a:pt x="1190" y="535"/>
                      </a:lnTo>
                      <a:lnTo>
                        <a:pt x="1198" y="523"/>
                      </a:lnTo>
                      <a:lnTo>
                        <a:pt x="1205" y="510"/>
                      </a:lnTo>
                      <a:lnTo>
                        <a:pt x="1212" y="495"/>
                      </a:lnTo>
                      <a:lnTo>
                        <a:pt x="1217" y="480"/>
                      </a:lnTo>
                      <a:lnTo>
                        <a:pt x="1221" y="463"/>
                      </a:lnTo>
                      <a:lnTo>
                        <a:pt x="1224" y="447"/>
                      </a:lnTo>
                      <a:lnTo>
                        <a:pt x="1226" y="428"/>
                      </a:lnTo>
                      <a:lnTo>
                        <a:pt x="1226" y="410"/>
                      </a:lnTo>
                      <a:lnTo>
                        <a:pt x="1226" y="392"/>
                      </a:lnTo>
                      <a:lnTo>
                        <a:pt x="1224" y="376"/>
                      </a:lnTo>
                      <a:lnTo>
                        <a:pt x="1221" y="360"/>
                      </a:lnTo>
                      <a:lnTo>
                        <a:pt x="1218" y="345"/>
                      </a:lnTo>
                      <a:lnTo>
                        <a:pt x="1213" y="331"/>
                      </a:lnTo>
                      <a:lnTo>
                        <a:pt x="1206" y="317"/>
                      </a:lnTo>
                      <a:lnTo>
                        <a:pt x="1200" y="305"/>
                      </a:lnTo>
                      <a:lnTo>
                        <a:pt x="1192" y="293"/>
                      </a:lnTo>
                      <a:lnTo>
                        <a:pt x="1182" y="280"/>
                      </a:lnTo>
                      <a:lnTo>
                        <a:pt x="1172" y="271"/>
                      </a:lnTo>
                      <a:lnTo>
                        <a:pt x="1160" y="262"/>
                      </a:lnTo>
                      <a:lnTo>
                        <a:pt x="1149" y="255"/>
                      </a:lnTo>
                      <a:lnTo>
                        <a:pt x="1136" y="249"/>
                      </a:lnTo>
                      <a:lnTo>
                        <a:pt x="1122" y="245"/>
                      </a:lnTo>
                      <a:lnTo>
                        <a:pt x="1108" y="243"/>
                      </a:lnTo>
                      <a:lnTo>
                        <a:pt x="1092" y="242"/>
                      </a:lnTo>
                      <a:lnTo>
                        <a:pt x="1082" y="243"/>
                      </a:lnTo>
                      <a:lnTo>
                        <a:pt x="1072" y="244"/>
                      </a:lnTo>
                      <a:lnTo>
                        <a:pt x="1062" y="246"/>
                      </a:lnTo>
                      <a:lnTo>
                        <a:pt x="1052" y="249"/>
                      </a:lnTo>
                      <a:lnTo>
                        <a:pt x="1042" y="254"/>
                      </a:lnTo>
                      <a:lnTo>
                        <a:pt x="1033" y="258"/>
                      </a:lnTo>
                      <a:lnTo>
                        <a:pt x="1024" y="264"/>
                      </a:lnTo>
                      <a:lnTo>
                        <a:pt x="1015" y="270"/>
                      </a:lnTo>
                      <a:lnTo>
                        <a:pt x="1007" y="277"/>
                      </a:lnTo>
                      <a:lnTo>
                        <a:pt x="999" y="285"/>
                      </a:lnTo>
                      <a:lnTo>
                        <a:pt x="993" y="294"/>
                      </a:lnTo>
                      <a:lnTo>
                        <a:pt x="987" y="303"/>
                      </a:lnTo>
                      <a:lnTo>
                        <a:pt x="981" y="312"/>
                      </a:lnTo>
                      <a:lnTo>
                        <a:pt x="976" y="321"/>
                      </a:lnTo>
                      <a:lnTo>
                        <a:pt x="972" y="333"/>
                      </a:lnTo>
                      <a:lnTo>
                        <a:pt x="969" y="344"/>
                      </a:lnTo>
                      <a:lnTo>
                        <a:pt x="967" y="353"/>
                      </a:lnTo>
                      <a:lnTo>
                        <a:pt x="965" y="363"/>
                      </a:lnTo>
                      <a:lnTo>
                        <a:pt x="964" y="370"/>
                      </a:lnTo>
                      <a:lnTo>
                        <a:pt x="964" y="377"/>
                      </a:lnTo>
                      <a:close/>
                      <a:moveTo>
                        <a:pt x="1771" y="427"/>
                      </a:moveTo>
                      <a:lnTo>
                        <a:pt x="1457" y="426"/>
                      </a:lnTo>
                      <a:lnTo>
                        <a:pt x="1458" y="445"/>
                      </a:lnTo>
                      <a:lnTo>
                        <a:pt x="1460" y="463"/>
                      </a:lnTo>
                      <a:lnTo>
                        <a:pt x="1464" y="480"/>
                      </a:lnTo>
                      <a:lnTo>
                        <a:pt x="1469" y="495"/>
                      </a:lnTo>
                      <a:lnTo>
                        <a:pt x="1477" y="510"/>
                      </a:lnTo>
                      <a:lnTo>
                        <a:pt x="1484" y="523"/>
                      </a:lnTo>
                      <a:lnTo>
                        <a:pt x="1493" y="535"/>
                      </a:lnTo>
                      <a:lnTo>
                        <a:pt x="1504" y="546"/>
                      </a:lnTo>
                      <a:lnTo>
                        <a:pt x="1515" y="554"/>
                      </a:lnTo>
                      <a:lnTo>
                        <a:pt x="1526" y="562"/>
                      </a:lnTo>
                      <a:lnTo>
                        <a:pt x="1537" y="568"/>
                      </a:lnTo>
                      <a:lnTo>
                        <a:pt x="1551" y="573"/>
                      </a:lnTo>
                      <a:lnTo>
                        <a:pt x="1564" y="577"/>
                      </a:lnTo>
                      <a:lnTo>
                        <a:pt x="1578" y="580"/>
                      </a:lnTo>
                      <a:lnTo>
                        <a:pt x="1594" y="582"/>
                      </a:lnTo>
                      <a:lnTo>
                        <a:pt x="1610" y="582"/>
                      </a:lnTo>
                      <a:lnTo>
                        <a:pt x="1628" y="582"/>
                      </a:lnTo>
                      <a:lnTo>
                        <a:pt x="1644" y="581"/>
                      </a:lnTo>
                      <a:lnTo>
                        <a:pt x="1660" y="579"/>
                      </a:lnTo>
                      <a:lnTo>
                        <a:pt x="1676" y="577"/>
                      </a:lnTo>
                      <a:lnTo>
                        <a:pt x="1690" y="573"/>
                      </a:lnTo>
                      <a:lnTo>
                        <a:pt x="1706" y="569"/>
                      </a:lnTo>
                      <a:lnTo>
                        <a:pt x="1720" y="564"/>
                      </a:lnTo>
                      <a:lnTo>
                        <a:pt x="1735" y="559"/>
                      </a:lnTo>
                      <a:lnTo>
                        <a:pt x="1748" y="618"/>
                      </a:lnTo>
                      <a:lnTo>
                        <a:pt x="1733" y="624"/>
                      </a:lnTo>
                      <a:lnTo>
                        <a:pt x="1715" y="630"/>
                      </a:lnTo>
                      <a:lnTo>
                        <a:pt x="1698" y="635"/>
                      </a:lnTo>
                      <a:lnTo>
                        <a:pt x="1680" y="639"/>
                      </a:lnTo>
                      <a:lnTo>
                        <a:pt x="1661" y="642"/>
                      </a:lnTo>
                      <a:lnTo>
                        <a:pt x="1641" y="644"/>
                      </a:lnTo>
                      <a:lnTo>
                        <a:pt x="1621" y="646"/>
                      </a:lnTo>
                      <a:lnTo>
                        <a:pt x="1599" y="647"/>
                      </a:lnTo>
                      <a:lnTo>
                        <a:pt x="1574" y="646"/>
                      </a:lnTo>
                      <a:lnTo>
                        <a:pt x="1551" y="642"/>
                      </a:lnTo>
                      <a:lnTo>
                        <a:pt x="1539" y="640"/>
                      </a:lnTo>
                      <a:lnTo>
                        <a:pt x="1528" y="637"/>
                      </a:lnTo>
                      <a:lnTo>
                        <a:pt x="1518" y="634"/>
                      </a:lnTo>
                      <a:lnTo>
                        <a:pt x="1507" y="631"/>
                      </a:lnTo>
                      <a:lnTo>
                        <a:pt x="1497" y="627"/>
                      </a:lnTo>
                      <a:lnTo>
                        <a:pt x="1488" y="622"/>
                      </a:lnTo>
                      <a:lnTo>
                        <a:pt x="1479" y="617"/>
                      </a:lnTo>
                      <a:lnTo>
                        <a:pt x="1469" y="612"/>
                      </a:lnTo>
                      <a:lnTo>
                        <a:pt x="1461" y="605"/>
                      </a:lnTo>
                      <a:lnTo>
                        <a:pt x="1453" y="598"/>
                      </a:lnTo>
                      <a:lnTo>
                        <a:pt x="1445" y="592"/>
                      </a:lnTo>
                      <a:lnTo>
                        <a:pt x="1438" y="584"/>
                      </a:lnTo>
                      <a:lnTo>
                        <a:pt x="1430" y="576"/>
                      </a:lnTo>
                      <a:lnTo>
                        <a:pt x="1423" y="567"/>
                      </a:lnTo>
                      <a:lnTo>
                        <a:pt x="1417" y="559"/>
                      </a:lnTo>
                      <a:lnTo>
                        <a:pt x="1412" y="551"/>
                      </a:lnTo>
                      <a:lnTo>
                        <a:pt x="1406" y="542"/>
                      </a:lnTo>
                      <a:lnTo>
                        <a:pt x="1402" y="531"/>
                      </a:lnTo>
                      <a:lnTo>
                        <a:pt x="1397" y="522"/>
                      </a:lnTo>
                      <a:lnTo>
                        <a:pt x="1393" y="512"/>
                      </a:lnTo>
                      <a:lnTo>
                        <a:pt x="1389" y="501"/>
                      </a:lnTo>
                      <a:lnTo>
                        <a:pt x="1386" y="490"/>
                      </a:lnTo>
                      <a:lnTo>
                        <a:pt x="1384" y="480"/>
                      </a:lnTo>
                      <a:lnTo>
                        <a:pt x="1382" y="469"/>
                      </a:lnTo>
                      <a:lnTo>
                        <a:pt x="1379" y="445"/>
                      </a:lnTo>
                      <a:lnTo>
                        <a:pt x="1378" y="419"/>
                      </a:lnTo>
                      <a:lnTo>
                        <a:pt x="1379" y="394"/>
                      </a:lnTo>
                      <a:lnTo>
                        <a:pt x="1382" y="370"/>
                      </a:lnTo>
                      <a:lnTo>
                        <a:pt x="1386" y="346"/>
                      </a:lnTo>
                      <a:lnTo>
                        <a:pt x="1392" y="324"/>
                      </a:lnTo>
                      <a:lnTo>
                        <a:pt x="1397" y="313"/>
                      </a:lnTo>
                      <a:lnTo>
                        <a:pt x="1401" y="303"/>
                      </a:lnTo>
                      <a:lnTo>
                        <a:pt x="1406" y="293"/>
                      </a:lnTo>
                      <a:lnTo>
                        <a:pt x="1411" y="282"/>
                      </a:lnTo>
                      <a:lnTo>
                        <a:pt x="1416" y="273"/>
                      </a:lnTo>
                      <a:lnTo>
                        <a:pt x="1422" y="264"/>
                      </a:lnTo>
                      <a:lnTo>
                        <a:pt x="1428" y="255"/>
                      </a:lnTo>
                      <a:lnTo>
                        <a:pt x="1436" y="246"/>
                      </a:lnTo>
                      <a:lnTo>
                        <a:pt x="1443" y="238"/>
                      </a:lnTo>
                      <a:lnTo>
                        <a:pt x="1451" y="230"/>
                      </a:lnTo>
                      <a:lnTo>
                        <a:pt x="1458" y="223"/>
                      </a:lnTo>
                      <a:lnTo>
                        <a:pt x="1466" y="217"/>
                      </a:lnTo>
                      <a:lnTo>
                        <a:pt x="1476" y="210"/>
                      </a:lnTo>
                      <a:lnTo>
                        <a:pt x="1484" y="204"/>
                      </a:lnTo>
                      <a:lnTo>
                        <a:pt x="1493" y="199"/>
                      </a:lnTo>
                      <a:lnTo>
                        <a:pt x="1502" y="195"/>
                      </a:lnTo>
                      <a:lnTo>
                        <a:pt x="1513" y="191"/>
                      </a:lnTo>
                      <a:lnTo>
                        <a:pt x="1522" y="187"/>
                      </a:lnTo>
                      <a:lnTo>
                        <a:pt x="1532" y="185"/>
                      </a:lnTo>
                      <a:lnTo>
                        <a:pt x="1543" y="182"/>
                      </a:lnTo>
                      <a:lnTo>
                        <a:pt x="1554" y="179"/>
                      </a:lnTo>
                      <a:lnTo>
                        <a:pt x="1565" y="178"/>
                      </a:lnTo>
                      <a:lnTo>
                        <a:pt x="1576" y="177"/>
                      </a:lnTo>
                      <a:lnTo>
                        <a:pt x="1589" y="177"/>
                      </a:lnTo>
                      <a:lnTo>
                        <a:pt x="1601" y="177"/>
                      </a:lnTo>
                      <a:lnTo>
                        <a:pt x="1612" y="178"/>
                      </a:lnTo>
                      <a:lnTo>
                        <a:pt x="1624" y="181"/>
                      </a:lnTo>
                      <a:lnTo>
                        <a:pt x="1635" y="183"/>
                      </a:lnTo>
                      <a:lnTo>
                        <a:pt x="1645" y="185"/>
                      </a:lnTo>
                      <a:lnTo>
                        <a:pt x="1655" y="188"/>
                      </a:lnTo>
                      <a:lnTo>
                        <a:pt x="1665" y="192"/>
                      </a:lnTo>
                      <a:lnTo>
                        <a:pt x="1675" y="196"/>
                      </a:lnTo>
                      <a:lnTo>
                        <a:pt x="1683" y="201"/>
                      </a:lnTo>
                      <a:lnTo>
                        <a:pt x="1692" y="206"/>
                      </a:lnTo>
                      <a:lnTo>
                        <a:pt x="1701" y="212"/>
                      </a:lnTo>
                      <a:lnTo>
                        <a:pt x="1708" y="220"/>
                      </a:lnTo>
                      <a:lnTo>
                        <a:pt x="1716" y="227"/>
                      </a:lnTo>
                      <a:lnTo>
                        <a:pt x="1723" y="234"/>
                      </a:lnTo>
                      <a:lnTo>
                        <a:pt x="1729" y="242"/>
                      </a:lnTo>
                      <a:lnTo>
                        <a:pt x="1736" y="251"/>
                      </a:lnTo>
                      <a:lnTo>
                        <a:pt x="1745" y="266"/>
                      </a:lnTo>
                      <a:lnTo>
                        <a:pt x="1753" y="281"/>
                      </a:lnTo>
                      <a:lnTo>
                        <a:pt x="1759" y="298"/>
                      </a:lnTo>
                      <a:lnTo>
                        <a:pt x="1764" y="314"/>
                      </a:lnTo>
                      <a:lnTo>
                        <a:pt x="1768" y="332"/>
                      </a:lnTo>
                      <a:lnTo>
                        <a:pt x="1772" y="349"/>
                      </a:lnTo>
                      <a:lnTo>
                        <a:pt x="1774" y="369"/>
                      </a:lnTo>
                      <a:lnTo>
                        <a:pt x="1774" y="388"/>
                      </a:lnTo>
                      <a:lnTo>
                        <a:pt x="1774" y="400"/>
                      </a:lnTo>
                      <a:lnTo>
                        <a:pt x="1773" y="410"/>
                      </a:lnTo>
                      <a:lnTo>
                        <a:pt x="1772" y="419"/>
                      </a:lnTo>
                      <a:lnTo>
                        <a:pt x="1771" y="427"/>
                      </a:lnTo>
                      <a:close/>
                      <a:moveTo>
                        <a:pt x="1457" y="368"/>
                      </a:moveTo>
                      <a:lnTo>
                        <a:pt x="1696" y="368"/>
                      </a:lnTo>
                      <a:lnTo>
                        <a:pt x="1696" y="355"/>
                      </a:lnTo>
                      <a:lnTo>
                        <a:pt x="1694" y="344"/>
                      </a:lnTo>
                      <a:lnTo>
                        <a:pt x="1692" y="332"/>
                      </a:lnTo>
                      <a:lnTo>
                        <a:pt x="1690" y="321"/>
                      </a:lnTo>
                      <a:lnTo>
                        <a:pt x="1687" y="311"/>
                      </a:lnTo>
                      <a:lnTo>
                        <a:pt x="1683" y="301"/>
                      </a:lnTo>
                      <a:lnTo>
                        <a:pt x="1678" y="292"/>
                      </a:lnTo>
                      <a:lnTo>
                        <a:pt x="1673" y="282"/>
                      </a:lnTo>
                      <a:lnTo>
                        <a:pt x="1666" y="271"/>
                      </a:lnTo>
                      <a:lnTo>
                        <a:pt x="1656" y="262"/>
                      </a:lnTo>
                      <a:lnTo>
                        <a:pt x="1646" y="254"/>
                      </a:lnTo>
                      <a:lnTo>
                        <a:pt x="1636" y="247"/>
                      </a:lnTo>
                      <a:lnTo>
                        <a:pt x="1624" y="242"/>
                      </a:lnTo>
                      <a:lnTo>
                        <a:pt x="1611" y="239"/>
                      </a:lnTo>
                      <a:lnTo>
                        <a:pt x="1597" y="237"/>
                      </a:lnTo>
                      <a:lnTo>
                        <a:pt x="1583" y="236"/>
                      </a:lnTo>
                      <a:lnTo>
                        <a:pt x="1568" y="237"/>
                      </a:lnTo>
                      <a:lnTo>
                        <a:pt x="1555" y="239"/>
                      </a:lnTo>
                      <a:lnTo>
                        <a:pt x="1542" y="242"/>
                      </a:lnTo>
                      <a:lnTo>
                        <a:pt x="1531" y="247"/>
                      </a:lnTo>
                      <a:lnTo>
                        <a:pt x="1520" y="254"/>
                      </a:lnTo>
                      <a:lnTo>
                        <a:pt x="1510" y="261"/>
                      </a:lnTo>
                      <a:lnTo>
                        <a:pt x="1500" y="270"/>
                      </a:lnTo>
                      <a:lnTo>
                        <a:pt x="1491" y="280"/>
                      </a:lnTo>
                      <a:lnTo>
                        <a:pt x="1485" y="290"/>
                      </a:lnTo>
                      <a:lnTo>
                        <a:pt x="1479" y="300"/>
                      </a:lnTo>
                      <a:lnTo>
                        <a:pt x="1474" y="310"/>
                      </a:lnTo>
                      <a:lnTo>
                        <a:pt x="1468" y="320"/>
                      </a:lnTo>
                      <a:lnTo>
                        <a:pt x="1464" y="332"/>
                      </a:lnTo>
                      <a:lnTo>
                        <a:pt x="1461" y="343"/>
                      </a:lnTo>
                      <a:lnTo>
                        <a:pt x="1459" y="355"/>
                      </a:lnTo>
                      <a:lnTo>
                        <a:pt x="1457" y="368"/>
                      </a:lnTo>
                      <a:close/>
                      <a:moveTo>
                        <a:pt x="1875" y="637"/>
                      </a:moveTo>
                      <a:lnTo>
                        <a:pt x="1875" y="328"/>
                      </a:lnTo>
                      <a:lnTo>
                        <a:pt x="1875" y="291"/>
                      </a:lnTo>
                      <a:lnTo>
                        <a:pt x="1874" y="256"/>
                      </a:lnTo>
                      <a:lnTo>
                        <a:pt x="1873" y="221"/>
                      </a:lnTo>
                      <a:lnTo>
                        <a:pt x="1872" y="188"/>
                      </a:lnTo>
                      <a:lnTo>
                        <a:pt x="1944" y="188"/>
                      </a:lnTo>
                      <a:lnTo>
                        <a:pt x="1946" y="276"/>
                      </a:lnTo>
                      <a:lnTo>
                        <a:pt x="1950" y="276"/>
                      </a:lnTo>
                      <a:lnTo>
                        <a:pt x="1954" y="265"/>
                      </a:lnTo>
                      <a:lnTo>
                        <a:pt x="1959" y="255"/>
                      </a:lnTo>
                      <a:lnTo>
                        <a:pt x="1964" y="245"/>
                      </a:lnTo>
                      <a:lnTo>
                        <a:pt x="1970" y="236"/>
                      </a:lnTo>
                      <a:lnTo>
                        <a:pt x="1976" y="227"/>
                      </a:lnTo>
                      <a:lnTo>
                        <a:pt x="1983" y="219"/>
                      </a:lnTo>
                      <a:lnTo>
                        <a:pt x="1991" y="211"/>
                      </a:lnTo>
                      <a:lnTo>
                        <a:pt x="2000" y="204"/>
                      </a:lnTo>
                      <a:lnTo>
                        <a:pt x="2008" y="198"/>
                      </a:lnTo>
                      <a:lnTo>
                        <a:pt x="2017" y="193"/>
                      </a:lnTo>
                      <a:lnTo>
                        <a:pt x="2026" y="188"/>
                      </a:lnTo>
                      <a:lnTo>
                        <a:pt x="2036" y="185"/>
                      </a:lnTo>
                      <a:lnTo>
                        <a:pt x="2045" y="182"/>
                      </a:lnTo>
                      <a:lnTo>
                        <a:pt x="2054" y="179"/>
                      </a:lnTo>
                      <a:lnTo>
                        <a:pt x="2064" y="177"/>
                      </a:lnTo>
                      <a:lnTo>
                        <a:pt x="2075" y="177"/>
                      </a:lnTo>
                      <a:lnTo>
                        <a:pt x="2087" y="178"/>
                      </a:lnTo>
                      <a:lnTo>
                        <a:pt x="2097" y="181"/>
                      </a:lnTo>
                      <a:lnTo>
                        <a:pt x="2097" y="258"/>
                      </a:lnTo>
                      <a:lnTo>
                        <a:pt x="2084" y="256"/>
                      </a:lnTo>
                      <a:lnTo>
                        <a:pt x="2069" y="255"/>
                      </a:lnTo>
                      <a:lnTo>
                        <a:pt x="2055" y="256"/>
                      </a:lnTo>
                      <a:lnTo>
                        <a:pt x="2043" y="258"/>
                      </a:lnTo>
                      <a:lnTo>
                        <a:pt x="2032" y="261"/>
                      </a:lnTo>
                      <a:lnTo>
                        <a:pt x="2020" y="266"/>
                      </a:lnTo>
                      <a:lnTo>
                        <a:pt x="2010" y="272"/>
                      </a:lnTo>
                      <a:lnTo>
                        <a:pt x="2000" y="280"/>
                      </a:lnTo>
                      <a:lnTo>
                        <a:pt x="1990" y="290"/>
                      </a:lnTo>
                      <a:lnTo>
                        <a:pt x="1982" y="300"/>
                      </a:lnTo>
                      <a:lnTo>
                        <a:pt x="1976" y="310"/>
                      </a:lnTo>
                      <a:lnTo>
                        <a:pt x="1971" y="321"/>
                      </a:lnTo>
                      <a:lnTo>
                        <a:pt x="1966" y="333"/>
                      </a:lnTo>
                      <a:lnTo>
                        <a:pt x="1963" y="344"/>
                      </a:lnTo>
                      <a:lnTo>
                        <a:pt x="1960" y="356"/>
                      </a:lnTo>
                      <a:lnTo>
                        <a:pt x="1958" y="370"/>
                      </a:lnTo>
                      <a:lnTo>
                        <a:pt x="1957" y="383"/>
                      </a:lnTo>
                      <a:lnTo>
                        <a:pt x="1955" y="398"/>
                      </a:lnTo>
                      <a:lnTo>
                        <a:pt x="1955" y="637"/>
                      </a:lnTo>
                      <a:lnTo>
                        <a:pt x="1875" y="637"/>
                      </a:lnTo>
                      <a:close/>
                      <a:moveTo>
                        <a:pt x="2260" y="637"/>
                      </a:moveTo>
                      <a:lnTo>
                        <a:pt x="2178" y="637"/>
                      </a:lnTo>
                      <a:lnTo>
                        <a:pt x="2178" y="188"/>
                      </a:lnTo>
                      <a:lnTo>
                        <a:pt x="2260" y="188"/>
                      </a:lnTo>
                      <a:lnTo>
                        <a:pt x="2260" y="637"/>
                      </a:lnTo>
                      <a:close/>
                      <a:moveTo>
                        <a:pt x="2219" y="105"/>
                      </a:moveTo>
                      <a:lnTo>
                        <a:pt x="2217" y="105"/>
                      </a:lnTo>
                      <a:lnTo>
                        <a:pt x="2206" y="104"/>
                      </a:lnTo>
                      <a:lnTo>
                        <a:pt x="2197" y="101"/>
                      </a:lnTo>
                      <a:lnTo>
                        <a:pt x="2193" y="99"/>
                      </a:lnTo>
                      <a:lnTo>
                        <a:pt x="2189" y="96"/>
                      </a:lnTo>
                      <a:lnTo>
                        <a:pt x="2185" y="93"/>
                      </a:lnTo>
                      <a:lnTo>
                        <a:pt x="2181" y="90"/>
                      </a:lnTo>
                      <a:lnTo>
                        <a:pt x="2174" y="82"/>
                      </a:lnTo>
                      <a:lnTo>
                        <a:pt x="2170" y="72"/>
                      </a:lnTo>
                      <a:lnTo>
                        <a:pt x="2167" y="63"/>
                      </a:lnTo>
                      <a:lnTo>
                        <a:pt x="2166" y="52"/>
                      </a:lnTo>
                      <a:lnTo>
                        <a:pt x="2167" y="42"/>
                      </a:lnTo>
                      <a:lnTo>
                        <a:pt x="2170" y="32"/>
                      </a:lnTo>
                      <a:lnTo>
                        <a:pt x="2174" y="23"/>
                      </a:lnTo>
                      <a:lnTo>
                        <a:pt x="2182" y="16"/>
                      </a:lnTo>
                      <a:lnTo>
                        <a:pt x="2185" y="12"/>
                      </a:lnTo>
                      <a:lnTo>
                        <a:pt x="2189" y="9"/>
                      </a:lnTo>
                      <a:lnTo>
                        <a:pt x="2194" y="6"/>
                      </a:lnTo>
                      <a:lnTo>
                        <a:pt x="2198" y="4"/>
                      </a:lnTo>
                      <a:lnTo>
                        <a:pt x="2208" y="2"/>
                      </a:lnTo>
                      <a:lnTo>
                        <a:pt x="2220" y="0"/>
                      </a:lnTo>
                      <a:lnTo>
                        <a:pt x="2230" y="2"/>
                      </a:lnTo>
                      <a:lnTo>
                        <a:pt x="2240" y="4"/>
                      </a:lnTo>
                      <a:lnTo>
                        <a:pt x="2244" y="6"/>
                      </a:lnTo>
                      <a:lnTo>
                        <a:pt x="2249" y="9"/>
                      </a:lnTo>
                      <a:lnTo>
                        <a:pt x="2253" y="12"/>
                      </a:lnTo>
                      <a:lnTo>
                        <a:pt x="2257" y="15"/>
                      </a:lnTo>
                      <a:lnTo>
                        <a:pt x="2263" y="23"/>
                      </a:lnTo>
                      <a:lnTo>
                        <a:pt x="2268" y="31"/>
                      </a:lnTo>
                      <a:lnTo>
                        <a:pt x="2270" y="42"/>
                      </a:lnTo>
                      <a:lnTo>
                        <a:pt x="2271" y="52"/>
                      </a:lnTo>
                      <a:lnTo>
                        <a:pt x="2270" y="63"/>
                      </a:lnTo>
                      <a:lnTo>
                        <a:pt x="2268" y="72"/>
                      </a:lnTo>
                      <a:lnTo>
                        <a:pt x="2263" y="82"/>
                      </a:lnTo>
                      <a:lnTo>
                        <a:pt x="2257" y="90"/>
                      </a:lnTo>
                      <a:lnTo>
                        <a:pt x="2253" y="93"/>
                      </a:lnTo>
                      <a:lnTo>
                        <a:pt x="2249" y="96"/>
                      </a:lnTo>
                      <a:lnTo>
                        <a:pt x="2244" y="99"/>
                      </a:lnTo>
                      <a:lnTo>
                        <a:pt x="2240" y="101"/>
                      </a:lnTo>
                      <a:lnTo>
                        <a:pt x="2235" y="103"/>
                      </a:lnTo>
                      <a:lnTo>
                        <a:pt x="2230" y="104"/>
                      </a:lnTo>
                      <a:lnTo>
                        <a:pt x="2224" y="104"/>
                      </a:lnTo>
                      <a:lnTo>
                        <a:pt x="2219" y="105"/>
                      </a:lnTo>
                      <a:close/>
                      <a:moveTo>
                        <a:pt x="2755" y="427"/>
                      </a:moveTo>
                      <a:lnTo>
                        <a:pt x="2441" y="426"/>
                      </a:lnTo>
                      <a:lnTo>
                        <a:pt x="2443" y="445"/>
                      </a:lnTo>
                      <a:lnTo>
                        <a:pt x="2446" y="463"/>
                      </a:lnTo>
                      <a:lnTo>
                        <a:pt x="2449" y="480"/>
                      </a:lnTo>
                      <a:lnTo>
                        <a:pt x="2454" y="495"/>
                      </a:lnTo>
                      <a:lnTo>
                        <a:pt x="2461" y="510"/>
                      </a:lnTo>
                      <a:lnTo>
                        <a:pt x="2469" y="523"/>
                      </a:lnTo>
                      <a:lnTo>
                        <a:pt x="2478" y="535"/>
                      </a:lnTo>
                      <a:lnTo>
                        <a:pt x="2489" y="546"/>
                      </a:lnTo>
                      <a:lnTo>
                        <a:pt x="2499" y="554"/>
                      </a:lnTo>
                      <a:lnTo>
                        <a:pt x="2510" y="562"/>
                      </a:lnTo>
                      <a:lnTo>
                        <a:pt x="2523" y="568"/>
                      </a:lnTo>
                      <a:lnTo>
                        <a:pt x="2535" y="573"/>
                      </a:lnTo>
                      <a:lnTo>
                        <a:pt x="2548" y="577"/>
                      </a:lnTo>
                      <a:lnTo>
                        <a:pt x="2564" y="580"/>
                      </a:lnTo>
                      <a:lnTo>
                        <a:pt x="2579" y="582"/>
                      </a:lnTo>
                      <a:lnTo>
                        <a:pt x="2595" y="582"/>
                      </a:lnTo>
                      <a:lnTo>
                        <a:pt x="2612" y="582"/>
                      </a:lnTo>
                      <a:lnTo>
                        <a:pt x="2628" y="581"/>
                      </a:lnTo>
                      <a:lnTo>
                        <a:pt x="2644" y="579"/>
                      </a:lnTo>
                      <a:lnTo>
                        <a:pt x="2660" y="577"/>
                      </a:lnTo>
                      <a:lnTo>
                        <a:pt x="2676" y="573"/>
                      </a:lnTo>
                      <a:lnTo>
                        <a:pt x="2690" y="569"/>
                      </a:lnTo>
                      <a:lnTo>
                        <a:pt x="2705" y="564"/>
                      </a:lnTo>
                      <a:lnTo>
                        <a:pt x="2719" y="559"/>
                      </a:lnTo>
                      <a:lnTo>
                        <a:pt x="2732" y="618"/>
                      </a:lnTo>
                      <a:lnTo>
                        <a:pt x="2717" y="624"/>
                      </a:lnTo>
                      <a:lnTo>
                        <a:pt x="2700" y="630"/>
                      </a:lnTo>
                      <a:lnTo>
                        <a:pt x="2683" y="635"/>
                      </a:lnTo>
                      <a:lnTo>
                        <a:pt x="2664" y="639"/>
                      </a:lnTo>
                      <a:lnTo>
                        <a:pt x="2645" y="642"/>
                      </a:lnTo>
                      <a:lnTo>
                        <a:pt x="2625" y="644"/>
                      </a:lnTo>
                      <a:lnTo>
                        <a:pt x="2605" y="646"/>
                      </a:lnTo>
                      <a:lnTo>
                        <a:pt x="2583" y="647"/>
                      </a:lnTo>
                      <a:lnTo>
                        <a:pt x="2559" y="646"/>
                      </a:lnTo>
                      <a:lnTo>
                        <a:pt x="2535" y="642"/>
                      </a:lnTo>
                      <a:lnTo>
                        <a:pt x="2524" y="640"/>
                      </a:lnTo>
                      <a:lnTo>
                        <a:pt x="2512" y="637"/>
                      </a:lnTo>
                      <a:lnTo>
                        <a:pt x="2502" y="634"/>
                      </a:lnTo>
                      <a:lnTo>
                        <a:pt x="2492" y="631"/>
                      </a:lnTo>
                      <a:lnTo>
                        <a:pt x="2483" y="627"/>
                      </a:lnTo>
                      <a:lnTo>
                        <a:pt x="2472" y="622"/>
                      </a:lnTo>
                      <a:lnTo>
                        <a:pt x="2463" y="617"/>
                      </a:lnTo>
                      <a:lnTo>
                        <a:pt x="2455" y="612"/>
                      </a:lnTo>
                      <a:lnTo>
                        <a:pt x="2446" y="605"/>
                      </a:lnTo>
                      <a:lnTo>
                        <a:pt x="2437" y="598"/>
                      </a:lnTo>
                      <a:lnTo>
                        <a:pt x="2429" y="592"/>
                      </a:lnTo>
                      <a:lnTo>
                        <a:pt x="2422" y="584"/>
                      </a:lnTo>
                      <a:lnTo>
                        <a:pt x="2415" y="576"/>
                      </a:lnTo>
                      <a:lnTo>
                        <a:pt x="2409" y="567"/>
                      </a:lnTo>
                      <a:lnTo>
                        <a:pt x="2401" y="559"/>
                      </a:lnTo>
                      <a:lnTo>
                        <a:pt x="2396" y="551"/>
                      </a:lnTo>
                      <a:lnTo>
                        <a:pt x="2391" y="542"/>
                      </a:lnTo>
                      <a:lnTo>
                        <a:pt x="2386" y="531"/>
                      </a:lnTo>
                      <a:lnTo>
                        <a:pt x="2382" y="522"/>
                      </a:lnTo>
                      <a:lnTo>
                        <a:pt x="2378" y="512"/>
                      </a:lnTo>
                      <a:lnTo>
                        <a:pt x="2374" y="501"/>
                      </a:lnTo>
                      <a:lnTo>
                        <a:pt x="2371" y="490"/>
                      </a:lnTo>
                      <a:lnTo>
                        <a:pt x="2369" y="480"/>
                      </a:lnTo>
                      <a:lnTo>
                        <a:pt x="2366" y="469"/>
                      </a:lnTo>
                      <a:lnTo>
                        <a:pt x="2363" y="445"/>
                      </a:lnTo>
                      <a:lnTo>
                        <a:pt x="2362" y="419"/>
                      </a:lnTo>
                      <a:lnTo>
                        <a:pt x="2363" y="394"/>
                      </a:lnTo>
                      <a:lnTo>
                        <a:pt x="2366" y="370"/>
                      </a:lnTo>
                      <a:lnTo>
                        <a:pt x="2371" y="346"/>
                      </a:lnTo>
                      <a:lnTo>
                        <a:pt x="2377" y="324"/>
                      </a:lnTo>
                      <a:lnTo>
                        <a:pt x="2381" y="313"/>
                      </a:lnTo>
                      <a:lnTo>
                        <a:pt x="2385" y="303"/>
                      </a:lnTo>
                      <a:lnTo>
                        <a:pt x="2390" y="293"/>
                      </a:lnTo>
                      <a:lnTo>
                        <a:pt x="2395" y="282"/>
                      </a:lnTo>
                      <a:lnTo>
                        <a:pt x="2400" y="273"/>
                      </a:lnTo>
                      <a:lnTo>
                        <a:pt x="2407" y="264"/>
                      </a:lnTo>
                      <a:lnTo>
                        <a:pt x="2414" y="255"/>
                      </a:lnTo>
                      <a:lnTo>
                        <a:pt x="2420" y="246"/>
                      </a:lnTo>
                      <a:lnTo>
                        <a:pt x="2427" y="238"/>
                      </a:lnTo>
                      <a:lnTo>
                        <a:pt x="2435" y="230"/>
                      </a:lnTo>
                      <a:lnTo>
                        <a:pt x="2444" y="223"/>
                      </a:lnTo>
                      <a:lnTo>
                        <a:pt x="2452" y="217"/>
                      </a:lnTo>
                      <a:lnTo>
                        <a:pt x="2460" y="210"/>
                      </a:lnTo>
                      <a:lnTo>
                        <a:pt x="2468" y="204"/>
                      </a:lnTo>
                      <a:lnTo>
                        <a:pt x="2477" y="199"/>
                      </a:lnTo>
                      <a:lnTo>
                        <a:pt x="2487" y="195"/>
                      </a:lnTo>
                      <a:lnTo>
                        <a:pt x="2497" y="191"/>
                      </a:lnTo>
                      <a:lnTo>
                        <a:pt x="2507" y="187"/>
                      </a:lnTo>
                      <a:lnTo>
                        <a:pt x="2518" y="185"/>
                      </a:lnTo>
                      <a:lnTo>
                        <a:pt x="2528" y="182"/>
                      </a:lnTo>
                      <a:lnTo>
                        <a:pt x="2539" y="179"/>
                      </a:lnTo>
                      <a:lnTo>
                        <a:pt x="2549" y="178"/>
                      </a:lnTo>
                      <a:lnTo>
                        <a:pt x="2562" y="177"/>
                      </a:lnTo>
                      <a:lnTo>
                        <a:pt x="2573" y="177"/>
                      </a:lnTo>
                      <a:lnTo>
                        <a:pt x="2585" y="177"/>
                      </a:lnTo>
                      <a:lnTo>
                        <a:pt x="2597" y="178"/>
                      </a:lnTo>
                      <a:lnTo>
                        <a:pt x="2608" y="181"/>
                      </a:lnTo>
                      <a:lnTo>
                        <a:pt x="2619" y="183"/>
                      </a:lnTo>
                      <a:lnTo>
                        <a:pt x="2630" y="185"/>
                      </a:lnTo>
                      <a:lnTo>
                        <a:pt x="2640" y="188"/>
                      </a:lnTo>
                      <a:lnTo>
                        <a:pt x="2650" y="192"/>
                      </a:lnTo>
                      <a:lnTo>
                        <a:pt x="2659" y="196"/>
                      </a:lnTo>
                      <a:lnTo>
                        <a:pt x="2669" y="201"/>
                      </a:lnTo>
                      <a:lnTo>
                        <a:pt x="2677" y="206"/>
                      </a:lnTo>
                      <a:lnTo>
                        <a:pt x="2685" y="212"/>
                      </a:lnTo>
                      <a:lnTo>
                        <a:pt x="2693" y="220"/>
                      </a:lnTo>
                      <a:lnTo>
                        <a:pt x="2700" y="227"/>
                      </a:lnTo>
                      <a:lnTo>
                        <a:pt x="2708" y="234"/>
                      </a:lnTo>
                      <a:lnTo>
                        <a:pt x="2714" y="242"/>
                      </a:lnTo>
                      <a:lnTo>
                        <a:pt x="2721" y="251"/>
                      </a:lnTo>
                      <a:lnTo>
                        <a:pt x="2729" y="266"/>
                      </a:lnTo>
                      <a:lnTo>
                        <a:pt x="2737" y="281"/>
                      </a:lnTo>
                      <a:lnTo>
                        <a:pt x="2744" y="298"/>
                      </a:lnTo>
                      <a:lnTo>
                        <a:pt x="2749" y="314"/>
                      </a:lnTo>
                      <a:lnTo>
                        <a:pt x="2753" y="332"/>
                      </a:lnTo>
                      <a:lnTo>
                        <a:pt x="2756" y="349"/>
                      </a:lnTo>
                      <a:lnTo>
                        <a:pt x="2758" y="369"/>
                      </a:lnTo>
                      <a:lnTo>
                        <a:pt x="2759" y="388"/>
                      </a:lnTo>
                      <a:lnTo>
                        <a:pt x="2758" y="400"/>
                      </a:lnTo>
                      <a:lnTo>
                        <a:pt x="2758" y="410"/>
                      </a:lnTo>
                      <a:lnTo>
                        <a:pt x="2757" y="419"/>
                      </a:lnTo>
                      <a:lnTo>
                        <a:pt x="2755" y="427"/>
                      </a:lnTo>
                      <a:close/>
                      <a:moveTo>
                        <a:pt x="2441" y="368"/>
                      </a:moveTo>
                      <a:lnTo>
                        <a:pt x="2680" y="368"/>
                      </a:lnTo>
                      <a:lnTo>
                        <a:pt x="2680" y="355"/>
                      </a:lnTo>
                      <a:lnTo>
                        <a:pt x="2679" y="344"/>
                      </a:lnTo>
                      <a:lnTo>
                        <a:pt x="2677" y="332"/>
                      </a:lnTo>
                      <a:lnTo>
                        <a:pt x="2675" y="321"/>
                      </a:lnTo>
                      <a:lnTo>
                        <a:pt x="2672" y="311"/>
                      </a:lnTo>
                      <a:lnTo>
                        <a:pt x="2668" y="301"/>
                      </a:lnTo>
                      <a:lnTo>
                        <a:pt x="2663" y="292"/>
                      </a:lnTo>
                      <a:lnTo>
                        <a:pt x="2657" y="282"/>
                      </a:lnTo>
                      <a:lnTo>
                        <a:pt x="2650" y="271"/>
                      </a:lnTo>
                      <a:lnTo>
                        <a:pt x="2641" y="262"/>
                      </a:lnTo>
                      <a:lnTo>
                        <a:pt x="2632" y="254"/>
                      </a:lnTo>
                      <a:lnTo>
                        <a:pt x="2620" y="247"/>
                      </a:lnTo>
                      <a:lnTo>
                        <a:pt x="2609" y="242"/>
                      </a:lnTo>
                      <a:lnTo>
                        <a:pt x="2596" y="239"/>
                      </a:lnTo>
                      <a:lnTo>
                        <a:pt x="2581" y="237"/>
                      </a:lnTo>
                      <a:lnTo>
                        <a:pt x="2567" y="236"/>
                      </a:lnTo>
                      <a:lnTo>
                        <a:pt x="2552" y="237"/>
                      </a:lnTo>
                      <a:lnTo>
                        <a:pt x="2540" y="239"/>
                      </a:lnTo>
                      <a:lnTo>
                        <a:pt x="2528" y="242"/>
                      </a:lnTo>
                      <a:lnTo>
                        <a:pt x="2515" y="247"/>
                      </a:lnTo>
                      <a:lnTo>
                        <a:pt x="2504" y="254"/>
                      </a:lnTo>
                      <a:lnTo>
                        <a:pt x="2494" y="261"/>
                      </a:lnTo>
                      <a:lnTo>
                        <a:pt x="2485" y="270"/>
                      </a:lnTo>
                      <a:lnTo>
                        <a:pt x="2475" y="280"/>
                      </a:lnTo>
                      <a:lnTo>
                        <a:pt x="2469" y="290"/>
                      </a:lnTo>
                      <a:lnTo>
                        <a:pt x="2463" y="300"/>
                      </a:lnTo>
                      <a:lnTo>
                        <a:pt x="2458" y="310"/>
                      </a:lnTo>
                      <a:lnTo>
                        <a:pt x="2454" y="320"/>
                      </a:lnTo>
                      <a:lnTo>
                        <a:pt x="2450" y="332"/>
                      </a:lnTo>
                      <a:lnTo>
                        <a:pt x="2446" y="343"/>
                      </a:lnTo>
                      <a:lnTo>
                        <a:pt x="2444" y="355"/>
                      </a:lnTo>
                      <a:lnTo>
                        <a:pt x="2441" y="368"/>
                      </a:lnTo>
                      <a:close/>
                      <a:moveTo>
                        <a:pt x="2860" y="637"/>
                      </a:moveTo>
                      <a:lnTo>
                        <a:pt x="2860" y="309"/>
                      </a:lnTo>
                      <a:lnTo>
                        <a:pt x="2860" y="280"/>
                      </a:lnTo>
                      <a:lnTo>
                        <a:pt x="2859" y="250"/>
                      </a:lnTo>
                      <a:lnTo>
                        <a:pt x="2858" y="220"/>
                      </a:lnTo>
                      <a:lnTo>
                        <a:pt x="2856" y="188"/>
                      </a:lnTo>
                      <a:lnTo>
                        <a:pt x="2929" y="188"/>
                      </a:lnTo>
                      <a:lnTo>
                        <a:pt x="2933" y="262"/>
                      </a:lnTo>
                      <a:lnTo>
                        <a:pt x="2935" y="262"/>
                      </a:lnTo>
                      <a:lnTo>
                        <a:pt x="2940" y="254"/>
                      </a:lnTo>
                      <a:lnTo>
                        <a:pt x="2945" y="245"/>
                      </a:lnTo>
                      <a:lnTo>
                        <a:pt x="2951" y="237"/>
                      </a:lnTo>
                      <a:lnTo>
                        <a:pt x="2958" y="230"/>
                      </a:lnTo>
                      <a:lnTo>
                        <a:pt x="2964" y="223"/>
                      </a:lnTo>
                      <a:lnTo>
                        <a:pt x="2973" y="217"/>
                      </a:lnTo>
                      <a:lnTo>
                        <a:pt x="2981" y="210"/>
                      </a:lnTo>
                      <a:lnTo>
                        <a:pt x="2989" y="204"/>
                      </a:lnTo>
                      <a:lnTo>
                        <a:pt x="3000" y="198"/>
                      </a:lnTo>
                      <a:lnTo>
                        <a:pt x="3011" y="193"/>
                      </a:lnTo>
                      <a:lnTo>
                        <a:pt x="3022" y="188"/>
                      </a:lnTo>
                      <a:lnTo>
                        <a:pt x="3033" y="185"/>
                      </a:lnTo>
                      <a:lnTo>
                        <a:pt x="3046" y="182"/>
                      </a:lnTo>
                      <a:lnTo>
                        <a:pt x="3058" y="179"/>
                      </a:lnTo>
                      <a:lnTo>
                        <a:pt x="3070" y="177"/>
                      </a:lnTo>
                      <a:lnTo>
                        <a:pt x="3084" y="177"/>
                      </a:lnTo>
                      <a:lnTo>
                        <a:pt x="3098" y="178"/>
                      </a:lnTo>
                      <a:lnTo>
                        <a:pt x="3112" y="179"/>
                      </a:lnTo>
                      <a:lnTo>
                        <a:pt x="3126" y="183"/>
                      </a:lnTo>
                      <a:lnTo>
                        <a:pt x="3139" y="187"/>
                      </a:lnTo>
                      <a:lnTo>
                        <a:pt x="3151" y="192"/>
                      </a:lnTo>
                      <a:lnTo>
                        <a:pt x="3163" y="199"/>
                      </a:lnTo>
                      <a:lnTo>
                        <a:pt x="3174" y="206"/>
                      </a:lnTo>
                      <a:lnTo>
                        <a:pt x="3185" y="215"/>
                      </a:lnTo>
                      <a:lnTo>
                        <a:pt x="3192" y="222"/>
                      </a:lnTo>
                      <a:lnTo>
                        <a:pt x="3199" y="229"/>
                      </a:lnTo>
                      <a:lnTo>
                        <a:pt x="3205" y="236"/>
                      </a:lnTo>
                      <a:lnTo>
                        <a:pt x="3210" y="244"/>
                      </a:lnTo>
                      <a:lnTo>
                        <a:pt x="3215" y="251"/>
                      </a:lnTo>
                      <a:lnTo>
                        <a:pt x="3219" y="261"/>
                      </a:lnTo>
                      <a:lnTo>
                        <a:pt x="3223" y="269"/>
                      </a:lnTo>
                      <a:lnTo>
                        <a:pt x="3228" y="279"/>
                      </a:lnTo>
                      <a:lnTo>
                        <a:pt x="3231" y="289"/>
                      </a:lnTo>
                      <a:lnTo>
                        <a:pt x="3234" y="299"/>
                      </a:lnTo>
                      <a:lnTo>
                        <a:pt x="3236" y="309"/>
                      </a:lnTo>
                      <a:lnTo>
                        <a:pt x="3238" y="320"/>
                      </a:lnTo>
                      <a:lnTo>
                        <a:pt x="3241" y="344"/>
                      </a:lnTo>
                      <a:lnTo>
                        <a:pt x="3242" y="369"/>
                      </a:lnTo>
                      <a:lnTo>
                        <a:pt x="3242" y="637"/>
                      </a:lnTo>
                      <a:lnTo>
                        <a:pt x="3160" y="637"/>
                      </a:lnTo>
                      <a:lnTo>
                        <a:pt x="3160" y="378"/>
                      </a:lnTo>
                      <a:lnTo>
                        <a:pt x="3160" y="362"/>
                      </a:lnTo>
                      <a:lnTo>
                        <a:pt x="3159" y="346"/>
                      </a:lnTo>
                      <a:lnTo>
                        <a:pt x="3157" y="333"/>
                      </a:lnTo>
                      <a:lnTo>
                        <a:pt x="3154" y="319"/>
                      </a:lnTo>
                      <a:lnTo>
                        <a:pt x="3150" y="307"/>
                      </a:lnTo>
                      <a:lnTo>
                        <a:pt x="3145" y="297"/>
                      </a:lnTo>
                      <a:lnTo>
                        <a:pt x="3140" y="286"/>
                      </a:lnTo>
                      <a:lnTo>
                        <a:pt x="3134" y="277"/>
                      </a:lnTo>
                      <a:lnTo>
                        <a:pt x="3127" y="270"/>
                      </a:lnTo>
                      <a:lnTo>
                        <a:pt x="3120" y="263"/>
                      </a:lnTo>
                      <a:lnTo>
                        <a:pt x="3111" y="258"/>
                      </a:lnTo>
                      <a:lnTo>
                        <a:pt x="3102" y="253"/>
                      </a:lnTo>
                      <a:lnTo>
                        <a:pt x="3092" y="249"/>
                      </a:lnTo>
                      <a:lnTo>
                        <a:pt x="3081" y="246"/>
                      </a:lnTo>
                      <a:lnTo>
                        <a:pt x="3069" y="244"/>
                      </a:lnTo>
                      <a:lnTo>
                        <a:pt x="3056" y="244"/>
                      </a:lnTo>
                      <a:lnTo>
                        <a:pt x="3047" y="244"/>
                      </a:lnTo>
                      <a:lnTo>
                        <a:pt x="3037" y="245"/>
                      </a:lnTo>
                      <a:lnTo>
                        <a:pt x="3028" y="247"/>
                      </a:lnTo>
                      <a:lnTo>
                        <a:pt x="3020" y="250"/>
                      </a:lnTo>
                      <a:lnTo>
                        <a:pt x="3012" y="254"/>
                      </a:lnTo>
                      <a:lnTo>
                        <a:pt x="3004" y="258"/>
                      </a:lnTo>
                      <a:lnTo>
                        <a:pt x="2995" y="263"/>
                      </a:lnTo>
                      <a:lnTo>
                        <a:pt x="2988" y="268"/>
                      </a:lnTo>
                      <a:lnTo>
                        <a:pt x="2981" y="274"/>
                      </a:lnTo>
                      <a:lnTo>
                        <a:pt x="2974" y="281"/>
                      </a:lnTo>
                      <a:lnTo>
                        <a:pt x="2968" y="289"/>
                      </a:lnTo>
                      <a:lnTo>
                        <a:pt x="2962" y="296"/>
                      </a:lnTo>
                      <a:lnTo>
                        <a:pt x="2958" y="303"/>
                      </a:lnTo>
                      <a:lnTo>
                        <a:pt x="2953" y="311"/>
                      </a:lnTo>
                      <a:lnTo>
                        <a:pt x="2950" y="319"/>
                      </a:lnTo>
                      <a:lnTo>
                        <a:pt x="2947" y="329"/>
                      </a:lnTo>
                      <a:lnTo>
                        <a:pt x="2945" y="337"/>
                      </a:lnTo>
                      <a:lnTo>
                        <a:pt x="2943" y="346"/>
                      </a:lnTo>
                      <a:lnTo>
                        <a:pt x="2942" y="356"/>
                      </a:lnTo>
                      <a:lnTo>
                        <a:pt x="2942" y="367"/>
                      </a:lnTo>
                      <a:lnTo>
                        <a:pt x="2942" y="637"/>
                      </a:lnTo>
                      <a:lnTo>
                        <a:pt x="2860" y="637"/>
                      </a:lnTo>
                      <a:close/>
                      <a:moveTo>
                        <a:pt x="3680" y="559"/>
                      </a:moveTo>
                      <a:lnTo>
                        <a:pt x="3694" y="620"/>
                      </a:lnTo>
                      <a:lnTo>
                        <a:pt x="3681" y="627"/>
                      </a:lnTo>
                      <a:lnTo>
                        <a:pt x="3666" y="632"/>
                      </a:lnTo>
                      <a:lnTo>
                        <a:pt x="3651" y="636"/>
                      </a:lnTo>
                      <a:lnTo>
                        <a:pt x="3635" y="640"/>
                      </a:lnTo>
                      <a:lnTo>
                        <a:pt x="3619" y="643"/>
                      </a:lnTo>
                      <a:lnTo>
                        <a:pt x="3602" y="646"/>
                      </a:lnTo>
                      <a:lnTo>
                        <a:pt x="3584" y="647"/>
                      </a:lnTo>
                      <a:lnTo>
                        <a:pt x="3566" y="648"/>
                      </a:lnTo>
                      <a:lnTo>
                        <a:pt x="3541" y="647"/>
                      </a:lnTo>
                      <a:lnTo>
                        <a:pt x="3517" y="643"/>
                      </a:lnTo>
                      <a:lnTo>
                        <a:pt x="3506" y="641"/>
                      </a:lnTo>
                      <a:lnTo>
                        <a:pt x="3495" y="638"/>
                      </a:lnTo>
                      <a:lnTo>
                        <a:pt x="3484" y="635"/>
                      </a:lnTo>
                      <a:lnTo>
                        <a:pt x="3474" y="631"/>
                      </a:lnTo>
                      <a:lnTo>
                        <a:pt x="3464" y="627"/>
                      </a:lnTo>
                      <a:lnTo>
                        <a:pt x="3455" y="623"/>
                      </a:lnTo>
                      <a:lnTo>
                        <a:pt x="3445" y="618"/>
                      </a:lnTo>
                      <a:lnTo>
                        <a:pt x="3436" y="612"/>
                      </a:lnTo>
                      <a:lnTo>
                        <a:pt x="3427" y="605"/>
                      </a:lnTo>
                      <a:lnTo>
                        <a:pt x="3419" y="599"/>
                      </a:lnTo>
                      <a:lnTo>
                        <a:pt x="3410" y="592"/>
                      </a:lnTo>
                      <a:lnTo>
                        <a:pt x="3403" y="584"/>
                      </a:lnTo>
                      <a:lnTo>
                        <a:pt x="3395" y="576"/>
                      </a:lnTo>
                      <a:lnTo>
                        <a:pt x="3389" y="567"/>
                      </a:lnTo>
                      <a:lnTo>
                        <a:pt x="3382" y="559"/>
                      </a:lnTo>
                      <a:lnTo>
                        <a:pt x="3377" y="550"/>
                      </a:lnTo>
                      <a:lnTo>
                        <a:pt x="3370" y="541"/>
                      </a:lnTo>
                      <a:lnTo>
                        <a:pt x="3365" y="531"/>
                      </a:lnTo>
                      <a:lnTo>
                        <a:pt x="3361" y="521"/>
                      </a:lnTo>
                      <a:lnTo>
                        <a:pt x="3357" y="511"/>
                      </a:lnTo>
                      <a:lnTo>
                        <a:pt x="3354" y="500"/>
                      </a:lnTo>
                      <a:lnTo>
                        <a:pt x="3351" y="489"/>
                      </a:lnTo>
                      <a:lnTo>
                        <a:pt x="3348" y="478"/>
                      </a:lnTo>
                      <a:lnTo>
                        <a:pt x="3346" y="467"/>
                      </a:lnTo>
                      <a:lnTo>
                        <a:pt x="3343" y="442"/>
                      </a:lnTo>
                      <a:lnTo>
                        <a:pt x="3342" y="417"/>
                      </a:lnTo>
                      <a:lnTo>
                        <a:pt x="3342" y="404"/>
                      </a:lnTo>
                      <a:lnTo>
                        <a:pt x="3343" y="391"/>
                      </a:lnTo>
                      <a:lnTo>
                        <a:pt x="3344" y="379"/>
                      </a:lnTo>
                      <a:lnTo>
                        <a:pt x="3346" y="367"/>
                      </a:lnTo>
                      <a:lnTo>
                        <a:pt x="3348" y="355"/>
                      </a:lnTo>
                      <a:lnTo>
                        <a:pt x="3351" y="344"/>
                      </a:lnTo>
                      <a:lnTo>
                        <a:pt x="3354" y="333"/>
                      </a:lnTo>
                      <a:lnTo>
                        <a:pt x="3358" y="321"/>
                      </a:lnTo>
                      <a:lnTo>
                        <a:pt x="3363" y="311"/>
                      </a:lnTo>
                      <a:lnTo>
                        <a:pt x="3367" y="301"/>
                      </a:lnTo>
                      <a:lnTo>
                        <a:pt x="3373" y="291"/>
                      </a:lnTo>
                      <a:lnTo>
                        <a:pt x="3379" y="281"/>
                      </a:lnTo>
                      <a:lnTo>
                        <a:pt x="3386" y="272"/>
                      </a:lnTo>
                      <a:lnTo>
                        <a:pt x="3393" y="263"/>
                      </a:lnTo>
                      <a:lnTo>
                        <a:pt x="3400" y="254"/>
                      </a:lnTo>
                      <a:lnTo>
                        <a:pt x="3408" y="245"/>
                      </a:lnTo>
                      <a:lnTo>
                        <a:pt x="3417" y="237"/>
                      </a:lnTo>
                      <a:lnTo>
                        <a:pt x="3425" y="230"/>
                      </a:lnTo>
                      <a:lnTo>
                        <a:pt x="3434" y="223"/>
                      </a:lnTo>
                      <a:lnTo>
                        <a:pt x="3443" y="215"/>
                      </a:lnTo>
                      <a:lnTo>
                        <a:pt x="3454" y="210"/>
                      </a:lnTo>
                      <a:lnTo>
                        <a:pt x="3464" y="204"/>
                      </a:lnTo>
                      <a:lnTo>
                        <a:pt x="3474" y="199"/>
                      </a:lnTo>
                      <a:lnTo>
                        <a:pt x="3484" y="195"/>
                      </a:lnTo>
                      <a:lnTo>
                        <a:pt x="3496" y="191"/>
                      </a:lnTo>
                      <a:lnTo>
                        <a:pt x="3507" y="188"/>
                      </a:lnTo>
                      <a:lnTo>
                        <a:pt x="3519" y="185"/>
                      </a:lnTo>
                      <a:lnTo>
                        <a:pt x="3532" y="183"/>
                      </a:lnTo>
                      <a:lnTo>
                        <a:pt x="3544" y="181"/>
                      </a:lnTo>
                      <a:lnTo>
                        <a:pt x="3556" y="179"/>
                      </a:lnTo>
                      <a:lnTo>
                        <a:pt x="3570" y="178"/>
                      </a:lnTo>
                      <a:lnTo>
                        <a:pt x="3583" y="178"/>
                      </a:lnTo>
                      <a:lnTo>
                        <a:pt x="3599" y="178"/>
                      </a:lnTo>
                      <a:lnTo>
                        <a:pt x="3616" y="179"/>
                      </a:lnTo>
                      <a:lnTo>
                        <a:pt x="3631" y="182"/>
                      </a:lnTo>
                      <a:lnTo>
                        <a:pt x="3646" y="185"/>
                      </a:lnTo>
                      <a:lnTo>
                        <a:pt x="3659" y="188"/>
                      </a:lnTo>
                      <a:lnTo>
                        <a:pt x="3672" y="192"/>
                      </a:lnTo>
                      <a:lnTo>
                        <a:pt x="3685" y="196"/>
                      </a:lnTo>
                      <a:lnTo>
                        <a:pt x="3696" y="201"/>
                      </a:lnTo>
                      <a:lnTo>
                        <a:pt x="3678" y="265"/>
                      </a:lnTo>
                      <a:lnTo>
                        <a:pt x="3667" y="260"/>
                      </a:lnTo>
                      <a:lnTo>
                        <a:pt x="3656" y="256"/>
                      </a:lnTo>
                      <a:lnTo>
                        <a:pt x="3646" y="251"/>
                      </a:lnTo>
                      <a:lnTo>
                        <a:pt x="3633" y="248"/>
                      </a:lnTo>
                      <a:lnTo>
                        <a:pt x="3622" y="246"/>
                      </a:lnTo>
                      <a:lnTo>
                        <a:pt x="3609" y="244"/>
                      </a:lnTo>
                      <a:lnTo>
                        <a:pt x="3596" y="243"/>
                      </a:lnTo>
                      <a:lnTo>
                        <a:pt x="3583" y="243"/>
                      </a:lnTo>
                      <a:lnTo>
                        <a:pt x="3565" y="244"/>
                      </a:lnTo>
                      <a:lnTo>
                        <a:pt x="3548" y="246"/>
                      </a:lnTo>
                      <a:lnTo>
                        <a:pt x="3532" y="250"/>
                      </a:lnTo>
                      <a:lnTo>
                        <a:pt x="3516" y="256"/>
                      </a:lnTo>
                      <a:lnTo>
                        <a:pt x="3502" y="263"/>
                      </a:lnTo>
                      <a:lnTo>
                        <a:pt x="3489" y="271"/>
                      </a:lnTo>
                      <a:lnTo>
                        <a:pt x="3476" y="281"/>
                      </a:lnTo>
                      <a:lnTo>
                        <a:pt x="3465" y="294"/>
                      </a:lnTo>
                      <a:lnTo>
                        <a:pt x="3456" y="305"/>
                      </a:lnTo>
                      <a:lnTo>
                        <a:pt x="3447" y="318"/>
                      </a:lnTo>
                      <a:lnTo>
                        <a:pt x="3440" y="332"/>
                      </a:lnTo>
                      <a:lnTo>
                        <a:pt x="3434" y="346"/>
                      </a:lnTo>
                      <a:lnTo>
                        <a:pt x="3430" y="362"/>
                      </a:lnTo>
                      <a:lnTo>
                        <a:pt x="3427" y="378"/>
                      </a:lnTo>
                      <a:lnTo>
                        <a:pt x="3425" y="396"/>
                      </a:lnTo>
                      <a:lnTo>
                        <a:pt x="3424" y="413"/>
                      </a:lnTo>
                      <a:lnTo>
                        <a:pt x="3425" y="432"/>
                      </a:lnTo>
                      <a:lnTo>
                        <a:pt x="3427" y="449"/>
                      </a:lnTo>
                      <a:lnTo>
                        <a:pt x="3430" y="467"/>
                      </a:lnTo>
                      <a:lnTo>
                        <a:pt x="3435" y="482"/>
                      </a:lnTo>
                      <a:lnTo>
                        <a:pt x="3441" y="496"/>
                      </a:lnTo>
                      <a:lnTo>
                        <a:pt x="3449" y="511"/>
                      </a:lnTo>
                      <a:lnTo>
                        <a:pt x="3458" y="523"/>
                      </a:lnTo>
                      <a:lnTo>
                        <a:pt x="3468" y="535"/>
                      </a:lnTo>
                      <a:lnTo>
                        <a:pt x="3479" y="546"/>
                      </a:lnTo>
                      <a:lnTo>
                        <a:pt x="3492" y="555"/>
                      </a:lnTo>
                      <a:lnTo>
                        <a:pt x="3505" y="563"/>
                      </a:lnTo>
                      <a:lnTo>
                        <a:pt x="3518" y="569"/>
                      </a:lnTo>
                      <a:lnTo>
                        <a:pt x="3533" y="575"/>
                      </a:lnTo>
                      <a:lnTo>
                        <a:pt x="3548" y="579"/>
                      </a:lnTo>
                      <a:lnTo>
                        <a:pt x="3564" y="581"/>
                      </a:lnTo>
                      <a:lnTo>
                        <a:pt x="3580" y="581"/>
                      </a:lnTo>
                      <a:lnTo>
                        <a:pt x="3592" y="581"/>
                      </a:lnTo>
                      <a:lnTo>
                        <a:pt x="3605" y="580"/>
                      </a:lnTo>
                      <a:lnTo>
                        <a:pt x="3618" y="578"/>
                      </a:lnTo>
                      <a:lnTo>
                        <a:pt x="3630" y="576"/>
                      </a:lnTo>
                      <a:lnTo>
                        <a:pt x="3643" y="572"/>
                      </a:lnTo>
                      <a:lnTo>
                        <a:pt x="3655" y="568"/>
                      </a:lnTo>
                      <a:lnTo>
                        <a:pt x="3667" y="564"/>
                      </a:lnTo>
                      <a:lnTo>
                        <a:pt x="3680" y="559"/>
                      </a:lnTo>
                      <a:close/>
                      <a:moveTo>
                        <a:pt x="4149" y="427"/>
                      </a:moveTo>
                      <a:lnTo>
                        <a:pt x="3836" y="426"/>
                      </a:lnTo>
                      <a:lnTo>
                        <a:pt x="3837" y="445"/>
                      </a:lnTo>
                      <a:lnTo>
                        <a:pt x="3840" y="463"/>
                      </a:lnTo>
                      <a:lnTo>
                        <a:pt x="3843" y="480"/>
                      </a:lnTo>
                      <a:lnTo>
                        <a:pt x="3848" y="495"/>
                      </a:lnTo>
                      <a:lnTo>
                        <a:pt x="3855" y="510"/>
                      </a:lnTo>
                      <a:lnTo>
                        <a:pt x="3864" y="523"/>
                      </a:lnTo>
                      <a:lnTo>
                        <a:pt x="3873" y="535"/>
                      </a:lnTo>
                      <a:lnTo>
                        <a:pt x="3883" y="546"/>
                      </a:lnTo>
                      <a:lnTo>
                        <a:pt x="3893" y="554"/>
                      </a:lnTo>
                      <a:lnTo>
                        <a:pt x="3905" y="562"/>
                      </a:lnTo>
                      <a:lnTo>
                        <a:pt x="3917" y="568"/>
                      </a:lnTo>
                      <a:lnTo>
                        <a:pt x="3929" y="573"/>
                      </a:lnTo>
                      <a:lnTo>
                        <a:pt x="3943" y="577"/>
                      </a:lnTo>
                      <a:lnTo>
                        <a:pt x="3958" y="580"/>
                      </a:lnTo>
                      <a:lnTo>
                        <a:pt x="3973" y="582"/>
                      </a:lnTo>
                      <a:lnTo>
                        <a:pt x="3989" y="582"/>
                      </a:lnTo>
                      <a:lnTo>
                        <a:pt x="4006" y="582"/>
                      </a:lnTo>
                      <a:lnTo>
                        <a:pt x="4023" y="581"/>
                      </a:lnTo>
                      <a:lnTo>
                        <a:pt x="4038" y="579"/>
                      </a:lnTo>
                      <a:lnTo>
                        <a:pt x="4055" y="577"/>
                      </a:lnTo>
                      <a:lnTo>
                        <a:pt x="4070" y="573"/>
                      </a:lnTo>
                      <a:lnTo>
                        <a:pt x="4084" y="569"/>
                      </a:lnTo>
                      <a:lnTo>
                        <a:pt x="4099" y="564"/>
                      </a:lnTo>
                      <a:lnTo>
                        <a:pt x="4113" y="559"/>
                      </a:lnTo>
                      <a:lnTo>
                        <a:pt x="4127" y="618"/>
                      </a:lnTo>
                      <a:lnTo>
                        <a:pt x="4111" y="624"/>
                      </a:lnTo>
                      <a:lnTo>
                        <a:pt x="4095" y="630"/>
                      </a:lnTo>
                      <a:lnTo>
                        <a:pt x="4077" y="635"/>
                      </a:lnTo>
                      <a:lnTo>
                        <a:pt x="4059" y="639"/>
                      </a:lnTo>
                      <a:lnTo>
                        <a:pt x="4039" y="642"/>
                      </a:lnTo>
                      <a:lnTo>
                        <a:pt x="4020" y="644"/>
                      </a:lnTo>
                      <a:lnTo>
                        <a:pt x="3999" y="646"/>
                      </a:lnTo>
                      <a:lnTo>
                        <a:pt x="3978" y="647"/>
                      </a:lnTo>
                      <a:lnTo>
                        <a:pt x="3953" y="646"/>
                      </a:lnTo>
                      <a:lnTo>
                        <a:pt x="3929" y="642"/>
                      </a:lnTo>
                      <a:lnTo>
                        <a:pt x="3918" y="640"/>
                      </a:lnTo>
                      <a:lnTo>
                        <a:pt x="3907" y="637"/>
                      </a:lnTo>
                      <a:lnTo>
                        <a:pt x="3896" y="634"/>
                      </a:lnTo>
                      <a:lnTo>
                        <a:pt x="3886" y="631"/>
                      </a:lnTo>
                      <a:lnTo>
                        <a:pt x="3877" y="627"/>
                      </a:lnTo>
                      <a:lnTo>
                        <a:pt x="3867" y="622"/>
                      </a:lnTo>
                      <a:lnTo>
                        <a:pt x="3857" y="617"/>
                      </a:lnTo>
                      <a:lnTo>
                        <a:pt x="3849" y="612"/>
                      </a:lnTo>
                      <a:lnTo>
                        <a:pt x="3840" y="605"/>
                      </a:lnTo>
                      <a:lnTo>
                        <a:pt x="3832" y="598"/>
                      </a:lnTo>
                      <a:lnTo>
                        <a:pt x="3823" y="592"/>
                      </a:lnTo>
                      <a:lnTo>
                        <a:pt x="3816" y="584"/>
                      </a:lnTo>
                      <a:lnTo>
                        <a:pt x="3809" y="576"/>
                      </a:lnTo>
                      <a:lnTo>
                        <a:pt x="3803" y="567"/>
                      </a:lnTo>
                      <a:lnTo>
                        <a:pt x="3796" y="559"/>
                      </a:lnTo>
                      <a:lnTo>
                        <a:pt x="3791" y="551"/>
                      </a:lnTo>
                      <a:lnTo>
                        <a:pt x="3785" y="542"/>
                      </a:lnTo>
                      <a:lnTo>
                        <a:pt x="3780" y="531"/>
                      </a:lnTo>
                      <a:lnTo>
                        <a:pt x="3776" y="522"/>
                      </a:lnTo>
                      <a:lnTo>
                        <a:pt x="3772" y="512"/>
                      </a:lnTo>
                      <a:lnTo>
                        <a:pt x="3768" y="501"/>
                      </a:lnTo>
                      <a:lnTo>
                        <a:pt x="3765" y="490"/>
                      </a:lnTo>
                      <a:lnTo>
                        <a:pt x="3763" y="480"/>
                      </a:lnTo>
                      <a:lnTo>
                        <a:pt x="3761" y="469"/>
                      </a:lnTo>
                      <a:lnTo>
                        <a:pt x="3758" y="445"/>
                      </a:lnTo>
                      <a:lnTo>
                        <a:pt x="3757" y="419"/>
                      </a:lnTo>
                      <a:lnTo>
                        <a:pt x="3758" y="394"/>
                      </a:lnTo>
                      <a:lnTo>
                        <a:pt x="3761" y="370"/>
                      </a:lnTo>
                      <a:lnTo>
                        <a:pt x="3765" y="346"/>
                      </a:lnTo>
                      <a:lnTo>
                        <a:pt x="3771" y="324"/>
                      </a:lnTo>
                      <a:lnTo>
                        <a:pt x="3775" y="313"/>
                      </a:lnTo>
                      <a:lnTo>
                        <a:pt x="3779" y="303"/>
                      </a:lnTo>
                      <a:lnTo>
                        <a:pt x="3784" y="293"/>
                      </a:lnTo>
                      <a:lnTo>
                        <a:pt x="3790" y="282"/>
                      </a:lnTo>
                      <a:lnTo>
                        <a:pt x="3795" y="273"/>
                      </a:lnTo>
                      <a:lnTo>
                        <a:pt x="3801" y="264"/>
                      </a:lnTo>
                      <a:lnTo>
                        <a:pt x="3808" y="255"/>
                      </a:lnTo>
                      <a:lnTo>
                        <a:pt x="3814" y="246"/>
                      </a:lnTo>
                      <a:lnTo>
                        <a:pt x="3821" y="238"/>
                      </a:lnTo>
                      <a:lnTo>
                        <a:pt x="3830" y="230"/>
                      </a:lnTo>
                      <a:lnTo>
                        <a:pt x="3838" y="223"/>
                      </a:lnTo>
                      <a:lnTo>
                        <a:pt x="3846" y="217"/>
                      </a:lnTo>
                      <a:lnTo>
                        <a:pt x="3854" y="210"/>
                      </a:lnTo>
                      <a:lnTo>
                        <a:pt x="3863" y="204"/>
                      </a:lnTo>
                      <a:lnTo>
                        <a:pt x="3872" y="199"/>
                      </a:lnTo>
                      <a:lnTo>
                        <a:pt x="3881" y="195"/>
                      </a:lnTo>
                      <a:lnTo>
                        <a:pt x="3891" y="191"/>
                      </a:lnTo>
                      <a:lnTo>
                        <a:pt x="3902" y="187"/>
                      </a:lnTo>
                      <a:lnTo>
                        <a:pt x="3912" y="185"/>
                      </a:lnTo>
                      <a:lnTo>
                        <a:pt x="3922" y="182"/>
                      </a:lnTo>
                      <a:lnTo>
                        <a:pt x="3933" y="179"/>
                      </a:lnTo>
                      <a:lnTo>
                        <a:pt x="3944" y="178"/>
                      </a:lnTo>
                      <a:lnTo>
                        <a:pt x="3956" y="177"/>
                      </a:lnTo>
                      <a:lnTo>
                        <a:pt x="3967" y="177"/>
                      </a:lnTo>
                      <a:lnTo>
                        <a:pt x="3980" y="177"/>
                      </a:lnTo>
                      <a:lnTo>
                        <a:pt x="3991" y="178"/>
                      </a:lnTo>
                      <a:lnTo>
                        <a:pt x="4002" y="181"/>
                      </a:lnTo>
                      <a:lnTo>
                        <a:pt x="4014" y="183"/>
                      </a:lnTo>
                      <a:lnTo>
                        <a:pt x="4024" y="185"/>
                      </a:lnTo>
                      <a:lnTo>
                        <a:pt x="4034" y="188"/>
                      </a:lnTo>
                      <a:lnTo>
                        <a:pt x="4044" y="192"/>
                      </a:lnTo>
                      <a:lnTo>
                        <a:pt x="4054" y="196"/>
                      </a:lnTo>
                      <a:lnTo>
                        <a:pt x="4063" y="201"/>
                      </a:lnTo>
                      <a:lnTo>
                        <a:pt x="4071" y="206"/>
                      </a:lnTo>
                      <a:lnTo>
                        <a:pt x="4079" y="212"/>
                      </a:lnTo>
                      <a:lnTo>
                        <a:pt x="4088" y="220"/>
                      </a:lnTo>
                      <a:lnTo>
                        <a:pt x="4095" y="227"/>
                      </a:lnTo>
                      <a:lnTo>
                        <a:pt x="4102" y="234"/>
                      </a:lnTo>
                      <a:lnTo>
                        <a:pt x="4108" y="242"/>
                      </a:lnTo>
                      <a:lnTo>
                        <a:pt x="4115" y="251"/>
                      </a:lnTo>
                      <a:lnTo>
                        <a:pt x="4124" y="266"/>
                      </a:lnTo>
                      <a:lnTo>
                        <a:pt x="4132" y="281"/>
                      </a:lnTo>
                      <a:lnTo>
                        <a:pt x="4138" y="298"/>
                      </a:lnTo>
                      <a:lnTo>
                        <a:pt x="4143" y="314"/>
                      </a:lnTo>
                      <a:lnTo>
                        <a:pt x="4147" y="332"/>
                      </a:lnTo>
                      <a:lnTo>
                        <a:pt x="4150" y="349"/>
                      </a:lnTo>
                      <a:lnTo>
                        <a:pt x="4152" y="369"/>
                      </a:lnTo>
                      <a:lnTo>
                        <a:pt x="4153" y="388"/>
                      </a:lnTo>
                      <a:lnTo>
                        <a:pt x="4152" y="400"/>
                      </a:lnTo>
                      <a:lnTo>
                        <a:pt x="4152" y="410"/>
                      </a:lnTo>
                      <a:lnTo>
                        <a:pt x="4151" y="419"/>
                      </a:lnTo>
                      <a:lnTo>
                        <a:pt x="4149" y="427"/>
                      </a:lnTo>
                      <a:close/>
                      <a:moveTo>
                        <a:pt x="3836" y="368"/>
                      </a:moveTo>
                      <a:lnTo>
                        <a:pt x="4074" y="368"/>
                      </a:lnTo>
                      <a:lnTo>
                        <a:pt x="4074" y="355"/>
                      </a:lnTo>
                      <a:lnTo>
                        <a:pt x="4073" y="344"/>
                      </a:lnTo>
                      <a:lnTo>
                        <a:pt x="4071" y="332"/>
                      </a:lnTo>
                      <a:lnTo>
                        <a:pt x="4069" y="321"/>
                      </a:lnTo>
                      <a:lnTo>
                        <a:pt x="4066" y="311"/>
                      </a:lnTo>
                      <a:lnTo>
                        <a:pt x="4062" y="301"/>
                      </a:lnTo>
                      <a:lnTo>
                        <a:pt x="4058" y="292"/>
                      </a:lnTo>
                      <a:lnTo>
                        <a:pt x="4052" y="282"/>
                      </a:lnTo>
                      <a:lnTo>
                        <a:pt x="4044" y="271"/>
                      </a:lnTo>
                      <a:lnTo>
                        <a:pt x="4035" y="262"/>
                      </a:lnTo>
                      <a:lnTo>
                        <a:pt x="4026" y="254"/>
                      </a:lnTo>
                      <a:lnTo>
                        <a:pt x="4015" y="247"/>
                      </a:lnTo>
                      <a:lnTo>
                        <a:pt x="4003" y="242"/>
                      </a:lnTo>
                      <a:lnTo>
                        <a:pt x="3990" y="239"/>
                      </a:lnTo>
                      <a:lnTo>
                        <a:pt x="3976" y="237"/>
                      </a:lnTo>
                      <a:lnTo>
                        <a:pt x="3961" y="236"/>
                      </a:lnTo>
                      <a:lnTo>
                        <a:pt x="3947" y="237"/>
                      </a:lnTo>
                      <a:lnTo>
                        <a:pt x="3934" y="239"/>
                      </a:lnTo>
                      <a:lnTo>
                        <a:pt x="3922" y="242"/>
                      </a:lnTo>
                      <a:lnTo>
                        <a:pt x="3910" y="247"/>
                      </a:lnTo>
                      <a:lnTo>
                        <a:pt x="3900" y="254"/>
                      </a:lnTo>
                      <a:lnTo>
                        <a:pt x="3888" y="261"/>
                      </a:lnTo>
                      <a:lnTo>
                        <a:pt x="3879" y="270"/>
                      </a:lnTo>
                      <a:lnTo>
                        <a:pt x="3870" y="280"/>
                      </a:lnTo>
                      <a:lnTo>
                        <a:pt x="3864" y="290"/>
                      </a:lnTo>
                      <a:lnTo>
                        <a:pt x="3857" y="300"/>
                      </a:lnTo>
                      <a:lnTo>
                        <a:pt x="3852" y="310"/>
                      </a:lnTo>
                      <a:lnTo>
                        <a:pt x="3848" y="320"/>
                      </a:lnTo>
                      <a:lnTo>
                        <a:pt x="3844" y="332"/>
                      </a:lnTo>
                      <a:lnTo>
                        <a:pt x="3840" y="343"/>
                      </a:lnTo>
                      <a:lnTo>
                        <a:pt x="3838" y="355"/>
                      </a:lnTo>
                      <a:lnTo>
                        <a:pt x="3836" y="368"/>
                      </a:lnTo>
                      <a:close/>
                      <a:moveTo>
                        <a:pt x="4756" y="559"/>
                      </a:moveTo>
                      <a:lnTo>
                        <a:pt x="4771" y="620"/>
                      </a:lnTo>
                      <a:lnTo>
                        <a:pt x="4756" y="627"/>
                      </a:lnTo>
                      <a:lnTo>
                        <a:pt x="4742" y="632"/>
                      </a:lnTo>
                      <a:lnTo>
                        <a:pt x="4728" y="636"/>
                      </a:lnTo>
                      <a:lnTo>
                        <a:pt x="4711" y="640"/>
                      </a:lnTo>
                      <a:lnTo>
                        <a:pt x="4695" y="643"/>
                      </a:lnTo>
                      <a:lnTo>
                        <a:pt x="4678" y="646"/>
                      </a:lnTo>
                      <a:lnTo>
                        <a:pt x="4660" y="647"/>
                      </a:lnTo>
                      <a:lnTo>
                        <a:pt x="4641" y="648"/>
                      </a:lnTo>
                      <a:lnTo>
                        <a:pt x="4617" y="647"/>
                      </a:lnTo>
                      <a:lnTo>
                        <a:pt x="4593" y="643"/>
                      </a:lnTo>
                      <a:lnTo>
                        <a:pt x="4582" y="641"/>
                      </a:lnTo>
                      <a:lnTo>
                        <a:pt x="4571" y="638"/>
                      </a:lnTo>
                      <a:lnTo>
                        <a:pt x="4560" y="635"/>
                      </a:lnTo>
                      <a:lnTo>
                        <a:pt x="4550" y="631"/>
                      </a:lnTo>
                      <a:lnTo>
                        <a:pt x="4541" y="627"/>
                      </a:lnTo>
                      <a:lnTo>
                        <a:pt x="4530" y="623"/>
                      </a:lnTo>
                      <a:lnTo>
                        <a:pt x="4521" y="618"/>
                      </a:lnTo>
                      <a:lnTo>
                        <a:pt x="4512" y="612"/>
                      </a:lnTo>
                      <a:lnTo>
                        <a:pt x="4504" y="605"/>
                      </a:lnTo>
                      <a:lnTo>
                        <a:pt x="4495" y="599"/>
                      </a:lnTo>
                      <a:lnTo>
                        <a:pt x="4487" y="592"/>
                      </a:lnTo>
                      <a:lnTo>
                        <a:pt x="4479" y="584"/>
                      </a:lnTo>
                      <a:lnTo>
                        <a:pt x="4472" y="576"/>
                      </a:lnTo>
                      <a:lnTo>
                        <a:pt x="4465" y="567"/>
                      </a:lnTo>
                      <a:lnTo>
                        <a:pt x="4458" y="559"/>
                      </a:lnTo>
                      <a:lnTo>
                        <a:pt x="4452" y="550"/>
                      </a:lnTo>
                      <a:lnTo>
                        <a:pt x="4447" y="541"/>
                      </a:lnTo>
                      <a:lnTo>
                        <a:pt x="4442" y="531"/>
                      </a:lnTo>
                      <a:lnTo>
                        <a:pt x="4437" y="521"/>
                      </a:lnTo>
                      <a:lnTo>
                        <a:pt x="4434" y="511"/>
                      </a:lnTo>
                      <a:lnTo>
                        <a:pt x="4430" y="500"/>
                      </a:lnTo>
                      <a:lnTo>
                        <a:pt x="4427" y="489"/>
                      </a:lnTo>
                      <a:lnTo>
                        <a:pt x="4424" y="478"/>
                      </a:lnTo>
                      <a:lnTo>
                        <a:pt x="4421" y="467"/>
                      </a:lnTo>
                      <a:lnTo>
                        <a:pt x="4419" y="442"/>
                      </a:lnTo>
                      <a:lnTo>
                        <a:pt x="4418" y="417"/>
                      </a:lnTo>
                      <a:lnTo>
                        <a:pt x="4418" y="404"/>
                      </a:lnTo>
                      <a:lnTo>
                        <a:pt x="4419" y="391"/>
                      </a:lnTo>
                      <a:lnTo>
                        <a:pt x="4420" y="379"/>
                      </a:lnTo>
                      <a:lnTo>
                        <a:pt x="4423" y="367"/>
                      </a:lnTo>
                      <a:lnTo>
                        <a:pt x="4425" y="355"/>
                      </a:lnTo>
                      <a:lnTo>
                        <a:pt x="4428" y="344"/>
                      </a:lnTo>
                      <a:lnTo>
                        <a:pt x="4431" y="333"/>
                      </a:lnTo>
                      <a:lnTo>
                        <a:pt x="4435" y="321"/>
                      </a:lnTo>
                      <a:lnTo>
                        <a:pt x="4439" y="311"/>
                      </a:lnTo>
                      <a:lnTo>
                        <a:pt x="4444" y="301"/>
                      </a:lnTo>
                      <a:lnTo>
                        <a:pt x="4449" y="291"/>
                      </a:lnTo>
                      <a:lnTo>
                        <a:pt x="4455" y="281"/>
                      </a:lnTo>
                      <a:lnTo>
                        <a:pt x="4462" y="272"/>
                      </a:lnTo>
                      <a:lnTo>
                        <a:pt x="4469" y="263"/>
                      </a:lnTo>
                      <a:lnTo>
                        <a:pt x="4476" y="254"/>
                      </a:lnTo>
                      <a:lnTo>
                        <a:pt x="4484" y="245"/>
                      </a:lnTo>
                      <a:lnTo>
                        <a:pt x="4492" y="237"/>
                      </a:lnTo>
                      <a:lnTo>
                        <a:pt x="4502" y="230"/>
                      </a:lnTo>
                      <a:lnTo>
                        <a:pt x="4511" y="223"/>
                      </a:lnTo>
                      <a:lnTo>
                        <a:pt x="4520" y="215"/>
                      </a:lnTo>
                      <a:lnTo>
                        <a:pt x="4529" y="210"/>
                      </a:lnTo>
                      <a:lnTo>
                        <a:pt x="4540" y="204"/>
                      </a:lnTo>
                      <a:lnTo>
                        <a:pt x="4550" y="199"/>
                      </a:lnTo>
                      <a:lnTo>
                        <a:pt x="4561" y="195"/>
                      </a:lnTo>
                      <a:lnTo>
                        <a:pt x="4573" y="191"/>
                      </a:lnTo>
                      <a:lnTo>
                        <a:pt x="4584" y="188"/>
                      </a:lnTo>
                      <a:lnTo>
                        <a:pt x="4595" y="185"/>
                      </a:lnTo>
                      <a:lnTo>
                        <a:pt x="4607" y="183"/>
                      </a:lnTo>
                      <a:lnTo>
                        <a:pt x="4620" y="181"/>
                      </a:lnTo>
                      <a:lnTo>
                        <a:pt x="4632" y="179"/>
                      </a:lnTo>
                      <a:lnTo>
                        <a:pt x="4645" y="178"/>
                      </a:lnTo>
                      <a:lnTo>
                        <a:pt x="4659" y="178"/>
                      </a:lnTo>
                      <a:lnTo>
                        <a:pt x="4676" y="178"/>
                      </a:lnTo>
                      <a:lnTo>
                        <a:pt x="4692" y="179"/>
                      </a:lnTo>
                      <a:lnTo>
                        <a:pt x="4707" y="182"/>
                      </a:lnTo>
                      <a:lnTo>
                        <a:pt x="4722" y="185"/>
                      </a:lnTo>
                      <a:lnTo>
                        <a:pt x="4736" y="188"/>
                      </a:lnTo>
                      <a:lnTo>
                        <a:pt x="4748" y="192"/>
                      </a:lnTo>
                      <a:lnTo>
                        <a:pt x="4761" y="196"/>
                      </a:lnTo>
                      <a:lnTo>
                        <a:pt x="4772" y="201"/>
                      </a:lnTo>
                      <a:lnTo>
                        <a:pt x="4753" y="265"/>
                      </a:lnTo>
                      <a:lnTo>
                        <a:pt x="4743" y="260"/>
                      </a:lnTo>
                      <a:lnTo>
                        <a:pt x="4733" y="256"/>
                      </a:lnTo>
                      <a:lnTo>
                        <a:pt x="4722" y="251"/>
                      </a:lnTo>
                      <a:lnTo>
                        <a:pt x="4710" y="248"/>
                      </a:lnTo>
                      <a:lnTo>
                        <a:pt x="4698" y="246"/>
                      </a:lnTo>
                      <a:lnTo>
                        <a:pt x="4686" y="244"/>
                      </a:lnTo>
                      <a:lnTo>
                        <a:pt x="4672" y="243"/>
                      </a:lnTo>
                      <a:lnTo>
                        <a:pt x="4659" y="243"/>
                      </a:lnTo>
                      <a:lnTo>
                        <a:pt x="4641" y="244"/>
                      </a:lnTo>
                      <a:lnTo>
                        <a:pt x="4624" y="246"/>
                      </a:lnTo>
                      <a:lnTo>
                        <a:pt x="4607" y="250"/>
                      </a:lnTo>
                      <a:lnTo>
                        <a:pt x="4593" y="256"/>
                      </a:lnTo>
                      <a:lnTo>
                        <a:pt x="4579" y="263"/>
                      </a:lnTo>
                      <a:lnTo>
                        <a:pt x="4565" y="271"/>
                      </a:lnTo>
                      <a:lnTo>
                        <a:pt x="4553" y="281"/>
                      </a:lnTo>
                      <a:lnTo>
                        <a:pt x="4542" y="294"/>
                      </a:lnTo>
                      <a:lnTo>
                        <a:pt x="4531" y="305"/>
                      </a:lnTo>
                      <a:lnTo>
                        <a:pt x="4523" y="318"/>
                      </a:lnTo>
                      <a:lnTo>
                        <a:pt x="4516" y="332"/>
                      </a:lnTo>
                      <a:lnTo>
                        <a:pt x="4511" y="346"/>
                      </a:lnTo>
                      <a:lnTo>
                        <a:pt x="4507" y="362"/>
                      </a:lnTo>
                      <a:lnTo>
                        <a:pt x="4503" y="378"/>
                      </a:lnTo>
                      <a:lnTo>
                        <a:pt x="4502" y="396"/>
                      </a:lnTo>
                      <a:lnTo>
                        <a:pt x="4501" y="413"/>
                      </a:lnTo>
                      <a:lnTo>
                        <a:pt x="4502" y="432"/>
                      </a:lnTo>
                      <a:lnTo>
                        <a:pt x="4504" y="449"/>
                      </a:lnTo>
                      <a:lnTo>
                        <a:pt x="4507" y="467"/>
                      </a:lnTo>
                      <a:lnTo>
                        <a:pt x="4512" y="482"/>
                      </a:lnTo>
                      <a:lnTo>
                        <a:pt x="4518" y="496"/>
                      </a:lnTo>
                      <a:lnTo>
                        <a:pt x="4525" y="511"/>
                      </a:lnTo>
                      <a:lnTo>
                        <a:pt x="4535" y="523"/>
                      </a:lnTo>
                      <a:lnTo>
                        <a:pt x="4545" y="535"/>
                      </a:lnTo>
                      <a:lnTo>
                        <a:pt x="4556" y="546"/>
                      </a:lnTo>
                      <a:lnTo>
                        <a:pt x="4568" y="555"/>
                      </a:lnTo>
                      <a:lnTo>
                        <a:pt x="4581" y="563"/>
                      </a:lnTo>
                      <a:lnTo>
                        <a:pt x="4594" y="569"/>
                      </a:lnTo>
                      <a:lnTo>
                        <a:pt x="4608" y="575"/>
                      </a:lnTo>
                      <a:lnTo>
                        <a:pt x="4624" y="579"/>
                      </a:lnTo>
                      <a:lnTo>
                        <a:pt x="4639" y="581"/>
                      </a:lnTo>
                      <a:lnTo>
                        <a:pt x="4657" y="581"/>
                      </a:lnTo>
                      <a:lnTo>
                        <a:pt x="4669" y="581"/>
                      </a:lnTo>
                      <a:lnTo>
                        <a:pt x="4681" y="580"/>
                      </a:lnTo>
                      <a:lnTo>
                        <a:pt x="4694" y="578"/>
                      </a:lnTo>
                      <a:lnTo>
                        <a:pt x="4706" y="576"/>
                      </a:lnTo>
                      <a:lnTo>
                        <a:pt x="4718" y="572"/>
                      </a:lnTo>
                      <a:lnTo>
                        <a:pt x="4732" y="568"/>
                      </a:lnTo>
                      <a:lnTo>
                        <a:pt x="4744" y="564"/>
                      </a:lnTo>
                      <a:lnTo>
                        <a:pt x="4756" y="559"/>
                      </a:lnTo>
                      <a:close/>
                      <a:moveTo>
                        <a:pt x="5225" y="427"/>
                      </a:moveTo>
                      <a:lnTo>
                        <a:pt x="4913" y="426"/>
                      </a:lnTo>
                      <a:lnTo>
                        <a:pt x="4914" y="445"/>
                      </a:lnTo>
                      <a:lnTo>
                        <a:pt x="4916" y="463"/>
                      </a:lnTo>
                      <a:lnTo>
                        <a:pt x="4920" y="480"/>
                      </a:lnTo>
                      <a:lnTo>
                        <a:pt x="4925" y="495"/>
                      </a:lnTo>
                      <a:lnTo>
                        <a:pt x="4931" y="510"/>
                      </a:lnTo>
                      <a:lnTo>
                        <a:pt x="4939" y="523"/>
                      </a:lnTo>
                      <a:lnTo>
                        <a:pt x="4949" y="535"/>
                      </a:lnTo>
                      <a:lnTo>
                        <a:pt x="4959" y="546"/>
                      </a:lnTo>
                      <a:lnTo>
                        <a:pt x="4969" y="554"/>
                      </a:lnTo>
                      <a:lnTo>
                        <a:pt x="4980" y="562"/>
                      </a:lnTo>
                      <a:lnTo>
                        <a:pt x="4993" y="568"/>
                      </a:lnTo>
                      <a:lnTo>
                        <a:pt x="5006" y="573"/>
                      </a:lnTo>
                      <a:lnTo>
                        <a:pt x="5019" y="577"/>
                      </a:lnTo>
                      <a:lnTo>
                        <a:pt x="5034" y="580"/>
                      </a:lnTo>
                      <a:lnTo>
                        <a:pt x="5049" y="582"/>
                      </a:lnTo>
                      <a:lnTo>
                        <a:pt x="5066" y="582"/>
                      </a:lnTo>
                      <a:lnTo>
                        <a:pt x="5082" y="582"/>
                      </a:lnTo>
                      <a:lnTo>
                        <a:pt x="5099" y="581"/>
                      </a:lnTo>
                      <a:lnTo>
                        <a:pt x="5115" y="579"/>
                      </a:lnTo>
                      <a:lnTo>
                        <a:pt x="5130" y="577"/>
                      </a:lnTo>
                      <a:lnTo>
                        <a:pt x="5146" y="573"/>
                      </a:lnTo>
                      <a:lnTo>
                        <a:pt x="5161" y="569"/>
                      </a:lnTo>
                      <a:lnTo>
                        <a:pt x="5176" y="564"/>
                      </a:lnTo>
                      <a:lnTo>
                        <a:pt x="5189" y="559"/>
                      </a:lnTo>
                      <a:lnTo>
                        <a:pt x="5203" y="618"/>
                      </a:lnTo>
                      <a:lnTo>
                        <a:pt x="5187" y="624"/>
                      </a:lnTo>
                      <a:lnTo>
                        <a:pt x="5171" y="630"/>
                      </a:lnTo>
                      <a:lnTo>
                        <a:pt x="5153" y="635"/>
                      </a:lnTo>
                      <a:lnTo>
                        <a:pt x="5135" y="639"/>
                      </a:lnTo>
                      <a:lnTo>
                        <a:pt x="5116" y="642"/>
                      </a:lnTo>
                      <a:lnTo>
                        <a:pt x="5096" y="644"/>
                      </a:lnTo>
                      <a:lnTo>
                        <a:pt x="5075" y="646"/>
                      </a:lnTo>
                      <a:lnTo>
                        <a:pt x="5054" y="647"/>
                      </a:lnTo>
                      <a:lnTo>
                        <a:pt x="5029" y="646"/>
                      </a:lnTo>
                      <a:lnTo>
                        <a:pt x="5006" y="642"/>
                      </a:lnTo>
                      <a:lnTo>
                        <a:pt x="4995" y="640"/>
                      </a:lnTo>
                      <a:lnTo>
                        <a:pt x="4984" y="637"/>
                      </a:lnTo>
                      <a:lnTo>
                        <a:pt x="4973" y="634"/>
                      </a:lnTo>
                      <a:lnTo>
                        <a:pt x="4963" y="631"/>
                      </a:lnTo>
                      <a:lnTo>
                        <a:pt x="4953" y="627"/>
                      </a:lnTo>
                      <a:lnTo>
                        <a:pt x="4943" y="622"/>
                      </a:lnTo>
                      <a:lnTo>
                        <a:pt x="4934" y="617"/>
                      </a:lnTo>
                      <a:lnTo>
                        <a:pt x="4925" y="612"/>
                      </a:lnTo>
                      <a:lnTo>
                        <a:pt x="4917" y="605"/>
                      </a:lnTo>
                      <a:lnTo>
                        <a:pt x="4909" y="598"/>
                      </a:lnTo>
                      <a:lnTo>
                        <a:pt x="4900" y="592"/>
                      </a:lnTo>
                      <a:lnTo>
                        <a:pt x="4893" y="584"/>
                      </a:lnTo>
                      <a:lnTo>
                        <a:pt x="4886" y="576"/>
                      </a:lnTo>
                      <a:lnTo>
                        <a:pt x="4879" y="567"/>
                      </a:lnTo>
                      <a:lnTo>
                        <a:pt x="4873" y="559"/>
                      </a:lnTo>
                      <a:lnTo>
                        <a:pt x="4866" y="551"/>
                      </a:lnTo>
                      <a:lnTo>
                        <a:pt x="4861" y="542"/>
                      </a:lnTo>
                      <a:lnTo>
                        <a:pt x="4856" y="531"/>
                      </a:lnTo>
                      <a:lnTo>
                        <a:pt x="4852" y="522"/>
                      </a:lnTo>
                      <a:lnTo>
                        <a:pt x="4848" y="512"/>
                      </a:lnTo>
                      <a:lnTo>
                        <a:pt x="4845" y="501"/>
                      </a:lnTo>
                      <a:lnTo>
                        <a:pt x="4842" y="490"/>
                      </a:lnTo>
                      <a:lnTo>
                        <a:pt x="4840" y="480"/>
                      </a:lnTo>
                      <a:lnTo>
                        <a:pt x="4837" y="469"/>
                      </a:lnTo>
                      <a:lnTo>
                        <a:pt x="4835" y="445"/>
                      </a:lnTo>
                      <a:lnTo>
                        <a:pt x="4834" y="419"/>
                      </a:lnTo>
                      <a:lnTo>
                        <a:pt x="4835" y="394"/>
                      </a:lnTo>
                      <a:lnTo>
                        <a:pt x="4837" y="370"/>
                      </a:lnTo>
                      <a:lnTo>
                        <a:pt x="4842" y="346"/>
                      </a:lnTo>
                      <a:lnTo>
                        <a:pt x="4848" y="324"/>
                      </a:lnTo>
                      <a:lnTo>
                        <a:pt x="4852" y="313"/>
                      </a:lnTo>
                      <a:lnTo>
                        <a:pt x="4856" y="303"/>
                      </a:lnTo>
                      <a:lnTo>
                        <a:pt x="4860" y="293"/>
                      </a:lnTo>
                      <a:lnTo>
                        <a:pt x="4865" y="282"/>
                      </a:lnTo>
                      <a:lnTo>
                        <a:pt x="4872" y="273"/>
                      </a:lnTo>
                      <a:lnTo>
                        <a:pt x="4878" y="264"/>
                      </a:lnTo>
                      <a:lnTo>
                        <a:pt x="4884" y="255"/>
                      </a:lnTo>
                      <a:lnTo>
                        <a:pt x="4891" y="246"/>
                      </a:lnTo>
                      <a:lnTo>
                        <a:pt x="4898" y="238"/>
                      </a:lnTo>
                      <a:lnTo>
                        <a:pt x="4905" y="230"/>
                      </a:lnTo>
                      <a:lnTo>
                        <a:pt x="4914" y="223"/>
                      </a:lnTo>
                      <a:lnTo>
                        <a:pt x="4922" y="217"/>
                      </a:lnTo>
                      <a:lnTo>
                        <a:pt x="4930" y="210"/>
                      </a:lnTo>
                      <a:lnTo>
                        <a:pt x="4939" y="204"/>
                      </a:lnTo>
                      <a:lnTo>
                        <a:pt x="4949" y="199"/>
                      </a:lnTo>
                      <a:lnTo>
                        <a:pt x="4958" y="195"/>
                      </a:lnTo>
                      <a:lnTo>
                        <a:pt x="4967" y="191"/>
                      </a:lnTo>
                      <a:lnTo>
                        <a:pt x="4977" y="187"/>
                      </a:lnTo>
                      <a:lnTo>
                        <a:pt x="4988" y="185"/>
                      </a:lnTo>
                      <a:lnTo>
                        <a:pt x="4999" y="182"/>
                      </a:lnTo>
                      <a:lnTo>
                        <a:pt x="5009" y="179"/>
                      </a:lnTo>
                      <a:lnTo>
                        <a:pt x="5021" y="178"/>
                      </a:lnTo>
                      <a:lnTo>
                        <a:pt x="5032" y="177"/>
                      </a:lnTo>
                      <a:lnTo>
                        <a:pt x="5044" y="177"/>
                      </a:lnTo>
                      <a:lnTo>
                        <a:pt x="5055" y="177"/>
                      </a:lnTo>
                      <a:lnTo>
                        <a:pt x="5068" y="178"/>
                      </a:lnTo>
                      <a:lnTo>
                        <a:pt x="5079" y="181"/>
                      </a:lnTo>
                      <a:lnTo>
                        <a:pt x="5090" y="183"/>
                      </a:lnTo>
                      <a:lnTo>
                        <a:pt x="5101" y="185"/>
                      </a:lnTo>
                      <a:lnTo>
                        <a:pt x="5111" y="188"/>
                      </a:lnTo>
                      <a:lnTo>
                        <a:pt x="5120" y="192"/>
                      </a:lnTo>
                      <a:lnTo>
                        <a:pt x="5129" y="196"/>
                      </a:lnTo>
                      <a:lnTo>
                        <a:pt x="5139" y="201"/>
                      </a:lnTo>
                      <a:lnTo>
                        <a:pt x="5148" y="206"/>
                      </a:lnTo>
                      <a:lnTo>
                        <a:pt x="5156" y="212"/>
                      </a:lnTo>
                      <a:lnTo>
                        <a:pt x="5163" y="220"/>
                      </a:lnTo>
                      <a:lnTo>
                        <a:pt x="5172" y="227"/>
                      </a:lnTo>
                      <a:lnTo>
                        <a:pt x="5178" y="234"/>
                      </a:lnTo>
                      <a:lnTo>
                        <a:pt x="5185" y="242"/>
                      </a:lnTo>
                      <a:lnTo>
                        <a:pt x="5191" y="251"/>
                      </a:lnTo>
                      <a:lnTo>
                        <a:pt x="5200" y="266"/>
                      </a:lnTo>
                      <a:lnTo>
                        <a:pt x="5208" y="281"/>
                      </a:lnTo>
                      <a:lnTo>
                        <a:pt x="5215" y="298"/>
                      </a:lnTo>
                      <a:lnTo>
                        <a:pt x="5220" y="314"/>
                      </a:lnTo>
                      <a:lnTo>
                        <a:pt x="5224" y="332"/>
                      </a:lnTo>
                      <a:lnTo>
                        <a:pt x="5227" y="349"/>
                      </a:lnTo>
                      <a:lnTo>
                        <a:pt x="5229" y="369"/>
                      </a:lnTo>
                      <a:lnTo>
                        <a:pt x="5229" y="388"/>
                      </a:lnTo>
                      <a:lnTo>
                        <a:pt x="5229" y="400"/>
                      </a:lnTo>
                      <a:lnTo>
                        <a:pt x="5228" y="410"/>
                      </a:lnTo>
                      <a:lnTo>
                        <a:pt x="5227" y="419"/>
                      </a:lnTo>
                      <a:lnTo>
                        <a:pt x="5225" y="427"/>
                      </a:lnTo>
                      <a:close/>
                      <a:moveTo>
                        <a:pt x="4913" y="368"/>
                      </a:moveTo>
                      <a:lnTo>
                        <a:pt x="5150" y="368"/>
                      </a:lnTo>
                      <a:lnTo>
                        <a:pt x="5150" y="355"/>
                      </a:lnTo>
                      <a:lnTo>
                        <a:pt x="5149" y="344"/>
                      </a:lnTo>
                      <a:lnTo>
                        <a:pt x="5148" y="332"/>
                      </a:lnTo>
                      <a:lnTo>
                        <a:pt x="5145" y="321"/>
                      </a:lnTo>
                      <a:lnTo>
                        <a:pt x="5142" y="311"/>
                      </a:lnTo>
                      <a:lnTo>
                        <a:pt x="5139" y="301"/>
                      </a:lnTo>
                      <a:lnTo>
                        <a:pt x="5134" y="292"/>
                      </a:lnTo>
                      <a:lnTo>
                        <a:pt x="5128" y="282"/>
                      </a:lnTo>
                      <a:lnTo>
                        <a:pt x="5120" y="271"/>
                      </a:lnTo>
                      <a:lnTo>
                        <a:pt x="5112" y="262"/>
                      </a:lnTo>
                      <a:lnTo>
                        <a:pt x="5102" y="254"/>
                      </a:lnTo>
                      <a:lnTo>
                        <a:pt x="5091" y="247"/>
                      </a:lnTo>
                      <a:lnTo>
                        <a:pt x="5079" y="242"/>
                      </a:lnTo>
                      <a:lnTo>
                        <a:pt x="5067" y="239"/>
                      </a:lnTo>
                      <a:lnTo>
                        <a:pt x="5052" y="237"/>
                      </a:lnTo>
                      <a:lnTo>
                        <a:pt x="5037" y="236"/>
                      </a:lnTo>
                      <a:lnTo>
                        <a:pt x="5024" y="237"/>
                      </a:lnTo>
                      <a:lnTo>
                        <a:pt x="5010" y="239"/>
                      </a:lnTo>
                      <a:lnTo>
                        <a:pt x="4998" y="242"/>
                      </a:lnTo>
                      <a:lnTo>
                        <a:pt x="4987" y="247"/>
                      </a:lnTo>
                      <a:lnTo>
                        <a:pt x="4975" y="254"/>
                      </a:lnTo>
                      <a:lnTo>
                        <a:pt x="4965" y="261"/>
                      </a:lnTo>
                      <a:lnTo>
                        <a:pt x="4956" y="270"/>
                      </a:lnTo>
                      <a:lnTo>
                        <a:pt x="4947" y="280"/>
                      </a:lnTo>
                      <a:lnTo>
                        <a:pt x="4940" y="290"/>
                      </a:lnTo>
                      <a:lnTo>
                        <a:pt x="4934" y="300"/>
                      </a:lnTo>
                      <a:lnTo>
                        <a:pt x="4929" y="310"/>
                      </a:lnTo>
                      <a:lnTo>
                        <a:pt x="4924" y="320"/>
                      </a:lnTo>
                      <a:lnTo>
                        <a:pt x="4920" y="332"/>
                      </a:lnTo>
                      <a:lnTo>
                        <a:pt x="4917" y="343"/>
                      </a:lnTo>
                      <a:lnTo>
                        <a:pt x="4914" y="355"/>
                      </a:lnTo>
                      <a:lnTo>
                        <a:pt x="4913" y="368"/>
                      </a:lnTo>
                      <a:close/>
                      <a:moveTo>
                        <a:pt x="5330" y="637"/>
                      </a:moveTo>
                      <a:lnTo>
                        <a:pt x="5330" y="328"/>
                      </a:lnTo>
                      <a:lnTo>
                        <a:pt x="5330" y="291"/>
                      </a:lnTo>
                      <a:lnTo>
                        <a:pt x="5330" y="256"/>
                      </a:lnTo>
                      <a:lnTo>
                        <a:pt x="5329" y="221"/>
                      </a:lnTo>
                      <a:lnTo>
                        <a:pt x="5328" y="188"/>
                      </a:lnTo>
                      <a:lnTo>
                        <a:pt x="5399" y="188"/>
                      </a:lnTo>
                      <a:lnTo>
                        <a:pt x="5402" y="276"/>
                      </a:lnTo>
                      <a:lnTo>
                        <a:pt x="5406" y="276"/>
                      </a:lnTo>
                      <a:lnTo>
                        <a:pt x="5409" y="265"/>
                      </a:lnTo>
                      <a:lnTo>
                        <a:pt x="5414" y="255"/>
                      </a:lnTo>
                      <a:lnTo>
                        <a:pt x="5419" y="245"/>
                      </a:lnTo>
                      <a:lnTo>
                        <a:pt x="5425" y="236"/>
                      </a:lnTo>
                      <a:lnTo>
                        <a:pt x="5432" y="227"/>
                      </a:lnTo>
                      <a:lnTo>
                        <a:pt x="5439" y="219"/>
                      </a:lnTo>
                      <a:lnTo>
                        <a:pt x="5446" y="211"/>
                      </a:lnTo>
                      <a:lnTo>
                        <a:pt x="5454" y="204"/>
                      </a:lnTo>
                      <a:lnTo>
                        <a:pt x="5463" y="198"/>
                      </a:lnTo>
                      <a:lnTo>
                        <a:pt x="5472" y="193"/>
                      </a:lnTo>
                      <a:lnTo>
                        <a:pt x="5481" y="188"/>
                      </a:lnTo>
                      <a:lnTo>
                        <a:pt x="5490" y="185"/>
                      </a:lnTo>
                      <a:lnTo>
                        <a:pt x="5500" y="182"/>
                      </a:lnTo>
                      <a:lnTo>
                        <a:pt x="5510" y="179"/>
                      </a:lnTo>
                      <a:lnTo>
                        <a:pt x="5520" y="177"/>
                      </a:lnTo>
                      <a:lnTo>
                        <a:pt x="5529" y="177"/>
                      </a:lnTo>
                      <a:lnTo>
                        <a:pt x="5541" y="178"/>
                      </a:lnTo>
                      <a:lnTo>
                        <a:pt x="5553" y="181"/>
                      </a:lnTo>
                      <a:lnTo>
                        <a:pt x="5553" y="258"/>
                      </a:lnTo>
                      <a:lnTo>
                        <a:pt x="5539" y="256"/>
                      </a:lnTo>
                      <a:lnTo>
                        <a:pt x="5524" y="255"/>
                      </a:lnTo>
                      <a:lnTo>
                        <a:pt x="5511" y="256"/>
                      </a:lnTo>
                      <a:lnTo>
                        <a:pt x="5498" y="258"/>
                      </a:lnTo>
                      <a:lnTo>
                        <a:pt x="5486" y="261"/>
                      </a:lnTo>
                      <a:lnTo>
                        <a:pt x="5475" y="266"/>
                      </a:lnTo>
                      <a:lnTo>
                        <a:pt x="5464" y="272"/>
                      </a:lnTo>
                      <a:lnTo>
                        <a:pt x="5455" y="280"/>
                      </a:lnTo>
                      <a:lnTo>
                        <a:pt x="5446" y="290"/>
                      </a:lnTo>
                      <a:lnTo>
                        <a:pt x="5438" y="300"/>
                      </a:lnTo>
                      <a:lnTo>
                        <a:pt x="5432" y="310"/>
                      </a:lnTo>
                      <a:lnTo>
                        <a:pt x="5426" y="321"/>
                      </a:lnTo>
                      <a:lnTo>
                        <a:pt x="5421" y="333"/>
                      </a:lnTo>
                      <a:lnTo>
                        <a:pt x="5418" y="344"/>
                      </a:lnTo>
                      <a:lnTo>
                        <a:pt x="5415" y="356"/>
                      </a:lnTo>
                      <a:lnTo>
                        <a:pt x="5413" y="370"/>
                      </a:lnTo>
                      <a:lnTo>
                        <a:pt x="5411" y="383"/>
                      </a:lnTo>
                      <a:lnTo>
                        <a:pt x="5411" y="398"/>
                      </a:lnTo>
                      <a:lnTo>
                        <a:pt x="5411" y="637"/>
                      </a:lnTo>
                      <a:lnTo>
                        <a:pt x="5330" y="637"/>
                      </a:lnTo>
                      <a:close/>
                      <a:moveTo>
                        <a:pt x="5652" y="105"/>
                      </a:moveTo>
                      <a:lnTo>
                        <a:pt x="5732" y="80"/>
                      </a:lnTo>
                      <a:lnTo>
                        <a:pt x="5732" y="188"/>
                      </a:lnTo>
                      <a:lnTo>
                        <a:pt x="5849" y="188"/>
                      </a:lnTo>
                      <a:lnTo>
                        <a:pt x="5849" y="249"/>
                      </a:lnTo>
                      <a:lnTo>
                        <a:pt x="5732" y="249"/>
                      </a:lnTo>
                      <a:lnTo>
                        <a:pt x="5732" y="492"/>
                      </a:lnTo>
                      <a:lnTo>
                        <a:pt x="5733" y="503"/>
                      </a:lnTo>
                      <a:lnTo>
                        <a:pt x="5733" y="513"/>
                      </a:lnTo>
                      <a:lnTo>
                        <a:pt x="5734" y="522"/>
                      </a:lnTo>
                      <a:lnTo>
                        <a:pt x="5736" y="530"/>
                      </a:lnTo>
                      <a:lnTo>
                        <a:pt x="5738" y="539"/>
                      </a:lnTo>
                      <a:lnTo>
                        <a:pt x="5741" y="546"/>
                      </a:lnTo>
                      <a:lnTo>
                        <a:pt x="5744" y="552"/>
                      </a:lnTo>
                      <a:lnTo>
                        <a:pt x="5747" y="557"/>
                      </a:lnTo>
                      <a:lnTo>
                        <a:pt x="5751" y="562"/>
                      </a:lnTo>
                      <a:lnTo>
                        <a:pt x="5756" y="567"/>
                      </a:lnTo>
                      <a:lnTo>
                        <a:pt x="5760" y="570"/>
                      </a:lnTo>
                      <a:lnTo>
                        <a:pt x="5766" y="573"/>
                      </a:lnTo>
                      <a:lnTo>
                        <a:pt x="5773" y="577"/>
                      </a:lnTo>
                      <a:lnTo>
                        <a:pt x="5779" y="578"/>
                      </a:lnTo>
                      <a:lnTo>
                        <a:pt x="5786" y="579"/>
                      </a:lnTo>
                      <a:lnTo>
                        <a:pt x="5793" y="580"/>
                      </a:lnTo>
                      <a:lnTo>
                        <a:pt x="5807" y="579"/>
                      </a:lnTo>
                      <a:lnTo>
                        <a:pt x="5819" y="578"/>
                      </a:lnTo>
                      <a:lnTo>
                        <a:pt x="5830" y="577"/>
                      </a:lnTo>
                      <a:lnTo>
                        <a:pt x="5840" y="573"/>
                      </a:lnTo>
                      <a:lnTo>
                        <a:pt x="5844" y="635"/>
                      </a:lnTo>
                      <a:lnTo>
                        <a:pt x="5829" y="640"/>
                      </a:lnTo>
                      <a:lnTo>
                        <a:pt x="5812" y="644"/>
                      </a:lnTo>
                      <a:lnTo>
                        <a:pt x="5792" y="647"/>
                      </a:lnTo>
                      <a:lnTo>
                        <a:pt x="5772" y="648"/>
                      </a:lnTo>
                      <a:lnTo>
                        <a:pt x="5758" y="647"/>
                      </a:lnTo>
                      <a:lnTo>
                        <a:pt x="5745" y="644"/>
                      </a:lnTo>
                      <a:lnTo>
                        <a:pt x="5733" y="642"/>
                      </a:lnTo>
                      <a:lnTo>
                        <a:pt x="5721" y="638"/>
                      </a:lnTo>
                      <a:lnTo>
                        <a:pt x="5710" y="633"/>
                      </a:lnTo>
                      <a:lnTo>
                        <a:pt x="5701" y="627"/>
                      </a:lnTo>
                      <a:lnTo>
                        <a:pt x="5691" y="620"/>
                      </a:lnTo>
                      <a:lnTo>
                        <a:pt x="5683" y="612"/>
                      </a:lnTo>
                      <a:lnTo>
                        <a:pt x="5676" y="602"/>
                      </a:lnTo>
                      <a:lnTo>
                        <a:pt x="5670" y="591"/>
                      </a:lnTo>
                      <a:lnTo>
                        <a:pt x="5665" y="579"/>
                      </a:lnTo>
                      <a:lnTo>
                        <a:pt x="5660" y="565"/>
                      </a:lnTo>
                      <a:lnTo>
                        <a:pt x="5657" y="550"/>
                      </a:lnTo>
                      <a:lnTo>
                        <a:pt x="5654" y="532"/>
                      </a:lnTo>
                      <a:lnTo>
                        <a:pt x="5652" y="515"/>
                      </a:lnTo>
                      <a:lnTo>
                        <a:pt x="5652" y="495"/>
                      </a:lnTo>
                      <a:lnTo>
                        <a:pt x="5652" y="249"/>
                      </a:lnTo>
                      <a:lnTo>
                        <a:pt x="5583" y="249"/>
                      </a:lnTo>
                      <a:lnTo>
                        <a:pt x="5583" y="188"/>
                      </a:lnTo>
                      <a:lnTo>
                        <a:pt x="5652" y="188"/>
                      </a:lnTo>
                      <a:lnTo>
                        <a:pt x="5652" y="105"/>
                      </a:lnTo>
                      <a:close/>
                      <a:moveTo>
                        <a:pt x="6256" y="362"/>
                      </a:moveTo>
                      <a:lnTo>
                        <a:pt x="6256" y="529"/>
                      </a:lnTo>
                      <a:lnTo>
                        <a:pt x="6257" y="561"/>
                      </a:lnTo>
                      <a:lnTo>
                        <a:pt x="6258" y="589"/>
                      </a:lnTo>
                      <a:lnTo>
                        <a:pt x="6260" y="615"/>
                      </a:lnTo>
                      <a:lnTo>
                        <a:pt x="6263" y="637"/>
                      </a:lnTo>
                      <a:lnTo>
                        <a:pt x="6189" y="637"/>
                      </a:lnTo>
                      <a:lnTo>
                        <a:pt x="6183" y="581"/>
                      </a:lnTo>
                      <a:lnTo>
                        <a:pt x="6180" y="581"/>
                      </a:lnTo>
                      <a:lnTo>
                        <a:pt x="6173" y="588"/>
                      </a:lnTo>
                      <a:lnTo>
                        <a:pt x="6167" y="596"/>
                      </a:lnTo>
                      <a:lnTo>
                        <a:pt x="6160" y="603"/>
                      </a:lnTo>
                      <a:lnTo>
                        <a:pt x="6154" y="610"/>
                      </a:lnTo>
                      <a:lnTo>
                        <a:pt x="6146" y="616"/>
                      </a:lnTo>
                      <a:lnTo>
                        <a:pt x="6138" y="621"/>
                      </a:lnTo>
                      <a:lnTo>
                        <a:pt x="6130" y="626"/>
                      </a:lnTo>
                      <a:lnTo>
                        <a:pt x="6122" y="630"/>
                      </a:lnTo>
                      <a:lnTo>
                        <a:pt x="6113" y="634"/>
                      </a:lnTo>
                      <a:lnTo>
                        <a:pt x="6104" y="637"/>
                      </a:lnTo>
                      <a:lnTo>
                        <a:pt x="6094" y="640"/>
                      </a:lnTo>
                      <a:lnTo>
                        <a:pt x="6085" y="642"/>
                      </a:lnTo>
                      <a:lnTo>
                        <a:pt x="6075" y="644"/>
                      </a:lnTo>
                      <a:lnTo>
                        <a:pt x="6064" y="647"/>
                      </a:lnTo>
                      <a:lnTo>
                        <a:pt x="6053" y="647"/>
                      </a:lnTo>
                      <a:lnTo>
                        <a:pt x="6043" y="648"/>
                      </a:lnTo>
                      <a:lnTo>
                        <a:pt x="6026" y="647"/>
                      </a:lnTo>
                      <a:lnTo>
                        <a:pt x="6012" y="644"/>
                      </a:lnTo>
                      <a:lnTo>
                        <a:pt x="5998" y="641"/>
                      </a:lnTo>
                      <a:lnTo>
                        <a:pt x="5984" y="637"/>
                      </a:lnTo>
                      <a:lnTo>
                        <a:pt x="5972" y="631"/>
                      </a:lnTo>
                      <a:lnTo>
                        <a:pt x="5961" y="625"/>
                      </a:lnTo>
                      <a:lnTo>
                        <a:pt x="5949" y="617"/>
                      </a:lnTo>
                      <a:lnTo>
                        <a:pt x="5939" y="607"/>
                      </a:lnTo>
                      <a:lnTo>
                        <a:pt x="5932" y="598"/>
                      </a:lnTo>
                      <a:lnTo>
                        <a:pt x="5925" y="588"/>
                      </a:lnTo>
                      <a:lnTo>
                        <a:pt x="5919" y="578"/>
                      </a:lnTo>
                      <a:lnTo>
                        <a:pt x="5913" y="566"/>
                      </a:lnTo>
                      <a:lnTo>
                        <a:pt x="5910" y="555"/>
                      </a:lnTo>
                      <a:lnTo>
                        <a:pt x="5907" y="543"/>
                      </a:lnTo>
                      <a:lnTo>
                        <a:pt x="5906" y="531"/>
                      </a:lnTo>
                      <a:lnTo>
                        <a:pt x="5905" y="518"/>
                      </a:lnTo>
                      <a:lnTo>
                        <a:pt x="5905" y="508"/>
                      </a:lnTo>
                      <a:lnTo>
                        <a:pt x="5906" y="498"/>
                      </a:lnTo>
                      <a:lnTo>
                        <a:pt x="5907" y="489"/>
                      </a:lnTo>
                      <a:lnTo>
                        <a:pt x="5909" y="480"/>
                      </a:lnTo>
                      <a:lnTo>
                        <a:pt x="5912" y="471"/>
                      </a:lnTo>
                      <a:lnTo>
                        <a:pt x="5915" y="462"/>
                      </a:lnTo>
                      <a:lnTo>
                        <a:pt x="5919" y="454"/>
                      </a:lnTo>
                      <a:lnTo>
                        <a:pt x="5923" y="446"/>
                      </a:lnTo>
                      <a:lnTo>
                        <a:pt x="5928" y="439"/>
                      </a:lnTo>
                      <a:lnTo>
                        <a:pt x="5933" y="432"/>
                      </a:lnTo>
                      <a:lnTo>
                        <a:pt x="5938" y="424"/>
                      </a:lnTo>
                      <a:lnTo>
                        <a:pt x="5944" y="417"/>
                      </a:lnTo>
                      <a:lnTo>
                        <a:pt x="5951" y="411"/>
                      </a:lnTo>
                      <a:lnTo>
                        <a:pt x="5959" y="405"/>
                      </a:lnTo>
                      <a:lnTo>
                        <a:pt x="5967" y="399"/>
                      </a:lnTo>
                      <a:lnTo>
                        <a:pt x="5975" y="393"/>
                      </a:lnTo>
                      <a:lnTo>
                        <a:pt x="5994" y="383"/>
                      </a:lnTo>
                      <a:lnTo>
                        <a:pt x="6014" y="374"/>
                      </a:lnTo>
                      <a:lnTo>
                        <a:pt x="6036" y="367"/>
                      </a:lnTo>
                      <a:lnTo>
                        <a:pt x="6060" y="362"/>
                      </a:lnTo>
                      <a:lnTo>
                        <a:pt x="6086" y="356"/>
                      </a:lnTo>
                      <a:lnTo>
                        <a:pt x="6114" y="353"/>
                      </a:lnTo>
                      <a:lnTo>
                        <a:pt x="6144" y="351"/>
                      </a:lnTo>
                      <a:lnTo>
                        <a:pt x="6175" y="351"/>
                      </a:lnTo>
                      <a:lnTo>
                        <a:pt x="6175" y="342"/>
                      </a:lnTo>
                      <a:lnTo>
                        <a:pt x="6174" y="329"/>
                      </a:lnTo>
                      <a:lnTo>
                        <a:pt x="6173" y="317"/>
                      </a:lnTo>
                      <a:lnTo>
                        <a:pt x="6171" y="306"/>
                      </a:lnTo>
                      <a:lnTo>
                        <a:pt x="6168" y="296"/>
                      </a:lnTo>
                      <a:lnTo>
                        <a:pt x="6165" y="286"/>
                      </a:lnTo>
                      <a:lnTo>
                        <a:pt x="6161" y="278"/>
                      </a:lnTo>
                      <a:lnTo>
                        <a:pt x="6156" y="271"/>
                      </a:lnTo>
                      <a:lnTo>
                        <a:pt x="6150" y="264"/>
                      </a:lnTo>
                      <a:lnTo>
                        <a:pt x="6143" y="258"/>
                      </a:lnTo>
                      <a:lnTo>
                        <a:pt x="6135" y="253"/>
                      </a:lnTo>
                      <a:lnTo>
                        <a:pt x="6127" y="248"/>
                      </a:lnTo>
                      <a:lnTo>
                        <a:pt x="6118" y="244"/>
                      </a:lnTo>
                      <a:lnTo>
                        <a:pt x="6108" y="241"/>
                      </a:lnTo>
                      <a:lnTo>
                        <a:pt x="6097" y="239"/>
                      </a:lnTo>
                      <a:lnTo>
                        <a:pt x="6085" y="238"/>
                      </a:lnTo>
                      <a:lnTo>
                        <a:pt x="6073" y="238"/>
                      </a:lnTo>
                      <a:lnTo>
                        <a:pt x="6056" y="238"/>
                      </a:lnTo>
                      <a:lnTo>
                        <a:pt x="6041" y="240"/>
                      </a:lnTo>
                      <a:lnTo>
                        <a:pt x="6025" y="242"/>
                      </a:lnTo>
                      <a:lnTo>
                        <a:pt x="6010" y="246"/>
                      </a:lnTo>
                      <a:lnTo>
                        <a:pt x="5996" y="250"/>
                      </a:lnTo>
                      <a:lnTo>
                        <a:pt x="5982" y="257"/>
                      </a:lnTo>
                      <a:lnTo>
                        <a:pt x="5969" y="264"/>
                      </a:lnTo>
                      <a:lnTo>
                        <a:pt x="5957" y="271"/>
                      </a:lnTo>
                      <a:lnTo>
                        <a:pt x="5938" y="218"/>
                      </a:lnTo>
                      <a:lnTo>
                        <a:pt x="5953" y="208"/>
                      </a:lnTo>
                      <a:lnTo>
                        <a:pt x="5970" y="200"/>
                      </a:lnTo>
                      <a:lnTo>
                        <a:pt x="5987" y="193"/>
                      </a:lnTo>
                      <a:lnTo>
                        <a:pt x="6005" y="188"/>
                      </a:lnTo>
                      <a:lnTo>
                        <a:pt x="6024" y="183"/>
                      </a:lnTo>
                      <a:lnTo>
                        <a:pt x="6044" y="179"/>
                      </a:lnTo>
                      <a:lnTo>
                        <a:pt x="6063" y="178"/>
                      </a:lnTo>
                      <a:lnTo>
                        <a:pt x="6085" y="177"/>
                      </a:lnTo>
                      <a:lnTo>
                        <a:pt x="6106" y="178"/>
                      </a:lnTo>
                      <a:lnTo>
                        <a:pt x="6125" y="181"/>
                      </a:lnTo>
                      <a:lnTo>
                        <a:pt x="6143" y="184"/>
                      </a:lnTo>
                      <a:lnTo>
                        <a:pt x="6160" y="189"/>
                      </a:lnTo>
                      <a:lnTo>
                        <a:pt x="6175" y="195"/>
                      </a:lnTo>
                      <a:lnTo>
                        <a:pt x="6189" y="203"/>
                      </a:lnTo>
                      <a:lnTo>
                        <a:pt x="6202" y="212"/>
                      </a:lnTo>
                      <a:lnTo>
                        <a:pt x="6213" y="224"/>
                      </a:lnTo>
                      <a:lnTo>
                        <a:pt x="6223" y="236"/>
                      </a:lnTo>
                      <a:lnTo>
                        <a:pt x="6232" y="249"/>
                      </a:lnTo>
                      <a:lnTo>
                        <a:pt x="6239" y="264"/>
                      </a:lnTo>
                      <a:lnTo>
                        <a:pt x="6245" y="280"/>
                      </a:lnTo>
                      <a:lnTo>
                        <a:pt x="6249" y="299"/>
                      </a:lnTo>
                      <a:lnTo>
                        <a:pt x="6254" y="318"/>
                      </a:lnTo>
                      <a:lnTo>
                        <a:pt x="6255" y="339"/>
                      </a:lnTo>
                      <a:lnTo>
                        <a:pt x="6256" y="362"/>
                      </a:lnTo>
                      <a:close/>
                      <a:moveTo>
                        <a:pt x="6175" y="486"/>
                      </a:moveTo>
                      <a:lnTo>
                        <a:pt x="6175" y="408"/>
                      </a:lnTo>
                      <a:lnTo>
                        <a:pt x="6152" y="408"/>
                      </a:lnTo>
                      <a:lnTo>
                        <a:pt x="6131" y="409"/>
                      </a:lnTo>
                      <a:lnTo>
                        <a:pt x="6111" y="410"/>
                      </a:lnTo>
                      <a:lnTo>
                        <a:pt x="6092" y="413"/>
                      </a:lnTo>
                      <a:lnTo>
                        <a:pt x="6076" y="416"/>
                      </a:lnTo>
                      <a:lnTo>
                        <a:pt x="6060" y="420"/>
                      </a:lnTo>
                      <a:lnTo>
                        <a:pt x="6046" y="425"/>
                      </a:lnTo>
                      <a:lnTo>
                        <a:pt x="6034" y="432"/>
                      </a:lnTo>
                      <a:lnTo>
                        <a:pt x="6022" y="438"/>
                      </a:lnTo>
                      <a:lnTo>
                        <a:pt x="6013" y="445"/>
                      </a:lnTo>
                      <a:lnTo>
                        <a:pt x="6005" y="454"/>
                      </a:lnTo>
                      <a:lnTo>
                        <a:pt x="5999" y="463"/>
                      </a:lnTo>
                      <a:lnTo>
                        <a:pt x="5994" y="474"/>
                      </a:lnTo>
                      <a:lnTo>
                        <a:pt x="5989" y="484"/>
                      </a:lnTo>
                      <a:lnTo>
                        <a:pt x="5987" y="496"/>
                      </a:lnTo>
                      <a:lnTo>
                        <a:pt x="5986" y="509"/>
                      </a:lnTo>
                      <a:lnTo>
                        <a:pt x="5987" y="518"/>
                      </a:lnTo>
                      <a:lnTo>
                        <a:pt x="5988" y="527"/>
                      </a:lnTo>
                      <a:lnTo>
                        <a:pt x="5990" y="534"/>
                      </a:lnTo>
                      <a:lnTo>
                        <a:pt x="5993" y="543"/>
                      </a:lnTo>
                      <a:lnTo>
                        <a:pt x="5996" y="550"/>
                      </a:lnTo>
                      <a:lnTo>
                        <a:pt x="6000" y="556"/>
                      </a:lnTo>
                      <a:lnTo>
                        <a:pt x="6005" y="562"/>
                      </a:lnTo>
                      <a:lnTo>
                        <a:pt x="6010" y="567"/>
                      </a:lnTo>
                      <a:lnTo>
                        <a:pt x="6015" y="571"/>
                      </a:lnTo>
                      <a:lnTo>
                        <a:pt x="6020" y="576"/>
                      </a:lnTo>
                      <a:lnTo>
                        <a:pt x="6026" y="579"/>
                      </a:lnTo>
                      <a:lnTo>
                        <a:pt x="6034" y="582"/>
                      </a:lnTo>
                      <a:lnTo>
                        <a:pt x="6040" y="584"/>
                      </a:lnTo>
                      <a:lnTo>
                        <a:pt x="6047" y="586"/>
                      </a:lnTo>
                      <a:lnTo>
                        <a:pt x="6055" y="587"/>
                      </a:lnTo>
                      <a:lnTo>
                        <a:pt x="6063" y="587"/>
                      </a:lnTo>
                      <a:lnTo>
                        <a:pt x="6073" y="587"/>
                      </a:lnTo>
                      <a:lnTo>
                        <a:pt x="6083" y="585"/>
                      </a:lnTo>
                      <a:lnTo>
                        <a:pt x="6092" y="584"/>
                      </a:lnTo>
                      <a:lnTo>
                        <a:pt x="6100" y="581"/>
                      </a:lnTo>
                      <a:lnTo>
                        <a:pt x="6110" y="578"/>
                      </a:lnTo>
                      <a:lnTo>
                        <a:pt x="6118" y="573"/>
                      </a:lnTo>
                      <a:lnTo>
                        <a:pt x="6126" y="569"/>
                      </a:lnTo>
                      <a:lnTo>
                        <a:pt x="6133" y="563"/>
                      </a:lnTo>
                      <a:lnTo>
                        <a:pt x="6140" y="558"/>
                      </a:lnTo>
                      <a:lnTo>
                        <a:pt x="6146" y="553"/>
                      </a:lnTo>
                      <a:lnTo>
                        <a:pt x="6152" y="547"/>
                      </a:lnTo>
                      <a:lnTo>
                        <a:pt x="6156" y="541"/>
                      </a:lnTo>
                      <a:lnTo>
                        <a:pt x="6161" y="533"/>
                      </a:lnTo>
                      <a:lnTo>
                        <a:pt x="6164" y="526"/>
                      </a:lnTo>
                      <a:lnTo>
                        <a:pt x="6167" y="519"/>
                      </a:lnTo>
                      <a:lnTo>
                        <a:pt x="6170" y="512"/>
                      </a:lnTo>
                      <a:lnTo>
                        <a:pt x="6172" y="506"/>
                      </a:lnTo>
                      <a:lnTo>
                        <a:pt x="6173" y="499"/>
                      </a:lnTo>
                      <a:lnTo>
                        <a:pt x="6174" y="493"/>
                      </a:lnTo>
                      <a:lnTo>
                        <a:pt x="6175" y="486"/>
                      </a:lnTo>
                      <a:close/>
                      <a:moveTo>
                        <a:pt x="6469" y="637"/>
                      </a:moveTo>
                      <a:lnTo>
                        <a:pt x="6387" y="637"/>
                      </a:lnTo>
                      <a:lnTo>
                        <a:pt x="6387" y="188"/>
                      </a:lnTo>
                      <a:lnTo>
                        <a:pt x="6469" y="188"/>
                      </a:lnTo>
                      <a:lnTo>
                        <a:pt x="6469" y="637"/>
                      </a:lnTo>
                      <a:close/>
                      <a:moveTo>
                        <a:pt x="6427" y="105"/>
                      </a:moveTo>
                      <a:lnTo>
                        <a:pt x="6426" y="105"/>
                      </a:lnTo>
                      <a:lnTo>
                        <a:pt x="6416" y="104"/>
                      </a:lnTo>
                      <a:lnTo>
                        <a:pt x="6406" y="101"/>
                      </a:lnTo>
                      <a:lnTo>
                        <a:pt x="6401" y="99"/>
                      </a:lnTo>
                      <a:lnTo>
                        <a:pt x="6397" y="96"/>
                      </a:lnTo>
                      <a:lnTo>
                        <a:pt x="6393" y="93"/>
                      </a:lnTo>
                      <a:lnTo>
                        <a:pt x="6389" y="90"/>
                      </a:lnTo>
                      <a:lnTo>
                        <a:pt x="6383" y="82"/>
                      </a:lnTo>
                      <a:lnTo>
                        <a:pt x="6379" y="72"/>
                      </a:lnTo>
                      <a:lnTo>
                        <a:pt x="6376" y="63"/>
                      </a:lnTo>
                      <a:lnTo>
                        <a:pt x="6375" y="52"/>
                      </a:lnTo>
                      <a:lnTo>
                        <a:pt x="6376" y="42"/>
                      </a:lnTo>
                      <a:lnTo>
                        <a:pt x="6379" y="32"/>
                      </a:lnTo>
                      <a:lnTo>
                        <a:pt x="6384" y="23"/>
                      </a:lnTo>
                      <a:lnTo>
                        <a:pt x="6390" y="16"/>
                      </a:lnTo>
                      <a:lnTo>
                        <a:pt x="6394" y="12"/>
                      </a:lnTo>
                      <a:lnTo>
                        <a:pt x="6398" y="9"/>
                      </a:lnTo>
                      <a:lnTo>
                        <a:pt x="6403" y="6"/>
                      </a:lnTo>
                      <a:lnTo>
                        <a:pt x="6407" y="4"/>
                      </a:lnTo>
                      <a:lnTo>
                        <a:pt x="6417" y="2"/>
                      </a:lnTo>
                      <a:lnTo>
                        <a:pt x="6428" y="0"/>
                      </a:lnTo>
                      <a:lnTo>
                        <a:pt x="6439" y="2"/>
                      </a:lnTo>
                      <a:lnTo>
                        <a:pt x="6449" y="4"/>
                      </a:lnTo>
                      <a:lnTo>
                        <a:pt x="6454" y="6"/>
                      </a:lnTo>
                      <a:lnTo>
                        <a:pt x="6458" y="9"/>
                      </a:lnTo>
                      <a:lnTo>
                        <a:pt x="6462" y="12"/>
                      </a:lnTo>
                      <a:lnTo>
                        <a:pt x="6465" y="15"/>
                      </a:lnTo>
                      <a:lnTo>
                        <a:pt x="6472" y="23"/>
                      </a:lnTo>
                      <a:lnTo>
                        <a:pt x="6476" y="31"/>
                      </a:lnTo>
                      <a:lnTo>
                        <a:pt x="6480" y="42"/>
                      </a:lnTo>
                      <a:lnTo>
                        <a:pt x="6480" y="52"/>
                      </a:lnTo>
                      <a:lnTo>
                        <a:pt x="6480" y="63"/>
                      </a:lnTo>
                      <a:lnTo>
                        <a:pt x="6476" y="72"/>
                      </a:lnTo>
                      <a:lnTo>
                        <a:pt x="6472" y="82"/>
                      </a:lnTo>
                      <a:lnTo>
                        <a:pt x="6465" y="90"/>
                      </a:lnTo>
                      <a:lnTo>
                        <a:pt x="6462" y="93"/>
                      </a:lnTo>
                      <a:lnTo>
                        <a:pt x="6458" y="96"/>
                      </a:lnTo>
                      <a:lnTo>
                        <a:pt x="6454" y="99"/>
                      </a:lnTo>
                      <a:lnTo>
                        <a:pt x="6449" y="101"/>
                      </a:lnTo>
                      <a:lnTo>
                        <a:pt x="6444" y="103"/>
                      </a:lnTo>
                      <a:lnTo>
                        <a:pt x="6438" y="104"/>
                      </a:lnTo>
                      <a:lnTo>
                        <a:pt x="6433" y="104"/>
                      </a:lnTo>
                      <a:lnTo>
                        <a:pt x="6427" y="105"/>
                      </a:lnTo>
                      <a:close/>
                      <a:moveTo>
                        <a:pt x="6604" y="637"/>
                      </a:moveTo>
                      <a:lnTo>
                        <a:pt x="6604" y="309"/>
                      </a:lnTo>
                      <a:lnTo>
                        <a:pt x="6604" y="280"/>
                      </a:lnTo>
                      <a:lnTo>
                        <a:pt x="6603" y="250"/>
                      </a:lnTo>
                      <a:lnTo>
                        <a:pt x="6602" y="220"/>
                      </a:lnTo>
                      <a:lnTo>
                        <a:pt x="6601" y="188"/>
                      </a:lnTo>
                      <a:lnTo>
                        <a:pt x="6673" y="188"/>
                      </a:lnTo>
                      <a:lnTo>
                        <a:pt x="6678" y="262"/>
                      </a:lnTo>
                      <a:lnTo>
                        <a:pt x="6679" y="262"/>
                      </a:lnTo>
                      <a:lnTo>
                        <a:pt x="6684" y="254"/>
                      </a:lnTo>
                      <a:lnTo>
                        <a:pt x="6690" y="245"/>
                      </a:lnTo>
                      <a:lnTo>
                        <a:pt x="6695" y="237"/>
                      </a:lnTo>
                      <a:lnTo>
                        <a:pt x="6703" y="230"/>
                      </a:lnTo>
                      <a:lnTo>
                        <a:pt x="6710" y="223"/>
                      </a:lnTo>
                      <a:lnTo>
                        <a:pt x="6717" y="217"/>
                      </a:lnTo>
                      <a:lnTo>
                        <a:pt x="6725" y="210"/>
                      </a:lnTo>
                      <a:lnTo>
                        <a:pt x="6734" y="204"/>
                      </a:lnTo>
                      <a:lnTo>
                        <a:pt x="6745" y="198"/>
                      </a:lnTo>
                      <a:lnTo>
                        <a:pt x="6756" y="193"/>
                      </a:lnTo>
                      <a:lnTo>
                        <a:pt x="6767" y="188"/>
                      </a:lnTo>
                      <a:lnTo>
                        <a:pt x="6779" y="185"/>
                      </a:lnTo>
                      <a:lnTo>
                        <a:pt x="6790" y="182"/>
                      </a:lnTo>
                      <a:lnTo>
                        <a:pt x="6802" y="179"/>
                      </a:lnTo>
                      <a:lnTo>
                        <a:pt x="6815" y="177"/>
                      </a:lnTo>
                      <a:lnTo>
                        <a:pt x="6828" y="177"/>
                      </a:lnTo>
                      <a:lnTo>
                        <a:pt x="6842" y="178"/>
                      </a:lnTo>
                      <a:lnTo>
                        <a:pt x="6857" y="179"/>
                      </a:lnTo>
                      <a:lnTo>
                        <a:pt x="6870" y="183"/>
                      </a:lnTo>
                      <a:lnTo>
                        <a:pt x="6883" y="187"/>
                      </a:lnTo>
                      <a:lnTo>
                        <a:pt x="6896" y="192"/>
                      </a:lnTo>
                      <a:lnTo>
                        <a:pt x="6908" y="199"/>
                      </a:lnTo>
                      <a:lnTo>
                        <a:pt x="6919" y="206"/>
                      </a:lnTo>
                      <a:lnTo>
                        <a:pt x="6930" y="215"/>
                      </a:lnTo>
                      <a:lnTo>
                        <a:pt x="6937" y="222"/>
                      </a:lnTo>
                      <a:lnTo>
                        <a:pt x="6943" y="229"/>
                      </a:lnTo>
                      <a:lnTo>
                        <a:pt x="6949" y="236"/>
                      </a:lnTo>
                      <a:lnTo>
                        <a:pt x="6954" y="244"/>
                      </a:lnTo>
                      <a:lnTo>
                        <a:pt x="6959" y="251"/>
                      </a:lnTo>
                      <a:lnTo>
                        <a:pt x="6965" y="261"/>
                      </a:lnTo>
                      <a:lnTo>
                        <a:pt x="6969" y="269"/>
                      </a:lnTo>
                      <a:lnTo>
                        <a:pt x="6972" y="279"/>
                      </a:lnTo>
                      <a:lnTo>
                        <a:pt x="6976" y="289"/>
                      </a:lnTo>
                      <a:lnTo>
                        <a:pt x="6978" y="299"/>
                      </a:lnTo>
                      <a:lnTo>
                        <a:pt x="6981" y="309"/>
                      </a:lnTo>
                      <a:lnTo>
                        <a:pt x="6983" y="320"/>
                      </a:lnTo>
                      <a:lnTo>
                        <a:pt x="6985" y="344"/>
                      </a:lnTo>
                      <a:lnTo>
                        <a:pt x="6986" y="369"/>
                      </a:lnTo>
                      <a:lnTo>
                        <a:pt x="6986" y="637"/>
                      </a:lnTo>
                      <a:lnTo>
                        <a:pt x="6905" y="637"/>
                      </a:lnTo>
                      <a:lnTo>
                        <a:pt x="6905" y="378"/>
                      </a:lnTo>
                      <a:lnTo>
                        <a:pt x="6904" y="362"/>
                      </a:lnTo>
                      <a:lnTo>
                        <a:pt x="6903" y="346"/>
                      </a:lnTo>
                      <a:lnTo>
                        <a:pt x="6901" y="333"/>
                      </a:lnTo>
                      <a:lnTo>
                        <a:pt x="6898" y="319"/>
                      </a:lnTo>
                      <a:lnTo>
                        <a:pt x="6895" y="307"/>
                      </a:lnTo>
                      <a:lnTo>
                        <a:pt x="6890" y="297"/>
                      </a:lnTo>
                      <a:lnTo>
                        <a:pt x="6884" y="286"/>
                      </a:lnTo>
                      <a:lnTo>
                        <a:pt x="6878" y="277"/>
                      </a:lnTo>
                      <a:lnTo>
                        <a:pt x="6872" y="270"/>
                      </a:lnTo>
                      <a:lnTo>
                        <a:pt x="6864" y="263"/>
                      </a:lnTo>
                      <a:lnTo>
                        <a:pt x="6856" y="258"/>
                      </a:lnTo>
                      <a:lnTo>
                        <a:pt x="6846" y="253"/>
                      </a:lnTo>
                      <a:lnTo>
                        <a:pt x="6836" y="249"/>
                      </a:lnTo>
                      <a:lnTo>
                        <a:pt x="6825" y="246"/>
                      </a:lnTo>
                      <a:lnTo>
                        <a:pt x="6814" y="244"/>
                      </a:lnTo>
                      <a:lnTo>
                        <a:pt x="6801" y="244"/>
                      </a:lnTo>
                      <a:lnTo>
                        <a:pt x="6791" y="244"/>
                      </a:lnTo>
                      <a:lnTo>
                        <a:pt x="6782" y="245"/>
                      </a:lnTo>
                      <a:lnTo>
                        <a:pt x="6772" y="247"/>
                      </a:lnTo>
                      <a:lnTo>
                        <a:pt x="6764" y="250"/>
                      </a:lnTo>
                      <a:lnTo>
                        <a:pt x="6756" y="254"/>
                      </a:lnTo>
                      <a:lnTo>
                        <a:pt x="6748" y="258"/>
                      </a:lnTo>
                      <a:lnTo>
                        <a:pt x="6740" y="263"/>
                      </a:lnTo>
                      <a:lnTo>
                        <a:pt x="6732" y="268"/>
                      </a:lnTo>
                      <a:lnTo>
                        <a:pt x="6725" y="274"/>
                      </a:lnTo>
                      <a:lnTo>
                        <a:pt x="6719" y="281"/>
                      </a:lnTo>
                      <a:lnTo>
                        <a:pt x="6713" y="289"/>
                      </a:lnTo>
                      <a:lnTo>
                        <a:pt x="6707" y="296"/>
                      </a:lnTo>
                      <a:lnTo>
                        <a:pt x="6703" y="303"/>
                      </a:lnTo>
                      <a:lnTo>
                        <a:pt x="6698" y="311"/>
                      </a:lnTo>
                      <a:lnTo>
                        <a:pt x="6694" y="319"/>
                      </a:lnTo>
                      <a:lnTo>
                        <a:pt x="6691" y="329"/>
                      </a:lnTo>
                      <a:lnTo>
                        <a:pt x="6689" y="337"/>
                      </a:lnTo>
                      <a:lnTo>
                        <a:pt x="6687" y="346"/>
                      </a:lnTo>
                      <a:lnTo>
                        <a:pt x="6686" y="356"/>
                      </a:lnTo>
                      <a:lnTo>
                        <a:pt x="6686" y="367"/>
                      </a:lnTo>
                      <a:lnTo>
                        <a:pt x="6686" y="637"/>
                      </a:lnTo>
                      <a:lnTo>
                        <a:pt x="6604" y="637"/>
                      </a:lnTo>
                      <a:close/>
                      <a:moveTo>
                        <a:pt x="7137" y="105"/>
                      </a:moveTo>
                      <a:lnTo>
                        <a:pt x="7217" y="80"/>
                      </a:lnTo>
                      <a:lnTo>
                        <a:pt x="7217" y="188"/>
                      </a:lnTo>
                      <a:lnTo>
                        <a:pt x="7333" y="188"/>
                      </a:lnTo>
                      <a:lnTo>
                        <a:pt x="7333" y="249"/>
                      </a:lnTo>
                      <a:lnTo>
                        <a:pt x="7217" y="249"/>
                      </a:lnTo>
                      <a:lnTo>
                        <a:pt x="7217" y="492"/>
                      </a:lnTo>
                      <a:lnTo>
                        <a:pt x="7217" y="503"/>
                      </a:lnTo>
                      <a:lnTo>
                        <a:pt x="7218" y="513"/>
                      </a:lnTo>
                      <a:lnTo>
                        <a:pt x="7219" y="522"/>
                      </a:lnTo>
                      <a:lnTo>
                        <a:pt x="7220" y="530"/>
                      </a:lnTo>
                      <a:lnTo>
                        <a:pt x="7223" y="539"/>
                      </a:lnTo>
                      <a:lnTo>
                        <a:pt x="7226" y="546"/>
                      </a:lnTo>
                      <a:lnTo>
                        <a:pt x="7229" y="552"/>
                      </a:lnTo>
                      <a:lnTo>
                        <a:pt x="7233" y="557"/>
                      </a:lnTo>
                      <a:lnTo>
                        <a:pt x="7237" y="562"/>
                      </a:lnTo>
                      <a:lnTo>
                        <a:pt x="7241" y="567"/>
                      </a:lnTo>
                      <a:lnTo>
                        <a:pt x="7246" y="570"/>
                      </a:lnTo>
                      <a:lnTo>
                        <a:pt x="7251" y="573"/>
                      </a:lnTo>
                      <a:lnTo>
                        <a:pt x="7257" y="577"/>
                      </a:lnTo>
                      <a:lnTo>
                        <a:pt x="7264" y="578"/>
                      </a:lnTo>
                      <a:lnTo>
                        <a:pt x="7271" y="579"/>
                      </a:lnTo>
                      <a:lnTo>
                        <a:pt x="7278" y="580"/>
                      </a:lnTo>
                      <a:lnTo>
                        <a:pt x="7291" y="579"/>
                      </a:lnTo>
                      <a:lnTo>
                        <a:pt x="7304" y="578"/>
                      </a:lnTo>
                      <a:lnTo>
                        <a:pt x="7315" y="577"/>
                      </a:lnTo>
                      <a:lnTo>
                        <a:pt x="7325" y="573"/>
                      </a:lnTo>
                      <a:lnTo>
                        <a:pt x="7329" y="635"/>
                      </a:lnTo>
                      <a:lnTo>
                        <a:pt x="7314" y="640"/>
                      </a:lnTo>
                      <a:lnTo>
                        <a:pt x="7296" y="644"/>
                      </a:lnTo>
                      <a:lnTo>
                        <a:pt x="7278" y="647"/>
                      </a:lnTo>
                      <a:lnTo>
                        <a:pt x="7257" y="648"/>
                      </a:lnTo>
                      <a:lnTo>
                        <a:pt x="7243" y="647"/>
                      </a:lnTo>
                      <a:lnTo>
                        <a:pt x="7230" y="644"/>
                      </a:lnTo>
                      <a:lnTo>
                        <a:pt x="7217" y="642"/>
                      </a:lnTo>
                      <a:lnTo>
                        <a:pt x="7206" y="638"/>
                      </a:lnTo>
                      <a:lnTo>
                        <a:pt x="7196" y="633"/>
                      </a:lnTo>
                      <a:lnTo>
                        <a:pt x="7185" y="627"/>
                      </a:lnTo>
                      <a:lnTo>
                        <a:pt x="7176" y="620"/>
                      </a:lnTo>
                      <a:lnTo>
                        <a:pt x="7168" y="612"/>
                      </a:lnTo>
                      <a:lnTo>
                        <a:pt x="7161" y="602"/>
                      </a:lnTo>
                      <a:lnTo>
                        <a:pt x="7155" y="591"/>
                      </a:lnTo>
                      <a:lnTo>
                        <a:pt x="7149" y="579"/>
                      </a:lnTo>
                      <a:lnTo>
                        <a:pt x="7145" y="565"/>
                      </a:lnTo>
                      <a:lnTo>
                        <a:pt x="7141" y="550"/>
                      </a:lnTo>
                      <a:lnTo>
                        <a:pt x="7139" y="532"/>
                      </a:lnTo>
                      <a:lnTo>
                        <a:pt x="7138" y="515"/>
                      </a:lnTo>
                      <a:lnTo>
                        <a:pt x="7137" y="495"/>
                      </a:lnTo>
                      <a:lnTo>
                        <a:pt x="7137" y="249"/>
                      </a:lnTo>
                      <a:lnTo>
                        <a:pt x="7068" y="249"/>
                      </a:lnTo>
                      <a:lnTo>
                        <a:pt x="7068" y="188"/>
                      </a:lnTo>
                      <a:lnTo>
                        <a:pt x="7137" y="188"/>
                      </a:lnTo>
                      <a:lnTo>
                        <a:pt x="7137" y="105"/>
                      </a:lnTo>
                      <a:close/>
                      <a:moveTo>
                        <a:pt x="7366" y="188"/>
                      </a:moveTo>
                      <a:lnTo>
                        <a:pt x="7455" y="188"/>
                      </a:lnTo>
                      <a:lnTo>
                        <a:pt x="7553" y="453"/>
                      </a:lnTo>
                      <a:lnTo>
                        <a:pt x="7560" y="474"/>
                      </a:lnTo>
                      <a:lnTo>
                        <a:pt x="7568" y="495"/>
                      </a:lnTo>
                      <a:lnTo>
                        <a:pt x="7575" y="519"/>
                      </a:lnTo>
                      <a:lnTo>
                        <a:pt x="7582" y="545"/>
                      </a:lnTo>
                      <a:lnTo>
                        <a:pt x="7584" y="545"/>
                      </a:lnTo>
                      <a:lnTo>
                        <a:pt x="7589" y="527"/>
                      </a:lnTo>
                      <a:lnTo>
                        <a:pt x="7595" y="507"/>
                      </a:lnTo>
                      <a:lnTo>
                        <a:pt x="7604" y="481"/>
                      </a:lnTo>
                      <a:lnTo>
                        <a:pt x="7613" y="451"/>
                      </a:lnTo>
                      <a:lnTo>
                        <a:pt x="7701" y="188"/>
                      </a:lnTo>
                      <a:lnTo>
                        <a:pt x="7788" y="188"/>
                      </a:lnTo>
                      <a:lnTo>
                        <a:pt x="7665" y="508"/>
                      </a:lnTo>
                      <a:lnTo>
                        <a:pt x="7654" y="537"/>
                      </a:lnTo>
                      <a:lnTo>
                        <a:pt x="7644" y="564"/>
                      </a:lnTo>
                      <a:lnTo>
                        <a:pt x="7632" y="590"/>
                      </a:lnTo>
                      <a:lnTo>
                        <a:pt x="7623" y="614"/>
                      </a:lnTo>
                      <a:lnTo>
                        <a:pt x="7613" y="635"/>
                      </a:lnTo>
                      <a:lnTo>
                        <a:pt x="7604" y="655"/>
                      </a:lnTo>
                      <a:lnTo>
                        <a:pt x="7595" y="672"/>
                      </a:lnTo>
                      <a:lnTo>
                        <a:pt x="7587" y="688"/>
                      </a:lnTo>
                      <a:lnTo>
                        <a:pt x="7578" y="704"/>
                      </a:lnTo>
                      <a:lnTo>
                        <a:pt x="7569" y="719"/>
                      </a:lnTo>
                      <a:lnTo>
                        <a:pt x="7559" y="733"/>
                      </a:lnTo>
                      <a:lnTo>
                        <a:pt x="7550" y="746"/>
                      </a:lnTo>
                      <a:lnTo>
                        <a:pt x="7541" y="759"/>
                      </a:lnTo>
                      <a:lnTo>
                        <a:pt x="7532" y="770"/>
                      </a:lnTo>
                      <a:lnTo>
                        <a:pt x="7521" y="780"/>
                      </a:lnTo>
                      <a:lnTo>
                        <a:pt x="7512" y="790"/>
                      </a:lnTo>
                      <a:lnTo>
                        <a:pt x="7500" y="800"/>
                      </a:lnTo>
                      <a:lnTo>
                        <a:pt x="7487" y="809"/>
                      </a:lnTo>
                      <a:lnTo>
                        <a:pt x="7474" y="817"/>
                      </a:lnTo>
                      <a:lnTo>
                        <a:pt x="7462" y="825"/>
                      </a:lnTo>
                      <a:lnTo>
                        <a:pt x="7450" y="831"/>
                      </a:lnTo>
                      <a:lnTo>
                        <a:pt x="7437" y="835"/>
                      </a:lnTo>
                      <a:lnTo>
                        <a:pt x="7424" y="839"/>
                      </a:lnTo>
                      <a:lnTo>
                        <a:pt x="7412" y="842"/>
                      </a:lnTo>
                      <a:lnTo>
                        <a:pt x="7391" y="773"/>
                      </a:lnTo>
                      <a:lnTo>
                        <a:pt x="7409" y="766"/>
                      </a:lnTo>
                      <a:lnTo>
                        <a:pt x="7428" y="758"/>
                      </a:lnTo>
                      <a:lnTo>
                        <a:pt x="7445" y="746"/>
                      </a:lnTo>
                      <a:lnTo>
                        <a:pt x="7463" y="733"/>
                      </a:lnTo>
                      <a:lnTo>
                        <a:pt x="7473" y="725"/>
                      </a:lnTo>
                      <a:lnTo>
                        <a:pt x="7482" y="714"/>
                      </a:lnTo>
                      <a:lnTo>
                        <a:pt x="7493" y="704"/>
                      </a:lnTo>
                      <a:lnTo>
                        <a:pt x="7501" y="693"/>
                      </a:lnTo>
                      <a:lnTo>
                        <a:pt x="7509" y="682"/>
                      </a:lnTo>
                      <a:lnTo>
                        <a:pt x="7517" y="669"/>
                      </a:lnTo>
                      <a:lnTo>
                        <a:pt x="7525" y="656"/>
                      </a:lnTo>
                      <a:lnTo>
                        <a:pt x="7531" y="642"/>
                      </a:lnTo>
                      <a:lnTo>
                        <a:pt x="7536" y="631"/>
                      </a:lnTo>
                      <a:lnTo>
                        <a:pt x="7538" y="623"/>
                      </a:lnTo>
                      <a:lnTo>
                        <a:pt x="7536" y="615"/>
                      </a:lnTo>
                      <a:lnTo>
                        <a:pt x="7532" y="601"/>
                      </a:lnTo>
                      <a:lnTo>
                        <a:pt x="7366" y="188"/>
                      </a:lnTo>
                      <a:close/>
                      <a:moveTo>
                        <a:pt x="7898" y="648"/>
                      </a:moveTo>
                      <a:lnTo>
                        <a:pt x="7896" y="648"/>
                      </a:lnTo>
                      <a:lnTo>
                        <a:pt x="7890" y="647"/>
                      </a:lnTo>
                      <a:lnTo>
                        <a:pt x="7885" y="647"/>
                      </a:lnTo>
                      <a:lnTo>
                        <a:pt x="7880" y="644"/>
                      </a:lnTo>
                      <a:lnTo>
                        <a:pt x="7875" y="642"/>
                      </a:lnTo>
                      <a:lnTo>
                        <a:pt x="7871" y="640"/>
                      </a:lnTo>
                      <a:lnTo>
                        <a:pt x="7866" y="637"/>
                      </a:lnTo>
                      <a:lnTo>
                        <a:pt x="7862" y="634"/>
                      </a:lnTo>
                      <a:lnTo>
                        <a:pt x="7857" y="630"/>
                      </a:lnTo>
                      <a:lnTo>
                        <a:pt x="7854" y="626"/>
                      </a:lnTo>
                      <a:lnTo>
                        <a:pt x="7851" y="622"/>
                      </a:lnTo>
                      <a:lnTo>
                        <a:pt x="7848" y="617"/>
                      </a:lnTo>
                      <a:lnTo>
                        <a:pt x="7846" y="612"/>
                      </a:lnTo>
                      <a:lnTo>
                        <a:pt x="7844" y="600"/>
                      </a:lnTo>
                      <a:lnTo>
                        <a:pt x="7843" y="589"/>
                      </a:lnTo>
                      <a:lnTo>
                        <a:pt x="7843" y="583"/>
                      </a:lnTo>
                      <a:lnTo>
                        <a:pt x="7844" y="577"/>
                      </a:lnTo>
                      <a:lnTo>
                        <a:pt x="7845" y="571"/>
                      </a:lnTo>
                      <a:lnTo>
                        <a:pt x="7846" y="565"/>
                      </a:lnTo>
                      <a:lnTo>
                        <a:pt x="7849" y="560"/>
                      </a:lnTo>
                      <a:lnTo>
                        <a:pt x="7851" y="556"/>
                      </a:lnTo>
                      <a:lnTo>
                        <a:pt x="7854" y="551"/>
                      </a:lnTo>
                      <a:lnTo>
                        <a:pt x="7858" y="547"/>
                      </a:lnTo>
                      <a:lnTo>
                        <a:pt x="7863" y="543"/>
                      </a:lnTo>
                      <a:lnTo>
                        <a:pt x="7867" y="540"/>
                      </a:lnTo>
                      <a:lnTo>
                        <a:pt x="7872" y="536"/>
                      </a:lnTo>
                      <a:lnTo>
                        <a:pt x="7876" y="534"/>
                      </a:lnTo>
                      <a:lnTo>
                        <a:pt x="7881" y="532"/>
                      </a:lnTo>
                      <a:lnTo>
                        <a:pt x="7887" y="531"/>
                      </a:lnTo>
                      <a:lnTo>
                        <a:pt x="7892" y="530"/>
                      </a:lnTo>
                      <a:lnTo>
                        <a:pt x="7899" y="530"/>
                      </a:lnTo>
                      <a:lnTo>
                        <a:pt x="7905" y="530"/>
                      </a:lnTo>
                      <a:lnTo>
                        <a:pt x="7910" y="531"/>
                      </a:lnTo>
                      <a:lnTo>
                        <a:pt x="7915" y="532"/>
                      </a:lnTo>
                      <a:lnTo>
                        <a:pt x="7920" y="534"/>
                      </a:lnTo>
                      <a:lnTo>
                        <a:pt x="7925" y="536"/>
                      </a:lnTo>
                      <a:lnTo>
                        <a:pt x="7929" y="540"/>
                      </a:lnTo>
                      <a:lnTo>
                        <a:pt x="7933" y="543"/>
                      </a:lnTo>
                      <a:lnTo>
                        <a:pt x="7938" y="547"/>
                      </a:lnTo>
                      <a:lnTo>
                        <a:pt x="7942" y="551"/>
                      </a:lnTo>
                      <a:lnTo>
                        <a:pt x="7945" y="555"/>
                      </a:lnTo>
                      <a:lnTo>
                        <a:pt x="7947" y="560"/>
                      </a:lnTo>
                      <a:lnTo>
                        <a:pt x="7949" y="565"/>
                      </a:lnTo>
                      <a:lnTo>
                        <a:pt x="7951" y="570"/>
                      </a:lnTo>
                      <a:lnTo>
                        <a:pt x="7952" y="577"/>
                      </a:lnTo>
                      <a:lnTo>
                        <a:pt x="7953" y="583"/>
                      </a:lnTo>
                      <a:lnTo>
                        <a:pt x="7953" y="589"/>
                      </a:lnTo>
                      <a:lnTo>
                        <a:pt x="7952" y="600"/>
                      </a:lnTo>
                      <a:lnTo>
                        <a:pt x="7949" y="612"/>
                      </a:lnTo>
                      <a:lnTo>
                        <a:pt x="7947" y="617"/>
                      </a:lnTo>
                      <a:lnTo>
                        <a:pt x="7945" y="622"/>
                      </a:lnTo>
                      <a:lnTo>
                        <a:pt x="7942" y="626"/>
                      </a:lnTo>
                      <a:lnTo>
                        <a:pt x="7938" y="630"/>
                      </a:lnTo>
                      <a:lnTo>
                        <a:pt x="7933" y="634"/>
                      </a:lnTo>
                      <a:lnTo>
                        <a:pt x="7929" y="637"/>
                      </a:lnTo>
                      <a:lnTo>
                        <a:pt x="7925" y="640"/>
                      </a:lnTo>
                      <a:lnTo>
                        <a:pt x="7920" y="642"/>
                      </a:lnTo>
                      <a:lnTo>
                        <a:pt x="7915" y="644"/>
                      </a:lnTo>
                      <a:lnTo>
                        <a:pt x="7909" y="647"/>
                      </a:lnTo>
                      <a:lnTo>
                        <a:pt x="7904" y="647"/>
                      </a:lnTo>
                      <a:lnTo>
                        <a:pt x="7898" y="648"/>
                      </a:lnTo>
                      <a:close/>
                    </a:path>
                  </a:pathLst>
                </a:custGeom>
                <a:solidFill>
                  <a:schemeClr val="bg1">
                    <a:alpha val="60000"/>
                  </a:schemeClr>
                </a:solidFill>
                <a:ln w="9525">
                  <a:no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chemeClr val="bg1"/>
                    </a:solidFill>
                    <a:effectLst/>
                    <a:uLnTx/>
                    <a:uFillTx/>
                    <a:latin typeface="Myriad Pro"/>
                  </a:endParaRPr>
                </a:p>
              </p:txBody>
            </p:sp>
          </p:grpSp>
          <p:sp>
            <p:nvSpPr>
              <p:cNvPr id="33" name="Freeform 32"/>
              <p:cNvSpPr>
                <a:spLocks noEditPoints="1"/>
              </p:cNvSpPr>
              <p:nvPr userDrawn="1"/>
            </p:nvSpPr>
            <p:spPr bwMode="auto">
              <a:xfrm>
                <a:off x="283754" y="246870"/>
                <a:ext cx="363379" cy="90524"/>
              </a:xfrm>
              <a:custGeom>
                <a:avLst/>
                <a:gdLst/>
                <a:ahLst/>
                <a:cxnLst>
                  <a:cxn ang="0">
                    <a:pos x="598" y="179"/>
                  </a:cxn>
                  <a:cxn ang="0">
                    <a:pos x="598" y="0"/>
                  </a:cxn>
                  <a:cxn ang="0">
                    <a:pos x="524" y="0"/>
                  </a:cxn>
                  <a:cxn ang="0">
                    <a:pos x="449" y="0"/>
                  </a:cxn>
                  <a:cxn ang="0">
                    <a:pos x="374" y="0"/>
                  </a:cxn>
                  <a:cxn ang="0">
                    <a:pos x="299" y="0"/>
                  </a:cxn>
                  <a:cxn ang="0">
                    <a:pos x="224" y="0"/>
                  </a:cxn>
                  <a:cxn ang="0">
                    <a:pos x="150" y="0"/>
                  </a:cxn>
                  <a:cxn ang="0">
                    <a:pos x="75" y="0"/>
                  </a:cxn>
                  <a:cxn ang="0">
                    <a:pos x="0" y="0"/>
                  </a:cxn>
                  <a:cxn ang="0">
                    <a:pos x="0" y="179"/>
                  </a:cxn>
                  <a:cxn ang="0">
                    <a:pos x="176" y="179"/>
                  </a:cxn>
                  <a:cxn ang="0">
                    <a:pos x="176" y="621"/>
                  </a:cxn>
                  <a:cxn ang="0">
                    <a:pos x="423" y="621"/>
                  </a:cxn>
                  <a:cxn ang="0">
                    <a:pos x="423" y="179"/>
                  </a:cxn>
                  <a:cxn ang="0">
                    <a:pos x="598" y="179"/>
                  </a:cxn>
                  <a:cxn ang="0">
                    <a:pos x="907" y="250"/>
                  </a:cxn>
                  <a:cxn ang="0">
                    <a:pos x="781" y="621"/>
                  </a:cxn>
                  <a:cxn ang="0">
                    <a:pos x="539" y="621"/>
                  </a:cxn>
                  <a:cxn ang="0">
                    <a:pos x="776" y="0"/>
                  </a:cxn>
                  <a:cxn ang="0">
                    <a:pos x="809" y="0"/>
                  </a:cxn>
                  <a:cxn ang="0">
                    <a:pos x="842" y="0"/>
                  </a:cxn>
                  <a:cxn ang="0">
                    <a:pos x="874" y="0"/>
                  </a:cxn>
                  <a:cxn ang="0">
                    <a:pos x="907" y="0"/>
                  </a:cxn>
                  <a:cxn ang="0">
                    <a:pos x="939" y="0"/>
                  </a:cxn>
                  <a:cxn ang="0">
                    <a:pos x="972" y="0"/>
                  </a:cxn>
                  <a:cxn ang="0">
                    <a:pos x="1005" y="0"/>
                  </a:cxn>
                  <a:cxn ang="0">
                    <a:pos x="1038" y="0"/>
                  </a:cxn>
                  <a:cxn ang="0">
                    <a:pos x="1275" y="621"/>
                  </a:cxn>
                  <a:cxn ang="0">
                    <a:pos x="1033" y="621"/>
                  </a:cxn>
                  <a:cxn ang="0">
                    <a:pos x="907" y="250"/>
                  </a:cxn>
                  <a:cxn ang="0">
                    <a:pos x="1814" y="179"/>
                  </a:cxn>
                  <a:cxn ang="0">
                    <a:pos x="1814" y="0"/>
                  </a:cxn>
                  <a:cxn ang="0">
                    <a:pos x="1740" y="0"/>
                  </a:cxn>
                  <a:cxn ang="0">
                    <a:pos x="1665" y="0"/>
                  </a:cxn>
                  <a:cxn ang="0">
                    <a:pos x="1590" y="0"/>
                  </a:cxn>
                  <a:cxn ang="0">
                    <a:pos x="1515" y="0"/>
                  </a:cxn>
                  <a:cxn ang="0">
                    <a:pos x="1440" y="0"/>
                  </a:cxn>
                  <a:cxn ang="0">
                    <a:pos x="1366" y="0"/>
                  </a:cxn>
                  <a:cxn ang="0">
                    <a:pos x="1291" y="0"/>
                  </a:cxn>
                  <a:cxn ang="0">
                    <a:pos x="1216" y="0"/>
                  </a:cxn>
                  <a:cxn ang="0">
                    <a:pos x="1216" y="179"/>
                  </a:cxn>
                  <a:cxn ang="0">
                    <a:pos x="1391" y="179"/>
                  </a:cxn>
                  <a:cxn ang="0">
                    <a:pos x="1391" y="621"/>
                  </a:cxn>
                  <a:cxn ang="0">
                    <a:pos x="1639" y="621"/>
                  </a:cxn>
                  <a:cxn ang="0">
                    <a:pos x="1639" y="179"/>
                  </a:cxn>
                  <a:cxn ang="0">
                    <a:pos x="1814" y="179"/>
                  </a:cxn>
                  <a:cxn ang="0">
                    <a:pos x="2123" y="250"/>
                  </a:cxn>
                  <a:cxn ang="0">
                    <a:pos x="1996" y="621"/>
                  </a:cxn>
                  <a:cxn ang="0">
                    <a:pos x="1754" y="621"/>
                  </a:cxn>
                  <a:cxn ang="0">
                    <a:pos x="1991" y="0"/>
                  </a:cxn>
                  <a:cxn ang="0">
                    <a:pos x="2024" y="0"/>
                  </a:cxn>
                  <a:cxn ang="0">
                    <a:pos x="2057" y="0"/>
                  </a:cxn>
                  <a:cxn ang="0">
                    <a:pos x="2090" y="0"/>
                  </a:cxn>
                  <a:cxn ang="0">
                    <a:pos x="2123" y="0"/>
                  </a:cxn>
                  <a:cxn ang="0">
                    <a:pos x="2155" y="0"/>
                  </a:cxn>
                  <a:cxn ang="0">
                    <a:pos x="2188" y="0"/>
                  </a:cxn>
                  <a:cxn ang="0">
                    <a:pos x="2220" y="0"/>
                  </a:cxn>
                  <a:cxn ang="0">
                    <a:pos x="2253" y="0"/>
                  </a:cxn>
                  <a:cxn ang="0">
                    <a:pos x="2491" y="621"/>
                  </a:cxn>
                  <a:cxn ang="0">
                    <a:pos x="2248" y="621"/>
                  </a:cxn>
                  <a:cxn ang="0">
                    <a:pos x="2123" y="250"/>
                  </a:cxn>
                </a:cxnLst>
                <a:rect l="0" t="0" r="r" b="b"/>
                <a:pathLst>
                  <a:path w="2491" h="621">
                    <a:moveTo>
                      <a:pt x="598" y="179"/>
                    </a:moveTo>
                    <a:lnTo>
                      <a:pt x="598" y="0"/>
                    </a:lnTo>
                    <a:lnTo>
                      <a:pt x="524" y="0"/>
                    </a:lnTo>
                    <a:lnTo>
                      <a:pt x="449" y="0"/>
                    </a:lnTo>
                    <a:lnTo>
                      <a:pt x="374" y="0"/>
                    </a:lnTo>
                    <a:lnTo>
                      <a:pt x="299" y="0"/>
                    </a:lnTo>
                    <a:lnTo>
                      <a:pt x="224" y="0"/>
                    </a:lnTo>
                    <a:lnTo>
                      <a:pt x="150" y="0"/>
                    </a:lnTo>
                    <a:lnTo>
                      <a:pt x="75" y="0"/>
                    </a:lnTo>
                    <a:lnTo>
                      <a:pt x="0" y="0"/>
                    </a:lnTo>
                    <a:lnTo>
                      <a:pt x="0" y="179"/>
                    </a:lnTo>
                    <a:lnTo>
                      <a:pt x="176" y="179"/>
                    </a:lnTo>
                    <a:lnTo>
                      <a:pt x="176" y="621"/>
                    </a:lnTo>
                    <a:lnTo>
                      <a:pt x="423" y="621"/>
                    </a:lnTo>
                    <a:lnTo>
                      <a:pt x="423" y="179"/>
                    </a:lnTo>
                    <a:lnTo>
                      <a:pt x="598" y="179"/>
                    </a:lnTo>
                    <a:close/>
                    <a:moveTo>
                      <a:pt x="907" y="250"/>
                    </a:moveTo>
                    <a:lnTo>
                      <a:pt x="781" y="621"/>
                    </a:lnTo>
                    <a:lnTo>
                      <a:pt x="539" y="621"/>
                    </a:lnTo>
                    <a:lnTo>
                      <a:pt x="776" y="0"/>
                    </a:lnTo>
                    <a:lnTo>
                      <a:pt x="809" y="0"/>
                    </a:lnTo>
                    <a:lnTo>
                      <a:pt x="842" y="0"/>
                    </a:lnTo>
                    <a:lnTo>
                      <a:pt x="874" y="0"/>
                    </a:lnTo>
                    <a:lnTo>
                      <a:pt x="907" y="0"/>
                    </a:lnTo>
                    <a:lnTo>
                      <a:pt x="939" y="0"/>
                    </a:lnTo>
                    <a:lnTo>
                      <a:pt x="972" y="0"/>
                    </a:lnTo>
                    <a:lnTo>
                      <a:pt x="1005" y="0"/>
                    </a:lnTo>
                    <a:lnTo>
                      <a:pt x="1038" y="0"/>
                    </a:lnTo>
                    <a:lnTo>
                      <a:pt x="1275" y="621"/>
                    </a:lnTo>
                    <a:lnTo>
                      <a:pt x="1033" y="621"/>
                    </a:lnTo>
                    <a:lnTo>
                      <a:pt x="907" y="250"/>
                    </a:lnTo>
                    <a:close/>
                    <a:moveTo>
                      <a:pt x="1814" y="179"/>
                    </a:moveTo>
                    <a:lnTo>
                      <a:pt x="1814" y="0"/>
                    </a:lnTo>
                    <a:lnTo>
                      <a:pt x="1740" y="0"/>
                    </a:lnTo>
                    <a:lnTo>
                      <a:pt x="1665" y="0"/>
                    </a:lnTo>
                    <a:lnTo>
                      <a:pt x="1590" y="0"/>
                    </a:lnTo>
                    <a:lnTo>
                      <a:pt x="1515" y="0"/>
                    </a:lnTo>
                    <a:lnTo>
                      <a:pt x="1440" y="0"/>
                    </a:lnTo>
                    <a:lnTo>
                      <a:pt x="1366" y="0"/>
                    </a:lnTo>
                    <a:lnTo>
                      <a:pt x="1291" y="0"/>
                    </a:lnTo>
                    <a:lnTo>
                      <a:pt x="1216" y="0"/>
                    </a:lnTo>
                    <a:lnTo>
                      <a:pt x="1216" y="179"/>
                    </a:lnTo>
                    <a:lnTo>
                      <a:pt x="1391" y="179"/>
                    </a:lnTo>
                    <a:lnTo>
                      <a:pt x="1391" y="621"/>
                    </a:lnTo>
                    <a:lnTo>
                      <a:pt x="1639" y="621"/>
                    </a:lnTo>
                    <a:lnTo>
                      <a:pt x="1639" y="179"/>
                    </a:lnTo>
                    <a:lnTo>
                      <a:pt x="1814" y="179"/>
                    </a:lnTo>
                    <a:close/>
                    <a:moveTo>
                      <a:pt x="2123" y="250"/>
                    </a:moveTo>
                    <a:lnTo>
                      <a:pt x="1996" y="621"/>
                    </a:lnTo>
                    <a:lnTo>
                      <a:pt x="1754" y="621"/>
                    </a:lnTo>
                    <a:lnTo>
                      <a:pt x="1991" y="0"/>
                    </a:lnTo>
                    <a:lnTo>
                      <a:pt x="2024" y="0"/>
                    </a:lnTo>
                    <a:lnTo>
                      <a:pt x="2057" y="0"/>
                    </a:lnTo>
                    <a:lnTo>
                      <a:pt x="2090" y="0"/>
                    </a:lnTo>
                    <a:lnTo>
                      <a:pt x="2123" y="0"/>
                    </a:lnTo>
                    <a:lnTo>
                      <a:pt x="2155" y="0"/>
                    </a:lnTo>
                    <a:lnTo>
                      <a:pt x="2188" y="0"/>
                    </a:lnTo>
                    <a:lnTo>
                      <a:pt x="2220" y="0"/>
                    </a:lnTo>
                    <a:lnTo>
                      <a:pt x="2253" y="0"/>
                    </a:lnTo>
                    <a:lnTo>
                      <a:pt x="2491" y="621"/>
                    </a:lnTo>
                    <a:lnTo>
                      <a:pt x="2248" y="621"/>
                    </a:lnTo>
                    <a:lnTo>
                      <a:pt x="2123" y="25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latin typeface="Myriad Pro"/>
                </a:endParaRPr>
              </a:p>
            </p:txBody>
          </p:sp>
        </p:grpSp>
      </p:grpSp>
    </p:spTree>
    <p:extLst>
      <p:ext uri="{BB962C8B-B14F-4D97-AF65-F5344CB8AC3E}">
        <p14:creationId xmlns:p14="http://schemas.microsoft.com/office/powerpoint/2010/main" val="372417778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9_Title slide with Visual">
    <p:spTree>
      <p:nvGrpSpPr>
        <p:cNvPr id="1" name=""/>
        <p:cNvGrpSpPr/>
        <p:nvPr/>
      </p:nvGrpSpPr>
      <p:grpSpPr>
        <a:xfrm>
          <a:off x="0" y="0"/>
          <a:ext cx="0" cy="0"/>
          <a:chOff x="0" y="0"/>
          <a:chExt cx="0" cy="0"/>
        </a:xfrm>
      </p:grpSpPr>
      <p:pic>
        <p:nvPicPr>
          <p:cNvPr id="2050" name="Picture 2" descr="R:\Template\Final Image 240614_9-16_Lowres\16-9 B\Rowing-Close-up.jpg"/>
          <p:cNvPicPr>
            <a:picLocks noChangeAspect="1" noChangeArrowheads="1"/>
          </p:cNvPicPr>
          <p:nvPr/>
        </p:nvPicPr>
        <p:blipFill rotWithShape="1">
          <a:blip r:embed="rId2">
            <a:extLst>
              <a:ext uri="{28A0092B-C50C-407E-A947-70E740481C1C}">
                <a14:useLocalDpi xmlns:a14="http://schemas.microsoft.com/office/drawing/2010/main" val="0"/>
              </a:ext>
            </a:extLst>
          </a:blip>
          <a:srcRect t="13793" b="1568"/>
          <a:stretch/>
        </p:blipFill>
        <p:spPr bwMode="auto">
          <a:xfrm>
            <a:off x="-6636" y="0"/>
            <a:ext cx="9149731" cy="5143500"/>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p:cNvSpPr/>
          <p:nvPr/>
        </p:nvSpPr>
        <p:spPr>
          <a:xfrm flipH="1">
            <a:off x="1066801" y="3486150"/>
            <a:ext cx="8077199" cy="1657350"/>
          </a:xfrm>
          <a:prstGeom prst="rect">
            <a:avLst/>
          </a:prstGeom>
          <a:solidFill>
            <a:srgbClr val="55A51C">
              <a:alpha val="80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endParaRPr lang="en-US" sz="1800" dirty="0">
              <a:latin typeface="Calibri" panose="020F0502020204030204" pitchFamily="34" charset="0"/>
            </a:endParaRPr>
          </a:p>
        </p:txBody>
      </p:sp>
      <p:sp>
        <p:nvSpPr>
          <p:cNvPr id="2" name="Title 1"/>
          <p:cNvSpPr>
            <a:spLocks noGrp="1"/>
          </p:cNvSpPr>
          <p:nvPr>
            <p:ph type="title" hasCustomPrompt="1"/>
          </p:nvPr>
        </p:nvSpPr>
        <p:spPr>
          <a:xfrm>
            <a:off x="1371600" y="4090751"/>
            <a:ext cx="5952744" cy="342900"/>
          </a:xfrm>
        </p:spPr>
        <p:txBody>
          <a:bodyPr anchor="t">
            <a:noAutofit/>
          </a:bodyPr>
          <a:lstStyle>
            <a:lvl1pPr algn="l">
              <a:defRPr sz="1800" b="0" cap="none">
                <a:solidFill>
                  <a:schemeClr val="bg1"/>
                </a:solidFill>
                <a:latin typeface="+mj-lt"/>
              </a:defRPr>
            </a:lvl1pPr>
          </a:lstStyle>
          <a:p>
            <a:r>
              <a:rPr lang="en-US" dirty="0" smtClean="0"/>
              <a:t>Click to add subtitle </a:t>
            </a:r>
            <a:endParaRPr lang="en-US" dirty="0"/>
          </a:p>
        </p:txBody>
      </p:sp>
      <p:sp>
        <p:nvSpPr>
          <p:cNvPr id="3" name="Text Placeholder 2"/>
          <p:cNvSpPr>
            <a:spLocks noGrp="1"/>
          </p:cNvSpPr>
          <p:nvPr>
            <p:ph type="body" idx="1" hasCustomPrompt="1"/>
          </p:nvPr>
        </p:nvSpPr>
        <p:spPr>
          <a:xfrm>
            <a:off x="1371600" y="3655314"/>
            <a:ext cx="6172200" cy="397764"/>
          </a:xfrm>
        </p:spPr>
        <p:txBody>
          <a:bodyPr anchor="b">
            <a:noAutofit/>
          </a:bodyPr>
          <a:lstStyle>
            <a:lvl1pPr marL="0" indent="0" algn="l">
              <a:buNone/>
              <a:defRPr sz="2300" b="0">
                <a:solidFill>
                  <a:schemeClr val="bg1"/>
                </a:solidFill>
                <a:latin typeface="+mj-lt"/>
              </a:defRPr>
            </a:lvl1pPr>
            <a:lvl2pPr marL="342900" indent="0">
              <a:buNone/>
              <a:defRPr sz="1400">
                <a:solidFill>
                  <a:schemeClr val="tx1">
                    <a:tint val="75000"/>
                  </a:schemeClr>
                </a:solidFill>
              </a:defRPr>
            </a:lvl2pPr>
            <a:lvl3pPr marL="685800" indent="0">
              <a:buNone/>
              <a:defRPr sz="1200">
                <a:solidFill>
                  <a:schemeClr val="tx1">
                    <a:tint val="75000"/>
                  </a:schemeClr>
                </a:solidFill>
              </a:defRPr>
            </a:lvl3pPr>
            <a:lvl4pPr marL="1028700" indent="0">
              <a:buNone/>
              <a:defRPr sz="1100">
                <a:solidFill>
                  <a:schemeClr val="tx1">
                    <a:tint val="75000"/>
                  </a:schemeClr>
                </a:solidFill>
              </a:defRPr>
            </a:lvl4pPr>
            <a:lvl5pPr marL="1371600" indent="0">
              <a:buNone/>
              <a:defRPr sz="1100">
                <a:solidFill>
                  <a:schemeClr val="tx1">
                    <a:tint val="75000"/>
                  </a:schemeClr>
                </a:solidFill>
              </a:defRPr>
            </a:lvl5pPr>
            <a:lvl6pPr marL="1714500" indent="0">
              <a:buNone/>
              <a:defRPr sz="1100">
                <a:solidFill>
                  <a:schemeClr val="tx1">
                    <a:tint val="75000"/>
                  </a:schemeClr>
                </a:solidFill>
              </a:defRPr>
            </a:lvl6pPr>
            <a:lvl7pPr marL="2057400" indent="0">
              <a:buNone/>
              <a:defRPr sz="1100">
                <a:solidFill>
                  <a:schemeClr val="tx1">
                    <a:tint val="75000"/>
                  </a:schemeClr>
                </a:solidFill>
              </a:defRPr>
            </a:lvl7pPr>
            <a:lvl8pPr marL="2400300" indent="0">
              <a:buNone/>
              <a:defRPr sz="1100">
                <a:solidFill>
                  <a:schemeClr val="tx1">
                    <a:tint val="75000"/>
                  </a:schemeClr>
                </a:solidFill>
              </a:defRPr>
            </a:lvl8pPr>
            <a:lvl9pPr marL="2743200" indent="0">
              <a:buNone/>
              <a:defRPr sz="1100">
                <a:solidFill>
                  <a:schemeClr val="tx1">
                    <a:tint val="75000"/>
                  </a:schemeClr>
                </a:solidFill>
              </a:defRPr>
            </a:lvl9pPr>
          </a:lstStyle>
          <a:p>
            <a:pPr lvl="0"/>
            <a:r>
              <a:rPr lang="en-US" dirty="0" smtClean="0"/>
              <a:t>Click to add title</a:t>
            </a:r>
          </a:p>
        </p:txBody>
      </p:sp>
      <p:sp>
        <p:nvSpPr>
          <p:cNvPr id="19" name="Text Placeholder 6"/>
          <p:cNvSpPr>
            <a:spLocks noGrp="1"/>
          </p:cNvSpPr>
          <p:nvPr>
            <p:ph type="body" sz="quarter" idx="10" hasCustomPrompt="1"/>
          </p:nvPr>
        </p:nvSpPr>
        <p:spPr>
          <a:xfrm>
            <a:off x="1383144" y="4790551"/>
            <a:ext cx="1778000" cy="283964"/>
          </a:xfrm>
        </p:spPr>
        <p:txBody>
          <a:bodyPr>
            <a:noAutofit/>
          </a:bodyPr>
          <a:lstStyle>
            <a:lvl1pPr marL="0" indent="0">
              <a:buNone/>
              <a:defRPr sz="1400">
                <a:solidFill>
                  <a:schemeClr val="bg1"/>
                </a:solidFill>
                <a:latin typeface="+mj-lt"/>
              </a:defRPr>
            </a:lvl1pPr>
            <a:lvl2pPr marL="342900" indent="0">
              <a:buNone/>
              <a:defRPr/>
            </a:lvl2pPr>
            <a:lvl3pPr marL="685800" indent="0">
              <a:buNone/>
              <a:defRPr/>
            </a:lvl3pPr>
            <a:lvl4pPr marL="1028700" indent="0">
              <a:buNone/>
              <a:defRPr/>
            </a:lvl4pPr>
            <a:lvl5pPr marL="1371600" indent="0">
              <a:buNone/>
              <a:defRPr/>
            </a:lvl5pPr>
          </a:lstStyle>
          <a:p>
            <a:pPr lvl="0"/>
            <a:r>
              <a:rPr lang="en-US" dirty="0" smtClean="0"/>
              <a:t>Insert Date</a:t>
            </a:r>
            <a:endParaRPr lang="en-US" dirty="0"/>
          </a:p>
        </p:txBody>
      </p:sp>
      <p:pic>
        <p:nvPicPr>
          <p:cNvPr id="29" name="Picture 28"/>
          <p:cNvPicPr>
            <a:picLocks noChangeAspect="1"/>
          </p:cNvPicPr>
          <p:nvPr/>
        </p:nvPicPr>
        <p:blipFill rotWithShape="1">
          <a:blip r:embed="rId3" cstate="print">
            <a:extLst>
              <a:ext uri="{28A0092B-C50C-407E-A947-70E740481C1C}">
                <a14:useLocalDpi xmlns:a14="http://schemas.microsoft.com/office/drawing/2010/main" val="0"/>
              </a:ext>
            </a:extLst>
          </a:blip>
          <a:srcRect b="49999"/>
          <a:stretch/>
        </p:blipFill>
        <p:spPr>
          <a:xfrm flipH="1">
            <a:off x="7303124" y="4721561"/>
            <a:ext cx="1840877" cy="421941"/>
          </a:xfrm>
          <a:prstGeom prst="rect">
            <a:avLst/>
          </a:prstGeom>
        </p:spPr>
      </p:pic>
      <p:sp>
        <p:nvSpPr>
          <p:cNvPr id="20" name="Text Placeholder 10"/>
          <p:cNvSpPr>
            <a:spLocks noGrp="1"/>
          </p:cNvSpPr>
          <p:nvPr>
            <p:ph type="body" sz="quarter" idx="13" hasCustomPrompt="1"/>
          </p:nvPr>
        </p:nvSpPr>
        <p:spPr>
          <a:xfrm>
            <a:off x="3561395" y="4844181"/>
            <a:ext cx="2430780" cy="213496"/>
          </a:xfrm>
        </p:spPr>
        <p:txBody>
          <a:bodyPr wrap="none" anchor="ctr">
            <a:normAutofit/>
          </a:bodyPr>
          <a:lstStyle>
            <a:lvl1pPr marL="0" indent="0" algn="r">
              <a:buFont typeface="+mj-lt"/>
              <a:buNone/>
              <a:defRPr sz="850" b="0" baseline="0">
                <a:solidFill>
                  <a:schemeClr val="bg1"/>
                </a:solidFill>
                <a:latin typeface="+mj-lt"/>
              </a:defRPr>
            </a:lvl1pPr>
          </a:lstStyle>
          <a:p>
            <a:pPr lvl="0"/>
            <a:r>
              <a:rPr lang="en-US" dirty="0" smtClean="0"/>
              <a:t>Click to add Information Classification</a:t>
            </a:r>
            <a:endParaRPr lang="en-US" dirty="0"/>
          </a:p>
        </p:txBody>
      </p:sp>
      <p:sp>
        <p:nvSpPr>
          <p:cNvPr id="23" name="Rectangle 22"/>
          <p:cNvSpPr/>
          <p:nvPr/>
        </p:nvSpPr>
        <p:spPr>
          <a:xfrm>
            <a:off x="0" y="3"/>
            <a:ext cx="9144000" cy="569718"/>
          </a:xfrm>
          <a:prstGeom prst="rect">
            <a:avLst/>
          </a:prstGeom>
          <a:gradFill flip="none" rotWithShape="1">
            <a:gsLst>
              <a:gs pos="10000">
                <a:srgbClr val="0067AC"/>
              </a:gs>
              <a:gs pos="100000">
                <a:srgbClr val="56BBED"/>
              </a:gs>
            </a:gsLst>
            <a:lin ang="9120000" scaled="0"/>
            <a:tileRect/>
          </a:gradFill>
          <a:ln w="9525" cap="flat" cmpd="sng" algn="ctr">
            <a:noFill/>
            <a:prstDash val="solid"/>
          </a:ln>
          <a:effectLst/>
        </p:spPr>
        <p:txBody>
          <a:bodyPr lIns="68580" tIns="34290" rIns="68580" bIns="3429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 lastClr="FFFFFF"/>
              </a:solidFill>
              <a:effectLst/>
              <a:uLnTx/>
              <a:uFillTx/>
              <a:latin typeface="+mj-lt"/>
              <a:ea typeface="+mn-ea"/>
              <a:cs typeface="+mn-cs"/>
            </a:endParaRPr>
          </a:p>
        </p:txBody>
      </p:sp>
      <p:sp>
        <p:nvSpPr>
          <p:cNvPr id="30" name="TextBox 29"/>
          <p:cNvSpPr txBox="1"/>
          <p:nvPr/>
        </p:nvSpPr>
        <p:spPr>
          <a:xfrm>
            <a:off x="5867712" y="4855876"/>
            <a:ext cx="1904688" cy="184666"/>
          </a:xfrm>
          <a:prstGeom prst="rect">
            <a:avLst/>
          </a:prstGeom>
          <a:noFill/>
        </p:spPr>
        <p:txBody>
          <a:bodyPr wrap="none" rtlCol="0">
            <a:spAutoFit/>
          </a:bodyPr>
          <a:lstStyle/>
          <a:p>
            <a:pPr algn="r"/>
            <a:r>
              <a:rPr lang="en-US" sz="600" dirty="0" smtClean="0">
                <a:solidFill>
                  <a:prstClr val="white"/>
                </a:solidFill>
                <a:latin typeface="+mj-lt"/>
              </a:rPr>
              <a:t>|   Copyright </a:t>
            </a:r>
            <a:r>
              <a:rPr lang="en-US" sz="600" dirty="0">
                <a:solidFill>
                  <a:prstClr val="white"/>
                </a:solidFill>
                <a:latin typeface="+mj-lt"/>
              </a:rPr>
              <a:t>© </a:t>
            </a:r>
            <a:r>
              <a:rPr lang="en-US" sz="600" dirty="0" smtClean="0">
                <a:solidFill>
                  <a:prstClr val="white"/>
                </a:solidFill>
                <a:latin typeface="+mj-lt"/>
              </a:rPr>
              <a:t>2019 Tata Consultancy Services Limited</a:t>
            </a:r>
            <a:endParaRPr lang="en-US" sz="600" dirty="0">
              <a:solidFill>
                <a:prstClr val="white"/>
              </a:solidFill>
              <a:latin typeface="+mj-lt"/>
            </a:endParaRPr>
          </a:p>
        </p:txBody>
      </p:sp>
      <p:grpSp>
        <p:nvGrpSpPr>
          <p:cNvPr id="24" name="Group 23"/>
          <p:cNvGrpSpPr/>
          <p:nvPr/>
        </p:nvGrpSpPr>
        <p:grpSpPr>
          <a:xfrm>
            <a:off x="283754" y="192882"/>
            <a:ext cx="8632822" cy="318254"/>
            <a:chOff x="283754" y="192882"/>
            <a:chExt cx="8632822" cy="318254"/>
          </a:xfrm>
        </p:grpSpPr>
        <p:sp>
          <p:nvSpPr>
            <p:cNvPr id="31" name="Freeform 9"/>
            <p:cNvSpPr>
              <a:spLocks noEditPoints="1"/>
            </p:cNvSpPr>
            <p:nvPr/>
          </p:nvSpPr>
          <p:spPr bwMode="auto">
            <a:xfrm>
              <a:off x="8552482" y="192882"/>
              <a:ext cx="364094" cy="318254"/>
            </a:xfrm>
            <a:custGeom>
              <a:avLst/>
              <a:gdLst/>
              <a:ahLst/>
              <a:cxnLst>
                <a:cxn ang="0">
                  <a:pos x="491" y="5"/>
                </a:cxn>
                <a:cxn ang="0">
                  <a:pos x="581" y="30"/>
                </a:cxn>
                <a:cxn ang="0">
                  <a:pos x="653" y="71"/>
                </a:cxn>
                <a:cxn ang="0">
                  <a:pos x="705" y="124"/>
                </a:cxn>
                <a:cxn ang="0">
                  <a:pos x="602" y="117"/>
                </a:cxn>
                <a:cxn ang="0">
                  <a:pos x="478" y="104"/>
                </a:cxn>
                <a:cxn ang="0">
                  <a:pos x="444" y="106"/>
                </a:cxn>
                <a:cxn ang="0">
                  <a:pos x="432" y="119"/>
                </a:cxn>
                <a:cxn ang="0">
                  <a:pos x="403" y="415"/>
                </a:cxn>
                <a:cxn ang="0">
                  <a:pos x="402" y="115"/>
                </a:cxn>
                <a:cxn ang="0">
                  <a:pos x="388" y="105"/>
                </a:cxn>
                <a:cxn ang="0">
                  <a:pos x="331" y="106"/>
                </a:cxn>
                <a:cxn ang="0">
                  <a:pos x="195" y="124"/>
                </a:cxn>
                <a:cxn ang="0">
                  <a:pos x="140" y="110"/>
                </a:cxn>
                <a:cxn ang="0">
                  <a:pos x="197" y="59"/>
                </a:cxn>
                <a:cxn ang="0">
                  <a:pos x="274" y="22"/>
                </a:cxn>
                <a:cxn ang="0">
                  <a:pos x="367" y="2"/>
                </a:cxn>
                <a:cxn ang="0">
                  <a:pos x="201" y="519"/>
                </a:cxn>
                <a:cxn ang="0">
                  <a:pos x="100" y="519"/>
                </a:cxn>
                <a:cxn ang="0">
                  <a:pos x="0" y="519"/>
                </a:cxn>
                <a:cxn ang="0">
                  <a:pos x="141" y="727"/>
                </a:cxn>
                <a:cxn ang="0">
                  <a:pos x="261" y="727"/>
                </a:cxn>
                <a:cxn ang="0">
                  <a:pos x="303" y="519"/>
                </a:cxn>
                <a:cxn ang="0">
                  <a:pos x="346" y="727"/>
                </a:cxn>
                <a:cxn ang="0">
                  <a:pos x="583" y="519"/>
                </a:cxn>
                <a:cxn ang="0">
                  <a:pos x="483" y="519"/>
                </a:cxn>
                <a:cxn ang="0">
                  <a:pos x="407" y="579"/>
                </a:cxn>
                <a:cxn ang="0">
                  <a:pos x="548" y="579"/>
                </a:cxn>
                <a:cxn ang="0">
                  <a:pos x="587" y="727"/>
                </a:cxn>
                <a:cxn ang="0">
                  <a:pos x="733" y="519"/>
                </a:cxn>
                <a:cxn ang="0">
                  <a:pos x="712" y="602"/>
                </a:cxn>
                <a:cxn ang="0">
                  <a:pos x="731" y="198"/>
                </a:cxn>
                <a:cxn ang="0">
                  <a:pos x="722" y="257"/>
                </a:cxn>
                <a:cxn ang="0">
                  <a:pos x="685" y="316"/>
                </a:cxn>
                <a:cxn ang="0">
                  <a:pos x="622" y="365"/>
                </a:cxn>
                <a:cxn ang="0">
                  <a:pos x="541" y="398"/>
                </a:cxn>
                <a:cxn ang="0">
                  <a:pos x="474" y="183"/>
                </a:cxn>
                <a:cxn ang="0">
                  <a:pos x="477" y="158"/>
                </a:cxn>
                <a:cxn ang="0">
                  <a:pos x="489" y="146"/>
                </a:cxn>
                <a:cxn ang="0">
                  <a:pos x="556" y="148"/>
                </a:cxn>
                <a:cxn ang="0">
                  <a:pos x="669" y="163"/>
                </a:cxn>
                <a:cxn ang="0">
                  <a:pos x="295" y="399"/>
                </a:cxn>
                <a:cxn ang="0">
                  <a:pos x="213" y="365"/>
                </a:cxn>
                <a:cxn ang="0">
                  <a:pos x="150" y="316"/>
                </a:cxn>
                <a:cxn ang="0">
                  <a:pos x="112" y="257"/>
                </a:cxn>
                <a:cxn ang="0">
                  <a:pos x="103" y="198"/>
                </a:cxn>
                <a:cxn ang="0">
                  <a:pos x="136" y="168"/>
                </a:cxn>
                <a:cxn ang="0">
                  <a:pos x="250" y="151"/>
                </a:cxn>
                <a:cxn ang="0">
                  <a:pos x="342" y="144"/>
                </a:cxn>
                <a:cxn ang="0">
                  <a:pos x="357" y="153"/>
                </a:cxn>
                <a:cxn ang="0">
                  <a:pos x="362" y="175"/>
                </a:cxn>
                <a:cxn ang="0">
                  <a:pos x="317" y="405"/>
                </a:cxn>
              </a:cxnLst>
              <a:rect l="0" t="0" r="r" b="b"/>
              <a:pathLst>
                <a:path w="835" h="727">
                  <a:moveTo>
                    <a:pt x="417" y="0"/>
                  </a:moveTo>
                  <a:lnTo>
                    <a:pt x="443" y="0"/>
                  </a:lnTo>
                  <a:lnTo>
                    <a:pt x="467" y="2"/>
                  </a:lnTo>
                  <a:lnTo>
                    <a:pt x="491" y="5"/>
                  </a:lnTo>
                  <a:lnTo>
                    <a:pt x="515" y="9"/>
                  </a:lnTo>
                  <a:lnTo>
                    <a:pt x="538" y="16"/>
                  </a:lnTo>
                  <a:lnTo>
                    <a:pt x="559" y="22"/>
                  </a:lnTo>
                  <a:lnTo>
                    <a:pt x="581" y="30"/>
                  </a:lnTo>
                  <a:lnTo>
                    <a:pt x="600" y="38"/>
                  </a:lnTo>
                  <a:lnTo>
                    <a:pt x="620" y="48"/>
                  </a:lnTo>
                  <a:lnTo>
                    <a:pt x="637" y="59"/>
                  </a:lnTo>
                  <a:lnTo>
                    <a:pt x="653" y="71"/>
                  </a:lnTo>
                  <a:lnTo>
                    <a:pt x="668" y="83"/>
                  </a:lnTo>
                  <a:lnTo>
                    <a:pt x="682" y="96"/>
                  </a:lnTo>
                  <a:lnTo>
                    <a:pt x="694" y="110"/>
                  </a:lnTo>
                  <a:lnTo>
                    <a:pt x="705" y="124"/>
                  </a:lnTo>
                  <a:lnTo>
                    <a:pt x="714" y="139"/>
                  </a:lnTo>
                  <a:lnTo>
                    <a:pt x="676" y="131"/>
                  </a:lnTo>
                  <a:lnTo>
                    <a:pt x="639" y="124"/>
                  </a:lnTo>
                  <a:lnTo>
                    <a:pt x="602" y="117"/>
                  </a:lnTo>
                  <a:lnTo>
                    <a:pt x="567" y="113"/>
                  </a:lnTo>
                  <a:lnTo>
                    <a:pt x="534" y="109"/>
                  </a:lnTo>
                  <a:lnTo>
                    <a:pt x="504" y="106"/>
                  </a:lnTo>
                  <a:lnTo>
                    <a:pt x="478" y="104"/>
                  </a:lnTo>
                  <a:lnTo>
                    <a:pt x="458" y="104"/>
                  </a:lnTo>
                  <a:lnTo>
                    <a:pt x="453" y="104"/>
                  </a:lnTo>
                  <a:lnTo>
                    <a:pt x="448" y="105"/>
                  </a:lnTo>
                  <a:lnTo>
                    <a:pt x="444" y="106"/>
                  </a:lnTo>
                  <a:lnTo>
                    <a:pt x="440" y="109"/>
                  </a:lnTo>
                  <a:lnTo>
                    <a:pt x="436" y="112"/>
                  </a:lnTo>
                  <a:lnTo>
                    <a:pt x="434" y="115"/>
                  </a:lnTo>
                  <a:lnTo>
                    <a:pt x="432" y="119"/>
                  </a:lnTo>
                  <a:lnTo>
                    <a:pt x="432" y="124"/>
                  </a:lnTo>
                  <a:lnTo>
                    <a:pt x="432" y="133"/>
                  </a:lnTo>
                  <a:lnTo>
                    <a:pt x="432" y="415"/>
                  </a:lnTo>
                  <a:lnTo>
                    <a:pt x="403" y="415"/>
                  </a:lnTo>
                  <a:lnTo>
                    <a:pt x="404" y="133"/>
                  </a:lnTo>
                  <a:lnTo>
                    <a:pt x="404" y="124"/>
                  </a:lnTo>
                  <a:lnTo>
                    <a:pt x="403" y="119"/>
                  </a:lnTo>
                  <a:lnTo>
                    <a:pt x="402" y="115"/>
                  </a:lnTo>
                  <a:lnTo>
                    <a:pt x="398" y="112"/>
                  </a:lnTo>
                  <a:lnTo>
                    <a:pt x="395" y="109"/>
                  </a:lnTo>
                  <a:lnTo>
                    <a:pt x="392" y="106"/>
                  </a:lnTo>
                  <a:lnTo>
                    <a:pt x="388" y="105"/>
                  </a:lnTo>
                  <a:lnTo>
                    <a:pt x="382" y="104"/>
                  </a:lnTo>
                  <a:lnTo>
                    <a:pt x="378" y="104"/>
                  </a:lnTo>
                  <a:lnTo>
                    <a:pt x="356" y="104"/>
                  </a:lnTo>
                  <a:lnTo>
                    <a:pt x="331" y="106"/>
                  </a:lnTo>
                  <a:lnTo>
                    <a:pt x="301" y="109"/>
                  </a:lnTo>
                  <a:lnTo>
                    <a:pt x="268" y="113"/>
                  </a:lnTo>
                  <a:lnTo>
                    <a:pt x="232" y="118"/>
                  </a:lnTo>
                  <a:lnTo>
                    <a:pt x="195" y="124"/>
                  </a:lnTo>
                  <a:lnTo>
                    <a:pt x="157" y="131"/>
                  </a:lnTo>
                  <a:lnTo>
                    <a:pt x="121" y="139"/>
                  </a:lnTo>
                  <a:lnTo>
                    <a:pt x="129" y="125"/>
                  </a:lnTo>
                  <a:lnTo>
                    <a:pt x="140" y="110"/>
                  </a:lnTo>
                  <a:lnTo>
                    <a:pt x="152" y="96"/>
                  </a:lnTo>
                  <a:lnTo>
                    <a:pt x="166" y="83"/>
                  </a:lnTo>
                  <a:lnTo>
                    <a:pt x="180" y="71"/>
                  </a:lnTo>
                  <a:lnTo>
                    <a:pt x="197" y="59"/>
                  </a:lnTo>
                  <a:lnTo>
                    <a:pt x="215" y="48"/>
                  </a:lnTo>
                  <a:lnTo>
                    <a:pt x="233" y="38"/>
                  </a:lnTo>
                  <a:lnTo>
                    <a:pt x="254" y="30"/>
                  </a:lnTo>
                  <a:lnTo>
                    <a:pt x="274" y="22"/>
                  </a:lnTo>
                  <a:lnTo>
                    <a:pt x="296" y="16"/>
                  </a:lnTo>
                  <a:lnTo>
                    <a:pt x="319" y="9"/>
                  </a:lnTo>
                  <a:lnTo>
                    <a:pt x="342" y="5"/>
                  </a:lnTo>
                  <a:lnTo>
                    <a:pt x="367" y="2"/>
                  </a:lnTo>
                  <a:lnTo>
                    <a:pt x="392" y="0"/>
                  </a:lnTo>
                  <a:lnTo>
                    <a:pt x="417" y="0"/>
                  </a:lnTo>
                  <a:close/>
                  <a:moveTo>
                    <a:pt x="201" y="579"/>
                  </a:moveTo>
                  <a:lnTo>
                    <a:pt x="201" y="519"/>
                  </a:lnTo>
                  <a:lnTo>
                    <a:pt x="175" y="519"/>
                  </a:lnTo>
                  <a:lnTo>
                    <a:pt x="150" y="519"/>
                  </a:lnTo>
                  <a:lnTo>
                    <a:pt x="125" y="519"/>
                  </a:lnTo>
                  <a:lnTo>
                    <a:pt x="100" y="519"/>
                  </a:lnTo>
                  <a:lnTo>
                    <a:pt x="75" y="519"/>
                  </a:lnTo>
                  <a:lnTo>
                    <a:pt x="49" y="519"/>
                  </a:lnTo>
                  <a:lnTo>
                    <a:pt x="25" y="519"/>
                  </a:lnTo>
                  <a:lnTo>
                    <a:pt x="0" y="519"/>
                  </a:lnTo>
                  <a:lnTo>
                    <a:pt x="0" y="579"/>
                  </a:lnTo>
                  <a:lnTo>
                    <a:pt x="58" y="579"/>
                  </a:lnTo>
                  <a:lnTo>
                    <a:pt x="58" y="727"/>
                  </a:lnTo>
                  <a:lnTo>
                    <a:pt x="141" y="727"/>
                  </a:lnTo>
                  <a:lnTo>
                    <a:pt x="141" y="579"/>
                  </a:lnTo>
                  <a:lnTo>
                    <a:pt x="201" y="579"/>
                  </a:lnTo>
                  <a:close/>
                  <a:moveTo>
                    <a:pt x="303" y="602"/>
                  </a:moveTo>
                  <a:lnTo>
                    <a:pt x="261" y="727"/>
                  </a:lnTo>
                  <a:lnTo>
                    <a:pt x="180" y="727"/>
                  </a:lnTo>
                  <a:lnTo>
                    <a:pt x="260" y="519"/>
                  </a:lnTo>
                  <a:lnTo>
                    <a:pt x="282" y="519"/>
                  </a:lnTo>
                  <a:lnTo>
                    <a:pt x="303" y="519"/>
                  </a:lnTo>
                  <a:lnTo>
                    <a:pt x="326" y="519"/>
                  </a:lnTo>
                  <a:lnTo>
                    <a:pt x="348" y="519"/>
                  </a:lnTo>
                  <a:lnTo>
                    <a:pt x="427" y="727"/>
                  </a:lnTo>
                  <a:lnTo>
                    <a:pt x="346" y="727"/>
                  </a:lnTo>
                  <a:lnTo>
                    <a:pt x="303" y="602"/>
                  </a:lnTo>
                  <a:close/>
                  <a:moveTo>
                    <a:pt x="608" y="579"/>
                  </a:moveTo>
                  <a:lnTo>
                    <a:pt x="608" y="519"/>
                  </a:lnTo>
                  <a:lnTo>
                    <a:pt x="583" y="519"/>
                  </a:lnTo>
                  <a:lnTo>
                    <a:pt x="557" y="519"/>
                  </a:lnTo>
                  <a:lnTo>
                    <a:pt x="532" y="519"/>
                  </a:lnTo>
                  <a:lnTo>
                    <a:pt x="507" y="519"/>
                  </a:lnTo>
                  <a:lnTo>
                    <a:pt x="483" y="519"/>
                  </a:lnTo>
                  <a:lnTo>
                    <a:pt x="458" y="519"/>
                  </a:lnTo>
                  <a:lnTo>
                    <a:pt x="432" y="519"/>
                  </a:lnTo>
                  <a:lnTo>
                    <a:pt x="407" y="519"/>
                  </a:lnTo>
                  <a:lnTo>
                    <a:pt x="407" y="579"/>
                  </a:lnTo>
                  <a:lnTo>
                    <a:pt x="466" y="579"/>
                  </a:lnTo>
                  <a:lnTo>
                    <a:pt x="466" y="727"/>
                  </a:lnTo>
                  <a:lnTo>
                    <a:pt x="548" y="727"/>
                  </a:lnTo>
                  <a:lnTo>
                    <a:pt x="548" y="579"/>
                  </a:lnTo>
                  <a:lnTo>
                    <a:pt x="608" y="579"/>
                  </a:lnTo>
                  <a:close/>
                  <a:moveTo>
                    <a:pt x="712" y="602"/>
                  </a:moveTo>
                  <a:lnTo>
                    <a:pt x="669" y="727"/>
                  </a:lnTo>
                  <a:lnTo>
                    <a:pt x="587" y="727"/>
                  </a:lnTo>
                  <a:lnTo>
                    <a:pt x="667" y="519"/>
                  </a:lnTo>
                  <a:lnTo>
                    <a:pt x="689" y="519"/>
                  </a:lnTo>
                  <a:lnTo>
                    <a:pt x="712" y="519"/>
                  </a:lnTo>
                  <a:lnTo>
                    <a:pt x="733" y="519"/>
                  </a:lnTo>
                  <a:lnTo>
                    <a:pt x="755" y="519"/>
                  </a:lnTo>
                  <a:lnTo>
                    <a:pt x="835" y="727"/>
                  </a:lnTo>
                  <a:lnTo>
                    <a:pt x="754" y="727"/>
                  </a:lnTo>
                  <a:lnTo>
                    <a:pt x="712" y="602"/>
                  </a:lnTo>
                  <a:close/>
                  <a:moveTo>
                    <a:pt x="727" y="172"/>
                  </a:moveTo>
                  <a:lnTo>
                    <a:pt x="729" y="181"/>
                  </a:lnTo>
                  <a:lnTo>
                    <a:pt x="730" y="190"/>
                  </a:lnTo>
                  <a:lnTo>
                    <a:pt x="731" y="198"/>
                  </a:lnTo>
                  <a:lnTo>
                    <a:pt x="731" y="207"/>
                  </a:lnTo>
                  <a:lnTo>
                    <a:pt x="730" y="224"/>
                  </a:lnTo>
                  <a:lnTo>
                    <a:pt x="727" y="240"/>
                  </a:lnTo>
                  <a:lnTo>
                    <a:pt x="722" y="257"/>
                  </a:lnTo>
                  <a:lnTo>
                    <a:pt x="715" y="273"/>
                  </a:lnTo>
                  <a:lnTo>
                    <a:pt x="706" y="288"/>
                  </a:lnTo>
                  <a:lnTo>
                    <a:pt x="696" y="302"/>
                  </a:lnTo>
                  <a:lnTo>
                    <a:pt x="685" y="316"/>
                  </a:lnTo>
                  <a:lnTo>
                    <a:pt x="670" y="329"/>
                  </a:lnTo>
                  <a:lnTo>
                    <a:pt x="656" y="342"/>
                  </a:lnTo>
                  <a:lnTo>
                    <a:pt x="640" y="354"/>
                  </a:lnTo>
                  <a:lnTo>
                    <a:pt x="622" y="365"/>
                  </a:lnTo>
                  <a:lnTo>
                    <a:pt x="604" y="374"/>
                  </a:lnTo>
                  <a:lnTo>
                    <a:pt x="584" y="383"/>
                  </a:lnTo>
                  <a:lnTo>
                    <a:pt x="562" y="392"/>
                  </a:lnTo>
                  <a:lnTo>
                    <a:pt x="541" y="398"/>
                  </a:lnTo>
                  <a:lnTo>
                    <a:pt x="518" y="405"/>
                  </a:lnTo>
                  <a:lnTo>
                    <a:pt x="476" y="202"/>
                  </a:lnTo>
                  <a:lnTo>
                    <a:pt x="475" y="193"/>
                  </a:lnTo>
                  <a:lnTo>
                    <a:pt x="474" y="183"/>
                  </a:lnTo>
                  <a:lnTo>
                    <a:pt x="474" y="175"/>
                  </a:lnTo>
                  <a:lnTo>
                    <a:pt x="474" y="166"/>
                  </a:lnTo>
                  <a:lnTo>
                    <a:pt x="475" y="162"/>
                  </a:lnTo>
                  <a:lnTo>
                    <a:pt x="477" y="158"/>
                  </a:lnTo>
                  <a:lnTo>
                    <a:pt x="479" y="155"/>
                  </a:lnTo>
                  <a:lnTo>
                    <a:pt x="481" y="152"/>
                  </a:lnTo>
                  <a:lnTo>
                    <a:pt x="485" y="149"/>
                  </a:lnTo>
                  <a:lnTo>
                    <a:pt x="489" y="146"/>
                  </a:lnTo>
                  <a:lnTo>
                    <a:pt x="493" y="145"/>
                  </a:lnTo>
                  <a:lnTo>
                    <a:pt x="499" y="144"/>
                  </a:lnTo>
                  <a:lnTo>
                    <a:pt x="528" y="145"/>
                  </a:lnTo>
                  <a:lnTo>
                    <a:pt x="556" y="148"/>
                  </a:lnTo>
                  <a:lnTo>
                    <a:pt x="584" y="151"/>
                  </a:lnTo>
                  <a:lnTo>
                    <a:pt x="613" y="154"/>
                  </a:lnTo>
                  <a:lnTo>
                    <a:pt x="641" y="158"/>
                  </a:lnTo>
                  <a:lnTo>
                    <a:pt x="669" y="163"/>
                  </a:lnTo>
                  <a:lnTo>
                    <a:pt x="699" y="167"/>
                  </a:lnTo>
                  <a:lnTo>
                    <a:pt x="727" y="172"/>
                  </a:lnTo>
                  <a:close/>
                  <a:moveTo>
                    <a:pt x="317" y="405"/>
                  </a:moveTo>
                  <a:lnTo>
                    <a:pt x="295" y="399"/>
                  </a:lnTo>
                  <a:lnTo>
                    <a:pt x="272" y="392"/>
                  </a:lnTo>
                  <a:lnTo>
                    <a:pt x="251" y="384"/>
                  </a:lnTo>
                  <a:lnTo>
                    <a:pt x="231" y="374"/>
                  </a:lnTo>
                  <a:lnTo>
                    <a:pt x="213" y="365"/>
                  </a:lnTo>
                  <a:lnTo>
                    <a:pt x="195" y="354"/>
                  </a:lnTo>
                  <a:lnTo>
                    <a:pt x="179" y="342"/>
                  </a:lnTo>
                  <a:lnTo>
                    <a:pt x="164" y="330"/>
                  </a:lnTo>
                  <a:lnTo>
                    <a:pt x="150" y="316"/>
                  </a:lnTo>
                  <a:lnTo>
                    <a:pt x="138" y="303"/>
                  </a:lnTo>
                  <a:lnTo>
                    <a:pt x="128" y="288"/>
                  </a:lnTo>
                  <a:lnTo>
                    <a:pt x="120" y="273"/>
                  </a:lnTo>
                  <a:lnTo>
                    <a:pt x="112" y="257"/>
                  </a:lnTo>
                  <a:lnTo>
                    <a:pt x="108" y="240"/>
                  </a:lnTo>
                  <a:lnTo>
                    <a:pt x="105" y="224"/>
                  </a:lnTo>
                  <a:lnTo>
                    <a:pt x="103" y="207"/>
                  </a:lnTo>
                  <a:lnTo>
                    <a:pt x="103" y="198"/>
                  </a:lnTo>
                  <a:lnTo>
                    <a:pt x="105" y="190"/>
                  </a:lnTo>
                  <a:lnTo>
                    <a:pt x="106" y="181"/>
                  </a:lnTo>
                  <a:lnTo>
                    <a:pt x="108" y="172"/>
                  </a:lnTo>
                  <a:lnTo>
                    <a:pt x="136" y="168"/>
                  </a:lnTo>
                  <a:lnTo>
                    <a:pt x="165" y="163"/>
                  </a:lnTo>
                  <a:lnTo>
                    <a:pt x="193" y="158"/>
                  </a:lnTo>
                  <a:lnTo>
                    <a:pt x="222" y="154"/>
                  </a:lnTo>
                  <a:lnTo>
                    <a:pt x="250" y="151"/>
                  </a:lnTo>
                  <a:lnTo>
                    <a:pt x="280" y="148"/>
                  </a:lnTo>
                  <a:lnTo>
                    <a:pt x="308" y="145"/>
                  </a:lnTo>
                  <a:lnTo>
                    <a:pt x="337" y="144"/>
                  </a:lnTo>
                  <a:lnTo>
                    <a:pt x="342" y="144"/>
                  </a:lnTo>
                  <a:lnTo>
                    <a:pt x="348" y="145"/>
                  </a:lnTo>
                  <a:lnTo>
                    <a:pt x="351" y="146"/>
                  </a:lnTo>
                  <a:lnTo>
                    <a:pt x="354" y="150"/>
                  </a:lnTo>
                  <a:lnTo>
                    <a:pt x="357" y="153"/>
                  </a:lnTo>
                  <a:lnTo>
                    <a:pt x="358" y="156"/>
                  </a:lnTo>
                  <a:lnTo>
                    <a:pt x="361" y="161"/>
                  </a:lnTo>
                  <a:lnTo>
                    <a:pt x="362" y="165"/>
                  </a:lnTo>
                  <a:lnTo>
                    <a:pt x="362" y="175"/>
                  </a:lnTo>
                  <a:lnTo>
                    <a:pt x="362" y="184"/>
                  </a:lnTo>
                  <a:lnTo>
                    <a:pt x="361" y="194"/>
                  </a:lnTo>
                  <a:lnTo>
                    <a:pt x="359" y="202"/>
                  </a:lnTo>
                  <a:lnTo>
                    <a:pt x="317" y="405"/>
                  </a:lnTo>
                  <a:close/>
                </a:path>
              </a:pathLst>
            </a:custGeom>
            <a:solidFill>
              <a:srgbClr val="FEFEFE"/>
            </a:solidFill>
            <a:ln w="9525">
              <a:noFill/>
              <a:round/>
              <a:headEnd/>
              <a:tailEnd/>
            </a:ln>
          </p:spPr>
          <p:txBody>
            <a:bodyPr vert="horz" wrap="square" lIns="68580" tIns="34290" rIns="68580" bIns="34290" numCol="1" anchor="t" anchorCtr="0" compatLnSpc="1">
              <a:prstTxWarp prst="textNoShape">
                <a:avLst/>
              </a:prstTxWarp>
            </a:bodyPr>
            <a:lstStyle/>
            <a:p>
              <a:endParaRPr lang="en-US" dirty="0">
                <a:latin typeface="Myriad Pro"/>
              </a:endParaRPr>
            </a:p>
          </p:txBody>
        </p:sp>
        <p:grpSp>
          <p:nvGrpSpPr>
            <p:cNvPr id="32" name="Group 31"/>
            <p:cNvGrpSpPr/>
            <p:nvPr userDrawn="1"/>
          </p:nvGrpSpPr>
          <p:grpSpPr>
            <a:xfrm>
              <a:off x="283754" y="246870"/>
              <a:ext cx="2142738" cy="253193"/>
              <a:chOff x="283754" y="246870"/>
              <a:chExt cx="2142738" cy="253193"/>
            </a:xfrm>
          </p:grpSpPr>
          <p:grpSp>
            <p:nvGrpSpPr>
              <p:cNvPr id="33" name="Group 32"/>
              <p:cNvGrpSpPr/>
              <p:nvPr userDrawn="1"/>
            </p:nvGrpSpPr>
            <p:grpSpPr>
              <a:xfrm>
                <a:off x="673165" y="246870"/>
                <a:ext cx="1753327" cy="253193"/>
                <a:chOff x="656520" y="250031"/>
                <a:chExt cx="1631861" cy="235663"/>
              </a:xfrm>
            </p:grpSpPr>
            <p:sp>
              <p:nvSpPr>
                <p:cNvPr id="35" name="Freeform 34"/>
                <p:cNvSpPr>
                  <a:spLocks noEditPoints="1"/>
                </p:cNvSpPr>
                <p:nvPr/>
              </p:nvSpPr>
              <p:spPr bwMode="auto">
                <a:xfrm>
                  <a:off x="1466912" y="250031"/>
                  <a:ext cx="489413" cy="84203"/>
                </a:xfrm>
                <a:custGeom>
                  <a:avLst/>
                  <a:gdLst/>
                  <a:ahLst/>
                  <a:cxnLst>
                    <a:cxn ang="0">
                      <a:pos x="3511" y="637"/>
                    </a:cxn>
                    <a:cxn ang="0">
                      <a:pos x="3625" y="591"/>
                    </a:cxn>
                    <a:cxn ang="0">
                      <a:pos x="3691" y="454"/>
                    </a:cxn>
                    <a:cxn ang="0">
                      <a:pos x="3616" y="313"/>
                    </a:cxn>
                    <a:cxn ang="0">
                      <a:pos x="3441" y="224"/>
                    </a:cxn>
                    <a:cxn ang="0">
                      <a:pos x="3415" y="147"/>
                    </a:cxn>
                    <a:cxn ang="0">
                      <a:pos x="3489" y="95"/>
                    </a:cxn>
                    <a:cxn ang="0">
                      <a:pos x="3666" y="31"/>
                    </a:cxn>
                    <a:cxn ang="0">
                      <a:pos x="3447" y="8"/>
                    </a:cxn>
                    <a:cxn ang="0">
                      <a:pos x="3301" y="142"/>
                    </a:cxn>
                    <a:cxn ang="0">
                      <a:pos x="3355" y="299"/>
                    </a:cxn>
                    <a:cxn ang="0">
                      <a:pos x="3534" y="392"/>
                    </a:cxn>
                    <a:cxn ang="0">
                      <a:pos x="3575" y="471"/>
                    </a:cxn>
                    <a:cxn ang="0">
                      <a:pos x="3511" y="540"/>
                    </a:cxn>
                    <a:cxn ang="0">
                      <a:pos x="3327" y="514"/>
                    </a:cxn>
                    <a:cxn ang="0">
                      <a:pos x="3216" y="537"/>
                    </a:cxn>
                    <a:cxn ang="0">
                      <a:pos x="2637" y="544"/>
                    </a:cxn>
                    <a:cxn ang="0">
                      <a:pos x="2502" y="526"/>
                    </a:cxn>
                    <a:cxn ang="0">
                      <a:pos x="2420" y="453"/>
                    </a:cxn>
                    <a:cxn ang="0">
                      <a:pos x="2390" y="282"/>
                    </a:cxn>
                    <a:cxn ang="0">
                      <a:pos x="2435" y="168"/>
                    </a:cxn>
                    <a:cxn ang="0">
                      <a:pos x="2538" y="102"/>
                    </a:cxn>
                    <a:cxn ang="0">
                      <a:pos x="2726" y="118"/>
                    </a:cxn>
                    <a:cxn ang="0">
                      <a:pos x="2566" y="2"/>
                    </a:cxn>
                    <a:cxn ang="0">
                      <a:pos x="2399" y="59"/>
                    </a:cxn>
                    <a:cxn ang="0">
                      <a:pos x="2293" y="190"/>
                    </a:cxn>
                    <a:cxn ang="0">
                      <a:pos x="2272" y="380"/>
                    </a:cxn>
                    <a:cxn ang="0">
                      <a:pos x="2333" y="534"/>
                    </a:cxn>
                    <a:cxn ang="0">
                      <a:pos x="2467" y="623"/>
                    </a:cxn>
                    <a:cxn ang="0">
                      <a:pos x="2684" y="632"/>
                    </a:cxn>
                    <a:cxn ang="0">
                      <a:pos x="1776" y="631"/>
                    </a:cxn>
                    <a:cxn ang="0">
                      <a:pos x="1717" y="518"/>
                    </a:cxn>
                    <a:cxn ang="0">
                      <a:pos x="1447" y="10"/>
                    </a:cxn>
                    <a:cxn ang="0">
                      <a:pos x="1210" y="97"/>
                    </a:cxn>
                    <a:cxn ang="0">
                      <a:pos x="1281" y="178"/>
                    </a:cxn>
                    <a:cxn ang="0">
                      <a:pos x="1231" y="277"/>
                    </a:cxn>
                    <a:cxn ang="0">
                      <a:pos x="1090" y="375"/>
                    </a:cxn>
                    <a:cxn ang="0">
                      <a:pos x="1233" y="415"/>
                    </a:cxn>
                    <a:cxn ang="0">
                      <a:pos x="1297" y="622"/>
                    </a:cxn>
                    <a:cxn ang="0">
                      <a:pos x="1362" y="436"/>
                    </a:cxn>
                    <a:cxn ang="0">
                      <a:pos x="1282" y="337"/>
                    </a:cxn>
                    <a:cxn ang="0">
                      <a:pos x="1374" y="258"/>
                    </a:cxn>
                    <a:cxn ang="0">
                      <a:pos x="1373" y="94"/>
                    </a:cxn>
                    <a:cxn ang="0">
                      <a:pos x="1263" y="17"/>
                    </a:cxn>
                    <a:cxn ang="0">
                      <a:pos x="995" y="15"/>
                    </a:cxn>
                    <a:cxn ang="0">
                      <a:pos x="879" y="537"/>
                    </a:cxn>
                    <a:cxn ang="0">
                      <a:pos x="118" y="637"/>
                    </a:cxn>
                    <a:cxn ang="0">
                      <a:pos x="303" y="613"/>
                    </a:cxn>
                    <a:cxn ang="0">
                      <a:pos x="388" y="526"/>
                    </a:cxn>
                    <a:cxn ang="0">
                      <a:pos x="373" y="355"/>
                    </a:cxn>
                    <a:cxn ang="0">
                      <a:pos x="190" y="247"/>
                    </a:cxn>
                    <a:cxn ang="0">
                      <a:pos x="125" y="177"/>
                    </a:cxn>
                    <a:cxn ang="0">
                      <a:pos x="163" y="107"/>
                    </a:cxn>
                    <a:cxn ang="0">
                      <a:pos x="317" y="108"/>
                    </a:cxn>
                    <a:cxn ang="0">
                      <a:pos x="254" y="1"/>
                    </a:cxn>
                    <a:cxn ang="0">
                      <a:pos x="44" y="77"/>
                    </a:cxn>
                    <a:cxn ang="0">
                      <a:pos x="29" y="253"/>
                    </a:cxn>
                    <a:cxn ang="0">
                      <a:pos x="178" y="359"/>
                    </a:cxn>
                    <a:cxn ang="0">
                      <a:pos x="284" y="437"/>
                    </a:cxn>
                    <a:cxn ang="0">
                      <a:pos x="259" y="524"/>
                    </a:cxn>
                    <a:cxn ang="0">
                      <a:pos x="112" y="540"/>
                    </a:cxn>
                  </a:cxnLst>
                  <a:rect l="0" t="0" r="r" b="b"/>
                  <a:pathLst>
                    <a:path w="3691" h="641">
                      <a:moveTo>
                        <a:pt x="3288" y="601"/>
                      </a:moveTo>
                      <a:lnTo>
                        <a:pt x="3302" y="609"/>
                      </a:lnTo>
                      <a:lnTo>
                        <a:pt x="3319" y="616"/>
                      </a:lnTo>
                      <a:lnTo>
                        <a:pt x="3338" y="622"/>
                      </a:lnTo>
                      <a:lnTo>
                        <a:pt x="3360" y="629"/>
                      </a:lnTo>
                      <a:lnTo>
                        <a:pt x="3382" y="634"/>
                      </a:lnTo>
                      <a:lnTo>
                        <a:pt x="3406" y="637"/>
                      </a:lnTo>
                      <a:lnTo>
                        <a:pt x="3431" y="640"/>
                      </a:lnTo>
                      <a:lnTo>
                        <a:pt x="3455" y="641"/>
                      </a:lnTo>
                      <a:lnTo>
                        <a:pt x="3484" y="640"/>
                      </a:lnTo>
                      <a:lnTo>
                        <a:pt x="3511" y="637"/>
                      </a:lnTo>
                      <a:lnTo>
                        <a:pt x="3524" y="635"/>
                      </a:lnTo>
                      <a:lnTo>
                        <a:pt x="3536" y="632"/>
                      </a:lnTo>
                      <a:lnTo>
                        <a:pt x="3548" y="629"/>
                      </a:lnTo>
                      <a:lnTo>
                        <a:pt x="3559" y="625"/>
                      </a:lnTo>
                      <a:lnTo>
                        <a:pt x="3570" y="621"/>
                      </a:lnTo>
                      <a:lnTo>
                        <a:pt x="3581" y="617"/>
                      </a:lnTo>
                      <a:lnTo>
                        <a:pt x="3590" y="613"/>
                      </a:lnTo>
                      <a:lnTo>
                        <a:pt x="3600" y="608"/>
                      </a:lnTo>
                      <a:lnTo>
                        <a:pt x="3608" y="603"/>
                      </a:lnTo>
                      <a:lnTo>
                        <a:pt x="3618" y="597"/>
                      </a:lnTo>
                      <a:lnTo>
                        <a:pt x="3625" y="591"/>
                      </a:lnTo>
                      <a:lnTo>
                        <a:pt x="3633" y="584"/>
                      </a:lnTo>
                      <a:lnTo>
                        <a:pt x="3639" y="578"/>
                      </a:lnTo>
                      <a:lnTo>
                        <a:pt x="3646" y="571"/>
                      </a:lnTo>
                      <a:lnTo>
                        <a:pt x="3653" y="564"/>
                      </a:lnTo>
                      <a:lnTo>
                        <a:pt x="3658" y="557"/>
                      </a:lnTo>
                      <a:lnTo>
                        <a:pt x="3668" y="541"/>
                      </a:lnTo>
                      <a:lnTo>
                        <a:pt x="3676" y="526"/>
                      </a:lnTo>
                      <a:lnTo>
                        <a:pt x="3682" y="508"/>
                      </a:lnTo>
                      <a:lnTo>
                        <a:pt x="3687" y="491"/>
                      </a:lnTo>
                      <a:lnTo>
                        <a:pt x="3690" y="472"/>
                      </a:lnTo>
                      <a:lnTo>
                        <a:pt x="3691" y="454"/>
                      </a:lnTo>
                      <a:lnTo>
                        <a:pt x="3690" y="437"/>
                      </a:lnTo>
                      <a:lnTo>
                        <a:pt x="3688" y="422"/>
                      </a:lnTo>
                      <a:lnTo>
                        <a:pt x="3684" y="407"/>
                      </a:lnTo>
                      <a:lnTo>
                        <a:pt x="3680" y="393"/>
                      </a:lnTo>
                      <a:lnTo>
                        <a:pt x="3675" y="380"/>
                      </a:lnTo>
                      <a:lnTo>
                        <a:pt x="3668" y="367"/>
                      </a:lnTo>
                      <a:lnTo>
                        <a:pt x="3660" y="355"/>
                      </a:lnTo>
                      <a:lnTo>
                        <a:pt x="3651" y="344"/>
                      </a:lnTo>
                      <a:lnTo>
                        <a:pt x="3640" y="332"/>
                      </a:lnTo>
                      <a:lnTo>
                        <a:pt x="3629" y="322"/>
                      </a:lnTo>
                      <a:lnTo>
                        <a:pt x="3616" y="313"/>
                      </a:lnTo>
                      <a:lnTo>
                        <a:pt x="3601" y="303"/>
                      </a:lnTo>
                      <a:lnTo>
                        <a:pt x="3586" y="294"/>
                      </a:lnTo>
                      <a:lnTo>
                        <a:pt x="3568" y="286"/>
                      </a:lnTo>
                      <a:lnTo>
                        <a:pt x="3550" y="278"/>
                      </a:lnTo>
                      <a:lnTo>
                        <a:pt x="3530" y="270"/>
                      </a:lnTo>
                      <a:lnTo>
                        <a:pt x="3502" y="258"/>
                      </a:lnTo>
                      <a:lnTo>
                        <a:pt x="3477" y="247"/>
                      </a:lnTo>
                      <a:lnTo>
                        <a:pt x="3467" y="242"/>
                      </a:lnTo>
                      <a:lnTo>
                        <a:pt x="3457" y="236"/>
                      </a:lnTo>
                      <a:lnTo>
                        <a:pt x="3448" y="230"/>
                      </a:lnTo>
                      <a:lnTo>
                        <a:pt x="3441" y="224"/>
                      </a:lnTo>
                      <a:lnTo>
                        <a:pt x="3434" y="219"/>
                      </a:lnTo>
                      <a:lnTo>
                        <a:pt x="3428" y="213"/>
                      </a:lnTo>
                      <a:lnTo>
                        <a:pt x="3423" y="206"/>
                      </a:lnTo>
                      <a:lnTo>
                        <a:pt x="3419" y="200"/>
                      </a:lnTo>
                      <a:lnTo>
                        <a:pt x="3416" y="192"/>
                      </a:lnTo>
                      <a:lnTo>
                        <a:pt x="3414" y="184"/>
                      </a:lnTo>
                      <a:lnTo>
                        <a:pt x="3412" y="177"/>
                      </a:lnTo>
                      <a:lnTo>
                        <a:pt x="3412" y="168"/>
                      </a:lnTo>
                      <a:lnTo>
                        <a:pt x="3412" y="162"/>
                      </a:lnTo>
                      <a:lnTo>
                        <a:pt x="3413" y="154"/>
                      </a:lnTo>
                      <a:lnTo>
                        <a:pt x="3415" y="147"/>
                      </a:lnTo>
                      <a:lnTo>
                        <a:pt x="3418" y="141"/>
                      </a:lnTo>
                      <a:lnTo>
                        <a:pt x="3421" y="135"/>
                      </a:lnTo>
                      <a:lnTo>
                        <a:pt x="3426" y="129"/>
                      </a:lnTo>
                      <a:lnTo>
                        <a:pt x="3431" y="122"/>
                      </a:lnTo>
                      <a:lnTo>
                        <a:pt x="3437" y="117"/>
                      </a:lnTo>
                      <a:lnTo>
                        <a:pt x="3443" y="112"/>
                      </a:lnTo>
                      <a:lnTo>
                        <a:pt x="3450" y="107"/>
                      </a:lnTo>
                      <a:lnTo>
                        <a:pt x="3459" y="103"/>
                      </a:lnTo>
                      <a:lnTo>
                        <a:pt x="3469" y="100"/>
                      </a:lnTo>
                      <a:lnTo>
                        <a:pt x="3479" y="97"/>
                      </a:lnTo>
                      <a:lnTo>
                        <a:pt x="3489" y="95"/>
                      </a:lnTo>
                      <a:lnTo>
                        <a:pt x="3502" y="94"/>
                      </a:lnTo>
                      <a:lnTo>
                        <a:pt x="3515" y="94"/>
                      </a:lnTo>
                      <a:lnTo>
                        <a:pt x="3535" y="94"/>
                      </a:lnTo>
                      <a:lnTo>
                        <a:pt x="3555" y="96"/>
                      </a:lnTo>
                      <a:lnTo>
                        <a:pt x="3573" y="100"/>
                      </a:lnTo>
                      <a:lnTo>
                        <a:pt x="3590" y="104"/>
                      </a:lnTo>
                      <a:lnTo>
                        <a:pt x="3604" y="108"/>
                      </a:lnTo>
                      <a:lnTo>
                        <a:pt x="3618" y="113"/>
                      </a:lnTo>
                      <a:lnTo>
                        <a:pt x="3629" y="118"/>
                      </a:lnTo>
                      <a:lnTo>
                        <a:pt x="3638" y="122"/>
                      </a:lnTo>
                      <a:lnTo>
                        <a:pt x="3666" y="31"/>
                      </a:lnTo>
                      <a:lnTo>
                        <a:pt x="3653" y="25"/>
                      </a:lnTo>
                      <a:lnTo>
                        <a:pt x="3638" y="20"/>
                      </a:lnTo>
                      <a:lnTo>
                        <a:pt x="3622" y="14"/>
                      </a:lnTo>
                      <a:lnTo>
                        <a:pt x="3604" y="9"/>
                      </a:lnTo>
                      <a:lnTo>
                        <a:pt x="3585" y="6"/>
                      </a:lnTo>
                      <a:lnTo>
                        <a:pt x="3564" y="3"/>
                      </a:lnTo>
                      <a:lnTo>
                        <a:pt x="3542" y="1"/>
                      </a:lnTo>
                      <a:lnTo>
                        <a:pt x="3517" y="0"/>
                      </a:lnTo>
                      <a:lnTo>
                        <a:pt x="3492" y="1"/>
                      </a:lnTo>
                      <a:lnTo>
                        <a:pt x="3469" y="4"/>
                      </a:lnTo>
                      <a:lnTo>
                        <a:pt x="3447" y="8"/>
                      </a:lnTo>
                      <a:lnTo>
                        <a:pt x="3426" y="14"/>
                      </a:lnTo>
                      <a:lnTo>
                        <a:pt x="3406" y="22"/>
                      </a:lnTo>
                      <a:lnTo>
                        <a:pt x="3389" y="30"/>
                      </a:lnTo>
                      <a:lnTo>
                        <a:pt x="3372" y="40"/>
                      </a:lnTo>
                      <a:lnTo>
                        <a:pt x="3357" y="51"/>
                      </a:lnTo>
                      <a:lnTo>
                        <a:pt x="3343" y="64"/>
                      </a:lnTo>
                      <a:lnTo>
                        <a:pt x="3331" y="77"/>
                      </a:lnTo>
                      <a:lnTo>
                        <a:pt x="3322" y="93"/>
                      </a:lnTo>
                      <a:lnTo>
                        <a:pt x="3312" y="108"/>
                      </a:lnTo>
                      <a:lnTo>
                        <a:pt x="3306" y="124"/>
                      </a:lnTo>
                      <a:lnTo>
                        <a:pt x="3301" y="142"/>
                      </a:lnTo>
                      <a:lnTo>
                        <a:pt x="3298" y="159"/>
                      </a:lnTo>
                      <a:lnTo>
                        <a:pt x="3297" y="179"/>
                      </a:lnTo>
                      <a:lnTo>
                        <a:pt x="3298" y="194"/>
                      </a:lnTo>
                      <a:lnTo>
                        <a:pt x="3300" y="211"/>
                      </a:lnTo>
                      <a:lnTo>
                        <a:pt x="3304" y="225"/>
                      </a:lnTo>
                      <a:lnTo>
                        <a:pt x="3309" y="240"/>
                      </a:lnTo>
                      <a:lnTo>
                        <a:pt x="3316" y="253"/>
                      </a:lnTo>
                      <a:lnTo>
                        <a:pt x="3324" y="265"/>
                      </a:lnTo>
                      <a:lnTo>
                        <a:pt x="3333" y="277"/>
                      </a:lnTo>
                      <a:lnTo>
                        <a:pt x="3343" y="288"/>
                      </a:lnTo>
                      <a:lnTo>
                        <a:pt x="3355" y="299"/>
                      </a:lnTo>
                      <a:lnTo>
                        <a:pt x="3367" y="310"/>
                      </a:lnTo>
                      <a:lnTo>
                        <a:pt x="3381" y="319"/>
                      </a:lnTo>
                      <a:lnTo>
                        <a:pt x="3396" y="328"/>
                      </a:lnTo>
                      <a:lnTo>
                        <a:pt x="3412" y="336"/>
                      </a:lnTo>
                      <a:lnTo>
                        <a:pt x="3429" y="345"/>
                      </a:lnTo>
                      <a:lnTo>
                        <a:pt x="3447" y="352"/>
                      </a:lnTo>
                      <a:lnTo>
                        <a:pt x="3466" y="359"/>
                      </a:lnTo>
                      <a:lnTo>
                        <a:pt x="3492" y="369"/>
                      </a:lnTo>
                      <a:lnTo>
                        <a:pt x="3516" y="381"/>
                      </a:lnTo>
                      <a:lnTo>
                        <a:pt x="3525" y="386"/>
                      </a:lnTo>
                      <a:lnTo>
                        <a:pt x="3534" y="392"/>
                      </a:lnTo>
                      <a:lnTo>
                        <a:pt x="3543" y="397"/>
                      </a:lnTo>
                      <a:lnTo>
                        <a:pt x="3550" y="403"/>
                      </a:lnTo>
                      <a:lnTo>
                        <a:pt x="3556" y="409"/>
                      </a:lnTo>
                      <a:lnTo>
                        <a:pt x="3561" y="417"/>
                      </a:lnTo>
                      <a:lnTo>
                        <a:pt x="3565" y="423"/>
                      </a:lnTo>
                      <a:lnTo>
                        <a:pt x="3569" y="430"/>
                      </a:lnTo>
                      <a:lnTo>
                        <a:pt x="3571" y="437"/>
                      </a:lnTo>
                      <a:lnTo>
                        <a:pt x="3573" y="445"/>
                      </a:lnTo>
                      <a:lnTo>
                        <a:pt x="3575" y="454"/>
                      </a:lnTo>
                      <a:lnTo>
                        <a:pt x="3576" y="462"/>
                      </a:lnTo>
                      <a:lnTo>
                        <a:pt x="3575" y="471"/>
                      </a:lnTo>
                      <a:lnTo>
                        <a:pt x="3573" y="480"/>
                      </a:lnTo>
                      <a:lnTo>
                        <a:pt x="3571" y="489"/>
                      </a:lnTo>
                      <a:lnTo>
                        <a:pt x="3567" y="497"/>
                      </a:lnTo>
                      <a:lnTo>
                        <a:pt x="3563" y="504"/>
                      </a:lnTo>
                      <a:lnTo>
                        <a:pt x="3558" y="511"/>
                      </a:lnTo>
                      <a:lnTo>
                        <a:pt x="3553" y="517"/>
                      </a:lnTo>
                      <a:lnTo>
                        <a:pt x="3546" y="524"/>
                      </a:lnTo>
                      <a:lnTo>
                        <a:pt x="3539" y="529"/>
                      </a:lnTo>
                      <a:lnTo>
                        <a:pt x="3530" y="533"/>
                      </a:lnTo>
                      <a:lnTo>
                        <a:pt x="3521" y="537"/>
                      </a:lnTo>
                      <a:lnTo>
                        <a:pt x="3511" y="540"/>
                      </a:lnTo>
                      <a:lnTo>
                        <a:pt x="3500" y="543"/>
                      </a:lnTo>
                      <a:lnTo>
                        <a:pt x="3488" y="545"/>
                      </a:lnTo>
                      <a:lnTo>
                        <a:pt x="3476" y="546"/>
                      </a:lnTo>
                      <a:lnTo>
                        <a:pt x="3463" y="546"/>
                      </a:lnTo>
                      <a:lnTo>
                        <a:pt x="3441" y="546"/>
                      </a:lnTo>
                      <a:lnTo>
                        <a:pt x="3420" y="543"/>
                      </a:lnTo>
                      <a:lnTo>
                        <a:pt x="3400" y="540"/>
                      </a:lnTo>
                      <a:lnTo>
                        <a:pt x="3379" y="535"/>
                      </a:lnTo>
                      <a:lnTo>
                        <a:pt x="3361" y="529"/>
                      </a:lnTo>
                      <a:lnTo>
                        <a:pt x="3343" y="523"/>
                      </a:lnTo>
                      <a:lnTo>
                        <a:pt x="3327" y="514"/>
                      </a:lnTo>
                      <a:lnTo>
                        <a:pt x="3312" y="507"/>
                      </a:lnTo>
                      <a:lnTo>
                        <a:pt x="3288" y="601"/>
                      </a:lnTo>
                      <a:close/>
                      <a:moveTo>
                        <a:pt x="3188" y="263"/>
                      </a:moveTo>
                      <a:lnTo>
                        <a:pt x="2955" y="263"/>
                      </a:lnTo>
                      <a:lnTo>
                        <a:pt x="2955" y="104"/>
                      </a:lnTo>
                      <a:lnTo>
                        <a:pt x="3202" y="104"/>
                      </a:lnTo>
                      <a:lnTo>
                        <a:pt x="3202" y="10"/>
                      </a:lnTo>
                      <a:lnTo>
                        <a:pt x="2841" y="10"/>
                      </a:lnTo>
                      <a:lnTo>
                        <a:pt x="2841" y="631"/>
                      </a:lnTo>
                      <a:lnTo>
                        <a:pt x="3216" y="631"/>
                      </a:lnTo>
                      <a:lnTo>
                        <a:pt x="3216" y="537"/>
                      </a:lnTo>
                      <a:lnTo>
                        <a:pt x="2955" y="537"/>
                      </a:lnTo>
                      <a:lnTo>
                        <a:pt x="2955" y="355"/>
                      </a:lnTo>
                      <a:lnTo>
                        <a:pt x="3188" y="355"/>
                      </a:lnTo>
                      <a:lnTo>
                        <a:pt x="3188" y="263"/>
                      </a:lnTo>
                      <a:close/>
                      <a:moveTo>
                        <a:pt x="2727" y="523"/>
                      </a:moveTo>
                      <a:lnTo>
                        <a:pt x="2714" y="528"/>
                      </a:lnTo>
                      <a:lnTo>
                        <a:pt x="2701" y="532"/>
                      </a:lnTo>
                      <a:lnTo>
                        <a:pt x="2687" y="536"/>
                      </a:lnTo>
                      <a:lnTo>
                        <a:pt x="2671" y="539"/>
                      </a:lnTo>
                      <a:lnTo>
                        <a:pt x="2655" y="542"/>
                      </a:lnTo>
                      <a:lnTo>
                        <a:pt x="2637" y="544"/>
                      </a:lnTo>
                      <a:lnTo>
                        <a:pt x="2621" y="545"/>
                      </a:lnTo>
                      <a:lnTo>
                        <a:pt x="2604" y="545"/>
                      </a:lnTo>
                      <a:lnTo>
                        <a:pt x="2590" y="545"/>
                      </a:lnTo>
                      <a:lnTo>
                        <a:pt x="2579" y="544"/>
                      </a:lnTo>
                      <a:lnTo>
                        <a:pt x="2567" y="543"/>
                      </a:lnTo>
                      <a:lnTo>
                        <a:pt x="2555" y="541"/>
                      </a:lnTo>
                      <a:lnTo>
                        <a:pt x="2544" y="539"/>
                      </a:lnTo>
                      <a:lnTo>
                        <a:pt x="2533" y="537"/>
                      </a:lnTo>
                      <a:lnTo>
                        <a:pt x="2522" y="534"/>
                      </a:lnTo>
                      <a:lnTo>
                        <a:pt x="2512" y="530"/>
                      </a:lnTo>
                      <a:lnTo>
                        <a:pt x="2502" y="526"/>
                      </a:lnTo>
                      <a:lnTo>
                        <a:pt x="2493" y="522"/>
                      </a:lnTo>
                      <a:lnTo>
                        <a:pt x="2483" y="516"/>
                      </a:lnTo>
                      <a:lnTo>
                        <a:pt x="2475" y="511"/>
                      </a:lnTo>
                      <a:lnTo>
                        <a:pt x="2467" y="505"/>
                      </a:lnTo>
                      <a:lnTo>
                        <a:pt x="2459" y="499"/>
                      </a:lnTo>
                      <a:lnTo>
                        <a:pt x="2451" y="492"/>
                      </a:lnTo>
                      <a:lnTo>
                        <a:pt x="2444" y="486"/>
                      </a:lnTo>
                      <a:lnTo>
                        <a:pt x="2437" y="477"/>
                      </a:lnTo>
                      <a:lnTo>
                        <a:pt x="2431" y="470"/>
                      </a:lnTo>
                      <a:lnTo>
                        <a:pt x="2426" y="462"/>
                      </a:lnTo>
                      <a:lnTo>
                        <a:pt x="2420" y="453"/>
                      </a:lnTo>
                      <a:lnTo>
                        <a:pt x="2414" y="443"/>
                      </a:lnTo>
                      <a:lnTo>
                        <a:pt x="2410" y="434"/>
                      </a:lnTo>
                      <a:lnTo>
                        <a:pt x="2406" y="425"/>
                      </a:lnTo>
                      <a:lnTo>
                        <a:pt x="2402" y="415"/>
                      </a:lnTo>
                      <a:lnTo>
                        <a:pt x="2396" y="393"/>
                      </a:lnTo>
                      <a:lnTo>
                        <a:pt x="2391" y="371"/>
                      </a:lnTo>
                      <a:lnTo>
                        <a:pt x="2389" y="347"/>
                      </a:lnTo>
                      <a:lnTo>
                        <a:pt x="2388" y="322"/>
                      </a:lnTo>
                      <a:lnTo>
                        <a:pt x="2388" y="309"/>
                      </a:lnTo>
                      <a:lnTo>
                        <a:pt x="2389" y="295"/>
                      </a:lnTo>
                      <a:lnTo>
                        <a:pt x="2390" y="282"/>
                      </a:lnTo>
                      <a:lnTo>
                        <a:pt x="2392" y="270"/>
                      </a:lnTo>
                      <a:lnTo>
                        <a:pt x="2394" y="257"/>
                      </a:lnTo>
                      <a:lnTo>
                        <a:pt x="2397" y="246"/>
                      </a:lnTo>
                      <a:lnTo>
                        <a:pt x="2400" y="235"/>
                      </a:lnTo>
                      <a:lnTo>
                        <a:pt x="2403" y="223"/>
                      </a:lnTo>
                      <a:lnTo>
                        <a:pt x="2408" y="213"/>
                      </a:lnTo>
                      <a:lnTo>
                        <a:pt x="2412" y="203"/>
                      </a:lnTo>
                      <a:lnTo>
                        <a:pt x="2418" y="193"/>
                      </a:lnTo>
                      <a:lnTo>
                        <a:pt x="2423" y="184"/>
                      </a:lnTo>
                      <a:lnTo>
                        <a:pt x="2429" y="176"/>
                      </a:lnTo>
                      <a:lnTo>
                        <a:pt x="2435" y="168"/>
                      </a:lnTo>
                      <a:lnTo>
                        <a:pt x="2441" y="159"/>
                      </a:lnTo>
                      <a:lnTo>
                        <a:pt x="2448" y="152"/>
                      </a:lnTo>
                      <a:lnTo>
                        <a:pt x="2457" y="145"/>
                      </a:lnTo>
                      <a:lnTo>
                        <a:pt x="2464" y="139"/>
                      </a:lnTo>
                      <a:lnTo>
                        <a:pt x="2472" y="133"/>
                      </a:lnTo>
                      <a:lnTo>
                        <a:pt x="2480" y="127"/>
                      </a:lnTo>
                      <a:lnTo>
                        <a:pt x="2489" y="121"/>
                      </a:lnTo>
                      <a:lnTo>
                        <a:pt x="2499" y="117"/>
                      </a:lnTo>
                      <a:lnTo>
                        <a:pt x="2508" y="112"/>
                      </a:lnTo>
                      <a:lnTo>
                        <a:pt x="2517" y="109"/>
                      </a:lnTo>
                      <a:lnTo>
                        <a:pt x="2538" y="102"/>
                      </a:lnTo>
                      <a:lnTo>
                        <a:pt x="2559" y="98"/>
                      </a:lnTo>
                      <a:lnTo>
                        <a:pt x="2582" y="95"/>
                      </a:lnTo>
                      <a:lnTo>
                        <a:pt x="2605" y="94"/>
                      </a:lnTo>
                      <a:lnTo>
                        <a:pt x="2623" y="95"/>
                      </a:lnTo>
                      <a:lnTo>
                        <a:pt x="2641" y="96"/>
                      </a:lnTo>
                      <a:lnTo>
                        <a:pt x="2658" y="98"/>
                      </a:lnTo>
                      <a:lnTo>
                        <a:pt x="2673" y="101"/>
                      </a:lnTo>
                      <a:lnTo>
                        <a:pt x="2688" y="105"/>
                      </a:lnTo>
                      <a:lnTo>
                        <a:pt x="2701" y="109"/>
                      </a:lnTo>
                      <a:lnTo>
                        <a:pt x="2714" y="113"/>
                      </a:lnTo>
                      <a:lnTo>
                        <a:pt x="2726" y="118"/>
                      </a:lnTo>
                      <a:lnTo>
                        <a:pt x="2750" y="28"/>
                      </a:lnTo>
                      <a:lnTo>
                        <a:pt x="2740" y="24"/>
                      </a:lnTo>
                      <a:lnTo>
                        <a:pt x="2728" y="19"/>
                      </a:lnTo>
                      <a:lnTo>
                        <a:pt x="2712" y="13"/>
                      </a:lnTo>
                      <a:lnTo>
                        <a:pt x="2695" y="9"/>
                      </a:lnTo>
                      <a:lnTo>
                        <a:pt x="2674" y="6"/>
                      </a:lnTo>
                      <a:lnTo>
                        <a:pt x="2652" y="3"/>
                      </a:lnTo>
                      <a:lnTo>
                        <a:pt x="2627" y="1"/>
                      </a:lnTo>
                      <a:lnTo>
                        <a:pt x="2600" y="0"/>
                      </a:lnTo>
                      <a:lnTo>
                        <a:pt x="2583" y="1"/>
                      </a:lnTo>
                      <a:lnTo>
                        <a:pt x="2566" y="2"/>
                      </a:lnTo>
                      <a:lnTo>
                        <a:pt x="2548" y="4"/>
                      </a:lnTo>
                      <a:lnTo>
                        <a:pt x="2532" y="6"/>
                      </a:lnTo>
                      <a:lnTo>
                        <a:pt x="2515" y="9"/>
                      </a:lnTo>
                      <a:lnTo>
                        <a:pt x="2499" y="13"/>
                      </a:lnTo>
                      <a:lnTo>
                        <a:pt x="2483" y="17"/>
                      </a:lnTo>
                      <a:lnTo>
                        <a:pt x="2468" y="23"/>
                      </a:lnTo>
                      <a:lnTo>
                        <a:pt x="2454" y="29"/>
                      </a:lnTo>
                      <a:lnTo>
                        <a:pt x="2439" y="35"/>
                      </a:lnTo>
                      <a:lnTo>
                        <a:pt x="2426" y="42"/>
                      </a:lnTo>
                      <a:lnTo>
                        <a:pt x="2411" y="50"/>
                      </a:lnTo>
                      <a:lnTo>
                        <a:pt x="2399" y="59"/>
                      </a:lnTo>
                      <a:lnTo>
                        <a:pt x="2387" y="68"/>
                      </a:lnTo>
                      <a:lnTo>
                        <a:pt x="2374" y="77"/>
                      </a:lnTo>
                      <a:lnTo>
                        <a:pt x="2363" y="87"/>
                      </a:lnTo>
                      <a:lnTo>
                        <a:pt x="2352" y="99"/>
                      </a:lnTo>
                      <a:lnTo>
                        <a:pt x="2342" y="110"/>
                      </a:lnTo>
                      <a:lnTo>
                        <a:pt x="2332" y="122"/>
                      </a:lnTo>
                      <a:lnTo>
                        <a:pt x="2323" y="135"/>
                      </a:lnTo>
                      <a:lnTo>
                        <a:pt x="2315" y="148"/>
                      </a:lnTo>
                      <a:lnTo>
                        <a:pt x="2307" y="162"/>
                      </a:lnTo>
                      <a:lnTo>
                        <a:pt x="2300" y="176"/>
                      </a:lnTo>
                      <a:lnTo>
                        <a:pt x="2293" y="190"/>
                      </a:lnTo>
                      <a:lnTo>
                        <a:pt x="2288" y="206"/>
                      </a:lnTo>
                      <a:lnTo>
                        <a:pt x="2283" y="222"/>
                      </a:lnTo>
                      <a:lnTo>
                        <a:pt x="2278" y="239"/>
                      </a:lnTo>
                      <a:lnTo>
                        <a:pt x="2275" y="255"/>
                      </a:lnTo>
                      <a:lnTo>
                        <a:pt x="2272" y="273"/>
                      </a:lnTo>
                      <a:lnTo>
                        <a:pt x="2270" y="290"/>
                      </a:lnTo>
                      <a:lnTo>
                        <a:pt x="2269" y="309"/>
                      </a:lnTo>
                      <a:lnTo>
                        <a:pt x="2269" y="328"/>
                      </a:lnTo>
                      <a:lnTo>
                        <a:pt x="2269" y="346"/>
                      </a:lnTo>
                      <a:lnTo>
                        <a:pt x="2270" y="362"/>
                      </a:lnTo>
                      <a:lnTo>
                        <a:pt x="2272" y="380"/>
                      </a:lnTo>
                      <a:lnTo>
                        <a:pt x="2274" y="395"/>
                      </a:lnTo>
                      <a:lnTo>
                        <a:pt x="2277" y="412"/>
                      </a:lnTo>
                      <a:lnTo>
                        <a:pt x="2281" y="427"/>
                      </a:lnTo>
                      <a:lnTo>
                        <a:pt x="2285" y="441"/>
                      </a:lnTo>
                      <a:lnTo>
                        <a:pt x="2290" y="457"/>
                      </a:lnTo>
                      <a:lnTo>
                        <a:pt x="2295" y="470"/>
                      </a:lnTo>
                      <a:lnTo>
                        <a:pt x="2302" y="484"/>
                      </a:lnTo>
                      <a:lnTo>
                        <a:pt x="2309" y="497"/>
                      </a:lnTo>
                      <a:lnTo>
                        <a:pt x="2317" y="509"/>
                      </a:lnTo>
                      <a:lnTo>
                        <a:pt x="2325" y="522"/>
                      </a:lnTo>
                      <a:lnTo>
                        <a:pt x="2333" y="534"/>
                      </a:lnTo>
                      <a:lnTo>
                        <a:pt x="2343" y="544"/>
                      </a:lnTo>
                      <a:lnTo>
                        <a:pt x="2353" y="555"/>
                      </a:lnTo>
                      <a:lnTo>
                        <a:pt x="2363" y="565"/>
                      </a:lnTo>
                      <a:lnTo>
                        <a:pt x="2374" y="574"/>
                      </a:lnTo>
                      <a:lnTo>
                        <a:pt x="2386" y="583"/>
                      </a:lnTo>
                      <a:lnTo>
                        <a:pt x="2398" y="592"/>
                      </a:lnTo>
                      <a:lnTo>
                        <a:pt x="2411" y="599"/>
                      </a:lnTo>
                      <a:lnTo>
                        <a:pt x="2424" y="606"/>
                      </a:lnTo>
                      <a:lnTo>
                        <a:pt x="2438" y="612"/>
                      </a:lnTo>
                      <a:lnTo>
                        <a:pt x="2452" y="618"/>
                      </a:lnTo>
                      <a:lnTo>
                        <a:pt x="2467" y="623"/>
                      </a:lnTo>
                      <a:lnTo>
                        <a:pt x="2482" y="628"/>
                      </a:lnTo>
                      <a:lnTo>
                        <a:pt x="2499" y="632"/>
                      </a:lnTo>
                      <a:lnTo>
                        <a:pt x="2515" y="635"/>
                      </a:lnTo>
                      <a:lnTo>
                        <a:pt x="2532" y="637"/>
                      </a:lnTo>
                      <a:lnTo>
                        <a:pt x="2549" y="639"/>
                      </a:lnTo>
                      <a:lnTo>
                        <a:pt x="2567" y="640"/>
                      </a:lnTo>
                      <a:lnTo>
                        <a:pt x="2585" y="641"/>
                      </a:lnTo>
                      <a:lnTo>
                        <a:pt x="2612" y="640"/>
                      </a:lnTo>
                      <a:lnTo>
                        <a:pt x="2637" y="638"/>
                      </a:lnTo>
                      <a:lnTo>
                        <a:pt x="2661" y="635"/>
                      </a:lnTo>
                      <a:lnTo>
                        <a:pt x="2684" y="632"/>
                      </a:lnTo>
                      <a:lnTo>
                        <a:pt x="2702" y="628"/>
                      </a:lnTo>
                      <a:lnTo>
                        <a:pt x="2720" y="622"/>
                      </a:lnTo>
                      <a:lnTo>
                        <a:pt x="2734" y="617"/>
                      </a:lnTo>
                      <a:lnTo>
                        <a:pt x="2745" y="612"/>
                      </a:lnTo>
                      <a:lnTo>
                        <a:pt x="2727" y="523"/>
                      </a:lnTo>
                      <a:close/>
                      <a:moveTo>
                        <a:pt x="2058" y="10"/>
                      </a:moveTo>
                      <a:lnTo>
                        <a:pt x="2058" y="631"/>
                      </a:lnTo>
                      <a:lnTo>
                        <a:pt x="2171" y="631"/>
                      </a:lnTo>
                      <a:lnTo>
                        <a:pt x="2171" y="10"/>
                      </a:lnTo>
                      <a:lnTo>
                        <a:pt x="2058" y="10"/>
                      </a:lnTo>
                      <a:close/>
                      <a:moveTo>
                        <a:pt x="1776" y="631"/>
                      </a:moveTo>
                      <a:lnTo>
                        <a:pt x="1991" y="10"/>
                      </a:lnTo>
                      <a:lnTo>
                        <a:pt x="1871" y="10"/>
                      </a:lnTo>
                      <a:lnTo>
                        <a:pt x="1780" y="294"/>
                      </a:lnTo>
                      <a:lnTo>
                        <a:pt x="1771" y="322"/>
                      </a:lnTo>
                      <a:lnTo>
                        <a:pt x="1762" y="351"/>
                      </a:lnTo>
                      <a:lnTo>
                        <a:pt x="1754" y="379"/>
                      </a:lnTo>
                      <a:lnTo>
                        <a:pt x="1746" y="407"/>
                      </a:lnTo>
                      <a:lnTo>
                        <a:pt x="1738" y="435"/>
                      </a:lnTo>
                      <a:lnTo>
                        <a:pt x="1730" y="463"/>
                      </a:lnTo>
                      <a:lnTo>
                        <a:pt x="1724" y="491"/>
                      </a:lnTo>
                      <a:lnTo>
                        <a:pt x="1717" y="518"/>
                      </a:lnTo>
                      <a:lnTo>
                        <a:pt x="1715" y="518"/>
                      </a:lnTo>
                      <a:lnTo>
                        <a:pt x="1709" y="491"/>
                      </a:lnTo>
                      <a:lnTo>
                        <a:pt x="1702" y="462"/>
                      </a:lnTo>
                      <a:lnTo>
                        <a:pt x="1695" y="434"/>
                      </a:lnTo>
                      <a:lnTo>
                        <a:pt x="1688" y="406"/>
                      </a:lnTo>
                      <a:lnTo>
                        <a:pt x="1680" y="379"/>
                      </a:lnTo>
                      <a:lnTo>
                        <a:pt x="1672" y="350"/>
                      </a:lnTo>
                      <a:lnTo>
                        <a:pt x="1663" y="321"/>
                      </a:lnTo>
                      <a:lnTo>
                        <a:pt x="1654" y="292"/>
                      </a:lnTo>
                      <a:lnTo>
                        <a:pt x="1570" y="10"/>
                      </a:lnTo>
                      <a:lnTo>
                        <a:pt x="1447" y="10"/>
                      </a:lnTo>
                      <a:lnTo>
                        <a:pt x="1647" y="631"/>
                      </a:lnTo>
                      <a:lnTo>
                        <a:pt x="1776" y="631"/>
                      </a:lnTo>
                      <a:close/>
                      <a:moveTo>
                        <a:pt x="1090" y="97"/>
                      </a:moveTo>
                      <a:lnTo>
                        <a:pt x="1101" y="95"/>
                      </a:lnTo>
                      <a:lnTo>
                        <a:pt x="1117" y="93"/>
                      </a:lnTo>
                      <a:lnTo>
                        <a:pt x="1136" y="92"/>
                      </a:lnTo>
                      <a:lnTo>
                        <a:pt x="1161" y="91"/>
                      </a:lnTo>
                      <a:lnTo>
                        <a:pt x="1174" y="92"/>
                      </a:lnTo>
                      <a:lnTo>
                        <a:pt x="1187" y="93"/>
                      </a:lnTo>
                      <a:lnTo>
                        <a:pt x="1199" y="95"/>
                      </a:lnTo>
                      <a:lnTo>
                        <a:pt x="1210" y="97"/>
                      </a:lnTo>
                      <a:lnTo>
                        <a:pt x="1222" y="100"/>
                      </a:lnTo>
                      <a:lnTo>
                        <a:pt x="1231" y="105"/>
                      </a:lnTo>
                      <a:lnTo>
                        <a:pt x="1240" y="109"/>
                      </a:lnTo>
                      <a:lnTo>
                        <a:pt x="1248" y="115"/>
                      </a:lnTo>
                      <a:lnTo>
                        <a:pt x="1256" y="121"/>
                      </a:lnTo>
                      <a:lnTo>
                        <a:pt x="1263" y="130"/>
                      </a:lnTo>
                      <a:lnTo>
                        <a:pt x="1268" y="137"/>
                      </a:lnTo>
                      <a:lnTo>
                        <a:pt x="1273" y="146"/>
                      </a:lnTo>
                      <a:lnTo>
                        <a:pt x="1277" y="156"/>
                      </a:lnTo>
                      <a:lnTo>
                        <a:pt x="1279" y="167"/>
                      </a:lnTo>
                      <a:lnTo>
                        <a:pt x="1281" y="178"/>
                      </a:lnTo>
                      <a:lnTo>
                        <a:pt x="1281" y="190"/>
                      </a:lnTo>
                      <a:lnTo>
                        <a:pt x="1281" y="202"/>
                      </a:lnTo>
                      <a:lnTo>
                        <a:pt x="1279" y="212"/>
                      </a:lnTo>
                      <a:lnTo>
                        <a:pt x="1277" y="222"/>
                      </a:lnTo>
                      <a:lnTo>
                        <a:pt x="1273" y="232"/>
                      </a:lnTo>
                      <a:lnTo>
                        <a:pt x="1268" y="242"/>
                      </a:lnTo>
                      <a:lnTo>
                        <a:pt x="1263" y="250"/>
                      </a:lnTo>
                      <a:lnTo>
                        <a:pt x="1255" y="257"/>
                      </a:lnTo>
                      <a:lnTo>
                        <a:pt x="1248" y="264"/>
                      </a:lnTo>
                      <a:lnTo>
                        <a:pt x="1240" y="271"/>
                      </a:lnTo>
                      <a:lnTo>
                        <a:pt x="1231" y="277"/>
                      </a:lnTo>
                      <a:lnTo>
                        <a:pt x="1221" y="281"/>
                      </a:lnTo>
                      <a:lnTo>
                        <a:pt x="1209" y="285"/>
                      </a:lnTo>
                      <a:lnTo>
                        <a:pt x="1197" y="288"/>
                      </a:lnTo>
                      <a:lnTo>
                        <a:pt x="1185" y="291"/>
                      </a:lnTo>
                      <a:lnTo>
                        <a:pt x="1171" y="292"/>
                      </a:lnTo>
                      <a:lnTo>
                        <a:pt x="1158" y="292"/>
                      </a:lnTo>
                      <a:lnTo>
                        <a:pt x="1090" y="292"/>
                      </a:lnTo>
                      <a:lnTo>
                        <a:pt x="1090" y="97"/>
                      </a:lnTo>
                      <a:close/>
                      <a:moveTo>
                        <a:pt x="978" y="631"/>
                      </a:moveTo>
                      <a:lnTo>
                        <a:pt x="1090" y="631"/>
                      </a:lnTo>
                      <a:lnTo>
                        <a:pt x="1090" y="375"/>
                      </a:lnTo>
                      <a:lnTo>
                        <a:pt x="1148" y="375"/>
                      </a:lnTo>
                      <a:lnTo>
                        <a:pt x="1159" y="377"/>
                      </a:lnTo>
                      <a:lnTo>
                        <a:pt x="1170" y="378"/>
                      </a:lnTo>
                      <a:lnTo>
                        <a:pt x="1180" y="380"/>
                      </a:lnTo>
                      <a:lnTo>
                        <a:pt x="1190" y="382"/>
                      </a:lnTo>
                      <a:lnTo>
                        <a:pt x="1198" y="385"/>
                      </a:lnTo>
                      <a:lnTo>
                        <a:pt x="1206" y="389"/>
                      </a:lnTo>
                      <a:lnTo>
                        <a:pt x="1213" y="394"/>
                      </a:lnTo>
                      <a:lnTo>
                        <a:pt x="1221" y="400"/>
                      </a:lnTo>
                      <a:lnTo>
                        <a:pt x="1227" y="407"/>
                      </a:lnTo>
                      <a:lnTo>
                        <a:pt x="1233" y="415"/>
                      </a:lnTo>
                      <a:lnTo>
                        <a:pt x="1238" y="424"/>
                      </a:lnTo>
                      <a:lnTo>
                        <a:pt x="1243" y="433"/>
                      </a:lnTo>
                      <a:lnTo>
                        <a:pt x="1247" y="444"/>
                      </a:lnTo>
                      <a:lnTo>
                        <a:pt x="1251" y="457"/>
                      </a:lnTo>
                      <a:lnTo>
                        <a:pt x="1255" y="470"/>
                      </a:lnTo>
                      <a:lnTo>
                        <a:pt x="1259" y="485"/>
                      </a:lnTo>
                      <a:lnTo>
                        <a:pt x="1272" y="537"/>
                      </a:lnTo>
                      <a:lnTo>
                        <a:pt x="1283" y="579"/>
                      </a:lnTo>
                      <a:lnTo>
                        <a:pt x="1288" y="597"/>
                      </a:lnTo>
                      <a:lnTo>
                        <a:pt x="1292" y="611"/>
                      </a:lnTo>
                      <a:lnTo>
                        <a:pt x="1297" y="622"/>
                      </a:lnTo>
                      <a:lnTo>
                        <a:pt x="1301" y="631"/>
                      </a:lnTo>
                      <a:lnTo>
                        <a:pt x="1417" y="631"/>
                      </a:lnTo>
                      <a:lnTo>
                        <a:pt x="1413" y="619"/>
                      </a:lnTo>
                      <a:lnTo>
                        <a:pt x="1406" y="605"/>
                      </a:lnTo>
                      <a:lnTo>
                        <a:pt x="1401" y="585"/>
                      </a:lnTo>
                      <a:lnTo>
                        <a:pt x="1395" y="565"/>
                      </a:lnTo>
                      <a:lnTo>
                        <a:pt x="1389" y="540"/>
                      </a:lnTo>
                      <a:lnTo>
                        <a:pt x="1382" y="514"/>
                      </a:lnTo>
                      <a:lnTo>
                        <a:pt x="1376" y="487"/>
                      </a:lnTo>
                      <a:lnTo>
                        <a:pt x="1368" y="458"/>
                      </a:lnTo>
                      <a:lnTo>
                        <a:pt x="1362" y="436"/>
                      </a:lnTo>
                      <a:lnTo>
                        <a:pt x="1354" y="416"/>
                      </a:lnTo>
                      <a:lnTo>
                        <a:pt x="1346" y="398"/>
                      </a:lnTo>
                      <a:lnTo>
                        <a:pt x="1336" y="382"/>
                      </a:lnTo>
                      <a:lnTo>
                        <a:pt x="1330" y="374"/>
                      </a:lnTo>
                      <a:lnTo>
                        <a:pt x="1324" y="367"/>
                      </a:lnTo>
                      <a:lnTo>
                        <a:pt x="1318" y="361"/>
                      </a:lnTo>
                      <a:lnTo>
                        <a:pt x="1312" y="355"/>
                      </a:lnTo>
                      <a:lnTo>
                        <a:pt x="1305" y="350"/>
                      </a:lnTo>
                      <a:lnTo>
                        <a:pt x="1298" y="346"/>
                      </a:lnTo>
                      <a:lnTo>
                        <a:pt x="1290" y="342"/>
                      </a:lnTo>
                      <a:lnTo>
                        <a:pt x="1282" y="337"/>
                      </a:lnTo>
                      <a:lnTo>
                        <a:pt x="1282" y="335"/>
                      </a:lnTo>
                      <a:lnTo>
                        <a:pt x="1292" y="330"/>
                      </a:lnTo>
                      <a:lnTo>
                        <a:pt x="1304" y="326"/>
                      </a:lnTo>
                      <a:lnTo>
                        <a:pt x="1314" y="320"/>
                      </a:lnTo>
                      <a:lnTo>
                        <a:pt x="1324" y="314"/>
                      </a:lnTo>
                      <a:lnTo>
                        <a:pt x="1334" y="306"/>
                      </a:lnTo>
                      <a:lnTo>
                        <a:pt x="1343" y="298"/>
                      </a:lnTo>
                      <a:lnTo>
                        <a:pt x="1352" y="289"/>
                      </a:lnTo>
                      <a:lnTo>
                        <a:pt x="1360" y="280"/>
                      </a:lnTo>
                      <a:lnTo>
                        <a:pt x="1367" y="270"/>
                      </a:lnTo>
                      <a:lnTo>
                        <a:pt x="1374" y="258"/>
                      </a:lnTo>
                      <a:lnTo>
                        <a:pt x="1380" y="247"/>
                      </a:lnTo>
                      <a:lnTo>
                        <a:pt x="1385" y="235"/>
                      </a:lnTo>
                      <a:lnTo>
                        <a:pt x="1389" y="222"/>
                      </a:lnTo>
                      <a:lnTo>
                        <a:pt x="1392" y="209"/>
                      </a:lnTo>
                      <a:lnTo>
                        <a:pt x="1394" y="194"/>
                      </a:lnTo>
                      <a:lnTo>
                        <a:pt x="1394" y="180"/>
                      </a:lnTo>
                      <a:lnTo>
                        <a:pt x="1393" y="160"/>
                      </a:lnTo>
                      <a:lnTo>
                        <a:pt x="1391" y="142"/>
                      </a:lnTo>
                      <a:lnTo>
                        <a:pt x="1386" y="124"/>
                      </a:lnTo>
                      <a:lnTo>
                        <a:pt x="1381" y="108"/>
                      </a:lnTo>
                      <a:lnTo>
                        <a:pt x="1373" y="94"/>
                      </a:lnTo>
                      <a:lnTo>
                        <a:pt x="1363" y="79"/>
                      </a:lnTo>
                      <a:lnTo>
                        <a:pt x="1353" y="67"/>
                      </a:lnTo>
                      <a:lnTo>
                        <a:pt x="1341" y="56"/>
                      </a:lnTo>
                      <a:lnTo>
                        <a:pt x="1333" y="49"/>
                      </a:lnTo>
                      <a:lnTo>
                        <a:pt x="1324" y="43"/>
                      </a:lnTo>
                      <a:lnTo>
                        <a:pt x="1315" y="38"/>
                      </a:lnTo>
                      <a:lnTo>
                        <a:pt x="1306" y="33"/>
                      </a:lnTo>
                      <a:lnTo>
                        <a:pt x="1296" y="28"/>
                      </a:lnTo>
                      <a:lnTo>
                        <a:pt x="1285" y="24"/>
                      </a:lnTo>
                      <a:lnTo>
                        <a:pt x="1275" y="21"/>
                      </a:lnTo>
                      <a:lnTo>
                        <a:pt x="1263" y="17"/>
                      </a:lnTo>
                      <a:lnTo>
                        <a:pt x="1238" y="12"/>
                      </a:lnTo>
                      <a:lnTo>
                        <a:pt x="1211" y="8"/>
                      </a:lnTo>
                      <a:lnTo>
                        <a:pt x="1181" y="6"/>
                      </a:lnTo>
                      <a:lnTo>
                        <a:pt x="1150" y="5"/>
                      </a:lnTo>
                      <a:lnTo>
                        <a:pt x="1125" y="5"/>
                      </a:lnTo>
                      <a:lnTo>
                        <a:pt x="1101" y="6"/>
                      </a:lnTo>
                      <a:lnTo>
                        <a:pt x="1078" y="7"/>
                      </a:lnTo>
                      <a:lnTo>
                        <a:pt x="1055" y="9"/>
                      </a:lnTo>
                      <a:lnTo>
                        <a:pt x="1034" y="11"/>
                      </a:lnTo>
                      <a:lnTo>
                        <a:pt x="1014" y="13"/>
                      </a:lnTo>
                      <a:lnTo>
                        <a:pt x="995" y="15"/>
                      </a:lnTo>
                      <a:lnTo>
                        <a:pt x="978" y="19"/>
                      </a:lnTo>
                      <a:lnTo>
                        <a:pt x="978" y="631"/>
                      </a:lnTo>
                      <a:close/>
                      <a:moveTo>
                        <a:pt x="852" y="263"/>
                      </a:moveTo>
                      <a:lnTo>
                        <a:pt x="617" y="263"/>
                      </a:lnTo>
                      <a:lnTo>
                        <a:pt x="617" y="104"/>
                      </a:lnTo>
                      <a:lnTo>
                        <a:pt x="865" y="104"/>
                      </a:lnTo>
                      <a:lnTo>
                        <a:pt x="865" y="10"/>
                      </a:lnTo>
                      <a:lnTo>
                        <a:pt x="504" y="10"/>
                      </a:lnTo>
                      <a:lnTo>
                        <a:pt x="504" y="631"/>
                      </a:lnTo>
                      <a:lnTo>
                        <a:pt x="879" y="631"/>
                      </a:lnTo>
                      <a:lnTo>
                        <a:pt x="879" y="537"/>
                      </a:lnTo>
                      <a:lnTo>
                        <a:pt x="617" y="537"/>
                      </a:lnTo>
                      <a:lnTo>
                        <a:pt x="617" y="355"/>
                      </a:lnTo>
                      <a:lnTo>
                        <a:pt x="852" y="355"/>
                      </a:lnTo>
                      <a:lnTo>
                        <a:pt x="852" y="263"/>
                      </a:lnTo>
                      <a:close/>
                      <a:moveTo>
                        <a:pt x="0" y="601"/>
                      </a:moveTo>
                      <a:lnTo>
                        <a:pt x="14" y="609"/>
                      </a:lnTo>
                      <a:lnTo>
                        <a:pt x="32" y="616"/>
                      </a:lnTo>
                      <a:lnTo>
                        <a:pt x="50" y="622"/>
                      </a:lnTo>
                      <a:lnTo>
                        <a:pt x="72" y="629"/>
                      </a:lnTo>
                      <a:lnTo>
                        <a:pt x="94" y="634"/>
                      </a:lnTo>
                      <a:lnTo>
                        <a:pt x="118" y="637"/>
                      </a:lnTo>
                      <a:lnTo>
                        <a:pt x="143" y="640"/>
                      </a:lnTo>
                      <a:lnTo>
                        <a:pt x="167" y="641"/>
                      </a:lnTo>
                      <a:lnTo>
                        <a:pt x="196" y="640"/>
                      </a:lnTo>
                      <a:lnTo>
                        <a:pt x="224" y="637"/>
                      </a:lnTo>
                      <a:lnTo>
                        <a:pt x="236" y="635"/>
                      </a:lnTo>
                      <a:lnTo>
                        <a:pt x="248" y="632"/>
                      </a:lnTo>
                      <a:lnTo>
                        <a:pt x="261" y="629"/>
                      </a:lnTo>
                      <a:lnTo>
                        <a:pt x="272" y="625"/>
                      </a:lnTo>
                      <a:lnTo>
                        <a:pt x="282" y="621"/>
                      </a:lnTo>
                      <a:lnTo>
                        <a:pt x="293" y="617"/>
                      </a:lnTo>
                      <a:lnTo>
                        <a:pt x="303" y="613"/>
                      </a:lnTo>
                      <a:lnTo>
                        <a:pt x="312" y="608"/>
                      </a:lnTo>
                      <a:lnTo>
                        <a:pt x="321" y="603"/>
                      </a:lnTo>
                      <a:lnTo>
                        <a:pt x="330" y="597"/>
                      </a:lnTo>
                      <a:lnTo>
                        <a:pt x="338" y="591"/>
                      </a:lnTo>
                      <a:lnTo>
                        <a:pt x="345" y="584"/>
                      </a:lnTo>
                      <a:lnTo>
                        <a:pt x="352" y="578"/>
                      </a:lnTo>
                      <a:lnTo>
                        <a:pt x="358" y="571"/>
                      </a:lnTo>
                      <a:lnTo>
                        <a:pt x="365" y="564"/>
                      </a:lnTo>
                      <a:lnTo>
                        <a:pt x="371" y="557"/>
                      </a:lnTo>
                      <a:lnTo>
                        <a:pt x="380" y="541"/>
                      </a:lnTo>
                      <a:lnTo>
                        <a:pt x="388" y="526"/>
                      </a:lnTo>
                      <a:lnTo>
                        <a:pt x="394" y="508"/>
                      </a:lnTo>
                      <a:lnTo>
                        <a:pt x="400" y="491"/>
                      </a:lnTo>
                      <a:lnTo>
                        <a:pt x="402" y="472"/>
                      </a:lnTo>
                      <a:lnTo>
                        <a:pt x="403" y="454"/>
                      </a:lnTo>
                      <a:lnTo>
                        <a:pt x="402" y="437"/>
                      </a:lnTo>
                      <a:lnTo>
                        <a:pt x="401" y="422"/>
                      </a:lnTo>
                      <a:lnTo>
                        <a:pt x="397" y="407"/>
                      </a:lnTo>
                      <a:lnTo>
                        <a:pt x="393" y="393"/>
                      </a:lnTo>
                      <a:lnTo>
                        <a:pt x="387" y="380"/>
                      </a:lnTo>
                      <a:lnTo>
                        <a:pt x="381" y="367"/>
                      </a:lnTo>
                      <a:lnTo>
                        <a:pt x="373" y="355"/>
                      </a:lnTo>
                      <a:lnTo>
                        <a:pt x="364" y="344"/>
                      </a:lnTo>
                      <a:lnTo>
                        <a:pt x="353" y="332"/>
                      </a:lnTo>
                      <a:lnTo>
                        <a:pt x="341" y="322"/>
                      </a:lnTo>
                      <a:lnTo>
                        <a:pt x="328" y="313"/>
                      </a:lnTo>
                      <a:lnTo>
                        <a:pt x="313" y="303"/>
                      </a:lnTo>
                      <a:lnTo>
                        <a:pt x="298" y="294"/>
                      </a:lnTo>
                      <a:lnTo>
                        <a:pt x="281" y="286"/>
                      </a:lnTo>
                      <a:lnTo>
                        <a:pt x="263" y="278"/>
                      </a:lnTo>
                      <a:lnTo>
                        <a:pt x="243" y="270"/>
                      </a:lnTo>
                      <a:lnTo>
                        <a:pt x="215" y="258"/>
                      </a:lnTo>
                      <a:lnTo>
                        <a:pt x="190" y="247"/>
                      </a:lnTo>
                      <a:lnTo>
                        <a:pt x="179" y="242"/>
                      </a:lnTo>
                      <a:lnTo>
                        <a:pt x="169" y="236"/>
                      </a:lnTo>
                      <a:lnTo>
                        <a:pt x="161" y="230"/>
                      </a:lnTo>
                      <a:lnTo>
                        <a:pt x="153" y="224"/>
                      </a:lnTo>
                      <a:lnTo>
                        <a:pt x="146" y="219"/>
                      </a:lnTo>
                      <a:lnTo>
                        <a:pt x="141" y="213"/>
                      </a:lnTo>
                      <a:lnTo>
                        <a:pt x="135" y="206"/>
                      </a:lnTo>
                      <a:lnTo>
                        <a:pt x="131" y="200"/>
                      </a:lnTo>
                      <a:lnTo>
                        <a:pt x="128" y="192"/>
                      </a:lnTo>
                      <a:lnTo>
                        <a:pt x="126" y="184"/>
                      </a:lnTo>
                      <a:lnTo>
                        <a:pt x="125" y="177"/>
                      </a:lnTo>
                      <a:lnTo>
                        <a:pt x="125" y="168"/>
                      </a:lnTo>
                      <a:lnTo>
                        <a:pt x="125" y="162"/>
                      </a:lnTo>
                      <a:lnTo>
                        <a:pt x="126" y="154"/>
                      </a:lnTo>
                      <a:lnTo>
                        <a:pt x="128" y="147"/>
                      </a:lnTo>
                      <a:lnTo>
                        <a:pt x="130" y="141"/>
                      </a:lnTo>
                      <a:lnTo>
                        <a:pt x="134" y="135"/>
                      </a:lnTo>
                      <a:lnTo>
                        <a:pt x="139" y="129"/>
                      </a:lnTo>
                      <a:lnTo>
                        <a:pt x="143" y="122"/>
                      </a:lnTo>
                      <a:lnTo>
                        <a:pt x="149" y="117"/>
                      </a:lnTo>
                      <a:lnTo>
                        <a:pt x="156" y="112"/>
                      </a:lnTo>
                      <a:lnTo>
                        <a:pt x="163" y="107"/>
                      </a:lnTo>
                      <a:lnTo>
                        <a:pt x="171" y="103"/>
                      </a:lnTo>
                      <a:lnTo>
                        <a:pt x="181" y="100"/>
                      </a:lnTo>
                      <a:lnTo>
                        <a:pt x="191" y="97"/>
                      </a:lnTo>
                      <a:lnTo>
                        <a:pt x="202" y="95"/>
                      </a:lnTo>
                      <a:lnTo>
                        <a:pt x="215" y="94"/>
                      </a:lnTo>
                      <a:lnTo>
                        <a:pt x="227" y="94"/>
                      </a:lnTo>
                      <a:lnTo>
                        <a:pt x="248" y="94"/>
                      </a:lnTo>
                      <a:lnTo>
                        <a:pt x="268" y="96"/>
                      </a:lnTo>
                      <a:lnTo>
                        <a:pt x="285" y="100"/>
                      </a:lnTo>
                      <a:lnTo>
                        <a:pt x="302" y="104"/>
                      </a:lnTo>
                      <a:lnTo>
                        <a:pt x="317" y="108"/>
                      </a:lnTo>
                      <a:lnTo>
                        <a:pt x="331" y="113"/>
                      </a:lnTo>
                      <a:lnTo>
                        <a:pt x="342" y="118"/>
                      </a:lnTo>
                      <a:lnTo>
                        <a:pt x="351" y="122"/>
                      </a:lnTo>
                      <a:lnTo>
                        <a:pt x="378" y="31"/>
                      </a:lnTo>
                      <a:lnTo>
                        <a:pt x="366" y="25"/>
                      </a:lnTo>
                      <a:lnTo>
                        <a:pt x="350" y="20"/>
                      </a:lnTo>
                      <a:lnTo>
                        <a:pt x="335" y="14"/>
                      </a:lnTo>
                      <a:lnTo>
                        <a:pt x="316" y="9"/>
                      </a:lnTo>
                      <a:lnTo>
                        <a:pt x="298" y="6"/>
                      </a:lnTo>
                      <a:lnTo>
                        <a:pt x="276" y="3"/>
                      </a:lnTo>
                      <a:lnTo>
                        <a:pt x="254" y="1"/>
                      </a:lnTo>
                      <a:lnTo>
                        <a:pt x="229" y="0"/>
                      </a:lnTo>
                      <a:lnTo>
                        <a:pt x="204" y="1"/>
                      </a:lnTo>
                      <a:lnTo>
                        <a:pt x="182" y="4"/>
                      </a:lnTo>
                      <a:lnTo>
                        <a:pt x="159" y="8"/>
                      </a:lnTo>
                      <a:lnTo>
                        <a:pt x="139" y="14"/>
                      </a:lnTo>
                      <a:lnTo>
                        <a:pt x="119" y="22"/>
                      </a:lnTo>
                      <a:lnTo>
                        <a:pt x="101" y="30"/>
                      </a:lnTo>
                      <a:lnTo>
                        <a:pt x="84" y="40"/>
                      </a:lnTo>
                      <a:lnTo>
                        <a:pt x="70" y="51"/>
                      </a:lnTo>
                      <a:lnTo>
                        <a:pt x="56" y="64"/>
                      </a:lnTo>
                      <a:lnTo>
                        <a:pt x="44" y="77"/>
                      </a:lnTo>
                      <a:lnTo>
                        <a:pt x="34" y="93"/>
                      </a:lnTo>
                      <a:lnTo>
                        <a:pt x="26" y="108"/>
                      </a:lnTo>
                      <a:lnTo>
                        <a:pt x="18" y="124"/>
                      </a:lnTo>
                      <a:lnTo>
                        <a:pt x="14" y="142"/>
                      </a:lnTo>
                      <a:lnTo>
                        <a:pt x="11" y="159"/>
                      </a:lnTo>
                      <a:lnTo>
                        <a:pt x="10" y="179"/>
                      </a:lnTo>
                      <a:lnTo>
                        <a:pt x="11" y="194"/>
                      </a:lnTo>
                      <a:lnTo>
                        <a:pt x="13" y="211"/>
                      </a:lnTo>
                      <a:lnTo>
                        <a:pt x="16" y="225"/>
                      </a:lnTo>
                      <a:lnTo>
                        <a:pt x="21" y="240"/>
                      </a:lnTo>
                      <a:lnTo>
                        <a:pt x="29" y="253"/>
                      </a:lnTo>
                      <a:lnTo>
                        <a:pt x="36" y="265"/>
                      </a:lnTo>
                      <a:lnTo>
                        <a:pt x="45" y="277"/>
                      </a:lnTo>
                      <a:lnTo>
                        <a:pt x="55" y="288"/>
                      </a:lnTo>
                      <a:lnTo>
                        <a:pt x="67" y="299"/>
                      </a:lnTo>
                      <a:lnTo>
                        <a:pt x="80" y="310"/>
                      </a:lnTo>
                      <a:lnTo>
                        <a:pt x="93" y="319"/>
                      </a:lnTo>
                      <a:lnTo>
                        <a:pt x="109" y="328"/>
                      </a:lnTo>
                      <a:lnTo>
                        <a:pt x="124" y="336"/>
                      </a:lnTo>
                      <a:lnTo>
                        <a:pt x="142" y="345"/>
                      </a:lnTo>
                      <a:lnTo>
                        <a:pt x="159" y="352"/>
                      </a:lnTo>
                      <a:lnTo>
                        <a:pt x="178" y="359"/>
                      </a:lnTo>
                      <a:lnTo>
                        <a:pt x="205" y="369"/>
                      </a:lnTo>
                      <a:lnTo>
                        <a:pt x="228" y="381"/>
                      </a:lnTo>
                      <a:lnTo>
                        <a:pt x="238" y="386"/>
                      </a:lnTo>
                      <a:lnTo>
                        <a:pt x="247" y="392"/>
                      </a:lnTo>
                      <a:lnTo>
                        <a:pt x="255" y="397"/>
                      </a:lnTo>
                      <a:lnTo>
                        <a:pt x="262" y="403"/>
                      </a:lnTo>
                      <a:lnTo>
                        <a:pt x="268" y="409"/>
                      </a:lnTo>
                      <a:lnTo>
                        <a:pt x="273" y="417"/>
                      </a:lnTo>
                      <a:lnTo>
                        <a:pt x="278" y="423"/>
                      </a:lnTo>
                      <a:lnTo>
                        <a:pt x="281" y="430"/>
                      </a:lnTo>
                      <a:lnTo>
                        <a:pt x="284" y="437"/>
                      </a:lnTo>
                      <a:lnTo>
                        <a:pt x="287" y="445"/>
                      </a:lnTo>
                      <a:lnTo>
                        <a:pt x="288" y="454"/>
                      </a:lnTo>
                      <a:lnTo>
                        <a:pt x="288" y="462"/>
                      </a:lnTo>
                      <a:lnTo>
                        <a:pt x="288" y="471"/>
                      </a:lnTo>
                      <a:lnTo>
                        <a:pt x="285" y="480"/>
                      </a:lnTo>
                      <a:lnTo>
                        <a:pt x="283" y="489"/>
                      </a:lnTo>
                      <a:lnTo>
                        <a:pt x="280" y="497"/>
                      </a:lnTo>
                      <a:lnTo>
                        <a:pt x="276" y="504"/>
                      </a:lnTo>
                      <a:lnTo>
                        <a:pt x="271" y="511"/>
                      </a:lnTo>
                      <a:lnTo>
                        <a:pt x="265" y="517"/>
                      </a:lnTo>
                      <a:lnTo>
                        <a:pt x="259" y="524"/>
                      </a:lnTo>
                      <a:lnTo>
                        <a:pt x="251" y="529"/>
                      </a:lnTo>
                      <a:lnTo>
                        <a:pt x="242" y="533"/>
                      </a:lnTo>
                      <a:lnTo>
                        <a:pt x="233" y="537"/>
                      </a:lnTo>
                      <a:lnTo>
                        <a:pt x="223" y="540"/>
                      </a:lnTo>
                      <a:lnTo>
                        <a:pt x="213" y="543"/>
                      </a:lnTo>
                      <a:lnTo>
                        <a:pt x="200" y="545"/>
                      </a:lnTo>
                      <a:lnTo>
                        <a:pt x="188" y="546"/>
                      </a:lnTo>
                      <a:lnTo>
                        <a:pt x="175" y="546"/>
                      </a:lnTo>
                      <a:lnTo>
                        <a:pt x="154" y="546"/>
                      </a:lnTo>
                      <a:lnTo>
                        <a:pt x="132" y="543"/>
                      </a:lnTo>
                      <a:lnTo>
                        <a:pt x="112" y="540"/>
                      </a:lnTo>
                      <a:lnTo>
                        <a:pt x="92" y="535"/>
                      </a:lnTo>
                      <a:lnTo>
                        <a:pt x="74" y="529"/>
                      </a:lnTo>
                      <a:lnTo>
                        <a:pt x="56" y="523"/>
                      </a:lnTo>
                      <a:lnTo>
                        <a:pt x="40" y="514"/>
                      </a:lnTo>
                      <a:lnTo>
                        <a:pt x="26" y="507"/>
                      </a:lnTo>
                      <a:lnTo>
                        <a:pt x="0" y="601"/>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latin typeface="Myriad Pro"/>
                  </a:endParaRPr>
                </a:p>
              </p:txBody>
            </p:sp>
            <p:sp>
              <p:nvSpPr>
                <p:cNvPr id="37" name="Freeform 36"/>
                <p:cNvSpPr>
                  <a:spLocks noEditPoints="1"/>
                </p:cNvSpPr>
                <p:nvPr/>
              </p:nvSpPr>
              <p:spPr bwMode="auto">
                <a:xfrm>
                  <a:off x="656520" y="250031"/>
                  <a:ext cx="780730" cy="84203"/>
                </a:xfrm>
                <a:custGeom>
                  <a:avLst/>
                  <a:gdLst/>
                  <a:ahLst/>
                  <a:cxnLst>
                    <a:cxn ang="0">
                      <a:pos x="5506" y="10"/>
                    </a:cxn>
                    <a:cxn ang="0">
                      <a:pos x="5169" y="544"/>
                    </a:cxn>
                    <a:cxn ang="0">
                      <a:pos x="5029" y="477"/>
                    </a:cxn>
                    <a:cxn ang="0">
                      <a:pos x="4982" y="270"/>
                    </a:cxn>
                    <a:cxn ang="0">
                      <a:pos x="5063" y="133"/>
                    </a:cxn>
                    <a:cxn ang="0">
                      <a:pos x="5293" y="109"/>
                    </a:cxn>
                    <a:cxn ang="0">
                      <a:pos x="5122" y="6"/>
                    </a:cxn>
                    <a:cxn ang="0">
                      <a:pos x="4924" y="122"/>
                    </a:cxn>
                    <a:cxn ang="0">
                      <a:pos x="4861" y="362"/>
                    </a:cxn>
                    <a:cxn ang="0">
                      <a:pos x="4955" y="565"/>
                    </a:cxn>
                    <a:cxn ang="0">
                      <a:pos x="5175" y="641"/>
                    </a:cxn>
                    <a:cxn ang="0">
                      <a:pos x="4373" y="269"/>
                    </a:cxn>
                    <a:cxn ang="0">
                      <a:pos x="4761" y="631"/>
                    </a:cxn>
                    <a:cxn ang="0">
                      <a:pos x="4630" y="407"/>
                    </a:cxn>
                    <a:cxn ang="0">
                      <a:pos x="3905" y="100"/>
                    </a:cxn>
                    <a:cxn ang="0">
                      <a:pos x="3809" y="456"/>
                    </a:cxn>
                    <a:cxn ang="0">
                      <a:pos x="3020" y="10"/>
                    </a:cxn>
                    <a:cxn ang="0">
                      <a:pos x="2324" y="528"/>
                    </a:cxn>
                    <a:cxn ang="0">
                      <a:pos x="2455" y="633"/>
                    </a:cxn>
                    <a:cxn ang="0">
                      <a:pos x="2663" y="610"/>
                    </a:cxn>
                    <a:cxn ang="0">
                      <a:pos x="2767" y="461"/>
                    </a:cxn>
                    <a:cxn ang="0">
                      <a:pos x="2644" y="481"/>
                    </a:cxn>
                    <a:cxn ang="0">
                      <a:pos x="2470" y="533"/>
                    </a:cxn>
                    <a:cxn ang="0">
                      <a:pos x="1803" y="609"/>
                    </a:cxn>
                    <a:cxn ang="0">
                      <a:pos x="2082" y="617"/>
                    </a:cxn>
                    <a:cxn ang="0">
                      <a:pos x="2191" y="472"/>
                    </a:cxn>
                    <a:cxn ang="0">
                      <a:pos x="2070" y="286"/>
                    </a:cxn>
                    <a:cxn ang="0">
                      <a:pos x="1914" y="177"/>
                    </a:cxn>
                    <a:cxn ang="0">
                      <a:pos x="1991" y="95"/>
                    </a:cxn>
                    <a:cxn ang="0">
                      <a:pos x="2106" y="9"/>
                    </a:cxn>
                    <a:cxn ang="0">
                      <a:pos x="1823" y="93"/>
                    </a:cxn>
                    <a:cxn ang="0">
                      <a:pos x="1869" y="310"/>
                    </a:cxn>
                    <a:cxn ang="0">
                      <a:pos x="2067" y="423"/>
                    </a:cxn>
                    <a:cxn ang="0">
                      <a:pos x="2031" y="533"/>
                    </a:cxn>
                    <a:cxn ang="0">
                      <a:pos x="1789" y="601"/>
                    </a:cxn>
                    <a:cxn ang="0">
                      <a:pos x="1348" y="251"/>
                    </a:cxn>
                    <a:cxn ang="0">
                      <a:pos x="1587" y="422"/>
                    </a:cxn>
                    <a:cxn ang="0">
                      <a:pos x="1300" y="631"/>
                    </a:cxn>
                    <a:cxn ang="0">
                      <a:pos x="679" y="482"/>
                    </a:cxn>
                    <a:cxn ang="0">
                      <a:pos x="668" y="177"/>
                    </a:cxn>
                    <a:cxn ang="0">
                      <a:pos x="807" y="91"/>
                    </a:cxn>
                    <a:cxn ang="0">
                      <a:pos x="944" y="177"/>
                    </a:cxn>
                    <a:cxn ang="0">
                      <a:pos x="933" y="482"/>
                    </a:cxn>
                    <a:cxn ang="0">
                      <a:pos x="804" y="550"/>
                    </a:cxn>
                    <a:cxn ang="0">
                      <a:pos x="993" y="575"/>
                    </a:cxn>
                    <a:cxn ang="0">
                      <a:pos x="1094" y="370"/>
                    </a:cxn>
                    <a:cxn ang="0">
                      <a:pos x="1054" y="137"/>
                    </a:cxn>
                    <a:cxn ang="0">
                      <a:pos x="890" y="9"/>
                    </a:cxn>
                    <a:cxn ang="0">
                      <a:pos x="665" y="37"/>
                    </a:cxn>
                    <a:cxn ang="0">
                      <a:pos x="531" y="209"/>
                    </a:cxn>
                    <a:cxn ang="0">
                      <a:pos x="535" y="452"/>
                    </a:cxn>
                    <a:cxn ang="0">
                      <a:pos x="670" y="611"/>
                    </a:cxn>
                    <a:cxn ang="0">
                      <a:pos x="403" y="539"/>
                    </a:cxn>
                    <a:cxn ang="0">
                      <a:pos x="216" y="516"/>
                    </a:cxn>
                    <a:cxn ang="0">
                      <a:pos x="123" y="371"/>
                    </a:cxn>
                    <a:cxn ang="0">
                      <a:pos x="160" y="176"/>
                    </a:cxn>
                    <a:cxn ang="0">
                      <a:pos x="337" y="94"/>
                    </a:cxn>
                    <a:cxn ang="0">
                      <a:pos x="383" y="3"/>
                    </a:cxn>
                    <a:cxn ang="0">
                      <a:pos x="130" y="59"/>
                    </a:cxn>
                    <a:cxn ang="0">
                      <a:pos x="6" y="255"/>
                    </a:cxn>
                    <a:cxn ang="0">
                      <a:pos x="41" y="497"/>
                    </a:cxn>
                    <a:cxn ang="0">
                      <a:pos x="215" y="628"/>
                    </a:cxn>
                    <a:cxn ang="0">
                      <a:pos x="458" y="523"/>
                    </a:cxn>
                  </a:cxnLst>
                  <a:rect l="0" t="0" r="r" b="b"/>
                  <a:pathLst>
                    <a:path w="5893" h="641">
                      <a:moveTo>
                        <a:pt x="5686" y="631"/>
                      </a:moveTo>
                      <a:lnTo>
                        <a:pt x="5686" y="369"/>
                      </a:lnTo>
                      <a:lnTo>
                        <a:pt x="5893" y="10"/>
                      </a:lnTo>
                      <a:lnTo>
                        <a:pt x="5764" y="10"/>
                      </a:lnTo>
                      <a:lnTo>
                        <a:pt x="5690" y="169"/>
                      </a:lnTo>
                      <a:lnTo>
                        <a:pt x="5675" y="202"/>
                      </a:lnTo>
                      <a:lnTo>
                        <a:pt x="5661" y="232"/>
                      </a:lnTo>
                      <a:lnTo>
                        <a:pt x="5648" y="262"/>
                      </a:lnTo>
                      <a:lnTo>
                        <a:pt x="5636" y="292"/>
                      </a:lnTo>
                      <a:lnTo>
                        <a:pt x="5635" y="292"/>
                      </a:lnTo>
                      <a:lnTo>
                        <a:pt x="5621" y="261"/>
                      </a:lnTo>
                      <a:lnTo>
                        <a:pt x="5609" y="232"/>
                      </a:lnTo>
                      <a:lnTo>
                        <a:pt x="5596" y="202"/>
                      </a:lnTo>
                      <a:lnTo>
                        <a:pt x="5580" y="170"/>
                      </a:lnTo>
                      <a:lnTo>
                        <a:pt x="5506" y="10"/>
                      </a:lnTo>
                      <a:lnTo>
                        <a:pt x="5377" y="10"/>
                      </a:lnTo>
                      <a:lnTo>
                        <a:pt x="5573" y="372"/>
                      </a:lnTo>
                      <a:lnTo>
                        <a:pt x="5573" y="631"/>
                      </a:lnTo>
                      <a:lnTo>
                        <a:pt x="5686" y="631"/>
                      </a:lnTo>
                      <a:close/>
                      <a:moveTo>
                        <a:pt x="5318" y="523"/>
                      </a:moveTo>
                      <a:lnTo>
                        <a:pt x="5306" y="528"/>
                      </a:lnTo>
                      <a:lnTo>
                        <a:pt x="5293" y="532"/>
                      </a:lnTo>
                      <a:lnTo>
                        <a:pt x="5277" y="536"/>
                      </a:lnTo>
                      <a:lnTo>
                        <a:pt x="5262" y="539"/>
                      </a:lnTo>
                      <a:lnTo>
                        <a:pt x="5245" y="542"/>
                      </a:lnTo>
                      <a:lnTo>
                        <a:pt x="5229" y="544"/>
                      </a:lnTo>
                      <a:lnTo>
                        <a:pt x="5211" y="545"/>
                      </a:lnTo>
                      <a:lnTo>
                        <a:pt x="5194" y="545"/>
                      </a:lnTo>
                      <a:lnTo>
                        <a:pt x="5182" y="545"/>
                      </a:lnTo>
                      <a:lnTo>
                        <a:pt x="5169" y="544"/>
                      </a:lnTo>
                      <a:lnTo>
                        <a:pt x="5157" y="543"/>
                      </a:lnTo>
                      <a:lnTo>
                        <a:pt x="5146" y="541"/>
                      </a:lnTo>
                      <a:lnTo>
                        <a:pt x="5134" y="539"/>
                      </a:lnTo>
                      <a:lnTo>
                        <a:pt x="5124" y="537"/>
                      </a:lnTo>
                      <a:lnTo>
                        <a:pt x="5113" y="534"/>
                      </a:lnTo>
                      <a:lnTo>
                        <a:pt x="5104" y="530"/>
                      </a:lnTo>
                      <a:lnTo>
                        <a:pt x="5093" y="526"/>
                      </a:lnTo>
                      <a:lnTo>
                        <a:pt x="5084" y="522"/>
                      </a:lnTo>
                      <a:lnTo>
                        <a:pt x="5075" y="516"/>
                      </a:lnTo>
                      <a:lnTo>
                        <a:pt x="5067" y="511"/>
                      </a:lnTo>
                      <a:lnTo>
                        <a:pt x="5057" y="505"/>
                      </a:lnTo>
                      <a:lnTo>
                        <a:pt x="5050" y="499"/>
                      </a:lnTo>
                      <a:lnTo>
                        <a:pt x="5042" y="492"/>
                      </a:lnTo>
                      <a:lnTo>
                        <a:pt x="5036" y="486"/>
                      </a:lnTo>
                      <a:lnTo>
                        <a:pt x="5029" y="477"/>
                      </a:lnTo>
                      <a:lnTo>
                        <a:pt x="5022" y="470"/>
                      </a:lnTo>
                      <a:lnTo>
                        <a:pt x="5016" y="462"/>
                      </a:lnTo>
                      <a:lnTo>
                        <a:pt x="5011" y="453"/>
                      </a:lnTo>
                      <a:lnTo>
                        <a:pt x="5006" y="443"/>
                      </a:lnTo>
                      <a:lnTo>
                        <a:pt x="5001" y="434"/>
                      </a:lnTo>
                      <a:lnTo>
                        <a:pt x="4997" y="425"/>
                      </a:lnTo>
                      <a:lnTo>
                        <a:pt x="4993" y="415"/>
                      </a:lnTo>
                      <a:lnTo>
                        <a:pt x="4986" y="393"/>
                      </a:lnTo>
                      <a:lnTo>
                        <a:pt x="4982" y="371"/>
                      </a:lnTo>
                      <a:lnTo>
                        <a:pt x="4979" y="347"/>
                      </a:lnTo>
                      <a:lnTo>
                        <a:pt x="4978" y="322"/>
                      </a:lnTo>
                      <a:lnTo>
                        <a:pt x="4979" y="309"/>
                      </a:lnTo>
                      <a:lnTo>
                        <a:pt x="4979" y="295"/>
                      </a:lnTo>
                      <a:lnTo>
                        <a:pt x="4981" y="282"/>
                      </a:lnTo>
                      <a:lnTo>
                        <a:pt x="4982" y="270"/>
                      </a:lnTo>
                      <a:lnTo>
                        <a:pt x="4985" y="257"/>
                      </a:lnTo>
                      <a:lnTo>
                        <a:pt x="4987" y="246"/>
                      </a:lnTo>
                      <a:lnTo>
                        <a:pt x="4991" y="235"/>
                      </a:lnTo>
                      <a:lnTo>
                        <a:pt x="4995" y="223"/>
                      </a:lnTo>
                      <a:lnTo>
                        <a:pt x="4999" y="213"/>
                      </a:lnTo>
                      <a:lnTo>
                        <a:pt x="5004" y="203"/>
                      </a:lnTo>
                      <a:lnTo>
                        <a:pt x="5008" y="193"/>
                      </a:lnTo>
                      <a:lnTo>
                        <a:pt x="5014" y="184"/>
                      </a:lnTo>
                      <a:lnTo>
                        <a:pt x="5019" y="176"/>
                      </a:lnTo>
                      <a:lnTo>
                        <a:pt x="5026" y="168"/>
                      </a:lnTo>
                      <a:lnTo>
                        <a:pt x="5033" y="159"/>
                      </a:lnTo>
                      <a:lnTo>
                        <a:pt x="5040" y="152"/>
                      </a:lnTo>
                      <a:lnTo>
                        <a:pt x="5047" y="145"/>
                      </a:lnTo>
                      <a:lnTo>
                        <a:pt x="5055" y="139"/>
                      </a:lnTo>
                      <a:lnTo>
                        <a:pt x="5063" y="133"/>
                      </a:lnTo>
                      <a:lnTo>
                        <a:pt x="5072" y="127"/>
                      </a:lnTo>
                      <a:lnTo>
                        <a:pt x="5080" y="121"/>
                      </a:lnTo>
                      <a:lnTo>
                        <a:pt x="5089" y="117"/>
                      </a:lnTo>
                      <a:lnTo>
                        <a:pt x="5098" y="112"/>
                      </a:lnTo>
                      <a:lnTo>
                        <a:pt x="5109" y="109"/>
                      </a:lnTo>
                      <a:lnTo>
                        <a:pt x="5129" y="102"/>
                      </a:lnTo>
                      <a:lnTo>
                        <a:pt x="5150" y="98"/>
                      </a:lnTo>
                      <a:lnTo>
                        <a:pt x="5172" y="95"/>
                      </a:lnTo>
                      <a:lnTo>
                        <a:pt x="5196" y="94"/>
                      </a:lnTo>
                      <a:lnTo>
                        <a:pt x="5215" y="95"/>
                      </a:lnTo>
                      <a:lnTo>
                        <a:pt x="5232" y="96"/>
                      </a:lnTo>
                      <a:lnTo>
                        <a:pt x="5248" y="98"/>
                      </a:lnTo>
                      <a:lnTo>
                        <a:pt x="5264" y="101"/>
                      </a:lnTo>
                      <a:lnTo>
                        <a:pt x="5279" y="105"/>
                      </a:lnTo>
                      <a:lnTo>
                        <a:pt x="5293" y="109"/>
                      </a:lnTo>
                      <a:lnTo>
                        <a:pt x="5305" y="113"/>
                      </a:lnTo>
                      <a:lnTo>
                        <a:pt x="5316" y="118"/>
                      </a:lnTo>
                      <a:lnTo>
                        <a:pt x="5341" y="28"/>
                      </a:lnTo>
                      <a:lnTo>
                        <a:pt x="5332" y="24"/>
                      </a:lnTo>
                      <a:lnTo>
                        <a:pt x="5318" y="19"/>
                      </a:lnTo>
                      <a:lnTo>
                        <a:pt x="5303" y="13"/>
                      </a:lnTo>
                      <a:lnTo>
                        <a:pt x="5285" y="9"/>
                      </a:lnTo>
                      <a:lnTo>
                        <a:pt x="5265" y="6"/>
                      </a:lnTo>
                      <a:lnTo>
                        <a:pt x="5242" y="3"/>
                      </a:lnTo>
                      <a:lnTo>
                        <a:pt x="5218" y="1"/>
                      </a:lnTo>
                      <a:lnTo>
                        <a:pt x="5191" y="0"/>
                      </a:lnTo>
                      <a:lnTo>
                        <a:pt x="5173" y="1"/>
                      </a:lnTo>
                      <a:lnTo>
                        <a:pt x="5156" y="2"/>
                      </a:lnTo>
                      <a:lnTo>
                        <a:pt x="5139" y="4"/>
                      </a:lnTo>
                      <a:lnTo>
                        <a:pt x="5122" y="6"/>
                      </a:lnTo>
                      <a:lnTo>
                        <a:pt x="5106" y="9"/>
                      </a:lnTo>
                      <a:lnTo>
                        <a:pt x="5090" y="13"/>
                      </a:lnTo>
                      <a:lnTo>
                        <a:pt x="5075" y="17"/>
                      </a:lnTo>
                      <a:lnTo>
                        <a:pt x="5059" y="23"/>
                      </a:lnTo>
                      <a:lnTo>
                        <a:pt x="5045" y="29"/>
                      </a:lnTo>
                      <a:lnTo>
                        <a:pt x="5031" y="35"/>
                      </a:lnTo>
                      <a:lnTo>
                        <a:pt x="5016" y="42"/>
                      </a:lnTo>
                      <a:lnTo>
                        <a:pt x="5003" y="50"/>
                      </a:lnTo>
                      <a:lnTo>
                        <a:pt x="4989" y="59"/>
                      </a:lnTo>
                      <a:lnTo>
                        <a:pt x="4977" y="68"/>
                      </a:lnTo>
                      <a:lnTo>
                        <a:pt x="4966" y="77"/>
                      </a:lnTo>
                      <a:lnTo>
                        <a:pt x="4955" y="87"/>
                      </a:lnTo>
                      <a:lnTo>
                        <a:pt x="4943" y="99"/>
                      </a:lnTo>
                      <a:lnTo>
                        <a:pt x="4933" y="110"/>
                      </a:lnTo>
                      <a:lnTo>
                        <a:pt x="4924" y="122"/>
                      </a:lnTo>
                      <a:lnTo>
                        <a:pt x="4914" y="135"/>
                      </a:lnTo>
                      <a:lnTo>
                        <a:pt x="4906" y="148"/>
                      </a:lnTo>
                      <a:lnTo>
                        <a:pt x="4898" y="162"/>
                      </a:lnTo>
                      <a:lnTo>
                        <a:pt x="4891" y="176"/>
                      </a:lnTo>
                      <a:lnTo>
                        <a:pt x="4885" y="190"/>
                      </a:lnTo>
                      <a:lnTo>
                        <a:pt x="4879" y="206"/>
                      </a:lnTo>
                      <a:lnTo>
                        <a:pt x="4873" y="222"/>
                      </a:lnTo>
                      <a:lnTo>
                        <a:pt x="4869" y="239"/>
                      </a:lnTo>
                      <a:lnTo>
                        <a:pt x="4866" y="255"/>
                      </a:lnTo>
                      <a:lnTo>
                        <a:pt x="4863" y="273"/>
                      </a:lnTo>
                      <a:lnTo>
                        <a:pt x="4861" y="290"/>
                      </a:lnTo>
                      <a:lnTo>
                        <a:pt x="4860" y="309"/>
                      </a:lnTo>
                      <a:lnTo>
                        <a:pt x="4859" y="328"/>
                      </a:lnTo>
                      <a:lnTo>
                        <a:pt x="4860" y="346"/>
                      </a:lnTo>
                      <a:lnTo>
                        <a:pt x="4861" y="362"/>
                      </a:lnTo>
                      <a:lnTo>
                        <a:pt x="4862" y="380"/>
                      </a:lnTo>
                      <a:lnTo>
                        <a:pt x="4865" y="395"/>
                      </a:lnTo>
                      <a:lnTo>
                        <a:pt x="4868" y="412"/>
                      </a:lnTo>
                      <a:lnTo>
                        <a:pt x="4871" y="427"/>
                      </a:lnTo>
                      <a:lnTo>
                        <a:pt x="4876" y="441"/>
                      </a:lnTo>
                      <a:lnTo>
                        <a:pt x="4881" y="457"/>
                      </a:lnTo>
                      <a:lnTo>
                        <a:pt x="4887" y="470"/>
                      </a:lnTo>
                      <a:lnTo>
                        <a:pt x="4893" y="484"/>
                      </a:lnTo>
                      <a:lnTo>
                        <a:pt x="4900" y="497"/>
                      </a:lnTo>
                      <a:lnTo>
                        <a:pt x="4907" y="509"/>
                      </a:lnTo>
                      <a:lnTo>
                        <a:pt x="4915" y="522"/>
                      </a:lnTo>
                      <a:lnTo>
                        <a:pt x="4925" y="534"/>
                      </a:lnTo>
                      <a:lnTo>
                        <a:pt x="4934" y="544"/>
                      </a:lnTo>
                      <a:lnTo>
                        <a:pt x="4943" y="555"/>
                      </a:lnTo>
                      <a:lnTo>
                        <a:pt x="4955" y="565"/>
                      </a:lnTo>
                      <a:lnTo>
                        <a:pt x="4965" y="574"/>
                      </a:lnTo>
                      <a:lnTo>
                        <a:pt x="4977" y="583"/>
                      </a:lnTo>
                      <a:lnTo>
                        <a:pt x="4989" y="592"/>
                      </a:lnTo>
                      <a:lnTo>
                        <a:pt x="5002" y="599"/>
                      </a:lnTo>
                      <a:lnTo>
                        <a:pt x="5015" y="606"/>
                      </a:lnTo>
                      <a:lnTo>
                        <a:pt x="5029" y="612"/>
                      </a:lnTo>
                      <a:lnTo>
                        <a:pt x="5043" y="618"/>
                      </a:lnTo>
                      <a:lnTo>
                        <a:pt x="5058" y="623"/>
                      </a:lnTo>
                      <a:lnTo>
                        <a:pt x="5074" y="628"/>
                      </a:lnTo>
                      <a:lnTo>
                        <a:pt x="5089" y="632"/>
                      </a:lnTo>
                      <a:lnTo>
                        <a:pt x="5106" y="635"/>
                      </a:lnTo>
                      <a:lnTo>
                        <a:pt x="5122" y="637"/>
                      </a:lnTo>
                      <a:lnTo>
                        <a:pt x="5139" y="639"/>
                      </a:lnTo>
                      <a:lnTo>
                        <a:pt x="5158" y="640"/>
                      </a:lnTo>
                      <a:lnTo>
                        <a:pt x="5175" y="641"/>
                      </a:lnTo>
                      <a:lnTo>
                        <a:pt x="5203" y="640"/>
                      </a:lnTo>
                      <a:lnTo>
                        <a:pt x="5229" y="638"/>
                      </a:lnTo>
                      <a:lnTo>
                        <a:pt x="5253" y="635"/>
                      </a:lnTo>
                      <a:lnTo>
                        <a:pt x="5274" y="632"/>
                      </a:lnTo>
                      <a:lnTo>
                        <a:pt x="5294" y="628"/>
                      </a:lnTo>
                      <a:lnTo>
                        <a:pt x="5310" y="622"/>
                      </a:lnTo>
                      <a:lnTo>
                        <a:pt x="5324" y="617"/>
                      </a:lnTo>
                      <a:lnTo>
                        <a:pt x="5337" y="612"/>
                      </a:lnTo>
                      <a:lnTo>
                        <a:pt x="5318" y="523"/>
                      </a:lnTo>
                      <a:close/>
                      <a:moveTo>
                        <a:pt x="4374" y="631"/>
                      </a:moveTo>
                      <a:lnTo>
                        <a:pt x="4374" y="408"/>
                      </a:lnTo>
                      <a:lnTo>
                        <a:pt x="4374" y="371"/>
                      </a:lnTo>
                      <a:lnTo>
                        <a:pt x="4374" y="335"/>
                      </a:lnTo>
                      <a:lnTo>
                        <a:pt x="4374" y="301"/>
                      </a:lnTo>
                      <a:lnTo>
                        <a:pt x="4373" y="269"/>
                      </a:lnTo>
                      <a:lnTo>
                        <a:pt x="4372" y="237"/>
                      </a:lnTo>
                      <a:lnTo>
                        <a:pt x="4371" y="205"/>
                      </a:lnTo>
                      <a:lnTo>
                        <a:pt x="4370" y="175"/>
                      </a:lnTo>
                      <a:lnTo>
                        <a:pt x="4369" y="144"/>
                      </a:lnTo>
                      <a:lnTo>
                        <a:pt x="4371" y="144"/>
                      </a:lnTo>
                      <a:lnTo>
                        <a:pt x="4383" y="170"/>
                      </a:lnTo>
                      <a:lnTo>
                        <a:pt x="4396" y="198"/>
                      </a:lnTo>
                      <a:lnTo>
                        <a:pt x="4410" y="224"/>
                      </a:lnTo>
                      <a:lnTo>
                        <a:pt x="4423" y="251"/>
                      </a:lnTo>
                      <a:lnTo>
                        <a:pt x="4438" y="279"/>
                      </a:lnTo>
                      <a:lnTo>
                        <a:pt x="4453" y="306"/>
                      </a:lnTo>
                      <a:lnTo>
                        <a:pt x="4468" y="332"/>
                      </a:lnTo>
                      <a:lnTo>
                        <a:pt x="4483" y="358"/>
                      </a:lnTo>
                      <a:lnTo>
                        <a:pt x="4644" y="631"/>
                      </a:lnTo>
                      <a:lnTo>
                        <a:pt x="4761" y="631"/>
                      </a:lnTo>
                      <a:lnTo>
                        <a:pt x="4761" y="10"/>
                      </a:lnTo>
                      <a:lnTo>
                        <a:pt x="4657" y="10"/>
                      </a:lnTo>
                      <a:lnTo>
                        <a:pt x="4657" y="226"/>
                      </a:lnTo>
                      <a:lnTo>
                        <a:pt x="4657" y="261"/>
                      </a:lnTo>
                      <a:lnTo>
                        <a:pt x="4658" y="295"/>
                      </a:lnTo>
                      <a:lnTo>
                        <a:pt x="4658" y="328"/>
                      </a:lnTo>
                      <a:lnTo>
                        <a:pt x="4659" y="360"/>
                      </a:lnTo>
                      <a:lnTo>
                        <a:pt x="4661" y="391"/>
                      </a:lnTo>
                      <a:lnTo>
                        <a:pt x="4662" y="422"/>
                      </a:lnTo>
                      <a:lnTo>
                        <a:pt x="4665" y="453"/>
                      </a:lnTo>
                      <a:lnTo>
                        <a:pt x="4667" y="484"/>
                      </a:lnTo>
                      <a:lnTo>
                        <a:pt x="4665" y="485"/>
                      </a:lnTo>
                      <a:lnTo>
                        <a:pt x="4653" y="459"/>
                      </a:lnTo>
                      <a:lnTo>
                        <a:pt x="4642" y="433"/>
                      </a:lnTo>
                      <a:lnTo>
                        <a:pt x="4630" y="407"/>
                      </a:lnTo>
                      <a:lnTo>
                        <a:pt x="4616" y="381"/>
                      </a:lnTo>
                      <a:lnTo>
                        <a:pt x="4603" y="355"/>
                      </a:lnTo>
                      <a:lnTo>
                        <a:pt x="4589" y="328"/>
                      </a:lnTo>
                      <a:lnTo>
                        <a:pt x="4574" y="302"/>
                      </a:lnTo>
                      <a:lnTo>
                        <a:pt x="4559" y="277"/>
                      </a:lnTo>
                      <a:lnTo>
                        <a:pt x="4399" y="10"/>
                      </a:lnTo>
                      <a:lnTo>
                        <a:pt x="4270" y="10"/>
                      </a:lnTo>
                      <a:lnTo>
                        <a:pt x="4270" y="631"/>
                      </a:lnTo>
                      <a:lnTo>
                        <a:pt x="4374" y="631"/>
                      </a:lnTo>
                      <a:close/>
                      <a:moveTo>
                        <a:pt x="3827" y="369"/>
                      </a:moveTo>
                      <a:lnTo>
                        <a:pt x="3876" y="216"/>
                      </a:lnTo>
                      <a:lnTo>
                        <a:pt x="3884" y="187"/>
                      </a:lnTo>
                      <a:lnTo>
                        <a:pt x="3891" y="158"/>
                      </a:lnTo>
                      <a:lnTo>
                        <a:pt x="3898" y="129"/>
                      </a:lnTo>
                      <a:lnTo>
                        <a:pt x="3905" y="100"/>
                      </a:lnTo>
                      <a:lnTo>
                        <a:pt x="3908" y="100"/>
                      </a:lnTo>
                      <a:lnTo>
                        <a:pt x="3915" y="128"/>
                      </a:lnTo>
                      <a:lnTo>
                        <a:pt x="3922" y="157"/>
                      </a:lnTo>
                      <a:lnTo>
                        <a:pt x="3930" y="187"/>
                      </a:lnTo>
                      <a:lnTo>
                        <a:pt x="3938" y="217"/>
                      </a:lnTo>
                      <a:lnTo>
                        <a:pt x="3988" y="369"/>
                      </a:lnTo>
                      <a:lnTo>
                        <a:pt x="3827" y="369"/>
                      </a:lnTo>
                      <a:close/>
                      <a:moveTo>
                        <a:pt x="4006" y="456"/>
                      </a:moveTo>
                      <a:lnTo>
                        <a:pt x="4063" y="631"/>
                      </a:lnTo>
                      <a:lnTo>
                        <a:pt x="4184" y="631"/>
                      </a:lnTo>
                      <a:lnTo>
                        <a:pt x="3983" y="10"/>
                      </a:lnTo>
                      <a:lnTo>
                        <a:pt x="3839" y="10"/>
                      </a:lnTo>
                      <a:lnTo>
                        <a:pt x="3639" y="631"/>
                      </a:lnTo>
                      <a:lnTo>
                        <a:pt x="3756" y="631"/>
                      </a:lnTo>
                      <a:lnTo>
                        <a:pt x="3809" y="456"/>
                      </a:lnTo>
                      <a:lnTo>
                        <a:pt x="4006" y="456"/>
                      </a:lnTo>
                      <a:close/>
                      <a:moveTo>
                        <a:pt x="3389" y="631"/>
                      </a:moveTo>
                      <a:lnTo>
                        <a:pt x="3502" y="631"/>
                      </a:lnTo>
                      <a:lnTo>
                        <a:pt x="3502" y="105"/>
                      </a:lnTo>
                      <a:lnTo>
                        <a:pt x="3680" y="105"/>
                      </a:lnTo>
                      <a:lnTo>
                        <a:pt x="3680" y="10"/>
                      </a:lnTo>
                      <a:lnTo>
                        <a:pt x="3211" y="10"/>
                      </a:lnTo>
                      <a:lnTo>
                        <a:pt x="3211" y="105"/>
                      </a:lnTo>
                      <a:lnTo>
                        <a:pt x="3389" y="105"/>
                      </a:lnTo>
                      <a:lnTo>
                        <a:pt x="3389" y="631"/>
                      </a:lnTo>
                      <a:close/>
                      <a:moveTo>
                        <a:pt x="2906" y="631"/>
                      </a:moveTo>
                      <a:lnTo>
                        <a:pt x="3275" y="631"/>
                      </a:lnTo>
                      <a:lnTo>
                        <a:pt x="3275" y="536"/>
                      </a:lnTo>
                      <a:lnTo>
                        <a:pt x="3020" y="536"/>
                      </a:lnTo>
                      <a:lnTo>
                        <a:pt x="3020" y="10"/>
                      </a:lnTo>
                      <a:lnTo>
                        <a:pt x="2906" y="10"/>
                      </a:lnTo>
                      <a:lnTo>
                        <a:pt x="2906" y="631"/>
                      </a:lnTo>
                      <a:close/>
                      <a:moveTo>
                        <a:pt x="2293" y="10"/>
                      </a:moveTo>
                      <a:lnTo>
                        <a:pt x="2293" y="365"/>
                      </a:lnTo>
                      <a:lnTo>
                        <a:pt x="2293" y="383"/>
                      </a:lnTo>
                      <a:lnTo>
                        <a:pt x="2294" y="400"/>
                      </a:lnTo>
                      <a:lnTo>
                        <a:pt x="2295" y="417"/>
                      </a:lnTo>
                      <a:lnTo>
                        <a:pt x="2297" y="433"/>
                      </a:lnTo>
                      <a:lnTo>
                        <a:pt x="2299" y="449"/>
                      </a:lnTo>
                      <a:lnTo>
                        <a:pt x="2303" y="463"/>
                      </a:lnTo>
                      <a:lnTo>
                        <a:pt x="2306" y="477"/>
                      </a:lnTo>
                      <a:lnTo>
                        <a:pt x="2310" y="491"/>
                      </a:lnTo>
                      <a:lnTo>
                        <a:pt x="2314" y="503"/>
                      </a:lnTo>
                      <a:lnTo>
                        <a:pt x="2319" y="515"/>
                      </a:lnTo>
                      <a:lnTo>
                        <a:pt x="2324" y="528"/>
                      </a:lnTo>
                      <a:lnTo>
                        <a:pt x="2330" y="538"/>
                      </a:lnTo>
                      <a:lnTo>
                        <a:pt x="2336" y="548"/>
                      </a:lnTo>
                      <a:lnTo>
                        <a:pt x="2343" y="559"/>
                      </a:lnTo>
                      <a:lnTo>
                        <a:pt x="2350" y="568"/>
                      </a:lnTo>
                      <a:lnTo>
                        <a:pt x="2357" y="576"/>
                      </a:lnTo>
                      <a:lnTo>
                        <a:pt x="2365" y="584"/>
                      </a:lnTo>
                      <a:lnTo>
                        <a:pt x="2373" y="592"/>
                      </a:lnTo>
                      <a:lnTo>
                        <a:pt x="2383" y="599"/>
                      </a:lnTo>
                      <a:lnTo>
                        <a:pt x="2392" y="605"/>
                      </a:lnTo>
                      <a:lnTo>
                        <a:pt x="2401" y="611"/>
                      </a:lnTo>
                      <a:lnTo>
                        <a:pt x="2411" y="616"/>
                      </a:lnTo>
                      <a:lnTo>
                        <a:pt x="2422" y="621"/>
                      </a:lnTo>
                      <a:lnTo>
                        <a:pt x="2432" y="625"/>
                      </a:lnTo>
                      <a:lnTo>
                        <a:pt x="2443" y="629"/>
                      </a:lnTo>
                      <a:lnTo>
                        <a:pt x="2455" y="633"/>
                      </a:lnTo>
                      <a:lnTo>
                        <a:pt x="2466" y="635"/>
                      </a:lnTo>
                      <a:lnTo>
                        <a:pt x="2478" y="637"/>
                      </a:lnTo>
                      <a:lnTo>
                        <a:pt x="2503" y="640"/>
                      </a:lnTo>
                      <a:lnTo>
                        <a:pt x="2530" y="641"/>
                      </a:lnTo>
                      <a:lnTo>
                        <a:pt x="2543" y="641"/>
                      </a:lnTo>
                      <a:lnTo>
                        <a:pt x="2556" y="640"/>
                      </a:lnTo>
                      <a:lnTo>
                        <a:pt x="2570" y="639"/>
                      </a:lnTo>
                      <a:lnTo>
                        <a:pt x="2583" y="637"/>
                      </a:lnTo>
                      <a:lnTo>
                        <a:pt x="2595" y="635"/>
                      </a:lnTo>
                      <a:lnTo>
                        <a:pt x="2608" y="632"/>
                      </a:lnTo>
                      <a:lnTo>
                        <a:pt x="2619" y="629"/>
                      </a:lnTo>
                      <a:lnTo>
                        <a:pt x="2631" y="624"/>
                      </a:lnTo>
                      <a:lnTo>
                        <a:pt x="2643" y="620"/>
                      </a:lnTo>
                      <a:lnTo>
                        <a:pt x="2653" y="615"/>
                      </a:lnTo>
                      <a:lnTo>
                        <a:pt x="2663" y="610"/>
                      </a:lnTo>
                      <a:lnTo>
                        <a:pt x="2673" y="604"/>
                      </a:lnTo>
                      <a:lnTo>
                        <a:pt x="2683" y="598"/>
                      </a:lnTo>
                      <a:lnTo>
                        <a:pt x="2692" y="591"/>
                      </a:lnTo>
                      <a:lnTo>
                        <a:pt x="2701" y="582"/>
                      </a:lnTo>
                      <a:lnTo>
                        <a:pt x="2709" y="574"/>
                      </a:lnTo>
                      <a:lnTo>
                        <a:pt x="2718" y="566"/>
                      </a:lnTo>
                      <a:lnTo>
                        <a:pt x="2725" y="557"/>
                      </a:lnTo>
                      <a:lnTo>
                        <a:pt x="2732" y="546"/>
                      </a:lnTo>
                      <a:lnTo>
                        <a:pt x="2738" y="536"/>
                      </a:lnTo>
                      <a:lnTo>
                        <a:pt x="2744" y="525"/>
                      </a:lnTo>
                      <a:lnTo>
                        <a:pt x="2750" y="513"/>
                      </a:lnTo>
                      <a:lnTo>
                        <a:pt x="2755" y="501"/>
                      </a:lnTo>
                      <a:lnTo>
                        <a:pt x="2760" y="489"/>
                      </a:lnTo>
                      <a:lnTo>
                        <a:pt x="2764" y="475"/>
                      </a:lnTo>
                      <a:lnTo>
                        <a:pt x="2767" y="461"/>
                      </a:lnTo>
                      <a:lnTo>
                        <a:pt x="2770" y="446"/>
                      </a:lnTo>
                      <a:lnTo>
                        <a:pt x="2772" y="431"/>
                      </a:lnTo>
                      <a:lnTo>
                        <a:pt x="2774" y="416"/>
                      </a:lnTo>
                      <a:lnTo>
                        <a:pt x="2776" y="399"/>
                      </a:lnTo>
                      <a:lnTo>
                        <a:pt x="2777" y="383"/>
                      </a:lnTo>
                      <a:lnTo>
                        <a:pt x="2777" y="364"/>
                      </a:lnTo>
                      <a:lnTo>
                        <a:pt x="2777" y="10"/>
                      </a:lnTo>
                      <a:lnTo>
                        <a:pt x="2664" y="10"/>
                      </a:lnTo>
                      <a:lnTo>
                        <a:pt x="2664" y="372"/>
                      </a:lnTo>
                      <a:lnTo>
                        <a:pt x="2663" y="394"/>
                      </a:lnTo>
                      <a:lnTo>
                        <a:pt x="2661" y="415"/>
                      </a:lnTo>
                      <a:lnTo>
                        <a:pt x="2659" y="433"/>
                      </a:lnTo>
                      <a:lnTo>
                        <a:pt x="2655" y="451"/>
                      </a:lnTo>
                      <a:lnTo>
                        <a:pt x="2650" y="467"/>
                      </a:lnTo>
                      <a:lnTo>
                        <a:pt x="2644" y="481"/>
                      </a:lnTo>
                      <a:lnTo>
                        <a:pt x="2638" y="495"/>
                      </a:lnTo>
                      <a:lnTo>
                        <a:pt x="2629" y="506"/>
                      </a:lnTo>
                      <a:lnTo>
                        <a:pt x="2620" y="516"/>
                      </a:lnTo>
                      <a:lnTo>
                        <a:pt x="2611" y="526"/>
                      </a:lnTo>
                      <a:lnTo>
                        <a:pt x="2600" y="533"/>
                      </a:lnTo>
                      <a:lnTo>
                        <a:pt x="2588" y="539"/>
                      </a:lnTo>
                      <a:lnTo>
                        <a:pt x="2576" y="544"/>
                      </a:lnTo>
                      <a:lnTo>
                        <a:pt x="2563" y="547"/>
                      </a:lnTo>
                      <a:lnTo>
                        <a:pt x="2548" y="549"/>
                      </a:lnTo>
                      <a:lnTo>
                        <a:pt x="2534" y="549"/>
                      </a:lnTo>
                      <a:lnTo>
                        <a:pt x="2519" y="549"/>
                      </a:lnTo>
                      <a:lnTo>
                        <a:pt x="2506" y="547"/>
                      </a:lnTo>
                      <a:lnTo>
                        <a:pt x="2493" y="543"/>
                      </a:lnTo>
                      <a:lnTo>
                        <a:pt x="2481" y="539"/>
                      </a:lnTo>
                      <a:lnTo>
                        <a:pt x="2470" y="533"/>
                      </a:lnTo>
                      <a:lnTo>
                        <a:pt x="2460" y="526"/>
                      </a:lnTo>
                      <a:lnTo>
                        <a:pt x="2449" y="516"/>
                      </a:lnTo>
                      <a:lnTo>
                        <a:pt x="2441" y="506"/>
                      </a:lnTo>
                      <a:lnTo>
                        <a:pt x="2433" y="495"/>
                      </a:lnTo>
                      <a:lnTo>
                        <a:pt x="2426" y="481"/>
                      </a:lnTo>
                      <a:lnTo>
                        <a:pt x="2421" y="467"/>
                      </a:lnTo>
                      <a:lnTo>
                        <a:pt x="2416" y="451"/>
                      </a:lnTo>
                      <a:lnTo>
                        <a:pt x="2411" y="433"/>
                      </a:lnTo>
                      <a:lnTo>
                        <a:pt x="2408" y="415"/>
                      </a:lnTo>
                      <a:lnTo>
                        <a:pt x="2406" y="394"/>
                      </a:lnTo>
                      <a:lnTo>
                        <a:pt x="2406" y="372"/>
                      </a:lnTo>
                      <a:lnTo>
                        <a:pt x="2406" y="10"/>
                      </a:lnTo>
                      <a:lnTo>
                        <a:pt x="2293" y="10"/>
                      </a:lnTo>
                      <a:close/>
                      <a:moveTo>
                        <a:pt x="1789" y="601"/>
                      </a:moveTo>
                      <a:lnTo>
                        <a:pt x="1803" y="609"/>
                      </a:lnTo>
                      <a:lnTo>
                        <a:pt x="1821" y="616"/>
                      </a:lnTo>
                      <a:lnTo>
                        <a:pt x="1840" y="622"/>
                      </a:lnTo>
                      <a:lnTo>
                        <a:pt x="1861" y="629"/>
                      </a:lnTo>
                      <a:lnTo>
                        <a:pt x="1883" y="634"/>
                      </a:lnTo>
                      <a:lnTo>
                        <a:pt x="1908" y="637"/>
                      </a:lnTo>
                      <a:lnTo>
                        <a:pt x="1932" y="640"/>
                      </a:lnTo>
                      <a:lnTo>
                        <a:pt x="1956" y="641"/>
                      </a:lnTo>
                      <a:lnTo>
                        <a:pt x="1986" y="640"/>
                      </a:lnTo>
                      <a:lnTo>
                        <a:pt x="2013" y="637"/>
                      </a:lnTo>
                      <a:lnTo>
                        <a:pt x="2025" y="635"/>
                      </a:lnTo>
                      <a:lnTo>
                        <a:pt x="2037" y="632"/>
                      </a:lnTo>
                      <a:lnTo>
                        <a:pt x="2050" y="629"/>
                      </a:lnTo>
                      <a:lnTo>
                        <a:pt x="2061" y="625"/>
                      </a:lnTo>
                      <a:lnTo>
                        <a:pt x="2071" y="621"/>
                      </a:lnTo>
                      <a:lnTo>
                        <a:pt x="2082" y="617"/>
                      </a:lnTo>
                      <a:lnTo>
                        <a:pt x="2092" y="613"/>
                      </a:lnTo>
                      <a:lnTo>
                        <a:pt x="2101" y="608"/>
                      </a:lnTo>
                      <a:lnTo>
                        <a:pt x="2110" y="603"/>
                      </a:lnTo>
                      <a:lnTo>
                        <a:pt x="2119" y="597"/>
                      </a:lnTo>
                      <a:lnTo>
                        <a:pt x="2127" y="591"/>
                      </a:lnTo>
                      <a:lnTo>
                        <a:pt x="2134" y="584"/>
                      </a:lnTo>
                      <a:lnTo>
                        <a:pt x="2141" y="578"/>
                      </a:lnTo>
                      <a:lnTo>
                        <a:pt x="2147" y="571"/>
                      </a:lnTo>
                      <a:lnTo>
                        <a:pt x="2154" y="564"/>
                      </a:lnTo>
                      <a:lnTo>
                        <a:pt x="2160" y="557"/>
                      </a:lnTo>
                      <a:lnTo>
                        <a:pt x="2170" y="541"/>
                      </a:lnTo>
                      <a:lnTo>
                        <a:pt x="2177" y="526"/>
                      </a:lnTo>
                      <a:lnTo>
                        <a:pt x="2183" y="508"/>
                      </a:lnTo>
                      <a:lnTo>
                        <a:pt x="2189" y="491"/>
                      </a:lnTo>
                      <a:lnTo>
                        <a:pt x="2191" y="472"/>
                      </a:lnTo>
                      <a:lnTo>
                        <a:pt x="2192" y="454"/>
                      </a:lnTo>
                      <a:lnTo>
                        <a:pt x="2192" y="437"/>
                      </a:lnTo>
                      <a:lnTo>
                        <a:pt x="2190" y="422"/>
                      </a:lnTo>
                      <a:lnTo>
                        <a:pt x="2186" y="407"/>
                      </a:lnTo>
                      <a:lnTo>
                        <a:pt x="2182" y="393"/>
                      </a:lnTo>
                      <a:lnTo>
                        <a:pt x="2176" y="380"/>
                      </a:lnTo>
                      <a:lnTo>
                        <a:pt x="2170" y="367"/>
                      </a:lnTo>
                      <a:lnTo>
                        <a:pt x="2162" y="355"/>
                      </a:lnTo>
                      <a:lnTo>
                        <a:pt x="2153" y="344"/>
                      </a:lnTo>
                      <a:lnTo>
                        <a:pt x="2142" y="332"/>
                      </a:lnTo>
                      <a:lnTo>
                        <a:pt x="2130" y="322"/>
                      </a:lnTo>
                      <a:lnTo>
                        <a:pt x="2117" y="313"/>
                      </a:lnTo>
                      <a:lnTo>
                        <a:pt x="2102" y="303"/>
                      </a:lnTo>
                      <a:lnTo>
                        <a:pt x="2087" y="294"/>
                      </a:lnTo>
                      <a:lnTo>
                        <a:pt x="2070" y="286"/>
                      </a:lnTo>
                      <a:lnTo>
                        <a:pt x="2052" y="278"/>
                      </a:lnTo>
                      <a:lnTo>
                        <a:pt x="2032" y="270"/>
                      </a:lnTo>
                      <a:lnTo>
                        <a:pt x="2004" y="258"/>
                      </a:lnTo>
                      <a:lnTo>
                        <a:pt x="1979" y="247"/>
                      </a:lnTo>
                      <a:lnTo>
                        <a:pt x="1969" y="242"/>
                      </a:lnTo>
                      <a:lnTo>
                        <a:pt x="1958" y="236"/>
                      </a:lnTo>
                      <a:lnTo>
                        <a:pt x="1950" y="230"/>
                      </a:lnTo>
                      <a:lnTo>
                        <a:pt x="1942" y="224"/>
                      </a:lnTo>
                      <a:lnTo>
                        <a:pt x="1936" y="219"/>
                      </a:lnTo>
                      <a:lnTo>
                        <a:pt x="1930" y="213"/>
                      </a:lnTo>
                      <a:lnTo>
                        <a:pt x="1924" y="206"/>
                      </a:lnTo>
                      <a:lnTo>
                        <a:pt x="1920" y="200"/>
                      </a:lnTo>
                      <a:lnTo>
                        <a:pt x="1917" y="192"/>
                      </a:lnTo>
                      <a:lnTo>
                        <a:pt x="1915" y="184"/>
                      </a:lnTo>
                      <a:lnTo>
                        <a:pt x="1914" y="177"/>
                      </a:lnTo>
                      <a:lnTo>
                        <a:pt x="1914" y="168"/>
                      </a:lnTo>
                      <a:lnTo>
                        <a:pt x="1914" y="162"/>
                      </a:lnTo>
                      <a:lnTo>
                        <a:pt x="1915" y="154"/>
                      </a:lnTo>
                      <a:lnTo>
                        <a:pt x="1917" y="147"/>
                      </a:lnTo>
                      <a:lnTo>
                        <a:pt x="1919" y="141"/>
                      </a:lnTo>
                      <a:lnTo>
                        <a:pt x="1923" y="135"/>
                      </a:lnTo>
                      <a:lnTo>
                        <a:pt x="1928" y="129"/>
                      </a:lnTo>
                      <a:lnTo>
                        <a:pt x="1933" y="122"/>
                      </a:lnTo>
                      <a:lnTo>
                        <a:pt x="1938" y="117"/>
                      </a:lnTo>
                      <a:lnTo>
                        <a:pt x="1945" y="112"/>
                      </a:lnTo>
                      <a:lnTo>
                        <a:pt x="1952" y="107"/>
                      </a:lnTo>
                      <a:lnTo>
                        <a:pt x="1960" y="103"/>
                      </a:lnTo>
                      <a:lnTo>
                        <a:pt x="1970" y="100"/>
                      </a:lnTo>
                      <a:lnTo>
                        <a:pt x="1980" y="97"/>
                      </a:lnTo>
                      <a:lnTo>
                        <a:pt x="1991" y="95"/>
                      </a:lnTo>
                      <a:lnTo>
                        <a:pt x="2004" y="94"/>
                      </a:lnTo>
                      <a:lnTo>
                        <a:pt x="2016" y="94"/>
                      </a:lnTo>
                      <a:lnTo>
                        <a:pt x="2037" y="94"/>
                      </a:lnTo>
                      <a:lnTo>
                        <a:pt x="2057" y="96"/>
                      </a:lnTo>
                      <a:lnTo>
                        <a:pt x="2075" y="100"/>
                      </a:lnTo>
                      <a:lnTo>
                        <a:pt x="2092" y="104"/>
                      </a:lnTo>
                      <a:lnTo>
                        <a:pt x="2106" y="108"/>
                      </a:lnTo>
                      <a:lnTo>
                        <a:pt x="2120" y="113"/>
                      </a:lnTo>
                      <a:lnTo>
                        <a:pt x="2131" y="118"/>
                      </a:lnTo>
                      <a:lnTo>
                        <a:pt x="2140" y="122"/>
                      </a:lnTo>
                      <a:lnTo>
                        <a:pt x="2167" y="31"/>
                      </a:lnTo>
                      <a:lnTo>
                        <a:pt x="2155" y="25"/>
                      </a:lnTo>
                      <a:lnTo>
                        <a:pt x="2139" y="20"/>
                      </a:lnTo>
                      <a:lnTo>
                        <a:pt x="2124" y="14"/>
                      </a:lnTo>
                      <a:lnTo>
                        <a:pt x="2106" y="9"/>
                      </a:lnTo>
                      <a:lnTo>
                        <a:pt x="2087" y="6"/>
                      </a:lnTo>
                      <a:lnTo>
                        <a:pt x="2065" y="3"/>
                      </a:lnTo>
                      <a:lnTo>
                        <a:pt x="2043" y="1"/>
                      </a:lnTo>
                      <a:lnTo>
                        <a:pt x="2019" y="0"/>
                      </a:lnTo>
                      <a:lnTo>
                        <a:pt x="1994" y="1"/>
                      </a:lnTo>
                      <a:lnTo>
                        <a:pt x="1971" y="4"/>
                      </a:lnTo>
                      <a:lnTo>
                        <a:pt x="1948" y="8"/>
                      </a:lnTo>
                      <a:lnTo>
                        <a:pt x="1928" y="14"/>
                      </a:lnTo>
                      <a:lnTo>
                        <a:pt x="1908" y="22"/>
                      </a:lnTo>
                      <a:lnTo>
                        <a:pt x="1890" y="30"/>
                      </a:lnTo>
                      <a:lnTo>
                        <a:pt x="1873" y="40"/>
                      </a:lnTo>
                      <a:lnTo>
                        <a:pt x="1859" y="51"/>
                      </a:lnTo>
                      <a:lnTo>
                        <a:pt x="1845" y="64"/>
                      </a:lnTo>
                      <a:lnTo>
                        <a:pt x="1833" y="77"/>
                      </a:lnTo>
                      <a:lnTo>
                        <a:pt x="1823" y="93"/>
                      </a:lnTo>
                      <a:lnTo>
                        <a:pt x="1815" y="108"/>
                      </a:lnTo>
                      <a:lnTo>
                        <a:pt x="1808" y="124"/>
                      </a:lnTo>
                      <a:lnTo>
                        <a:pt x="1803" y="142"/>
                      </a:lnTo>
                      <a:lnTo>
                        <a:pt x="1800" y="159"/>
                      </a:lnTo>
                      <a:lnTo>
                        <a:pt x="1799" y="179"/>
                      </a:lnTo>
                      <a:lnTo>
                        <a:pt x="1800" y="194"/>
                      </a:lnTo>
                      <a:lnTo>
                        <a:pt x="1802" y="211"/>
                      </a:lnTo>
                      <a:lnTo>
                        <a:pt x="1806" y="225"/>
                      </a:lnTo>
                      <a:lnTo>
                        <a:pt x="1811" y="240"/>
                      </a:lnTo>
                      <a:lnTo>
                        <a:pt x="1818" y="253"/>
                      </a:lnTo>
                      <a:lnTo>
                        <a:pt x="1825" y="265"/>
                      </a:lnTo>
                      <a:lnTo>
                        <a:pt x="1834" y="277"/>
                      </a:lnTo>
                      <a:lnTo>
                        <a:pt x="1844" y="288"/>
                      </a:lnTo>
                      <a:lnTo>
                        <a:pt x="1857" y="299"/>
                      </a:lnTo>
                      <a:lnTo>
                        <a:pt x="1869" y="310"/>
                      </a:lnTo>
                      <a:lnTo>
                        <a:pt x="1882" y="319"/>
                      </a:lnTo>
                      <a:lnTo>
                        <a:pt x="1898" y="328"/>
                      </a:lnTo>
                      <a:lnTo>
                        <a:pt x="1913" y="336"/>
                      </a:lnTo>
                      <a:lnTo>
                        <a:pt x="1931" y="345"/>
                      </a:lnTo>
                      <a:lnTo>
                        <a:pt x="1948" y="352"/>
                      </a:lnTo>
                      <a:lnTo>
                        <a:pt x="1967" y="359"/>
                      </a:lnTo>
                      <a:lnTo>
                        <a:pt x="1994" y="369"/>
                      </a:lnTo>
                      <a:lnTo>
                        <a:pt x="2017" y="381"/>
                      </a:lnTo>
                      <a:lnTo>
                        <a:pt x="2027" y="386"/>
                      </a:lnTo>
                      <a:lnTo>
                        <a:pt x="2036" y="392"/>
                      </a:lnTo>
                      <a:lnTo>
                        <a:pt x="2044" y="397"/>
                      </a:lnTo>
                      <a:lnTo>
                        <a:pt x="2051" y="403"/>
                      </a:lnTo>
                      <a:lnTo>
                        <a:pt x="2057" y="409"/>
                      </a:lnTo>
                      <a:lnTo>
                        <a:pt x="2062" y="417"/>
                      </a:lnTo>
                      <a:lnTo>
                        <a:pt x="2067" y="423"/>
                      </a:lnTo>
                      <a:lnTo>
                        <a:pt x="2070" y="430"/>
                      </a:lnTo>
                      <a:lnTo>
                        <a:pt x="2073" y="437"/>
                      </a:lnTo>
                      <a:lnTo>
                        <a:pt x="2075" y="445"/>
                      </a:lnTo>
                      <a:lnTo>
                        <a:pt x="2077" y="454"/>
                      </a:lnTo>
                      <a:lnTo>
                        <a:pt x="2077" y="462"/>
                      </a:lnTo>
                      <a:lnTo>
                        <a:pt x="2077" y="471"/>
                      </a:lnTo>
                      <a:lnTo>
                        <a:pt x="2074" y="480"/>
                      </a:lnTo>
                      <a:lnTo>
                        <a:pt x="2072" y="489"/>
                      </a:lnTo>
                      <a:lnTo>
                        <a:pt x="2069" y="497"/>
                      </a:lnTo>
                      <a:lnTo>
                        <a:pt x="2065" y="504"/>
                      </a:lnTo>
                      <a:lnTo>
                        <a:pt x="2060" y="511"/>
                      </a:lnTo>
                      <a:lnTo>
                        <a:pt x="2054" y="517"/>
                      </a:lnTo>
                      <a:lnTo>
                        <a:pt x="2048" y="524"/>
                      </a:lnTo>
                      <a:lnTo>
                        <a:pt x="2040" y="529"/>
                      </a:lnTo>
                      <a:lnTo>
                        <a:pt x="2031" y="533"/>
                      </a:lnTo>
                      <a:lnTo>
                        <a:pt x="2022" y="537"/>
                      </a:lnTo>
                      <a:lnTo>
                        <a:pt x="2012" y="540"/>
                      </a:lnTo>
                      <a:lnTo>
                        <a:pt x="2002" y="543"/>
                      </a:lnTo>
                      <a:lnTo>
                        <a:pt x="1989" y="545"/>
                      </a:lnTo>
                      <a:lnTo>
                        <a:pt x="1977" y="546"/>
                      </a:lnTo>
                      <a:lnTo>
                        <a:pt x="1965" y="546"/>
                      </a:lnTo>
                      <a:lnTo>
                        <a:pt x="1943" y="546"/>
                      </a:lnTo>
                      <a:lnTo>
                        <a:pt x="1921" y="543"/>
                      </a:lnTo>
                      <a:lnTo>
                        <a:pt x="1901" y="540"/>
                      </a:lnTo>
                      <a:lnTo>
                        <a:pt x="1881" y="535"/>
                      </a:lnTo>
                      <a:lnTo>
                        <a:pt x="1863" y="529"/>
                      </a:lnTo>
                      <a:lnTo>
                        <a:pt x="1845" y="523"/>
                      </a:lnTo>
                      <a:lnTo>
                        <a:pt x="1829" y="514"/>
                      </a:lnTo>
                      <a:lnTo>
                        <a:pt x="1815" y="507"/>
                      </a:lnTo>
                      <a:lnTo>
                        <a:pt x="1789" y="601"/>
                      </a:lnTo>
                      <a:close/>
                      <a:moveTo>
                        <a:pt x="1300" y="631"/>
                      </a:moveTo>
                      <a:lnTo>
                        <a:pt x="1300" y="408"/>
                      </a:lnTo>
                      <a:lnTo>
                        <a:pt x="1300" y="371"/>
                      </a:lnTo>
                      <a:lnTo>
                        <a:pt x="1299" y="335"/>
                      </a:lnTo>
                      <a:lnTo>
                        <a:pt x="1299" y="301"/>
                      </a:lnTo>
                      <a:lnTo>
                        <a:pt x="1298" y="269"/>
                      </a:lnTo>
                      <a:lnTo>
                        <a:pt x="1298" y="237"/>
                      </a:lnTo>
                      <a:lnTo>
                        <a:pt x="1297" y="205"/>
                      </a:lnTo>
                      <a:lnTo>
                        <a:pt x="1295" y="175"/>
                      </a:lnTo>
                      <a:lnTo>
                        <a:pt x="1294" y="144"/>
                      </a:lnTo>
                      <a:lnTo>
                        <a:pt x="1297" y="144"/>
                      </a:lnTo>
                      <a:lnTo>
                        <a:pt x="1308" y="170"/>
                      </a:lnTo>
                      <a:lnTo>
                        <a:pt x="1321" y="198"/>
                      </a:lnTo>
                      <a:lnTo>
                        <a:pt x="1335" y="224"/>
                      </a:lnTo>
                      <a:lnTo>
                        <a:pt x="1348" y="251"/>
                      </a:lnTo>
                      <a:lnTo>
                        <a:pt x="1362" y="279"/>
                      </a:lnTo>
                      <a:lnTo>
                        <a:pt x="1378" y="306"/>
                      </a:lnTo>
                      <a:lnTo>
                        <a:pt x="1392" y="332"/>
                      </a:lnTo>
                      <a:lnTo>
                        <a:pt x="1408" y="358"/>
                      </a:lnTo>
                      <a:lnTo>
                        <a:pt x="1569" y="631"/>
                      </a:lnTo>
                      <a:lnTo>
                        <a:pt x="1686" y="631"/>
                      </a:lnTo>
                      <a:lnTo>
                        <a:pt x="1686" y="10"/>
                      </a:lnTo>
                      <a:lnTo>
                        <a:pt x="1582" y="10"/>
                      </a:lnTo>
                      <a:lnTo>
                        <a:pt x="1582" y="226"/>
                      </a:lnTo>
                      <a:lnTo>
                        <a:pt x="1582" y="261"/>
                      </a:lnTo>
                      <a:lnTo>
                        <a:pt x="1582" y="295"/>
                      </a:lnTo>
                      <a:lnTo>
                        <a:pt x="1583" y="328"/>
                      </a:lnTo>
                      <a:lnTo>
                        <a:pt x="1584" y="360"/>
                      </a:lnTo>
                      <a:lnTo>
                        <a:pt x="1585" y="391"/>
                      </a:lnTo>
                      <a:lnTo>
                        <a:pt x="1587" y="422"/>
                      </a:lnTo>
                      <a:lnTo>
                        <a:pt x="1589" y="453"/>
                      </a:lnTo>
                      <a:lnTo>
                        <a:pt x="1592" y="484"/>
                      </a:lnTo>
                      <a:lnTo>
                        <a:pt x="1589" y="485"/>
                      </a:lnTo>
                      <a:lnTo>
                        <a:pt x="1578" y="459"/>
                      </a:lnTo>
                      <a:lnTo>
                        <a:pt x="1567" y="433"/>
                      </a:lnTo>
                      <a:lnTo>
                        <a:pt x="1555" y="407"/>
                      </a:lnTo>
                      <a:lnTo>
                        <a:pt x="1541" y="381"/>
                      </a:lnTo>
                      <a:lnTo>
                        <a:pt x="1528" y="355"/>
                      </a:lnTo>
                      <a:lnTo>
                        <a:pt x="1513" y="328"/>
                      </a:lnTo>
                      <a:lnTo>
                        <a:pt x="1499" y="302"/>
                      </a:lnTo>
                      <a:lnTo>
                        <a:pt x="1484" y="277"/>
                      </a:lnTo>
                      <a:lnTo>
                        <a:pt x="1324" y="10"/>
                      </a:lnTo>
                      <a:lnTo>
                        <a:pt x="1195" y="10"/>
                      </a:lnTo>
                      <a:lnTo>
                        <a:pt x="1195" y="631"/>
                      </a:lnTo>
                      <a:lnTo>
                        <a:pt x="1300" y="631"/>
                      </a:lnTo>
                      <a:close/>
                      <a:moveTo>
                        <a:pt x="804" y="550"/>
                      </a:moveTo>
                      <a:lnTo>
                        <a:pt x="795" y="549"/>
                      </a:lnTo>
                      <a:lnTo>
                        <a:pt x="785" y="549"/>
                      </a:lnTo>
                      <a:lnTo>
                        <a:pt x="776" y="547"/>
                      </a:lnTo>
                      <a:lnTo>
                        <a:pt x="766" y="545"/>
                      </a:lnTo>
                      <a:lnTo>
                        <a:pt x="757" y="543"/>
                      </a:lnTo>
                      <a:lnTo>
                        <a:pt x="749" y="540"/>
                      </a:lnTo>
                      <a:lnTo>
                        <a:pt x="741" y="536"/>
                      </a:lnTo>
                      <a:lnTo>
                        <a:pt x="733" y="532"/>
                      </a:lnTo>
                      <a:lnTo>
                        <a:pt x="724" y="527"/>
                      </a:lnTo>
                      <a:lnTo>
                        <a:pt x="717" y="523"/>
                      </a:lnTo>
                      <a:lnTo>
                        <a:pt x="710" y="516"/>
                      </a:lnTo>
                      <a:lnTo>
                        <a:pt x="703" y="510"/>
                      </a:lnTo>
                      <a:lnTo>
                        <a:pt x="690" y="497"/>
                      </a:lnTo>
                      <a:lnTo>
                        <a:pt x="679" y="482"/>
                      </a:lnTo>
                      <a:lnTo>
                        <a:pt x="668" y="466"/>
                      </a:lnTo>
                      <a:lnTo>
                        <a:pt x="660" y="449"/>
                      </a:lnTo>
                      <a:lnTo>
                        <a:pt x="651" y="430"/>
                      </a:lnTo>
                      <a:lnTo>
                        <a:pt x="645" y="410"/>
                      </a:lnTo>
                      <a:lnTo>
                        <a:pt x="640" y="389"/>
                      </a:lnTo>
                      <a:lnTo>
                        <a:pt x="637" y="367"/>
                      </a:lnTo>
                      <a:lnTo>
                        <a:pt x="634" y="346"/>
                      </a:lnTo>
                      <a:lnTo>
                        <a:pt x="634" y="322"/>
                      </a:lnTo>
                      <a:lnTo>
                        <a:pt x="634" y="299"/>
                      </a:lnTo>
                      <a:lnTo>
                        <a:pt x="636" y="277"/>
                      </a:lnTo>
                      <a:lnTo>
                        <a:pt x="640" y="255"/>
                      </a:lnTo>
                      <a:lnTo>
                        <a:pt x="645" y="235"/>
                      </a:lnTo>
                      <a:lnTo>
                        <a:pt x="651" y="214"/>
                      </a:lnTo>
                      <a:lnTo>
                        <a:pt x="659" y="194"/>
                      </a:lnTo>
                      <a:lnTo>
                        <a:pt x="668" y="177"/>
                      </a:lnTo>
                      <a:lnTo>
                        <a:pt x="677" y="160"/>
                      </a:lnTo>
                      <a:lnTo>
                        <a:pt x="689" y="145"/>
                      </a:lnTo>
                      <a:lnTo>
                        <a:pt x="702" y="132"/>
                      </a:lnTo>
                      <a:lnTo>
                        <a:pt x="709" y="126"/>
                      </a:lnTo>
                      <a:lnTo>
                        <a:pt x="716" y="119"/>
                      </a:lnTo>
                      <a:lnTo>
                        <a:pt x="723" y="114"/>
                      </a:lnTo>
                      <a:lnTo>
                        <a:pt x="732" y="109"/>
                      </a:lnTo>
                      <a:lnTo>
                        <a:pt x="740" y="105"/>
                      </a:lnTo>
                      <a:lnTo>
                        <a:pt x="748" y="102"/>
                      </a:lnTo>
                      <a:lnTo>
                        <a:pt x="757" y="99"/>
                      </a:lnTo>
                      <a:lnTo>
                        <a:pt x="766" y="96"/>
                      </a:lnTo>
                      <a:lnTo>
                        <a:pt x="776" y="94"/>
                      </a:lnTo>
                      <a:lnTo>
                        <a:pt x="786" y="92"/>
                      </a:lnTo>
                      <a:lnTo>
                        <a:pt x="795" y="91"/>
                      </a:lnTo>
                      <a:lnTo>
                        <a:pt x="807" y="91"/>
                      </a:lnTo>
                      <a:lnTo>
                        <a:pt x="817" y="91"/>
                      </a:lnTo>
                      <a:lnTo>
                        <a:pt x="827" y="92"/>
                      </a:lnTo>
                      <a:lnTo>
                        <a:pt x="836" y="94"/>
                      </a:lnTo>
                      <a:lnTo>
                        <a:pt x="846" y="96"/>
                      </a:lnTo>
                      <a:lnTo>
                        <a:pt x="855" y="99"/>
                      </a:lnTo>
                      <a:lnTo>
                        <a:pt x="864" y="102"/>
                      </a:lnTo>
                      <a:lnTo>
                        <a:pt x="872" y="106"/>
                      </a:lnTo>
                      <a:lnTo>
                        <a:pt x="881" y="110"/>
                      </a:lnTo>
                      <a:lnTo>
                        <a:pt x="889" y="114"/>
                      </a:lnTo>
                      <a:lnTo>
                        <a:pt x="896" y="120"/>
                      </a:lnTo>
                      <a:lnTo>
                        <a:pt x="903" y="126"/>
                      </a:lnTo>
                      <a:lnTo>
                        <a:pt x="910" y="132"/>
                      </a:lnTo>
                      <a:lnTo>
                        <a:pt x="923" y="145"/>
                      </a:lnTo>
                      <a:lnTo>
                        <a:pt x="934" y="160"/>
                      </a:lnTo>
                      <a:lnTo>
                        <a:pt x="944" y="177"/>
                      </a:lnTo>
                      <a:lnTo>
                        <a:pt x="952" y="194"/>
                      </a:lnTo>
                      <a:lnTo>
                        <a:pt x="961" y="214"/>
                      </a:lnTo>
                      <a:lnTo>
                        <a:pt x="967" y="234"/>
                      </a:lnTo>
                      <a:lnTo>
                        <a:pt x="971" y="254"/>
                      </a:lnTo>
                      <a:lnTo>
                        <a:pt x="974" y="275"/>
                      </a:lnTo>
                      <a:lnTo>
                        <a:pt x="976" y="296"/>
                      </a:lnTo>
                      <a:lnTo>
                        <a:pt x="977" y="318"/>
                      </a:lnTo>
                      <a:lnTo>
                        <a:pt x="976" y="343"/>
                      </a:lnTo>
                      <a:lnTo>
                        <a:pt x="974" y="365"/>
                      </a:lnTo>
                      <a:lnTo>
                        <a:pt x="971" y="388"/>
                      </a:lnTo>
                      <a:lnTo>
                        <a:pt x="966" y="409"/>
                      </a:lnTo>
                      <a:lnTo>
                        <a:pt x="960" y="430"/>
                      </a:lnTo>
                      <a:lnTo>
                        <a:pt x="951" y="449"/>
                      </a:lnTo>
                      <a:lnTo>
                        <a:pt x="943" y="467"/>
                      </a:lnTo>
                      <a:lnTo>
                        <a:pt x="933" y="482"/>
                      </a:lnTo>
                      <a:lnTo>
                        <a:pt x="921" y="498"/>
                      </a:lnTo>
                      <a:lnTo>
                        <a:pt x="908" y="511"/>
                      </a:lnTo>
                      <a:lnTo>
                        <a:pt x="901" y="517"/>
                      </a:lnTo>
                      <a:lnTo>
                        <a:pt x="894" y="523"/>
                      </a:lnTo>
                      <a:lnTo>
                        <a:pt x="887" y="528"/>
                      </a:lnTo>
                      <a:lnTo>
                        <a:pt x="878" y="532"/>
                      </a:lnTo>
                      <a:lnTo>
                        <a:pt x="870" y="536"/>
                      </a:lnTo>
                      <a:lnTo>
                        <a:pt x="862" y="540"/>
                      </a:lnTo>
                      <a:lnTo>
                        <a:pt x="854" y="543"/>
                      </a:lnTo>
                      <a:lnTo>
                        <a:pt x="845" y="545"/>
                      </a:lnTo>
                      <a:lnTo>
                        <a:pt x="835" y="547"/>
                      </a:lnTo>
                      <a:lnTo>
                        <a:pt x="826" y="549"/>
                      </a:lnTo>
                      <a:lnTo>
                        <a:pt x="816" y="549"/>
                      </a:lnTo>
                      <a:lnTo>
                        <a:pt x="805" y="550"/>
                      </a:lnTo>
                      <a:lnTo>
                        <a:pt x="804" y="550"/>
                      </a:lnTo>
                      <a:close/>
                      <a:moveTo>
                        <a:pt x="802" y="641"/>
                      </a:moveTo>
                      <a:lnTo>
                        <a:pt x="818" y="641"/>
                      </a:lnTo>
                      <a:lnTo>
                        <a:pt x="833" y="640"/>
                      </a:lnTo>
                      <a:lnTo>
                        <a:pt x="849" y="638"/>
                      </a:lnTo>
                      <a:lnTo>
                        <a:pt x="863" y="636"/>
                      </a:lnTo>
                      <a:lnTo>
                        <a:pt x="878" y="633"/>
                      </a:lnTo>
                      <a:lnTo>
                        <a:pt x="893" y="629"/>
                      </a:lnTo>
                      <a:lnTo>
                        <a:pt x="906" y="624"/>
                      </a:lnTo>
                      <a:lnTo>
                        <a:pt x="920" y="619"/>
                      </a:lnTo>
                      <a:lnTo>
                        <a:pt x="933" y="613"/>
                      </a:lnTo>
                      <a:lnTo>
                        <a:pt x="946" y="607"/>
                      </a:lnTo>
                      <a:lnTo>
                        <a:pt x="959" y="600"/>
                      </a:lnTo>
                      <a:lnTo>
                        <a:pt x="970" y="593"/>
                      </a:lnTo>
                      <a:lnTo>
                        <a:pt x="982" y="584"/>
                      </a:lnTo>
                      <a:lnTo>
                        <a:pt x="993" y="575"/>
                      </a:lnTo>
                      <a:lnTo>
                        <a:pt x="1004" y="566"/>
                      </a:lnTo>
                      <a:lnTo>
                        <a:pt x="1013" y="556"/>
                      </a:lnTo>
                      <a:lnTo>
                        <a:pt x="1023" y="545"/>
                      </a:lnTo>
                      <a:lnTo>
                        <a:pt x="1033" y="533"/>
                      </a:lnTo>
                      <a:lnTo>
                        <a:pt x="1041" y="522"/>
                      </a:lnTo>
                      <a:lnTo>
                        <a:pt x="1049" y="509"/>
                      </a:lnTo>
                      <a:lnTo>
                        <a:pt x="1056" y="496"/>
                      </a:lnTo>
                      <a:lnTo>
                        <a:pt x="1063" y="482"/>
                      </a:lnTo>
                      <a:lnTo>
                        <a:pt x="1070" y="468"/>
                      </a:lnTo>
                      <a:lnTo>
                        <a:pt x="1076" y="453"/>
                      </a:lnTo>
                      <a:lnTo>
                        <a:pt x="1081" y="437"/>
                      </a:lnTo>
                      <a:lnTo>
                        <a:pt x="1085" y="422"/>
                      </a:lnTo>
                      <a:lnTo>
                        <a:pt x="1089" y="405"/>
                      </a:lnTo>
                      <a:lnTo>
                        <a:pt x="1092" y="388"/>
                      </a:lnTo>
                      <a:lnTo>
                        <a:pt x="1094" y="370"/>
                      </a:lnTo>
                      <a:lnTo>
                        <a:pt x="1096" y="352"/>
                      </a:lnTo>
                      <a:lnTo>
                        <a:pt x="1097" y="333"/>
                      </a:lnTo>
                      <a:lnTo>
                        <a:pt x="1097" y="314"/>
                      </a:lnTo>
                      <a:lnTo>
                        <a:pt x="1097" y="297"/>
                      </a:lnTo>
                      <a:lnTo>
                        <a:pt x="1096" y="281"/>
                      </a:lnTo>
                      <a:lnTo>
                        <a:pt x="1095" y="265"/>
                      </a:lnTo>
                      <a:lnTo>
                        <a:pt x="1093" y="250"/>
                      </a:lnTo>
                      <a:lnTo>
                        <a:pt x="1090" y="235"/>
                      </a:lnTo>
                      <a:lnTo>
                        <a:pt x="1087" y="219"/>
                      </a:lnTo>
                      <a:lnTo>
                        <a:pt x="1083" y="205"/>
                      </a:lnTo>
                      <a:lnTo>
                        <a:pt x="1078" y="190"/>
                      </a:lnTo>
                      <a:lnTo>
                        <a:pt x="1073" y="176"/>
                      </a:lnTo>
                      <a:lnTo>
                        <a:pt x="1068" y="163"/>
                      </a:lnTo>
                      <a:lnTo>
                        <a:pt x="1061" y="149"/>
                      </a:lnTo>
                      <a:lnTo>
                        <a:pt x="1054" y="137"/>
                      </a:lnTo>
                      <a:lnTo>
                        <a:pt x="1047" y="124"/>
                      </a:lnTo>
                      <a:lnTo>
                        <a:pt x="1039" y="113"/>
                      </a:lnTo>
                      <a:lnTo>
                        <a:pt x="1031" y="102"/>
                      </a:lnTo>
                      <a:lnTo>
                        <a:pt x="1021" y="91"/>
                      </a:lnTo>
                      <a:lnTo>
                        <a:pt x="1012" y="80"/>
                      </a:lnTo>
                      <a:lnTo>
                        <a:pt x="1002" y="71"/>
                      </a:lnTo>
                      <a:lnTo>
                        <a:pt x="991" y="62"/>
                      </a:lnTo>
                      <a:lnTo>
                        <a:pt x="980" y="52"/>
                      </a:lnTo>
                      <a:lnTo>
                        <a:pt x="969" y="44"/>
                      </a:lnTo>
                      <a:lnTo>
                        <a:pt x="957" y="37"/>
                      </a:lnTo>
                      <a:lnTo>
                        <a:pt x="944" y="30"/>
                      </a:lnTo>
                      <a:lnTo>
                        <a:pt x="932" y="24"/>
                      </a:lnTo>
                      <a:lnTo>
                        <a:pt x="917" y="19"/>
                      </a:lnTo>
                      <a:lnTo>
                        <a:pt x="904" y="13"/>
                      </a:lnTo>
                      <a:lnTo>
                        <a:pt x="890" y="9"/>
                      </a:lnTo>
                      <a:lnTo>
                        <a:pt x="874" y="6"/>
                      </a:lnTo>
                      <a:lnTo>
                        <a:pt x="859" y="3"/>
                      </a:lnTo>
                      <a:lnTo>
                        <a:pt x="844" y="2"/>
                      </a:lnTo>
                      <a:lnTo>
                        <a:pt x="827" y="0"/>
                      </a:lnTo>
                      <a:lnTo>
                        <a:pt x="811" y="0"/>
                      </a:lnTo>
                      <a:lnTo>
                        <a:pt x="794" y="0"/>
                      </a:lnTo>
                      <a:lnTo>
                        <a:pt x="778" y="2"/>
                      </a:lnTo>
                      <a:lnTo>
                        <a:pt x="762" y="3"/>
                      </a:lnTo>
                      <a:lnTo>
                        <a:pt x="747" y="6"/>
                      </a:lnTo>
                      <a:lnTo>
                        <a:pt x="733" y="9"/>
                      </a:lnTo>
                      <a:lnTo>
                        <a:pt x="718" y="13"/>
                      </a:lnTo>
                      <a:lnTo>
                        <a:pt x="704" y="19"/>
                      </a:lnTo>
                      <a:lnTo>
                        <a:pt x="690" y="24"/>
                      </a:lnTo>
                      <a:lnTo>
                        <a:pt x="677" y="30"/>
                      </a:lnTo>
                      <a:lnTo>
                        <a:pt x="665" y="37"/>
                      </a:lnTo>
                      <a:lnTo>
                        <a:pt x="652" y="44"/>
                      </a:lnTo>
                      <a:lnTo>
                        <a:pt x="640" y="52"/>
                      </a:lnTo>
                      <a:lnTo>
                        <a:pt x="629" y="62"/>
                      </a:lnTo>
                      <a:lnTo>
                        <a:pt x="617" y="71"/>
                      </a:lnTo>
                      <a:lnTo>
                        <a:pt x="607" y="80"/>
                      </a:lnTo>
                      <a:lnTo>
                        <a:pt x="597" y="92"/>
                      </a:lnTo>
                      <a:lnTo>
                        <a:pt x="588" y="102"/>
                      </a:lnTo>
                      <a:lnTo>
                        <a:pt x="578" y="114"/>
                      </a:lnTo>
                      <a:lnTo>
                        <a:pt x="570" y="126"/>
                      </a:lnTo>
                      <a:lnTo>
                        <a:pt x="562" y="139"/>
                      </a:lnTo>
                      <a:lnTo>
                        <a:pt x="555" y="151"/>
                      </a:lnTo>
                      <a:lnTo>
                        <a:pt x="549" y="166"/>
                      </a:lnTo>
                      <a:lnTo>
                        <a:pt x="542" y="179"/>
                      </a:lnTo>
                      <a:lnTo>
                        <a:pt x="536" y="194"/>
                      </a:lnTo>
                      <a:lnTo>
                        <a:pt x="531" y="209"/>
                      </a:lnTo>
                      <a:lnTo>
                        <a:pt x="527" y="224"/>
                      </a:lnTo>
                      <a:lnTo>
                        <a:pt x="524" y="241"/>
                      </a:lnTo>
                      <a:lnTo>
                        <a:pt x="521" y="256"/>
                      </a:lnTo>
                      <a:lnTo>
                        <a:pt x="518" y="273"/>
                      </a:lnTo>
                      <a:lnTo>
                        <a:pt x="517" y="290"/>
                      </a:lnTo>
                      <a:lnTo>
                        <a:pt x="516" y="308"/>
                      </a:lnTo>
                      <a:lnTo>
                        <a:pt x="515" y="325"/>
                      </a:lnTo>
                      <a:lnTo>
                        <a:pt x="516" y="342"/>
                      </a:lnTo>
                      <a:lnTo>
                        <a:pt x="517" y="359"/>
                      </a:lnTo>
                      <a:lnTo>
                        <a:pt x="518" y="374"/>
                      </a:lnTo>
                      <a:lnTo>
                        <a:pt x="520" y="391"/>
                      </a:lnTo>
                      <a:lnTo>
                        <a:pt x="523" y="406"/>
                      </a:lnTo>
                      <a:lnTo>
                        <a:pt x="526" y="422"/>
                      </a:lnTo>
                      <a:lnTo>
                        <a:pt x="530" y="436"/>
                      </a:lnTo>
                      <a:lnTo>
                        <a:pt x="535" y="452"/>
                      </a:lnTo>
                      <a:lnTo>
                        <a:pt x="540" y="465"/>
                      </a:lnTo>
                      <a:lnTo>
                        <a:pt x="547" y="479"/>
                      </a:lnTo>
                      <a:lnTo>
                        <a:pt x="553" y="492"/>
                      </a:lnTo>
                      <a:lnTo>
                        <a:pt x="559" y="505"/>
                      </a:lnTo>
                      <a:lnTo>
                        <a:pt x="567" y="517"/>
                      </a:lnTo>
                      <a:lnTo>
                        <a:pt x="575" y="529"/>
                      </a:lnTo>
                      <a:lnTo>
                        <a:pt x="584" y="540"/>
                      </a:lnTo>
                      <a:lnTo>
                        <a:pt x="593" y="551"/>
                      </a:lnTo>
                      <a:lnTo>
                        <a:pt x="602" y="562"/>
                      </a:lnTo>
                      <a:lnTo>
                        <a:pt x="612" y="571"/>
                      </a:lnTo>
                      <a:lnTo>
                        <a:pt x="623" y="580"/>
                      </a:lnTo>
                      <a:lnTo>
                        <a:pt x="634" y="588"/>
                      </a:lnTo>
                      <a:lnTo>
                        <a:pt x="645" y="597"/>
                      </a:lnTo>
                      <a:lnTo>
                        <a:pt x="658" y="604"/>
                      </a:lnTo>
                      <a:lnTo>
                        <a:pt x="670" y="611"/>
                      </a:lnTo>
                      <a:lnTo>
                        <a:pt x="682" y="617"/>
                      </a:lnTo>
                      <a:lnTo>
                        <a:pt x="696" y="622"/>
                      </a:lnTo>
                      <a:lnTo>
                        <a:pt x="710" y="628"/>
                      </a:lnTo>
                      <a:lnTo>
                        <a:pt x="724" y="632"/>
                      </a:lnTo>
                      <a:lnTo>
                        <a:pt x="739" y="635"/>
                      </a:lnTo>
                      <a:lnTo>
                        <a:pt x="753" y="638"/>
                      </a:lnTo>
                      <a:lnTo>
                        <a:pt x="769" y="640"/>
                      </a:lnTo>
                      <a:lnTo>
                        <a:pt x="785" y="641"/>
                      </a:lnTo>
                      <a:lnTo>
                        <a:pt x="801" y="641"/>
                      </a:lnTo>
                      <a:lnTo>
                        <a:pt x="802" y="641"/>
                      </a:lnTo>
                      <a:close/>
                      <a:moveTo>
                        <a:pt x="458" y="523"/>
                      </a:moveTo>
                      <a:lnTo>
                        <a:pt x="447" y="528"/>
                      </a:lnTo>
                      <a:lnTo>
                        <a:pt x="434" y="532"/>
                      </a:lnTo>
                      <a:lnTo>
                        <a:pt x="418" y="536"/>
                      </a:lnTo>
                      <a:lnTo>
                        <a:pt x="403" y="539"/>
                      </a:lnTo>
                      <a:lnTo>
                        <a:pt x="386" y="542"/>
                      </a:lnTo>
                      <a:lnTo>
                        <a:pt x="370" y="544"/>
                      </a:lnTo>
                      <a:lnTo>
                        <a:pt x="352" y="545"/>
                      </a:lnTo>
                      <a:lnTo>
                        <a:pt x="335" y="545"/>
                      </a:lnTo>
                      <a:lnTo>
                        <a:pt x="323" y="545"/>
                      </a:lnTo>
                      <a:lnTo>
                        <a:pt x="310" y="544"/>
                      </a:lnTo>
                      <a:lnTo>
                        <a:pt x="298" y="543"/>
                      </a:lnTo>
                      <a:lnTo>
                        <a:pt x="287" y="541"/>
                      </a:lnTo>
                      <a:lnTo>
                        <a:pt x="275" y="539"/>
                      </a:lnTo>
                      <a:lnTo>
                        <a:pt x="265" y="537"/>
                      </a:lnTo>
                      <a:lnTo>
                        <a:pt x="254" y="534"/>
                      </a:lnTo>
                      <a:lnTo>
                        <a:pt x="243" y="530"/>
                      </a:lnTo>
                      <a:lnTo>
                        <a:pt x="234" y="526"/>
                      </a:lnTo>
                      <a:lnTo>
                        <a:pt x="225" y="522"/>
                      </a:lnTo>
                      <a:lnTo>
                        <a:pt x="216" y="516"/>
                      </a:lnTo>
                      <a:lnTo>
                        <a:pt x="207" y="511"/>
                      </a:lnTo>
                      <a:lnTo>
                        <a:pt x="198" y="505"/>
                      </a:lnTo>
                      <a:lnTo>
                        <a:pt x="191" y="499"/>
                      </a:lnTo>
                      <a:lnTo>
                        <a:pt x="183" y="492"/>
                      </a:lnTo>
                      <a:lnTo>
                        <a:pt x="177" y="486"/>
                      </a:lnTo>
                      <a:lnTo>
                        <a:pt x="169" y="477"/>
                      </a:lnTo>
                      <a:lnTo>
                        <a:pt x="163" y="470"/>
                      </a:lnTo>
                      <a:lnTo>
                        <a:pt x="157" y="462"/>
                      </a:lnTo>
                      <a:lnTo>
                        <a:pt x="152" y="453"/>
                      </a:lnTo>
                      <a:lnTo>
                        <a:pt x="147" y="443"/>
                      </a:lnTo>
                      <a:lnTo>
                        <a:pt x="142" y="434"/>
                      </a:lnTo>
                      <a:lnTo>
                        <a:pt x="138" y="425"/>
                      </a:lnTo>
                      <a:lnTo>
                        <a:pt x="134" y="415"/>
                      </a:lnTo>
                      <a:lnTo>
                        <a:pt x="127" y="393"/>
                      </a:lnTo>
                      <a:lnTo>
                        <a:pt x="123" y="371"/>
                      </a:lnTo>
                      <a:lnTo>
                        <a:pt x="120" y="347"/>
                      </a:lnTo>
                      <a:lnTo>
                        <a:pt x="119" y="322"/>
                      </a:lnTo>
                      <a:lnTo>
                        <a:pt x="119" y="309"/>
                      </a:lnTo>
                      <a:lnTo>
                        <a:pt x="120" y="295"/>
                      </a:lnTo>
                      <a:lnTo>
                        <a:pt x="122" y="282"/>
                      </a:lnTo>
                      <a:lnTo>
                        <a:pt x="123" y="270"/>
                      </a:lnTo>
                      <a:lnTo>
                        <a:pt x="125" y="257"/>
                      </a:lnTo>
                      <a:lnTo>
                        <a:pt x="128" y="246"/>
                      </a:lnTo>
                      <a:lnTo>
                        <a:pt x="131" y="235"/>
                      </a:lnTo>
                      <a:lnTo>
                        <a:pt x="136" y="223"/>
                      </a:lnTo>
                      <a:lnTo>
                        <a:pt x="140" y="213"/>
                      </a:lnTo>
                      <a:lnTo>
                        <a:pt x="145" y="203"/>
                      </a:lnTo>
                      <a:lnTo>
                        <a:pt x="149" y="193"/>
                      </a:lnTo>
                      <a:lnTo>
                        <a:pt x="155" y="184"/>
                      </a:lnTo>
                      <a:lnTo>
                        <a:pt x="160" y="176"/>
                      </a:lnTo>
                      <a:lnTo>
                        <a:pt x="167" y="168"/>
                      </a:lnTo>
                      <a:lnTo>
                        <a:pt x="174" y="159"/>
                      </a:lnTo>
                      <a:lnTo>
                        <a:pt x="181" y="152"/>
                      </a:lnTo>
                      <a:lnTo>
                        <a:pt x="188" y="145"/>
                      </a:lnTo>
                      <a:lnTo>
                        <a:pt x="196" y="139"/>
                      </a:lnTo>
                      <a:lnTo>
                        <a:pt x="204" y="133"/>
                      </a:lnTo>
                      <a:lnTo>
                        <a:pt x="213" y="127"/>
                      </a:lnTo>
                      <a:lnTo>
                        <a:pt x="221" y="121"/>
                      </a:lnTo>
                      <a:lnTo>
                        <a:pt x="230" y="117"/>
                      </a:lnTo>
                      <a:lnTo>
                        <a:pt x="239" y="112"/>
                      </a:lnTo>
                      <a:lnTo>
                        <a:pt x="250" y="109"/>
                      </a:lnTo>
                      <a:lnTo>
                        <a:pt x="270" y="102"/>
                      </a:lnTo>
                      <a:lnTo>
                        <a:pt x="291" y="98"/>
                      </a:lnTo>
                      <a:lnTo>
                        <a:pt x="313" y="95"/>
                      </a:lnTo>
                      <a:lnTo>
                        <a:pt x="337" y="94"/>
                      </a:lnTo>
                      <a:lnTo>
                        <a:pt x="355" y="95"/>
                      </a:lnTo>
                      <a:lnTo>
                        <a:pt x="373" y="96"/>
                      </a:lnTo>
                      <a:lnTo>
                        <a:pt x="389" y="98"/>
                      </a:lnTo>
                      <a:lnTo>
                        <a:pt x="405" y="101"/>
                      </a:lnTo>
                      <a:lnTo>
                        <a:pt x="420" y="105"/>
                      </a:lnTo>
                      <a:lnTo>
                        <a:pt x="434" y="109"/>
                      </a:lnTo>
                      <a:lnTo>
                        <a:pt x="446" y="113"/>
                      </a:lnTo>
                      <a:lnTo>
                        <a:pt x="457" y="118"/>
                      </a:lnTo>
                      <a:lnTo>
                        <a:pt x="482" y="28"/>
                      </a:lnTo>
                      <a:lnTo>
                        <a:pt x="473" y="24"/>
                      </a:lnTo>
                      <a:lnTo>
                        <a:pt x="459" y="19"/>
                      </a:lnTo>
                      <a:lnTo>
                        <a:pt x="444" y="13"/>
                      </a:lnTo>
                      <a:lnTo>
                        <a:pt x="426" y="9"/>
                      </a:lnTo>
                      <a:lnTo>
                        <a:pt x="406" y="6"/>
                      </a:lnTo>
                      <a:lnTo>
                        <a:pt x="383" y="3"/>
                      </a:lnTo>
                      <a:lnTo>
                        <a:pt x="359" y="1"/>
                      </a:lnTo>
                      <a:lnTo>
                        <a:pt x="332" y="0"/>
                      </a:lnTo>
                      <a:lnTo>
                        <a:pt x="314" y="1"/>
                      </a:lnTo>
                      <a:lnTo>
                        <a:pt x="297" y="2"/>
                      </a:lnTo>
                      <a:lnTo>
                        <a:pt x="280" y="4"/>
                      </a:lnTo>
                      <a:lnTo>
                        <a:pt x="263" y="6"/>
                      </a:lnTo>
                      <a:lnTo>
                        <a:pt x="247" y="9"/>
                      </a:lnTo>
                      <a:lnTo>
                        <a:pt x="231" y="13"/>
                      </a:lnTo>
                      <a:lnTo>
                        <a:pt x="216" y="17"/>
                      </a:lnTo>
                      <a:lnTo>
                        <a:pt x="200" y="23"/>
                      </a:lnTo>
                      <a:lnTo>
                        <a:pt x="185" y="29"/>
                      </a:lnTo>
                      <a:lnTo>
                        <a:pt x="172" y="35"/>
                      </a:lnTo>
                      <a:lnTo>
                        <a:pt x="157" y="42"/>
                      </a:lnTo>
                      <a:lnTo>
                        <a:pt x="144" y="50"/>
                      </a:lnTo>
                      <a:lnTo>
                        <a:pt x="130" y="59"/>
                      </a:lnTo>
                      <a:lnTo>
                        <a:pt x="118" y="68"/>
                      </a:lnTo>
                      <a:lnTo>
                        <a:pt x="107" y="77"/>
                      </a:lnTo>
                      <a:lnTo>
                        <a:pt x="94" y="87"/>
                      </a:lnTo>
                      <a:lnTo>
                        <a:pt x="84" y="99"/>
                      </a:lnTo>
                      <a:lnTo>
                        <a:pt x="74" y="110"/>
                      </a:lnTo>
                      <a:lnTo>
                        <a:pt x="65" y="122"/>
                      </a:lnTo>
                      <a:lnTo>
                        <a:pt x="55" y="135"/>
                      </a:lnTo>
                      <a:lnTo>
                        <a:pt x="47" y="148"/>
                      </a:lnTo>
                      <a:lnTo>
                        <a:pt x="39" y="162"/>
                      </a:lnTo>
                      <a:lnTo>
                        <a:pt x="32" y="176"/>
                      </a:lnTo>
                      <a:lnTo>
                        <a:pt x="26" y="190"/>
                      </a:lnTo>
                      <a:lnTo>
                        <a:pt x="19" y="206"/>
                      </a:lnTo>
                      <a:lnTo>
                        <a:pt x="14" y="222"/>
                      </a:lnTo>
                      <a:lnTo>
                        <a:pt x="10" y="239"/>
                      </a:lnTo>
                      <a:lnTo>
                        <a:pt x="6" y="255"/>
                      </a:lnTo>
                      <a:lnTo>
                        <a:pt x="4" y="273"/>
                      </a:lnTo>
                      <a:lnTo>
                        <a:pt x="2" y="290"/>
                      </a:lnTo>
                      <a:lnTo>
                        <a:pt x="1" y="309"/>
                      </a:lnTo>
                      <a:lnTo>
                        <a:pt x="0" y="328"/>
                      </a:lnTo>
                      <a:lnTo>
                        <a:pt x="1" y="346"/>
                      </a:lnTo>
                      <a:lnTo>
                        <a:pt x="2" y="362"/>
                      </a:lnTo>
                      <a:lnTo>
                        <a:pt x="3" y="380"/>
                      </a:lnTo>
                      <a:lnTo>
                        <a:pt x="6" y="395"/>
                      </a:lnTo>
                      <a:lnTo>
                        <a:pt x="9" y="412"/>
                      </a:lnTo>
                      <a:lnTo>
                        <a:pt x="12" y="427"/>
                      </a:lnTo>
                      <a:lnTo>
                        <a:pt x="16" y="441"/>
                      </a:lnTo>
                      <a:lnTo>
                        <a:pt x="22" y="457"/>
                      </a:lnTo>
                      <a:lnTo>
                        <a:pt x="28" y="470"/>
                      </a:lnTo>
                      <a:lnTo>
                        <a:pt x="34" y="484"/>
                      </a:lnTo>
                      <a:lnTo>
                        <a:pt x="41" y="497"/>
                      </a:lnTo>
                      <a:lnTo>
                        <a:pt x="48" y="509"/>
                      </a:lnTo>
                      <a:lnTo>
                        <a:pt x="56" y="522"/>
                      </a:lnTo>
                      <a:lnTo>
                        <a:pt x="66" y="534"/>
                      </a:lnTo>
                      <a:lnTo>
                        <a:pt x="75" y="544"/>
                      </a:lnTo>
                      <a:lnTo>
                        <a:pt x="84" y="555"/>
                      </a:lnTo>
                      <a:lnTo>
                        <a:pt x="95" y="565"/>
                      </a:lnTo>
                      <a:lnTo>
                        <a:pt x="106" y="574"/>
                      </a:lnTo>
                      <a:lnTo>
                        <a:pt x="118" y="583"/>
                      </a:lnTo>
                      <a:lnTo>
                        <a:pt x="130" y="592"/>
                      </a:lnTo>
                      <a:lnTo>
                        <a:pt x="143" y="599"/>
                      </a:lnTo>
                      <a:lnTo>
                        <a:pt x="156" y="606"/>
                      </a:lnTo>
                      <a:lnTo>
                        <a:pt x="169" y="612"/>
                      </a:lnTo>
                      <a:lnTo>
                        <a:pt x="184" y="618"/>
                      </a:lnTo>
                      <a:lnTo>
                        <a:pt x="199" y="623"/>
                      </a:lnTo>
                      <a:lnTo>
                        <a:pt x="215" y="628"/>
                      </a:lnTo>
                      <a:lnTo>
                        <a:pt x="230" y="632"/>
                      </a:lnTo>
                      <a:lnTo>
                        <a:pt x="247" y="635"/>
                      </a:lnTo>
                      <a:lnTo>
                        <a:pt x="263" y="637"/>
                      </a:lnTo>
                      <a:lnTo>
                        <a:pt x="280" y="639"/>
                      </a:lnTo>
                      <a:lnTo>
                        <a:pt x="298" y="640"/>
                      </a:lnTo>
                      <a:lnTo>
                        <a:pt x="316" y="641"/>
                      </a:lnTo>
                      <a:lnTo>
                        <a:pt x="344" y="640"/>
                      </a:lnTo>
                      <a:lnTo>
                        <a:pt x="370" y="638"/>
                      </a:lnTo>
                      <a:lnTo>
                        <a:pt x="393" y="635"/>
                      </a:lnTo>
                      <a:lnTo>
                        <a:pt x="415" y="632"/>
                      </a:lnTo>
                      <a:lnTo>
                        <a:pt x="435" y="628"/>
                      </a:lnTo>
                      <a:lnTo>
                        <a:pt x="451" y="622"/>
                      </a:lnTo>
                      <a:lnTo>
                        <a:pt x="465" y="617"/>
                      </a:lnTo>
                      <a:lnTo>
                        <a:pt x="478" y="612"/>
                      </a:lnTo>
                      <a:lnTo>
                        <a:pt x="458" y="523"/>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latin typeface="Myriad Pro"/>
                  </a:endParaRPr>
                </a:p>
              </p:txBody>
            </p:sp>
            <p:sp>
              <p:nvSpPr>
                <p:cNvPr id="38" name="Freeform 37"/>
                <p:cNvSpPr>
                  <a:spLocks noEditPoints="1"/>
                </p:cNvSpPr>
                <p:nvPr/>
              </p:nvSpPr>
              <p:spPr bwMode="auto">
                <a:xfrm>
                  <a:off x="1409510" y="392855"/>
                  <a:ext cx="878871" cy="92839"/>
                </a:xfrm>
                <a:custGeom>
                  <a:avLst/>
                  <a:gdLst/>
                  <a:ahLst/>
                  <a:cxnLst>
                    <a:cxn ang="0">
                      <a:pos x="805" y="637"/>
                    </a:cxn>
                    <a:cxn ang="0">
                      <a:pos x="996" y="219"/>
                    </a:cxn>
                    <a:cxn ang="0">
                      <a:pos x="1304" y="357"/>
                    </a:cxn>
                    <a:cxn ang="0">
                      <a:pos x="1069" y="644"/>
                    </a:cxn>
                    <a:cxn ang="0">
                      <a:pos x="1040" y="573"/>
                    </a:cxn>
                    <a:cxn ang="0">
                      <a:pos x="1182" y="280"/>
                    </a:cxn>
                    <a:cxn ang="0">
                      <a:pos x="1457" y="426"/>
                    </a:cxn>
                    <a:cxn ang="0">
                      <a:pos x="1680" y="639"/>
                    </a:cxn>
                    <a:cxn ang="0">
                      <a:pos x="1384" y="480"/>
                    </a:cxn>
                    <a:cxn ang="0">
                      <a:pos x="1565" y="178"/>
                    </a:cxn>
                    <a:cxn ang="0">
                      <a:pos x="1772" y="419"/>
                    </a:cxn>
                    <a:cxn ang="0">
                      <a:pos x="1479" y="300"/>
                    </a:cxn>
                    <a:cxn ang="0">
                      <a:pos x="2054" y="179"/>
                    </a:cxn>
                    <a:cxn ang="0">
                      <a:pos x="2260" y="188"/>
                    </a:cxn>
                    <a:cxn ang="0">
                      <a:pos x="2257" y="15"/>
                    </a:cxn>
                    <a:cxn ang="0">
                      <a:pos x="2523" y="568"/>
                    </a:cxn>
                    <a:cxn ang="0">
                      <a:pos x="2483" y="627"/>
                    </a:cxn>
                    <a:cxn ang="0">
                      <a:pos x="2395" y="282"/>
                    </a:cxn>
                    <a:cxn ang="0">
                      <a:pos x="2669" y="201"/>
                    </a:cxn>
                    <a:cxn ang="0">
                      <a:pos x="2657" y="282"/>
                    </a:cxn>
                    <a:cxn ang="0">
                      <a:pos x="2858" y="220"/>
                    </a:cxn>
                    <a:cxn ang="0">
                      <a:pos x="3192" y="222"/>
                    </a:cxn>
                    <a:cxn ang="0">
                      <a:pos x="3092" y="249"/>
                    </a:cxn>
                    <a:cxn ang="0">
                      <a:pos x="3666" y="632"/>
                    </a:cxn>
                    <a:cxn ang="0">
                      <a:pos x="3354" y="500"/>
                    </a:cxn>
                    <a:cxn ang="0">
                      <a:pos x="3484" y="195"/>
                    </a:cxn>
                    <a:cxn ang="0">
                      <a:pos x="3516" y="256"/>
                    </a:cxn>
                    <a:cxn ang="0">
                      <a:pos x="3592" y="581"/>
                    </a:cxn>
                    <a:cxn ang="0">
                      <a:pos x="4055" y="577"/>
                    </a:cxn>
                    <a:cxn ang="0">
                      <a:pos x="3803" y="567"/>
                    </a:cxn>
                    <a:cxn ang="0">
                      <a:pos x="3854" y="210"/>
                    </a:cxn>
                    <a:cxn ang="0">
                      <a:pos x="4132" y="281"/>
                    </a:cxn>
                    <a:cxn ang="0">
                      <a:pos x="3947" y="237"/>
                    </a:cxn>
                    <a:cxn ang="0">
                      <a:pos x="4571" y="638"/>
                    </a:cxn>
                    <a:cxn ang="0">
                      <a:pos x="4425" y="355"/>
                    </a:cxn>
                    <a:cxn ang="0">
                      <a:pos x="4692" y="179"/>
                    </a:cxn>
                    <a:cxn ang="0">
                      <a:pos x="4503" y="378"/>
                    </a:cxn>
                    <a:cxn ang="0">
                      <a:pos x="4914" y="445"/>
                    </a:cxn>
                    <a:cxn ang="0">
                      <a:pos x="5116" y="642"/>
                    </a:cxn>
                    <a:cxn ang="0">
                      <a:pos x="4837" y="469"/>
                    </a:cxn>
                    <a:cxn ang="0">
                      <a:pos x="5032" y="177"/>
                    </a:cxn>
                    <a:cxn ang="0">
                      <a:pos x="5225" y="427"/>
                    </a:cxn>
                    <a:cxn ang="0">
                      <a:pos x="4929" y="310"/>
                    </a:cxn>
                    <a:cxn ang="0">
                      <a:pos x="5520" y="177"/>
                    </a:cxn>
                    <a:cxn ang="0">
                      <a:pos x="5849" y="249"/>
                    </a:cxn>
                    <a:cxn ang="0">
                      <a:pos x="5745" y="644"/>
                    </a:cxn>
                    <a:cxn ang="0">
                      <a:pos x="6173" y="588"/>
                    </a:cxn>
                    <a:cxn ang="0">
                      <a:pos x="5907" y="543"/>
                    </a:cxn>
                    <a:cxn ang="0">
                      <a:pos x="6173" y="317"/>
                    </a:cxn>
                    <a:cxn ang="0">
                      <a:pos x="6044" y="179"/>
                    </a:cxn>
                    <a:cxn ang="0">
                      <a:pos x="6022" y="438"/>
                    </a:cxn>
                    <a:cxn ang="0">
                      <a:pos x="6118" y="573"/>
                    </a:cxn>
                    <a:cxn ang="0">
                      <a:pos x="6379" y="72"/>
                    </a:cxn>
                    <a:cxn ang="0">
                      <a:pos x="6454" y="99"/>
                    </a:cxn>
                    <a:cxn ang="0">
                      <a:pos x="6815" y="177"/>
                    </a:cxn>
                    <a:cxn ang="0">
                      <a:pos x="6901" y="333"/>
                    </a:cxn>
                    <a:cxn ang="0">
                      <a:pos x="6691" y="329"/>
                    </a:cxn>
                    <a:cxn ang="0">
                      <a:pos x="7278" y="580"/>
                    </a:cxn>
                    <a:cxn ang="0">
                      <a:pos x="7137" y="188"/>
                    </a:cxn>
                    <a:cxn ang="0">
                      <a:pos x="7541" y="759"/>
                    </a:cxn>
                    <a:cxn ang="0">
                      <a:pos x="7366" y="188"/>
                    </a:cxn>
                    <a:cxn ang="0">
                      <a:pos x="7881" y="532"/>
                    </a:cxn>
                    <a:cxn ang="0">
                      <a:pos x="7920" y="642"/>
                    </a:cxn>
                  </a:cxnLst>
                  <a:rect l="0" t="0" r="r" b="b"/>
                  <a:pathLst>
                    <a:path w="7953" h="842">
                      <a:moveTo>
                        <a:pt x="324" y="277"/>
                      </a:moveTo>
                      <a:lnTo>
                        <a:pt x="324" y="344"/>
                      </a:lnTo>
                      <a:lnTo>
                        <a:pt x="81" y="344"/>
                      </a:lnTo>
                      <a:lnTo>
                        <a:pt x="81" y="569"/>
                      </a:lnTo>
                      <a:lnTo>
                        <a:pt x="352" y="569"/>
                      </a:lnTo>
                      <a:lnTo>
                        <a:pt x="352" y="637"/>
                      </a:lnTo>
                      <a:lnTo>
                        <a:pt x="0" y="637"/>
                      </a:lnTo>
                      <a:lnTo>
                        <a:pt x="0" y="11"/>
                      </a:lnTo>
                      <a:lnTo>
                        <a:pt x="338" y="11"/>
                      </a:lnTo>
                      <a:lnTo>
                        <a:pt x="338" y="79"/>
                      </a:lnTo>
                      <a:lnTo>
                        <a:pt x="81" y="79"/>
                      </a:lnTo>
                      <a:lnTo>
                        <a:pt x="81" y="277"/>
                      </a:lnTo>
                      <a:lnTo>
                        <a:pt x="324" y="277"/>
                      </a:lnTo>
                      <a:close/>
                      <a:moveTo>
                        <a:pt x="401" y="188"/>
                      </a:moveTo>
                      <a:lnTo>
                        <a:pt x="492" y="188"/>
                      </a:lnTo>
                      <a:lnTo>
                        <a:pt x="556" y="284"/>
                      </a:lnTo>
                      <a:lnTo>
                        <a:pt x="566" y="300"/>
                      </a:lnTo>
                      <a:lnTo>
                        <a:pt x="578" y="317"/>
                      </a:lnTo>
                      <a:lnTo>
                        <a:pt x="589" y="337"/>
                      </a:lnTo>
                      <a:lnTo>
                        <a:pt x="601" y="357"/>
                      </a:lnTo>
                      <a:lnTo>
                        <a:pt x="604" y="357"/>
                      </a:lnTo>
                      <a:lnTo>
                        <a:pt x="614" y="340"/>
                      </a:lnTo>
                      <a:lnTo>
                        <a:pt x="625" y="321"/>
                      </a:lnTo>
                      <a:lnTo>
                        <a:pt x="636" y="303"/>
                      </a:lnTo>
                      <a:lnTo>
                        <a:pt x="649" y="283"/>
                      </a:lnTo>
                      <a:lnTo>
                        <a:pt x="712" y="188"/>
                      </a:lnTo>
                      <a:lnTo>
                        <a:pt x="800" y="188"/>
                      </a:lnTo>
                      <a:lnTo>
                        <a:pt x="646" y="405"/>
                      </a:lnTo>
                      <a:lnTo>
                        <a:pt x="805" y="637"/>
                      </a:lnTo>
                      <a:lnTo>
                        <a:pt x="712" y="637"/>
                      </a:lnTo>
                      <a:lnTo>
                        <a:pt x="646" y="535"/>
                      </a:lnTo>
                      <a:lnTo>
                        <a:pt x="635" y="520"/>
                      </a:lnTo>
                      <a:lnTo>
                        <a:pt x="624" y="501"/>
                      </a:lnTo>
                      <a:lnTo>
                        <a:pt x="612" y="481"/>
                      </a:lnTo>
                      <a:lnTo>
                        <a:pt x="598" y="457"/>
                      </a:lnTo>
                      <a:lnTo>
                        <a:pt x="596" y="457"/>
                      </a:lnTo>
                      <a:lnTo>
                        <a:pt x="588" y="472"/>
                      </a:lnTo>
                      <a:lnTo>
                        <a:pt x="578" y="490"/>
                      </a:lnTo>
                      <a:lnTo>
                        <a:pt x="564" y="511"/>
                      </a:lnTo>
                      <a:lnTo>
                        <a:pt x="549" y="535"/>
                      </a:lnTo>
                      <a:lnTo>
                        <a:pt x="484" y="637"/>
                      </a:lnTo>
                      <a:lnTo>
                        <a:pt x="394" y="637"/>
                      </a:lnTo>
                      <a:lnTo>
                        <a:pt x="553" y="408"/>
                      </a:lnTo>
                      <a:lnTo>
                        <a:pt x="401" y="188"/>
                      </a:lnTo>
                      <a:close/>
                      <a:moveTo>
                        <a:pt x="883" y="820"/>
                      </a:moveTo>
                      <a:lnTo>
                        <a:pt x="883" y="334"/>
                      </a:lnTo>
                      <a:lnTo>
                        <a:pt x="883" y="298"/>
                      </a:lnTo>
                      <a:lnTo>
                        <a:pt x="882" y="261"/>
                      </a:lnTo>
                      <a:lnTo>
                        <a:pt x="881" y="224"/>
                      </a:lnTo>
                      <a:lnTo>
                        <a:pt x="880" y="188"/>
                      </a:lnTo>
                      <a:lnTo>
                        <a:pt x="953" y="188"/>
                      </a:lnTo>
                      <a:lnTo>
                        <a:pt x="957" y="265"/>
                      </a:lnTo>
                      <a:lnTo>
                        <a:pt x="958" y="265"/>
                      </a:lnTo>
                      <a:lnTo>
                        <a:pt x="965" y="255"/>
                      </a:lnTo>
                      <a:lnTo>
                        <a:pt x="972" y="244"/>
                      </a:lnTo>
                      <a:lnTo>
                        <a:pt x="979" y="235"/>
                      </a:lnTo>
                      <a:lnTo>
                        <a:pt x="988" y="227"/>
                      </a:lnTo>
                      <a:lnTo>
                        <a:pt x="996" y="219"/>
                      </a:lnTo>
                      <a:lnTo>
                        <a:pt x="1005" y="211"/>
                      </a:lnTo>
                      <a:lnTo>
                        <a:pt x="1014" y="205"/>
                      </a:lnTo>
                      <a:lnTo>
                        <a:pt x="1024" y="199"/>
                      </a:lnTo>
                      <a:lnTo>
                        <a:pt x="1034" y="194"/>
                      </a:lnTo>
                      <a:lnTo>
                        <a:pt x="1045" y="190"/>
                      </a:lnTo>
                      <a:lnTo>
                        <a:pt x="1055" y="186"/>
                      </a:lnTo>
                      <a:lnTo>
                        <a:pt x="1068" y="183"/>
                      </a:lnTo>
                      <a:lnTo>
                        <a:pt x="1079" y="181"/>
                      </a:lnTo>
                      <a:lnTo>
                        <a:pt x="1091" y="178"/>
                      </a:lnTo>
                      <a:lnTo>
                        <a:pt x="1105" y="177"/>
                      </a:lnTo>
                      <a:lnTo>
                        <a:pt x="1118" y="177"/>
                      </a:lnTo>
                      <a:lnTo>
                        <a:pt x="1138" y="178"/>
                      </a:lnTo>
                      <a:lnTo>
                        <a:pt x="1157" y="182"/>
                      </a:lnTo>
                      <a:lnTo>
                        <a:pt x="1166" y="184"/>
                      </a:lnTo>
                      <a:lnTo>
                        <a:pt x="1176" y="187"/>
                      </a:lnTo>
                      <a:lnTo>
                        <a:pt x="1185" y="190"/>
                      </a:lnTo>
                      <a:lnTo>
                        <a:pt x="1193" y="193"/>
                      </a:lnTo>
                      <a:lnTo>
                        <a:pt x="1201" y="198"/>
                      </a:lnTo>
                      <a:lnTo>
                        <a:pt x="1210" y="202"/>
                      </a:lnTo>
                      <a:lnTo>
                        <a:pt x="1218" y="207"/>
                      </a:lnTo>
                      <a:lnTo>
                        <a:pt x="1225" y="213"/>
                      </a:lnTo>
                      <a:lnTo>
                        <a:pt x="1240" y="226"/>
                      </a:lnTo>
                      <a:lnTo>
                        <a:pt x="1254" y="241"/>
                      </a:lnTo>
                      <a:lnTo>
                        <a:pt x="1266" y="258"/>
                      </a:lnTo>
                      <a:lnTo>
                        <a:pt x="1277" y="275"/>
                      </a:lnTo>
                      <a:lnTo>
                        <a:pt x="1287" y="294"/>
                      </a:lnTo>
                      <a:lnTo>
                        <a:pt x="1294" y="314"/>
                      </a:lnTo>
                      <a:lnTo>
                        <a:pt x="1300" y="335"/>
                      </a:lnTo>
                      <a:lnTo>
                        <a:pt x="1304" y="357"/>
                      </a:lnTo>
                      <a:lnTo>
                        <a:pt x="1307" y="381"/>
                      </a:lnTo>
                      <a:lnTo>
                        <a:pt x="1308" y="406"/>
                      </a:lnTo>
                      <a:lnTo>
                        <a:pt x="1307" y="434"/>
                      </a:lnTo>
                      <a:lnTo>
                        <a:pt x="1304" y="460"/>
                      </a:lnTo>
                      <a:lnTo>
                        <a:pt x="1302" y="473"/>
                      </a:lnTo>
                      <a:lnTo>
                        <a:pt x="1299" y="485"/>
                      </a:lnTo>
                      <a:lnTo>
                        <a:pt x="1296" y="497"/>
                      </a:lnTo>
                      <a:lnTo>
                        <a:pt x="1292" y="509"/>
                      </a:lnTo>
                      <a:lnTo>
                        <a:pt x="1288" y="520"/>
                      </a:lnTo>
                      <a:lnTo>
                        <a:pt x="1283" y="530"/>
                      </a:lnTo>
                      <a:lnTo>
                        <a:pt x="1278" y="541"/>
                      </a:lnTo>
                      <a:lnTo>
                        <a:pt x="1272" y="551"/>
                      </a:lnTo>
                      <a:lnTo>
                        <a:pt x="1266" y="560"/>
                      </a:lnTo>
                      <a:lnTo>
                        <a:pt x="1260" y="569"/>
                      </a:lnTo>
                      <a:lnTo>
                        <a:pt x="1253" y="579"/>
                      </a:lnTo>
                      <a:lnTo>
                        <a:pt x="1245" y="587"/>
                      </a:lnTo>
                      <a:lnTo>
                        <a:pt x="1231" y="601"/>
                      </a:lnTo>
                      <a:lnTo>
                        <a:pt x="1215" y="614"/>
                      </a:lnTo>
                      <a:lnTo>
                        <a:pt x="1207" y="619"/>
                      </a:lnTo>
                      <a:lnTo>
                        <a:pt x="1198" y="624"/>
                      </a:lnTo>
                      <a:lnTo>
                        <a:pt x="1190" y="628"/>
                      </a:lnTo>
                      <a:lnTo>
                        <a:pt x="1181" y="632"/>
                      </a:lnTo>
                      <a:lnTo>
                        <a:pt x="1163" y="638"/>
                      </a:lnTo>
                      <a:lnTo>
                        <a:pt x="1144" y="643"/>
                      </a:lnTo>
                      <a:lnTo>
                        <a:pt x="1123" y="647"/>
                      </a:lnTo>
                      <a:lnTo>
                        <a:pt x="1103" y="648"/>
                      </a:lnTo>
                      <a:lnTo>
                        <a:pt x="1091" y="647"/>
                      </a:lnTo>
                      <a:lnTo>
                        <a:pt x="1079" y="646"/>
                      </a:lnTo>
                      <a:lnTo>
                        <a:pt x="1069" y="644"/>
                      </a:lnTo>
                      <a:lnTo>
                        <a:pt x="1058" y="642"/>
                      </a:lnTo>
                      <a:lnTo>
                        <a:pt x="1048" y="640"/>
                      </a:lnTo>
                      <a:lnTo>
                        <a:pt x="1038" y="637"/>
                      </a:lnTo>
                      <a:lnTo>
                        <a:pt x="1029" y="633"/>
                      </a:lnTo>
                      <a:lnTo>
                        <a:pt x="1019" y="629"/>
                      </a:lnTo>
                      <a:lnTo>
                        <a:pt x="1011" y="625"/>
                      </a:lnTo>
                      <a:lnTo>
                        <a:pt x="1003" y="620"/>
                      </a:lnTo>
                      <a:lnTo>
                        <a:pt x="996" y="614"/>
                      </a:lnTo>
                      <a:lnTo>
                        <a:pt x="989" y="607"/>
                      </a:lnTo>
                      <a:lnTo>
                        <a:pt x="981" y="600"/>
                      </a:lnTo>
                      <a:lnTo>
                        <a:pt x="975" y="593"/>
                      </a:lnTo>
                      <a:lnTo>
                        <a:pt x="969" y="585"/>
                      </a:lnTo>
                      <a:lnTo>
                        <a:pt x="964" y="577"/>
                      </a:lnTo>
                      <a:lnTo>
                        <a:pt x="964" y="820"/>
                      </a:lnTo>
                      <a:lnTo>
                        <a:pt x="883" y="820"/>
                      </a:lnTo>
                      <a:close/>
                      <a:moveTo>
                        <a:pt x="964" y="377"/>
                      </a:moveTo>
                      <a:lnTo>
                        <a:pt x="964" y="454"/>
                      </a:lnTo>
                      <a:lnTo>
                        <a:pt x="964" y="468"/>
                      </a:lnTo>
                      <a:lnTo>
                        <a:pt x="966" y="480"/>
                      </a:lnTo>
                      <a:lnTo>
                        <a:pt x="969" y="492"/>
                      </a:lnTo>
                      <a:lnTo>
                        <a:pt x="972" y="504"/>
                      </a:lnTo>
                      <a:lnTo>
                        <a:pt x="977" y="515"/>
                      </a:lnTo>
                      <a:lnTo>
                        <a:pt x="983" y="525"/>
                      </a:lnTo>
                      <a:lnTo>
                        <a:pt x="991" y="535"/>
                      </a:lnTo>
                      <a:lnTo>
                        <a:pt x="1000" y="546"/>
                      </a:lnTo>
                      <a:lnTo>
                        <a:pt x="1009" y="554"/>
                      </a:lnTo>
                      <a:lnTo>
                        <a:pt x="1018" y="562"/>
                      </a:lnTo>
                      <a:lnTo>
                        <a:pt x="1029" y="568"/>
                      </a:lnTo>
                      <a:lnTo>
                        <a:pt x="1040" y="573"/>
                      </a:lnTo>
                      <a:lnTo>
                        <a:pt x="1051" y="578"/>
                      </a:lnTo>
                      <a:lnTo>
                        <a:pt x="1064" y="581"/>
                      </a:lnTo>
                      <a:lnTo>
                        <a:pt x="1077" y="583"/>
                      </a:lnTo>
                      <a:lnTo>
                        <a:pt x="1090" y="583"/>
                      </a:lnTo>
                      <a:lnTo>
                        <a:pt x="1106" y="583"/>
                      </a:lnTo>
                      <a:lnTo>
                        <a:pt x="1120" y="580"/>
                      </a:lnTo>
                      <a:lnTo>
                        <a:pt x="1133" y="577"/>
                      </a:lnTo>
                      <a:lnTo>
                        <a:pt x="1147" y="571"/>
                      </a:lnTo>
                      <a:lnTo>
                        <a:pt x="1159" y="564"/>
                      </a:lnTo>
                      <a:lnTo>
                        <a:pt x="1170" y="556"/>
                      </a:lnTo>
                      <a:lnTo>
                        <a:pt x="1181" y="547"/>
                      </a:lnTo>
                      <a:lnTo>
                        <a:pt x="1190" y="535"/>
                      </a:lnTo>
                      <a:lnTo>
                        <a:pt x="1198" y="523"/>
                      </a:lnTo>
                      <a:lnTo>
                        <a:pt x="1205" y="510"/>
                      </a:lnTo>
                      <a:lnTo>
                        <a:pt x="1212" y="495"/>
                      </a:lnTo>
                      <a:lnTo>
                        <a:pt x="1217" y="480"/>
                      </a:lnTo>
                      <a:lnTo>
                        <a:pt x="1221" y="463"/>
                      </a:lnTo>
                      <a:lnTo>
                        <a:pt x="1224" y="447"/>
                      </a:lnTo>
                      <a:lnTo>
                        <a:pt x="1226" y="428"/>
                      </a:lnTo>
                      <a:lnTo>
                        <a:pt x="1226" y="410"/>
                      </a:lnTo>
                      <a:lnTo>
                        <a:pt x="1226" y="392"/>
                      </a:lnTo>
                      <a:lnTo>
                        <a:pt x="1224" y="376"/>
                      </a:lnTo>
                      <a:lnTo>
                        <a:pt x="1221" y="360"/>
                      </a:lnTo>
                      <a:lnTo>
                        <a:pt x="1218" y="345"/>
                      </a:lnTo>
                      <a:lnTo>
                        <a:pt x="1213" y="331"/>
                      </a:lnTo>
                      <a:lnTo>
                        <a:pt x="1206" y="317"/>
                      </a:lnTo>
                      <a:lnTo>
                        <a:pt x="1200" y="305"/>
                      </a:lnTo>
                      <a:lnTo>
                        <a:pt x="1192" y="293"/>
                      </a:lnTo>
                      <a:lnTo>
                        <a:pt x="1182" y="280"/>
                      </a:lnTo>
                      <a:lnTo>
                        <a:pt x="1172" y="271"/>
                      </a:lnTo>
                      <a:lnTo>
                        <a:pt x="1160" y="262"/>
                      </a:lnTo>
                      <a:lnTo>
                        <a:pt x="1149" y="255"/>
                      </a:lnTo>
                      <a:lnTo>
                        <a:pt x="1136" y="249"/>
                      </a:lnTo>
                      <a:lnTo>
                        <a:pt x="1122" y="245"/>
                      </a:lnTo>
                      <a:lnTo>
                        <a:pt x="1108" y="243"/>
                      </a:lnTo>
                      <a:lnTo>
                        <a:pt x="1092" y="242"/>
                      </a:lnTo>
                      <a:lnTo>
                        <a:pt x="1082" y="243"/>
                      </a:lnTo>
                      <a:lnTo>
                        <a:pt x="1072" y="244"/>
                      </a:lnTo>
                      <a:lnTo>
                        <a:pt x="1062" y="246"/>
                      </a:lnTo>
                      <a:lnTo>
                        <a:pt x="1052" y="249"/>
                      </a:lnTo>
                      <a:lnTo>
                        <a:pt x="1042" y="254"/>
                      </a:lnTo>
                      <a:lnTo>
                        <a:pt x="1033" y="258"/>
                      </a:lnTo>
                      <a:lnTo>
                        <a:pt x="1024" y="264"/>
                      </a:lnTo>
                      <a:lnTo>
                        <a:pt x="1015" y="270"/>
                      </a:lnTo>
                      <a:lnTo>
                        <a:pt x="1007" y="277"/>
                      </a:lnTo>
                      <a:lnTo>
                        <a:pt x="999" y="285"/>
                      </a:lnTo>
                      <a:lnTo>
                        <a:pt x="993" y="294"/>
                      </a:lnTo>
                      <a:lnTo>
                        <a:pt x="987" y="303"/>
                      </a:lnTo>
                      <a:lnTo>
                        <a:pt x="981" y="312"/>
                      </a:lnTo>
                      <a:lnTo>
                        <a:pt x="976" y="321"/>
                      </a:lnTo>
                      <a:lnTo>
                        <a:pt x="972" y="333"/>
                      </a:lnTo>
                      <a:lnTo>
                        <a:pt x="969" y="344"/>
                      </a:lnTo>
                      <a:lnTo>
                        <a:pt x="967" y="353"/>
                      </a:lnTo>
                      <a:lnTo>
                        <a:pt x="965" y="363"/>
                      </a:lnTo>
                      <a:lnTo>
                        <a:pt x="964" y="370"/>
                      </a:lnTo>
                      <a:lnTo>
                        <a:pt x="964" y="377"/>
                      </a:lnTo>
                      <a:close/>
                      <a:moveTo>
                        <a:pt x="1771" y="427"/>
                      </a:moveTo>
                      <a:lnTo>
                        <a:pt x="1457" y="426"/>
                      </a:lnTo>
                      <a:lnTo>
                        <a:pt x="1458" y="445"/>
                      </a:lnTo>
                      <a:lnTo>
                        <a:pt x="1460" y="463"/>
                      </a:lnTo>
                      <a:lnTo>
                        <a:pt x="1464" y="480"/>
                      </a:lnTo>
                      <a:lnTo>
                        <a:pt x="1469" y="495"/>
                      </a:lnTo>
                      <a:lnTo>
                        <a:pt x="1477" y="510"/>
                      </a:lnTo>
                      <a:lnTo>
                        <a:pt x="1484" y="523"/>
                      </a:lnTo>
                      <a:lnTo>
                        <a:pt x="1493" y="535"/>
                      </a:lnTo>
                      <a:lnTo>
                        <a:pt x="1504" y="546"/>
                      </a:lnTo>
                      <a:lnTo>
                        <a:pt x="1515" y="554"/>
                      </a:lnTo>
                      <a:lnTo>
                        <a:pt x="1526" y="562"/>
                      </a:lnTo>
                      <a:lnTo>
                        <a:pt x="1537" y="568"/>
                      </a:lnTo>
                      <a:lnTo>
                        <a:pt x="1551" y="573"/>
                      </a:lnTo>
                      <a:lnTo>
                        <a:pt x="1564" y="577"/>
                      </a:lnTo>
                      <a:lnTo>
                        <a:pt x="1578" y="580"/>
                      </a:lnTo>
                      <a:lnTo>
                        <a:pt x="1594" y="582"/>
                      </a:lnTo>
                      <a:lnTo>
                        <a:pt x="1610" y="582"/>
                      </a:lnTo>
                      <a:lnTo>
                        <a:pt x="1628" y="582"/>
                      </a:lnTo>
                      <a:lnTo>
                        <a:pt x="1644" y="581"/>
                      </a:lnTo>
                      <a:lnTo>
                        <a:pt x="1660" y="579"/>
                      </a:lnTo>
                      <a:lnTo>
                        <a:pt x="1676" y="577"/>
                      </a:lnTo>
                      <a:lnTo>
                        <a:pt x="1690" y="573"/>
                      </a:lnTo>
                      <a:lnTo>
                        <a:pt x="1706" y="569"/>
                      </a:lnTo>
                      <a:lnTo>
                        <a:pt x="1720" y="564"/>
                      </a:lnTo>
                      <a:lnTo>
                        <a:pt x="1735" y="559"/>
                      </a:lnTo>
                      <a:lnTo>
                        <a:pt x="1748" y="618"/>
                      </a:lnTo>
                      <a:lnTo>
                        <a:pt x="1733" y="624"/>
                      </a:lnTo>
                      <a:lnTo>
                        <a:pt x="1715" y="630"/>
                      </a:lnTo>
                      <a:lnTo>
                        <a:pt x="1698" y="635"/>
                      </a:lnTo>
                      <a:lnTo>
                        <a:pt x="1680" y="639"/>
                      </a:lnTo>
                      <a:lnTo>
                        <a:pt x="1661" y="642"/>
                      </a:lnTo>
                      <a:lnTo>
                        <a:pt x="1641" y="644"/>
                      </a:lnTo>
                      <a:lnTo>
                        <a:pt x="1621" y="646"/>
                      </a:lnTo>
                      <a:lnTo>
                        <a:pt x="1599" y="647"/>
                      </a:lnTo>
                      <a:lnTo>
                        <a:pt x="1574" y="646"/>
                      </a:lnTo>
                      <a:lnTo>
                        <a:pt x="1551" y="642"/>
                      </a:lnTo>
                      <a:lnTo>
                        <a:pt x="1539" y="640"/>
                      </a:lnTo>
                      <a:lnTo>
                        <a:pt x="1528" y="637"/>
                      </a:lnTo>
                      <a:lnTo>
                        <a:pt x="1518" y="634"/>
                      </a:lnTo>
                      <a:lnTo>
                        <a:pt x="1507" y="631"/>
                      </a:lnTo>
                      <a:lnTo>
                        <a:pt x="1497" y="627"/>
                      </a:lnTo>
                      <a:lnTo>
                        <a:pt x="1488" y="622"/>
                      </a:lnTo>
                      <a:lnTo>
                        <a:pt x="1479" y="617"/>
                      </a:lnTo>
                      <a:lnTo>
                        <a:pt x="1469" y="612"/>
                      </a:lnTo>
                      <a:lnTo>
                        <a:pt x="1461" y="605"/>
                      </a:lnTo>
                      <a:lnTo>
                        <a:pt x="1453" y="598"/>
                      </a:lnTo>
                      <a:lnTo>
                        <a:pt x="1445" y="592"/>
                      </a:lnTo>
                      <a:lnTo>
                        <a:pt x="1438" y="584"/>
                      </a:lnTo>
                      <a:lnTo>
                        <a:pt x="1430" y="576"/>
                      </a:lnTo>
                      <a:lnTo>
                        <a:pt x="1423" y="567"/>
                      </a:lnTo>
                      <a:lnTo>
                        <a:pt x="1417" y="559"/>
                      </a:lnTo>
                      <a:lnTo>
                        <a:pt x="1412" y="551"/>
                      </a:lnTo>
                      <a:lnTo>
                        <a:pt x="1406" y="542"/>
                      </a:lnTo>
                      <a:lnTo>
                        <a:pt x="1402" y="531"/>
                      </a:lnTo>
                      <a:lnTo>
                        <a:pt x="1397" y="522"/>
                      </a:lnTo>
                      <a:lnTo>
                        <a:pt x="1393" y="512"/>
                      </a:lnTo>
                      <a:lnTo>
                        <a:pt x="1389" y="501"/>
                      </a:lnTo>
                      <a:lnTo>
                        <a:pt x="1386" y="490"/>
                      </a:lnTo>
                      <a:lnTo>
                        <a:pt x="1384" y="480"/>
                      </a:lnTo>
                      <a:lnTo>
                        <a:pt x="1382" y="469"/>
                      </a:lnTo>
                      <a:lnTo>
                        <a:pt x="1379" y="445"/>
                      </a:lnTo>
                      <a:lnTo>
                        <a:pt x="1378" y="419"/>
                      </a:lnTo>
                      <a:lnTo>
                        <a:pt x="1379" y="394"/>
                      </a:lnTo>
                      <a:lnTo>
                        <a:pt x="1382" y="370"/>
                      </a:lnTo>
                      <a:lnTo>
                        <a:pt x="1386" y="346"/>
                      </a:lnTo>
                      <a:lnTo>
                        <a:pt x="1392" y="324"/>
                      </a:lnTo>
                      <a:lnTo>
                        <a:pt x="1397" y="313"/>
                      </a:lnTo>
                      <a:lnTo>
                        <a:pt x="1401" y="303"/>
                      </a:lnTo>
                      <a:lnTo>
                        <a:pt x="1406" y="293"/>
                      </a:lnTo>
                      <a:lnTo>
                        <a:pt x="1411" y="282"/>
                      </a:lnTo>
                      <a:lnTo>
                        <a:pt x="1416" y="273"/>
                      </a:lnTo>
                      <a:lnTo>
                        <a:pt x="1422" y="264"/>
                      </a:lnTo>
                      <a:lnTo>
                        <a:pt x="1428" y="255"/>
                      </a:lnTo>
                      <a:lnTo>
                        <a:pt x="1436" y="246"/>
                      </a:lnTo>
                      <a:lnTo>
                        <a:pt x="1443" y="238"/>
                      </a:lnTo>
                      <a:lnTo>
                        <a:pt x="1451" y="230"/>
                      </a:lnTo>
                      <a:lnTo>
                        <a:pt x="1458" y="223"/>
                      </a:lnTo>
                      <a:lnTo>
                        <a:pt x="1466" y="217"/>
                      </a:lnTo>
                      <a:lnTo>
                        <a:pt x="1476" y="210"/>
                      </a:lnTo>
                      <a:lnTo>
                        <a:pt x="1484" y="204"/>
                      </a:lnTo>
                      <a:lnTo>
                        <a:pt x="1493" y="199"/>
                      </a:lnTo>
                      <a:lnTo>
                        <a:pt x="1502" y="195"/>
                      </a:lnTo>
                      <a:lnTo>
                        <a:pt x="1513" y="191"/>
                      </a:lnTo>
                      <a:lnTo>
                        <a:pt x="1522" y="187"/>
                      </a:lnTo>
                      <a:lnTo>
                        <a:pt x="1532" y="185"/>
                      </a:lnTo>
                      <a:lnTo>
                        <a:pt x="1543" y="182"/>
                      </a:lnTo>
                      <a:lnTo>
                        <a:pt x="1554" y="179"/>
                      </a:lnTo>
                      <a:lnTo>
                        <a:pt x="1565" y="178"/>
                      </a:lnTo>
                      <a:lnTo>
                        <a:pt x="1576" y="177"/>
                      </a:lnTo>
                      <a:lnTo>
                        <a:pt x="1589" y="177"/>
                      </a:lnTo>
                      <a:lnTo>
                        <a:pt x="1601" y="177"/>
                      </a:lnTo>
                      <a:lnTo>
                        <a:pt x="1612" y="178"/>
                      </a:lnTo>
                      <a:lnTo>
                        <a:pt x="1624" y="181"/>
                      </a:lnTo>
                      <a:lnTo>
                        <a:pt x="1635" y="183"/>
                      </a:lnTo>
                      <a:lnTo>
                        <a:pt x="1645" y="185"/>
                      </a:lnTo>
                      <a:lnTo>
                        <a:pt x="1655" y="188"/>
                      </a:lnTo>
                      <a:lnTo>
                        <a:pt x="1665" y="192"/>
                      </a:lnTo>
                      <a:lnTo>
                        <a:pt x="1675" y="196"/>
                      </a:lnTo>
                      <a:lnTo>
                        <a:pt x="1683" y="201"/>
                      </a:lnTo>
                      <a:lnTo>
                        <a:pt x="1692" y="206"/>
                      </a:lnTo>
                      <a:lnTo>
                        <a:pt x="1701" y="212"/>
                      </a:lnTo>
                      <a:lnTo>
                        <a:pt x="1708" y="220"/>
                      </a:lnTo>
                      <a:lnTo>
                        <a:pt x="1716" y="227"/>
                      </a:lnTo>
                      <a:lnTo>
                        <a:pt x="1723" y="234"/>
                      </a:lnTo>
                      <a:lnTo>
                        <a:pt x="1729" y="242"/>
                      </a:lnTo>
                      <a:lnTo>
                        <a:pt x="1736" y="251"/>
                      </a:lnTo>
                      <a:lnTo>
                        <a:pt x="1745" y="266"/>
                      </a:lnTo>
                      <a:lnTo>
                        <a:pt x="1753" y="281"/>
                      </a:lnTo>
                      <a:lnTo>
                        <a:pt x="1759" y="298"/>
                      </a:lnTo>
                      <a:lnTo>
                        <a:pt x="1764" y="314"/>
                      </a:lnTo>
                      <a:lnTo>
                        <a:pt x="1768" y="332"/>
                      </a:lnTo>
                      <a:lnTo>
                        <a:pt x="1772" y="349"/>
                      </a:lnTo>
                      <a:lnTo>
                        <a:pt x="1774" y="369"/>
                      </a:lnTo>
                      <a:lnTo>
                        <a:pt x="1774" y="388"/>
                      </a:lnTo>
                      <a:lnTo>
                        <a:pt x="1774" y="400"/>
                      </a:lnTo>
                      <a:lnTo>
                        <a:pt x="1773" y="410"/>
                      </a:lnTo>
                      <a:lnTo>
                        <a:pt x="1772" y="419"/>
                      </a:lnTo>
                      <a:lnTo>
                        <a:pt x="1771" y="427"/>
                      </a:lnTo>
                      <a:close/>
                      <a:moveTo>
                        <a:pt x="1457" y="368"/>
                      </a:moveTo>
                      <a:lnTo>
                        <a:pt x="1696" y="368"/>
                      </a:lnTo>
                      <a:lnTo>
                        <a:pt x="1696" y="355"/>
                      </a:lnTo>
                      <a:lnTo>
                        <a:pt x="1694" y="344"/>
                      </a:lnTo>
                      <a:lnTo>
                        <a:pt x="1692" y="332"/>
                      </a:lnTo>
                      <a:lnTo>
                        <a:pt x="1690" y="321"/>
                      </a:lnTo>
                      <a:lnTo>
                        <a:pt x="1687" y="311"/>
                      </a:lnTo>
                      <a:lnTo>
                        <a:pt x="1683" y="301"/>
                      </a:lnTo>
                      <a:lnTo>
                        <a:pt x="1678" y="292"/>
                      </a:lnTo>
                      <a:lnTo>
                        <a:pt x="1673" y="282"/>
                      </a:lnTo>
                      <a:lnTo>
                        <a:pt x="1666" y="271"/>
                      </a:lnTo>
                      <a:lnTo>
                        <a:pt x="1656" y="262"/>
                      </a:lnTo>
                      <a:lnTo>
                        <a:pt x="1646" y="254"/>
                      </a:lnTo>
                      <a:lnTo>
                        <a:pt x="1636" y="247"/>
                      </a:lnTo>
                      <a:lnTo>
                        <a:pt x="1624" y="242"/>
                      </a:lnTo>
                      <a:lnTo>
                        <a:pt x="1611" y="239"/>
                      </a:lnTo>
                      <a:lnTo>
                        <a:pt x="1597" y="237"/>
                      </a:lnTo>
                      <a:lnTo>
                        <a:pt x="1583" y="236"/>
                      </a:lnTo>
                      <a:lnTo>
                        <a:pt x="1568" y="237"/>
                      </a:lnTo>
                      <a:lnTo>
                        <a:pt x="1555" y="239"/>
                      </a:lnTo>
                      <a:lnTo>
                        <a:pt x="1542" y="242"/>
                      </a:lnTo>
                      <a:lnTo>
                        <a:pt x="1531" y="247"/>
                      </a:lnTo>
                      <a:lnTo>
                        <a:pt x="1520" y="254"/>
                      </a:lnTo>
                      <a:lnTo>
                        <a:pt x="1510" y="261"/>
                      </a:lnTo>
                      <a:lnTo>
                        <a:pt x="1500" y="270"/>
                      </a:lnTo>
                      <a:lnTo>
                        <a:pt x="1491" y="280"/>
                      </a:lnTo>
                      <a:lnTo>
                        <a:pt x="1485" y="290"/>
                      </a:lnTo>
                      <a:lnTo>
                        <a:pt x="1479" y="300"/>
                      </a:lnTo>
                      <a:lnTo>
                        <a:pt x="1474" y="310"/>
                      </a:lnTo>
                      <a:lnTo>
                        <a:pt x="1468" y="320"/>
                      </a:lnTo>
                      <a:lnTo>
                        <a:pt x="1464" y="332"/>
                      </a:lnTo>
                      <a:lnTo>
                        <a:pt x="1461" y="343"/>
                      </a:lnTo>
                      <a:lnTo>
                        <a:pt x="1459" y="355"/>
                      </a:lnTo>
                      <a:lnTo>
                        <a:pt x="1457" y="368"/>
                      </a:lnTo>
                      <a:close/>
                      <a:moveTo>
                        <a:pt x="1875" y="637"/>
                      </a:moveTo>
                      <a:lnTo>
                        <a:pt x="1875" y="328"/>
                      </a:lnTo>
                      <a:lnTo>
                        <a:pt x="1875" y="291"/>
                      </a:lnTo>
                      <a:lnTo>
                        <a:pt x="1874" y="256"/>
                      </a:lnTo>
                      <a:lnTo>
                        <a:pt x="1873" y="221"/>
                      </a:lnTo>
                      <a:lnTo>
                        <a:pt x="1872" y="188"/>
                      </a:lnTo>
                      <a:lnTo>
                        <a:pt x="1944" y="188"/>
                      </a:lnTo>
                      <a:lnTo>
                        <a:pt x="1946" y="276"/>
                      </a:lnTo>
                      <a:lnTo>
                        <a:pt x="1950" y="276"/>
                      </a:lnTo>
                      <a:lnTo>
                        <a:pt x="1954" y="265"/>
                      </a:lnTo>
                      <a:lnTo>
                        <a:pt x="1959" y="255"/>
                      </a:lnTo>
                      <a:lnTo>
                        <a:pt x="1964" y="245"/>
                      </a:lnTo>
                      <a:lnTo>
                        <a:pt x="1970" y="236"/>
                      </a:lnTo>
                      <a:lnTo>
                        <a:pt x="1976" y="227"/>
                      </a:lnTo>
                      <a:lnTo>
                        <a:pt x="1983" y="219"/>
                      </a:lnTo>
                      <a:lnTo>
                        <a:pt x="1991" y="211"/>
                      </a:lnTo>
                      <a:lnTo>
                        <a:pt x="2000" y="204"/>
                      </a:lnTo>
                      <a:lnTo>
                        <a:pt x="2008" y="198"/>
                      </a:lnTo>
                      <a:lnTo>
                        <a:pt x="2017" y="193"/>
                      </a:lnTo>
                      <a:lnTo>
                        <a:pt x="2026" y="188"/>
                      </a:lnTo>
                      <a:lnTo>
                        <a:pt x="2036" y="185"/>
                      </a:lnTo>
                      <a:lnTo>
                        <a:pt x="2045" y="182"/>
                      </a:lnTo>
                      <a:lnTo>
                        <a:pt x="2054" y="179"/>
                      </a:lnTo>
                      <a:lnTo>
                        <a:pt x="2064" y="177"/>
                      </a:lnTo>
                      <a:lnTo>
                        <a:pt x="2075" y="177"/>
                      </a:lnTo>
                      <a:lnTo>
                        <a:pt x="2087" y="178"/>
                      </a:lnTo>
                      <a:lnTo>
                        <a:pt x="2097" y="181"/>
                      </a:lnTo>
                      <a:lnTo>
                        <a:pt x="2097" y="258"/>
                      </a:lnTo>
                      <a:lnTo>
                        <a:pt x="2084" y="256"/>
                      </a:lnTo>
                      <a:lnTo>
                        <a:pt x="2069" y="255"/>
                      </a:lnTo>
                      <a:lnTo>
                        <a:pt x="2055" y="256"/>
                      </a:lnTo>
                      <a:lnTo>
                        <a:pt x="2043" y="258"/>
                      </a:lnTo>
                      <a:lnTo>
                        <a:pt x="2032" y="261"/>
                      </a:lnTo>
                      <a:lnTo>
                        <a:pt x="2020" y="266"/>
                      </a:lnTo>
                      <a:lnTo>
                        <a:pt x="2010" y="272"/>
                      </a:lnTo>
                      <a:lnTo>
                        <a:pt x="2000" y="280"/>
                      </a:lnTo>
                      <a:lnTo>
                        <a:pt x="1990" y="290"/>
                      </a:lnTo>
                      <a:lnTo>
                        <a:pt x="1982" y="300"/>
                      </a:lnTo>
                      <a:lnTo>
                        <a:pt x="1976" y="310"/>
                      </a:lnTo>
                      <a:lnTo>
                        <a:pt x="1971" y="321"/>
                      </a:lnTo>
                      <a:lnTo>
                        <a:pt x="1966" y="333"/>
                      </a:lnTo>
                      <a:lnTo>
                        <a:pt x="1963" y="344"/>
                      </a:lnTo>
                      <a:lnTo>
                        <a:pt x="1960" y="356"/>
                      </a:lnTo>
                      <a:lnTo>
                        <a:pt x="1958" y="370"/>
                      </a:lnTo>
                      <a:lnTo>
                        <a:pt x="1957" y="383"/>
                      </a:lnTo>
                      <a:lnTo>
                        <a:pt x="1955" y="398"/>
                      </a:lnTo>
                      <a:lnTo>
                        <a:pt x="1955" y="637"/>
                      </a:lnTo>
                      <a:lnTo>
                        <a:pt x="1875" y="637"/>
                      </a:lnTo>
                      <a:close/>
                      <a:moveTo>
                        <a:pt x="2260" y="637"/>
                      </a:moveTo>
                      <a:lnTo>
                        <a:pt x="2178" y="637"/>
                      </a:lnTo>
                      <a:lnTo>
                        <a:pt x="2178" y="188"/>
                      </a:lnTo>
                      <a:lnTo>
                        <a:pt x="2260" y="188"/>
                      </a:lnTo>
                      <a:lnTo>
                        <a:pt x="2260" y="637"/>
                      </a:lnTo>
                      <a:close/>
                      <a:moveTo>
                        <a:pt x="2219" y="105"/>
                      </a:moveTo>
                      <a:lnTo>
                        <a:pt x="2217" y="105"/>
                      </a:lnTo>
                      <a:lnTo>
                        <a:pt x="2206" y="104"/>
                      </a:lnTo>
                      <a:lnTo>
                        <a:pt x="2197" y="101"/>
                      </a:lnTo>
                      <a:lnTo>
                        <a:pt x="2193" y="99"/>
                      </a:lnTo>
                      <a:lnTo>
                        <a:pt x="2189" y="96"/>
                      </a:lnTo>
                      <a:lnTo>
                        <a:pt x="2185" y="93"/>
                      </a:lnTo>
                      <a:lnTo>
                        <a:pt x="2181" y="90"/>
                      </a:lnTo>
                      <a:lnTo>
                        <a:pt x="2174" y="82"/>
                      </a:lnTo>
                      <a:lnTo>
                        <a:pt x="2170" y="72"/>
                      </a:lnTo>
                      <a:lnTo>
                        <a:pt x="2167" y="63"/>
                      </a:lnTo>
                      <a:lnTo>
                        <a:pt x="2166" y="52"/>
                      </a:lnTo>
                      <a:lnTo>
                        <a:pt x="2167" y="42"/>
                      </a:lnTo>
                      <a:lnTo>
                        <a:pt x="2170" y="32"/>
                      </a:lnTo>
                      <a:lnTo>
                        <a:pt x="2174" y="23"/>
                      </a:lnTo>
                      <a:lnTo>
                        <a:pt x="2182" y="16"/>
                      </a:lnTo>
                      <a:lnTo>
                        <a:pt x="2185" y="12"/>
                      </a:lnTo>
                      <a:lnTo>
                        <a:pt x="2189" y="9"/>
                      </a:lnTo>
                      <a:lnTo>
                        <a:pt x="2194" y="6"/>
                      </a:lnTo>
                      <a:lnTo>
                        <a:pt x="2198" y="4"/>
                      </a:lnTo>
                      <a:lnTo>
                        <a:pt x="2208" y="2"/>
                      </a:lnTo>
                      <a:lnTo>
                        <a:pt x="2220" y="0"/>
                      </a:lnTo>
                      <a:lnTo>
                        <a:pt x="2230" y="2"/>
                      </a:lnTo>
                      <a:lnTo>
                        <a:pt x="2240" y="4"/>
                      </a:lnTo>
                      <a:lnTo>
                        <a:pt x="2244" y="6"/>
                      </a:lnTo>
                      <a:lnTo>
                        <a:pt x="2249" y="9"/>
                      </a:lnTo>
                      <a:lnTo>
                        <a:pt x="2253" y="12"/>
                      </a:lnTo>
                      <a:lnTo>
                        <a:pt x="2257" y="15"/>
                      </a:lnTo>
                      <a:lnTo>
                        <a:pt x="2263" y="23"/>
                      </a:lnTo>
                      <a:lnTo>
                        <a:pt x="2268" y="31"/>
                      </a:lnTo>
                      <a:lnTo>
                        <a:pt x="2270" y="42"/>
                      </a:lnTo>
                      <a:lnTo>
                        <a:pt x="2271" y="52"/>
                      </a:lnTo>
                      <a:lnTo>
                        <a:pt x="2270" y="63"/>
                      </a:lnTo>
                      <a:lnTo>
                        <a:pt x="2268" y="72"/>
                      </a:lnTo>
                      <a:lnTo>
                        <a:pt x="2263" y="82"/>
                      </a:lnTo>
                      <a:lnTo>
                        <a:pt x="2257" y="90"/>
                      </a:lnTo>
                      <a:lnTo>
                        <a:pt x="2253" y="93"/>
                      </a:lnTo>
                      <a:lnTo>
                        <a:pt x="2249" y="96"/>
                      </a:lnTo>
                      <a:lnTo>
                        <a:pt x="2244" y="99"/>
                      </a:lnTo>
                      <a:lnTo>
                        <a:pt x="2240" y="101"/>
                      </a:lnTo>
                      <a:lnTo>
                        <a:pt x="2235" y="103"/>
                      </a:lnTo>
                      <a:lnTo>
                        <a:pt x="2230" y="104"/>
                      </a:lnTo>
                      <a:lnTo>
                        <a:pt x="2224" y="104"/>
                      </a:lnTo>
                      <a:lnTo>
                        <a:pt x="2219" y="105"/>
                      </a:lnTo>
                      <a:close/>
                      <a:moveTo>
                        <a:pt x="2755" y="427"/>
                      </a:moveTo>
                      <a:lnTo>
                        <a:pt x="2441" y="426"/>
                      </a:lnTo>
                      <a:lnTo>
                        <a:pt x="2443" y="445"/>
                      </a:lnTo>
                      <a:lnTo>
                        <a:pt x="2446" y="463"/>
                      </a:lnTo>
                      <a:lnTo>
                        <a:pt x="2449" y="480"/>
                      </a:lnTo>
                      <a:lnTo>
                        <a:pt x="2454" y="495"/>
                      </a:lnTo>
                      <a:lnTo>
                        <a:pt x="2461" y="510"/>
                      </a:lnTo>
                      <a:lnTo>
                        <a:pt x="2469" y="523"/>
                      </a:lnTo>
                      <a:lnTo>
                        <a:pt x="2478" y="535"/>
                      </a:lnTo>
                      <a:lnTo>
                        <a:pt x="2489" y="546"/>
                      </a:lnTo>
                      <a:lnTo>
                        <a:pt x="2499" y="554"/>
                      </a:lnTo>
                      <a:lnTo>
                        <a:pt x="2510" y="562"/>
                      </a:lnTo>
                      <a:lnTo>
                        <a:pt x="2523" y="568"/>
                      </a:lnTo>
                      <a:lnTo>
                        <a:pt x="2535" y="573"/>
                      </a:lnTo>
                      <a:lnTo>
                        <a:pt x="2548" y="577"/>
                      </a:lnTo>
                      <a:lnTo>
                        <a:pt x="2564" y="580"/>
                      </a:lnTo>
                      <a:lnTo>
                        <a:pt x="2579" y="582"/>
                      </a:lnTo>
                      <a:lnTo>
                        <a:pt x="2595" y="582"/>
                      </a:lnTo>
                      <a:lnTo>
                        <a:pt x="2612" y="582"/>
                      </a:lnTo>
                      <a:lnTo>
                        <a:pt x="2628" y="581"/>
                      </a:lnTo>
                      <a:lnTo>
                        <a:pt x="2644" y="579"/>
                      </a:lnTo>
                      <a:lnTo>
                        <a:pt x="2660" y="577"/>
                      </a:lnTo>
                      <a:lnTo>
                        <a:pt x="2676" y="573"/>
                      </a:lnTo>
                      <a:lnTo>
                        <a:pt x="2690" y="569"/>
                      </a:lnTo>
                      <a:lnTo>
                        <a:pt x="2705" y="564"/>
                      </a:lnTo>
                      <a:lnTo>
                        <a:pt x="2719" y="559"/>
                      </a:lnTo>
                      <a:lnTo>
                        <a:pt x="2732" y="618"/>
                      </a:lnTo>
                      <a:lnTo>
                        <a:pt x="2717" y="624"/>
                      </a:lnTo>
                      <a:lnTo>
                        <a:pt x="2700" y="630"/>
                      </a:lnTo>
                      <a:lnTo>
                        <a:pt x="2683" y="635"/>
                      </a:lnTo>
                      <a:lnTo>
                        <a:pt x="2664" y="639"/>
                      </a:lnTo>
                      <a:lnTo>
                        <a:pt x="2645" y="642"/>
                      </a:lnTo>
                      <a:lnTo>
                        <a:pt x="2625" y="644"/>
                      </a:lnTo>
                      <a:lnTo>
                        <a:pt x="2605" y="646"/>
                      </a:lnTo>
                      <a:lnTo>
                        <a:pt x="2583" y="647"/>
                      </a:lnTo>
                      <a:lnTo>
                        <a:pt x="2559" y="646"/>
                      </a:lnTo>
                      <a:lnTo>
                        <a:pt x="2535" y="642"/>
                      </a:lnTo>
                      <a:lnTo>
                        <a:pt x="2524" y="640"/>
                      </a:lnTo>
                      <a:lnTo>
                        <a:pt x="2512" y="637"/>
                      </a:lnTo>
                      <a:lnTo>
                        <a:pt x="2502" y="634"/>
                      </a:lnTo>
                      <a:lnTo>
                        <a:pt x="2492" y="631"/>
                      </a:lnTo>
                      <a:lnTo>
                        <a:pt x="2483" y="627"/>
                      </a:lnTo>
                      <a:lnTo>
                        <a:pt x="2472" y="622"/>
                      </a:lnTo>
                      <a:lnTo>
                        <a:pt x="2463" y="617"/>
                      </a:lnTo>
                      <a:lnTo>
                        <a:pt x="2455" y="612"/>
                      </a:lnTo>
                      <a:lnTo>
                        <a:pt x="2446" y="605"/>
                      </a:lnTo>
                      <a:lnTo>
                        <a:pt x="2437" y="598"/>
                      </a:lnTo>
                      <a:lnTo>
                        <a:pt x="2429" y="592"/>
                      </a:lnTo>
                      <a:lnTo>
                        <a:pt x="2422" y="584"/>
                      </a:lnTo>
                      <a:lnTo>
                        <a:pt x="2415" y="576"/>
                      </a:lnTo>
                      <a:lnTo>
                        <a:pt x="2409" y="567"/>
                      </a:lnTo>
                      <a:lnTo>
                        <a:pt x="2401" y="559"/>
                      </a:lnTo>
                      <a:lnTo>
                        <a:pt x="2396" y="551"/>
                      </a:lnTo>
                      <a:lnTo>
                        <a:pt x="2391" y="542"/>
                      </a:lnTo>
                      <a:lnTo>
                        <a:pt x="2386" y="531"/>
                      </a:lnTo>
                      <a:lnTo>
                        <a:pt x="2382" y="522"/>
                      </a:lnTo>
                      <a:lnTo>
                        <a:pt x="2378" y="512"/>
                      </a:lnTo>
                      <a:lnTo>
                        <a:pt x="2374" y="501"/>
                      </a:lnTo>
                      <a:lnTo>
                        <a:pt x="2371" y="490"/>
                      </a:lnTo>
                      <a:lnTo>
                        <a:pt x="2369" y="480"/>
                      </a:lnTo>
                      <a:lnTo>
                        <a:pt x="2366" y="469"/>
                      </a:lnTo>
                      <a:lnTo>
                        <a:pt x="2363" y="445"/>
                      </a:lnTo>
                      <a:lnTo>
                        <a:pt x="2362" y="419"/>
                      </a:lnTo>
                      <a:lnTo>
                        <a:pt x="2363" y="394"/>
                      </a:lnTo>
                      <a:lnTo>
                        <a:pt x="2366" y="370"/>
                      </a:lnTo>
                      <a:lnTo>
                        <a:pt x="2371" y="346"/>
                      </a:lnTo>
                      <a:lnTo>
                        <a:pt x="2377" y="324"/>
                      </a:lnTo>
                      <a:lnTo>
                        <a:pt x="2381" y="313"/>
                      </a:lnTo>
                      <a:lnTo>
                        <a:pt x="2385" y="303"/>
                      </a:lnTo>
                      <a:lnTo>
                        <a:pt x="2390" y="293"/>
                      </a:lnTo>
                      <a:lnTo>
                        <a:pt x="2395" y="282"/>
                      </a:lnTo>
                      <a:lnTo>
                        <a:pt x="2400" y="273"/>
                      </a:lnTo>
                      <a:lnTo>
                        <a:pt x="2407" y="264"/>
                      </a:lnTo>
                      <a:lnTo>
                        <a:pt x="2414" y="255"/>
                      </a:lnTo>
                      <a:lnTo>
                        <a:pt x="2420" y="246"/>
                      </a:lnTo>
                      <a:lnTo>
                        <a:pt x="2427" y="238"/>
                      </a:lnTo>
                      <a:lnTo>
                        <a:pt x="2435" y="230"/>
                      </a:lnTo>
                      <a:lnTo>
                        <a:pt x="2444" y="223"/>
                      </a:lnTo>
                      <a:lnTo>
                        <a:pt x="2452" y="217"/>
                      </a:lnTo>
                      <a:lnTo>
                        <a:pt x="2460" y="210"/>
                      </a:lnTo>
                      <a:lnTo>
                        <a:pt x="2468" y="204"/>
                      </a:lnTo>
                      <a:lnTo>
                        <a:pt x="2477" y="199"/>
                      </a:lnTo>
                      <a:lnTo>
                        <a:pt x="2487" y="195"/>
                      </a:lnTo>
                      <a:lnTo>
                        <a:pt x="2497" y="191"/>
                      </a:lnTo>
                      <a:lnTo>
                        <a:pt x="2507" y="187"/>
                      </a:lnTo>
                      <a:lnTo>
                        <a:pt x="2518" y="185"/>
                      </a:lnTo>
                      <a:lnTo>
                        <a:pt x="2528" y="182"/>
                      </a:lnTo>
                      <a:lnTo>
                        <a:pt x="2539" y="179"/>
                      </a:lnTo>
                      <a:lnTo>
                        <a:pt x="2549" y="178"/>
                      </a:lnTo>
                      <a:lnTo>
                        <a:pt x="2562" y="177"/>
                      </a:lnTo>
                      <a:lnTo>
                        <a:pt x="2573" y="177"/>
                      </a:lnTo>
                      <a:lnTo>
                        <a:pt x="2585" y="177"/>
                      </a:lnTo>
                      <a:lnTo>
                        <a:pt x="2597" y="178"/>
                      </a:lnTo>
                      <a:lnTo>
                        <a:pt x="2608" y="181"/>
                      </a:lnTo>
                      <a:lnTo>
                        <a:pt x="2619" y="183"/>
                      </a:lnTo>
                      <a:lnTo>
                        <a:pt x="2630" y="185"/>
                      </a:lnTo>
                      <a:lnTo>
                        <a:pt x="2640" y="188"/>
                      </a:lnTo>
                      <a:lnTo>
                        <a:pt x="2650" y="192"/>
                      </a:lnTo>
                      <a:lnTo>
                        <a:pt x="2659" y="196"/>
                      </a:lnTo>
                      <a:lnTo>
                        <a:pt x="2669" y="201"/>
                      </a:lnTo>
                      <a:lnTo>
                        <a:pt x="2677" y="206"/>
                      </a:lnTo>
                      <a:lnTo>
                        <a:pt x="2685" y="212"/>
                      </a:lnTo>
                      <a:lnTo>
                        <a:pt x="2693" y="220"/>
                      </a:lnTo>
                      <a:lnTo>
                        <a:pt x="2700" y="227"/>
                      </a:lnTo>
                      <a:lnTo>
                        <a:pt x="2708" y="234"/>
                      </a:lnTo>
                      <a:lnTo>
                        <a:pt x="2714" y="242"/>
                      </a:lnTo>
                      <a:lnTo>
                        <a:pt x="2721" y="251"/>
                      </a:lnTo>
                      <a:lnTo>
                        <a:pt x="2729" y="266"/>
                      </a:lnTo>
                      <a:lnTo>
                        <a:pt x="2737" y="281"/>
                      </a:lnTo>
                      <a:lnTo>
                        <a:pt x="2744" y="298"/>
                      </a:lnTo>
                      <a:lnTo>
                        <a:pt x="2749" y="314"/>
                      </a:lnTo>
                      <a:lnTo>
                        <a:pt x="2753" y="332"/>
                      </a:lnTo>
                      <a:lnTo>
                        <a:pt x="2756" y="349"/>
                      </a:lnTo>
                      <a:lnTo>
                        <a:pt x="2758" y="369"/>
                      </a:lnTo>
                      <a:lnTo>
                        <a:pt x="2759" y="388"/>
                      </a:lnTo>
                      <a:lnTo>
                        <a:pt x="2758" y="400"/>
                      </a:lnTo>
                      <a:lnTo>
                        <a:pt x="2758" y="410"/>
                      </a:lnTo>
                      <a:lnTo>
                        <a:pt x="2757" y="419"/>
                      </a:lnTo>
                      <a:lnTo>
                        <a:pt x="2755" y="427"/>
                      </a:lnTo>
                      <a:close/>
                      <a:moveTo>
                        <a:pt x="2441" y="368"/>
                      </a:moveTo>
                      <a:lnTo>
                        <a:pt x="2680" y="368"/>
                      </a:lnTo>
                      <a:lnTo>
                        <a:pt x="2680" y="355"/>
                      </a:lnTo>
                      <a:lnTo>
                        <a:pt x="2679" y="344"/>
                      </a:lnTo>
                      <a:lnTo>
                        <a:pt x="2677" y="332"/>
                      </a:lnTo>
                      <a:lnTo>
                        <a:pt x="2675" y="321"/>
                      </a:lnTo>
                      <a:lnTo>
                        <a:pt x="2672" y="311"/>
                      </a:lnTo>
                      <a:lnTo>
                        <a:pt x="2668" y="301"/>
                      </a:lnTo>
                      <a:lnTo>
                        <a:pt x="2663" y="292"/>
                      </a:lnTo>
                      <a:lnTo>
                        <a:pt x="2657" y="282"/>
                      </a:lnTo>
                      <a:lnTo>
                        <a:pt x="2650" y="271"/>
                      </a:lnTo>
                      <a:lnTo>
                        <a:pt x="2641" y="262"/>
                      </a:lnTo>
                      <a:lnTo>
                        <a:pt x="2632" y="254"/>
                      </a:lnTo>
                      <a:lnTo>
                        <a:pt x="2620" y="247"/>
                      </a:lnTo>
                      <a:lnTo>
                        <a:pt x="2609" y="242"/>
                      </a:lnTo>
                      <a:lnTo>
                        <a:pt x="2596" y="239"/>
                      </a:lnTo>
                      <a:lnTo>
                        <a:pt x="2581" y="237"/>
                      </a:lnTo>
                      <a:lnTo>
                        <a:pt x="2567" y="236"/>
                      </a:lnTo>
                      <a:lnTo>
                        <a:pt x="2552" y="237"/>
                      </a:lnTo>
                      <a:lnTo>
                        <a:pt x="2540" y="239"/>
                      </a:lnTo>
                      <a:lnTo>
                        <a:pt x="2528" y="242"/>
                      </a:lnTo>
                      <a:lnTo>
                        <a:pt x="2515" y="247"/>
                      </a:lnTo>
                      <a:lnTo>
                        <a:pt x="2504" y="254"/>
                      </a:lnTo>
                      <a:lnTo>
                        <a:pt x="2494" y="261"/>
                      </a:lnTo>
                      <a:lnTo>
                        <a:pt x="2485" y="270"/>
                      </a:lnTo>
                      <a:lnTo>
                        <a:pt x="2475" y="280"/>
                      </a:lnTo>
                      <a:lnTo>
                        <a:pt x="2469" y="290"/>
                      </a:lnTo>
                      <a:lnTo>
                        <a:pt x="2463" y="300"/>
                      </a:lnTo>
                      <a:lnTo>
                        <a:pt x="2458" y="310"/>
                      </a:lnTo>
                      <a:lnTo>
                        <a:pt x="2454" y="320"/>
                      </a:lnTo>
                      <a:lnTo>
                        <a:pt x="2450" y="332"/>
                      </a:lnTo>
                      <a:lnTo>
                        <a:pt x="2446" y="343"/>
                      </a:lnTo>
                      <a:lnTo>
                        <a:pt x="2444" y="355"/>
                      </a:lnTo>
                      <a:lnTo>
                        <a:pt x="2441" y="368"/>
                      </a:lnTo>
                      <a:close/>
                      <a:moveTo>
                        <a:pt x="2860" y="637"/>
                      </a:moveTo>
                      <a:lnTo>
                        <a:pt x="2860" y="309"/>
                      </a:lnTo>
                      <a:lnTo>
                        <a:pt x="2860" y="280"/>
                      </a:lnTo>
                      <a:lnTo>
                        <a:pt x="2859" y="250"/>
                      </a:lnTo>
                      <a:lnTo>
                        <a:pt x="2858" y="220"/>
                      </a:lnTo>
                      <a:lnTo>
                        <a:pt x="2856" y="188"/>
                      </a:lnTo>
                      <a:lnTo>
                        <a:pt x="2929" y="188"/>
                      </a:lnTo>
                      <a:lnTo>
                        <a:pt x="2933" y="262"/>
                      </a:lnTo>
                      <a:lnTo>
                        <a:pt x="2935" y="262"/>
                      </a:lnTo>
                      <a:lnTo>
                        <a:pt x="2940" y="254"/>
                      </a:lnTo>
                      <a:lnTo>
                        <a:pt x="2945" y="245"/>
                      </a:lnTo>
                      <a:lnTo>
                        <a:pt x="2951" y="237"/>
                      </a:lnTo>
                      <a:lnTo>
                        <a:pt x="2958" y="230"/>
                      </a:lnTo>
                      <a:lnTo>
                        <a:pt x="2964" y="223"/>
                      </a:lnTo>
                      <a:lnTo>
                        <a:pt x="2973" y="217"/>
                      </a:lnTo>
                      <a:lnTo>
                        <a:pt x="2981" y="210"/>
                      </a:lnTo>
                      <a:lnTo>
                        <a:pt x="2989" y="204"/>
                      </a:lnTo>
                      <a:lnTo>
                        <a:pt x="3000" y="198"/>
                      </a:lnTo>
                      <a:lnTo>
                        <a:pt x="3011" y="193"/>
                      </a:lnTo>
                      <a:lnTo>
                        <a:pt x="3022" y="188"/>
                      </a:lnTo>
                      <a:lnTo>
                        <a:pt x="3033" y="185"/>
                      </a:lnTo>
                      <a:lnTo>
                        <a:pt x="3046" y="182"/>
                      </a:lnTo>
                      <a:lnTo>
                        <a:pt x="3058" y="179"/>
                      </a:lnTo>
                      <a:lnTo>
                        <a:pt x="3070" y="177"/>
                      </a:lnTo>
                      <a:lnTo>
                        <a:pt x="3084" y="177"/>
                      </a:lnTo>
                      <a:lnTo>
                        <a:pt x="3098" y="178"/>
                      </a:lnTo>
                      <a:lnTo>
                        <a:pt x="3112" y="179"/>
                      </a:lnTo>
                      <a:lnTo>
                        <a:pt x="3126" y="183"/>
                      </a:lnTo>
                      <a:lnTo>
                        <a:pt x="3139" y="187"/>
                      </a:lnTo>
                      <a:lnTo>
                        <a:pt x="3151" y="192"/>
                      </a:lnTo>
                      <a:lnTo>
                        <a:pt x="3163" y="199"/>
                      </a:lnTo>
                      <a:lnTo>
                        <a:pt x="3174" y="206"/>
                      </a:lnTo>
                      <a:lnTo>
                        <a:pt x="3185" y="215"/>
                      </a:lnTo>
                      <a:lnTo>
                        <a:pt x="3192" y="222"/>
                      </a:lnTo>
                      <a:lnTo>
                        <a:pt x="3199" y="229"/>
                      </a:lnTo>
                      <a:lnTo>
                        <a:pt x="3205" y="236"/>
                      </a:lnTo>
                      <a:lnTo>
                        <a:pt x="3210" y="244"/>
                      </a:lnTo>
                      <a:lnTo>
                        <a:pt x="3215" y="251"/>
                      </a:lnTo>
                      <a:lnTo>
                        <a:pt x="3219" y="261"/>
                      </a:lnTo>
                      <a:lnTo>
                        <a:pt x="3223" y="269"/>
                      </a:lnTo>
                      <a:lnTo>
                        <a:pt x="3228" y="279"/>
                      </a:lnTo>
                      <a:lnTo>
                        <a:pt x="3231" y="289"/>
                      </a:lnTo>
                      <a:lnTo>
                        <a:pt x="3234" y="299"/>
                      </a:lnTo>
                      <a:lnTo>
                        <a:pt x="3236" y="309"/>
                      </a:lnTo>
                      <a:lnTo>
                        <a:pt x="3238" y="320"/>
                      </a:lnTo>
                      <a:lnTo>
                        <a:pt x="3241" y="344"/>
                      </a:lnTo>
                      <a:lnTo>
                        <a:pt x="3242" y="369"/>
                      </a:lnTo>
                      <a:lnTo>
                        <a:pt x="3242" y="637"/>
                      </a:lnTo>
                      <a:lnTo>
                        <a:pt x="3160" y="637"/>
                      </a:lnTo>
                      <a:lnTo>
                        <a:pt x="3160" y="378"/>
                      </a:lnTo>
                      <a:lnTo>
                        <a:pt x="3160" y="362"/>
                      </a:lnTo>
                      <a:lnTo>
                        <a:pt x="3159" y="346"/>
                      </a:lnTo>
                      <a:lnTo>
                        <a:pt x="3157" y="333"/>
                      </a:lnTo>
                      <a:lnTo>
                        <a:pt x="3154" y="319"/>
                      </a:lnTo>
                      <a:lnTo>
                        <a:pt x="3150" y="307"/>
                      </a:lnTo>
                      <a:lnTo>
                        <a:pt x="3145" y="297"/>
                      </a:lnTo>
                      <a:lnTo>
                        <a:pt x="3140" y="286"/>
                      </a:lnTo>
                      <a:lnTo>
                        <a:pt x="3134" y="277"/>
                      </a:lnTo>
                      <a:lnTo>
                        <a:pt x="3127" y="270"/>
                      </a:lnTo>
                      <a:lnTo>
                        <a:pt x="3120" y="263"/>
                      </a:lnTo>
                      <a:lnTo>
                        <a:pt x="3111" y="258"/>
                      </a:lnTo>
                      <a:lnTo>
                        <a:pt x="3102" y="253"/>
                      </a:lnTo>
                      <a:lnTo>
                        <a:pt x="3092" y="249"/>
                      </a:lnTo>
                      <a:lnTo>
                        <a:pt x="3081" y="246"/>
                      </a:lnTo>
                      <a:lnTo>
                        <a:pt x="3069" y="244"/>
                      </a:lnTo>
                      <a:lnTo>
                        <a:pt x="3056" y="244"/>
                      </a:lnTo>
                      <a:lnTo>
                        <a:pt x="3047" y="244"/>
                      </a:lnTo>
                      <a:lnTo>
                        <a:pt x="3037" y="245"/>
                      </a:lnTo>
                      <a:lnTo>
                        <a:pt x="3028" y="247"/>
                      </a:lnTo>
                      <a:lnTo>
                        <a:pt x="3020" y="250"/>
                      </a:lnTo>
                      <a:lnTo>
                        <a:pt x="3012" y="254"/>
                      </a:lnTo>
                      <a:lnTo>
                        <a:pt x="3004" y="258"/>
                      </a:lnTo>
                      <a:lnTo>
                        <a:pt x="2995" y="263"/>
                      </a:lnTo>
                      <a:lnTo>
                        <a:pt x="2988" y="268"/>
                      </a:lnTo>
                      <a:lnTo>
                        <a:pt x="2981" y="274"/>
                      </a:lnTo>
                      <a:lnTo>
                        <a:pt x="2974" y="281"/>
                      </a:lnTo>
                      <a:lnTo>
                        <a:pt x="2968" y="289"/>
                      </a:lnTo>
                      <a:lnTo>
                        <a:pt x="2962" y="296"/>
                      </a:lnTo>
                      <a:lnTo>
                        <a:pt x="2958" y="303"/>
                      </a:lnTo>
                      <a:lnTo>
                        <a:pt x="2953" y="311"/>
                      </a:lnTo>
                      <a:lnTo>
                        <a:pt x="2950" y="319"/>
                      </a:lnTo>
                      <a:lnTo>
                        <a:pt x="2947" y="329"/>
                      </a:lnTo>
                      <a:lnTo>
                        <a:pt x="2945" y="337"/>
                      </a:lnTo>
                      <a:lnTo>
                        <a:pt x="2943" y="346"/>
                      </a:lnTo>
                      <a:lnTo>
                        <a:pt x="2942" y="356"/>
                      </a:lnTo>
                      <a:lnTo>
                        <a:pt x="2942" y="367"/>
                      </a:lnTo>
                      <a:lnTo>
                        <a:pt x="2942" y="637"/>
                      </a:lnTo>
                      <a:lnTo>
                        <a:pt x="2860" y="637"/>
                      </a:lnTo>
                      <a:close/>
                      <a:moveTo>
                        <a:pt x="3680" y="559"/>
                      </a:moveTo>
                      <a:lnTo>
                        <a:pt x="3694" y="620"/>
                      </a:lnTo>
                      <a:lnTo>
                        <a:pt x="3681" y="627"/>
                      </a:lnTo>
                      <a:lnTo>
                        <a:pt x="3666" y="632"/>
                      </a:lnTo>
                      <a:lnTo>
                        <a:pt x="3651" y="636"/>
                      </a:lnTo>
                      <a:lnTo>
                        <a:pt x="3635" y="640"/>
                      </a:lnTo>
                      <a:lnTo>
                        <a:pt x="3619" y="643"/>
                      </a:lnTo>
                      <a:lnTo>
                        <a:pt x="3602" y="646"/>
                      </a:lnTo>
                      <a:lnTo>
                        <a:pt x="3584" y="647"/>
                      </a:lnTo>
                      <a:lnTo>
                        <a:pt x="3566" y="648"/>
                      </a:lnTo>
                      <a:lnTo>
                        <a:pt x="3541" y="647"/>
                      </a:lnTo>
                      <a:lnTo>
                        <a:pt x="3517" y="643"/>
                      </a:lnTo>
                      <a:lnTo>
                        <a:pt x="3506" y="641"/>
                      </a:lnTo>
                      <a:lnTo>
                        <a:pt x="3495" y="638"/>
                      </a:lnTo>
                      <a:lnTo>
                        <a:pt x="3484" y="635"/>
                      </a:lnTo>
                      <a:lnTo>
                        <a:pt x="3474" y="631"/>
                      </a:lnTo>
                      <a:lnTo>
                        <a:pt x="3464" y="627"/>
                      </a:lnTo>
                      <a:lnTo>
                        <a:pt x="3455" y="623"/>
                      </a:lnTo>
                      <a:lnTo>
                        <a:pt x="3445" y="618"/>
                      </a:lnTo>
                      <a:lnTo>
                        <a:pt x="3436" y="612"/>
                      </a:lnTo>
                      <a:lnTo>
                        <a:pt x="3427" y="605"/>
                      </a:lnTo>
                      <a:lnTo>
                        <a:pt x="3419" y="599"/>
                      </a:lnTo>
                      <a:lnTo>
                        <a:pt x="3410" y="592"/>
                      </a:lnTo>
                      <a:lnTo>
                        <a:pt x="3403" y="584"/>
                      </a:lnTo>
                      <a:lnTo>
                        <a:pt x="3395" y="576"/>
                      </a:lnTo>
                      <a:lnTo>
                        <a:pt x="3389" y="567"/>
                      </a:lnTo>
                      <a:lnTo>
                        <a:pt x="3382" y="559"/>
                      </a:lnTo>
                      <a:lnTo>
                        <a:pt x="3377" y="550"/>
                      </a:lnTo>
                      <a:lnTo>
                        <a:pt x="3370" y="541"/>
                      </a:lnTo>
                      <a:lnTo>
                        <a:pt x="3365" y="531"/>
                      </a:lnTo>
                      <a:lnTo>
                        <a:pt x="3361" y="521"/>
                      </a:lnTo>
                      <a:lnTo>
                        <a:pt x="3357" y="511"/>
                      </a:lnTo>
                      <a:lnTo>
                        <a:pt x="3354" y="500"/>
                      </a:lnTo>
                      <a:lnTo>
                        <a:pt x="3351" y="489"/>
                      </a:lnTo>
                      <a:lnTo>
                        <a:pt x="3348" y="478"/>
                      </a:lnTo>
                      <a:lnTo>
                        <a:pt x="3346" y="467"/>
                      </a:lnTo>
                      <a:lnTo>
                        <a:pt x="3343" y="442"/>
                      </a:lnTo>
                      <a:lnTo>
                        <a:pt x="3342" y="417"/>
                      </a:lnTo>
                      <a:lnTo>
                        <a:pt x="3342" y="404"/>
                      </a:lnTo>
                      <a:lnTo>
                        <a:pt x="3343" y="391"/>
                      </a:lnTo>
                      <a:lnTo>
                        <a:pt x="3344" y="379"/>
                      </a:lnTo>
                      <a:lnTo>
                        <a:pt x="3346" y="367"/>
                      </a:lnTo>
                      <a:lnTo>
                        <a:pt x="3348" y="355"/>
                      </a:lnTo>
                      <a:lnTo>
                        <a:pt x="3351" y="344"/>
                      </a:lnTo>
                      <a:lnTo>
                        <a:pt x="3354" y="333"/>
                      </a:lnTo>
                      <a:lnTo>
                        <a:pt x="3358" y="321"/>
                      </a:lnTo>
                      <a:lnTo>
                        <a:pt x="3363" y="311"/>
                      </a:lnTo>
                      <a:lnTo>
                        <a:pt x="3367" y="301"/>
                      </a:lnTo>
                      <a:lnTo>
                        <a:pt x="3373" y="291"/>
                      </a:lnTo>
                      <a:lnTo>
                        <a:pt x="3379" y="281"/>
                      </a:lnTo>
                      <a:lnTo>
                        <a:pt x="3386" y="272"/>
                      </a:lnTo>
                      <a:lnTo>
                        <a:pt x="3393" y="263"/>
                      </a:lnTo>
                      <a:lnTo>
                        <a:pt x="3400" y="254"/>
                      </a:lnTo>
                      <a:lnTo>
                        <a:pt x="3408" y="245"/>
                      </a:lnTo>
                      <a:lnTo>
                        <a:pt x="3417" y="237"/>
                      </a:lnTo>
                      <a:lnTo>
                        <a:pt x="3425" y="230"/>
                      </a:lnTo>
                      <a:lnTo>
                        <a:pt x="3434" y="223"/>
                      </a:lnTo>
                      <a:lnTo>
                        <a:pt x="3443" y="215"/>
                      </a:lnTo>
                      <a:lnTo>
                        <a:pt x="3454" y="210"/>
                      </a:lnTo>
                      <a:lnTo>
                        <a:pt x="3464" y="204"/>
                      </a:lnTo>
                      <a:lnTo>
                        <a:pt x="3474" y="199"/>
                      </a:lnTo>
                      <a:lnTo>
                        <a:pt x="3484" y="195"/>
                      </a:lnTo>
                      <a:lnTo>
                        <a:pt x="3496" y="191"/>
                      </a:lnTo>
                      <a:lnTo>
                        <a:pt x="3507" y="188"/>
                      </a:lnTo>
                      <a:lnTo>
                        <a:pt x="3519" y="185"/>
                      </a:lnTo>
                      <a:lnTo>
                        <a:pt x="3532" y="183"/>
                      </a:lnTo>
                      <a:lnTo>
                        <a:pt x="3544" y="181"/>
                      </a:lnTo>
                      <a:lnTo>
                        <a:pt x="3556" y="179"/>
                      </a:lnTo>
                      <a:lnTo>
                        <a:pt x="3570" y="178"/>
                      </a:lnTo>
                      <a:lnTo>
                        <a:pt x="3583" y="178"/>
                      </a:lnTo>
                      <a:lnTo>
                        <a:pt x="3599" y="178"/>
                      </a:lnTo>
                      <a:lnTo>
                        <a:pt x="3616" y="179"/>
                      </a:lnTo>
                      <a:lnTo>
                        <a:pt x="3631" y="182"/>
                      </a:lnTo>
                      <a:lnTo>
                        <a:pt x="3646" y="185"/>
                      </a:lnTo>
                      <a:lnTo>
                        <a:pt x="3659" y="188"/>
                      </a:lnTo>
                      <a:lnTo>
                        <a:pt x="3672" y="192"/>
                      </a:lnTo>
                      <a:lnTo>
                        <a:pt x="3685" y="196"/>
                      </a:lnTo>
                      <a:lnTo>
                        <a:pt x="3696" y="201"/>
                      </a:lnTo>
                      <a:lnTo>
                        <a:pt x="3678" y="265"/>
                      </a:lnTo>
                      <a:lnTo>
                        <a:pt x="3667" y="260"/>
                      </a:lnTo>
                      <a:lnTo>
                        <a:pt x="3656" y="256"/>
                      </a:lnTo>
                      <a:lnTo>
                        <a:pt x="3646" y="251"/>
                      </a:lnTo>
                      <a:lnTo>
                        <a:pt x="3633" y="248"/>
                      </a:lnTo>
                      <a:lnTo>
                        <a:pt x="3622" y="246"/>
                      </a:lnTo>
                      <a:lnTo>
                        <a:pt x="3609" y="244"/>
                      </a:lnTo>
                      <a:lnTo>
                        <a:pt x="3596" y="243"/>
                      </a:lnTo>
                      <a:lnTo>
                        <a:pt x="3583" y="243"/>
                      </a:lnTo>
                      <a:lnTo>
                        <a:pt x="3565" y="244"/>
                      </a:lnTo>
                      <a:lnTo>
                        <a:pt x="3548" y="246"/>
                      </a:lnTo>
                      <a:lnTo>
                        <a:pt x="3532" y="250"/>
                      </a:lnTo>
                      <a:lnTo>
                        <a:pt x="3516" y="256"/>
                      </a:lnTo>
                      <a:lnTo>
                        <a:pt x="3502" y="263"/>
                      </a:lnTo>
                      <a:lnTo>
                        <a:pt x="3489" y="271"/>
                      </a:lnTo>
                      <a:lnTo>
                        <a:pt x="3476" y="281"/>
                      </a:lnTo>
                      <a:lnTo>
                        <a:pt x="3465" y="294"/>
                      </a:lnTo>
                      <a:lnTo>
                        <a:pt x="3456" y="305"/>
                      </a:lnTo>
                      <a:lnTo>
                        <a:pt x="3447" y="318"/>
                      </a:lnTo>
                      <a:lnTo>
                        <a:pt x="3440" y="332"/>
                      </a:lnTo>
                      <a:lnTo>
                        <a:pt x="3434" y="346"/>
                      </a:lnTo>
                      <a:lnTo>
                        <a:pt x="3430" y="362"/>
                      </a:lnTo>
                      <a:lnTo>
                        <a:pt x="3427" y="378"/>
                      </a:lnTo>
                      <a:lnTo>
                        <a:pt x="3425" y="396"/>
                      </a:lnTo>
                      <a:lnTo>
                        <a:pt x="3424" y="413"/>
                      </a:lnTo>
                      <a:lnTo>
                        <a:pt x="3425" y="432"/>
                      </a:lnTo>
                      <a:lnTo>
                        <a:pt x="3427" y="449"/>
                      </a:lnTo>
                      <a:lnTo>
                        <a:pt x="3430" y="467"/>
                      </a:lnTo>
                      <a:lnTo>
                        <a:pt x="3435" y="482"/>
                      </a:lnTo>
                      <a:lnTo>
                        <a:pt x="3441" y="496"/>
                      </a:lnTo>
                      <a:lnTo>
                        <a:pt x="3449" y="511"/>
                      </a:lnTo>
                      <a:lnTo>
                        <a:pt x="3458" y="523"/>
                      </a:lnTo>
                      <a:lnTo>
                        <a:pt x="3468" y="535"/>
                      </a:lnTo>
                      <a:lnTo>
                        <a:pt x="3479" y="546"/>
                      </a:lnTo>
                      <a:lnTo>
                        <a:pt x="3492" y="555"/>
                      </a:lnTo>
                      <a:lnTo>
                        <a:pt x="3505" y="563"/>
                      </a:lnTo>
                      <a:lnTo>
                        <a:pt x="3518" y="569"/>
                      </a:lnTo>
                      <a:lnTo>
                        <a:pt x="3533" y="575"/>
                      </a:lnTo>
                      <a:lnTo>
                        <a:pt x="3548" y="579"/>
                      </a:lnTo>
                      <a:lnTo>
                        <a:pt x="3564" y="581"/>
                      </a:lnTo>
                      <a:lnTo>
                        <a:pt x="3580" y="581"/>
                      </a:lnTo>
                      <a:lnTo>
                        <a:pt x="3592" y="581"/>
                      </a:lnTo>
                      <a:lnTo>
                        <a:pt x="3605" y="580"/>
                      </a:lnTo>
                      <a:lnTo>
                        <a:pt x="3618" y="578"/>
                      </a:lnTo>
                      <a:lnTo>
                        <a:pt x="3630" y="576"/>
                      </a:lnTo>
                      <a:lnTo>
                        <a:pt x="3643" y="572"/>
                      </a:lnTo>
                      <a:lnTo>
                        <a:pt x="3655" y="568"/>
                      </a:lnTo>
                      <a:lnTo>
                        <a:pt x="3667" y="564"/>
                      </a:lnTo>
                      <a:lnTo>
                        <a:pt x="3680" y="559"/>
                      </a:lnTo>
                      <a:close/>
                      <a:moveTo>
                        <a:pt x="4149" y="427"/>
                      </a:moveTo>
                      <a:lnTo>
                        <a:pt x="3836" y="426"/>
                      </a:lnTo>
                      <a:lnTo>
                        <a:pt x="3837" y="445"/>
                      </a:lnTo>
                      <a:lnTo>
                        <a:pt x="3840" y="463"/>
                      </a:lnTo>
                      <a:lnTo>
                        <a:pt x="3843" y="480"/>
                      </a:lnTo>
                      <a:lnTo>
                        <a:pt x="3848" y="495"/>
                      </a:lnTo>
                      <a:lnTo>
                        <a:pt x="3855" y="510"/>
                      </a:lnTo>
                      <a:lnTo>
                        <a:pt x="3864" y="523"/>
                      </a:lnTo>
                      <a:lnTo>
                        <a:pt x="3873" y="535"/>
                      </a:lnTo>
                      <a:lnTo>
                        <a:pt x="3883" y="546"/>
                      </a:lnTo>
                      <a:lnTo>
                        <a:pt x="3893" y="554"/>
                      </a:lnTo>
                      <a:lnTo>
                        <a:pt x="3905" y="562"/>
                      </a:lnTo>
                      <a:lnTo>
                        <a:pt x="3917" y="568"/>
                      </a:lnTo>
                      <a:lnTo>
                        <a:pt x="3929" y="573"/>
                      </a:lnTo>
                      <a:lnTo>
                        <a:pt x="3943" y="577"/>
                      </a:lnTo>
                      <a:lnTo>
                        <a:pt x="3958" y="580"/>
                      </a:lnTo>
                      <a:lnTo>
                        <a:pt x="3973" y="582"/>
                      </a:lnTo>
                      <a:lnTo>
                        <a:pt x="3989" y="582"/>
                      </a:lnTo>
                      <a:lnTo>
                        <a:pt x="4006" y="582"/>
                      </a:lnTo>
                      <a:lnTo>
                        <a:pt x="4023" y="581"/>
                      </a:lnTo>
                      <a:lnTo>
                        <a:pt x="4038" y="579"/>
                      </a:lnTo>
                      <a:lnTo>
                        <a:pt x="4055" y="577"/>
                      </a:lnTo>
                      <a:lnTo>
                        <a:pt x="4070" y="573"/>
                      </a:lnTo>
                      <a:lnTo>
                        <a:pt x="4084" y="569"/>
                      </a:lnTo>
                      <a:lnTo>
                        <a:pt x="4099" y="564"/>
                      </a:lnTo>
                      <a:lnTo>
                        <a:pt x="4113" y="559"/>
                      </a:lnTo>
                      <a:lnTo>
                        <a:pt x="4127" y="618"/>
                      </a:lnTo>
                      <a:lnTo>
                        <a:pt x="4111" y="624"/>
                      </a:lnTo>
                      <a:lnTo>
                        <a:pt x="4095" y="630"/>
                      </a:lnTo>
                      <a:lnTo>
                        <a:pt x="4077" y="635"/>
                      </a:lnTo>
                      <a:lnTo>
                        <a:pt x="4059" y="639"/>
                      </a:lnTo>
                      <a:lnTo>
                        <a:pt x="4039" y="642"/>
                      </a:lnTo>
                      <a:lnTo>
                        <a:pt x="4020" y="644"/>
                      </a:lnTo>
                      <a:lnTo>
                        <a:pt x="3999" y="646"/>
                      </a:lnTo>
                      <a:lnTo>
                        <a:pt x="3978" y="647"/>
                      </a:lnTo>
                      <a:lnTo>
                        <a:pt x="3953" y="646"/>
                      </a:lnTo>
                      <a:lnTo>
                        <a:pt x="3929" y="642"/>
                      </a:lnTo>
                      <a:lnTo>
                        <a:pt x="3918" y="640"/>
                      </a:lnTo>
                      <a:lnTo>
                        <a:pt x="3907" y="637"/>
                      </a:lnTo>
                      <a:lnTo>
                        <a:pt x="3896" y="634"/>
                      </a:lnTo>
                      <a:lnTo>
                        <a:pt x="3886" y="631"/>
                      </a:lnTo>
                      <a:lnTo>
                        <a:pt x="3877" y="627"/>
                      </a:lnTo>
                      <a:lnTo>
                        <a:pt x="3867" y="622"/>
                      </a:lnTo>
                      <a:lnTo>
                        <a:pt x="3857" y="617"/>
                      </a:lnTo>
                      <a:lnTo>
                        <a:pt x="3849" y="612"/>
                      </a:lnTo>
                      <a:lnTo>
                        <a:pt x="3840" y="605"/>
                      </a:lnTo>
                      <a:lnTo>
                        <a:pt x="3832" y="598"/>
                      </a:lnTo>
                      <a:lnTo>
                        <a:pt x="3823" y="592"/>
                      </a:lnTo>
                      <a:lnTo>
                        <a:pt x="3816" y="584"/>
                      </a:lnTo>
                      <a:lnTo>
                        <a:pt x="3809" y="576"/>
                      </a:lnTo>
                      <a:lnTo>
                        <a:pt x="3803" y="567"/>
                      </a:lnTo>
                      <a:lnTo>
                        <a:pt x="3796" y="559"/>
                      </a:lnTo>
                      <a:lnTo>
                        <a:pt x="3791" y="551"/>
                      </a:lnTo>
                      <a:lnTo>
                        <a:pt x="3785" y="542"/>
                      </a:lnTo>
                      <a:lnTo>
                        <a:pt x="3780" y="531"/>
                      </a:lnTo>
                      <a:lnTo>
                        <a:pt x="3776" y="522"/>
                      </a:lnTo>
                      <a:lnTo>
                        <a:pt x="3772" y="512"/>
                      </a:lnTo>
                      <a:lnTo>
                        <a:pt x="3768" y="501"/>
                      </a:lnTo>
                      <a:lnTo>
                        <a:pt x="3765" y="490"/>
                      </a:lnTo>
                      <a:lnTo>
                        <a:pt x="3763" y="480"/>
                      </a:lnTo>
                      <a:lnTo>
                        <a:pt x="3761" y="469"/>
                      </a:lnTo>
                      <a:lnTo>
                        <a:pt x="3758" y="445"/>
                      </a:lnTo>
                      <a:lnTo>
                        <a:pt x="3757" y="419"/>
                      </a:lnTo>
                      <a:lnTo>
                        <a:pt x="3758" y="394"/>
                      </a:lnTo>
                      <a:lnTo>
                        <a:pt x="3761" y="370"/>
                      </a:lnTo>
                      <a:lnTo>
                        <a:pt x="3765" y="346"/>
                      </a:lnTo>
                      <a:lnTo>
                        <a:pt x="3771" y="324"/>
                      </a:lnTo>
                      <a:lnTo>
                        <a:pt x="3775" y="313"/>
                      </a:lnTo>
                      <a:lnTo>
                        <a:pt x="3779" y="303"/>
                      </a:lnTo>
                      <a:lnTo>
                        <a:pt x="3784" y="293"/>
                      </a:lnTo>
                      <a:lnTo>
                        <a:pt x="3790" y="282"/>
                      </a:lnTo>
                      <a:lnTo>
                        <a:pt x="3795" y="273"/>
                      </a:lnTo>
                      <a:lnTo>
                        <a:pt x="3801" y="264"/>
                      </a:lnTo>
                      <a:lnTo>
                        <a:pt x="3808" y="255"/>
                      </a:lnTo>
                      <a:lnTo>
                        <a:pt x="3814" y="246"/>
                      </a:lnTo>
                      <a:lnTo>
                        <a:pt x="3821" y="238"/>
                      </a:lnTo>
                      <a:lnTo>
                        <a:pt x="3830" y="230"/>
                      </a:lnTo>
                      <a:lnTo>
                        <a:pt x="3838" y="223"/>
                      </a:lnTo>
                      <a:lnTo>
                        <a:pt x="3846" y="217"/>
                      </a:lnTo>
                      <a:lnTo>
                        <a:pt x="3854" y="210"/>
                      </a:lnTo>
                      <a:lnTo>
                        <a:pt x="3863" y="204"/>
                      </a:lnTo>
                      <a:lnTo>
                        <a:pt x="3872" y="199"/>
                      </a:lnTo>
                      <a:lnTo>
                        <a:pt x="3881" y="195"/>
                      </a:lnTo>
                      <a:lnTo>
                        <a:pt x="3891" y="191"/>
                      </a:lnTo>
                      <a:lnTo>
                        <a:pt x="3902" y="187"/>
                      </a:lnTo>
                      <a:lnTo>
                        <a:pt x="3912" y="185"/>
                      </a:lnTo>
                      <a:lnTo>
                        <a:pt x="3922" y="182"/>
                      </a:lnTo>
                      <a:lnTo>
                        <a:pt x="3933" y="179"/>
                      </a:lnTo>
                      <a:lnTo>
                        <a:pt x="3944" y="178"/>
                      </a:lnTo>
                      <a:lnTo>
                        <a:pt x="3956" y="177"/>
                      </a:lnTo>
                      <a:lnTo>
                        <a:pt x="3967" y="177"/>
                      </a:lnTo>
                      <a:lnTo>
                        <a:pt x="3980" y="177"/>
                      </a:lnTo>
                      <a:lnTo>
                        <a:pt x="3991" y="178"/>
                      </a:lnTo>
                      <a:lnTo>
                        <a:pt x="4002" y="181"/>
                      </a:lnTo>
                      <a:lnTo>
                        <a:pt x="4014" y="183"/>
                      </a:lnTo>
                      <a:lnTo>
                        <a:pt x="4024" y="185"/>
                      </a:lnTo>
                      <a:lnTo>
                        <a:pt x="4034" y="188"/>
                      </a:lnTo>
                      <a:lnTo>
                        <a:pt x="4044" y="192"/>
                      </a:lnTo>
                      <a:lnTo>
                        <a:pt x="4054" y="196"/>
                      </a:lnTo>
                      <a:lnTo>
                        <a:pt x="4063" y="201"/>
                      </a:lnTo>
                      <a:lnTo>
                        <a:pt x="4071" y="206"/>
                      </a:lnTo>
                      <a:lnTo>
                        <a:pt x="4079" y="212"/>
                      </a:lnTo>
                      <a:lnTo>
                        <a:pt x="4088" y="220"/>
                      </a:lnTo>
                      <a:lnTo>
                        <a:pt x="4095" y="227"/>
                      </a:lnTo>
                      <a:lnTo>
                        <a:pt x="4102" y="234"/>
                      </a:lnTo>
                      <a:lnTo>
                        <a:pt x="4108" y="242"/>
                      </a:lnTo>
                      <a:lnTo>
                        <a:pt x="4115" y="251"/>
                      </a:lnTo>
                      <a:lnTo>
                        <a:pt x="4124" y="266"/>
                      </a:lnTo>
                      <a:lnTo>
                        <a:pt x="4132" y="281"/>
                      </a:lnTo>
                      <a:lnTo>
                        <a:pt x="4138" y="298"/>
                      </a:lnTo>
                      <a:lnTo>
                        <a:pt x="4143" y="314"/>
                      </a:lnTo>
                      <a:lnTo>
                        <a:pt x="4147" y="332"/>
                      </a:lnTo>
                      <a:lnTo>
                        <a:pt x="4150" y="349"/>
                      </a:lnTo>
                      <a:lnTo>
                        <a:pt x="4152" y="369"/>
                      </a:lnTo>
                      <a:lnTo>
                        <a:pt x="4153" y="388"/>
                      </a:lnTo>
                      <a:lnTo>
                        <a:pt x="4152" y="400"/>
                      </a:lnTo>
                      <a:lnTo>
                        <a:pt x="4152" y="410"/>
                      </a:lnTo>
                      <a:lnTo>
                        <a:pt x="4151" y="419"/>
                      </a:lnTo>
                      <a:lnTo>
                        <a:pt x="4149" y="427"/>
                      </a:lnTo>
                      <a:close/>
                      <a:moveTo>
                        <a:pt x="3836" y="368"/>
                      </a:moveTo>
                      <a:lnTo>
                        <a:pt x="4074" y="368"/>
                      </a:lnTo>
                      <a:lnTo>
                        <a:pt x="4074" y="355"/>
                      </a:lnTo>
                      <a:lnTo>
                        <a:pt x="4073" y="344"/>
                      </a:lnTo>
                      <a:lnTo>
                        <a:pt x="4071" y="332"/>
                      </a:lnTo>
                      <a:lnTo>
                        <a:pt x="4069" y="321"/>
                      </a:lnTo>
                      <a:lnTo>
                        <a:pt x="4066" y="311"/>
                      </a:lnTo>
                      <a:lnTo>
                        <a:pt x="4062" y="301"/>
                      </a:lnTo>
                      <a:lnTo>
                        <a:pt x="4058" y="292"/>
                      </a:lnTo>
                      <a:lnTo>
                        <a:pt x="4052" y="282"/>
                      </a:lnTo>
                      <a:lnTo>
                        <a:pt x="4044" y="271"/>
                      </a:lnTo>
                      <a:lnTo>
                        <a:pt x="4035" y="262"/>
                      </a:lnTo>
                      <a:lnTo>
                        <a:pt x="4026" y="254"/>
                      </a:lnTo>
                      <a:lnTo>
                        <a:pt x="4015" y="247"/>
                      </a:lnTo>
                      <a:lnTo>
                        <a:pt x="4003" y="242"/>
                      </a:lnTo>
                      <a:lnTo>
                        <a:pt x="3990" y="239"/>
                      </a:lnTo>
                      <a:lnTo>
                        <a:pt x="3976" y="237"/>
                      </a:lnTo>
                      <a:lnTo>
                        <a:pt x="3961" y="236"/>
                      </a:lnTo>
                      <a:lnTo>
                        <a:pt x="3947" y="237"/>
                      </a:lnTo>
                      <a:lnTo>
                        <a:pt x="3934" y="239"/>
                      </a:lnTo>
                      <a:lnTo>
                        <a:pt x="3922" y="242"/>
                      </a:lnTo>
                      <a:lnTo>
                        <a:pt x="3910" y="247"/>
                      </a:lnTo>
                      <a:lnTo>
                        <a:pt x="3900" y="254"/>
                      </a:lnTo>
                      <a:lnTo>
                        <a:pt x="3888" y="261"/>
                      </a:lnTo>
                      <a:lnTo>
                        <a:pt x="3879" y="270"/>
                      </a:lnTo>
                      <a:lnTo>
                        <a:pt x="3870" y="280"/>
                      </a:lnTo>
                      <a:lnTo>
                        <a:pt x="3864" y="290"/>
                      </a:lnTo>
                      <a:lnTo>
                        <a:pt x="3857" y="300"/>
                      </a:lnTo>
                      <a:lnTo>
                        <a:pt x="3852" y="310"/>
                      </a:lnTo>
                      <a:lnTo>
                        <a:pt x="3848" y="320"/>
                      </a:lnTo>
                      <a:lnTo>
                        <a:pt x="3844" y="332"/>
                      </a:lnTo>
                      <a:lnTo>
                        <a:pt x="3840" y="343"/>
                      </a:lnTo>
                      <a:lnTo>
                        <a:pt x="3838" y="355"/>
                      </a:lnTo>
                      <a:lnTo>
                        <a:pt x="3836" y="368"/>
                      </a:lnTo>
                      <a:close/>
                      <a:moveTo>
                        <a:pt x="4756" y="559"/>
                      </a:moveTo>
                      <a:lnTo>
                        <a:pt x="4771" y="620"/>
                      </a:lnTo>
                      <a:lnTo>
                        <a:pt x="4756" y="627"/>
                      </a:lnTo>
                      <a:lnTo>
                        <a:pt x="4742" y="632"/>
                      </a:lnTo>
                      <a:lnTo>
                        <a:pt x="4728" y="636"/>
                      </a:lnTo>
                      <a:lnTo>
                        <a:pt x="4711" y="640"/>
                      </a:lnTo>
                      <a:lnTo>
                        <a:pt x="4695" y="643"/>
                      </a:lnTo>
                      <a:lnTo>
                        <a:pt x="4678" y="646"/>
                      </a:lnTo>
                      <a:lnTo>
                        <a:pt x="4660" y="647"/>
                      </a:lnTo>
                      <a:lnTo>
                        <a:pt x="4641" y="648"/>
                      </a:lnTo>
                      <a:lnTo>
                        <a:pt x="4617" y="647"/>
                      </a:lnTo>
                      <a:lnTo>
                        <a:pt x="4593" y="643"/>
                      </a:lnTo>
                      <a:lnTo>
                        <a:pt x="4582" y="641"/>
                      </a:lnTo>
                      <a:lnTo>
                        <a:pt x="4571" y="638"/>
                      </a:lnTo>
                      <a:lnTo>
                        <a:pt x="4560" y="635"/>
                      </a:lnTo>
                      <a:lnTo>
                        <a:pt x="4550" y="631"/>
                      </a:lnTo>
                      <a:lnTo>
                        <a:pt x="4541" y="627"/>
                      </a:lnTo>
                      <a:lnTo>
                        <a:pt x="4530" y="623"/>
                      </a:lnTo>
                      <a:lnTo>
                        <a:pt x="4521" y="618"/>
                      </a:lnTo>
                      <a:lnTo>
                        <a:pt x="4512" y="612"/>
                      </a:lnTo>
                      <a:lnTo>
                        <a:pt x="4504" y="605"/>
                      </a:lnTo>
                      <a:lnTo>
                        <a:pt x="4495" y="599"/>
                      </a:lnTo>
                      <a:lnTo>
                        <a:pt x="4487" y="592"/>
                      </a:lnTo>
                      <a:lnTo>
                        <a:pt x="4479" y="584"/>
                      </a:lnTo>
                      <a:lnTo>
                        <a:pt x="4472" y="576"/>
                      </a:lnTo>
                      <a:lnTo>
                        <a:pt x="4465" y="567"/>
                      </a:lnTo>
                      <a:lnTo>
                        <a:pt x="4458" y="559"/>
                      </a:lnTo>
                      <a:lnTo>
                        <a:pt x="4452" y="550"/>
                      </a:lnTo>
                      <a:lnTo>
                        <a:pt x="4447" y="541"/>
                      </a:lnTo>
                      <a:lnTo>
                        <a:pt x="4442" y="531"/>
                      </a:lnTo>
                      <a:lnTo>
                        <a:pt x="4437" y="521"/>
                      </a:lnTo>
                      <a:lnTo>
                        <a:pt x="4434" y="511"/>
                      </a:lnTo>
                      <a:lnTo>
                        <a:pt x="4430" y="500"/>
                      </a:lnTo>
                      <a:lnTo>
                        <a:pt x="4427" y="489"/>
                      </a:lnTo>
                      <a:lnTo>
                        <a:pt x="4424" y="478"/>
                      </a:lnTo>
                      <a:lnTo>
                        <a:pt x="4421" y="467"/>
                      </a:lnTo>
                      <a:lnTo>
                        <a:pt x="4419" y="442"/>
                      </a:lnTo>
                      <a:lnTo>
                        <a:pt x="4418" y="417"/>
                      </a:lnTo>
                      <a:lnTo>
                        <a:pt x="4418" y="404"/>
                      </a:lnTo>
                      <a:lnTo>
                        <a:pt x="4419" y="391"/>
                      </a:lnTo>
                      <a:lnTo>
                        <a:pt x="4420" y="379"/>
                      </a:lnTo>
                      <a:lnTo>
                        <a:pt x="4423" y="367"/>
                      </a:lnTo>
                      <a:lnTo>
                        <a:pt x="4425" y="355"/>
                      </a:lnTo>
                      <a:lnTo>
                        <a:pt x="4428" y="344"/>
                      </a:lnTo>
                      <a:lnTo>
                        <a:pt x="4431" y="333"/>
                      </a:lnTo>
                      <a:lnTo>
                        <a:pt x="4435" y="321"/>
                      </a:lnTo>
                      <a:lnTo>
                        <a:pt x="4439" y="311"/>
                      </a:lnTo>
                      <a:lnTo>
                        <a:pt x="4444" y="301"/>
                      </a:lnTo>
                      <a:lnTo>
                        <a:pt x="4449" y="291"/>
                      </a:lnTo>
                      <a:lnTo>
                        <a:pt x="4455" y="281"/>
                      </a:lnTo>
                      <a:lnTo>
                        <a:pt x="4462" y="272"/>
                      </a:lnTo>
                      <a:lnTo>
                        <a:pt x="4469" y="263"/>
                      </a:lnTo>
                      <a:lnTo>
                        <a:pt x="4476" y="254"/>
                      </a:lnTo>
                      <a:lnTo>
                        <a:pt x="4484" y="245"/>
                      </a:lnTo>
                      <a:lnTo>
                        <a:pt x="4492" y="237"/>
                      </a:lnTo>
                      <a:lnTo>
                        <a:pt x="4502" y="230"/>
                      </a:lnTo>
                      <a:lnTo>
                        <a:pt x="4511" y="223"/>
                      </a:lnTo>
                      <a:lnTo>
                        <a:pt x="4520" y="215"/>
                      </a:lnTo>
                      <a:lnTo>
                        <a:pt x="4529" y="210"/>
                      </a:lnTo>
                      <a:lnTo>
                        <a:pt x="4540" y="204"/>
                      </a:lnTo>
                      <a:lnTo>
                        <a:pt x="4550" y="199"/>
                      </a:lnTo>
                      <a:lnTo>
                        <a:pt x="4561" y="195"/>
                      </a:lnTo>
                      <a:lnTo>
                        <a:pt x="4573" y="191"/>
                      </a:lnTo>
                      <a:lnTo>
                        <a:pt x="4584" y="188"/>
                      </a:lnTo>
                      <a:lnTo>
                        <a:pt x="4595" y="185"/>
                      </a:lnTo>
                      <a:lnTo>
                        <a:pt x="4607" y="183"/>
                      </a:lnTo>
                      <a:lnTo>
                        <a:pt x="4620" y="181"/>
                      </a:lnTo>
                      <a:lnTo>
                        <a:pt x="4632" y="179"/>
                      </a:lnTo>
                      <a:lnTo>
                        <a:pt x="4645" y="178"/>
                      </a:lnTo>
                      <a:lnTo>
                        <a:pt x="4659" y="178"/>
                      </a:lnTo>
                      <a:lnTo>
                        <a:pt x="4676" y="178"/>
                      </a:lnTo>
                      <a:lnTo>
                        <a:pt x="4692" y="179"/>
                      </a:lnTo>
                      <a:lnTo>
                        <a:pt x="4707" y="182"/>
                      </a:lnTo>
                      <a:lnTo>
                        <a:pt x="4722" y="185"/>
                      </a:lnTo>
                      <a:lnTo>
                        <a:pt x="4736" y="188"/>
                      </a:lnTo>
                      <a:lnTo>
                        <a:pt x="4748" y="192"/>
                      </a:lnTo>
                      <a:lnTo>
                        <a:pt x="4761" y="196"/>
                      </a:lnTo>
                      <a:lnTo>
                        <a:pt x="4772" y="201"/>
                      </a:lnTo>
                      <a:lnTo>
                        <a:pt x="4753" y="265"/>
                      </a:lnTo>
                      <a:lnTo>
                        <a:pt x="4743" y="260"/>
                      </a:lnTo>
                      <a:lnTo>
                        <a:pt x="4733" y="256"/>
                      </a:lnTo>
                      <a:lnTo>
                        <a:pt x="4722" y="251"/>
                      </a:lnTo>
                      <a:lnTo>
                        <a:pt x="4710" y="248"/>
                      </a:lnTo>
                      <a:lnTo>
                        <a:pt x="4698" y="246"/>
                      </a:lnTo>
                      <a:lnTo>
                        <a:pt x="4686" y="244"/>
                      </a:lnTo>
                      <a:lnTo>
                        <a:pt x="4672" y="243"/>
                      </a:lnTo>
                      <a:lnTo>
                        <a:pt x="4659" y="243"/>
                      </a:lnTo>
                      <a:lnTo>
                        <a:pt x="4641" y="244"/>
                      </a:lnTo>
                      <a:lnTo>
                        <a:pt x="4624" y="246"/>
                      </a:lnTo>
                      <a:lnTo>
                        <a:pt x="4607" y="250"/>
                      </a:lnTo>
                      <a:lnTo>
                        <a:pt x="4593" y="256"/>
                      </a:lnTo>
                      <a:lnTo>
                        <a:pt x="4579" y="263"/>
                      </a:lnTo>
                      <a:lnTo>
                        <a:pt x="4565" y="271"/>
                      </a:lnTo>
                      <a:lnTo>
                        <a:pt x="4553" y="281"/>
                      </a:lnTo>
                      <a:lnTo>
                        <a:pt x="4542" y="294"/>
                      </a:lnTo>
                      <a:lnTo>
                        <a:pt x="4531" y="305"/>
                      </a:lnTo>
                      <a:lnTo>
                        <a:pt x="4523" y="318"/>
                      </a:lnTo>
                      <a:lnTo>
                        <a:pt x="4516" y="332"/>
                      </a:lnTo>
                      <a:lnTo>
                        <a:pt x="4511" y="346"/>
                      </a:lnTo>
                      <a:lnTo>
                        <a:pt x="4507" y="362"/>
                      </a:lnTo>
                      <a:lnTo>
                        <a:pt x="4503" y="378"/>
                      </a:lnTo>
                      <a:lnTo>
                        <a:pt x="4502" y="396"/>
                      </a:lnTo>
                      <a:lnTo>
                        <a:pt x="4501" y="413"/>
                      </a:lnTo>
                      <a:lnTo>
                        <a:pt x="4502" y="432"/>
                      </a:lnTo>
                      <a:lnTo>
                        <a:pt x="4504" y="449"/>
                      </a:lnTo>
                      <a:lnTo>
                        <a:pt x="4507" y="467"/>
                      </a:lnTo>
                      <a:lnTo>
                        <a:pt x="4512" y="482"/>
                      </a:lnTo>
                      <a:lnTo>
                        <a:pt x="4518" y="496"/>
                      </a:lnTo>
                      <a:lnTo>
                        <a:pt x="4525" y="511"/>
                      </a:lnTo>
                      <a:lnTo>
                        <a:pt x="4535" y="523"/>
                      </a:lnTo>
                      <a:lnTo>
                        <a:pt x="4545" y="535"/>
                      </a:lnTo>
                      <a:lnTo>
                        <a:pt x="4556" y="546"/>
                      </a:lnTo>
                      <a:lnTo>
                        <a:pt x="4568" y="555"/>
                      </a:lnTo>
                      <a:lnTo>
                        <a:pt x="4581" y="563"/>
                      </a:lnTo>
                      <a:lnTo>
                        <a:pt x="4594" y="569"/>
                      </a:lnTo>
                      <a:lnTo>
                        <a:pt x="4608" y="575"/>
                      </a:lnTo>
                      <a:lnTo>
                        <a:pt x="4624" y="579"/>
                      </a:lnTo>
                      <a:lnTo>
                        <a:pt x="4639" y="581"/>
                      </a:lnTo>
                      <a:lnTo>
                        <a:pt x="4657" y="581"/>
                      </a:lnTo>
                      <a:lnTo>
                        <a:pt x="4669" y="581"/>
                      </a:lnTo>
                      <a:lnTo>
                        <a:pt x="4681" y="580"/>
                      </a:lnTo>
                      <a:lnTo>
                        <a:pt x="4694" y="578"/>
                      </a:lnTo>
                      <a:lnTo>
                        <a:pt x="4706" y="576"/>
                      </a:lnTo>
                      <a:lnTo>
                        <a:pt x="4718" y="572"/>
                      </a:lnTo>
                      <a:lnTo>
                        <a:pt x="4732" y="568"/>
                      </a:lnTo>
                      <a:lnTo>
                        <a:pt x="4744" y="564"/>
                      </a:lnTo>
                      <a:lnTo>
                        <a:pt x="4756" y="559"/>
                      </a:lnTo>
                      <a:close/>
                      <a:moveTo>
                        <a:pt x="5225" y="427"/>
                      </a:moveTo>
                      <a:lnTo>
                        <a:pt x="4913" y="426"/>
                      </a:lnTo>
                      <a:lnTo>
                        <a:pt x="4914" y="445"/>
                      </a:lnTo>
                      <a:lnTo>
                        <a:pt x="4916" y="463"/>
                      </a:lnTo>
                      <a:lnTo>
                        <a:pt x="4920" y="480"/>
                      </a:lnTo>
                      <a:lnTo>
                        <a:pt x="4925" y="495"/>
                      </a:lnTo>
                      <a:lnTo>
                        <a:pt x="4931" y="510"/>
                      </a:lnTo>
                      <a:lnTo>
                        <a:pt x="4939" y="523"/>
                      </a:lnTo>
                      <a:lnTo>
                        <a:pt x="4949" y="535"/>
                      </a:lnTo>
                      <a:lnTo>
                        <a:pt x="4959" y="546"/>
                      </a:lnTo>
                      <a:lnTo>
                        <a:pt x="4969" y="554"/>
                      </a:lnTo>
                      <a:lnTo>
                        <a:pt x="4980" y="562"/>
                      </a:lnTo>
                      <a:lnTo>
                        <a:pt x="4993" y="568"/>
                      </a:lnTo>
                      <a:lnTo>
                        <a:pt x="5006" y="573"/>
                      </a:lnTo>
                      <a:lnTo>
                        <a:pt x="5019" y="577"/>
                      </a:lnTo>
                      <a:lnTo>
                        <a:pt x="5034" y="580"/>
                      </a:lnTo>
                      <a:lnTo>
                        <a:pt x="5049" y="582"/>
                      </a:lnTo>
                      <a:lnTo>
                        <a:pt x="5066" y="582"/>
                      </a:lnTo>
                      <a:lnTo>
                        <a:pt x="5082" y="582"/>
                      </a:lnTo>
                      <a:lnTo>
                        <a:pt x="5099" y="581"/>
                      </a:lnTo>
                      <a:lnTo>
                        <a:pt x="5115" y="579"/>
                      </a:lnTo>
                      <a:lnTo>
                        <a:pt x="5130" y="577"/>
                      </a:lnTo>
                      <a:lnTo>
                        <a:pt x="5146" y="573"/>
                      </a:lnTo>
                      <a:lnTo>
                        <a:pt x="5161" y="569"/>
                      </a:lnTo>
                      <a:lnTo>
                        <a:pt x="5176" y="564"/>
                      </a:lnTo>
                      <a:lnTo>
                        <a:pt x="5189" y="559"/>
                      </a:lnTo>
                      <a:lnTo>
                        <a:pt x="5203" y="618"/>
                      </a:lnTo>
                      <a:lnTo>
                        <a:pt x="5187" y="624"/>
                      </a:lnTo>
                      <a:lnTo>
                        <a:pt x="5171" y="630"/>
                      </a:lnTo>
                      <a:lnTo>
                        <a:pt x="5153" y="635"/>
                      </a:lnTo>
                      <a:lnTo>
                        <a:pt x="5135" y="639"/>
                      </a:lnTo>
                      <a:lnTo>
                        <a:pt x="5116" y="642"/>
                      </a:lnTo>
                      <a:lnTo>
                        <a:pt x="5096" y="644"/>
                      </a:lnTo>
                      <a:lnTo>
                        <a:pt x="5075" y="646"/>
                      </a:lnTo>
                      <a:lnTo>
                        <a:pt x="5054" y="647"/>
                      </a:lnTo>
                      <a:lnTo>
                        <a:pt x="5029" y="646"/>
                      </a:lnTo>
                      <a:lnTo>
                        <a:pt x="5006" y="642"/>
                      </a:lnTo>
                      <a:lnTo>
                        <a:pt x="4995" y="640"/>
                      </a:lnTo>
                      <a:lnTo>
                        <a:pt x="4984" y="637"/>
                      </a:lnTo>
                      <a:lnTo>
                        <a:pt x="4973" y="634"/>
                      </a:lnTo>
                      <a:lnTo>
                        <a:pt x="4963" y="631"/>
                      </a:lnTo>
                      <a:lnTo>
                        <a:pt x="4953" y="627"/>
                      </a:lnTo>
                      <a:lnTo>
                        <a:pt x="4943" y="622"/>
                      </a:lnTo>
                      <a:lnTo>
                        <a:pt x="4934" y="617"/>
                      </a:lnTo>
                      <a:lnTo>
                        <a:pt x="4925" y="612"/>
                      </a:lnTo>
                      <a:lnTo>
                        <a:pt x="4917" y="605"/>
                      </a:lnTo>
                      <a:lnTo>
                        <a:pt x="4909" y="598"/>
                      </a:lnTo>
                      <a:lnTo>
                        <a:pt x="4900" y="592"/>
                      </a:lnTo>
                      <a:lnTo>
                        <a:pt x="4893" y="584"/>
                      </a:lnTo>
                      <a:lnTo>
                        <a:pt x="4886" y="576"/>
                      </a:lnTo>
                      <a:lnTo>
                        <a:pt x="4879" y="567"/>
                      </a:lnTo>
                      <a:lnTo>
                        <a:pt x="4873" y="559"/>
                      </a:lnTo>
                      <a:lnTo>
                        <a:pt x="4866" y="551"/>
                      </a:lnTo>
                      <a:lnTo>
                        <a:pt x="4861" y="542"/>
                      </a:lnTo>
                      <a:lnTo>
                        <a:pt x="4856" y="531"/>
                      </a:lnTo>
                      <a:lnTo>
                        <a:pt x="4852" y="522"/>
                      </a:lnTo>
                      <a:lnTo>
                        <a:pt x="4848" y="512"/>
                      </a:lnTo>
                      <a:lnTo>
                        <a:pt x="4845" y="501"/>
                      </a:lnTo>
                      <a:lnTo>
                        <a:pt x="4842" y="490"/>
                      </a:lnTo>
                      <a:lnTo>
                        <a:pt x="4840" y="480"/>
                      </a:lnTo>
                      <a:lnTo>
                        <a:pt x="4837" y="469"/>
                      </a:lnTo>
                      <a:lnTo>
                        <a:pt x="4835" y="445"/>
                      </a:lnTo>
                      <a:lnTo>
                        <a:pt x="4834" y="419"/>
                      </a:lnTo>
                      <a:lnTo>
                        <a:pt x="4835" y="394"/>
                      </a:lnTo>
                      <a:lnTo>
                        <a:pt x="4837" y="370"/>
                      </a:lnTo>
                      <a:lnTo>
                        <a:pt x="4842" y="346"/>
                      </a:lnTo>
                      <a:lnTo>
                        <a:pt x="4848" y="324"/>
                      </a:lnTo>
                      <a:lnTo>
                        <a:pt x="4852" y="313"/>
                      </a:lnTo>
                      <a:lnTo>
                        <a:pt x="4856" y="303"/>
                      </a:lnTo>
                      <a:lnTo>
                        <a:pt x="4860" y="293"/>
                      </a:lnTo>
                      <a:lnTo>
                        <a:pt x="4865" y="282"/>
                      </a:lnTo>
                      <a:lnTo>
                        <a:pt x="4872" y="273"/>
                      </a:lnTo>
                      <a:lnTo>
                        <a:pt x="4878" y="264"/>
                      </a:lnTo>
                      <a:lnTo>
                        <a:pt x="4884" y="255"/>
                      </a:lnTo>
                      <a:lnTo>
                        <a:pt x="4891" y="246"/>
                      </a:lnTo>
                      <a:lnTo>
                        <a:pt x="4898" y="238"/>
                      </a:lnTo>
                      <a:lnTo>
                        <a:pt x="4905" y="230"/>
                      </a:lnTo>
                      <a:lnTo>
                        <a:pt x="4914" y="223"/>
                      </a:lnTo>
                      <a:lnTo>
                        <a:pt x="4922" y="217"/>
                      </a:lnTo>
                      <a:lnTo>
                        <a:pt x="4930" y="210"/>
                      </a:lnTo>
                      <a:lnTo>
                        <a:pt x="4939" y="204"/>
                      </a:lnTo>
                      <a:lnTo>
                        <a:pt x="4949" y="199"/>
                      </a:lnTo>
                      <a:lnTo>
                        <a:pt x="4958" y="195"/>
                      </a:lnTo>
                      <a:lnTo>
                        <a:pt x="4967" y="191"/>
                      </a:lnTo>
                      <a:lnTo>
                        <a:pt x="4977" y="187"/>
                      </a:lnTo>
                      <a:lnTo>
                        <a:pt x="4988" y="185"/>
                      </a:lnTo>
                      <a:lnTo>
                        <a:pt x="4999" y="182"/>
                      </a:lnTo>
                      <a:lnTo>
                        <a:pt x="5009" y="179"/>
                      </a:lnTo>
                      <a:lnTo>
                        <a:pt x="5021" y="178"/>
                      </a:lnTo>
                      <a:lnTo>
                        <a:pt x="5032" y="177"/>
                      </a:lnTo>
                      <a:lnTo>
                        <a:pt x="5044" y="177"/>
                      </a:lnTo>
                      <a:lnTo>
                        <a:pt x="5055" y="177"/>
                      </a:lnTo>
                      <a:lnTo>
                        <a:pt x="5068" y="178"/>
                      </a:lnTo>
                      <a:lnTo>
                        <a:pt x="5079" y="181"/>
                      </a:lnTo>
                      <a:lnTo>
                        <a:pt x="5090" y="183"/>
                      </a:lnTo>
                      <a:lnTo>
                        <a:pt x="5101" y="185"/>
                      </a:lnTo>
                      <a:lnTo>
                        <a:pt x="5111" y="188"/>
                      </a:lnTo>
                      <a:lnTo>
                        <a:pt x="5120" y="192"/>
                      </a:lnTo>
                      <a:lnTo>
                        <a:pt x="5129" y="196"/>
                      </a:lnTo>
                      <a:lnTo>
                        <a:pt x="5139" y="201"/>
                      </a:lnTo>
                      <a:lnTo>
                        <a:pt x="5148" y="206"/>
                      </a:lnTo>
                      <a:lnTo>
                        <a:pt x="5156" y="212"/>
                      </a:lnTo>
                      <a:lnTo>
                        <a:pt x="5163" y="220"/>
                      </a:lnTo>
                      <a:lnTo>
                        <a:pt x="5172" y="227"/>
                      </a:lnTo>
                      <a:lnTo>
                        <a:pt x="5178" y="234"/>
                      </a:lnTo>
                      <a:lnTo>
                        <a:pt x="5185" y="242"/>
                      </a:lnTo>
                      <a:lnTo>
                        <a:pt x="5191" y="251"/>
                      </a:lnTo>
                      <a:lnTo>
                        <a:pt x="5200" y="266"/>
                      </a:lnTo>
                      <a:lnTo>
                        <a:pt x="5208" y="281"/>
                      </a:lnTo>
                      <a:lnTo>
                        <a:pt x="5215" y="298"/>
                      </a:lnTo>
                      <a:lnTo>
                        <a:pt x="5220" y="314"/>
                      </a:lnTo>
                      <a:lnTo>
                        <a:pt x="5224" y="332"/>
                      </a:lnTo>
                      <a:lnTo>
                        <a:pt x="5227" y="349"/>
                      </a:lnTo>
                      <a:lnTo>
                        <a:pt x="5229" y="369"/>
                      </a:lnTo>
                      <a:lnTo>
                        <a:pt x="5229" y="388"/>
                      </a:lnTo>
                      <a:lnTo>
                        <a:pt x="5229" y="400"/>
                      </a:lnTo>
                      <a:lnTo>
                        <a:pt x="5228" y="410"/>
                      </a:lnTo>
                      <a:lnTo>
                        <a:pt x="5227" y="419"/>
                      </a:lnTo>
                      <a:lnTo>
                        <a:pt x="5225" y="427"/>
                      </a:lnTo>
                      <a:close/>
                      <a:moveTo>
                        <a:pt x="4913" y="368"/>
                      </a:moveTo>
                      <a:lnTo>
                        <a:pt x="5150" y="368"/>
                      </a:lnTo>
                      <a:lnTo>
                        <a:pt x="5150" y="355"/>
                      </a:lnTo>
                      <a:lnTo>
                        <a:pt x="5149" y="344"/>
                      </a:lnTo>
                      <a:lnTo>
                        <a:pt x="5148" y="332"/>
                      </a:lnTo>
                      <a:lnTo>
                        <a:pt x="5145" y="321"/>
                      </a:lnTo>
                      <a:lnTo>
                        <a:pt x="5142" y="311"/>
                      </a:lnTo>
                      <a:lnTo>
                        <a:pt x="5139" y="301"/>
                      </a:lnTo>
                      <a:lnTo>
                        <a:pt x="5134" y="292"/>
                      </a:lnTo>
                      <a:lnTo>
                        <a:pt x="5128" y="282"/>
                      </a:lnTo>
                      <a:lnTo>
                        <a:pt x="5120" y="271"/>
                      </a:lnTo>
                      <a:lnTo>
                        <a:pt x="5112" y="262"/>
                      </a:lnTo>
                      <a:lnTo>
                        <a:pt x="5102" y="254"/>
                      </a:lnTo>
                      <a:lnTo>
                        <a:pt x="5091" y="247"/>
                      </a:lnTo>
                      <a:lnTo>
                        <a:pt x="5079" y="242"/>
                      </a:lnTo>
                      <a:lnTo>
                        <a:pt x="5067" y="239"/>
                      </a:lnTo>
                      <a:lnTo>
                        <a:pt x="5052" y="237"/>
                      </a:lnTo>
                      <a:lnTo>
                        <a:pt x="5037" y="236"/>
                      </a:lnTo>
                      <a:lnTo>
                        <a:pt x="5024" y="237"/>
                      </a:lnTo>
                      <a:lnTo>
                        <a:pt x="5010" y="239"/>
                      </a:lnTo>
                      <a:lnTo>
                        <a:pt x="4998" y="242"/>
                      </a:lnTo>
                      <a:lnTo>
                        <a:pt x="4987" y="247"/>
                      </a:lnTo>
                      <a:lnTo>
                        <a:pt x="4975" y="254"/>
                      </a:lnTo>
                      <a:lnTo>
                        <a:pt x="4965" y="261"/>
                      </a:lnTo>
                      <a:lnTo>
                        <a:pt x="4956" y="270"/>
                      </a:lnTo>
                      <a:lnTo>
                        <a:pt x="4947" y="280"/>
                      </a:lnTo>
                      <a:lnTo>
                        <a:pt x="4940" y="290"/>
                      </a:lnTo>
                      <a:lnTo>
                        <a:pt x="4934" y="300"/>
                      </a:lnTo>
                      <a:lnTo>
                        <a:pt x="4929" y="310"/>
                      </a:lnTo>
                      <a:lnTo>
                        <a:pt x="4924" y="320"/>
                      </a:lnTo>
                      <a:lnTo>
                        <a:pt x="4920" y="332"/>
                      </a:lnTo>
                      <a:lnTo>
                        <a:pt x="4917" y="343"/>
                      </a:lnTo>
                      <a:lnTo>
                        <a:pt x="4914" y="355"/>
                      </a:lnTo>
                      <a:lnTo>
                        <a:pt x="4913" y="368"/>
                      </a:lnTo>
                      <a:close/>
                      <a:moveTo>
                        <a:pt x="5330" y="637"/>
                      </a:moveTo>
                      <a:lnTo>
                        <a:pt x="5330" y="328"/>
                      </a:lnTo>
                      <a:lnTo>
                        <a:pt x="5330" y="291"/>
                      </a:lnTo>
                      <a:lnTo>
                        <a:pt x="5330" y="256"/>
                      </a:lnTo>
                      <a:lnTo>
                        <a:pt x="5329" y="221"/>
                      </a:lnTo>
                      <a:lnTo>
                        <a:pt x="5328" y="188"/>
                      </a:lnTo>
                      <a:lnTo>
                        <a:pt x="5399" y="188"/>
                      </a:lnTo>
                      <a:lnTo>
                        <a:pt x="5402" y="276"/>
                      </a:lnTo>
                      <a:lnTo>
                        <a:pt x="5406" y="276"/>
                      </a:lnTo>
                      <a:lnTo>
                        <a:pt x="5409" y="265"/>
                      </a:lnTo>
                      <a:lnTo>
                        <a:pt x="5414" y="255"/>
                      </a:lnTo>
                      <a:lnTo>
                        <a:pt x="5419" y="245"/>
                      </a:lnTo>
                      <a:lnTo>
                        <a:pt x="5425" y="236"/>
                      </a:lnTo>
                      <a:lnTo>
                        <a:pt x="5432" y="227"/>
                      </a:lnTo>
                      <a:lnTo>
                        <a:pt x="5439" y="219"/>
                      </a:lnTo>
                      <a:lnTo>
                        <a:pt x="5446" y="211"/>
                      </a:lnTo>
                      <a:lnTo>
                        <a:pt x="5454" y="204"/>
                      </a:lnTo>
                      <a:lnTo>
                        <a:pt x="5463" y="198"/>
                      </a:lnTo>
                      <a:lnTo>
                        <a:pt x="5472" y="193"/>
                      </a:lnTo>
                      <a:lnTo>
                        <a:pt x="5481" y="188"/>
                      </a:lnTo>
                      <a:lnTo>
                        <a:pt x="5490" y="185"/>
                      </a:lnTo>
                      <a:lnTo>
                        <a:pt x="5500" y="182"/>
                      </a:lnTo>
                      <a:lnTo>
                        <a:pt x="5510" y="179"/>
                      </a:lnTo>
                      <a:lnTo>
                        <a:pt x="5520" y="177"/>
                      </a:lnTo>
                      <a:lnTo>
                        <a:pt x="5529" y="177"/>
                      </a:lnTo>
                      <a:lnTo>
                        <a:pt x="5541" y="178"/>
                      </a:lnTo>
                      <a:lnTo>
                        <a:pt x="5553" y="181"/>
                      </a:lnTo>
                      <a:lnTo>
                        <a:pt x="5553" y="258"/>
                      </a:lnTo>
                      <a:lnTo>
                        <a:pt x="5539" y="256"/>
                      </a:lnTo>
                      <a:lnTo>
                        <a:pt x="5524" y="255"/>
                      </a:lnTo>
                      <a:lnTo>
                        <a:pt x="5511" y="256"/>
                      </a:lnTo>
                      <a:lnTo>
                        <a:pt x="5498" y="258"/>
                      </a:lnTo>
                      <a:lnTo>
                        <a:pt x="5486" y="261"/>
                      </a:lnTo>
                      <a:lnTo>
                        <a:pt x="5475" y="266"/>
                      </a:lnTo>
                      <a:lnTo>
                        <a:pt x="5464" y="272"/>
                      </a:lnTo>
                      <a:lnTo>
                        <a:pt x="5455" y="280"/>
                      </a:lnTo>
                      <a:lnTo>
                        <a:pt x="5446" y="290"/>
                      </a:lnTo>
                      <a:lnTo>
                        <a:pt x="5438" y="300"/>
                      </a:lnTo>
                      <a:lnTo>
                        <a:pt x="5432" y="310"/>
                      </a:lnTo>
                      <a:lnTo>
                        <a:pt x="5426" y="321"/>
                      </a:lnTo>
                      <a:lnTo>
                        <a:pt x="5421" y="333"/>
                      </a:lnTo>
                      <a:lnTo>
                        <a:pt x="5418" y="344"/>
                      </a:lnTo>
                      <a:lnTo>
                        <a:pt x="5415" y="356"/>
                      </a:lnTo>
                      <a:lnTo>
                        <a:pt x="5413" y="370"/>
                      </a:lnTo>
                      <a:lnTo>
                        <a:pt x="5411" y="383"/>
                      </a:lnTo>
                      <a:lnTo>
                        <a:pt x="5411" y="398"/>
                      </a:lnTo>
                      <a:lnTo>
                        <a:pt x="5411" y="637"/>
                      </a:lnTo>
                      <a:lnTo>
                        <a:pt x="5330" y="637"/>
                      </a:lnTo>
                      <a:close/>
                      <a:moveTo>
                        <a:pt x="5652" y="105"/>
                      </a:moveTo>
                      <a:lnTo>
                        <a:pt x="5732" y="80"/>
                      </a:lnTo>
                      <a:lnTo>
                        <a:pt x="5732" y="188"/>
                      </a:lnTo>
                      <a:lnTo>
                        <a:pt x="5849" y="188"/>
                      </a:lnTo>
                      <a:lnTo>
                        <a:pt x="5849" y="249"/>
                      </a:lnTo>
                      <a:lnTo>
                        <a:pt x="5732" y="249"/>
                      </a:lnTo>
                      <a:lnTo>
                        <a:pt x="5732" y="492"/>
                      </a:lnTo>
                      <a:lnTo>
                        <a:pt x="5733" y="503"/>
                      </a:lnTo>
                      <a:lnTo>
                        <a:pt x="5733" y="513"/>
                      </a:lnTo>
                      <a:lnTo>
                        <a:pt x="5734" y="522"/>
                      </a:lnTo>
                      <a:lnTo>
                        <a:pt x="5736" y="530"/>
                      </a:lnTo>
                      <a:lnTo>
                        <a:pt x="5738" y="539"/>
                      </a:lnTo>
                      <a:lnTo>
                        <a:pt x="5741" y="546"/>
                      </a:lnTo>
                      <a:lnTo>
                        <a:pt x="5744" y="552"/>
                      </a:lnTo>
                      <a:lnTo>
                        <a:pt x="5747" y="557"/>
                      </a:lnTo>
                      <a:lnTo>
                        <a:pt x="5751" y="562"/>
                      </a:lnTo>
                      <a:lnTo>
                        <a:pt x="5756" y="567"/>
                      </a:lnTo>
                      <a:lnTo>
                        <a:pt x="5760" y="570"/>
                      </a:lnTo>
                      <a:lnTo>
                        <a:pt x="5766" y="573"/>
                      </a:lnTo>
                      <a:lnTo>
                        <a:pt x="5773" y="577"/>
                      </a:lnTo>
                      <a:lnTo>
                        <a:pt x="5779" y="578"/>
                      </a:lnTo>
                      <a:lnTo>
                        <a:pt x="5786" y="579"/>
                      </a:lnTo>
                      <a:lnTo>
                        <a:pt x="5793" y="580"/>
                      </a:lnTo>
                      <a:lnTo>
                        <a:pt x="5807" y="579"/>
                      </a:lnTo>
                      <a:lnTo>
                        <a:pt x="5819" y="578"/>
                      </a:lnTo>
                      <a:lnTo>
                        <a:pt x="5830" y="577"/>
                      </a:lnTo>
                      <a:lnTo>
                        <a:pt x="5840" y="573"/>
                      </a:lnTo>
                      <a:lnTo>
                        <a:pt x="5844" y="635"/>
                      </a:lnTo>
                      <a:lnTo>
                        <a:pt x="5829" y="640"/>
                      </a:lnTo>
                      <a:lnTo>
                        <a:pt x="5812" y="644"/>
                      </a:lnTo>
                      <a:lnTo>
                        <a:pt x="5792" y="647"/>
                      </a:lnTo>
                      <a:lnTo>
                        <a:pt x="5772" y="648"/>
                      </a:lnTo>
                      <a:lnTo>
                        <a:pt x="5758" y="647"/>
                      </a:lnTo>
                      <a:lnTo>
                        <a:pt x="5745" y="644"/>
                      </a:lnTo>
                      <a:lnTo>
                        <a:pt x="5733" y="642"/>
                      </a:lnTo>
                      <a:lnTo>
                        <a:pt x="5721" y="638"/>
                      </a:lnTo>
                      <a:lnTo>
                        <a:pt x="5710" y="633"/>
                      </a:lnTo>
                      <a:lnTo>
                        <a:pt x="5701" y="627"/>
                      </a:lnTo>
                      <a:lnTo>
                        <a:pt x="5691" y="620"/>
                      </a:lnTo>
                      <a:lnTo>
                        <a:pt x="5683" y="612"/>
                      </a:lnTo>
                      <a:lnTo>
                        <a:pt x="5676" y="602"/>
                      </a:lnTo>
                      <a:lnTo>
                        <a:pt x="5670" y="591"/>
                      </a:lnTo>
                      <a:lnTo>
                        <a:pt x="5665" y="579"/>
                      </a:lnTo>
                      <a:lnTo>
                        <a:pt x="5660" y="565"/>
                      </a:lnTo>
                      <a:lnTo>
                        <a:pt x="5657" y="550"/>
                      </a:lnTo>
                      <a:lnTo>
                        <a:pt x="5654" y="532"/>
                      </a:lnTo>
                      <a:lnTo>
                        <a:pt x="5652" y="515"/>
                      </a:lnTo>
                      <a:lnTo>
                        <a:pt x="5652" y="495"/>
                      </a:lnTo>
                      <a:lnTo>
                        <a:pt x="5652" y="249"/>
                      </a:lnTo>
                      <a:lnTo>
                        <a:pt x="5583" y="249"/>
                      </a:lnTo>
                      <a:lnTo>
                        <a:pt x="5583" y="188"/>
                      </a:lnTo>
                      <a:lnTo>
                        <a:pt x="5652" y="188"/>
                      </a:lnTo>
                      <a:lnTo>
                        <a:pt x="5652" y="105"/>
                      </a:lnTo>
                      <a:close/>
                      <a:moveTo>
                        <a:pt x="6256" y="362"/>
                      </a:moveTo>
                      <a:lnTo>
                        <a:pt x="6256" y="529"/>
                      </a:lnTo>
                      <a:lnTo>
                        <a:pt x="6257" y="561"/>
                      </a:lnTo>
                      <a:lnTo>
                        <a:pt x="6258" y="589"/>
                      </a:lnTo>
                      <a:lnTo>
                        <a:pt x="6260" y="615"/>
                      </a:lnTo>
                      <a:lnTo>
                        <a:pt x="6263" y="637"/>
                      </a:lnTo>
                      <a:lnTo>
                        <a:pt x="6189" y="637"/>
                      </a:lnTo>
                      <a:lnTo>
                        <a:pt x="6183" y="581"/>
                      </a:lnTo>
                      <a:lnTo>
                        <a:pt x="6180" y="581"/>
                      </a:lnTo>
                      <a:lnTo>
                        <a:pt x="6173" y="588"/>
                      </a:lnTo>
                      <a:lnTo>
                        <a:pt x="6167" y="596"/>
                      </a:lnTo>
                      <a:lnTo>
                        <a:pt x="6160" y="603"/>
                      </a:lnTo>
                      <a:lnTo>
                        <a:pt x="6154" y="610"/>
                      </a:lnTo>
                      <a:lnTo>
                        <a:pt x="6146" y="616"/>
                      </a:lnTo>
                      <a:lnTo>
                        <a:pt x="6138" y="621"/>
                      </a:lnTo>
                      <a:lnTo>
                        <a:pt x="6130" y="626"/>
                      </a:lnTo>
                      <a:lnTo>
                        <a:pt x="6122" y="630"/>
                      </a:lnTo>
                      <a:lnTo>
                        <a:pt x="6113" y="634"/>
                      </a:lnTo>
                      <a:lnTo>
                        <a:pt x="6104" y="637"/>
                      </a:lnTo>
                      <a:lnTo>
                        <a:pt x="6094" y="640"/>
                      </a:lnTo>
                      <a:lnTo>
                        <a:pt x="6085" y="642"/>
                      </a:lnTo>
                      <a:lnTo>
                        <a:pt x="6075" y="644"/>
                      </a:lnTo>
                      <a:lnTo>
                        <a:pt x="6064" y="647"/>
                      </a:lnTo>
                      <a:lnTo>
                        <a:pt x="6053" y="647"/>
                      </a:lnTo>
                      <a:lnTo>
                        <a:pt x="6043" y="648"/>
                      </a:lnTo>
                      <a:lnTo>
                        <a:pt x="6026" y="647"/>
                      </a:lnTo>
                      <a:lnTo>
                        <a:pt x="6012" y="644"/>
                      </a:lnTo>
                      <a:lnTo>
                        <a:pt x="5998" y="641"/>
                      </a:lnTo>
                      <a:lnTo>
                        <a:pt x="5984" y="637"/>
                      </a:lnTo>
                      <a:lnTo>
                        <a:pt x="5972" y="631"/>
                      </a:lnTo>
                      <a:lnTo>
                        <a:pt x="5961" y="625"/>
                      </a:lnTo>
                      <a:lnTo>
                        <a:pt x="5949" y="617"/>
                      </a:lnTo>
                      <a:lnTo>
                        <a:pt x="5939" y="607"/>
                      </a:lnTo>
                      <a:lnTo>
                        <a:pt x="5932" y="598"/>
                      </a:lnTo>
                      <a:lnTo>
                        <a:pt x="5925" y="588"/>
                      </a:lnTo>
                      <a:lnTo>
                        <a:pt x="5919" y="578"/>
                      </a:lnTo>
                      <a:lnTo>
                        <a:pt x="5913" y="566"/>
                      </a:lnTo>
                      <a:lnTo>
                        <a:pt x="5910" y="555"/>
                      </a:lnTo>
                      <a:lnTo>
                        <a:pt x="5907" y="543"/>
                      </a:lnTo>
                      <a:lnTo>
                        <a:pt x="5906" y="531"/>
                      </a:lnTo>
                      <a:lnTo>
                        <a:pt x="5905" y="518"/>
                      </a:lnTo>
                      <a:lnTo>
                        <a:pt x="5905" y="508"/>
                      </a:lnTo>
                      <a:lnTo>
                        <a:pt x="5906" y="498"/>
                      </a:lnTo>
                      <a:lnTo>
                        <a:pt x="5907" y="489"/>
                      </a:lnTo>
                      <a:lnTo>
                        <a:pt x="5909" y="480"/>
                      </a:lnTo>
                      <a:lnTo>
                        <a:pt x="5912" y="471"/>
                      </a:lnTo>
                      <a:lnTo>
                        <a:pt x="5915" y="462"/>
                      </a:lnTo>
                      <a:lnTo>
                        <a:pt x="5919" y="454"/>
                      </a:lnTo>
                      <a:lnTo>
                        <a:pt x="5923" y="446"/>
                      </a:lnTo>
                      <a:lnTo>
                        <a:pt x="5928" y="439"/>
                      </a:lnTo>
                      <a:lnTo>
                        <a:pt x="5933" y="432"/>
                      </a:lnTo>
                      <a:lnTo>
                        <a:pt x="5938" y="424"/>
                      </a:lnTo>
                      <a:lnTo>
                        <a:pt x="5944" y="417"/>
                      </a:lnTo>
                      <a:lnTo>
                        <a:pt x="5951" y="411"/>
                      </a:lnTo>
                      <a:lnTo>
                        <a:pt x="5959" y="405"/>
                      </a:lnTo>
                      <a:lnTo>
                        <a:pt x="5967" y="399"/>
                      </a:lnTo>
                      <a:lnTo>
                        <a:pt x="5975" y="393"/>
                      </a:lnTo>
                      <a:lnTo>
                        <a:pt x="5994" y="383"/>
                      </a:lnTo>
                      <a:lnTo>
                        <a:pt x="6014" y="374"/>
                      </a:lnTo>
                      <a:lnTo>
                        <a:pt x="6036" y="367"/>
                      </a:lnTo>
                      <a:lnTo>
                        <a:pt x="6060" y="362"/>
                      </a:lnTo>
                      <a:lnTo>
                        <a:pt x="6086" y="356"/>
                      </a:lnTo>
                      <a:lnTo>
                        <a:pt x="6114" y="353"/>
                      </a:lnTo>
                      <a:lnTo>
                        <a:pt x="6144" y="351"/>
                      </a:lnTo>
                      <a:lnTo>
                        <a:pt x="6175" y="351"/>
                      </a:lnTo>
                      <a:lnTo>
                        <a:pt x="6175" y="342"/>
                      </a:lnTo>
                      <a:lnTo>
                        <a:pt x="6174" y="329"/>
                      </a:lnTo>
                      <a:lnTo>
                        <a:pt x="6173" y="317"/>
                      </a:lnTo>
                      <a:lnTo>
                        <a:pt x="6171" y="306"/>
                      </a:lnTo>
                      <a:lnTo>
                        <a:pt x="6168" y="296"/>
                      </a:lnTo>
                      <a:lnTo>
                        <a:pt x="6165" y="286"/>
                      </a:lnTo>
                      <a:lnTo>
                        <a:pt x="6161" y="278"/>
                      </a:lnTo>
                      <a:lnTo>
                        <a:pt x="6156" y="271"/>
                      </a:lnTo>
                      <a:lnTo>
                        <a:pt x="6150" y="264"/>
                      </a:lnTo>
                      <a:lnTo>
                        <a:pt x="6143" y="258"/>
                      </a:lnTo>
                      <a:lnTo>
                        <a:pt x="6135" y="253"/>
                      </a:lnTo>
                      <a:lnTo>
                        <a:pt x="6127" y="248"/>
                      </a:lnTo>
                      <a:lnTo>
                        <a:pt x="6118" y="244"/>
                      </a:lnTo>
                      <a:lnTo>
                        <a:pt x="6108" y="241"/>
                      </a:lnTo>
                      <a:lnTo>
                        <a:pt x="6097" y="239"/>
                      </a:lnTo>
                      <a:lnTo>
                        <a:pt x="6085" y="238"/>
                      </a:lnTo>
                      <a:lnTo>
                        <a:pt x="6073" y="238"/>
                      </a:lnTo>
                      <a:lnTo>
                        <a:pt x="6056" y="238"/>
                      </a:lnTo>
                      <a:lnTo>
                        <a:pt x="6041" y="240"/>
                      </a:lnTo>
                      <a:lnTo>
                        <a:pt x="6025" y="242"/>
                      </a:lnTo>
                      <a:lnTo>
                        <a:pt x="6010" y="246"/>
                      </a:lnTo>
                      <a:lnTo>
                        <a:pt x="5996" y="250"/>
                      </a:lnTo>
                      <a:lnTo>
                        <a:pt x="5982" y="257"/>
                      </a:lnTo>
                      <a:lnTo>
                        <a:pt x="5969" y="264"/>
                      </a:lnTo>
                      <a:lnTo>
                        <a:pt x="5957" y="271"/>
                      </a:lnTo>
                      <a:lnTo>
                        <a:pt x="5938" y="218"/>
                      </a:lnTo>
                      <a:lnTo>
                        <a:pt x="5953" y="208"/>
                      </a:lnTo>
                      <a:lnTo>
                        <a:pt x="5970" y="200"/>
                      </a:lnTo>
                      <a:lnTo>
                        <a:pt x="5987" y="193"/>
                      </a:lnTo>
                      <a:lnTo>
                        <a:pt x="6005" y="188"/>
                      </a:lnTo>
                      <a:lnTo>
                        <a:pt x="6024" y="183"/>
                      </a:lnTo>
                      <a:lnTo>
                        <a:pt x="6044" y="179"/>
                      </a:lnTo>
                      <a:lnTo>
                        <a:pt x="6063" y="178"/>
                      </a:lnTo>
                      <a:lnTo>
                        <a:pt x="6085" y="177"/>
                      </a:lnTo>
                      <a:lnTo>
                        <a:pt x="6106" y="178"/>
                      </a:lnTo>
                      <a:lnTo>
                        <a:pt x="6125" y="181"/>
                      </a:lnTo>
                      <a:lnTo>
                        <a:pt x="6143" y="184"/>
                      </a:lnTo>
                      <a:lnTo>
                        <a:pt x="6160" y="189"/>
                      </a:lnTo>
                      <a:lnTo>
                        <a:pt x="6175" y="195"/>
                      </a:lnTo>
                      <a:lnTo>
                        <a:pt x="6189" y="203"/>
                      </a:lnTo>
                      <a:lnTo>
                        <a:pt x="6202" y="212"/>
                      </a:lnTo>
                      <a:lnTo>
                        <a:pt x="6213" y="224"/>
                      </a:lnTo>
                      <a:lnTo>
                        <a:pt x="6223" y="236"/>
                      </a:lnTo>
                      <a:lnTo>
                        <a:pt x="6232" y="249"/>
                      </a:lnTo>
                      <a:lnTo>
                        <a:pt x="6239" y="264"/>
                      </a:lnTo>
                      <a:lnTo>
                        <a:pt x="6245" y="280"/>
                      </a:lnTo>
                      <a:lnTo>
                        <a:pt x="6249" y="299"/>
                      </a:lnTo>
                      <a:lnTo>
                        <a:pt x="6254" y="318"/>
                      </a:lnTo>
                      <a:lnTo>
                        <a:pt x="6255" y="339"/>
                      </a:lnTo>
                      <a:lnTo>
                        <a:pt x="6256" y="362"/>
                      </a:lnTo>
                      <a:close/>
                      <a:moveTo>
                        <a:pt x="6175" y="486"/>
                      </a:moveTo>
                      <a:lnTo>
                        <a:pt x="6175" y="408"/>
                      </a:lnTo>
                      <a:lnTo>
                        <a:pt x="6152" y="408"/>
                      </a:lnTo>
                      <a:lnTo>
                        <a:pt x="6131" y="409"/>
                      </a:lnTo>
                      <a:lnTo>
                        <a:pt x="6111" y="410"/>
                      </a:lnTo>
                      <a:lnTo>
                        <a:pt x="6092" y="413"/>
                      </a:lnTo>
                      <a:lnTo>
                        <a:pt x="6076" y="416"/>
                      </a:lnTo>
                      <a:lnTo>
                        <a:pt x="6060" y="420"/>
                      </a:lnTo>
                      <a:lnTo>
                        <a:pt x="6046" y="425"/>
                      </a:lnTo>
                      <a:lnTo>
                        <a:pt x="6034" y="432"/>
                      </a:lnTo>
                      <a:lnTo>
                        <a:pt x="6022" y="438"/>
                      </a:lnTo>
                      <a:lnTo>
                        <a:pt x="6013" y="445"/>
                      </a:lnTo>
                      <a:lnTo>
                        <a:pt x="6005" y="454"/>
                      </a:lnTo>
                      <a:lnTo>
                        <a:pt x="5999" y="463"/>
                      </a:lnTo>
                      <a:lnTo>
                        <a:pt x="5994" y="474"/>
                      </a:lnTo>
                      <a:lnTo>
                        <a:pt x="5989" y="484"/>
                      </a:lnTo>
                      <a:lnTo>
                        <a:pt x="5987" y="496"/>
                      </a:lnTo>
                      <a:lnTo>
                        <a:pt x="5986" y="509"/>
                      </a:lnTo>
                      <a:lnTo>
                        <a:pt x="5987" y="518"/>
                      </a:lnTo>
                      <a:lnTo>
                        <a:pt x="5988" y="527"/>
                      </a:lnTo>
                      <a:lnTo>
                        <a:pt x="5990" y="534"/>
                      </a:lnTo>
                      <a:lnTo>
                        <a:pt x="5993" y="543"/>
                      </a:lnTo>
                      <a:lnTo>
                        <a:pt x="5996" y="550"/>
                      </a:lnTo>
                      <a:lnTo>
                        <a:pt x="6000" y="556"/>
                      </a:lnTo>
                      <a:lnTo>
                        <a:pt x="6005" y="562"/>
                      </a:lnTo>
                      <a:lnTo>
                        <a:pt x="6010" y="567"/>
                      </a:lnTo>
                      <a:lnTo>
                        <a:pt x="6015" y="571"/>
                      </a:lnTo>
                      <a:lnTo>
                        <a:pt x="6020" y="576"/>
                      </a:lnTo>
                      <a:lnTo>
                        <a:pt x="6026" y="579"/>
                      </a:lnTo>
                      <a:lnTo>
                        <a:pt x="6034" y="582"/>
                      </a:lnTo>
                      <a:lnTo>
                        <a:pt x="6040" y="584"/>
                      </a:lnTo>
                      <a:lnTo>
                        <a:pt x="6047" y="586"/>
                      </a:lnTo>
                      <a:lnTo>
                        <a:pt x="6055" y="587"/>
                      </a:lnTo>
                      <a:lnTo>
                        <a:pt x="6063" y="587"/>
                      </a:lnTo>
                      <a:lnTo>
                        <a:pt x="6073" y="587"/>
                      </a:lnTo>
                      <a:lnTo>
                        <a:pt x="6083" y="585"/>
                      </a:lnTo>
                      <a:lnTo>
                        <a:pt x="6092" y="584"/>
                      </a:lnTo>
                      <a:lnTo>
                        <a:pt x="6100" y="581"/>
                      </a:lnTo>
                      <a:lnTo>
                        <a:pt x="6110" y="578"/>
                      </a:lnTo>
                      <a:lnTo>
                        <a:pt x="6118" y="573"/>
                      </a:lnTo>
                      <a:lnTo>
                        <a:pt x="6126" y="569"/>
                      </a:lnTo>
                      <a:lnTo>
                        <a:pt x="6133" y="563"/>
                      </a:lnTo>
                      <a:lnTo>
                        <a:pt x="6140" y="558"/>
                      </a:lnTo>
                      <a:lnTo>
                        <a:pt x="6146" y="553"/>
                      </a:lnTo>
                      <a:lnTo>
                        <a:pt x="6152" y="547"/>
                      </a:lnTo>
                      <a:lnTo>
                        <a:pt x="6156" y="541"/>
                      </a:lnTo>
                      <a:lnTo>
                        <a:pt x="6161" y="533"/>
                      </a:lnTo>
                      <a:lnTo>
                        <a:pt x="6164" y="526"/>
                      </a:lnTo>
                      <a:lnTo>
                        <a:pt x="6167" y="519"/>
                      </a:lnTo>
                      <a:lnTo>
                        <a:pt x="6170" y="512"/>
                      </a:lnTo>
                      <a:lnTo>
                        <a:pt x="6172" y="506"/>
                      </a:lnTo>
                      <a:lnTo>
                        <a:pt x="6173" y="499"/>
                      </a:lnTo>
                      <a:lnTo>
                        <a:pt x="6174" y="493"/>
                      </a:lnTo>
                      <a:lnTo>
                        <a:pt x="6175" y="486"/>
                      </a:lnTo>
                      <a:close/>
                      <a:moveTo>
                        <a:pt x="6469" y="637"/>
                      </a:moveTo>
                      <a:lnTo>
                        <a:pt x="6387" y="637"/>
                      </a:lnTo>
                      <a:lnTo>
                        <a:pt x="6387" y="188"/>
                      </a:lnTo>
                      <a:lnTo>
                        <a:pt x="6469" y="188"/>
                      </a:lnTo>
                      <a:lnTo>
                        <a:pt x="6469" y="637"/>
                      </a:lnTo>
                      <a:close/>
                      <a:moveTo>
                        <a:pt x="6427" y="105"/>
                      </a:moveTo>
                      <a:lnTo>
                        <a:pt x="6426" y="105"/>
                      </a:lnTo>
                      <a:lnTo>
                        <a:pt x="6416" y="104"/>
                      </a:lnTo>
                      <a:lnTo>
                        <a:pt x="6406" y="101"/>
                      </a:lnTo>
                      <a:lnTo>
                        <a:pt x="6401" y="99"/>
                      </a:lnTo>
                      <a:lnTo>
                        <a:pt x="6397" y="96"/>
                      </a:lnTo>
                      <a:lnTo>
                        <a:pt x="6393" y="93"/>
                      </a:lnTo>
                      <a:lnTo>
                        <a:pt x="6389" y="90"/>
                      </a:lnTo>
                      <a:lnTo>
                        <a:pt x="6383" y="82"/>
                      </a:lnTo>
                      <a:lnTo>
                        <a:pt x="6379" y="72"/>
                      </a:lnTo>
                      <a:lnTo>
                        <a:pt x="6376" y="63"/>
                      </a:lnTo>
                      <a:lnTo>
                        <a:pt x="6375" y="52"/>
                      </a:lnTo>
                      <a:lnTo>
                        <a:pt x="6376" y="42"/>
                      </a:lnTo>
                      <a:lnTo>
                        <a:pt x="6379" y="32"/>
                      </a:lnTo>
                      <a:lnTo>
                        <a:pt x="6384" y="23"/>
                      </a:lnTo>
                      <a:lnTo>
                        <a:pt x="6390" y="16"/>
                      </a:lnTo>
                      <a:lnTo>
                        <a:pt x="6394" y="12"/>
                      </a:lnTo>
                      <a:lnTo>
                        <a:pt x="6398" y="9"/>
                      </a:lnTo>
                      <a:lnTo>
                        <a:pt x="6403" y="6"/>
                      </a:lnTo>
                      <a:lnTo>
                        <a:pt x="6407" y="4"/>
                      </a:lnTo>
                      <a:lnTo>
                        <a:pt x="6417" y="2"/>
                      </a:lnTo>
                      <a:lnTo>
                        <a:pt x="6428" y="0"/>
                      </a:lnTo>
                      <a:lnTo>
                        <a:pt x="6439" y="2"/>
                      </a:lnTo>
                      <a:lnTo>
                        <a:pt x="6449" y="4"/>
                      </a:lnTo>
                      <a:lnTo>
                        <a:pt x="6454" y="6"/>
                      </a:lnTo>
                      <a:lnTo>
                        <a:pt x="6458" y="9"/>
                      </a:lnTo>
                      <a:lnTo>
                        <a:pt x="6462" y="12"/>
                      </a:lnTo>
                      <a:lnTo>
                        <a:pt x="6465" y="15"/>
                      </a:lnTo>
                      <a:lnTo>
                        <a:pt x="6472" y="23"/>
                      </a:lnTo>
                      <a:lnTo>
                        <a:pt x="6476" y="31"/>
                      </a:lnTo>
                      <a:lnTo>
                        <a:pt x="6480" y="42"/>
                      </a:lnTo>
                      <a:lnTo>
                        <a:pt x="6480" y="52"/>
                      </a:lnTo>
                      <a:lnTo>
                        <a:pt x="6480" y="63"/>
                      </a:lnTo>
                      <a:lnTo>
                        <a:pt x="6476" y="72"/>
                      </a:lnTo>
                      <a:lnTo>
                        <a:pt x="6472" y="82"/>
                      </a:lnTo>
                      <a:lnTo>
                        <a:pt x="6465" y="90"/>
                      </a:lnTo>
                      <a:lnTo>
                        <a:pt x="6462" y="93"/>
                      </a:lnTo>
                      <a:lnTo>
                        <a:pt x="6458" y="96"/>
                      </a:lnTo>
                      <a:lnTo>
                        <a:pt x="6454" y="99"/>
                      </a:lnTo>
                      <a:lnTo>
                        <a:pt x="6449" y="101"/>
                      </a:lnTo>
                      <a:lnTo>
                        <a:pt x="6444" y="103"/>
                      </a:lnTo>
                      <a:lnTo>
                        <a:pt x="6438" y="104"/>
                      </a:lnTo>
                      <a:lnTo>
                        <a:pt x="6433" y="104"/>
                      </a:lnTo>
                      <a:lnTo>
                        <a:pt x="6427" y="105"/>
                      </a:lnTo>
                      <a:close/>
                      <a:moveTo>
                        <a:pt x="6604" y="637"/>
                      </a:moveTo>
                      <a:lnTo>
                        <a:pt x="6604" y="309"/>
                      </a:lnTo>
                      <a:lnTo>
                        <a:pt x="6604" y="280"/>
                      </a:lnTo>
                      <a:lnTo>
                        <a:pt x="6603" y="250"/>
                      </a:lnTo>
                      <a:lnTo>
                        <a:pt x="6602" y="220"/>
                      </a:lnTo>
                      <a:lnTo>
                        <a:pt x="6601" y="188"/>
                      </a:lnTo>
                      <a:lnTo>
                        <a:pt x="6673" y="188"/>
                      </a:lnTo>
                      <a:lnTo>
                        <a:pt x="6678" y="262"/>
                      </a:lnTo>
                      <a:lnTo>
                        <a:pt x="6679" y="262"/>
                      </a:lnTo>
                      <a:lnTo>
                        <a:pt x="6684" y="254"/>
                      </a:lnTo>
                      <a:lnTo>
                        <a:pt x="6690" y="245"/>
                      </a:lnTo>
                      <a:lnTo>
                        <a:pt x="6695" y="237"/>
                      </a:lnTo>
                      <a:lnTo>
                        <a:pt x="6703" y="230"/>
                      </a:lnTo>
                      <a:lnTo>
                        <a:pt x="6710" y="223"/>
                      </a:lnTo>
                      <a:lnTo>
                        <a:pt x="6717" y="217"/>
                      </a:lnTo>
                      <a:lnTo>
                        <a:pt x="6725" y="210"/>
                      </a:lnTo>
                      <a:lnTo>
                        <a:pt x="6734" y="204"/>
                      </a:lnTo>
                      <a:lnTo>
                        <a:pt x="6745" y="198"/>
                      </a:lnTo>
                      <a:lnTo>
                        <a:pt x="6756" y="193"/>
                      </a:lnTo>
                      <a:lnTo>
                        <a:pt x="6767" y="188"/>
                      </a:lnTo>
                      <a:lnTo>
                        <a:pt x="6779" y="185"/>
                      </a:lnTo>
                      <a:lnTo>
                        <a:pt x="6790" y="182"/>
                      </a:lnTo>
                      <a:lnTo>
                        <a:pt x="6802" y="179"/>
                      </a:lnTo>
                      <a:lnTo>
                        <a:pt x="6815" y="177"/>
                      </a:lnTo>
                      <a:lnTo>
                        <a:pt x="6828" y="177"/>
                      </a:lnTo>
                      <a:lnTo>
                        <a:pt x="6842" y="178"/>
                      </a:lnTo>
                      <a:lnTo>
                        <a:pt x="6857" y="179"/>
                      </a:lnTo>
                      <a:lnTo>
                        <a:pt x="6870" y="183"/>
                      </a:lnTo>
                      <a:lnTo>
                        <a:pt x="6883" y="187"/>
                      </a:lnTo>
                      <a:lnTo>
                        <a:pt x="6896" y="192"/>
                      </a:lnTo>
                      <a:lnTo>
                        <a:pt x="6908" y="199"/>
                      </a:lnTo>
                      <a:lnTo>
                        <a:pt x="6919" y="206"/>
                      </a:lnTo>
                      <a:lnTo>
                        <a:pt x="6930" y="215"/>
                      </a:lnTo>
                      <a:lnTo>
                        <a:pt x="6937" y="222"/>
                      </a:lnTo>
                      <a:lnTo>
                        <a:pt x="6943" y="229"/>
                      </a:lnTo>
                      <a:lnTo>
                        <a:pt x="6949" y="236"/>
                      </a:lnTo>
                      <a:lnTo>
                        <a:pt x="6954" y="244"/>
                      </a:lnTo>
                      <a:lnTo>
                        <a:pt x="6959" y="251"/>
                      </a:lnTo>
                      <a:lnTo>
                        <a:pt x="6965" y="261"/>
                      </a:lnTo>
                      <a:lnTo>
                        <a:pt x="6969" y="269"/>
                      </a:lnTo>
                      <a:lnTo>
                        <a:pt x="6972" y="279"/>
                      </a:lnTo>
                      <a:lnTo>
                        <a:pt x="6976" y="289"/>
                      </a:lnTo>
                      <a:lnTo>
                        <a:pt x="6978" y="299"/>
                      </a:lnTo>
                      <a:lnTo>
                        <a:pt x="6981" y="309"/>
                      </a:lnTo>
                      <a:lnTo>
                        <a:pt x="6983" y="320"/>
                      </a:lnTo>
                      <a:lnTo>
                        <a:pt x="6985" y="344"/>
                      </a:lnTo>
                      <a:lnTo>
                        <a:pt x="6986" y="369"/>
                      </a:lnTo>
                      <a:lnTo>
                        <a:pt x="6986" y="637"/>
                      </a:lnTo>
                      <a:lnTo>
                        <a:pt x="6905" y="637"/>
                      </a:lnTo>
                      <a:lnTo>
                        <a:pt x="6905" y="378"/>
                      </a:lnTo>
                      <a:lnTo>
                        <a:pt x="6904" y="362"/>
                      </a:lnTo>
                      <a:lnTo>
                        <a:pt x="6903" y="346"/>
                      </a:lnTo>
                      <a:lnTo>
                        <a:pt x="6901" y="333"/>
                      </a:lnTo>
                      <a:lnTo>
                        <a:pt x="6898" y="319"/>
                      </a:lnTo>
                      <a:lnTo>
                        <a:pt x="6895" y="307"/>
                      </a:lnTo>
                      <a:lnTo>
                        <a:pt x="6890" y="297"/>
                      </a:lnTo>
                      <a:lnTo>
                        <a:pt x="6884" y="286"/>
                      </a:lnTo>
                      <a:lnTo>
                        <a:pt x="6878" y="277"/>
                      </a:lnTo>
                      <a:lnTo>
                        <a:pt x="6872" y="270"/>
                      </a:lnTo>
                      <a:lnTo>
                        <a:pt x="6864" y="263"/>
                      </a:lnTo>
                      <a:lnTo>
                        <a:pt x="6856" y="258"/>
                      </a:lnTo>
                      <a:lnTo>
                        <a:pt x="6846" y="253"/>
                      </a:lnTo>
                      <a:lnTo>
                        <a:pt x="6836" y="249"/>
                      </a:lnTo>
                      <a:lnTo>
                        <a:pt x="6825" y="246"/>
                      </a:lnTo>
                      <a:lnTo>
                        <a:pt x="6814" y="244"/>
                      </a:lnTo>
                      <a:lnTo>
                        <a:pt x="6801" y="244"/>
                      </a:lnTo>
                      <a:lnTo>
                        <a:pt x="6791" y="244"/>
                      </a:lnTo>
                      <a:lnTo>
                        <a:pt x="6782" y="245"/>
                      </a:lnTo>
                      <a:lnTo>
                        <a:pt x="6772" y="247"/>
                      </a:lnTo>
                      <a:lnTo>
                        <a:pt x="6764" y="250"/>
                      </a:lnTo>
                      <a:lnTo>
                        <a:pt x="6756" y="254"/>
                      </a:lnTo>
                      <a:lnTo>
                        <a:pt x="6748" y="258"/>
                      </a:lnTo>
                      <a:lnTo>
                        <a:pt x="6740" y="263"/>
                      </a:lnTo>
                      <a:lnTo>
                        <a:pt x="6732" y="268"/>
                      </a:lnTo>
                      <a:lnTo>
                        <a:pt x="6725" y="274"/>
                      </a:lnTo>
                      <a:lnTo>
                        <a:pt x="6719" y="281"/>
                      </a:lnTo>
                      <a:lnTo>
                        <a:pt x="6713" y="289"/>
                      </a:lnTo>
                      <a:lnTo>
                        <a:pt x="6707" y="296"/>
                      </a:lnTo>
                      <a:lnTo>
                        <a:pt x="6703" y="303"/>
                      </a:lnTo>
                      <a:lnTo>
                        <a:pt x="6698" y="311"/>
                      </a:lnTo>
                      <a:lnTo>
                        <a:pt x="6694" y="319"/>
                      </a:lnTo>
                      <a:lnTo>
                        <a:pt x="6691" y="329"/>
                      </a:lnTo>
                      <a:lnTo>
                        <a:pt x="6689" y="337"/>
                      </a:lnTo>
                      <a:lnTo>
                        <a:pt x="6687" y="346"/>
                      </a:lnTo>
                      <a:lnTo>
                        <a:pt x="6686" y="356"/>
                      </a:lnTo>
                      <a:lnTo>
                        <a:pt x="6686" y="367"/>
                      </a:lnTo>
                      <a:lnTo>
                        <a:pt x="6686" y="637"/>
                      </a:lnTo>
                      <a:lnTo>
                        <a:pt x="6604" y="637"/>
                      </a:lnTo>
                      <a:close/>
                      <a:moveTo>
                        <a:pt x="7137" y="105"/>
                      </a:moveTo>
                      <a:lnTo>
                        <a:pt x="7217" y="80"/>
                      </a:lnTo>
                      <a:lnTo>
                        <a:pt x="7217" y="188"/>
                      </a:lnTo>
                      <a:lnTo>
                        <a:pt x="7333" y="188"/>
                      </a:lnTo>
                      <a:lnTo>
                        <a:pt x="7333" y="249"/>
                      </a:lnTo>
                      <a:lnTo>
                        <a:pt x="7217" y="249"/>
                      </a:lnTo>
                      <a:lnTo>
                        <a:pt x="7217" y="492"/>
                      </a:lnTo>
                      <a:lnTo>
                        <a:pt x="7217" y="503"/>
                      </a:lnTo>
                      <a:lnTo>
                        <a:pt x="7218" y="513"/>
                      </a:lnTo>
                      <a:lnTo>
                        <a:pt x="7219" y="522"/>
                      </a:lnTo>
                      <a:lnTo>
                        <a:pt x="7220" y="530"/>
                      </a:lnTo>
                      <a:lnTo>
                        <a:pt x="7223" y="539"/>
                      </a:lnTo>
                      <a:lnTo>
                        <a:pt x="7226" y="546"/>
                      </a:lnTo>
                      <a:lnTo>
                        <a:pt x="7229" y="552"/>
                      </a:lnTo>
                      <a:lnTo>
                        <a:pt x="7233" y="557"/>
                      </a:lnTo>
                      <a:lnTo>
                        <a:pt x="7237" y="562"/>
                      </a:lnTo>
                      <a:lnTo>
                        <a:pt x="7241" y="567"/>
                      </a:lnTo>
                      <a:lnTo>
                        <a:pt x="7246" y="570"/>
                      </a:lnTo>
                      <a:lnTo>
                        <a:pt x="7251" y="573"/>
                      </a:lnTo>
                      <a:lnTo>
                        <a:pt x="7257" y="577"/>
                      </a:lnTo>
                      <a:lnTo>
                        <a:pt x="7264" y="578"/>
                      </a:lnTo>
                      <a:lnTo>
                        <a:pt x="7271" y="579"/>
                      </a:lnTo>
                      <a:lnTo>
                        <a:pt x="7278" y="580"/>
                      </a:lnTo>
                      <a:lnTo>
                        <a:pt x="7291" y="579"/>
                      </a:lnTo>
                      <a:lnTo>
                        <a:pt x="7304" y="578"/>
                      </a:lnTo>
                      <a:lnTo>
                        <a:pt x="7315" y="577"/>
                      </a:lnTo>
                      <a:lnTo>
                        <a:pt x="7325" y="573"/>
                      </a:lnTo>
                      <a:lnTo>
                        <a:pt x="7329" y="635"/>
                      </a:lnTo>
                      <a:lnTo>
                        <a:pt x="7314" y="640"/>
                      </a:lnTo>
                      <a:lnTo>
                        <a:pt x="7296" y="644"/>
                      </a:lnTo>
                      <a:lnTo>
                        <a:pt x="7278" y="647"/>
                      </a:lnTo>
                      <a:lnTo>
                        <a:pt x="7257" y="648"/>
                      </a:lnTo>
                      <a:lnTo>
                        <a:pt x="7243" y="647"/>
                      </a:lnTo>
                      <a:lnTo>
                        <a:pt x="7230" y="644"/>
                      </a:lnTo>
                      <a:lnTo>
                        <a:pt x="7217" y="642"/>
                      </a:lnTo>
                      <a:lnTo>
                        <a:pt x="7206" y="638"/>
                      </a:lnTo>
                      <a:lnTo>
                        <a:pt x="7196" y="633"/>
                      </a:lnTo>
                      <a:lnTo>
                        <a:pt x="7185" y="627"/>
                      </a:lnTo>
                      <a:lnTo>
                        <a:pt x="7176" y="620"/>
                      </a:lnTo>
                      <a:lnTo>
                        <a:pt x="7168" y="612"/>
                      </a:lnTo>
                      <a:lnTo>
                        <a:pt x="7161" y="602"/>
                      </a:lnTo>
                      <a:lnTo>
                        <a:pt x="7155" y="591"/>
                      </a:lnTo>
                      <a:lnTo>
                        <a:pt x="7149" y="579"/>
                      </a:lnTo>
                      <a:lnTo>
                        <a:pt x="7145" y="565"/>
                      </a:lnTo>
                      <a:lnTo>
                        <a:pt x="7141" y="550"/>
                      </a:lnTo>
                      <a:lnTo>
                        <a:pt x="7139" y="532"/>
                      </a:lnTo>
                      <a:lnTo>
                        <a:pt x="7138" y="515"/>
                      </a:lnTo>
                      <a:lnTo>
                        <a:pt x="7137" y="495"/>
                      </a:lnTo>
                      <a:lnTo>
                        <a:pt x="7137" y="249"/>
                      </a:lnTo>
                      <a:lnTo>
                        <a:pt x="7068" y="249"/>
                      </a:lnTo>
                      <a:lnTo>
                        <a:pt x="7068" y="188"/>
                      </a:lnTo>
                      <a:lnTo>
                        <a:pt x="7137" y="188"/>
                      </a:lnTo>
                      <a:lnTo>
                        <a:pt x="7137" y="105"/>
                      </a:lnTo>
                      <a:close/>
                      <a:moveTo>
                        <a:pt x="7366" y="188"/>
                      </a:moveTo>
                      <a:lnTo>
                        <a:pt x="7455" y="188"/>
                      </a:lnTo>
                      <a:lnTo>
                        <a:pt x="7553" y="453"/>
                      </a:lnTo>
                      <a:lnTo>
                        <a:pt x="7560" y="474"/>
                      </a:lnTo>
                      <a:lnTo>
                        <a:pt x="7568" y="495"/>
                      </a:lnTo>
                      <a:lnTo>
                        <a:pt x="7575" y="519"/>
                      </a:lnTo>
                      <a:lnTo>
                        <a:pt x="7582" y="545"/>
                      </a:lnTo>
                      <a:lnTo>
                        <a:pt x="7584" y="545"/>
                      </a:lnTo>
                      <a:lnTo>
                        <a:pt x="7589" y="527"/>
                      </a:lnTo>
                      <a:lnTo>
                        <a:pt x="7595" y="507"/>
                      </a:lnTo>
                      <a:lnTo>
                        <a:pt x="7604" y="481"/>
                      </a:lnTo>
                      <a:lnTo>
                        <a:pt x="7613" y="451"/>
                      </a:lnTo>
                      <a:lnTo>
                        <a:pt x="7701" y="188"/>
                      </a:lnTo>
                      <a:lnTo>
                        <a:pt x="7788" y="188"/>
                      </a:lnTo>
                      <a:lnTo>
                        <a:pt x="7665" y="508"/>
                      </a:lnTo>
                      <a:lnTo>
                        <a:pt x="7654" y="537"/>
                      </a:lnTo>
                      <a:lnTo>
                        <a:pt x="7644" y="564"/>
                      </a:lnTo>
                      <a:lnTo>
                        <a:pt x="7632" y="590"/>
                      </a:lnTo>
                      <a:lnTo>
                        <a:pt x="7623" y="614"/>
                      </a:lnTo>
                      <a:lnTo>
                        <a:pt x="7613" y="635"/>
                      </a:lnTo>
                      <a:lnTo>
                        <a:pt x="7604" y="655"/>
                      </a:lnTo>
                      <a:lnTo>
                        <a:pt x="7595" y="672"/>
                      </a:lnTo>
                      <a:lnTo>
                        <a:pt x="7587" y="688"/>
                      </a:lnTo>
                      <a:lnTo>
                        <a:pt x="7578" y="704"/>
                      </a:lnTo>
                      <a:lnTo>
                        <a:pt x="7569" y="719"/>
                      </a:lnTo>
                      <a:lnTo>
                        <a:pt x="7559" y="733"/>
                      </a:lnTo>
                      <a:lnTo>
                        <a:pt x="7550" y="746"/>
                      </a:lnTo>
                      <a:lnTo>
                        <a:pt x="7541" y="759"/>
                      </a:lnTo>
                      <a:lnTo>
                        <a:pt x="7532" y="770"/>
                      </a:lnTo>
                      <a:lnTo>
                        <a:pt x="7521" y="780"/>
                      </a:lnTo>
                      <a:lnTo>
                        <a:pt x="7512" y="790"/>
                      </a:lnTo>
                      <a:lnTo>
                        <a:pt x="7500" y="800"/>
                      </a:lnTo>
                      <a:lnTo>
                        <a:pt x="7487" y="809"/>
                      </a:lnTo>
                      <a:lnTo>
                        <a:pt x="7474" y="817"/>
                      </a:lnTo>
                      <a:lnTo>
                        <a:pt x="7462" y="825"/>
                      </a:lnTo>
                      <a:lnTo>
                        <a:pt x="7450" y="831"/>
                      </a:lnTo>
                      <a:lnTo>
                        <a:pt x="7437" y="835"/>
                      </a:lnTo>
                      <a:lnTo>
                        <a:pt x="7424" y="839"/>
                      </a:lnTo>
                      <a:lnTo>
                        <a:pt x="7412" y="842"/>
                      </a:lnTo>
                      <a:lnTo>
                        <a:pt x="7391" y="773"/>
                      </a:lnTo>
                      <a:lnTo>
                        <a:pt x="7409" y="766"/>
                      </a:lnTo>
                      <a:lnTo>
                        <a:pt x="7428" y="758"/>
                      </a:lnTo>
                      <a:lnTo>
                        <a:pt x="7445" y="746"/>
                      </a:lnTo>
                      <a:lnTo>
                        <a:pt x="7463" y="733"/>
                      </a:lnTo>
                      <a:lnTo>
                        <a:pt x="7473" y="725"/>
                      </a:lnTo>
                      <a:lnTo>
                        <a:pt x="7482" y="714"/>
                      </a:lnTo>
                      <a:lnTo>
                        <a:pt x="7493" y="704"/>
                      </a:lnTo>
                      <a:lnTo>
                        <a:pt x="7501" y="693"/>
                      </a:lnTo>
                      <a:lnTo>
                        <a:pt x="7509" y="682"/>
                      </a:lnTo>
                      <a:lnTo>
                        <a:pt x="7517" y="669"/>
                      </a:lnTo>
                      <a:lnTo>
                        <a:pt x="7525" y="656"/>
                      </a:lnTo>
                      <a:lnTo>
                        <a:pt x="7531" y="642"/>
                      </a:lnTo>
                      <a:lnTo>
                        <a:pt x="7536" y="631"/>
                      </a:lnTo>
                      <a:lnTo>
                        <a:pt x="7538" y="623"/>
                      </a:lnTo>
                      <a:lnTo>
                        <a:pt x="7536" y="615"/>
                      </a:lnTo>
                      <a:lnTo>
                        <a:pt x="7532" y="601"/>
                      </a:lnTo>
                      <a:lnTo>
                        <a:pt x="7366" y="188"/>
                      </a:lnTo>
                      <a:close/>
                      <a:moveTo>
                        <a:pt x="7898" y="648"/>
                      </a:moveTo>
                      <a:lnTo>
                        <a:pt x="7896" y="648"/>
                      </a:lnTo>
                      <a:lnTo>
                        <a:pt x="7890" y="647"/>
                      </a:lnTo>
                      <a:lnTo>
                        <a:pt x="7885" y="647"/>
                      </a:lnTo>
                      <a:lnTo>
                        <a:pt x="7880" y="644"/>
                      </a:lnTo>
                      <a:lnTo>
                        <a:pt x="7875" y="642"/>
                      </a:lnTo>
                      <a:lnTo>
                        <a:pt x="7871" y="640"/>
                      </a:lnTo>
                      <a:lnTo>
                        <a:pt x="7866" y="637"/>
                      </a:lnTo>
                      <a:lnTo>
                        <a:pt x="7862" y="634"/>
                      </a:lnTo>
                      <a:lnTo>
                        <a:pt x="7857" y="630"/>
                      </a:lnTo>
                      <a:lnTo>
                        <a:pt x="7854" y="626"/>
                      </a:lnTo>
                      <a:lnTo>
                        <a:pt x="7851" y="622"/>
                      </a:lnTo>
                      <a:lnTo>
                        <a:pt x="7848" y="617"/>
                      </a:lnTo>
                      <a:lnTo>
                        <a:pt x="7846" y="612"/>
                      </a:lnTo>
                      <a:lnTo>
                        <a:pt x="7844" y="600"/>
                      </a:lnTo>
                      <a:lnTo>
                        <a:pt x="7843" y="589"/>
                      </a:lnTo>
                      <a:lnTo>
                        <a:pt x="7843" y="583"/>
                      </a:lnTo>
                      <a:lnTo>
                        <a:pt x="7844" y="577"/>
                      </a:lnTo>
                      <a:lnTo>
                        <a:pt x="7845" y="571"/>
                      </a:lnTo>
                      <a:lnTo>
                        <a:pt x="7846" y="565"/>
                      </a:lnTo>
                      <a:lnTo>
                        <a:pt x="7849" y="560"/>
                      </a:lnTo>
                      <a:lnTo>
                        <a:pt x="7851" y="556"/>
                      </a:lnTo>
                      <a:lnTo>
                        <a:pt x="7854" y="551"/>
                      </a:lnTo>
                      <a:lnTo>
                        <a:pt x="7858" y="547"/>
                      </a:lnTo>
                      <a:lnTo>
                        <a:pt x="7863" y="543"/>
                      </a:lnTo>
                      <a:lnTo>
                        <a:pt x="7867" y="540"/>
                      </a:lnTo>
                      <a:lnTo>
                        <a:pt x="7872" y="536"/>
                      </a:lnTo>
                      <a:lnTo>
                        <a:pt x="7876" y="534"/>
                      </a:lnTo>
                      <a:lnTo>
                        <a:pt x="7881" y="532"/>
                      </a:lnTo>
                      <a:lnTo>
                        <a:pt x="7887" y="531"/>
                      </a:lnTo>
                      <a:lnTo>
                        <a:pt x="7892" y="530"/>
                      </a:lnTo>
                      <a:lnTo>
                        <a:pt x="7899" y="530"/>
                      </a:lnTo>
                      <a:lnTo>
                        <a:pt x="7905" y="530"/>
                      </a:lnTo>
                      <a:lnTo>
                        <a:pt x="7910" y="531"/>
                      </a:lnTo>
                      <a:lnTo>
                        <a:pt x="7915" y="532"/>
                      </a:lnTo>
                      <a:lnTo>
                        <a:pt x="7920" y="534"/>
                      </a:lnTo>
                      <a:lnTo>
                        <a:pt x="7925" y="536"/>
                      </a:lnTo>
                      <a:lnTo>
                        <a:pt x="7929" y="540"/>
                      </a:lnTo>
                      <a:lnTo>
                        <a:pt x="7933" y="543"/>
                      </a:lnTo>
                      <a:lnTo>
                        <a:pt x="7938" y="547"/>
                      </a:lnTo>
                      <a:lnTo>
                        <a:pt x="7942" y="551"/>
                      </a:lnTo>
                      <a:lnTo>
                        <a:pt x="7945" y="555"/>
                      </a:lnTo>
                      <a:lnTo>
                        <a:pt x="7947" y="560"/>
                      </a:lnTo>
                      <a:lnTo>
                        <a:pt x="7949" y="565"/>
                      </a:lnTo>
                      <a:lnTo>
                        <a:pt x="7951" y="570"/>
                      </a:lnTo>
                      <a:lnTo>
                        <a:pt x="7952" y="577"/>
                      </a:lnTo>
                      <a:lnTo>
                        <a:pt x="7953" y="583"/>
                      </a:lnTo>
                      <a:lnTo>
                        <a:pt x="7953" y="589"/>
                      </a:lnTo>
                      <a:lnTo>
                        <a:pt x="7952" y="600"/>
                      </a:lnTo>
                      <a:lnTo>
                        <a:pt x="7949" y="612"/>
                      </a:lnTo>
                      <a:lnTo>
                        <a:pt x="7947" y="617"/>
                      </a:lnTo>
                      <a:lnTo>
                        <a:pt x="7945" y="622"/>
                      </a:lnTo>
                      <a:lnTo>
                        <a:pt x="7942" y="626"/>
                      </a:lnTo>
                      <a:lnTo>
                        <a:pt x="7938" y="630"/>
                      </a:lnTo>
                      <a:lnTo>
                        <a:pt x="7933" y="634"/>
                      </a:lnTo>
                      <a:lnTo>
                        <a:pt x="7929" y="637"/>
                      </a:lnTo>
                      <a:lnTo>
                        <a:pt x="7925" y="640"/>
                      </a:lnTo>
                      <a:lnTo>
                        <a:pt x="7920" y="642"/>
                      </a:lnTo>
                      <a:lnTo>
                        <a:pt x="7915" y="644"/>
                      </a:lnTo>
                      <a:lnTo>
                        <a:pt x="7909" y="647"/>
                      </a:lnTo>
                      <a:lnTo>
                        <a:pt x="7904" y="647"/>
                      </a:lnTo>
                      <a:lnTo>
                        <a:pt x="7898" y="648"/>
                      </a:lnTo>
                      <a:close/>
                    </a:path>
                  </a:pathLst>
                </a:custGeom>
                <a:solidFill>
                  <a:schemeClr val="bg1">
                    <a:alpha val="60000"/>
                  </a:schemeClr>
                </a:solidFill>
                <a:ln w="9525">
                  <a:no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chemeClr val="bg1"/>
                    </a:solidFill>
                    <a:effectLst/>
                    <a:uLnTx/>
                    <a:uFillTx/>
                    <a:latin typeface="Myriad Pro"/>
                  </a:endParaRPr>
                </a:p>
              </p:txBody>
            </p:sp>
          </p:grpSp>
          <p:sp>
            <p:nvSpPr>
              <p:cNvPr id="34" name="Freeform 33"/>
              <p:cNvSpPr>
                <a:spLocks noEditPoints="1"/>
              </p:cNvSpPr>
              <p:nvPr userDrawn="1"/>
            </p:nvSpPr>
            <p:spPr bwMode="auto">
              <a:xfrm>
                <a:off x="283754" y="246870"/>
                <a:ext cx="363379" cy="90524"/>
              </a:xfrm>
              <a:custGeom>
                <a:avLst/>
                <a:gdLst/>
                <a:ahLst/>
                <a:cxnLst>
                  <a:cxn ang="0">
                    <a:pos x="598" y="179"/>
                  </a:cxn>
                  <a:cxn ang="0">
                    <a:pos x="598" y="0"/>
                  </a:cxn>
                  <a:cxn ang="0">
                    <a:pos x="524" y="0"/>
                  </a:cxn>
                  <a:cxn ang="0">
                    <a:pos x="449" y="0"/>
                  </a:cxn>
                  <a:cxn ang="0">
                    <a:pos x="374" y="0"/>
                  </a:cxn>
                  <a:cxn ang="0">
                    <a:pos x="299" y="0"/>
                  </a:cxn>
                  <a:cxn ang="0">
                    <a:pos x="224" y="0"/>
                  </a:cxn>
                  <a:cxn ang="0">
                    <a:pos x="150" y="0"/>
                  </a:cxn>
                  <a:cxn ang="0">
                    <a:pos x="75" y="0"/>
                  </a:cxn>
                  <a:cxn ang="0">
                    <a:pos x="0" y="0"/>
                  </a:cxn>
                  <a:cxn ang="0">
                    <a:pos x="0" y="179"/>
                  </a:cxn>
                  <a:cxn ang="0">
                    <a:pos x="176" y="179"/>
                  </a:cxn>
                  <a:cxn ang="0">
                    <a:pos x="176" y="621"/>
                  </a:cxn>
                  <a:cxn ang="0">
                    <a:pos x="423" y="621"/>
                  </a:cxn>
                  <a:cxn ang="0">
                    <a:pos x="423" y="179"/>
                  </a:cxn>
                  <a:cxn ang="0">
                    <a:pos x="598" y="179"/>
                  </a:cxn>
                  <a:cxn ang="0">
                    <a:pos x="907" y="250"/>
                  </a:cxn>
                  <a:cxn ang="0">
                    <a:pos x="781" y="621"/>
                  </a:cxn>
                  <a:cxn ang="0">
                    <a:pos x="539" y="621"/>
                  </a:cxn>
                  <a:cxn ang="0">
                    <a:pos x="776" y="0"/>
                  </a:cxn>
                  <a:cxn ang="0">
                    <a:pos x="809" y="0"/>
                  </a:cxn>
                  <a:cxn ang="0">
                    <a:pos x="842" y="0"/>
                  </a:cxn>
                  <a:cxn ang="0">
                    <a:pos x="874" y="0"/>
                  </a:cxn>
                  <a:cxn ang="0">
                    <a:pos x="907" y="0"/>
                  </a:cxn>
                  <a:cxn ang="0">
                    <a:pos x="939" y="0"/>
                  </a:cxn>
                  <a:cxn ang="0">
                    <a:pos x="972" y="0"/>
                  </a:cxn>
                  <a:cxn ang="0">
                    <a:pos x="1005" y="0"/>
                  </a:cxn>
                  <a:cxn ang="0">
                    <a:pos x="1038" y="0"/>
                  </a:cxn>
                  <a:cxn ang="0">
                    <a:pos x="1275" y="621"/>
                  </a:cxn>
                  <a:cxn ang="0">
                    <a:pos x="1033" y="621"/>
                  </a:cxn>
                  <a:cxn ang="0">
                    <a:pos x="907" y="250"/>
                  </a:cxn>
                  <a:cxn ang="0">
                    <a:pos x="1814" y="179"/>
                  </a:cxn>
                  <a:cxn ang="0">
                    <a:pos x="1814" y="0"/>
                  </a:cxn>
                  <a:cxn ang="0">
                    <a:pos x="1740" y="0"/>
                  </a:cxn>
                  <a:cxn ang="0">
                    <a:pos x="1665" y="0"/>
                  </a:cxn>
                  <a:cxn ang="0">
                    <a:pos x="1590" y="0"/>
                  </a:cxn>
                  <a:cxn ang="0">
                    <a:pos x="1515" y="0"/>
                  </a:cxn>
                  <a:cxn ang="0">
                    <a:pos x="1440" y="0"/>
                  </a:cxn>
                  <a:cxn ang="0">
                    <a:pos x="1366" y="0"/>
                  </a:cxn>
                  <a:cxn ang="0">
                    <a:pos x="1291" y="0"/>
                  </a:cxn>
                  <a:cxn ang="0">
                    <a:pos x="1216" y="0"/>
                  </a:cxn>
                  <a:cxn ang="0">
                    <a:pos x="1216" y="179"/>
                  </a:cxn>
                  <a:cxn ang="0">
                    <a:pos x="1391" y="179"/>
                  </a:cxn>
                  <a:cxn ang="0">
                    <a:pos x="1391" y="621"/>
                  </a:cxn>
                  <a:cxn ang="0">
                    <a:pos x="1639" y="621"/>
                  </a:cxn>
                  <a:cxn ang="0">
                    <a:pos x="1639" y="179"/>
                  </a:cxn>
                  <a:cxn ang="0">
                    <a:pos x="1814" y="179"/>
                  </a:cxn>
                  <a:cxn ang="0">
                    <a:pos x="2123" y="250"/>
                  </a:cxn>
                  <a:cxn ang="0">
                    <a:pos x="1996" y="621"/>
                  </a:cxn>
                  <a:cxn ang="0">
                    <a:pos x="1754" y="621"/>
                  </a:cxn>
                  <a:cxn ang="0">
                    <a:pos x="1991" y="0"/>
                  </a:cxn>
                  <a:cxn ang="0">
                    <a:pos x="2024" y="0"/>
                  </a:cxn>
                  <a:cxn ang="0">
                    <a:pos x="2057" y="0"/>
                  </a:cxn>
                  <a:cxn ang="0">
                    <a:pos x="2090" y="0"/>
                  </a:cxn>
                  <a:cxn ang="0">
                    <a:pos x="2123" y="0"/>
                  </a:cxn>
                  <a:cxn ang="0">
                    <a:pos x="2155" y="0"/>
                  </a:cxn>
                  <a:cxn ang="0">
                    <a:pos x="2188" y="0"/>
                  </a:cxn>
                  <a:cxn ang="0">
                    <a:pos x="2220" y="0"/>
                  </a:cxn>
                  <a:cxn ang="0">
                    <a:pos x="2253" y="0"/>
                  </a:cxn>
                  <a:cxn ang="0">
                    <a:pos x="2491" y="621"/>
                  </a:cxn>
                  <a:cxn ang="0">
                    <a:pos x="2248" y="621"/>
                  </a:cxn>
                  <a:cxn ang="0">
                    <a:pos x="2123" y="250"/>
                  </a:cxn>
                </a:cxnLst>
                <a:rect l="0" t="0" r="r" b="b"/>
                <a:pathLst>
                  <a:path w="2491" h="621">
                    <a:moveTo>
                      <a:pt x="598" y="179"/>
                    </a:moveTo>
                    <a:lnTo>
                      <a:pt x="598" y="0"/>
                    </a:lnTo>
                    <a:lnTo>
                      <a:pt x="524" y="0"/>
                    </a:lnTo>
                    <a:lnTo>
                      <a:pt x="449" y="0"/>
                    </a:lnTo>
                    <a:lnTo>
                      <a:pt x="374" y="0"/>
                    </a:lnTo>
                    <a:lnTo>
                      <a:pt x="299" y="0"/>
                    </a:lnTo>
                    <a:lnTo>
                      <a:pt x="224" y="0"/>
                    </a:lnTo>
                    <a:lnTo>
                      <a:pt x="150" y="0"/>
                    </a:lnTo>
                    <a:lnTo>
                      <a:pt x="75" y="0"/>
                    </a:lnTo>
                    <a:lnTo>
                      <a:pt x="0" y="0"/>
                    </a:lnTo>
                    <a:lnTo>
                      <a:pt x="0" y="179"/>
                    </a:lnTo>
                    <a:lnTo>
                      <a:pt x="176" y="179"/>
                    </a:lnTo>
                    <a:lnTo>
                      <a:pt x="176" y="621"/>
                    </a:lnTo>
                    <a:lnTo>
                      <a:pt x="423" y="621"/>
                    </a:lnTo>
                    <a:lnTo>
                      <a:pt x="423" y="179"/>
                    </a:lnTo>
                    <a:lnTo>
                      <a:pt x="598" y="179"/>
                    </a:lnTo>
                    <a:close/>
                    <a:moveTo>
                      <a:pt x="907" y="250"/>
                    </a:moveTo>
                    <a:lnTo>
                      <a:pt x="781" y="621"/>
                    </a:lnTo>
                    <a:lnTo>
                      <a:pt x="539" y="621"/>
                    </a:lnTo>
                    <a:lnTo>
                      <a:pt x="776" y="0"/>
                    </a:lnTo>
                    <a:lnTo>
                      <a:pt x="809" y="0"/>
                    </a:lnTo>
                    <a:lnTo>
                      <a:pt x="842" y="0"/>
                    </a:lnTo>
                    <a:lnTo>
                      <a:pt x="874" y="0"/>
                    </a:lnTo>
                    <a:lnTo>
                      <a:pt x="907" y="0"/>
                    </a:lnTo>
                    <a:lnTo>
                      <a:pt x="939" y="0"/>
                    </a:lnTo>
                    <a:lnTo>
                      <a:pt x="972" y="0"/>
                    </a:lnTo>
                    <a:lnTo>
                      <a:pt x="1005" y="0"/>
                    </a:lnTo>
                    <a:lnTo>
                      <a:pt x="1038" y="0"/>
                    </a:lnTo>
                    <a:lnTo>
                      <a:pt x="1275" y="621"/>
                    </a:lnTo>
                    <a:lnTo>
                      <a:pt x="1033" y="621"/>
                    </a:lnTo>
                    <a:lnTo>
                      <a:pt x="907" y="250"/>
                    </a:lnTo>
                    <a:close/>
                    <a:moveTo>
                      <a:pt x="1814" y="179"/>
                    </a:moveTo>
                    <a:lnTo>
                      <a:pt x="1814" y="0"/>
                    </a:lnTo>
                    <a:lnTo>
                      <a:pt x="1740" y="0"/>
                    </a:lnTo>
                    <a:lnTo>
                      <a:pt x="1665" y="0"/>
                    </a:lnTo>
                    <a:lnTo>
                      <a:pt x="1590" y="0"/>
                    </a:lnTo>
                    <a:lnTo>
                      <a:pt x="1515" y="0"/>
                    </a:lnTo>
                    <a:lnTo>
                      <a:pt x="1440" y="0"/>
                    </a:lnTo>
                    <a:lnTo>
                      <a:pt x="1366" y="0"/>
                    </a:lnTo>
                    <a:lnTo>
                      <a:pt x="1291" y="0"/>
                    </a:lnTo>
                    <a:lnTo>
                      <a:pt x="1216" y="0"/>
                    </a:lnTo>
                    <a:lnTo>
                      <a:pt x="1216" y="179"/>
                    </a:lnTo>
                    <a:lnTo>
                      <a:pt x="1391" y="179"/>
                    </a:lnTo>
                    <a:lnTo>
                      <a:pt x="1391" y="621"/>
                    </a:lnTo>
                    <a:lnTo>
                      <a:pt x="1639" y="621"/>
                    </a:lnTo>
                    <a:lnTo>
                      <a:pt x="1639" y="179"/>
                    </a:lnTo>
                    <a:lnTo>
                      <a:pt x="1814" y="179"/>
                    </a:lnTo>
                    <a:close/>
                    <a:moveTo>
                      <a:pt x="2123" y="250"/>
                    </a:moveTo>
                    <a:lnTo>
                      <a:pt x="1996" y="621"/>
                    </a:lnTo>
                    <a:lnTo>
                      <a:pt x="1754" y="621"/>
                    </a:lnTo>
                    <a:lnTo>
                      <a:pt x="1991" y="0"/>
                    </a:lnTo>
                    <a:lnTo>
                      <a:pt x="2024" y="0"/>
                    </a:lnTo>
                    <a:lnTo>
                      <a:pt x="2057" y="0"/>
                    </a:lnTo>
                    <a:lnTo>
                      <a:pt x="2090" y="0"/>
                    </a:lnTo>
                    <a:lnTo>
                      <a:pt x="2123" y="0"/>
                    </a:lnTo>
                    <a:lnTo>
                      <a:pt x="2155" y="0"/>
                    </a:lnTo>
                    <a:lnTo>
                      <a:pt x="2188" y="0"/>
                    </a:lnTo>
                    <a:lnTo>
                      <a:pt x="2220" y="0"/>
                    </a:lnTo>
                    <a:lnTo>
                      <a:pt x="2253" y="0"/>
                    </a:lnTo>
                    <a:lnTo>
                      <a:pt x="2491" y="621"/>
                    </a:lnTo>
                    <a:lnTo>
                      <a:pt x="2248" y="621"/>
                    </a:lnTo>
                    <a:lnTo>
                      <a:pt x="2123" y="25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latin typeface="Myriad Pro"/>
                </a:endParaRPr>
              </a:p>
            </p:txBody>
          </p:sp>
        </p:grpSp>
      </p:grpSp>
    </p:spTree>
    <p:extLst>
      <p:ext uri="{BB962C8B-B14F-4D97-AF65-F5344CB8AC3E}">
        <p14:creationId xmlns:p14="http://schemas.microsoft.com/office/powerpoint/2010/main" val="263355347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4_Title slide with Visual">
    <p:spTree>
      <p:nvGrpSpPr>
        <p:cNvPr id="1" name=""/>
        <p:cNvGrpSpPr/>
        <p:nvPr/>
      </p:nvGrpSpPr>
      <p:grpSpPr>
        <a:xfrm>
          <a:off x="0" y="0"/>
          <a:ext cx="0" cy="0"/>
          <a:chOff x="0" y="0"/>
          <a:chExt cx="0" cy="0"/>
        </a:xfrm>
      </p:grpSpPr>
      <p:pic>
        <p:nvPicPr>
          <p:cNvPr id="5122" name="Picture 2" descr="R:\Template\Final Image 240614_9-16_Lowres\16-9 B\Picture1.JPG"/>
          <p:cNvPicPr>
            <a:picLocks noChangeAspect="1" noChangeArrowheads="1"/>
          </p:cNvPicPr>
          <p:nvPr/>
        </p:nvPicPr>
        <p:blipFill rotWithShape="1">
          <a:blip r:embed="rId2">
            <a:extLst>
              <a:ext uri="{28A0092B-C50C-407E-A947-70E740481C1C}">
                <a14:useLocalDpi xmlns:a14="http://schemas.microsoft.com/office/drawing/2010/main" val="0"/>
              </a:ext>
            </a:extLst>
          </a:blip>
          <a:srcRect t="15625"/>
          <a:stretch/>
        </p:blipFill>
        <p:spPr bwMode="auto">
          <a:xfrm>
            <a:off x="0" y="4"/>
            <a:ext cx="9144000" cy="5143497"/>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p:cNvSpPr/>
          <p:nvPr/>
        </p:nvSpPr>
        <p:spPr>
          <a:xfrm flipH="1">
            <a:off x="1066801" y="3486150"/>
            <a:ext cx="8077199" cy="1657350"/>
          </a:xfrm>
          <a:prstGeom prst="rect">
            <a:avLst/>
          </a:prstGeom>
          <a:solidFill>
            <a:schemeClr val="tx1">
              <a:alpha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endParaRPr lang="en-US" sz="1800" dirty="0">
              <a:latin typeface="Calibri" panose="020F0502020204030204" pitchFamily="34" charset="0"/>
            </a:endParaRPr>
          </a:p>
        </p:txBody>
      </p:sp>
      <p:sp>
        <p:nvSpPr>
          <p:cNvPr id="2" name="Title 1"/>
          <p:cNvSpPr>
            <a:spLocks noGrp="1"/>
          </p:cNvSpPr>
          <p:nvPr>
            <p:ph type="title" hasCustomPrompt="1"/>
          </p:nvPr>
        </p:nvSpPr>
        <p:spPr>
          <a:xfrm>
            <a:off x="1371600" y="4090751"/>
            <a:ext cx="5952744" cy="342900"/>
          </a:xfrm>
        </p:spPr>
        <p:txBody>
          <a:bodyPr anchor="t">
            <a:noAutofit/>
          </a:bodyPr>
          <a:lstStyle>
            <a:lvl1pPr algn="l">
              <a:defRPr sz="1800" b="0" cap="none">
                <a:solidFill>
                  <a:schemeClr val="bg1"/>
                </a:solidFill>
                <a:latin typeface="+mj-lt"/>
              </a:defRPr>
            </a:lvl1pPr>
          </a:lstStyle>
          <a:p>
            <a:r>
              <a:rPr lang="en-US" dirty="0" smtClean="0"/>
              <a:t>Click to add subtitle </a:t>
            </a:r>
            <a:endParaRPr lang="en-US" dirty="0"/>
          </a:p>
        </p:txBody>
      </p:sp>
      <p:sp>
        <p:nvSpPr>
          <p:cNvPr id="3" name="Text Placeholder 2"/>
          <p:cNvSpPr>
            <a:spLocks noGrp="1"/>
          </p:cNvSpPr>
          <p:nvPr>
            <p:ph type="body" idx="1" hasCustomPrompt="1"/>
          </p:nvPr>
        </p:nvSpPr>
        <p:spPr>
          <a:xfrm>
            <a:off x="1371600" y="3655314"/>
            <a:ext cx="6172200" cy="397764"/>
          </a:xfrm>
        </p:spPr>
        <p:txBody>
          <a:bodyPr anchor="b">
            <a:noAutofit/>
          </a:bodyPr>
          <a:lstStyle>
            <a:lvl1pPr marL="0" indent="0" algn="l">
              <a:buNone/>
              <a:defRPr sz="2300" b="0">
                <a:solidFill>
                  <a:schemeClr val="bg1"/>
                </a:solidFill>
                <a:latin typeface="+mj-lt"/>
              </a:defRPr>
            </a:lvl1pPr>
            <a:lvl2pPr marL="342900" indent="0">
              <a:buNone/>
              <a:defRPr sz="1400">
                <a:solidFill>
                  <a:schemeClr val="tx1">
                    <a:tint val="75000"/>
                  </a:schemeClr>
                </a:solidFill>
              </a:defRPr>
            </a:lvl2pPr>
            <a:lvl3pPr marL="685800" indent="0">
              <a:buNone/>
              <a:defRPr sz="1200">
                <a:solidFill>
                  <a:schemeClr val="tx1">
                    <a:tint val="75000"/>
                  </a:schemeClr>
                </a:solidFill>
              </a:defRPr>
            </a:lvl3pPr>
            <a:lvl4pPr marL="1028700" indent="0">
              <a:buNone/>
              <a:defRPr sz="1100">
                <a:solidFill>
                  <a:schemeClr val="tx1">
                    <a:tint val="75000"/>
                  </a:schemeClr>
                </a:solidFill>
              </a:defRPr>
            </a:lvl4pPr>
            <a:lvl5pPr marL="1371600" indent="0">
              <a:buNone/>
              <a:defRPr sz="1100">
                <a:solidFill>
                  <a:schemeClr val="tx1">
                    <a:tint val="75000"/>
                  </a:schemeClr>
                </a:solidFill>
              </a:defRPr>
            </a:lvl5pPr>
            <a:lvl6pPr marL="1714500" indent="0">
              <a:buNone/>
              <a:defRPr sz="1100">
                <a:solidFill>
                  <a:schemeClr val="tx1">
                    <a:tint val="75000"/>
                  </a:schemeClr>
                </a:solidFill>
              </a:defRPr>
            </a:lvl6pPr>
            <a:lvl7pPr marL="2057400" indent="0">
              <a:buNone/>
              <a:defRPr sz="1100">
                <a:solidFill>
                  <a:schemeClr val="tx1">
                    <a:tint val="75000"/>
                  </a:schemeClr>
                </a:solidFill>
              </a:defRPr>
            </a:lvl7pPr>
            <a:lvl8pPr marL="2400300" indent="0">
              <a:buNone/>
              <a:defRPr sz="1100">
                <a:solidFill>
                  <a:schemeClr val="tx1">
                    <a:tint val="75000"/>
                  </a:schemeClr>
                </a:solidFill>
              </a:defRPr>
            </a:lvl8pPr>
            <a:lvl9pPr marL="2743200" indent="0">
              <a:buNone/>
              <a:defRPr sz="1100">
                <a:solidFill>
                  <a:schemeClr val="tx1">
                    <a:tint val="75000"/>
                  </a:schemeClr>
                </a:solidFill>
              </a:defRPr>
            </a:lvl9pPr>
          </a:lstStyle>
          <a:p>
            <a:pPr lvl="0"/>
            <a:r>
              <a:rPr lang="en-US" dirty="0" smtClean="0"/>
              <a:t>Click to add title</a:t>
            </a:r>
          </a:p>
        </p:txBody>
      </p:sp>
      <p:sp>
        <p:nvSpPr>
          <p:cNvPr id="19" name="Text Placeholder 6"/>
          <p:cNvSpPr>
            <a:spLocks noGrp="1"/>
          </p:cNvSpPr>
          <p:nvPr>
            <p:ph type="body" sz="quarter" idx="10" hasCustomPrompt="1"/>
          </p:nvPr>
        </p:nvSpPr>
        <p:spPr>
          <a:xfrm>
            <a:off x="1383144" y="4790551"/>
            <a:ext cx="1778000" cy="283964"/>
          </a:xfrm>
        </p:spPr>
        <p:txBody>
          <a:bodyPr>
            <a:noAutofit/>
          </a:bodyPr>
          <a:lstStyle>
            <a:lvl1pPr marL="0" indent="0">
              <a:buNone/>
              <a:defRPr sz="1400">
                <a:solidFill>
                  <a:schemeClr val="bg1"/>
                </a:solidFill>
                <a:latin typeface="+mj-lt"/>
              </a:defRPr>
            </a:lvl1pPr>
            <a:lvl2pPr marL="342900" indent="0">
              <a:buNone/>
              <a:defRPr/>
            </a:lvl2pPr>
            <a:lvl3pPr marL="685800" indent="0">
              <a:buNone/>
              <a:defRPr/>
            </a:lvl3pPr>
            <a:lvl4pPr marL="1028700" indent="0">
              <a:buNone/>
              <a:defRPr/>
            </a:lvl4pPr>
            <a:lvl5pPr marL="1371600" indent="0">
              <a:buNone/>
              <a:defRPr/>
            </a:lvl5pPr>
          </a:lstStyle>
          <a:p>
            <a:pPr lvl="0"/>
            <a:r>
              <a:rPr lang="en-US" dirty="0" smtClean="0"/>
              <a:t>Insert Date</a:t>
            </a:r>
            <a:endParaRPr lang="en-US" dirty="0"/>
          </a:p>
        </p:txBody>
      </p:sp>
      <p:pic>
        <p:nvPicPr>
          <p:cNvPr id="29" name="Picture 28"/>
          <p:cNvPicPr>
            <a:picLocks noChangeAspect="1"/>
          </p:cNvPicPr>
          <p:nvPr/>
        </p:nvPicPr>
        <p:blipFill rotWithShape="1">
          <a:blip r:embed="rId3" cstate="print">
            <a:extLst>
              <a:ext uri="{28A0092B-C50C-407E-A947-70E740481C1C}">
                <a14:useLocalDpi xmlns:a14="http://schemas.microsoft.com/office/drawing/2010/main" val="0"/>
              </a:ext>
            </a:extLst>
          </a:blip>
          <a:srcRect b="49999"/>
          <a:stretch/>
        </p:blipFill>
        <p:spPr>
          <a:xfrm flipH="1">
            <a:off x="7303124" y="4721561"/>
            <a:ext cx="1840877" cy="421941"/>
          </a:xfrm>
          <a:prstGeom prst="rect">
            <a:avLst/>
          </a:prstGeom>
        </p:spPr>
      </p:pic>
      <p:sp>
        <p:nvSpPr>
          <p:cNvPr id="20" name="Text Placeholder 10"/>
          <p:cNvSpPr>
            <a:spLocks noGrp="1"/>
          </p:cNvSpPr>
          <p:nvPr>
            <p:ph type="body" sz="quarter" idx="13" hasCustomPrompt="1"/>
          </p:nvPr>
        </p:nvSpPr>
        <p:spPr>
          <a:xfrm>
            <a:off x="3561395" y="4844181"/>
            <a:ext cx="2430780" cy="213496"/>
          </a:xfrm>
        </p:spPr>
        <p:txBody>
          <a:bodyPr wrap="none" anchor="ctr">
            <a:normAutofit/>
          </a:bodyPr>
          <a:lstStyle>
            <a:lvl1pPr marL="0" indent="0" algn="r">
              <a:buFont typeface="+mj-lt"/>
              <a:buNone/>
              <a:defRPr sz="850" b="0" baseline="0">
                <a:solidFill>
                  <a:schemeClr val="bg1"/>
                </a:solidFill>
                <a:latin typeface="+mj-lt"/>
              </a:defRPr>
            </a:lvl1pPr>
          </a:lstStyle>
          <a:p>
            <a:pPr lvl="0"/>
            <a:r>
              <a:rPr lang="en-US" dirty="0" smtClean="0"/>
              <a:t>Click to add Information Classification</a:t>
            </a:r>
            <a:endParaRPr lang="en-US" dirty="0"/>
          </a:p>
        </p:txBody>
      </p:sp>
      <p:sp>
        <p:nvSpPr>
          <p:cNvPr id="17" name="Rectangle 16"/>
          <p:cNvSpPr/>
          <p:nvPr/>
        </p:nvSpPr>
        <p:spPr>
          <a:xfrm>
            <a:off x="0" y="3"/>
            <a:ext cx="9144000" cy="569718"/>
          </a:xfrm>
          <a:prstGeom prst="rect">
            <a:avLst/>
          </a:prstGeom>
          <a:gradFill flip="none" rotWithShape="1">
            <a:gsLst>
              <a:gs pos="10000">
                <a:srgbClr val="0067AC"/>
              </a:gs>
              <a:gs pos="100000">
                <a:srgbClr val="56BBED"/>
              </a:gs>
            </a:gsLst>
            <a:lin ang="9120000" scaled="0"/>
            <a:tileRect/>
          </a:gradFill>
          <a:ln w="9525" cap="flat" cmpd="sng" algn="ctr">
            <a:noFill/>
            <a:prstDash val="solid"/>
          </a:ln>
          <a:effectLst/>
        </p:spPr>
        <p:txBody>
          <a:bodyPr lIns="68580" tIns="34290" rIns="68580" bIns="3429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 lastClr="FFFFFF"/>
              </a:solidFill>
              <a:effectLst/>
              <a:uLnTx/>
              <a:uFillTx/>
              <a:latin typeface="+mj-lt"/>
              <a:ea typeface="+mn-ea"/>
              <a:cs typeface="+mn-cs"/>
            </a:endParaRPr>
          </a:p>
        </p:txBody>
      </p:sp>
      <p:sp>
        <p:nvSpPr>
          <p:cNvPr id="24" name="TextBox 23"/>
          <p:cNvSpPr txBox="1"/>
          <p:nvPr/>
        </p:nvSpPr>
        <p:spPr>
          <a:xfrm>
            <a:off x="5867712" y="4855876"/>
            <a:ext cx="1904688" cy="184666"/>
          </a:xfrm>
          <a:prstGeom prst="rect">
            <a:avLst/>
          </a:prstGeom>
          <a:noFill/>
        </p:spPr>
        <p:txBody>
          <a:bodyPr wrap="none" rtlCol="0">
            <a:spAutoFit/>
          </a:bodyPr>
          <a:lstStyle/>
          <a:p>
            <a:pPr algn="r"/>
            <a:r>
              <a:rPr lang="en-US" sz="600" dirty="0" smtClean="0">
                <a:solidFill>
                  <a:prstClr val="white"/>
                </a:solidFill>
                <a:latin typeface="+mj-lt"/>
              </a:rPr>
              <a:t>|   Copyright </a:t>
            </a:r>
            <a:r>
              <a:rPr lang="en-US" sz="600" dirty="0">
                <a:solidFill>
                  <a:prstClr val="white"/>
                </a:solidFill>
                <a:latin typeface="+mj-lt"/>
              </a:rPr>
              <a:t>© </a:t>
            </a:r>
            <a:r>
              <a:rPr lang="en-US" sz="600" dirty="0" smtClean="0">
                <a:solidFill>
                  <a:prstClr val="white"/>
                </a:solidFill>
                <a:latin typeface="+mj-lt"/>
              </a:rPr>
              <a:t>2019 Tata Consultancy Services Limited</a:t>
            </a:r>
            <a:endParaRPr lang="en-US" sz="600" dirty="0">
              <a:solidFill>
                <a:prstClr val="white"/>
              </a:solidFill>
              <a:latin typeface="+mj-lt"/>
            </a:endParaRPr>
          </a:p>
        </p:txBody>
      </p:sp>
      <p:grpSp>
        <p:nvGrpSpPr>
          <p:cNvPr id="23" name="Group 22"/>
          <p:cNvGrpSpPr/>
          <p:nvPr/>
        </p:nvGrpSpPr>
        <p:grpSpPr>
          <a:xfrm>
            <a:off x="283754" y="192882"/>
            <a:ext cx="8632822" cy="318254"/>
            <a:chOff x="283754" y="192882"/>
            <a:chExt cx="8632822" cy="318254"/>
          </a:xfrm>
        </p:grpSpPr>
        <p:sp>
          <p:nvSpPr>
            <p:cNvPr id="30" name="Freeform 9"/>
            <p:cNvSpPr>
              <a:spLocks noEditPoints="1"/>
            </p:cNvSpPr>
            <p:nvPr/>
          </p:nvSpPr>
          <p:spPr bwMode="auto">
            <a:xfrm>
              <a:off x="8552482" y="192882"/>
              <a:ext cx="364094" cy="318254"/>
            </a:xfrm>
            <a:custGeom>
              <a:avLst/>
              <a:gdLst/>
              <a:ahLst/>
              <a:cxnLst>
                <a:cxn ang="0">
                  <a:pos x="491" y="5"/>
                </a:cxn>
                <a:cxn ang="0">
                  <a:pos x="581" y="30"/>
                </a:cxn>
                <a:cxn ang="0">
                  <a:pos x="653" y="71"/>
                </a:cxn>
                <a:cxn ang="0">
                  <a:pos x="705" y="124"/>
                </a:cxn>
                <a:cxn ang="0">
                  <a:pos x="602" y="117"/>
                </a:cxn>
                <a:cxn ang="0">
                  <a:pos x="478" y="104"/>
                </a:cxn>
                <a:cxn ang="0">
                  <a:pos x="444" y="106"/>
                </a:cxn>
                <a:cxn ang="0">
                  <a:pos x="432" y="119"/>
                </a:cxn>
                <a:cxn ang="0">
                  <a:pos x="403" y="415"/>
                </a:cxn>
                <a:cxn ang="0">
                  <a:pos x="402" y="115"/>
                </a:cxn>
                <a:cxn ang="0">
                  <a:pos x="388" y="105"/>
                </a:cxn>
                <a:cxn ang="0">
                  <a:pos x="331" y="106"/>
                </a:cxn>
                <a:cxn ang="0">
                  <a:pos x="195" y="124"/>
                </a:cxn>
                <a:cxn ang="0">
                  <a:pos x="140" y="110"/>
                </a:cxn>
                <a:cxn ang="0">
                  <a:pos x="197" y="59"/>
                </a:cxn>
                <a:cxn ang="0">
                  <a:pos x="274" y="22"/>
                </a:cxn>
                <a:cxn ang="0">
                  <a:pos x="367" y="2"/>
                </a:cxn>
                <a:cxn ang="0">
                  <a:pos x="201" y="519"/>
                </a:cxn>
                <a:cxn ang="0">
                  <a:pos x="100" y="519"/>
                </a:cxn>
                <a:cxn ang="0">
                  <a:pos x="0" y="519"/>
                </a:cxn>
                <a:cxn ang="0">
                  <a:pos x="141" y="727"/>
                </a:cxn>
                <a:cxn ang="0">
                  <a:pos x="261" y="727"/>
                </a:cxn>
                <a:cxn ang="0">
                  <a:pos x="303" y="519"/>
                </a:cxn>
                <a:cxn ang="0">
                  <a:pos x="346" y="727"/>
                </a:cxn>
                <a:cxn ang="0">
                  <a:pos x="583" y="519"/>
                </a:cxn>
                <a:cxn ang="0">
                  <a:pos x="483" y="519"/>
                </a:cxn>
                <a:cxn ang="0">
                  <a:pos x="407" y="579"/>
                </a:cxn>
                <a:cxn ang="0">
                  <a:pos x="548" y="579"/>
                </a:cxn>
                <a:cxn ang="0">
                  <a:pos x="587" y="727"/>
                </a:cxn>
                <a:cxn ang="0">
                  <a:pos x="733" y="519"/>
                </a:cxn>
                <a:cxn ang="0">
                  <a:pos x="712" y="602"/>
                </a:cxn>
                <a:cxn ang="0">
                  <a:pos x="731" y="198"/>
                </a:cxn>
                <a:cxn ang="0">
                  <a:pos x="722" y="257"/>
                </a:cxn>
                <a:cxn ang="0">
                  <a:pos x="685" y="316"/>
                </a:cxn>
                <a:cxn ang="0">
                  <a:pos x="622" y="365"/>
                </a:cxn>
                <a:cxn ang="0">
                  <a:pos x="541" y="398"/>
                </a:cxn>
                <a:cxn ang="0">
                  <a:pos x="474" y="183"/>
                </a:cxn>
                <a:cxn ang="0">
                  <a:pos x="477" y="158"/>
                </a:cxn>
                <a:cxn ang="0">
                  <a:pos x="489" y="146"/>
                </a:cxn>
                <a:cxn ang="0">
                  <a:pos x="556" y="148"/>
                </a:cxn>
                <a:cxn ang="0">
                  <a:pos x="669" y="163"/>
                </a:cxn>
                <a:cxn ang="0">
                  <a:pos x="295" y="399"/>
                </a:cxn>
                <a:cxn ang="0">
                  <a:pos x="213" y="365"/>
                </a:cxn>
                <a:cxn ang="0">
                  <a:pos x="150" y="316"/>
                </a:cxn>
                <a:cxn ang="0">
                  <a:pos x="112" y="257"/>
                </a:cxn>
                <a:cxn ang="0">
                  <a:pos x="103" y="198"/>
                </a:cxn>
                <a:cxn ang="0">
                  <a:pos x="136" y="168"/>
                </a:cxn>
                <a:cxn ang="0">
                  <a:pos x="250" y="151"/>
                </a:cxn>
                <a:cxn ang="0">
                  <a:pos x="342" y="144"/>
                </a:cxn>
                <a:cxn ang="0">
                  <a:pos x="357" y="153"/>
                </a:cxn>
                <a:cxn ang="0">
                  <a:pos x="362" y="175"/>
                </a:cxn>
                <a:cxn ang="0">
                  <a:pos x="317" y="405"/>
                </a:cxn>
              </a:cxnLst>
              <a:rect l="0" t="0" r="r" b="b"/>
              <a:pathLst>
                <a:path w="835" h="727">
                  <a:moveTo>
                    <a:pt x="417" y="0"/>
                  </a:moveTo>
                  <a:lnTo>
                    <a:pt x="443" y="0"/>
                  </a:lnTo>
                  <a:lnTo>
                    <a:pt x="467" y="2"/>
                  </a:lnTo>
                  <a:lnTo>
                    <a:pt x="491" y="5"/>
                  </a:lnTo>
                  <a:lnTo>
                    <a:pt x="515" y="9"/>
                  </a:lnTo>
                  <a:lnTo>
                    <a:pt x="538" y="16"/>
                  </a:lnTo>
                  <a:lnTo>
                    <a:pt x="559" y="22"/>
                  </a:lnTo>
                  <a:lnTo>
                    <a:pt x="581" y="30"/>
                  </a:lnTo>
                  <a:lnTo>
                    <a:pt x="600" y="38"/>
                  </a:lnTo>
                  <a:lnTo>
                    <a:pt x="620" y="48"/>
                  </a:lnTo>
                  <a:lnTo>
                    <a:pt x="637" y="59"/>
                  </a:lnTo>
                  <a:lnTo>
                    <a:pt x="653" y="71"/>
                  </a:lnTo>
                  <a:lnTo>
                    <a:pt x="668" y="83"/>
                  </a:lnTo>
                  <a:lnTo>
                    <a:pt x="682" y="96"/>
                  </a:lnTo>
                  <a:lnTo>
                    <a:pt x="694" y="110"/>
                  </a:lnTo>
                  <a:lnTo>
                    <a:pt x="705" y="124"/>
                  </a:lnTo>
                  <a:lnTo>
                    <a:pt x="714" y="139"/>
                  </a:lnTo>
                  <a:lnTo>
                    <a:pt x="676" y="131"/>
                  </a:lnTo>
                  <a:lnTo>
                    <a:pt x="639" y="124"/>
                  </a:lnTo>
                  <a:lnTo>
                    <a:pt x="602" y="117"/>
                  </a:lnTo>
                  <a:lnTo>
                    <a:pt x="567" y="113"/>
                  </a:lnTo>
                  <a:lnTo>
                    <a:pt x="534" y="109"/>
                  </a:lnTo>
                  <a:lnTo>
                    <a:pt x="504" y="106"/>
                  </a:lnTo>
                  <a:lnTo>
                    <a:pt x="478" y="104"/>
                  </a:lnTo>
                  <a:lnTo>
                    <a:pt x="458" y="104"/>
                  </a:lnTo>
                  <a:lnTo>
                    <a:pt x="453" y="104"/>
                  </a:lnTo>
                  <a:lnTo>
                    <a:pt x="448" y="105"/>
                  </a:lnTo>
                  <a:lnTo>
                    <a:pt x="444" y="106"/>
                  </a:lnTo>
                  <a:lnTo>
                    <a:pt x="440" y="109"/>
                  </a:lnTo>
                  <a:lnTo>
                    <a:pt x="436" y="112"/>
                  </a:lnTo>
                  <a:lnTo>
                    <a:pt x="434" y="115"/>
                  </a:lnTo>
                  <a:lnTo>
                    <a:pt x="432" y="119"/>
                  </a:lnTo>
                  <a:lnTo>
                    <a:pt x="432" y="124"/>
                  </a:lnTo>
                  <a:lnTo>
                    <a:pt x="432" y="133"/>
                  </a:lnTo>
                  <a:lnTo>
                    <a:pt x="432" y="415"/>
                  </a:lnTo>
                  <a:lnTo>
                    <a:pt x="403" y="415"/>
                  </a:lnTo>
                  <a:lnTo>
                    <a:pt x="404" y="133"/>
                  </a:lnTo>
                  <a:lnTo>
                    <a:pt x="404" y="124"/>
                  </a:lnTo>
                  <a:lnTo>
                    <a:pt x="403" y="119"/>
                  </a:lnTo>
                  <a:lnTo>
                    <a:pt x="402" y="115"/>
                  </a:lnTo>
                  <a:lnTo>
                    <a:pt x="398" y="112"/>
                  </a:lnTo>
                  <a:lnTo>
                    <a:pt x="395" y="109"/>
                  </a:lnTo>
                  <a:lnTo>
                    <a:pt x="392" y="106"/>
                  </a:lnTo>
                  <a:lnTo>
                    <a:pt x="388" y="105"/>
                  </a:lnTo>
                  <a:lnTo>
                    <a:pt x="382" y="104"/>
                  </a:lnTo>
                  <a:lnTo>
                    <a:pt x="378" y="104"/>
                  </a:lnTo>
                  <a:lnTo>
                    <a:pt x="356" y="104"/>
                  </a:lnTo>
                  <a:lnTo>
                    <a:pt x="331" y="106"/>
                  </a:lnTo>
                  <a:lnTo>
                    <a:pt x="301" y="109"/>
                  </a:lnTo>
                  <a:lnTo>
                    <a:pt x="268" y="113"/>
                  </a:lnTo>
                  <a:lnTo>
                    <a:pt x="232" y="118"/>
                  </a:lnTo>
                  <a:lnTo>
                    <a:pt x="195" y="124"/>
                  </a:lnTo>
                  <a:lnTo>
                    <a:pt x="157" y="131"/>
                  </a:lnTo>
                  <a:lnTo>
                    <a:pt x="121" y="139"/>
                  </a:lnTo>
                  <a:lnTo>
                    <a:pt x="129" y="125"/>
                  </a:lnTo>
                  <a:lnTo>
                    <a:pt x="140" y="110"/>
                  </a:lnTo>
                  <a:lnTo>
                    <a:pt x="152" y="96"/>
                  </a:lnTo>
                  <a:lnTo>
                    <a:pt x="166" y="83"/>
                  </a:lnTo>
                  <a:lnTo>
                    <a:pt x="180" y="71"/>
                  </a:lnTo>
                  <a:lnTo>
                    <a:pt x="197" y="59"/>
                  </a:lnTo>
                  <a:lnTo>
                    <a:pt x="215" y="48"/>
                  </a:lnTo>
                  <a:lnTo>
                    <a:pt x="233" y="38"/>
                  </a:lnTo>
                  <a:lnTo>
                    <a:pt x="254" y="30"/>
                  </a:lnTo>
                  <a:lnTo>
                    <a:pt x="274" y="22"/>
                  </a:lnTo>
                  <a:lnTo>
                    <a:pt x="296" y="16"/>
                  </a:lnTo>
                  <a:lnTo>
                    <a:pt x="319" y="9"/>
                  </a:lnTo>
                  <a:lnTo>
                    <a:pt x="342" y="5"/>
                  </a:lnTo>
                  <a:lnTo>
                    <a:pt x="367" y="2"/>
                  </a:lnTo>
                  <a:lnTo>
                    <a:pt x="392" y="0"/>
                  </a:lnTo>
                  <a:lnTo>
                    <a:pt x="417" y="0"/>
                  </a:lnTo>
                  <a:close/>
                  <a:moveTo>
                    <a:pt x="201" y="579"/>
                  </a:moveTo>
                  <a:lnTo>
                    <a:pt x="201" y="519"/>
                  </a:lnTo>
                  <a:lnTo>
                    <a:pt x="175" y="519"/>
                  </a:lnTo>
                  <a:lnTo>
                    <a:pt x="150" y="519"/>
                  </a:lnTo>
                  <a:lnTo>
                    <a:pt x="125" y="519"/>
                  </a:lnTo>
                  <a:lnTo>
                    <a:pt x="100" y="519"/>
                  </a:lnTo>
                  <a:lnTo>
                    <a:pt x="75" y="519"/>
                  </a:lnTo>
                  <a:lnTo>
                    <a:pt x="49" y="519"/>
                  </a:lnTo>
                  <a:lnTo>
                    <a:pt x="25" y="519"/>
                  </a:lnTo>
                  <a:lnTo>
                    <a:pt x="0" y="519"/>
                  </a:lnTo>
                  <a:lnTo>
                    <a:pt x="0" y="579"/>
                  </a:lnTo>
                  <a:lnTo>
                    <a:pt x="58" y="579"/>
                  </a:lnTo>
                  <a:lnTo>
                    <a:pt x="58" y="727"/>
                  </a:lnTo>
                  <a:lnTo>
                    <a:pt x="141" y="727"/>
                  </a:lnTo>
                  <a:lnTo>
                    <a:pt x="141" y="579"/>
                  </a:lnTo>
                  <a:lnTo>
                    <a:pt x="201" y="579"/>
                  </a:lnTo>
                  <a:close/>
                  <a:moveTo>
                    <a:pt x="303" y="602"/>
                  </a:moveTo>
                  <a:lnTo>
                    <a:pt x="261" y="727"/>
                  </a:lnTo>
                  <a:lnTo>
                    <a:pt x="180" y="727"/>
                  </a:lnTo>
                  <a:lnTo>
                    <a:pt x="260" y="519"/>
                  </a:lnTo>
                  <a:lnTo>
                    <a:pt x="282" y="519"/>
                  </a:lnTo>
                  <a:lnTo>
                    <a:pt x="303" y="519"/>
                  </a:lnTo>
                  <a:lnTo>
                    <a:pt x="326" y="519"/>
                  </a:lnTo>
                  <a:lnTo>
                    <a:pt x="348" y="519"/>
                  </a:lnTo>
                  <a:lnTo>
                    <a:pt x="427" y="727"/>
                  </a:lnTo>
                  <a:lnTo>
                    <a:pt x="346" y="727"/>
                  </a:lnTo>
                  <a:lnTo>
                    <a:pt x="303" y="602"/>
                  </a:lnTo>
                  <a:close/>
                  <a:moveTo>
                    <a:pt x="608" y="579"/>
                  </a:moveTo>
                  <a:lnTo>
                    <a:pt x="608" y="519"/>
                  </a:lnTo>
                  <a:lnTo>
                    <a:pt x="583" y="519"/>
                  </a:lnTo>
                  <a:lnTo>
                    <a:pt x="557" y="519"/>
                  </a:lnTo>
                  <a:lnTo>
                    <a:pt x="532" y="519"/>
                  </a:lnTo>
                  <a:lnTo>
                    <a:pt x="507" y="519"/>
                  </a:lnTo>
                  <a:lnTo>
                    <a:pt x="483" y="519"/>
                  </a:lnTo>
                  <a:lnTo>
                    <a:pt x="458" y="519"/>
                  </a:lnTo>
                  <a:lnTo>
                    <a:pt x="432" y="519"/>
                  </a:lnTo>
                  <a:lnTo>
                    <a:pt x="407" y="519"/>
                  </a:lnTo>
                  <a:lnTo>
                    <a:pt x="407" y="579"/>
                  </a:lnTo>
                  <a:lnTo>
                    <a:pt x="466" y="579"/>
                  </a:lnTo>
                  <a:lnTo>
                    <a:pt x="466" y="727"/>
                  </a:lnTo>
                  <a:lnTo>
                    <a:pt x="548" y="727"/>
                  </a:lnTo>
                  <a:lnTo>
                    <a:pt x="548" y="579"/>
                  </a:lnTo>
                  <a:lnTo>
                    <a:pt x="608" y="579"/>
                  </a:lnTo>
                  <a:close/>
                  <a:moveTo>
                    <a:pt x="712" y="602"/>
                  </a:moveTo>
                  <a:lnTo>
                    <a:pt x="669" y="727"/>
                  </a:lnTo>
                  <a:lnTo>
                    <a:pt x="587" y="727"/>
                  </a:lnTo>
                  <a:lnTo>
                    <a:pt x="667" y="519"/>
                  </a:lnTo>
                  <a:lnTo>
                    <a:pt x="689" y="519"/>
                  </a:lnTo>
                  <a:lnTo>
                    <a:pt x="712" y="519"/>
                  </a:lnTo>
                  <a:lnTo>
                    <a:pt x="733" y="519"/>
                  </a:lnTo>
                  <a:lnTo>
                    <a:pt x="755" y="519"/>
                  </a:lnTo>
                  <a:lnTo>
                    <a:pt x="835" y="727"/>
                  </a:lnTo>
                  <a:lnTo>
                    <a:pt x="754" y="727"/>
                  </a:lnTo>
                  <a:lnTo>
                    <a:pt x="712" y="602"/>
                  </a:lnTo>
                  <a:close/>
                  <a:moveTo>
                    <a:pt x="727" y="172"/>
                  </a:moveTo>
                  <a:lnTo>
                    <a:pt x="729" y="181"/>
                  </a:lnTo>
                  <a:lnTo>
                    <a:pt x="730" y="190"/>
                  </a:lnTo>
                  <a:lnTo>
                    <a:pt x="731" y="198"/>
                  </a:lnTo>
                  <a:lnTo>
                    <a:pt x="731" y="207"/>
                  </a:lnTo>
                  <a:lnTo>
                    <a:pt x="730" y="224"/>
                  </a:lnTo>
                  <a:lnTo>
                    <a:pt x="727" y="240"/>
                  </a:lnTo>
                  <a:lnTo>
                    <a:pt x="722" y="257"/>
                  </a:lnTo>
                  <a:lnTo>
                    <a:pt x="715" y="273"/>
                  </a:lnTo>
                  <a:lnTo>
                    <a:pt x="706" y="288"/>
                  </a:lnTo>
                  <a:lnTo>
                    <a:pt x="696" y="302"/>
                  </a:lnTo>
                  <a:lnTo>
                    <a:pt x="685" y="316"/>
                  </a:lnTo>
                  <a:lnTo>
                    <a:pt x="670" y="329"/>
                  </a:lnTo>
                  <a:lnTo>
                    <a:pt x="656" y="342"/>
                  </a:lnTo>
                  <a:lnTo>
                    <a:pt x="640" y="354"/>
                  </a:lnTo>
                  <a:lnTo>
                    <a:pt x="622" y="365"/>
                  </a:lnTo>
                  <a:lnTo>
                    <a:pt x="604" y="374"/>
                  </a:lnTo>
                  <a:lnTo>
                    <a:pt x="584" y="383"/>
                  </a:lnTo>
                  <a:lnTo>
                    <a:pt x="562" y="392"/>
                  </a:lnTo>
                  <a:lnTo>
                    <a:pt x="541" y="398"/>
                  </a:lnTo>
                  <a:lnTo>
                    <a:pt x="518" y="405"/>
                  </a:lnTo>
                  <a:lnTo>
                    <a:pt x="476" y="202"/>
                  </a:lnTo>
                  <a:lnTo>
                    <a:pt x="475" y="193"/>
                  </a:lnTo>
                  <a:lnTo>
                    <a:pt x="474" y="183"/>
                  </a:lnTo>
                  <a:lnTo>
                    <a:pt x="474" y="175"/>
                  </a:lnTo>
                  <a:lnTo>
                    <a:pt x="474" y="166"/>
                  </a:lnTo>
                  <a:lnTo>
                    <a:pt x="475" y="162"/>
                  </a:lnTo>
                  <a:lnTo>
                    <a:pt x="477" y="158"/>
                  </a:lnTo>
                  <a:lnTo>
                    <a:pt x="479" y="155"/>
                  </a:lnTo>
                  <a:lnTo>
                    <a:pt x="481" y="152"/>
                  </a:lnTo>
                  <a:lnTo>
                    <a:pt x="485" y="149"/>
                  </a:lnTo>
                  <a:lnTo>
                    <a:pt x="489" y="146"/>
                  </a:lnTo>
                  <a:lnTo>
                    <a:pt x="493" y="145"/>
                  </a:lnTo>
                  <a:lnTo>
                    <a:pt x="499" y="144"/>
                  </a:lnTo>
                  <a:lnTo>
                    <a:pt x="528" y="145"/>
                  </a:lnTo>
                  <a:lnTo>
                    <a:pt x="556" y="148"/>
                  </a:lnTo>
                  <a:lnTo>
                    <a:pt x="584" y="151"/>
                  </a:lnTo>
                  <a:lnTo>
                    <a:pt x="613" y="154"/>
                  </a:lnTo>
                  <a:lnTo>
                    <a:pt x="641" y="158"/>
                  </a:lnTo>
                  <a:lnTo>
                    <a:pt x="669" y="163"/>
                  </a:lnTo>
                  <a:lnTo>
                    <a:pt x="699" y="167"/>
                  </a:lnTo>
                  <a:lnTo>
                    <a:pt x="727" y="172"/>
                  </a:lnTo>
                  <a:close/>
                  <a:moveTo>
                    <a:pt x="317" y="405"/>
                  </a:moveTo>
                  <a:lnTo>
                    <a:pt x="295" y="399"/>
                  </a:lnTo>
                  <a:lnTo>
                    <a:pt x="272" y="392"/>
                  </a:lnTo>
                  <a:lnTo>
                    <a:pt x="251" y="384"/>
                  </a:lnTo>
                  <a:lnTo>
                    <a:pt x="231" y="374"/>
                  </a:lnTo>
                  <a:lnTo>
                    <a:pt x="213" y="365"/>
                  </a:lnTo>
                  <a:lnTo>
                    <a:pt x="195" y="354"/>
                  </a:lnTo>
                  <a:lnTo>
                    <a:pt x="179" y="342"/>
                  </a:lnTo>
                  <a:lnTo>
                    <a:pt x="164" y="330"/>
                  </a:lnTo>
                  <a:lnTo>
                    <a:pt x="150" y="316"/>
                  </a:lnTo>
                  <a:lnTo>
                    <a:pt x="138" y="303"/>
                  </a:lnTo>
                  <a:lnTo>
                    <a:pt x="128" y="288"/>
                  </a:lnTo>
                  <a:lnTo>
                    <a:pt x="120" y="273"/>
                  </a:lnTo>
                  <a:lnTo>
                    <a:pt x="112" y="257"/>
                  </a:lnTo>
                  <a:lnTo>
                    <a:pt x="108" y="240"/>
                  </a:lnTo>
                  <a:lnTo>
                    <a:pt x="105" y="224"/>
                  </a:lnTo>
                  <a:lnTo>
                    <a:pt x="103" y="207"/>
                  </a:lnTo>
                  <a:lnTo>
                    <a:pt x="103" y="198"/>
                  </a:lnTo>
                  <a:lnTo>
                    <a:pt x="105" y="190"/>
                  </a:lnTo>
                  <a:lnTo>
                    <a:pt x="106" y="181"/>
                  </a:lnTo>
                  <a:lnTo>
                    <a:pt x="108" y="172"/>
                  </a:lnTo>
                  <a:lnTo>
                    <a:pt x="136" y="168"/>
                  </a:lnTo>
                  <a:lnTo>
                    <a:pt x="165" y="163"/>
                  </a:lnTo>
                  <a:lnTo>
                    <a:pt x="193" y="158"/>
                  </a:lnTo>
                  <a:lnTo>
                    <a:pt x="222" y="154"/>
                  </a:lnTo>
                  <a:lnTo>
                    <a:pt x="250" y="151"/>
                  </a:lnTo>
                  <a:lnTo>
                    <a:pt x="280" y="148"/>
                  </a:lnTo>
                  <a:lnTo>
                    <a:pt x="308" y="145"/>
                  </a:lnTo>
                  <a:lnTo>
                    <a:pt x="337" y="144"/>
                  </a:lnTo>
                  <a:lnTo>
                    <a:pt x="342" y="144"/>
                  </a:lnTo>
                  <a:lnTo>
                    <a:pt x="348" y="145"/>
                  </a:lnTo>
                  <a:lnTo>
                    <a:pt x="351" y="146"/>
                  </a:lnTo>
                  <a:lnTo>
                    <a:pt x="354" y="150"/>
                  </a:lnTo>
                  <a:lnTo>
                    <a:pt x="357" y="153"/>
                  </a:lnTo>
                  <a:lnTo>
                    <a:pt x="358" y="156"/>
                  </a:lnTo>
                  <a:lnTo>
                    <a:pt x="361" y="161"/>
                  </a:lnTo>
                  <a:lnTo>
                    <a:pt x="362" y="165"/>
                  </a:lnTo>
                  <a:lnTo>
                    <a:pt x="362" y="175"/>
                  </a:lnTo>
                  <a:lnTo>
                    <a:pt x="362" y="184"/>
                  </a:lnTo>
                  <a:lnTo>
                    <a:pt x="361" y="194"/>
                  </a:lnTo>
                  <a:lnTo>
                    <a:pt x="359" y="202"/>
                  </a:lnTo>
                  <a:lnTo>
                    <a:pt x="317" y="405"/>
                  </a:lnTo>
                  <a:close/>
                </a:path>
              </a:pathLst>
            </a:custGeom>
            <a:solidFill>
              <a:srgbClr val="FEFEFE"/>
            </a:solidFill>
            <a:ln w="9525">
              <a:noFill/>
              <a:round/>
              <a:headEnd/>
              <a:tailEnd/>
            </a:ln>
          </p:spPr>
          <p:txBody>
            <a:bodyPr vert="horz" wrap="square" lIns="68580" tIns="34290" rIns="68580" bIns="34290" numCol="1" anchor="t" anchorCtr="0" compatLnSpc="1">
              <a:prstTxWarp prst="textNoShape">
                <a:avLst/>
              </a:prstTxWarp>
            </a:bodyPr>
            <a:lstStyle/>
            <a:p>
              <a:endParaRPr lang="en-US" dirty="0">
                <a:latin typeface="Myriad Pro"/>
              </a:endParaRPr>
            </a:p>
          </p:txBody>
        </p:sp>
        <p:grpSp>
          <p:nvGrpSpPr>
            <p:cNvPr id="31" name="Group 30"/>
            <p:cNvGrpSpPr/>
            <p:nvPr userDrawn="1"/>
          </p:nvGrpSpPr>
          <p:grpSpPr>
            <a:xfrm>
              <a:off x="283754" y="246870"/>
              <a:ext cx="2142738" cy="253193"/>
              <a:chOff x="283754" y="246870"/>
              <a:chExt cx="2142738" cy="253193"/>
            </a:xfrm>
          </p:grpSpPr>
          <p:grpSp>
            <p:nvGrpSpPr>
              <p:cNvPr id="32" name="Group 31"/>
              <p:cNvGrpSpPr/>
              <p:nvPr userDrawn="1"/>
            </p:nvGrpSpPr>
            <p:grpSpPr>
              <a:xfrm>
                <a:off x="673165" y="246870"/>
                <a:ext cx="1753327" cy="253193"/>
                <a:chOff x="656520" y="250031"/>
                <a:chExt cx="1631861" cy="235663"/>
              </a:xfrm>
            </p:grpSpPr>
            <p:sp>
              <p:nvSpPr>
                <p:cNvPr id="34" name="Freeform 33"/>
                <p:cNvSpPr>
                  <a:spLocks noEditPoints="1"/>
                </p:cNvSpPr>
                <p:nvPr/>
              </p:nvSpPr>
              <p:spPr bwMode="auto">
                <a:xfrm>
                  <a:off x="1466912" y="250031"/>
                  <a:ext cx="489413" cy="84203"/>
                </a:xfrm>
                <a:custGeom>
                  <a:avLst/>
                  <a:gdLst/>
                  <a:ahLst/>
                  <a:cxnLst>
                    <a:cxn ang="0">
                      <a:pos x="3511" y="637"/>
                    </a:cxn>
                    <a:cxn ang="0">
                      <a:pos x="3625" y="591"/>
                    </a:cxn>
                    <a:cxn ang="0">
                      <a:pos x="3691" y="454"/>
                    </a:cxn>
                    <a:cxn ang="0">
                      <a:pos x="3616" y="313"/>
                    </a:cxn>
                    <a:cxn ang="0">
                      <a:pos x="3441" y="224"/>
                    </a:cxn>
                    <a:cxn ang="0">
                      <a:pos x="3415" y="147"/>
                    </a:cxn>
                    <a:cxn ang="0">
                      <a:pos x="3489" y="95"/>
                    </a:cxn>
                    <a:cxn ang="0">
                      <a:pos x="3666" y="31"/>
                    </a:cxn>
                    <a:cxn ang="0">
                      <a:pos x="3447" y="8"/>
                    </a:cxn>
                    <a:cxn ang="0">
                      <a:pos x="3301" y="142"/>
                    </a:cxn>
                    <a:cxn ang="0">
                      <a:pos x="3355" y="299"/>
                    </a:cxn>
                    <a:cxn ang="0">
                      <a:pos x="3534" y="392"/>
                    </a:cxn>
                    <a:cxn ang="0">
                      <a:pos x="3575" y="471"/>
                    </a:cxn>
                    <a:cxn ang="0">
                      <a:pos x="3511" y="540"/>
                    </a:cxn>
                    <a:cxn ang="0">
                      <a:pos x="3327" y="514"/>
                    </a:cxn>
                    <a:cxn ang="0">
                      <a:pos x="3216" y="537"/>
                    </a:cxn>
                    <a:cxn ang="0">
                      <a:pos x="2637" y="544"/>
                    </a:cxn>
                    <a:cxn ang="0">
                      <a:pos x="2502" y="526"/>
                    </a:cxn>
                    <a:cxn ang="0">
                      <a:pos x="2420" y="453"/>
                    </a:cxn>
                    <a:cxn ang="0">
                      <a:pos x="2390" y="282"/>
                    </a:cxn>
                    <a:cxn ang="0">
                      <a:pos x="2435" y="168"/>
                    </a:cxn>
                    <a:cxn ang="0">
                      <a:pos x="2538" y="102"/>
                    </a:cxn>
                    <a:cxn ang="0">
                      <a:pos x="2726" y="118"/>
                    </a:cxn>
                    <a:cxn ang="0">
                      <a:pos x="2566" y="2"/>
                    </a:cxn>
                    <a:cxn ang="0">
                      <a:pos x="2399" y="59"/>
                    </a:cxn>
                    <a:cxn ang="0">
                      <a:pos x="2293" y="190"/>
                    </a:cxn>
                    <a:cxn ang="0">
                      <a:pos x="2272" y="380"/>
                    </a:cxn>
                    <a:cxn ang="0">
                      <a:pos x="2333" y="534"/>
                    </a:cxn>
                    <a:cxn ang="0">
                      <a:pos x="2467" y="623"/>
                    </a:cxn>
                    <a:cxn ang="0">
                      <a:pos x="2684" y="632"/>
                    </a:cxn>
                    <a:cxn ang="0">
                      <a:pos x="1776" y="631"/>
                    </a:cxn>
                    <a:cxn ang="0">
                      <a:pos x="1717" y="518"/>
                    </a:cxn>
                    <a:cxn ang="0">
                      <a:pos x="1447" y="10"/>
                    </a:cxn>
                    <a:cxn ang="0">
                      <a:pos x="1210" y="97"/>
                    </a:cxn>
                    <a:cxn ang="0">
                      <a:pos x="1281" y="178"/>
                    </a:cxn>
                    <a:cxn ang="0">
                      <a:pos x="1231" y="277"/>
                    </a:cxn>
                    <a:cxn ang="0">
                      <a:pos x="1090" y="375"/>
                    </a:cxn>
                    <a:cxn ang="0">
                      <a:pos x="1233" y="415"/>
                    </a:cxn>
                    <a:cxn ang="0">
                      <a:pos x="1297" y="622"/>
                    </a:cxn>
                    <a:cxn ang="0">
                      <a:pos x="1362" y="436"/>
                    </a:cxn>
                    <a:cxn ang="0">
                      <a:pos x="1282" y="337"/>
                    </a:cxn>
                    <a:cxn ang="0">
                      <a:pos x="1374" y="258"/>
                    </a:cxn>
                    <a:cxn ang="0">
                      <a:pos x="1373" y="94"/>
                    </a:cxn>
                    <a:cxn ang="0">
                      <a:pos x="1263" y="17"/>
                    </a:cxn>
                    <a:cxn ang="0">
                      <a:pos x="995" y="15"/>
                    </a:cxn>
                    <a:cxn ang="0">
                      <a:pos x="879" y="537"/>
                    </a:cxn>
                    <a:cxn ang="0">
                      <a:pos x="118" y="637"/>
                    </a:cxn>
                    <a:cxn ang="0">
                      <a:pos x="303" y="613"/>
                    </a:cxn>
                    <a:cxn ang="0">
                      <a:pos x="388" y="526"/>
                    </a:cxn>
                    <a:cxn ang="0">
                      <a:pos x="373" y="355"/>
                    </a:cxn>
                    <a:cxn ang="0">
                      <a:pos x="190" y="247"/>
                    </a:cxn>
                    <a:cxn ang="0">
                      <a:pos x="125" y="177"/>
                    </a:cxn>
                    <a:cxn ang="0">
                      <a:pos x="163" y="107"/>
                    </a:cxn>
                    <a:cxn ang="0">
                      <a:pos x="317" y="108"/>
                    </a:cxn>
                    <a:cxn ang="0">
                      <a:pos x="254" y="1"/>
                    </a:cxn>
                    <a:cxn ang="0">
                      <a:pos x="44" y="77"/>
                    </a:cxn>
                    <a:cxn ang="0">
                      <a:pos x="29" y="253"/>
                    </a:cxn>
                    <a:cxn ang="0">
                      <a:pos x="178" y="359"/>
                    </a:cxn>
                    <a:cxn ang="0">
                      <a:pos x="284" y="437"/>
                    </a:cxn>
                    <a:cxn ang="0">
                      <a:pos x="259" y="524"/>
                    </a:cxn>
                    <a:cxn ang="0">
                      <a:pos x="112" y="540"/>
                    </a:cxn>
                  </a:cxnLst>
                  <a:rect l="0" t="0" r="r" b="b"/>
                  <a:pathLst>
                    <a:path w="3691" h="641">
                      <a:moveTo>
                        <a:pt x="3288" y="601"/>
                      </a:moveTo>
                      <a:lnTo>
                        <a:pt x="3302" y="609"/>
                      </a:lnTo>
                      <a:lnTo>
                        <a:pt x="3319" y="616"/>
                      </a:lnTo>
                      <a:lnTo>
                        <a:pt x="3338" y="622"/>
                      </a:lnTo>
                      <a:lnTo>
                        <a:pt x="3360" y="629"/>
                      </a:lnTo>
                      <a:lnTo>
                        <a:pt x="3382" y="634"/>
                      </a:lnTo>
                      <a:lnTo>
                        <a:pt x="3406" y="637"/>
                      </a:lnTo>
                      <a:lnTo>
                        <a:pt x="3431" y="640"/>
                      </a:lnTo>
                      <a:lnTo>
                        <a:pt x="3455" y="641"/>
                      </a:lnTo>
                      <a:lnTo>
                        <a:pt x="3484" y="640"/>
                      </a:lnTo>
                      <a:lnTo>
                        <a:pt x="3511" y="637"/>
                      </a:lnTo>
                      <a:lnTo>
                        <a:pt x="3524" y="635"/>
                      </a:lnTo>
                      <a:lnTo>
                        <a:pt x="3536" y="632"/>
                      </a:lnTo>
                      <a:lnTo>
                        <a:pt x="3548" y="629"/>
                      </a:lnTo>
                      <a:lnTo>
                        <a:pt x="3559" y="625"/>
                      </a:lnTo>
                      <a:lnTo>
                        <a:pt x="3570" y="621"/>
                      </a:lnTo>
                      <a:lnTo>
                        <a:pt x="3581" y="617"/>
                      </a:lnTo>
                      <a:lnTo>
                        <a:pt x="3590" y="613"/>
                      </a:lnTo>
                      <a:lnTo>
                        <a:pt x="3600" y="608"/>
                      </a:lnTo>
                      <a:lnTo>
                        <a:pt x="3608" y="603"/>
                      </a:lnTo>
                      <a:lnTo>
                        <a:pt x="3618" y="597"/>
                      </a:lnTo>
                      <a:lnTo>
                        <a:pt x="3625" y="591"/>
                      </a:lnTo>
                      <a:lnTo>
                        <a:pt x="3633" y="584"/>
                      </a:lnTo>
                      <a:lnTo>
                        <a:pt x="3639" y="578"/>
                      </a:lnTo>
                      <a:lnTo>
                        <a:pt x="3646" y="571"/>
                      </a:lnTo>
                      <a:lnTo>
                        <a:pt x="3653" y="564"/>
                      </a:lnTo>
                      <a:lnTo>
                        <a:pt x="3658" y="557"/>
                      </a:lnTo>
                      <a:lnTo>
                        <a:pt x="3668" y="541"/>
                      </a:lnTo>
                      <a:lnTo>
                        <a:pt x="3676" y="526"/>
                      </a:lnTo>
                      <a:lnTo>
                        <a:pt x="3682" y="508"/>
                      </a:lnTo>
                      <a:lnTo>
                        <a:pt x="3687" y="491"/>
                      </a:lnTo>
                      <a:lnTo>
                        <a:pt x="3690" y="472"/>
                      </a:lnTo>
                      <a:lnTo>
                        <a:pt x="3691" y="454"/>
                      </a:lnTo>
                      <a:lnTo>
                        <a:pt x="3690" y="437"/>
                      </a:lnTo>
                      <a:lnTo>
                        <a:pt x="3688" y="422"/>
                      </a:lnTo>
                      <a:lnTo>
                        <a:pt x="3684" y="407"/>
                      </a:lnTo>
                      <a:lnTo>
                        <a:pt x="3680" y="393"/>
                      </a:lnTo>
                      <a:lnTo>
                        <a:pt x="3675" y="380"/>
                      </a:lnTo>
                      <a:lnTo>
                        <a:pt x="3668" y="367"/>
                      </a:lnTo>
                      <a:lnTo>
                        <a:pt x="3660" y="355"/>
                      </a:lnTo>
                      <a:lnTo>
                        <a:pt x="3651" y="344"/>
                      </a:lnTo>
                      <a:lnTo>
                        <a:pt x="3640" y="332"/>
                      </a:lnTo>
                      <a:lnTo>
                        <a:pt x="3629" y="322"/>
                      </a:lnTo>
                      <a:lnTo>
                        <a:pt x="3616" y="313"/>
                      </a:lnTo>
                      <a:lnTo>
                        <a:pt x="3601" y="303"/>
                      </a:lnTo>
                      <a:lnTo>
                        <a:pt x="3586" y="294"/>
                      </a:lnTo>
                      <a:lnTo>
                        <a:pt x="3568" y="286"/>
                      </a:lnTo>
                      <a:lnTo>
                        <a:pt x="3550" y="278"/>
                      </a:lnTo>
                      <a:lnTo>
                        <a:pt x="3530" y="270"/>
                      </a:lnTo>
                      <a:lnTo>
                        <a:pt x="3502" y="258"/>
                      </a:lnTo>
                      <a:lnTo>
                        <a:pt x="3477" y="247"/>
                      </a:lnTo>
                      <a:lnTo>
                        <a:pt x="3467" y="242"/>
                      </a:lnTo>
                      <a:lnTo>
                        <a:pt x="3457" y="236"/>
                      </a:lnTo>
                      <a:lnTo>
                        <a:pt x="3448" y="230"/>
                      </a:lnTo>
                      <a:lnTo>
                        <a:pt x="3441" y="224"/>
                      </a:lnTo>
                      <a:lnTo>
                        <a:pt x="3434" y="219"/>
                      </a:lnTo>
                      <a:lnTo>
                        <a:pt x="3428" y="213"/>
                      </a:lnTo>
                      <a:lnTo>
                        <a:pt x="3423" y="206"/>
                      </a:lnTo>
                      <a:lnTo>
                        <a:pt x="3419" y="200"/>
                      </a:lnTo>
                      <a:lnTo>
                        <a:pt x="3416" y="192"/>
                      </a:lnTo>
                      <a:lnTo>
                        <a:pt x="3414" y="184"/>
                      </a:lnTo>
                      <a:lnTo>
                        <a:pt x="3412" y="177"/>
                      </a:lnTo>
                      <a:lnTo>
                        <a:pt x="3412" y="168"/>
                      </a:lnTo>
                      <a:lnTo>
                        <a:pt x="3412" y="162"/>
                      </a:lnTo>
                      <a:lnTo>
                        <a:pt x="3413" y="154"/>
                      </a:lnTo>
                      <a:lnTo>
                        <a:pt x="3415" y="147"/>
                      </a:lnTo>
                      <a:lnTo>
                        <a:pt x="3418" y="141"/>
                      </a:lnTo>
                      <a:lnTo>
                        <a:pt x="3421" y="135"/>
                      </a:lnTo>
                      <a:lnTo>
                        <a:pt x="3426" y="129"/>
                      </a:lnTo>
                      <a:lnTo>
                        <a:pt x="3431" y="122"/>
                      </a:lnTo>
                      <a:lnTo>
                        <a:pt x="3437" y="117"/>
                      </a:lnTo>
                      <a:lnTo>
                        <a:pt x="3443" y="112"/>
                      </a:lnTo>
                      <a:lnTo>
                        <a:pt x="3450" y="107"/>
                      </a:lnTo>
                      <a:lnTo>
                        <a:pt x="3459" y="103"/>
                      </a:lnTo>
                      <a:lnTo>
                        <a:pt x="3469" y="100"/>
                      </a:lnTo>
                      <a:lnTo>
                        <a:pt x="3479" y="97"/>
                      </a:lnTo>
                      <a:lnTo>
                        <a:pt x="3489" y="95"/>
                      </a:lnTo>
                      <a:lnTo>
                        <a:pt x="3502" y="94"/>
                      </a:lnTo>
                      <a:lnTo>
                        <a:pt x="3515" y="94"/>
                      </a:lnTo>
                      <a:lnTo>
                        <a:pt x="3535" y="94"/>
                      </a:lnTo>
                      <a:lnTo>
                        <a:pt x="3555" y="96"/>
                      </a:lnTo>
                      <a:lnTo>
                        <a:pt x="3573" y="100"/>
                      </a:lnTo>
                      <a:lnTo>
                        <a:pt x="3590" y="104"/>
                      </a:lnTo>
                      <a:lnTo>
                        <a:pt x="3604" y="108"/>
                      </a:lnTo>
                      <a:lnTo>
                        <a:pt x="3618" y="113"/>
                      </a:lnTo>
                      <a:lnTo>
                        <a:pt x="3629" y="118"/>
                      </a:lnTo>
                      <a:lnTo>
                        <a:pt x="3638" y="122"/>
                      </a:lnTo>
                      <a:lnTo>
                        <a:pt x="3666" y="31"/>
                      </a:lnTo>
                      <a:lnTo>
                        <a:pt x="3653" y="25"/>
                      </a:lnTo>
                      <a:lnTo>
                        <a:pt x="3638" y="20"/>
                      </a:lnTo>
                      <a:lnTo>
                        <a:pt x="3622" y="14"/>
                      </a:lnTo>
                      <a:lnTo>
                        <a:pt x="3604" y="9"/>
                      </a:lnTo>
                      <a:lnTo>
                        <a:pt x="3585" y="6"/>
                      </a:lnTo>
                      <a:lnTo>
                        <a:pt x="3564" y="3"/>
                      </a:lnTo>
                      <a:lnTo>
                        <a:pt x="3542" y="1"/>
                      </a:lnTo>
                      <a:lnTo>
                        <a:pt x="3517" y="0"/>
                      </a:lnTo>
                      <a:lnTo>
                        <a:pt x="3492" y="1"/>
                      </a:lnTo>
                      <a:lnTo>
                        <a:pt x="3469" y="4"/>
                      </a:lnTo>
                      <a:lnTo>
                        <a:pt x="3447" y="8"/>
                      </a:lnTo>
                      <a:lnTo>
                        <a:pt x="3426" y="14"/>
                      </a:lnTo>
                      <a:lnTo>
                        <a:pt x="3406" y="22"/>
                      </a:lnTo>
                      <a:lnTo>
                        <a:pt x="3389" y="30"/>
                      </a:lnTo>
                      <a:lnTo>
                        <a:pt x="3372" y="40"/>
                      </a:lnTo>
                      <a:lnTo>
                        <a:pt x="3357" y="51"/>
                      </a:lnTo>
                      <a:lnTo>
                        <a:pt x="3343" y="64"/>
                      </a:lnTo>
                      <a:lnTo>
                        <a:pt x="3331" y="77"/>
                      </a:lnTo>
                      <a:lnTo>
                        <a:pt x="3322" y="93"/>
                      </a:lnTo>
                      <a:lnTo>
                        <a:pt x="3312" y="108"/>
                      </a:lnTo>
                      <a:lnTo>
                        <a:pt x="3306" y="124"/>
                      </a:lnTo>
                      <a:lnTo>
                        <a:pt x="3301" y="142"/>
                      </a:lnTo>
                      <a:lnTo>
                        <a:pt x="3298" y="159"/>
                      </a:lnTo>
                      <a:lnTo>
                        <a:pt x="3297" y="179"/>
                      </a:lnTo>
                      <a:lnTo>
                        <a:pt x="3298" y="194"/>
                      </a:lnTo>
                      <a:lnTo>
                        <a:pt x="3300" y="211"/>
                      </a:lnTo>
                      <a:lnTo>
                        <a:pt x="3304" y="225"/>
                      </a:lnTo>
                      <a:lnTo>
                        <a:pt x="3309" y="240"/>
                      </a:lnTo>
                      <a:lnTo>
                        <a:pt x="3316" y="253"/>
                      </a:lnTo>
                      <a:lnTo>
                        <a:pt x="3324" y="265"/>
                      </a:lnTo>
                      <a:lnTo>
                        <a:pt x="3333" y="277"/>
                      </a:lnTo>
                      <a:lnTo>
                        <a:pt x="3343" y="288"/>
                      </a:lnTo>
                      <a:lnTo>
                        <a:pt x="3355" y="299"/>
                      </a:lnTo>
                      <a:lnTo>
                        <a:pt x="3367" y="310"/>
                      </a:lnTo>
                      <a:lnTo>
                        <a:pt x="3381" y="319"/>
                      </a:lnTo>
                      <a:lnTo>
                        <a:pt x="3396" y="328"/>
                      </a:lnTo>
                      <a:lnTo>
                        <a:pt x="3412" y="336"/>
                      </a:lnTo>
                      <a:lnTo>
                        <a:pt x="3429" y="345"/>
                      </a:lnTo>
                      <a:lnTo>
                        <a:pt x="3447" y="352"/>
                      </a:lnTo>
                      <a:lnTo>
                        <a:pt x="3466" y="359"/>
                      </a:lnTo>
                      <a:lnTo>
                        <a:pt x="3492" y="369"/>
                      </a:lnTo>
                      <a:lnTo>
                        <a:pt x="3516" y="381"/>
                      </a:lnTo>
                      <a:lnTo>
                        <a:pt x="3525" y="386"/>
                      </a:lnTo>
                      <a:lnTo>
                        <a:pt x="3534" y="392"/>
                      </a:lnTo>
                      <a:lnTo>
                        <a:pt x="3543" y="397"/>
                      </a:lnTo>
                      <a:lnTo>
                        <a:pt x="3550" y="403"/>
                      </a:lnTo>
                      <a:lnTo>
                        <a:pt x="3556" y="409"/>
                      </a:lnTo>
                      <a:lnTo>
                        <a:pt x="3561" y="417"/>
                      </a:lnTo>
                      <a:lnTo>
                        <a:pt x="3565" y="423"/>
                      </a:lnTo>
                      <a:lnTo>
                        <a:pt x="3569" y="430"/>
                      </a:lnTo>
                      <a:lnTo>
                        <a:pt x="3571" y="437"/>
                      </a:lnTo>
                      <a:lnTo>
                        <a:pt x="3573" y="445"/>
                      </a:lnTo>
                      <a:lnTo>
                        <a:pt x="3575" y="454"/>
                      </a:lnTo>
                      <a:lnTo>
                        <a:pt x="3576" y="462"/>
                      </a:lnTo>
                      <a:lnTo>
                        <a:pt x="3575" y="471"/>
                      </a:lnTo>
                      <a:lnTo>
                        <a:pt x="3573" y="480"/>
                      </a:lnTo>
                      <a:lnTo>
                        <a:pt x="3571" y="489"/>
                      </a:lnTo>
                      <a:lnTo>
                        <a:pt x="3567" y="497"/>
                      </a:lnTo>
                      <a:lnTo>
                        <a:pt x="3563" y="504"/>
                      </a:lnTo>
                      <a:lnTo>
                        <a:pt x="3558" y="511"/>
                      </a:lnTo>
                      <a:lnTo>
                        <a:pt x="3553" y="517"/>
                      </a:lnTo>
                      <a:lnTo>
                        <a:pt x="3546" y="524"/>
                      </a:lnTo>
                      <a:lnTo>
                        <a:pt x="3539" y="529"/>
                      </a:lnTo>
                      <a:lnTo>
                        <a:pt x="3530" y="533"/>
                      </a:lnTo>
                      <a:lnTo>
                        <a:pt x="3521" y="537"/>
                      </a:lnTo>
                      <a:lnTo>
                        <a:pt x="3511" y="540"/>
                      </a:lnTo>
                      <a:lnTo>
                        <a:pt x="3500" y="543"/>
                      </a:lnTo>
                      <a:lnTo>
                        <a:pt x="3488" y="545"/>
                      </a:lnTo>
                      <a:lnTo>
                        <a:pt x="3476" y="546"/>
                      </a:lnTo>
                      <a:lnTo>
                        <a:pt x="3463" y="546"/>
                      </a:lnTo>
                      <a:lnTo>
                        <a:pt x="3441" y="546"/>
                      </a:lnTo>
                      <a:lnTo>
                        <a:pt x="3420" y="543"/>
                      </a:lnTo>
                      <a:lnTo>
                        <a:pt x="3400" y="540"/>
                      </a:lnTo>
                      <a:lnTo>
                        <a:pt x="3379" y="535"/>
                      </a:lnTo>
                      <a:lnTo>
                        <a:pt x="3361" y="529"/>
                      </a:lnTo>
                      <a:lnTo>
                        <a:pt x="3343" y="523"/>
                      </a:lnTo>
                      <a:lnTo>
                        <a:pt x="3327" y="514"/>
                      </a:lnTo>
                      <a:lnTo>
                        <a:pt x="3312" y="507"/>
                      </a:lnTo>
                      <a:lnTo>
                        <a:pt x="3288" y="601"/>
                      </a:lnTo>
                      <a:close/>
                      <a:moveTo>
                        <a:pt x="3188" y="263"/>
                      </a:moveTo>
                      <a:lnTo>
                        <a:pt x="2955" y="263"/>
                      </a:lnTo>
                      <a:lnTo>
                        <a:pt x="2955" y="104"/>
                      </a:lnTo>
                      <a:lnTo>
                        <a:pt x="3202" y="104"/>
                      </a:lnTo>
                      <a:lnTo>
                        <a:pt x="3202" y="10"/>
                      </a:lnTo>
                      <a:lnTo>
                        <a:pt x="2841" y="10"/>
                      </a:lnTo>
                      <a:lnTo>
                        <a:pt x="2841" y="631"/>
                      </a:lnTo>
                      <a:lnTo>
                        <a:pt x="3216" y="631"/>
                      </a:lnTo>
                      <a:lnTo>
                        <a:pt x="3216" y="537"/>
                      </a:lnTo>
                      <a:lnTo>
                        <a:pt x="2955" y="537"/>
                      </a:lnTo>
                      <a:lnTo>
                        <a:pt x="2955" y="355"/>
                      </a:lnTo>
                      <a:lnTo>
                        <a:pt x="3188" y="355"/>
                      </a:lnTo>
                      <a:lnTo>
                        <a:pt x="3188" y="263"/>
                      </a:lnTo>
                      <a:close/>
                      <a:moveTo>
                        <a:pt x="2727" y="523"/>
                      </a:moveTo>
                      <a:lnTo>
                        <a:pt x="2714" y="528"/>
                      </a:lnTo>
                      <a:lnTo>
                        <a:pt x="2701" y="532"/>
                      </a:lnTo>
                      <a:lnTo>
                        <a:pt x="2687" y="536"/>
                      </a:lnTo>
                      <a:lnTo>
                        <a:pt x="2671" y="539"/>
                      </a:lnTo>
                      <a:lnTo>
                        <a:pt x="2655" y="542"/>
                      </a:lnTo>
                      <a:lnTo>
                        <a:pt x="2637" y="544"/>
                      </a:lnTo>
                      <a:lnTo>
                        <a:pt x="2621" y="545"/>
                      </a:lnTo>
                      <a:lnTo>
                        <a:pt x="2604" y="545"/>
                      </a:lnTo>
                      <a:lnTo>
                        <a:pt x="2590" y="545"/>
                      </a:lnTo>
                      <a:lnTo>
                        <a:pt x="2579" y="544"/>
                      </a:lnTo>
                      <a:lnTo>
                        <a:pt x="2567" y="543"/>
                      </a:lnTo>
                      <a:lnTo>
                        <a:pt x="2555" y="541"/>
                      </a:lnTo>
                      <a:lnTo>
                        <a:pt x="2544" y="539"/>
                      </a:lnTo>
                      <a:lnTo>
                        <a:pt x="2533" y="537"/>
                      </a:lnTo>
                      <a:lnTo>
                        <a:pt x="2522" y="534"/>
                      </a:lnTo>
                      <a:lnTo>
                        <a:pt x="2512" y="530"/>
                      </a:lnTo>
                      <a:lnTo>
                        <a:pt x="2502" y="526"/>
                      </a:lnTo>
                      <a:lnTo>
                        <a:pt x="2493" y="522"/>
                      </a:lnTo>
                      <a:lnTo>
                        <a:pt x="2483" y="516"/>
                      </a:lnTo>
                      <a:lnTo>
                        <a:pt x="2475" y="511"/>
                      </a:lnTo>
                      <a:lnTo>
                        <a:pt x="2467" y="505"/>
                      </a:lnTo>
                      <a:lnTo>
                        <a:pt x="2459" y="499"/>
                      </a:lnTo>
                      <a:lnTo>
                        <a:pt x="2451" y="492"/>
                      </a:lnTo>
                      <a:lnTo>
                        <a:pt x="2444" y="486"/>
                      </a:lnTo>
                      <a:lnTo>
                        <a:pt x="2437" y="477"/>
                      </a:lnTo>
                      <a:lnTo>
                        <a:pt x="2431" y="470"/>
                      </a:lnTo>
                      <a:lnTo>
                        <a:pt x="2426" y="462"/>
                      </a:lnTo>
                      <a:lnTo>
                        <a:pt x="2420" y="453"/>
                      </a:lnTo>
                      <a:lnTo>
                        <a:pt x="2414" y="443"/>
                      </a:lnTo>
                      <a:lnTo>
                        <a:pt x="2410" y="434"/>
                      </a:lnTo>
                      <a:lnTo>
                        <a:pt x="2406" y="425"/>
                      </a:lnTo>
                      <a:lnTo>
                        <a:pt x="2402" y="415"/>
                      </a:lnTo>
                      <a:lnTo>
                        <a:pt x="2396" y="393"/>
                      </a:lnTo>
                      <a:lnTo>
                        <a:pt x="2391" y="371"/>
                      </a:lnTo>
                      <a:lnTo>
                        <a:pt x="2389" y="347"/>
                      </a:lnTo>
                      <a:lnTo>
                        <a:pt x="2388" y="322"/>
                      </a:lnTo>
                      <a:lnTo>
                        <a:pt x="2388" y="309"/>
                      </a:lnTo>
                      <a:lnTo>
                        <a:pt x="2389" y="295"/>
                      </a:lnTo>
                      <a:lnTo>
                        <a:pt x="2390" y="282"/>
                      </a:lnTo>
                      <a:lnTo>
                        <a:pt x="2392" y="270"/>
                      </a:lnTo>
                      <a:lnTo>
                        <a:pt x="2394" y="257"/>
                      </a:lnTo>
                      <a:lnTo>
                        <a:pt x="2397" y="246"/>
                      </a:lnTo>
                      <a:lnTo>
                        <a:pt x="2400" y="235"/>
                      </a:lnTo>
                      <a:lnTo>
                        <a:pt x="2403" y="223"/>
                      </a:lnTo>
                      <a:lnTo>
                        <a:pt x="2408" y="213"/>
                      </a:lnTo>
                      <a:lnTo>
                        <a:pt x="2412" y="203"/>
                      </a:lnTo>
                      <a:lnTo>
                        <a:pt x="2418" y="193"/>
                      </a:lnTo>
                      <a:lnTo>
                        <a:pt x="2423" y="184"/>
                      </a:lnTo>
                      <a:lnTo>
                        <a:pt x="2429" y="176"/>
                      </a:lnTo>
                      <a:lnTo>
                        <a:pt x="2435" y="168"/>
                      </a:lnTo>
                      <a:lnTo>
                        <a:pt x="2441" y="159"/>
                      </a:lnTo>
                      <a:lnTo>
                        <a:pt x="2448" y="152"/>
                      </a:lnTo>
                      <a:lnTo>
                        <a:pt x="2457" y="145"/>
                      </a:lnTo>
                      <a:lnTo>
                        <a:pt x="2464" y="139"/>
                      </a:lnTo>
                      <a:lnTo>
                        <a:pt x="2472" y="133"/>
                      </a:lnTo>
                      <a:lnTo>
                        <a:pt x="2480" y="127"/>
                      </a:lnTo>
                      <a:lnTo>
                        <a:pt x="2489" y="121"/>
                      </a:lnTo>
                      <a:lnTo>
                        <a:pt x="2499" y="117"/>
                      </a:lnTo>
                      <a:lnTo>
                        <a:pt x="2508" y="112"/>
                      </a:lnTo>
                      <a:lnTo>
                        <a:pt x="2517" y="109"/>
                      </a:lnTo>
                      <a:lnTo>
                        <a:pt x="2538" y="102"/>
                      </a:lnTo>
                      <a:lnTo>
                        <a:pt x="2559" y="98"/>
                      </a:lnTo>
                      <a:lnTo>
                        <a:pt x="2582" y="95"/>
                      </a:lnTo>
                      <a:lnTo>
                        <a:pt x="2605" y="94"/>
                      </a:lnTo>
                      <a:lnTo>
                        <a:pt x="2623" y="95"/>
                      </a:lnTo>
                      <a:lnTo>
                        <a:pt x="2641" y="96"/>
                      </a:lnTo>
                      <a:lnTo>
                        <a:pt x="2658" y="98"/>
                      </a:lnTo>
                      <a:lnTo>
                        <a:pt x="2673" y="101"/>
                      </a:lnTo>
                      <a:lnTo>
                        <a:pt x="2688" y="105"/>
                      </a:lnTo>
                      <a:lnTo>
                        <a:pt x="2701" y="109"/>
                      </a:lnTo>
                      <a:lnTo>
                        <a:pt x="2714" y="113"/>
                      </a:lnTo>
                      <a:lnTo>
                        <a:pt x="2726" y="118"/>
                      </a:lnTo>
                      <a:lnTo>
                        <a:pt x="2750" y="28"/>
                      </a:lnTo>
                      <a:lnTo>
                        <a:pt x="2740" y="24"/>
                      </a:lnTo>
                      <a:lnTo>
                        <a:pt x="2728" y="19"/>
                      </a:lnTo>
                      <a:lnTo>
                        <a:pt x="2712" y="13"/>
                      </a:lnTo>
                      <a:lnTo>
                        <a:pt x="2695" y="9"/>
                      </a:lnTo>
                      <a:lnTo>
                        <a:pt x="2674" y="6"/>
                      </a:lnTo>
                      <a:lnTo>
                        <a:pt x="2652" y="3"/>
                      </a:lnTo>
                      <a:lnTo>
                        <a:pt x="2627" y="1"/>
                      </a:lnTo>
                      <a:lnTo>
                        <a:pt x="2600" y="0"/>
                      </a:lnTo>
                      <a:lnTo>
                        <a:pt x="2583" y="1"/>
                      </a:lnTo>
                      <a:lnTo>
                        <a:pt x="2566" y="2"/>
                      </a:lnTo>
                      <a:lnTo>
                        <a:pt x="2548" y="4"/>
                      </a:lnTo>
                      <a:lnTo>
                        <a:pt x="2532" y="6"/>
                      </a:lnTo>
                      <a:lnTo>
                        <a:pt x="2515" y="9"/>
                      </a:lnTo>
                      <a:lnTo>
                        <a:pt x="2499" y="13"/>
                      </a:lnTo>
                      <a:lnTo>
                        <a:pt x="2483" y="17"/>
                      </a:lnTo>
                      <a:lnTo>
                        <a:pt x="2468" y="23"/>
                      </a:lnTo>
                      <a:lnTo>
                        <a:pt x="2454" y="29"/>
                      </a:lnTo>
                      <a:lnTo>
                        <a:pt x="2439" y="35"/>
                      </a:lnTo>
                      <a:lnTo>
                        <a:pt x="2426" y="42"/>
                      </a:lnTo>
                      <a:lnTo>
                        <a:pt x="2411" y="50"/>
                      </a:lnTo>
                      <a:lnTo>
                        <a:pt x="2399" y="59"/>
                      </a:lnTo>
                      <a:lnTo>
                        <a:pt x="2387" y="68"/>
                      </a:lnTo>
                      <a:lnTo>
                        <a:pt x="2374" y="77"/>
                      </a:lnTo>
                      <a:lnTo>
                        <a:pt x="2363" y="87"/>
                      </a:lnTo>
                      <a:lnTo>
                        <a:pt x="2352" y="99"/>
                      </a:lnTo>
                      <a:lnTo>
                        <a:pt x="2342" y="110"/>
                      </a:lnTo>
                      <a:lnTo>
                        <a:pt x="2332" y="122"/>
                      </a:lnTo>
                      <a:lnTo>
                        <a:pt x="2323" y="135"/>
                      </a:lnTo>
                      <a:lnTo>
                        <a:pt x="2315" y="148"/>
                      </a:lnTo>
                      <a:lnTo>
                        <a:pt x="2307" y="162"/>
                      </a:lnTo>
                      <a:lnTo>
                        <a:pt x="2300" y="176"/>
                      </a:lnTo>
                      <a:lnTo>
                        <a:pt x="2293" y="190"/>
                      </a:lnTo>
                      <a:lnTo>
                        <a:pt x="2288" y="206"/>
                      </a:lnTo>
                      <a:lnTo>
                        <a:pt x="2283" y="222"/>
                      </a:lnTo>
                      <a:lnTo>
                        <a:pt x="2278" y="239"/>
                      </a:lnTo>
                      <a:lnTo>
                        <a:pt x="2275" y="255"/>
                      </a:lnTo>
                      <a:lnTo>
                        <a:pt x="2272" y="273"/>
                      </a:lnTo>
                      <a:lnTo>
                        <a:pt x="2270" y="290"/>
                      </a:lnTo>
                      <a:lnTo>
                        <a:pt x="2269" y="309"/>
                      </a:lnTo>
                      <a:lnTo>
                        <a:pt x="2269" y="328"/>
                      </a:lnTo>
                      <a:lnTo>
                        <a:pt x="2269" y="346"/>
                      </a:lnTo>
                      <a:lnTo>
                        <a:pt x="2270" y="362"/>
                      </a:lnTo>
                      <a:lnTo>
                        <a:pt x="2272" y="380"/>
                      </a:lnTo>
                      <a:lnTo>
                        <a:pt x="2274" y="395"/>
                      </a:lnTo>
                      <a:lnTo>
                        <a:pt x="2277" y="412"/>
                      </a:lnTo>
                      <a:lnTo>
                        <a:pt x="2281" y="427"/>
                      </a:lnTo>
                      <a:lnTo>
                        <a:pt x="2285" y="441"/>
                      </a:lnTo>
                      <a:lnTo>
                        <a:pt x="2290" y="457"/>
                      </a:lnTo>
                      <a:lnTo>
                        <a:pt x="2295" y="470"/>
                      </a:lnTo>
                      <a:lnTo>
                        <a:pt x="2302" y="484"/>
                      </a:lnTo>
                      <a:lnTo>
                        <a:pt x="2309" y="497"/>
                      </a:lnTo>
                      <a:lnTo>
                        <a:pt x="2317" y="509"/>
                      </a:lnTo>
                      <a:lnTo>
                        <a:pt x="2325" y="522"/>
                      </a:lnTo>
                      <a:lnTo>
                        <a:pt x="2333" y="534"/>
                      </a:lnTo>
                      <a:lnTo>
                        <a:pt x="2343" y="544"/>
                      </a:lnTo>
                      <a:lnTo>
                        <a:pt x="2353" y="555"/>
                      </a:lnTo>
                      <a:lnTo>
                        <a:pt x="2363" y="565"/>
                      </a:lnTo>
                      <a:lnTo>
                        <a:pt x="2374" y="574"/>
                      </a:lnTo>
                      <a:lnTo>
                        <a:pt x="2386" y="583"/>
                      </a:lnTo>
                      <a:lnTo>
                        <a:pt x="2398" y="592"/>
                      </a:lnTo>
                      <a:lnTo>
                        <a:pt x="2411" y="599"/>
                      </a:lnTo>
                      <a:lnTo>
                        <a:pt x="2424" y="606"/>
                      </a:lnTo>
                      <a:lnTo>
                        <a:pt x="2438" y="612"/>
                      </a:lnTo>
                      <a:lnTo>
                        <a:pt x="2452" y="618"/>
                      </a:lnTo>
                      <a:lnTo>
                        <a:pt x="2467" y="623"/>
                      </a:lnTo>
                      <a:lnTo>
                        <a:pt x="2482" y="628"/>
                      </a:lnTo>
                      <a:lnTo>
                        <a:pt x="2499" y="632"/>
                      </a:lnTo>
                      <a:lnTo>
                        <a:pt x="2515" y="635"/>
                      </a:lnTo>
                      <a:lnTo>
                        <a:pt x="2532" y="637"/>
                      </a:lnTo>
                      <a:lnTo>
                        <a:pt x="2549" y="639"/>
                      </a:lnTo>
                      <a:lnTo>
                        <a:pt x="2567" y="640"/>
                      </a:lnTo>
                      <a:lnTo>
                        <a:pt x="2585" y="641"/>
                      </a:lnTo>
                      <a:lnTo>
                        <a:pt x="2612" y="640"/>
                      </a:lnTo>
                      <a:lnTo>
                        <a:pt x="2637" y="638"/>
                      </a:lnTo>
                      <a:lnTo>
                        <a:pt x="2661" y="635"/>
                      </a:lnTo>
                      <a:lnTo>
                        <a:pt x="2684" y="632"/>
                      </a:lnTo>
                      <a:lnTo>
                        <a:pt x="2702" y="628"/>
                      </a:lnTo>
                      <a:lnTo>
                        <a:pt x="2720" y="622"/>
                      </a:lnTo>
                      <a:lnTo>
                        <a:pt x="2734" y="617"/>
                      </a:lnTo>
                      <a:lnTo>
                        <a:pt x="2745" y="612"/>
                      </a:lnTo>
                      <a:lnTo>
                        <a:pt x="2727" y="523"/>
                      </a:lnTo>
                      <a:close/>
                      <a:moveTo>
                        <a:pt x="2058" y="10"/>
                      </a:moveTo>
                      <a:lnTo>
                        <a:pt x="2058" y="631"/>
                      </a:lnTo>
                      <a:lnTo>
                        <a:pt x="2171" y="631"/>
                      </a:lnTo>
                      <a:lnTo>
                        <a:pt x="2171" y="10"/>
                      </a:lnTo>
                      <a:lnTo>
                        <a:pt x="2058" y="10"/>
                      </a:lnTo>
                      <a:close/>
                      <a:moveTo>
                        <a:pt x="1776" y="631"/>
                      </a:moveTo>
                      <a:lnTo>
                        <a:pt x="1991" y="10"/>
                      </a:lnTo>
                      <a:lnTo>
                        <a:pt x="1871" y="10"/>
                      </a:lnTo>
                      <a:lnTo>
                        <a:pt x="1780" y="294"/>
                      </a:lnTo>
                      <a:lnTo>
                        <a:pt x="1771" y="322"/>
                      </a:lnTo>
                      <a:lnTo>
                        <a:pt x="1762" y="351"/>
                      </a:lnTo>
                      <a:lnTo>
                        <a:pt x="1754" y="379"/>
                      </a:lnTo>
                      <a:lnTo>
                        <a:pt x="1746" y="407"/>
                      </a:lnTo>
                      <a:lnTo>
                        <a:pt x="1738" y="435"/>
                      </a:lnTo>
                      <a:lnTo>
                        <a:pt x="1730" y="463"/>
                      </a:lnTo>
                      <a:lnTo>
                        <a:pt x="1724" y="491"/>
                      </a:lnTo>
                      <a:lnTo>
                        <a:pt x="1717" y="518"/>
                      </a:lnTo>
                      <a:lnTo>
                        <a:pt x="1715" y="518"/>
                      </a:lnTo>
                      <a:lnTo>
                        <a:pt x="1709" y="491"/>
                      </a:lnTo>
                      <a:lnTo>
                        <a:pt x="1702" y="462"/>
                      </a:lnTo>
                      <a:lnTo>
                        <a:pt x="1695" y="434"/>
                      </a:lnTo>
                      <a:lnTo>
                        <a:pt x="1688" y="406"/>
                      </a:lnTo>
                      <a:lnTo>
                        <a:pt x="1680" y="379"/>
                      </a:lnTo>
                      <a:lnTo>
                        <a:pt x="1672" y="350"/>
                      </a:lnTo>
                      <a:lnTo>
                        <a:pt x="1663" y="321"/>
                      </a:lnTo>
                      <a:lnTo>
                        <a:pt x="1654" y="292"/>
                      </a:lnTo>
                      <a:lnTo>
                        <a:pt x="1570" y="10"/>
                      </a:lnTo>
                      <a:lnTo>
                        <a:pt x="1447" y="10"/>
                      </a:lnTo>
                      <a:lnTo>
                        <a:pt x="1647" y="631"/>
                      </a:lnTo>
                      <a:lnTo>
                        <a:pt x="1776" y="631"/>
                      </a:lnTo>
                      <a:close/>
                      <a:moveTo>
                        <a:pt x="1090" y="97"/>
                      </a:moveTo>
                      <a:lnTo>
                        <a:pt x="1101" y="95"/>
                      </a:lnTo>
                      <a:lnTo>
                        <a:pt x="1117" y="93"/>
                      </a:lnTo>
                      <a:lnTo>
                        <a:pt x="1136" y="92"/>
                      </a:lnTo>
                      <a:lnTo>
                        <a:pt x="1161" y="91"/>
                      </a:lnTo>
                      <a:lnTo>
                        <a:pt x="1174" y="92"/>
                      </a:lnTo>
                      <a:lnTo>
                        <a:pt x="1187" y="93"/>
                      </a:lnTo>
                      <a:lnTo>
                        <a:pt x="1199" y="95"/>
                      </a:lnTo>
                      <a:lnTo>
                        <a:pt x="1210" y="97"/>
                      </a:lnTo>
                      <a:lnTo>
                        <a:pt x="1222" y="100"/>
                      </a:lnTo>
                      <a:lnTo>
                        <a:pt x="1231" y="105"/>
                      </a:lnTo>
                      <a:lnTo>
                        <a:pt x="1240" y="109"/>
                      </a:lnTo>
                      <a:lnTo>
                        <a:pt x="1248" y="115"/>
                      </a:lnTo>
                      <a:lnTo>
                        <a:pt x="1256" y="121"/>
                      </a:lnTo>
                      <a:lnTo>
                        <a:pt x="1263" y="130"/>
                      </a:lnTo>
                      <a:lnTo>
                        <a:pt x="1268" y="137"/>
                      </a:lnTo>
                      <a:lnTo>
                        <a:pt x="1273" y="146"/>
                      </a:lnTo>
                      <a:lnTo>
                        <a:pt x="1277" y="156"/>
                      </a:lnTo>
                      <a:lnTo>
                        <a:pt x="1279" y="167"/>
                      </a:lnTo>
                      <a:lnTo>
                        <a:pt x="1281" y="178"/>
                      </a:lnTo>
                      <a:lnTo>
                        <a:pt x="1281" y="190"/>
                      </a:lnTo>
                      <a:lnTo>
                        <a:pt x="1281" y="202"/>
                      </a:lnTo>
                      <a:lnTo>
                        <a:pt x="1279" y="212"/>
                      </a:lnTo>
                      <a:lnTo>
                        <a:pt x="1277" y="222"/>
                      </a:lnTo>
                      <a:lnTo>
                        <a:pt x="1273" y="232"/>
                      </a:lnTo>
                      <a:lnTo>
                        <a:pt x="1268" y="242"/>
                      </a:lnTo>
                      <a:lnTo>
                        <a:pt x="1263" y="250"/>
                      </a:lnTo>
                      <a:lnTo>
                        <a:pt x="1255" y="257"/>
                      </a:lnTo>
                      <a:lnTo>
                        <a:pt x="1248" y="264"/>
                      </a:lnTo>
                      <a:lnTo>
                        <a:pt x="1240" y="271"/>
                      </a:lnTo>
                      <a:lnTo>
                        <a:pt x="1231" y="277"/>
                      </a:lnTo>
                      <a:lnTo>
                        <a:pt x="1221" y="281"/>
                      </a:lnTo>
                      <a:lnTo>
                        <a:pt x="1209" y="285"/>
                      </a:lnTo>
                      <a:lnTo>
                        <a:pt x="1197" y="288"/>
                      </a:lnTo>
                      <a:lnTo>
                        <a:pt x="1185" y="291"/>
                      </a:lnTo>
                      <a:lnTo>
                        <a:pt x="1171" y="292"/>
                      </a:lnTo>
                      <a:lnTo>
                        <a:pt x="1158" y="292"/>
                      </a:lnTo>
                      <a:lnTo>
                        <a:pt x="1090" y="292"/>
                      </a:lnTo>
                      <a:lnTo>
                        <a:pt x="1090" y="97"/>
                      </a:lnTo>
                      <a:close/>
                      <a:moveTo>
                        <a:pt x="978" y="631"/>
                      </a:moveTo>
                      <a:lnTo>
                        <a:pt x="1090" y="631"/>
                      </a:lnTo>
                      <a:lnTo>
                        <a:pt x="1090" y="375"/>
                      </a:lnTo>
                      <a:lnTo>
                        <a:pt x="1148" y="375"/>
                      </a:lnTo>
                      <a:lnTo>
                        <a:pt x="1159" y="377"/>
                      </a:lnTo>
                      <a:lnTo>
                        <a:pt x="1170" y="378"/>
                      </a:lnTo>
                      <a:lnTo>
                        <a:pt x="1180" y="380"/>
                      </a:lnTo>
                      <a:lnTo>
                        <a:pt x="1190" y="382"/>
                      </a:lnTo>
                      <a:lnTo>
                        <a:pt x="1198" y="385"/>
                      </a:lnTo>
                      <a:lnTo>
                        <a:pt x="1206" y="389"/>
                      </a:lnTo>
                      <a:lnTo>
                        <a:pt x="1213" y="394"/>
                      </a:lnTo>
                      <a:lnTo>
                        <a:pt x="1221" y="400"/>
                      </a:lnTo>
                      <a:lnTo>
                        <a:pt x="1227" y="407"/>
                      </a:lnTo>
                      <a:lnTo>
                        <a:pt x="1233" y="415"/>
                      </a:lnTo>
                      <a:lnTo>
                        <a:pt x="1238" y="424"/>
                      </a:lnTo>
                      <a:lnTo>
                        <a:pt x="1243" y="433"/>
                      </a:lnTo>
                      <a:lnTo>
                        <a:pt x="1247" y="444"/>
                      </a:lnTo>
                      <a:lnTo>
                        <a:pt x="1251" y="457"/>
                      </a:lnTo>
                      <a:lnTo>
                        <a:pt x="1255" y="470"/>
                      </a:lnTo>
                      <a:lnTo>
                        <a:pt x="1259" y="485"/>
                      </a:lnTo>
                      <a:lnTo>
                        <a:pt x="1272" y="537"/>
                      </a:lnTo>
                      <a:lnTo>
                        <a:pt x="1283" y="579"/>
                      </a:lnTo>
                      <a:lnTo>
                        <a:pt x="1288" y="597"/>
                      </a:lnTo>
                      <a:lnTo>
                        <a:pt x="1292" y="611"/>
                      </a:lnTo>
                      <a:lnTo>
                        <a:pt x="1297" y="622"/>
                      </a:lnTo>
                      <a:lnTo>
                        <a:pt x="1301" y="631"/>
                      </a:lnTo>
                      <a:lnTo>
                        <a:pt x="1417" y="631"/>
                      </a:lnTo>
                      <a:lnTo>
                        <a:pt x="1413" y="619"/>
                      </a:lnTo>
                      <a:lnTo>
                        <a:pt x="1406" y="605"/>
                      </a:lnTo>
                      <a:lnTo>
                        <a:pt x="1401" y="585"/>
                      </a:lnTo>
                      <a:lnTo>
                        <a:pt x="1395" y="565"/>
                      </a:lnTo>
                      <a:lnTo>
                        <a:pt x="1389" y="540"/>
                      </a:lnTo>
                      <a:lnTo>
                        <a:pt x="1382" y="514"/>
                      </a:lnTo>
                      <a:lnTo>
                        <a:pt x="1376" y="487"/>
                      </a:lnTo>
                      <a:lnTo>
                        <a:pt x="1368" y="458"/>
                      </a:lnTo>
                      <a:lnTo>
                        <a:pt x="1362" y="436"/>
                      </a:lnTo>
                      <a:lnTo>
                        <a:pt x="1354" y="416"/>
                      </a:lnTo>
                      <a:lnTo>
                        <a:pt x="1346" y="398"/>
                      </a:lnTo>
                      <a:lnTo>
                        <a:pt x="1336" y="382"/>
                      </a:lnTo>
                      <a:lnTo>
                        <a:pt x="1330" y="374"/>
                      </a:lnTo>
                      <a:lnTo>
                        <a:pt x="1324" y="367"/>
                      </a:lnTo>
                      <a:lnTo>
                        <a:pt x="1318" y="361"/>
                      </a:lnTo>
                      <a:lnTo>
                        <a:pt x="1312" y="355"/>
                      </a:lnTo>
                      <a:lnTo>
                        <a:pt x="1305" y="350"/>
                      </a:lnTo>
                      <a:lnTo>
                        <a:pt x="1298" y="346"/>
                      </a:lnTo>
                      <a:lnTo>
                        <a:pt x="1290" y="342"/>
                      </a:lnTo>
                      <a:lnTo>
                        <a:pt x="1282" y="337"/>
                      </a:lnTo>
                      <a:lnTo>
                        <a:pt x="1282" y="335"/>
                      </a:lnTo>
                      <a:lnTo>
                        <a:pt x="1292" y="330"/>
                      </a:lnTo>
                      <a:lnTo>
                        <a:pt x="1304" y="326"/>
                      </a:lnTo>
                      <a:lnTo>
                        <a:pt x="1314" y="320"/>
                      </a:lnTo>
                      <a:lnTo>
                        <a:pt x="1324" y="314"/>
                      </a:lnTo>
                      <a:lnTo>
                        <a:pt x="1334" y="306"/>
                      </a:lnTo>
                      <a:lnTo>
                        <a:pt x="1343" y="298"/>
                      </a:lnTo>
                      <a:lnTo>
                        <a:pt x="1352" y="289"/>
                      </a:lnTo>
                      <a:lnTo>
                        <a:pt x="1360" y="280"/>
                      </a:lnTo>
                      <a:lnTo>
                        <a:pt x="1367" y="270"/>
                      </a:lnTo>
                      <a:lnTo>
                        <a:pt x="1374" y="258"/>
                      </a:lnTo>
                      <a:lnTo>
                        <a:pt x="1380" y="247"/>
                      </a:lnTo>
                      <a:lnTo>
                        <a:pt x="1385" y="235"/>
                      </a:lnTo>
                      <a:lnTo>
                        <a:pt x="1389" y="222"/>
                      </a:lnTo>
                      <a:lnTo>
                        <a:pt x="1392" y="209"/>
                      </a:lnTo>
                      <a:lnTo>
                        <a:pt x="1394" y="194"/>
                      </a:lnTo>
                      <a:lnTo>
                        <a:pt x="1394" y="180"/>
                      </a:lnTo>
                      <a:lnTo>
                        <a:pt x="1393" y="160"/>
                      </a:lnTo>
                      <a:lnTo>
                        <a:pt x="1391" y="142"/>
                      </a:lnTo>
                      <a:lnTo>
                        <a:pt x="1386" y="124"/>
                      </a:lnTo>
                      <a:lnTo>
                        <a:pt x="1381" y="108"/>
                      </a:lnTo>
                      <a:lnTo>
                        <a:pt x="1373" y="94"/>
                      </a:lnTo>
                      <a:lnTo>
                        <a:pt x="1363" y="79"/>
                      </a:lnTo>
                      <a:lnTo>
                        <a:pt x="1353" y="67"/>
                      </a:lnTo>
                      <a:lnTo>
                        <a:pt x="1341" y="56"/>
                      </a:lnTo>
                      <a:lnTo>
                        <a:pt x="1333" y="49"/>
                      </a:lnTo>
                      <a:lnTo>
                        <a:pt x="1324" y="43"/>
                      </a:lnTo>
                      <a:lnTo>
                        <a:pt x="1315" y="38"/>
                      </a:lnTo>
                      <a:lnTo>
                        <a:pt x="1306" y="33"/>
                      </a:lnTo>
                      <a:lnTo>
                        <a:pt x="1296" y="28"/>
                      </a:lnTo>
                      <a:lnTo>
                        <a:pt x="1285" y="24"/>
                      </a:lnTo>
                      <a:lnTo>
                        <a:pt x="1275" y="21"/>
                      </a:lnTo>
                      <a:lnTo>
                        <a:pt x="1263" y="17"/>
                      </a:lnTo>
                      <a:lnTo>
                        <a:pt x="1238" y="12"/>
                      </a:lnTo>
                      <a:lnTo>
                        <a:pt x="1211" y="8"/>
                      </a:lnTo>
                      <a:lnTo>
                        <a:pt x="1181" y="6"/>
                      </a:lnTo>
                      <a:lnTo>
                        <a:pt x="1150" y="5"/>
                      </a:lnTo>
                      <a:lnTo>
                        <a:pt x="1125" y="5"/>
                      </a:lnTo>
                      <a:lnTo>
                        <a:pt x="1101" y="6"/>
                      </a:lnTo>
                      <a:lnTo>
                        <a:pt x="1078" y="7"/>
                      </a:lnTo>
                      <a:lnTo>
                        <a:pt x="1055" y="9"/>
                      </a:lnTo>
                      <a:lnTo>
                        <a:pt x="1034" y="11"/>
                      </a:lnTo>
                      <a:lnTo>
                        <a:pt x="1014" y="13"/>
                      </a:lnTo>
                      <a:lnTo>
                        <a:pt x="995" y="15"/>
                      </a:lnTo>
                      <a:lnTo>
                        <a:pt x="978" y="19"/>
                      </a:lnTo>
                      <a:lnTo>
                        <a:pt x="978" y="631"/>
                      </a:lnTo>
                      <a:close/>
                      <a:moveTo>
                        <a:pt x="852" y="263"/>
                      </a:moveTo>
                      <a:lnTo>
                        <a:pt x="617" y="263"/>
                      </a:lnTo>
                      <a:lnTo>
                        <a:pt x="617" y="104"/>
                      </a:lnTo>
                      <a:lnTo>
                        <a:pt x="865" y="104"/>
                      </a:lnTo>
                      <a:lnTo>
                        <a:pt x="865" y="10"/>
                      </a:lnTo>
                      <a:lnTo>
                        <a:pt x="504" y="10"/>
                      </a:lnTo>
                      <a:lnTo>
                        <a:pt x="504" y="631"/>
                      </a:lnTo>
                      <a:lnTo>
                        <a:pt x="879" y="631"/>
                      </a:lnTo>
                      <a:lnTo>
                        <a:pt x="879" y="537"/>
                      </a:lnTo>
                      <a:lnTo>
                        <a:pt x="617" y="537"/>
                      </a:lnTo>
                      <a:lnTo>
                        <a:pt x="617" y="355"/>
                      </a:lnTo>
                      <a:lnTo>
                        <a:pt x="852" y="355"/>
                      </a:lnTo>
                      <a:lnTo>
                        <a:pt x="852" y="263"/>
                      </a:lnTo>
                      <a:close/>
                      <a:moveTo>
                        <a:pt x="0" y="601"/>
                      </a:moveTo>
                      <a:lnTo>
                        <a:pt x="14" y="609"/>
                      </a:lnTo>
                      <a:lnTo>
                        <a:pt x="32" y="616"/>
                      </a:lnTo>
                      <a:lnTo>
                        <a:pt x="50" y="622"/>
                      </a:lnTo>
                      <a:lnTo>
                        <a:pt x="72" y="629"/>
                      </a:lnTo>
                      <a:lnTo>
                        <a:pt x="94" y="634"/>
                      </a:lnTo>
                      <a:lnTo>
                        <a:pt x="118" y="637"/>
                      </a:lnTo>
                      <a:lnTo>
                        <a:pt x="143" y="640"/>
                      </a:lnTo>
                      <a:lnTo>
                        <a:pt x="167" y="641"/>
                      </a:lnTo>
                      <a:lnTo>
                        <a:pt x="196" y="640"/>
                      </a:lnTo>
                      <a:lnTo>
                        <a:pt x="224" y="637"/>
                      </a:lnTo>
                      <a:lnTo>
                        <a:pt x="236" y="635"/>
                      </a:lnTo>
                      <a:lnTo>
                        <a:pt x="248" y="632"/>
                      </a:lnTo>
                      <a:lnTo>
                        <a:pt x="261" y="629"/>
                      </a:lnTo>
                      <a:lnTo>
                        <a:pt x="272" y="625"/>
                      </a:lnTo>
                      <a:lnTo>
                        <a:pt x="282" y="621"/>
                      </a:lnTo>
                      <a:lnTo>
                        <a:pt x="293" y="617"/>
                      </a:lnTo>
                      <a:lnTo>
                        <a:pt x="303" y="613"/>
                      </a:lnTo>
                      <a:lnTo>
                        <a:pt x="312" y="608"/>
                      </a:lnTo>
                      <a:lnTo>
                        <a:pt x="321" y="603"/>
                      </a:lnTo>
                      <a:lnTo>
                        <a:pt x="330" y="597"/>
                      </a:lnTo>
                      <a:lnTo>
                        <a:pt x="338" y="591"/>
                      </a:lnTo>
                      <a:lnTo>
                        <a:pt x="345" y="584"/>
                      </a:lnTo>
                      <a:lnTo>
                        <a:pt x="352" y="578"/>
                      </a:lnTo>
                      <a:lnTo>
                        <a:pt x="358" y="571"/>
                      </a:lnTo>
                      <a:lnTo>
                        <a:pt x="365" y="564"/>
                      </a:lnTo>
                      <a:lnTo>
                        <a:pt x="371" y="557"/>
                      </a:lnTo>
                      <a:lnTo>
                        <a:pt x="380" y="541"/>
                      </a:lnTo>
                      <a:lnTo>
                        <a:pt x="388" y="526"/>
                      </a:lnTo>
                      <a:lnTo>
                        <a:pt x="394" y="508"/>
                      </a:lnTo>
                      <a:lnTo>
                        <a:pt x="400" y="491"/>
                      </a:lnTo>
                      <a:lnTo>
                        <a:pt x="402" y="472"/>
                      </a:lnTo>
                      <a:lnTo>
                        <a:pt x="403" y="454"/>
                      </a:lnTo>
                      <a:lnTo>
                        <a:pt x="402" y="437"/>
                      </a:lnTo>
                      <a:lnTo>
                        <a:pt x="401" y="422"/>
                      </a:lnTo>
                      <a:lnTo>
                        <a:pt x="397" y="407"/>
                      </a:lnTo>
                      <a:lnTo>
                        <a:pt x="393" y="393"/>
                      </a:lnTo>
                      <a:lnTo>
                        <a:pt x="387" y="380"/>
                      </a:lnTo>
                      <a:lnTo>
                        <a:pt x="381" y="367"/>
                      </a:lnTo>
                      <a:lnTo>
                        <a:pt x="373" y="355"/>
                      </a:lnTo>
                      <a:lnTo>
                        <a:pt x="364" y="344"/>
                      </a:lnTo>
                      <a:lnTo>
                        <a:pt x="353" y="332"/>
                      </a:lnTo>
                      <a:lnTo>
                        <a:pt x="341" y="322"/>
                      </a:lnTo>
                      <a:lnTo>
                        <a:pt x="328" y="313"/>
                      </a:lnTo>
                      <a:lnTo>
                        <a:pt x="313" y="303"/>
                      </a:lnTo>
                      <a:lnTo>
                        <a:pt x="298" y="294"/>
                      </a:lnTo>
                      <a:lnTo>
                        <a:pt x="281" y="286"/>
                      </a:lnTo>
                      <a:lnTo>
                        <a:pt x="263" y="278"/>
                      </a:lnTo>
                      <a:lnTo>
                        <a:pt x="243" y="270"/>
                      </a:lnTo>
                      <a:lnTo>
                        <a:pt x="215" y="258"/>
                      </a:lnTo>
                      <a:lnTo>
                        <a:pt x="190" y="247"/>
                      </a:lnTo>
                      <a:lnTo>
                        <a:pt x="179" y="242"/>
                      </a:lnTo>
                      <a:lnTo>
                        <a:pt x="169" y="236"/>
                      </a:lnTo>
                      <a:lnTo>
                        <a:pt x="161" y="230"/>
                      </a:lnTo>
                      <a:lnTo>
                        <a:pt x="153" y="224"/>
                      </a:lnTo>
                      <a:lnTo>
                        <a:pt x="146" y="219"/>
                      </a:lnTo>
                      <a:lnTo>
                        <a:pt x="141" y="213"/>
                      </a:lnTo>
                      <a:lnTo>
                        <a:pt x="135" y="206"/>
                      </a:lnTo>
                      <a:lnTo>
                        <a:pt x="131" y="200"/>
                      </a:lnTo>
                      <a:lnTo>
                        <a:pt x="128" y="192"/>
                      </a:lnTo>
                      <a:lnTo>
                        <a:pt x="126" y="184"/>
                      </a:lnTo>
                      <a:lnTo>
                        <a:pt x="125" y="177"/>
                      </a:lnTo>
                      <a:lnTo>
                        <a:pt x="125" y="168"/>
                      </a:lnTo>
                      <a:lnTo>
                        <a:pt x="125" y="162"/>
                      </a:lnTo>
                      <a:lnTo>
                        <a:pt x="126" y="154"/>
                      </a:lnTo>
                      <a:lnTo>
                        <a:pt x="128" y="147"/>
                      </a:lnTo>
                      <a:lnTo>
                        <a:pt x="130" y="141"/>
                      </a:lnTo>
                      <a:lnTo>
                        <a:pt x="134" y="135"/>
                      </a:lnTo>
                      <a:lnTo>
                        <a:pt x="139" y="129"/>
                      </a:lnTo>
                      <a:lnTo>
                        <a:pt x="143" y="122"/>
                      </a:lnTo>
                      <a:lnTo>
                        <a:pt x="149" y="117"/>
                      </a:lnTo>
                      <a:lnTo>
                        <a:pt x="156" y="112"/>
                      </a:lnTo>
                      <a:lnTo>
                        <a:pt x="163" y="107"/>
                      </a:lnTo>
                      <a:lnTo>
                        <a:pt x="171" y="103"/>
                      </a:lnTo>
                      <a:lnTo>
                        <a:pt x="181" y="100"/>
                      </a:lnTo>
                      <a:lnTo>
                        <a:pt x="191" y="97"/>
                      </a:lnTo>
                      <a:lnTo>
                        <a:pt x="202" y="95"/>
                      </a:lnTo>
                      <a:lnTo>
                        <a:pt x="215" y="94"/>
                      </a:lnTo>
                      <a:lnTo>
                        <a:pt x="227" y="94"/>
                      </a:lnTo>
                      <a:lnTo>
                        <a:pt x="248" y="94"/>
                      </a:lnTo>
                      <a:lnTo>
                        <a:pt x="268" y="96"/>
                      </a:lnTo>
                      <a:lnTo>
                        <a:pt x="285" y="100"/>
                      </a:lnTo>
                      <a:lnTo>
                        <a:pt x="302" y="104"/>
                      </a:lnTo>
                      <a:lnTo>
                        <a:pt x="317" y="108"/>
                      </a:lnTo>
                      <a:lnTo>
                        <a:pt x="331" y="113"/>
                      </a:lnTo>
                      <a:lnTo>
                        <a:pt x="342" y="118"/>
                      </a:lnTo>
                      <a:lnTo>
                        <a:pt x="351" y="122"/>
                      </a:lnTo>
                      <a:lnTo>
                        <a:pt x="378" y="31"/>
                      </a:lnTo>
                      <a:lnTo>
                        <a:pt x="366" y="25"/>
                      </a:lnTo>
                      <a:lnTo>
                        <a:pt x="350" y="20"/>
                      </a:lnTo>
                      <a:lnTo>
                        <a:pt x="335" y="14"/>
                      </a:lnTo>
                      <a:lnTo>
                        <a:pt x="316" y="9"/>
                      </a:lnTo>
                      <a:lnTo>
                        <a:pt x="298" y="6"/>
                      </a:lnTo>
                      <a:lnTo>
                        <a:pt x="276" y="3"/>
                      </a:lnTo>
                      <a:lnTo>
                        <a:pt x="254" y="1"/>
                      </a:lnTo>
                      <a:lnTo>
                        <a:pt x="229" y="0"/>
                      </a:lnTo>
                      <a:lnTo>
                        <a:pt x="204" y="1"/>
                      </a:lnTo>
                      <a:lnTo>
                        <a:pt x="182" y="4"/>
                      </a:lnTo>
                      <a:lnTo>
                        <a:pt x="159" y="8"/>
                      </a:lnTo>
                      <a:lnTo>
                        <a:pt x="139" y="14"/>
                      </a:lnTo>
                      <a:lnTo>
                        <a:pt x="119" y="22"/>
                      </a:lnTo>
                      <a:lnTo>
                        <a:pt x="101" y="30"/>
                      </a:lnTo>
                      <a:lnTo>
                        <a:pt x="84" y="40"/>
                      </a:lnTo>
                      <a:lnTo>
                        <a:pt x="70" y="51"/>
                      </a:lnTo>
                      <a:lnTo>
                        <a:pt x="56" y="64"/>
                      </a:lnTo>
                      <a:lnTo>
                        <a:pt x="44" y="77"/>
                      </a:lnTo>
                      <a:lnTo>
                        <a:pt x="34" y="93"/>
                      </a:lnTo>
                      <a:lnTo>
                        <a:pt x="26" y="108"/>
                      </a:lnTo>
                      <a:lnTo>
                        <a:pt x="18" y="124"/>
                      </a:lnTo>
                      <a:lnTo>
                        <a:pt x="14" y="142"/>
                      </a:lnTo>
                      <a:lnTo>
                        <a:pt x="11" y="159"/>
                      </a:lnTo>
                      <a:lnTo>
                        <a:pt x="10" y="179"/>
                      </a:lnTo>
                      <a:lnTo>
                        <a:pt x="11" y="194"/>
                      </a:lnTo>
                      <a:lnTo>
                        <a:pt x="13" y="211"/>
                      </a:lnTo>
                      <a:lnTo>
                        <a:pt x="16" y="225"/>
                      </a:lnTo>
                      <a:lnTo>
                        <a:pt x="21" y="240"/>
                      </a:lnTo>
                      <a:lnTo>
                        <a:pt x="29" y="253"/>
                      </a:lnTo>
                      <a:lnTo>
                        <a:pt x="36" y="265"/>
                      </a:lnTo>
                      <a:lnTo>
                        <a:pt x="45" y="277"/>
                      </a:lnTo>
                      <a:lnTo>
                        <a:pt x="55" y="288"/>
                      </a:lnTo>
                      <a:lnTo>
                        <a:pt x="67" y="299"/>
                      </a:lnTo>
                      <a:lnTo>
                        <a:pt x="80" y="310"/>
                      </a:lnTo>
                      <a:lnTo>
                        <a:pt x="93" y="319"/>
                      </a:lnTo>
                      <a:lnTo>
                        <a:pt x="109" y="328"/>
                      </a:lnTo>
                      <a:lnTo>
                        <a:pt x="124" y="336"/>
                      </a:lnTo>
                      <a:lnTo>
                        <a:pt x="142" y="345"/>
                      </a:lnTo>
                      <a:lnTo>
                        <a:pt x="159" y="352"/>
                      </a:lnTo>
                      <a:lnTo>
                        <a:pt x="178" y="359"/>
                      </a:lnTo>
                      <a:lnTo>
                        <a:pt x="205" y="369"/>
                      </a:lnTo>
                      <a:lnTo>
                        <a:pt x="228" y="381"/>
                      </a:lnTo>
                      <a:lnTo>
                        <a:pt x="238" y="386"/>
                      </a:lnTo>
                      <a:lnTo>
                        <a:pt x="247" y="392"/>
                      </a:lnTo>
                      <a:lnTo>
                        <a:pt x="255" y="397"/>
                      </a:lnTo>
                      <a:lnTo>
                        <a:pt x="262" y="403"/>
                      </a:lnTo>
                      <a:lnTo>
                        <a:pt x="268" y="409"/>
                      </a:lnTo>
                      <a:lnTo>
                        <a:pt x="273" y="417"/>
                      </a:lnTo>
                      <a:lnTo>
                        <a:pt x="278" y="423"/>
                      </a:lnTo>
                      <a:lnTo>
                        <a:pt x="281" y="430"/>
                      </a:lnTo>
                      <a:lnTo>
                        <a:pt x="284" y="437"/>
                      </a:lnTo>
                      <a:lnTo>
                        <a:pt x="287" y="445"/>
                      </a:lnTo>
                      <a:lnTo>
                        <a:pt x="288" y="454"/>
                      </a:lnTo>
                      <a:lnTo>
                        <a:pt x="288" y="462"/>
                      </a:lnTo>
                      <a:lnTo>
                        <a:pt x="288" y="471"/>
                      </a:lnTo>
                      <a:lnTo>
                        <a:pt x="285" y="480"/>
                      </a:lnTo>
                      <a:lnTo>
                        <a:pt x="283" y="489"/>
                      </a:lnTo>
                      <a:lnTo>
                        <a:pt x="280" y="497"/>
                      </a:lnTo>
                      <a:lnTo>
                        <a:pt x="276" y="504"/>
                      </a:lnTo>
                      <a:lnTo>
                        <a:pt x="271" y="511"/>
                      </a:lnTo>
                      <a:lnTo>
                        <a:pt x="265" y="517"/>
                      </a:lnTo>
                      <a:lnTo>
                        <a:pt x="259" y="524"/>
                      </a:lnTo>
                      <a:lnTo>
                        <a:pt x="251" y="529"/>
                      </a:lnTo>
                      <a:lnTo>
                        <a:pt x="242" y="533"/>
                      </a:lnTo>
                      <a:lnTo>
                        <a:pt x="233" y="537"/>
                      </a:lnTo>
                      <a:lnTo>
                        <a:pt x="223" y="540"/>
                      </a:lnTo>
                      <a:lnTo>
                        <a:pt x="213" y="543"/>
                      </a:lnTo>
                      <a:lnTo>
                        <a:pt x="200" y="545"/>
                      </a:lnTo>
                      <a:lnTo>
                        <a:pt x="188" y="546"/>
                      </a:lnTo>
                      <a:lnTo>
                        <a:pt x="175" y="546"/>
                      </a:lnTo>
                      <a:lnTo>
                        <a:pt x="154" y="546"/>
                      </a:lnTo>
                      <a:lnTo>
                        <a:pt x="132" y="543"/>
                      </a:lnTo>
                      <a:lnTo>
                        <a:pt x="112" y="540"/>
                      </a:lnTo>
                      <a:lnTo>
                        <a:pt x="92" y="535"/>
                      </a:lnTo>
                      <a:lnTo>
                        <a:pt x="74" y="529"/>
                      </a:lnTo>
                      <a:lnTo>
                        <a:pt x="56" y="523"/>
                      </a:lnTo>
                      <a:lnTo>
                        <a:pt x="40" y="514"/>
                      </a:lnTo>
                      <a:lnTo>
                        <a:pt x="26" y="507"/>
                      </a:lnTo>
                      <a:lnTo>
                        <a:pt x="0" y="601"/>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latin typeface="Myriad Pro"/>
                  </a:endParaRPr>
                </a:p>
              </p:txBody>
            </p:sp>
            <p:sp>
              <p:nvSpPr>
                <p:cNvPr id="36" name="Freeform 35"/>
                <p:cNvSpPr>
                  <a:spLocks noEditPoints="1"/>
                </p:cNvSpPr>
                <p:nvPr/>
              </p:nvSpPr>
              <p:spPr bwMode="auto">
                <a:xfrm>
                  <a:off x="656520" y="250031"/>
                  <a:ext cx="780730" cy="84203"/>
                </a:xfrm>
                <a:custGeom>
                  <a:avLst/>
                  <a:gdLst/>
                  <a:ahLst/>
                  <a:cxnLst>
                    <a:cxn ang="0">
                      <a:pos x="5506" y="10"/>
                    </a:cxn>
                    <a:cxn ang="0">
                      <a:pos x="5169" y="544"/>
                    </a:cxn>
                    <a:cxn ang="0">
                      <a:pos x="5029" y="477"/>
                    </a:cxn>
                    <a:cxn ang="0">
                      <a:pos x="4982" y="270"/>
                    </a:cxn>
                    <a:cxn ang="0">
                      <a:pos x="5063" y="133"/>
                    </a:cxn>
                    <a:cxn ang="0">
                      <a:pos x="5293" y="109"/>
                    </a:cxn>
                    <a:cxn ang="0">
                      <a:pos x="5122" y="6"/>
                    </a:cxn>
                    <a:cxn ang="0">
                      <a:pos x="4924" y="122"/>
                    </a:cxn>
                    <a:cxn ang="0">
                      <a:pos x="4861" y="362"/>
                    </a:cxn>
                    <a:cxn ang="0">
                      <a:pos x="4955" y="565"/>
                    </a:cxn>
                    <a:cxn ang="0">
                      <a:pos x="5175" y="641"/>
                    </a:cxn>
                    <a:cxn ang="0">
                      <a:pos x="4373" y="269"/>
                    </a:cxn>
                    <a:cxn ang="0">
                      <a:pos x="4761" y="631"/>
                    </a:cxn>
                    <a:cxn ang="0">
                      <a:pos x="4630" y="407"/>
                    </a:cxn>
                    <a:cxn ang="0">
                      <a:pos x="3905" y="100"/>
                    </a:cxn>
                    <a:cxn ang="0">
                      <a:pos x="3809" y="456"/>
                    </a:cxn>
                    <a:cxn ang="0">
                      <a:pos x="3020" y="10"/>
                    </a:cxn>
                    <a:cxn ang="0">
                      <a:pos x="2324" y="528"/>
                    </a:cxn>
                    <a:cxn ang="0">
                      <a:pos x="2455" y="633"/>
                    </a:cxn>
                    <a:cxn ang="0">
                      <a:pos x="2663" y="610"/>
                    </a:cxn>
                    <a:cxn ang="0">
                      <a:pos x="2767" y="461"/>
                    </a:cxn>
                    <a:cxn ang="0">
                      <a:pos x="2644" y="481"/>
                    </a:cxn>
                    <a:cxn ang="0">
                      <a:pos x="2470" y="533"/>
                    </a:cxn>
                    <a:cxn ang="0">
                      <a:pos x="1803" y="609"/>
                    </a:cxn>
                    <a:cxn ang="0">
                      <a:pos x="2082" y="617"/>
                    </a:cxn>
                    <a:cxn ang="0">
                      <a:pos x="2191" y="472"/>
                    </a:cxn>
                    <a:cxn ang="0">
                      <a:pos x="2070" y="286"/>
                    </a:cxn>
                    <a:cxn ang="0">
                      <a:pos x="1914" y="177"/>
                    </a:cxn>
                    <a:cxn ang="0">
                      <a:pos x="1991" y="95"/>
                    </a:cxn>
                    <a:cxn ang="0">
                      <a:pos x="2106" y="9"/>
                    </a:cxn>
                    <a:cxn ang="0">
                      <a:pos x="1823" y="93"/>
                    </a:cxn>
                    <a:cxn ang="0">
                      <a:pos x="1869" y="310"/>
                    </a:cxn>
                    <a:cxn ang="0">
                      <a:pos x="2067" y="423"/>
                    </a:cxn>
                    <a:cxn ang="0">
                      <a:pos x="2031" y="533"/>
                    </a:cxn>
                    <a:cxn ang="0">
                      <a:pos x="1789" y="601"/>
                    </a:cxn>
                    <a:cxn ang="0">
                      <a:pos x="1348" y="251"/>
                    </a:cxn>
                    <a:cxn ang="0">
                      <a:pos x="1587" y="422"/>
                    </a:cxn>
                    <a:cxn ang="0">
                      <a:pos x="1300" y="631"/>
                    </a:cxn>
                    <a:cxn ang="0">
                      <a:pos x="679" y="482"/>
                    </a:cxn>
                    <a:cxn ang="0">
                      <a:pos x="668" y="177"/>
                    </a:cxn>
                    <a:cxn ang="0">
                      <a:pos x="807" y="91"/>
                    </a:cxn>
                    <a:cxn ang="0">
                      <a:pos x="944" y="177"/>
                    </a:cxn>
                    <a:cxn ang="0">
                      <a:pos x="933" y="482"/>
                    </a:cxn>
                    <a:cxn ang="0">
                      <a:pos x="804" y="550"/>
                    </a:cxn>
                    <a:cxn ang="0">
                      <a:pos x="993" y="575"/>
                    </a:cxn>
                    <a:cxn ang="0">
                      <a:pos x="1094" y="370"/>
                    </a:cxn>
                    <a:cxn ang="0">
                      <a:pos x="1054" y="137"/>
                    </a:cxn>
                    <a:cxn ang="0">
                      <a:pos x="890" y="9"/>
                    </a:cxn>
                    <a:cxn ang="0">
                      <a:pos x="665" y="37"/>
                    </a:cxn>
                    <a:cxn ang="0">
                      <a:pos x="531" y="209"/>
                    </a:cxn>
                    <a:cxn ang="0">
                      <a:pos x="535" y="452"/>
                    </a:cxn>
                    <a:cxn ang="0">
                      <a:pos x="670" y="611"/>
                    </a:cxn>
                    <a:cxn ang="0">
                      <a:pos x="403" y="539"/>
                    </a:cxn>
                    <a:cxn ang="0">
                      <a:pos x="216" y="516"/>
                    </a:cxn>
                    <a:cxn ang="0">
                      <a:pos x="123" y="371"/>
                    </a:cxn>
                    <a:cxn ang="0">
                      <a:pos x="160" y="176"/>
                    </a:cxn>
                    <a:cxn ang="0">
                      <a:pos x="337" y="94"/>
                    </a:cxn>
                    <a:cxn ang="0">
                      <a:pos x="383" y="3"/>
                    </a:cxn>
                    <a:cxn ang="0">
                      <a:pos x="130" y="59"/>
                    </a:cxn>
                    <a:cxn ang="0">
                      <a:pos x="6" y="255"/>
                    </a:cxn>
                    <a:cxn ang="0">
                      <a:pos x="41" y="497"/>
                    </a:cxn>
                    <a:cxn ang="0">
                      <a:pos x="215" y="628"/>
                    </a:cxn>
                    <a:cxn ang="0">
                      <a:pos x="458" y="523"/>
                    </a:cxn>
                  </a:cxnLst>
                  <a:rect l="0" t="0" r="r" b="b"/>
                  <a:pathLst>
                    <a:path w="5893" h="641">
                      <a:moveTo>
                        <a:pt x="5686" y="631"/>
                      </a:moveTo>
                      <a:lnTo>
                        <a:pt x="5686" y="369"/>
                      </a:lnTo>
                      <a:lnTo>
                        <a:pt x="5893" y="10"/>
                      </a:lnTo>
                      <a:lnTo>
                        <a:pt x="5764" y="10"/>
                      </a:lnTo>
                      <a:lnTo>
                        <a:pt x="5690" y="169"/>
                      </a:lnTo>
                      <a:lnTo>
                        <a:pt x="5675" y="202"/>
                      </a:lnTo>
                      <a:lnTo>
                        <a:pt x="5661" y="232"/>
                      </a:lnTo>
                      <a:lnTo>
                        <a:pt x="5648" y="262"/>
                      </a:lnTo>
                      <a:lnTo>
                        <a:pt x="5636" y="292"/>
                      </a:lnTo>
                      <a:lnTo>
                        <a:pt x="5635" y="292"/>
                      </a:lnTo>
                      <a:lnTo>
                        <a:pt x="5621" y="261"/>
                      </a:lnTo>
                      <a:lnTo>
                        <a:pt x="5609" y="232"/>
                      </a:lnTo>
                      <a:lnTo>
                        <a:pt x="5596" y="202"/>
                      </a:lnTo>
                      <a:lnTo>
                        <a:pt x="5580" y="170"/>
                      </a:lnTo>
                      <a:lnTo>
                        <a:pt x="5506" y="10"/>
                      </a:lnTo>
                      <a:lnTo>
                        <a:pt x="5377" y="10"/>
                      </a:lnTo>
                      <a:lnTo>
                        <a:pt x="5573" y="372"/>
                      </a:lnTo>
                      <a:lnTo>
                        <a:pt x="5573" y="631"/>
                      </a:lnTo>
                      <a:lnTo>
                        <a:pt x="5686" y="631"/>
                      </a:lnTo>
                      <a:close/>
                      <a:moveTo>
                        <a:pt x="5318" y="523"/>
                      </a:moveTo>
                      <a:lnTo>
                        <a:pt x="5306" y="528"/>
                      </a:lnTo>
                      <a:lnTo>
                        <a:pt x="5293" y="532"/>
                      </a:lnTo>
                      <a:lnTo>
                        <a:pt x="5277" y="536"/>
                      </a:lnTo>
                      <a:lnTo>
                        <a:pt x="5262" y="539"/>
                      </a:lnTo>
                      <a:lnTo>
                        <a:pt x="5245" y="542"/>
                      </a:lnTo>
                      <a:lnTo>
                        <a:pt x="5229" y="544"/>
                      </a:lnTo>
                      <a:lnTo>
                        <a:pt x="5211" y="545"/>
                      </a:lnTo>
                      <a:lnTo>
                        <a:pt x="5194" y="545"/>
                      </a:lnTo>
                      <a:lnTo>
                        <a:pt x="5182" y="545"/>
                      </a:lnTo>
                      <a:lnTo>
                        <a:pt x="5169" y="544"/>
                      </a:lnTo>
                      <a:lnTo>
                        <a:pt x="5157" y="543"/>
                      </a:lnTo>
                      <a:lnTo>
                        <a:pt x="5146" y="541"/>
                      </a:lnTo>
                      <a:lnTo>
                        <a:pt x="5134" y="539"/>
                      </a:lnTo>
                      <a:lnTo>
                        <a:pt x="5124" y="537"/>
                      </a:lnTo>
                      <a:lnTo>
                        <a:pt x="5113" y="534"/>
                      </a:lnTo>
                      <a:lnTo>
                        <a:pt x="5104" y="530"/>
                      </a:lnTo>
                      <a:lnTo>
                        <a:pt x="5093" y="526"/>
                      </a:lnTo>
                      <a:lnTo>
                        <a:pt x="5084" y="522"/>
                      </a:lnTo>
                      <a:lnTo>
                        <a:pt x="5075" y="516"/>
                      </a:lnTo>
                      <a:lnTo>
                        <a:pt x="5067" y="511"/>
                      </a:lnTo>
                      <a:lnTo>
                        <a:pt x="5057" y="505"/>
                      </a:lnTo>
                      <a:lnTo>
                        <a:pt x="5050" y="499"/>
                      </a:lnTo>
                      <a:lnTo>
                        <a:pt x="5042" y="492"/>
                      </a:lnTo>
                      <a:lnTo>
                        <a:pt x="5036" y="486"/>
                      </a:lnTo>
                      <a:lnTo>
                        <a:pt x="5029" y="477"/>
                      </a:lnTo>
                      <a:lnTo>
                        <a:pt x="5022" y="470"/>
                      </a:lnTo>
                      <a:lnTo>
                        <a:pt x="5016" y="462"/>
                      </a:lnTo>
                      <a:lnTo>
                        <a:pt x="5011" y="453"/>
                      </a:lnTo>
                      <a:lnTo>
                        <a:pt x="5006" y="443"/>
                      </a:lnTo>
                      <a:lnTo>
                        <a:pt x="5001" y="434"/>
                      </a:lnTo>
                      <a:lnTo>
                        <a:pt x="4997" y="425"/>
                      </a:lnTo>
                      <a:lnTo>
                        <a:pt x="4993" y="415"/>
                      </a:lnTo>
                      <a:lnTo>
                        <a:pt x="4986" y="393"/>
                      </a:lnTo>
                      <a:lnTo>
                        <a:pt x="4982" y="371"/>
                      </a:lnTo>
                      <a:lnTo>
                        <a:pt x="4979" y="347"/>
                      </a:lnTo>
                      <a:lnTo>
                        <a:pt x="4978" y="322"/>
                      </a:lnTo>
                      <a:lnTo>
                        <a:pt x="4979" y="309"/>
                      </a:lnTo>
                      <a:lnTo>
                        <a:pt x="4979" y="295"/>
                      </a:lnTo>
                      <a:lnTo>
                        <a:pt x="4981" y="282"/>
                      </a:lnTo>
                      <a:lnTo>
                        <a:pt x="4982" y="270"/>
                      </a:lnTo>
                      <a:lnTo>
                        <a:pt x="4985" y="257"/>
                      </a:lnTo>
                      <a:lnTo>
                        <a:pt x="4987" y="246"/>
                      </a:lnTo>
                      <a:lnTo>
                        <a:pt x="4991" y="235"/>
                      </a:lnTo>
                      <a:lnTo>
                        <a:pt x="4995" y="223"/>
                      </a:lnTo>
                      <a:lnTo>
                        <a:pt x="4999" y="213"/>
                      </a:lnTo>
                      <a:lnTo>
                        <a:pt x="5004" y="203"/>
                      </a:lnTo>
                      <a:lnTo>
                        <a:pt x="5008" y="193"/>
                      </a:lnTo>
                      <a:lnTo>
                        <a:pt x="5014" y="184"/>
                      </a:lnTo>
                      <a:lnTo>
                        <a:pt x="5019" y="176"/>
                      </a:lnTo>
                      <a:lnTo>
                        <a:pt x="5026" y="168"/>
                      </a:lnTo>
                      <a:lnTo>
                        <a:pt x="5033" y="159"/>
                      </a:lnTo>
                      <a:lnTo>
                        <a:pt x="5040" y="152"/>
                      </a:lnTo>
                      <a:lnTo>
                        <a:pt x="5047" y="145"/>
                      </a:lnTo>
                      <a:lnTo>
                        <a:pt x="5055" y="139"/>
                      </a:lnTo>
                      <a:lnTo>
                        <a:pt x="5063" y="133"/>
                      </a:lnTo>
                      <a:lnTo>
                        <a:pt x="5072" y="127"/>
                      </a:lnTo>
                      <a:lnTo>
                        <a:pt x="5080" y="121"/>
                      </a:lnTo>
                      <a:lnTo>
                        <a:pt x="5089" y="117"/>
                      </a:lnTo>
                      <a:lnTo>
                        <a:pt x="5098" y="112"/>
                      </a:lnTo>
                      <a:lnTo>
                        <a:pt x="5109" y="109"/>
                      </a:lnTo>
                      <a:lnTo>
                        <a:pt x="5129" y="102"/>
                      </a:lnTo>
                      <a:lnTo>
                        <a:pt x="5150" y="98"/>
                      </a:lnTo>
                      <a:lnTo>
                        <a:pt x="5172" y="95"/>
                      </a:lnTo>
                      <a:lnTo>
                        <a:pt x="5196" y="94"/>
                      </a:lnTo>
                      <a:lnTo>
                        <a:pt x="5215" y="95"/>
                      </a:lnTo>
                      <a:lnTo>
                        <a:pt x="5232" y="96"/>
                      </a:lnTo>
                      <a:lnTo>
                        <a:pt x="5248" y="98"/>
                      </a:lnTo>
                      <a:lnTo>
                        <a:pt x="5264" y="101"/>
                      </a:lnTo>
                      <a:lnTo>
                        <a:pt x="5279" y="105"/>
                      </a:lnTo>
                      <a:lnTo>
                        <a:pt x="5293" y="109"/>
                      </a:lnTo>
                      <a:lnTo>
                        <a:pt x="5305" y="113"/>
                      </a:lnTo>
                      <a:lnTo>
                        <a:pt x="5316" y="118"/>
                      </a:lnTo>
                      <a:lnTo>
                        <a:pt x="5341" y="28"/>
                      </a:lnTo>
                      <a:lnTo>
                        <a:pt x="5332" y="24"/>
                      </a:lnTo>
                      <a:lnTo>
                        <a:pt x="5318" y="19"/>
                      </a:lnTo>
                      <a:lnTo>
                        <a:pt x="5303" y="13"/>
                      </a:lnTo>
                      <a:lnTo>
                        <a:pt x="5285" y="9"/>
                      </a:lnTo>
                      <a:lnTo>
                        <a:pt x="5265" y="6"/>
                      </a:lnTo>
                      <a:lnTo>
                        <a:pt x="5242" y="3"/>
                      </a:lnTo>
                      <a:lnTo>
                        <a:pt x="5218" y="1"/>
                      </a:lnTo>
                      <a:lnTo>
                        <a:pt x="5191" y="0"/>
                      </a:lnTo>
                      <a:lnTo>
                        <a:pt x="5173" y="1"/>
                      </a:lnTo>
                      <a:lnTo>
                        <a:pt x="5156" y="2"/>
                      </a:lnTo>
                      <a:lnTo>
                        <a:pt x="5139" y="4"/>
                      </a:lnTo>
                      <a:lnTo>
                        <a:pt x="5122" y="6"/>
                      </a:lnTo>
                      <a:lnTo>
                        <a:pt x="5106" y="9"/>
                      </a:lnTo>
                      <a:lnTo>
                        <a:pt x="5090" y="13"/>
                      </a:lnTo>
                      <a:lnTo>
                        <a:pt x="5075" y="17"/>
                      </a:lnTo>
                      <a:lnTo>
                        <a:pt x="5059" y="23"/>
                      </a:lnTo>
                      <a:lnTo>
                        <a:pt x="5045" y="29"/>
                      </a:lnTo>
                      <a:lnTo>
                        <a:pt x="5031" y="35"/>
                      </a:lnTo>
                      <a:lnTo>
                        <a:pt x="5016" y="42"/>
                      </a:lnTo>
                      <a:lnTo>
                        <a:pt x="5003" y="50"/>
                      </a:lnTo>
                      <a:lnTo>
                        <a:pt x="4989" y="59"/>
                      </a:lnTo>
                      <a:lnTo>
                        <a:pt x="4977" y="68"/>
                      </a:lnTo>
                      <a:lnTo>
                        <a:pt x="4966" y="77"/>
                      </a:lnTo>
                      <a:lnTo>
                        <a:pt x="4955" y="87"/>
                      </a:lnTo>
                      <a:lnTo>
                        <a:pt x="4943" y="99"/>
                      </a:lnTo>
                      <a:lnTo>
                        <a:pt x="4933" y="110"/>
                      </a:lnTo>
                      <a:lnTo>
                        <a:pt x="4924" y="122"/>
                      </a:lnTo>
                      <a:lnTo>
                        <a:pt x="4914" y="135"/>
                      </a:lnTo>
                      <a:lnTo>
                        <a:pt x="4906" y="148"/>
                      </a:lnTo>
                      <a:lnTo>
                        <a:pt x="4898" y="162"/>
                      </a:lnTo>
                      <a:lnTo>
                        <a:pt x="4891" y="176"/>
                      </a:lnTo>
                      <a:lnTo>
                        <a:pt x="4885" y="190"/>
                      </a:lnTo>
                      <a:lnTo>
                        <a:pt x="4879" y="206"/>
                      </a:lnTo>
                      <a:lnTo>
                        <a:pt x="4873" y="222"/>
                      </a:lnTo>
                      <a:lnTo>
                        <a:pt x="4869" y="239"/>
                      </a:lnTo>
                      <a:lnTo>
                        <a:pt x="4866" y="255"/>
                      </a:lnTo>
                      <a:lnTo>
                        <a:pt x="4863" y="273"/>
                      </a:lnTo>
                      <a:lnTo>
                        <a:pt x="4861" y="290"/>
                      </a:lnTo>
                      <a:lnTo>
                        <a:pt x="4860" y="309"/>
                      </a:lnTo>
                      <a:lnTo>
                        <a:pt x="4859" y="328"/>
                      </a:lnTo>
                      <a:lnTo>
                        <a:pt x="4860" y="346"/>
                      </a:lnTo>
                      <a:lnTo>
                        <a:pt x="4861" y="362"/>
                      </a:lnTo>
                      <a:lnTo>
                        <a:pt x="4862" y="380"/>
                      </a:lnTo>
                      <a:lnTo>
                        <a:pt x="4865" y="395"/>
                      </a:lnTo>
                      <a:lnTo>
                        <a:pt x="4868" y="412"/>
                      </a:lnTo>
                      <a:lnTo>
                        <a:pt x="4871" y="427"/>
                      </a:lnTo>
                      <a:lnTo>
                        <a:pt x="4876" y="441"/>
                      </a:lnTo>
                      <a:lnTo>
                        <a:pt x="4881" y="457"/>
                      </a:lnTo>
                      <a:lnTo>
                        <a:pt x="4887" y="470"/>
                      </a:lnTo>
                      <a:lnTo>
                        <a:pt x="4893" y="484"/>
                      </a:lnTo>
                      <a:lnTo>
                        <a:pt x="4900" y="497"/>
                      </a:lnTo>
                      <a:lnTo>
                        <a:pt x="4907" y="509"/>
                      </a:lnTo>
                      <a:lnTo>
                        <a:pt x="4915" y="522"/>
                      </a:lnTo>
                      <a:lnTo>
                        <a:pt x="4925" y="534"/>
                      </a:lnTo>
                      <a:lnTo>
                        <a:pt x="4934" y="544"/>
                      </a:lnTo>
                      <a:lnTo>
                        <a:pt x="4943" y="555"/>
                      </a:lnTo>
                      <a:lnTo>
                        <a:pt x="4955" y="565"/>
                      </a:lnTo>
                      <a:lnTo>
                        <a:pt x="4965" y="574"/>
                      </a:lnTo>
                      <a:lnTo>
                        <a:pt x="4977" y="583"/>
                      </a:lnTo>
                      <a:lnTo>
                        <a:pt x="4989" y="592"/>
                      </a:lnTo>
                      <a:lnTo>
                        <a:pt x="5002" y="599"/>
                      </a:lnTo>
                      <a:lnTo>
                        <a:pt x="5015" y="606"/>
                      </a:lnTo>
                      <a:lnTo>
                        <a:pt x="5029" y="612"/>
                      </a:lnTo>
                      <a:lnTo>
                        <a:pt x="5043" y="618"/>
                      </a:lnTo>
                      <a:lnTo>
                        <a:pt x="5058" y="623"/>
                      </a:lnTo>
                      <a:lnTo>
                        <a:pt x="5074" y="628"/>
                      </a:lnTo>
                      <a:lnTo>
                        <a:pt x="5089" y="632"/>
                      </a:lnTo>
                      <a:lnTo>
                        <a:pt x="5106" y="635"/>
                      </a:lnTo>
                      <a:lnTo>
                        <a:pt x="5122" y="637"/>
                      </a:lnTo>
                      <a:lnTo>
                        <a:pt x="5139" y="639"/>
                      </a:lnTo>
                      <a:lnTo>
                        <a:pt x="5158" y="640"/>
                      </a:lnTo>
                      <a:lnTo>
                        <a:pt x="5175" y="641"/>
                      </a:lnTo>
                      <a:lnTo>
                        <a:pt x="5203" y="640"/>
                      </a:lnTo>
                      <a:lnTo>
                        <a:pt x="5229" y="638"/>
                      </a:lnTo>
                      <a:lnTo>
                        <a:pt x="5253" y="635"/>
                      </a:lnTo>
                      <a:lnTo>
                        <a:pt x="5274" y="632"/>
                      </a:lnTo>
                      <a:lnTo>
                        <a:pt x="5294" y="628"/>
                      </a:lnTo>
                      <a:lnTo>
                        <a:pt x="5310" y="622"/>
                      </a:lnTo>
                      <a:lnTo>
                        <a:pt x="5324" y="617"/>
                      </a:lnTo>
                      <a:lnTo>
                        <a:pt x="5337" y="612"/>
                      </a:lnTo>
                      <a:lnTo>
                        <a:pt x="5318" y="523"/>
                      </a:lnTo>
                      <a:close/>
                      <a:moveTo>
                        <a:pt x="4374" y="631"/>
                      </a:moveTo>
                      <a:lnTo>
                        <a:pt x="4374" y="408"/>
                      </a:lnTo>
                      <a:lnTo>
                        <a:pt x="4374" y="371"/>
                      </a:lnTo>
                      <a:lnTo>
                        <a:pt x="4374" y="335"/>
                      </a:lnTo>
                      <a:lnTo>
                        <a:pt x="4374" y="301"/>
                      </a:lnTo>
                      <a:lnTo>
                        <a:pt x="4373" y="269"/>
                      </a:lnTo>
                      <a:lnTo>
                        <a:pt x="4372" y="237"/>
                      </a:lnTo>
                      <a:lnTo>
                        <a:pt x="4371" y="205"/>
                      </a:lnTo>
                      <a:lnTo>
                        <a:pt x="4370" y="175"/>
                      </a:lnTo>
                      <a:lnTo>
                        <a:pt x="4369" y="144"/>
                      </a:lnTo>
                      <a:lnTo>
                        <a:pt x="4371" y="144"/>
                      </a:lnTo>
                      <a:lnTo>
                        <a:pt x="4383" y="170"/>
                      </a:lnTo>
                      <a:lnTo>
                        <a:pt x="4396" y="198"/>
                      </a:lnTo>
                      <a:lnTo>
                        <a:pt x="4410" y="224"/>
                      </a:lnTo>
                      <a:lnTo>
                        <a:pt x="4423" y="251"/>
                      </a:lnTo>
                      <a:lnTo>
                        <a:pt x="4438" y="279"/>
                      </a:lnTo>
                      <a:lnTo>
                        <a:pt x="4453" y="306"/>
                      </a:lnTo>
                      <a:lnTo>
                        <a:pt x="4468" y="332"/>
                      </a:lnTo>
                      <a:lnTo>
                        <a:pt x="4483" y="358"/>
                      </a:lnTo>
                      <a:lnTo>
                        <a:pt x="4644" y="631"/>
                      </a:lnTo>
                      <a:lnTo>
                        <a:pt x="4761" y="631"/>
                      </a:lnTo>
                      <a:lnTo>
                        <a:pt x="4761" y="10"/>
                      </a:lnTo>
                      <a:lnTo>
                        <a:pt x="4657" y="10"/>
                      </a:lnTo>
                      <a:lnTo>
                        <a:pt x="4657" y="226"/>
                      </a:lnTo>
                      <a:lnTo>
                        <a:pt x="4657" y="261"/>
                      </a:lnTo>
                      <a:lnTo>
                        <a:pt x="4658" y="295"/>
                      </a:lnTo>
                      <a:lnTo>
                        <a:pt x="4658" y="328"/>
                      </a:lnTo>
                      <a:lnTo>
                        <a:pt x="4659" y="360"/>
                      </a:lnTo>
                      <a:lnTo>
                        <a:pt x="4661" y="391"/>
                      </a:lnTo>
                      <a:lnTo>
                        <a:pt x="4662" y="422"/>
                      </a:lnTo>
                      <a:lnTo>
                        <a:pt x="4665" y="453"/>
                      </a:lnTo>
                      <a:lnTo>
                        <a:pt x="4667" y="484"/>
                      </a:lnTo>
                      <a:lnTo>
                        <a:pt x="4665" y="485"/>
                      </a:lnTo>
                      <a:lnTo>
                        <a:pt x="4653" y="459"/>
                      </a:lnTo>
                      <a:lnTo>
                        <a:pt x="4642" y="433"/>
                      </a:lnTo>
                      <a:lnTo>
                        <a:pt x="4630" y="407"/>
                      </a:lnTo>
                      <a:lnTo>
                        <a:pt x="4616" y="381"/>
                      </a:lnTo>
                      <a:lnTo>
                        <a:pt x="4603" y="355"/>
                      </a:lnTo>
                      <a:lnTo>
                        <a:pt x="4589" y="328"/>
                      </a:lnTo>
                      <a:lnTo>
                        <a:pt x="4574" y="302"/>
                      </a:lnTo>
                      <a:lnTo>
                        <a:pt x="4559" y="277"/>
                      </a:lnTo>
                      <a:lnTo>
                        <a:pt x="4399" y="10"/>
                      </a:lnTo>
                      <a:lnTo>
                        <a:pt x="4270" y="10"/>
                      </a:lnTo>
                      <a:lnTo>
                        <a:pt x="4270" y="631"/>
                      </a:lnTo>
                      <a:lnTo>
                        <a:pt x="4374" y="631"/>
                      </a:lnTo>
                      <a:close/>
                      <a:moveTo>
                        <a:pt x="3827" y="369"/>
                      </a:moveTo>
                      <a:lnTo>
                        <a:pt x="3876" y="216"/>
                      </a:lnTo>
                      <a:lnTo>
                        <a:pt x="3884" y="187"/>
                      </a:lnTo>
                      <a:lnTo>
                        <a:pt x="3891" y="158"/>
                      </a:lnTo>
                      <a:lnTo>
                        <a:pt x="3898" y="129"/>
                      </a:lnTo>
                      <a:lnTo>
                        <a:pt x="3905" y="100"/>
                      </a:lnTo>
                      <a:lnTo>
                        <a:pt x="3908" y="100"/>
                      </a:lnTo>
                      <a:lnTo>
                        <a:pt x="3915" y="128"/>
                      </a:lnTo>
                      <a:lnTo>
                        <a:pt x="3922" y="157"/>
                      </a:lnTo>
                      <a:lnTo>
                        <a:pt x="3930" y="187"/>
                      </a:lnTo>
                      <a:lnTo>
                        <a:pt x="3938" y="217"/>
                      </a:lnTo>
                      <a:lnTo>
                        <a:pt x="3988" y="369"/>
                      </a:lnTo>
                      <a:lnTo>
                        <a:pt x="3827" y="369"/>
                      </a:lnTo>
                      <a:close/>
                      <a:moveTo>
                        <a:pt x="4006" y="456"/>
                      </a:moveTo>
                      <a:lnTo>
                        <a:pt x="4063" y="631"/>
                      </a:lnTo>
                      <a:lnTo>
                        <a:pt x="4184" y="631"/>
                      </a:lnTo>
                      <a:lnTo>
                        <a:pt x="3983" y="10"/>
                      </a:lnTo>
                      <a:lnTo>
                        <a:pt x="3839" y="10"/>
                      </a:lnTo>
                      <a:lnTo>
                        <a:pt x="3639" y="631"/>
                      </a:lnTo>
                      <a:lnTo>
                        <a:pt x="3756" y="631"/>
                      </a:lnTo>
                      <a:lnTo>
                        <a:pt x="3809" y="456"/>
                      </a:lnTo>
                      <a:lnTo>
                        <a:pt x="4006" y="456"/>
                      </a:lnTo>
                      <a:close/>
                      <a:moveTo>
                        <a:pt x="3389" y="631"/>
                      </a:moveTo>
                      <a:lnTo>
                        <a:pt x="3502" y="631"/>
                      </a:lnTo>
                      <a:lnTo>
                        <a:pt x="3502" y="105"/>
                      </a:lnTo>
                      <a:lnTo>
                        <a:pt x="3680" y="105"/>
                      </a:lnTo>
                      <a:lnTo>
                        <a:pt x="3680" y="10"/>
                      </a:lnTo>
                      <a:lnTo>
                        <a:pt x="3211" y="10"/>
                      </a:lnTo>
                      <a:lnTo>
                        <a:pt x="3211" y="105"/>
                      </a:lnTo>
                      <a:lnTo>
                        <a:pt x="3389" y="105"/>
                      </a:lnTo>
                      <a:lnTo>
                        <a:pt x="3389" y="631"/>
                      </a:lnTo>
                      <a:close/>
                      <a:moveTo>
                        <a:pt x="2906" y="631"/>
                      </a:moveTo>
                      <a:lnTo>
                        <a:pt x="3275" y="631"/>
                      </a:lnTo>
                      <a:lnTo>
                        <a:pt x="3275" y="536"/>
                      </a:lnTo>
                      <a:lnTo>
                        <a:pt x="3020" y="536"/>
                      </a:lnTo>
                      <a:lnTo>
                        <a:pt x="3020" y="10"/>
                      </a:lnTo>
                      <a:lnTo>
                        <a:pt x="2906" y="10"/>
                      </a:lnTo>
                      <a:lnTo>
                        <a:pt x="2906" y="631"/>
                      </a:lnTo>
                      <a:close/>
                      <a:moveTo>
                        <a:pt x="2293" y="10"/>
                      </a:moveTo>
                      <a:lnTo>
                        <a:pt x="2293" y="365"/>
                      </a:lnTo>
                      <a:lnTo>
                        <a:pt x="2293" y="383"/>
                      </a:lnTo>
                      <a:lnTo>
                        <a:pt x="2294" y="400"/>
                      </a:lnTo>
                      <a:lnTo>
                        <a:pt x="2295" y="417"/>
                      </a:lnTo>
                      <a:lnTo>
                        <a:pt x="2297" y="433"/>
                      </a:lnTo>
                      <a:lnTo>
                        <a:pt x="2299" y="449"/>
                      </a:lnTo>
                      <a:lnTo>
                        <a:pt x="2303" y="463"/>
                      </a:lnTo>
                      <a:lnTo>
                        <a:pt x="2306" y="477"/>
                      </a:lnTo>
                      <a:lnTo>
                        <a:pt x="2310" y="491"/>
                      </a:lnTo>
                      <a:lnTo>
                        <a:pt x="2314" y="503"/>
                      </a:lnTo>
                      <a:lnTo>
                        <a:pt x="2319" y="515"/>
                      </a:lnTo>
                      <a:lnTo>
                        <a:pt x="2324" y="528"/>
                      </a:lnTo>
                      <a:lnTo>
                        <a:pt x="2330" y="538"/>
                      </a:lnTo>
                      <a:lnTo>
                        <a:pt x="2336" y="548"/>
                      </a:lnTo>
                      <a:lnTo>
                        <a:pt x="2343" y="559"/>
                      </a:lnTo>
                      <a:lnTo>
                        <a:pt x="2350" y="568"/>
                      </a:lnTo>
                      <a:lnTo>
                        <a:pt x="2357" y="576"/>
                      </a:lnTo>
                      <a:lnTo>
                        <a:pt x="2365" y="584"/>
                      </a:lnTo>
                      <a:lnTo>
                        <a:pt x="2373" y="592"/>
                      </a:lnTo>
                      <a:lnTo>
                        <a:pt x="2383" y="599"/>
                      </a:lnTo>
                      <a:lnTo>
                        <a:pt x="2392" y="605"/>
                      </a:lnTo>
                      <a:lnTo>
                        <a:pt x="2401" y="611"/>
                      </a:lnTo>
                      <a:lnTo>
                        <a:pt x="2411" y="616"/>
                      </a:lnTo>
                      <a:lnTo>
                        <a:pt x="2422" y="621"/>
                      </a:lnTo>
                      <a:lnTo>
                        <a:pt x="2432" y="625"/>
                      </a:lnTo>
                      <a:lnTo>
                        <a:pt x="2443" y="629"/>
                      </a:lnTo>
                      <a:lnTo>
                        <a:pt x="2455" y="633"/>
                      </a:lnTo>
                      <a:lnTo>
                        <a:pt x="2466" y="635"/>
                      </a:lnTo>
                      <a:lnTo>
                        <a:pt x="2478" y="637"/>
                      </a:lnTo>
                      <a:lnTo>
                        <a:pt x="2503" y="640"/>
                      </a:lnTo>
                      <a:lnTo>
                        <a:pt x="2530" y="641"/>
                      </a:lnTo>
                      <a:lnTo>
                        <a:pt x="2543" y="641"/>
                      </a:lnTo>
                      <a:lnTo>
                        <a:pt x="2556" y="640"/>
                      </a:lnTo>
                      <a:lnTo>
                        <a:pt x="2570" y="639"/>
                      </a:lnTo>
                      <a:lnTo>
                        <a:pt x="2583" y="637"/>
                      </a:lnTo>
                      <a:lnTo>
                        <a:pt x="2595" y="635"/>
                      </a:lnTo>
                      <a:lnTo>
                        <a:pt x="2608" y="632"/>
                      </a:lnTo>
                      <a:lnTo>
                        <a:pt x="2619" y="629"/>
                      </a:lnTo>
                      <a:lnTo>
                        <a:pt x="2631" y="624"/>
                      </a:lnTo>
                      <a:lnTo>
                        <a:pt x="2643" y="620"/>
                      </a:lnTo>
                      <a:lnTo>
                        <a:pt x="2653" y="615"/>
                      </a:lnTo>
                      <a:lnTo>
                        <a:pt x="2663" y="610"/>
                      </a:lnTo>
                      <a:lnTo>
                        <a:pt x="2673" y="604"/>
                      </a:lnTo>
                      <a:lnTo>
                        <a:pt x="2683" y="598"/>
                      </a:lnTo>
                      <a:lnTo>
                        <a:pt x="2692" y="591"/>
                      </a:lnTo>
                      <a:lnTo>
                        <a:pt x="2701" y="582"/>
                      </a:lnTo>
                      <a:lnTo>
                        <a:pt x="2709" y="574"/>
                      </a:lnTo>
                      <a:lnTo>
                        <a:pt x="2718" y="566"/>
                      </a:lnTo>
                      <a:lnTo>
                        <a:pt x="2725" y="557"/>
                      </a:lnTo>
                      <a:lnTo>
                        <a:pt x="2732" y="546"/>
                      </a:lnTo>
                      <a:lnTo>
                        <a:pt x="2738" y="536"/>
                      </a:lnTo>
                      <a:lnTo>
                        <a:pt x="2744" y="525"/>
                      </a:lnTo>
                      <a:lnTo>
                        <a:pt x="2750" y="513"/>
                      </a:lnTo>
                      <a:lnTo>
                        <a:pt x="2755" y="501"/>
                      </a:lnTo>
                      <a:lnTo>
                        <a:pt x="2760" y="489"/>
                      </a:lnTo>
                      <a:lnTo>
                        <a:pt x="2764" y="475"/>
                      </a:lnTo>
                      <a:lnTo>
                        <a:pt x="2767" y="461"/>
                      </a:lnTo>
                      <a:lnTo>
                        <a:pt x="2770" y="446"/>
                      </a:lnTo>
                      <a:lnTo>
                        <a:pt x="2772" y="431"/>
                      </a:lnTo>
                      <a:lnTo>
                        <a:pt x="2774" y="416"/>
                      </a:lnTo>
                      <a:lnTo>
                        <a:pt x="2776" y="399"/>
                      </a:lnTo>
                      <a:lnTo>
                        <a:pt x="2777" y="383"/>
                      </a:lnTo>
                      <a:lnTo>
                        <a:pt x="2777" y="364"/>
                      </a:lnTo>
                      <a:lnTo>
                        <a:pt x="2777" y="10"/>
                      </a:lnTo>
                      <a:lnTo>
                        <a:pt x="2664" y="10"/>
                      </a:lnTo>
                      <a:lnTo>
                        <a:pt x="2664" y="372"/>
                      </a:lnTo>
                      <a:lnTo>
                        <a:pt x="2663" y="394"/>
                      </a:lnTo>
                      <a:lnTo>
                        <a:pt x="2661" y="415"/>
                      </a:lnTo>
                      <a:lnTo>
                        <a:pt x="2659" y="433"/>
                      </a:lnTo>
                      <a:lnTo>
                        <a:pt x="2655" y="451"/>
                      </a:lnTo>
                      <a:lnTo>
                        <a:pt x="2650" y="467"/>
                      </a:lnTo>
                      <a:lnTo>
                        <a:pt x="2644" y="481"/>
                      </a:lnTo>
                      <a:lnTo>
                        <a:pt x="2638" y="495"/>
                      </a:lnTo>
                      <a:lnTo>
                        <a:pt x="2629" y="506"/>
                      </a:lnTo>
                      <a:lnTo>
                        <a:pt x="2620" y="516"/>
                      </a:lnTo>
                      <a:lnTo>
                        <a:pt x="2611" y="526"/>
                      </a:lnTo>
                      <a:lnTo>
                        <a:pt x="2600" y="533"/>
                      </a:lnTo>
                      <a:lnTo>
                        <a:pt x="2588" y="539"/>
                      </a:lnTo>
                      <a:lnTo>
                        <a:pt x="2576" y="544"/>
                      </a:lnTo>
                      <a:lnTo>
                        <a:pt x="2563" y="547"/>
                      </a:lnTo>
                      <a:lnTo>
                        <a:pt x="2548" y="549"/>
                      </a:lnTo>
                      <a:lnTo>
                        <a:pt x="2534" y="549"/>
                      </a:lnTo>
                      <a:lnTo>
                        <a:pt x="2519" y="549"/>
                      </a:lnTo>
                      <a:lnTo>
                        <a:pt x="2506" y="547"/>
                      </a:lnTo>
                      <a:lnTo>
                        <a:pt x="2493" y="543"/>
                      </a:lnTo>
                      <a:lnTo>
                        <a:pt x="2481" y="539"/>
                      </a:lnTo>
                      <a:lnTo>
                        <a:pt x="2470" y="533"/>
                      </a:lnTo>
                      <a:lnTo>
                        <a:pt x="2460" y="526"/>
                      </a:lnTo>
                      <a:lnTo>
                        <a:pt x="2449" y="516"/>
                      </a:lnTo>
                      <a:lnTo>
                        <a:pt x="2441" y="506"/>
                      </a:lnTo>
                      <a:lnTo>
                        <a:pt x="2433" y="495"/>
                      </a:lnTo>
                      <a:lnTo>
                        <a:pt x="2426" y="481"/>
                      </a:lnTo>
                      <a:lnTo>
                        <a:pt x="2421" y="467"/>
                      </a:lnTo>
                      <a:lnTo>
                        <a:pt x="2416" y="451"/>
                      </a:lnTo>
                      <a:lnTo>
                        <a:pt x="2411" y="433"/>
                      </a:lnTo>
                      <a:lnTo>
                        <a:pt x="2408" y="415"/>
                      </a:lnTo>
                      <a:lnTo>
                        <a:pt x="2406" y="394"/>
                      </a:lnTo>
                      <a:lnTo>
                        <a:pt x="2406" y="372"/>
                      </a:lnTo>
                      <a:lnTo>
                        <a:pt x="2406" y="10"/>
                      </a:lnTo>
                      <a:lnTo>
                        <a:pt x="2293" y="10"/>
                      </a:lnTo>
                      <a:close/>
                      <a:moveTo>
                        <a:pt x="1789" y="601"/>
                      </a:moveTo>
                      <a:lnTo>
                        <a:pt x="1803" y="609"/>
                      </a:lnTo>
                      <a:lnTo>
                        <a:pt x="1821" y="616"/>
                      </a:lnTo>
                      <a:lnTo>
                        <a:pt x="1840" y="622"/>
                      </a:lnTo>
                      <a:lnTo>
                        <a:pt x="1861" y="629"/>
                      </a:lnTo>
                      <a:lnTo>
                        <a:pt x="1883" y="634"/>
                      </a:lnTo>
                      <a:lnTo>
                        <a:pt x="1908" y="637"/>
                      </a:lnTo>
                      <a:lnTo>
                        <a:pt x="1932" y="640"/>
                      </a:lnTo>
                      <a:lnTo>
                        <a:pt x="1956" y="641"/>
                      </a:lnTo>
                      <a:lnTo>
                        <a:pt x="1986" y="640"/>
                      </a:lnTo>
                      <a:lnTo>
                        <a:pt x="2013" y="637"/>
                      </a:lnTo>
                      <a:lnTo>
                        <a:pt x="2025" y="635"/>
                      </a:lnTo>
                      <a:lnTo>
                        <a:pt x="2037" y="632"/>
                      </a:lnTo>
                      <a:lnTo>
                        <a:pt x="2050" y="629"/>
                      </a:lnTo>
                      <a:lnTo>
                        <a:pt x="2061" y="625"/>
                      </a:lnTo>
                      <a:lnTo>
                        <a:pt x="2071" y="621"/>
                      </a:lnTo>
                      <a:lnTo>
                        <a:pt x="2082" y="617"/>
                      </a:lnTo>
                      <a:lnTo>
                        <a:pt x="2092" y="613"/>
                      </a:lnTo>
                      <a:lnTo>
                        <a:pt x="2101" y="608"/>
                      </a:lnTo>
                      <a:lnTo>
                        <a:pt x="2110" y="603"/>
                      </a:lnTo>
                      <a:lnTo>
                        <a:pt x="2119" y="597"/>
                      </a:lnTo>
                      <a:lnTo>
                        <a:pt x="2127" y="591"/>
                      </a:lnTo>
                      <a:lnTo>
                        <a:pt x="2134" y="584"/>
                      </a:lnTo>
                      <a:lnTo>
                        <a:pt x="2141" y="578"/>
                      </a:lnTo>
                      <a:lnTo>
                        <a:pt x="2147" y="571"/>
                      </a:lnTo>
                      <a:lnTo>
                        <a:pt x="2154" y="564"/>
                      </a:lnTo>
                      <a:lnTo>
                        <a:pt x="2160" y="557"/>
                      </a:lnTo>
                      <a:lnTo>
                        <a:pt x="2170" y="541"/>
                      </a:lnTo>
                      <a:lnTo>
                        <a:pt x="2177" y="526"/>
                      </a:lnTo>
                      <a:lnTo>
                        <a:pt x="2183" y="508"/>
                      </a:lnTo>
                      <a:lnTo>
                        <a:pt x="2189" y="491"/>
                      </a:lnTo>
                      <a:lnTo>
                        <a:pt x="2191" y="472"/>
                      </a:lnTo>
                      <a:lnTo>
                        <a:pt x="2192" y="454"/>
                      </a:lnTo>
                      <a:lnTo>
                        <a:pt x="2192" y="437"/>
                      </a:lnTo>
                      <a:lnTo>
                        <a:pt x="2190" y="422"/>
                      </a:lnTo>
                      <a:lnTo>
                        <a:pt x="2186" y="407"/>
                      </a:lnTo>
                      <a:lnTo>
                        <a:pt x="2182" y="393"/>
                      </a:lnTo>
                      <a:lnTo>
                        <a:pt x="2176" y="380"/>
                      </a:lnTo>
                      <a:lnTo>
                        <a:pt x="2170" y="367"/>
                      </a:lnTo>
                      <a:lnTo>
                        <a:pt x="2162" y="355"/>
                      </a:lnTo>
                      <a:lnTo>
                        <a:pt x="2153" y="344"/>
                      </a:lnTo>
                      <a:lnTo>
                        <a:pt x="2142" y="332"/>
                      </a:lnTo>
                      <a:lnTo>
                        <a:pt x="2130" y="322"/>
                      </a:lnTo>
                      <a:lnTo>
                        <a:pt x="2117" y="313"/>
                      </a:lnTo>
                      <a:lnTo>
                        <a:pt x="2102" y="303"/>
                      </a:lnTo>
                      <a:lnTo>
                        <a:pt x="2087" y="294"/>
                      </a:lnTo>
                      <a:lnTo>
                        <a:pt x="2070" y="286"/>
                      </a:lnTo>
                      <a:lnTo>
                        <a:pt x="2052" y="278"/>
                      </a:lnTo>
                      <a:lnTo>
                        <a:pt x="2032" y="270"/>
                      </a:lnTo>
                      <a:lnTo>
                        <a:pt x="2004" y="258"/>
                      </a:lnTo>
                      <a:lnTo>
                        <a:pt x="1979" y="247"/>
                      </a:lnTo>
                      <a:lnTo>
                        <a:pt x="1969" y="242"/>
                      </a:lnTo>
                      <a:lnTo>
                        <a:pt x="1958" y="236"/>
                      </a:lnTo>
                      <a:lnTo>
                        <a:pt x="1950" y="230"/>
                      </a:lnTo>
                      <a:lnTo>
                        <a:pt x="1942" y="224"/>
                      </a:lnTo>
                      <a:lnTo>
                        <a:pt x="1936" y="219"/>
                      </a:lnTo>
                      <a:lnTo>
                        <a:pt x="1930" y="213"/>
                      </a:lnTo>
                      <a:lnTo>
                        <a:pt x="1924" y="206"/>
                      </a:lnTo>
                      <a:lnTo>
                        <a:pt x="1920" y="200"/>
                      </a:lnTo>
                      <a:lnTo>
                        <a:pt x="1917" y="192"/>
                      </a:lnTo>
                      <a:lnTo>
                        <a:pt x="1915" y="184"/>
                      </a:lnTo>
                      <a:lnTo>
                        <a:pt x="1914" y="177"/>
                      </a:lnTo>
                      <a:lnTo>
                        <a:pt x="1914" y="168"/>
                      </a:lnTo>
                      <a:lnTo>
                        <a:pt x="1914" y="162"/>
                      </a:lnTo>
                      <a:lnTo>
                        <a:pt x="1915" y="154"/>
                      </a:lnTo>
                      <a:lnTo>
                        <a:pt x="1917" y="147"/>
                      </a:lnTo>
                      <a:lnTo>
                        <a:pt x="1919" y="141"/>
                      </a:lnTo>
                      <a:lnTo>
                        <a:pt x="1923" y="135"/>
                      </a:lnTo>
                      <a:lnTo>
                        <a:pt x="1928" y="129"/>
                      </a:lnTo>
                      <a:lnTo>
                        <a:pt x="1933" y="122"/>
                      </a:lnTo>
                      <a:lnTo>
                        <a:pt x="1938" y="117"/>
                      </a:lnTo>
                      <a:lnTo>
                        <a:pt x="1945" y="112"/>
                      </a:lnTo>
                      <a:lnTo>
                        <a:pt x="1952" y="107"/>
                      </a:lnTo>
                      <a:lnTo>
                        <a:pt x="1960" y="103"/>
                      </a:lnTo>
                      <a:lnTo>
                        <a:pt x="1970" y="100"/>
                      </a:lnTo>
                      <a:lnTo>
                        <a:pt x="1980" y="97"/>
                      </a:lnTo>
                      <a:lnTo>
                        <a:pt x="1991" y="95"/>
                      </a:lnTo>
                      <a:lnTo>
                        <a:pt x="2004" y="94"/>
                      </a:lnTo>
                      <a:lnTo>
                        <a:pt x="2016" y="94"/>
                      </a:lnTo>
                      <a:lnTo>
                        <a:pt x="2037" y="94"/>
                      </a:lnTo>
                      <a:lnTo>
                        <a:pt x="2057" y="96"/>
                      </a:lnTo>
                      <a:lnTo>
                        <a:pt x="2075" y="100"/>
                      </a:lnTo>
                      <a:lnTo>
                        <a:pt x="2092" y="104"/>
                      </a:lnTo>
                      <a:lnTo>
                        <a:pt x="2106" y="108"/>
                      </a:lnTo>
                      <a:lnTo>
                        <a:pt x="2120" y="113"/>
                      </a:lnTo>
                      <a:lnTo>
                        <a:pt x="2131" y="118"/>
                      </a:lnTo>
                      <a:lnTo>
                        <a:pt x="2140" y="122"/>
                      </a:lnTo>
                      <a:lnTo>
                        <a:pt x="2167" y="31"/>
                      </a:lnTo>
                      <a:lnTo>
                        <a:pt x="2155" y="25"/>
                      </a:lnTo>
                      <a:lnTo>
                        <a:pt x="2139" y="20"/>
                      </a:lnTo>
                      <a:lnTo>
                        <a:pt x="2124" y="14"/>
                      </a:lnTo>
                      <a:lnTo>
                        <a:pt x="2106" y="9"/>
                      </a:lnTo>
                      <a:lnTo>
                        <a:pt x="2087" y="6"/>
                      </a:lnTo>
                      <a:lnTo>
                        <a:pt x="2065" y="3"/>
                      </a:lnTo>
                      <a:lnTo>
                        <a:pt x="2043" y="1"/>
                      </a:lnTo>
                      <a:lnTo>
                        <a:pt x="2019" y="0"/>
                      </a:lnTo>
                      <a:lnTo>
                        <a:pt x="1994" y="1"/>
                      </a:lnTo>
                      <a:lnTo>
                        <a:pt x="1971" y="4"/>
                      </a:lnTo>
                      <a:lnTo>
                        <a:pt x="1948" y="8"/>
                      </a:lnTo>
                      <a:lnTo>
                        <a:pt x="1928" y="14"/>
                      </a:lnTo>
                      <a:lnTo>
                        <a:pt x="1908" y="22"/>
                      </a:lnTo>
                      <a:lnTo>
                        <a:pt x="1890" y="30"/>
                      </a:lnTo>
                      <a:lnTo>
                        <a:pt x="1873" y="40"/>
                      </a:lnTo>
                      <a:lnTo>
                        <a:pt x="1859" y="51"/>
                      </a:lnTo>
                      <a:lnTo>
                        <a:pt x="1845" y="64"/>
                      </a:lnTo>
                      <a:lnTo>
                        <a:pt x="1833" y="77"/>
                      </a:lnTo>
                      <a:lnTo>
                        <a:pt x="1823" y="93"/>
                      </a:lnTo>
                      <a:lnTo>
                        <a:pt x="1815" y="108"/>
                      </a:lnTo>
                      <a:lnTo>
                        <a:pt x="1808" y="124"/>
                      </a:lnTo>
                      <a:lnTo>
                        <a:pt x="1803" y="142"/>
                      </a:lnTo>
                      <a:lnTo>
                        <a:pt x="1800" y="159"/>
                      </a:lnTo>
                      <a:lnTo>
                        <a:pt x="1799" y="179"/>
                      </a:lnTo>
                      <a:lnTo>
                        <a:pt x="1800" y="194"/>
                      </a:lnTo>
                      <a:lnTo>
                        <a:pt x="1802" y="211"/>
                      </a:lnTo>
                      <a:lnTo>
                        <a:pt x="1806" y="225"/>
                      </a:lnTo>
                      <a:lnTo>
                        <a:pt x="1811" y="240"/>
                      </a:lnTo>
                      <a:lnTo>
                        <a:pt x="1818" y="253"/>
                      </a:lnTo>
                      <a:lnTo>
                        <a:pt x="1825" y="265"/>
                      </a:lnTo>
                      <a:lnTo>
                        <a:pt x="1834" y="277"/>
                      </a:lnTo>
                      <a:lnTo>
                        <a:pt x="1844" y="288"/>
                      </a:lnTo>
                      <a:lnTo>
                        <a:pt x="1857" y="299"/>
                      </a:lnTo>
                      <a:lnTo>
                        <a:pt x="1869" y="310"/>
                      </a:lnTo>
                      <a:lnTo>
                        <a:pt x="1882" y="319"/>
                      </a:lnTo>
                      <a:lnTo>
                        <a:pt x="1898" y="328"/>
                      </a:lnTo>
                      <a:lnTo>
                        <a:pt x="1913" y="336"/>
                      </a:lnTo>
                      <a:lnTo>
                        <a:pt x="1931" y="345"/>
                      </a:lnTo>
                      <a:lnTo>
                        <a:pt x="1948" y="352"/>
                      </a:lnTo>
                      <a:lnTo>
                        <a:pt x="1967" y="359"/>
                      </a:lnTo>
                      <a:lnTo>
                        <a:pt x="1994" y="369"/>
                      </a:lnTo>
                      <a:lnTo>
                        <a:pt x="2017" y="381"/>
                      </a:lnTo>
                      <a:lnTo>
                        <a:pt x="2027" y="386"/>
                      </a:lnTo>
                      <a:lnTo>
                        <a:pt x="2036" y="392"/>
                      </a:lnTo>
                      <a:lnTo>
                        <a:pt x="2044" y="397"/>
                      </a:lnTo>
                      <a:lnTo>
                        <a:pt x="2051" y="403"/>
                      </a:lnTo>
                      <a:lnTo>
                        <a:pt x="2057" y="409"/>
                      </a:lnTo>
                      <a:lnTo>
                        <a:pt x="2062" y="417"/>
                      </a:lnTo>
                      <a:lnTo>
                        <a:pt x="2067" y="423"/>
                      </a:lnTo>
                      <a:lnTo>
                        <a:pt x="2070" y="430"/>
                      </a:lnTo>
                      <a:lnTo>
                        <a:pt x="2073" y="437"/>
                      </a:lnTo>
                      <a:lnTo>
                        <a:pt x="2075" y="445"/>
                      </a:lnTo>
                      <a:lnTo>
                        <a:pt x="2077" y="454"/>
                      </a:lnTo>
                      <a:lnTo>
                        <a:pt x="2077" y="462"/>
                      </a:lnTo>
                      <a:lnTo>
                        <a:pt x="2077" y="471"/>
                      </a:lnTo>
                      <a:lnTo>
                        <a:pt x="2074" y="480"/>
                      </a:lnTo>
                      <a:lnTo>
                        <a:pt x="2072" y="489"/>
                      </a:lnTo>
                      <a:lnTo>
                        <a:pt x="2069" y="497"/>
                      </a:lnTo>
                      <a:lnTo>
                        <a:pt x="2065" y="504"/>
                      </a:lnTo>
                      <a:lnTo>
                        <a:pt x="2060" y="511"/>
                      </a:lnTo>
                      <a:lnTo>
                        <a:pt x="2054" y="517"/>
                      </a:lnTo>
                      <a:lnTo>
                        <a:pt x="2048" y="524"/>
                      </a:lnTo>
                      <a:lnTo>
                        <a:pt x="2040" y="529"/>
                      </a:lnTo>
                      <a:lnTo>
                        <a:pt x="2031" y="533"/>
                      </a:lnTo>
                      <a:lnTo>
                        <a:pt x="2022" y="537"/>
                      </a:lnTo>
                      <a:lnTo>
                        <a:pt x="2012" y="540"/>
                      </a:lnTo>
                      <a:lnTo>
                        <a:pt x="2002" y="543"/>
                      </a:lnTo>
                      <a:lnTo>
                        <a:pt x="1989" y="545"/>
                      </a:lnTo>
                      <a:lnTo>
                        <a:pt x="1977" y="546"/>
                      </a:lnTo>
                      <a:lnTo>
                        <a:pt x="1965" y="546"/>
                      </a:lnTo>
                      <a:lnTo>
                        <a:pt x="1943" y="546"/>
                      </a:lnTo>
                      <a:lnTo>
                        <a:pt x="1921" y="543"/>
                      </a:lnTo>
                      <a:lnTo>
                        <a:pt x="1901" y="540"/>
                      </a:lnTo>
                      <a:lnTo>
                        <a:pt x="1881" y="535"/>
                      </a:lnTo>
                      <a:lnTo>
                        <a:pt x="1863" y="529"/>
                      </a:lnTo>
                      <a:lnTo>
                        <a:pt x="1845" y="523"/>
                      </a:lnTo>
                      <a:lnTo>
                        <a:pt x="1829" y="514"/>
                      </a:lnTo>
                      <a:lnTo>
                        <a:pt x="1815" y="507"/>
                      </a:lnTo>
                      <a:lnTo>
                        <a:pt x="1789" y="601"/>
                      </a:lnTo>
                      <a:close/>
                      <a:moveTo>
                        <a:pt x="1300" y="631"/>
                      </a:moveTo>
                      <a:lnTo>
                        <a:pt x="1300" y="408"/>
                      </a:lnTo>
                      <a:lnTo>
                        <a:pt x="1300" y="371"/>
                      </a:lnTo>
                      <a:lnTo>
                        <a:pt x="1299" y="335"/>
                      </a:lnTo>
                      <a:lnTo>
                        <a:pt x="1299" y="301"/>
                      </a:lnTo>
                      <a:lnTo>
                        <a:pt x="1298" y="269"/>
                      </a:lnTo>
                      <a:lnTo>
                        <a:pt x="1298" y="237"/>
                      </a:lnTo>
                      <a:lnTo>
                        <a:pt x="1297" y="205"/>
                      </a:lnTo>
                      <a:lnTo>
                        <a:pt x="1295" y="175"/>
                      </a:lnTo>
                      <a:lnTo>
                        <a:pt x="1294" y="144"/>
                      </a:lnTo>
                      <a:lnTo>
                        <a:pt x="1297" y="144"/>
                      </a:lnTo>
                      <a:lnTo>
                        <a:pt x="1308" y="170"/>
                      </a:lnTo>
                      <a:lnTo>
                        <a:pt x="1321" y="198"/>
                      </a:lnTo>
                      <a:lnTo>
                        <a:pt x="1335" y="224"/>
                      </a:lnTo>
                      <a:lnTo>
                        <a:pt x="1348" y="251"/>
                      </a:lnTo>
                      <a:lnTo>
                        <a:pt x="1362" y="279"/>
                      </a:lnTo>
                      <a:lnTo>
                        <a:pt x="1378" y="306"/>
                      </a:lnTo>
                      <a:lnTo>
                        <a:pt x="1392" y="332"/>
                      </a:lnTo>
                      <a:lnTo>
                        <a:pt x="1408" y="358"/>
                      </a:lnTo>
                      <a:lnTo>
                        <a:pt x="1569" y="631"/>
                      </a:lnTo>
                      <a:lnTo>
                        <a:pt x="1686" y="631"/>
                      </a:lnTo>
                      <a:lnTo>
                        <a:pt x="1686" y="10"/>
                      </a:lnTo>
                      <a:lnTo>
                        <a:pt x="1582" y="10"/>
                      </a:lnTo>
                      <a:lnTo>
                        <a:pt x="1582" y="226"/>
                      </a:lnTo>
                      <a:lnTo>
                        <a:pt x="1582" y="261"/>
                      </a:lnTo>
                      <a:lnTo>
                        <a:pt x="1582" y="295"/>
                      </a:lnTo>
                      <a:lnTo>
                        <a:pt x="1583" y="328"/>
                      </a:lnTo>
                      <a:lnTo>
                        <a:pt x="1584" y="360"/>
                      </a:lnTo>
                      <a:lnTo>
                        <a:pt x="1585" y="391"/>
                      </a:lnTo>
                      <a:lnTo>
                        <a:pt x="1587" y="422"/>
                      </a:lnTo>
                      <a:lnTo>
                        <a:pt x="1589" y="453"/>
                      </a:lnTo>
                      <a:lnTo>
                        <a:pt x="1592" y="484"/>
                      </a:lnTo>
                      <a:lnTo>
                        <a:pt x="1589" y="485"/>
                      </a:lnTo>
                      <a:lnTo>
                        <a:pt x="1578" y="459"/>
                      </a:lnTo>
                      <a:lnTo>
                        <a:pt x="1567" y="433"/>
                      </a:lnTo>
                      <a:lnTo>
                        <a:pt x="1555" y="407"/>
                      </a:lnTo>
                      <a:lnTo>
                        <a:pt x="1541" y="381"/>
                      </a:lnTo>
                      <a:lnTo>
                        <a:pt x="1528" y="355"/>
                      </a:lnTo>
                      <a:lnTo>
                        <a:pt x="1513" y="328"/>
                      </a:lnTo>
                      <a:lnTo>
                        <a:pt x="1499" y="302"/>
                      </a:lnTo>
                      <a:lnTo>
                        <a:pt x="1484" y="277"/>
                      </a:lnTo>
                      <a:lnTo>
                        <a:pt x="1324" y="10"/>
                      </a:lnTo>
                      <a:lnTo>
                        <a:pt x="1195" y="10"/>
                      </a:lnTo>
                      <a:lnTo>
                        <a:pt x="1195" y="631"/>
                      </a:lnTo>
                      <a:lnTo>
                        <a:pt x="1300" y="631"/>
                      </a:lnTo>
                      <a:close/>
                      <a:moveTo>
                        <a:pt x="804" y="550"/>
                      </a:moveTo>
                      <a:lnTo>
                        <a:pt x="795" y="549"/>
                      </a:lnTo>
                      <a:lnTo>
                        <a:pt x="785" y="549"/>
                      </a:lnTo>
                      <a:lnTo>
                        <a:pt x="776" y="547"/>
                      </a:lnTo>
                      <a:lnTo>
                        <a:pt x="766" y="545"/>
                      </a:lnTo>
                      <a:lnTo>
                        <a:pt x="757" y="543"/>
                      </a:lnTo>
                      <a:lnTo>
                        <a:pt x="749" y="540"/>
                      </a:lnTo>
                      <a:lnTo>
                        <a:pt x="741" y="536"/>
                      </a:lnTo>
                      <a:lnTo>
                        <a:pt x="733" y="532"/>
                      </a:lnTo>
                      <a:lnTo>
                        <a:pt x="724" y="527"/>
                      </a:lnTo>
                      <a:lnTo>
                        <a:pt x="717" y="523"/>
                      </a:lnTo>
                      <a:lnTo>
                        <a:pt x="710" y="516"/>
                      </a:lnTo>
                      <a:lnTo>
                        <a:pt x="703" y="510"/>
                      </a:lnTo>
                      <a:lnTo>
                        <a:pt x="690" y="497"/>
                      </a:lnTo>
                      <a:lnTo>
                        <a:pt x="679" y="482"/>
                      </a:lnTo>
                      <a:lnTo>
                        <a:pt x="668" y="466"/>
                      </a:lnTo>
                      <a:lnTo>
                        <a:pt x="660" y="449"/>
                      </a:lnTo>
                      <a:lnTo>
                        <a:pt x="651" y="430"/>
                      </a:lnTo>
                      <a:lnTo>
                        <a:pt x="645" y="410"/>
                      </a:lnTo>
                      <a:lnTo>
                        <a:pt x="640" y="389"/>
                      </a:lnTo>
                      <a:lnTo>
                        <a:pt x="637" y="367"/>
                      </a:lnTo>
                      <a:lnTo>
                        <a:pt x="634" y="346"/>
                      </a:lnTo>
                      <a:lnTo>
                        <a:pt x="634" y="322"/>
                      </a:lnTo>
                      <a:lnTo>
                        <a:pt x="634" y="299"/>
                      </a:lnTo>
                      <a:lnTo>
                        <a:pt x="636" y="277"/>
                      </a:lnTo>
                      <a:lnTo>
                        <a:pt x="640" y="255"/>
                      </a:lnTo>
                      <a:lnTo>
                        <a:pt x="645" y="235"/>
                      </a:lnTo>
                      <a:lnTo>
                        <a:pt x="651" y="214"/>
                      </a:lnTo>
                      <a:lnTo>
                        <a:pt x="659" y="194"/>
                      </a:lnTo>
                      <a:lnTo>
                        <a:pt x="668" y="177"/>
                      </a:lnTo>
                      <a:lnTo>
                        <a:pt x="677" y="160"/>
                      </a:lnTo>
                      <a:lnTo>
                        <a:pt x="689" y="145"/>
                      </a:lnTo>
                      <a:lnTo>
                        <a:pt x="702" y="132"/>
                      </a:lnTo>
                      <a:lnTo>
                        <a:pt x="709" y="126"/>
                      </a:lnTo>
                      <a:lnTo>
                        <a:pt x="716" y="119"/>
                      </a:lnTo>
                      <a:lnTo>
                        <a:pt x="723" y="114"/>
                      </a:lnTo>
                      <a:lnTo>
                        <a:pt x="732" y="109"/>
                      </a:lnTo>
                      <a:lnTo>
                        <a:pt x="740" y="105"/>
                      </a:lnTo>
                      <a:lnTo>
                        <a:pt x="748" y="102"/>
                      </a:lnTo>
                      <a:lnTo>
                        <a:pt x="757" y="99"/>
                      </a:lnTo>
                      <a:lnTo>
                        <a:pt x="766" y="96"/>
                      </a:lnTo>
                      <a:lnTo>
                        <a:pt x="776" y="94"/>
                      </a:lnTo>
                      <a:lnTo>
                        <a:pt x="786" y="92"/>
                      </a:lnTo>
                      <a:lnTo>
                        <a:pt x="795" y="91"/>
                      </a:lnTo>
                      <a:lnTo>
                        <a:pt x="807" y="91"/>
                      </a:lnTo>
                      <a:lnTo>
                        <a:pt x="817" y="91"/>
                      </a:lnTo>
                      <a:lnTo>
                        <a:pt x="827" y="92"/>
                      </a:lnTo>
                      <a:lnTo>
                        <a:pt x="836" y="94"/>
                      </a:lnTo>
                      <a:lnTo>
                        <a:pt x="846" y="96"/>
                      </a:lnTo>
                      <a:lnTo>
                        <a:pt x="855" y="99"/>
                      </a:lnTo>
                      <a:lnTo>
                        <a:pt x="864" y="102"/>
                      </a:lnTo>
                      <a:lnTo>
                        <a:pt x="872" y="106"/>
                      </a:lnTo>
                      <a:lnTo>
                        <a:pt x="881" y="110"/>
                      </a:lnTo>
                      <a:lnTo>
                        <a:pt x="889" y="114"/>
                      </a:lnTo>
                      <a:lnTo>
                        <a:pt x="896" y="120"/>
                      </a:lnTo>
                      <a:lnTo>
                        <a:pt x="903" y="126"/>
                      </a:lnTo>
                      <a:lnTo>
                        <a:pt x="910" y="132"/>
                      </a:lnTo>
                      <a:lnTo>
                        <a:pt x="923" y="145"/>
                      </a:lnTo>
                      <a:lnTo>
                        <a:pt x="934" y="160"/>
                      </a:lnTo>
                      <a:lnTo>
                        <a:pt x="944" y="177"/>
                      </a:lnTo>
                      <a:lnTo>
                        <a:pt x="952" y="194"/>
                      </a:lnTo>
                      <a:lnTo>
                        <a:pt x="961" y="214"/>
                      </a:lnTo>
                      <a:lnTo>
                        <a:pt x="967" y="234"/>
                      </a:lnTo>
                      <a:lnTo>
                        <a:pt x="971" y="254"/>
                      </a:lnTo>
                      <a:lnTo>
                        <a:pt x="974" y="275"/>
                      </a:lnTo>
                      <a:lnTo>
                        <a:pt x="976" y="296"/>
                      </a:lnTo>
                      <a:lnTo>
                        <a:pt x="977" y="318"/>
                      </a:lnTo>
                      <a:lnTo>
                        <a:pt x="976" y="343"/>
                      </a:lnTo>
                      <a:lnTo>
                        <a:pt x="974" y="365"/>
                      </a:lnTo>
                      <a:lnTo>
                        <a:pt x="971" y="388"/>
                      </a:lnTo>
                      <a:lnTo>
                        <a:pt x="966" y="409"/>
                      </a:lnTo>
                      <a:lnTo>
                        <a:pt x="960" y="430"/>
                      </a:lnTo>
                      <a:lnTo>
                        <a:pt x="951" y="449"/>
                      </a:lnTo>
                      <a:lnTo>
                        <a:pt x="943" y="467"/>
                      </a:lnTo>
                      <a:lnTo>
                        <a:pt x="933" y="482"/>
                      </a:lnTo>
                      <a:lnTo>
                        <a:pt x="921" y="498"/>
                      </a:lnTo>
                      <a:lnTo>
                        <a:pt x="908" y="511"/>
                      </a:lnTo>
                      <a:lnTo>
                        <a:pt x="901" y="517"/>
                      </a:lnTo>
                      <a:lnTo>
                        <a:pt x="894" y="523"/>
                      </a:lnTo>
                      <a:lnTo>
                        <a:pt x="887" y="528"/>
                      </a:lnTo>
                      <a:lnTo>
                        <a:pt x="878" y="532"/>
                      </a:lnTo>
                      <a:lnTo>
                        <a:pt x="870" y="536"/>
                      </a:lnTo>
                      <a:lnTo>
                        <a:pt x="862" y="540"/>
                      </a:lnTo>
                      <a:lnTo>
                        <a:pt x="854" y="543"/>
                      </a:lnTo>
                      <a:lnTo>
                        <a:pt x="845" y="545"/>
                      </a:lnTo>
                      <a:lnTo>
                        <a:pt x="835" y="547"/>
                      </a:lnTo>
                      <a:lnTo>
                        <a:pt x="826" y="549"/>
                      </a:lnTo>
                      <a:lnTo>
                        <a:pt x="816" y="549"/>
                      </a:lnTo>
                      <a:lnTo>
                        <a:pt x="805" y="550"/>
                      </a:lnTo>
                      <a:lnTo>
                        <a:pt x="804" y="550"/>
                      </a:lnTo>
                      <a:close/>
                      <a:moveTo>
                        <a:pt x="802" y="641"/>
                      </a:moveTo>
                      <a:lnTo>
                        <a:pt x="818" y="641"/>
                      </a:lnTo>
                      <a:lnTo>
                        <a:pt x="833" y="640"/>
                      </a:lnTo>
                      <a:lnTo>
                        <a:pt x="849" y="638"/>
                      </a:lnTo>
                      <a:lnTo>
                        <a:pt x="863" y="636"/>
                      </a:lnTo>
                      <a:lnTo>
                        <a:pt x="878" y="633"/>
                      </a:lnTo>
                      <a:lnTo>
                        <a:pt x="893" y="629"/>
                      </a:lnTo>
                      <a:lnTo>
                        <a:pt x="906" y="624"/>
                      </a:lnTo>
                      <a:lnTo>
                        <a:pt x="920" y="619"/>
                      </a:lnTo>
                      <a:lnTo>
                        <a:pt x="933" y="613"/>
                      </a:lnTo>
                      <a:lnTo>
                        <a:pt x="946" y="607"/>
                      </a:lnTo>
                      <a:lnTo>
                        <a:pt x="959" y="600"/>
                      </a:lnTo>
                      <a:lnTo>
                        <a:pt x="970" y="593"/>
                      </a:lnTo>
                      <a:lnTo>
                        <a:pt x="982" y="584"/>
                      </a:lnTo>
                      <a:lnTo>
                        <a:pt x="993" y="575"/>
                      </a:lnTo>
                      <a:lnTo>
                        <a:pt x="1004" y="566"/>
                      </a:lnTo>
                      <a:lnTo>
                        <a:pt x="1013" y="556"/>
                      </a:lnTo>
                      <a:lnTo>
                        <a:pt x="1023" y="545"/>
                      </a:lnTo>
                      <a:lnTo>
                        <a:pt x="1033" y="533"/>
                      </a:lnTo>
                      <a:lnTo>
                        <a:pt x="1041" y="522"/>
                      </a:lnTo>
                      <a:lnTo>
                        <a:pt x="1049" y="509"/>
                      </a:lnTo>
                      <a:lnTo>
                        <a:pt x="1056" y="496"/>
                      </a:lnTo>
                      <a:lnTo>
                        <a:pt x="1063" y="482"/>
                      </a:lnTo>
                      <a:lnTo>
                        <a:pt x="1070" y="468"/>
                      </a:lnTo>
                      <a:lnTo>
                        <a:pt x="1076" y="453"/>
                      </a:lnTo>
                      <a:lnTo>
                        <a:pt x="1081" y="437"/>
                      </a:lnTo>
                      <a:lnTo>
                        <a:pt x="1085" y="422"/>
                      </a:lnTo>
                      <a:lnTo>
                        <a:pt x="1089" y="405"/>
                      </a:lnTo>
                      <a:lnTo>
                        <a:pt x="1092" y="388"/>
                      </a:lnTo>
                      <a:lnTo>
                        <a:pt x="1094" y="370"/>
                      </a:lnTo>
                      <a:lnTo>
                        <a:pt x="1096" y="352"/>
                      </a:lnTo>
                      <a:lnTo>
                        <a:pt x="1097" y="333"/>
                      </a:lnTo>
                      <a:lnTo>
                        <a:pt x="1097" y="314"/>
                      </a:lnTo>
                      <a:lnTo>
                        <a:pt x="1097" y="297"/>
                      </a:lnTo>
                      <a:lnTo>
                        <a:pt x="1096" y="281"/>
                      </a:lnTo>
                      <a:lnTo>
                        <a:pt x="1095" y="265"/>
                      </a:lnTo>
                      <a:lnTo>
                        <a:pt x="1093" y="250"/>
                      </a:lnTo>
                      <a:lnTo>
                        <a:pt x="1090" y="235"/>
                      </a:lnTo>
                      <a:lnTo>
                        <a:pt x="1087" y="219"/>
                      </a:lnTo>
                      <a:lnTo>
                        <a:pt x="1083" y="205"/>
                      </a:lnTo>
                      <a:lnTo>
                        <a:pt x="1078" y="190"/>
                      </a:lnTo>
                      <a:lnTo>
                        <a:pt x="1073" y="176"/>
                      </a:lnTo>
                      <a:lnTo>
                        <a:pt x="1068" y="163"/>
                      </a:lnTo>
                      <a:lnTo>
                        <a:pt x="1061" y="149"/>
                      </a:lnTo>
                      <a:lnTo>
                        <a:pt x="1054" y="137"/>
                      </a:lnTo>
                      <a:lnTo>
                        <a:pt x="1047" y="124"/>
                      </a:lnTo>
                      <a:lnTo>
                        <a:pt x="1039" y="113"/>
                      </a:lnTo>
                      <a:lnTo>
                        <a:pt x="1031" y="102"/>
                      </a:lnTo>
                      <a:lnTo>
                        <a:pt x="1021" y="91"/>
                      </a:lnTo>
                      <a:lnTo>
                        <a:pt x="1012" y="80"/>
                      </a:lnTo>
                      <a:lnTo>
                        <a:pt x="1002" y="71"/>
                      </a:lnTo>
                      <a:lnTo>
                        <a:pt x="991" y="62"/>
                      </a:lnTo>
                      <a:lnTo>
                        <a:pt x="980" y="52"/>
                      </a:lnTo>
                      <a:lnTo>
                        <a:pt x="969" y="44"/>
                      </a:lnTo>
                      <a:lnTo>
                        <a:pt x="957" y="37"/>
                      </a:lnTo>
                      <a:lnTo>
                        <a:pt x="944" y="30"/>
                      </a:lnTo>
                      <a:lnTo>
                        <a:pt x="932" y="24"/>
                      </a:lnTo>
                      <a:lnTo>
                        <a:pt x="917" y="19"/>
                      </a:lnTo>
                      <a:lnTo>
                        <a:pt x="904" y="13"/>
                      </a:lnTo>
                      <a:lnTo>
                        <a:pt x="890" y="9"/>
                      </a:lnTo>
                      <a:lnTo>
                        <a:pt x="874" y="6"/>
                      </a:lnTo>
                      <a:lnTo>
                        <a:pt x="859" y="3"/>
                      </a:lnTo>
                      <a:lnTo>
                        <a:pt x="844" y="2"/>
                      </a:lnTo>
                      <a:lnTo>
                        <a:pt x="827" y="0"/>
                      </a:lnTo>
                      <a:lnTo>
                        <a:pt x="811" y="0"/>
                      </a:lnTo>
                      <a:lnTo>
                        <a:pt x="794" y="0"/>
                      </a:lnTo>
                      <a:lnTo>
                        <a:pt x="778" y="2"/>
                      </a:lnTo>
                      <a:lnTo>
                        <a:pt x="762" y="3"/>
                      </a:lnTo>
                      <a:lnTo>
                        <a:pt x="747" y="6"/>
                      </a:lnTo>
                      <a:lnTo>
                        <a:pt x="733" y="9"/>
                      </a:lnTo>
                      <a:lnTo>
                        <a:pt x="718" y="13"/>
                      </a:lnTo>
                      <a:lnTo>
                        <a:pt x="704" y="19"/>
                      </a:lnTo>
                      <a:lnTo>
                        <a:pt x="690" y="24"/>
                      </a:lnTo>
                      <a:lnTo>
                        <a:pt x="677" y="30"/>
                      </a:lnTo>
                      <a:lnTo>
                        <a:pt x="665" y="37"/>
                      </a:lnTo>
                      <a:lnTo>
                        <a:pt x="652" y="44"/>
                      </a:lnTo>
                      <a:lnTo>
                        <a:pt x="640" y="52"/>
                      </a:lnTo>
                      <a:lnTo>
                        <a:pt x="629" y="62"/>
                      </a:lnTo>
                      <a:lnTo>
                        <a:pt x="617" y="71"/>
                      </a:lnTo>
                      <a:lnTo>
                        <a:pt x="607" y="80"/>
                      </a:lnTo>
                      <a:lnTo>
                        <a:pt x="597" y="92"/>
                      </a:lnTo>
                      <a:lnTo>
                        <a:pt x="588" y="102"/>
                      </a:lnTo>
                      <a:lnTo>
                        <a:pt x="578" y="114"/>
                      </a:lnTo>
                      <a:lnTo>
                        <a:pt x="570" y="126"/>
                      </a:lnTo>
                      <a:lnTo>
                        <a:pt x="562" y="139"/>
                      </a:lnTo>
                      <a:lnTo>
                        <a:pt x="555" y="151"/>
                      </a:lnTo>
                      <a:lnTo>
                        <a:pt x="549" y="166"/>
                      </a:lnTo>
                      <a:lnTo>
                        <a:pt x="542" y="179"/>
                      </a:lnTo>
                      <a:lnTo>
                        <a:pt x="536" y="194"/>
                      </a:lnTo>
                      <a:lnTo>
                        <a:pt x="531" y="209"/>
                      </a:lnTo>
                      <a:lnTo>
                        <a:pt x="527" y="224"/>
                      </a:lnTo>
                      <a:lnTo>
                        <a:pt x="524" y="241"/>
                      </a:lnTo>
                      <a:lnTo>
                        <a:pt x="521" y="256"/>
                      </a:lnTo>
                      <a:lnTo>
                        <a:pt x="518" y="273"/>
                      </a:lnTo>
                      <a:lnTo>
                        <a:pt x="517" y="290"/>
                      </a:lnTo>
                      <a:lnTo>
                        <a:pt x="516" y="308"/>
                      </a:lnTo>
                      <a:lnTo>
                        <a:pt x="515" y="325"/>
                      </a:lnTo>
                      <a:lnTo>
                        <a:pt x="516" y="342"/>
                      </a:lnTo>
                      <a:lnTo>
                        <a:pt x="517" y="359"/>
                      </a:lnTo>
                      <a:lnTo>
                        <a:pt x="518" y="374"/>
                      </a:lnTo>
                      <a:lnTo>
                        <a:pt x="520" y="391"/>
                      </a:lnTo>
                      <a:lnTo>
                        <a:pt x="523" y="406"/>
                      </a:lnTo>
                      <a:lnTo>
                        <a:pt x="526" y="422"/>
                      </a:lnTo>
                      <a:lnTo>
                        <a:pt x="530" y="436"/>
                      </a:lnTo>
                      <a:lnTo>
                        <a:pt x="535" y="452"/>
                      </a:lnTo>
                      <a:lnTo>
                        <a:pt x="540" y="465"/>
                      </a:lnTo>
                      <a:lnTo>
                        <a:pt x="547" y="479"/>
                      </a:lnTo>
                      <a:lnTo>
                        <a:pt x="553" y="492"/>
                      </a:lnTo>
                      <a:lnTo>
                        <a:pt x="559" y="505"/>
                      </a:lnTo>
                      <a:lnTo>
                        <a:pt x="567" y="517"/>
                      </a:lnTo>
                      <a:lnTo>
                        <a:pt x="575" y="529"/>
                      </a:lnTo>
                      <a:lnTo>
                        <a:pt x="584" y="540"/>
                      </a:lnTo>
                      <a:lnTo>
                        <a:pt x="593" y="551"/>
                      </a:lnTo>
                      <a:lnTo>
                        <a:pt x="602" y="562"/>
                      </a:lnTo>
                      <a:lnTo>
                        <a:pt x="612" y="571"/>
                      </a:lnTo>
                      <a:lnTo>
                        <a:pt x="623" y="580"/>
                      </a:lnTo>
                      <a:lnTo>
                        <a:pt x="634" y="588"/>
                      </a:lnTo>
                      <a:lnTo>
                        <a:pt x="645" y="597"/>
                      </a:lnTo>
                      <a:lnTo>
                        <a:pt x="658" y="604"/>
                      </a:lnTo>
                      <a:lnTo>
                        <a:pt x="670" y="611"/>
                      </a:lnTo>
                      <a:lnTo>
                        <a:pt x="682" y="617"/>
                      </a:lnTo>
                      <a:lnTo>
                        <a:pt x="696" y="622"/>
                      </a:lnTo>
                      <a:lnTo>
                        <a:pt x="710" y="628"/>
                      </a:lnTo>
                      <a:lnTo>
                        <a:pt x="724" y="632"/>
                      </a:lnTo>
                      <a:lnTo>
                        <a:pt x="739" y="635"/>
                      </a:lnTo>
                      <a:lnTo>
                        <a:pt x="753" y="638"/>
                      </a:lnTo>
                      <a:lnTo>
                        <a:pt x="769" y="640"/>
                      </a:lnTo>
                      <a:lnTo>
                        <a:pt x="785" y="641"/>
                      </a:lnTo>
                      <a:lnTo>
                        <a:pt x="801" y="641"/>
                      </a:lnTo>
                      <a:lnTo>
                        <a:pt x="802" y="641"/>
                      </a:lnTo>
                      <a:close/>
                      <a:moveTo>
                        <a:pt x="458" y="523"/>
                      </a:moveTo>
                      <a:lnTo>
                        <a:pt x="447" y="528"/>
                      </a:lnTo>
                      <a:lnTo>
                        <a:pt x="434" y="532"/>
                      </a:lnTo>
                      <a:lnTo>
                        <a:pt x="418" y="536"/>
                      </a:lnTo>
                      <a:lnTo>
                        <a:pt x="403" y="539"/>
                      </a:lnTo>
                      <a:lnTo>
                        <a:pt x="386" y="542"/>
                      </a:lnTo>
                      <a:lnTo>
                        <a:pt x="370" y="544"/>
                      </a:lnTo>
                      <a:lnTo>
                        <a:pt x="352" y="545"/>
                      </a:lnTo>
                      <a:lnTo>
                        <a:pt x="335" y="545"/>
                      </a:lnTo>
                      <a:lnTo>
                        <a:pt x="323" y="545"/>
                      </a:lnTo>
                      <a:lnTo>
                        <a:pt x="310" y="544"/>
                      </a:lnTo>
                      <a:lnTo>
                        <a:pt x="298" y="543"/>
                      </a:lnTo>
                      <a:lnTo>
                        <a:pt x="287" y="541"/>
                      </a:lnTo>
                      <a:lnTo>
                        <a:pt x="275" y="539"/>
                      </a:lnTo>
                      <a:lnTo>
                        <a:pt x="265" y="537"/>
                      </a:lnTo>
                      <a:lnTo>
                        <a:pt x="254" y="534"/>
                      </a:lnTo>
                      <a:lnTo>
                        <a:pt x="243" y="530"/>
                      </a:lnTo>
                      <a:lnTo>
                        <a:pt x="234" y="526"/>
                      </a:lnTo>
                      <a:lnTo>
                        <a:pt x="225" y="522"/>
                      </a:lnTo>
                      <a:lnTo>
                        <a:pt x="216" y="516"/>
                      </a:lnTo>
                      <a:lnTo>
                        <a:pt x="207" y="511"/>
                      </a:lnTo>
                      <a:lnTo>
                        <a:pt x="198" y="505"/>
                      </a:lnTo>
                      <a:lnTo>
                        <a:pt x="191" y="499"/>
                      </a:lnTo>
                      <a:lnTo>
                        <a:pt x="183" y="492"/>
                      </a:lnTo>
                      <a:lnTo>
                        <a:pt x="177" y="486"/>
                      </a:lnTo>
                      <a:lnTo>
                        <a:pt x="169" y="477"/>
                      </a:lnTo>
                      <a:lnTo>
                        <a:pt x="163" y="470"/>
                      </a:lnTo>
                      <a:lnTo>
                        <a:pt x="157" y="462"/>
                      </a:lnTo>
                      <a:lnTo>
                        <a:pt x="152" y="453"/>
                      </a:lnTo>
                      <a:lnTo>
                        <a:pt x="147" y="443"/>
                      </a:lnTo>
                      <a:lnTo>
                        <a:pt x="142" y="434"/>
                      </a:lnTo>
                      <a:lnTo>
                        <a:pt x="138" y="425"/>
                      </a:lnTo>
                      <a:lnTo>
                        <a:pt x="134" y="415"/>
                      </a:lnTo>
                      <a:lnTo>
                        <a:pt x="127" y="393"/>
                      </a:lnTo>
                      <a:lnTo>
                        <a:pt x="123" y="371"/>
                      </a:lnTo>
                      <a:lnTo>
                        <a:pt x="120" y="347"/>
                      </a:lnTo>
                      <a:lnTo>
                        <a:pt x="119" y="322"/>
                      </a:lnTo>
                      <a:lnTo>
                        <a:pt x="119" y="309"/>
                      </a:lnTo>
                      <a:lnTo>
                        <a:pt x="120" y="295"/>
                      </a:lnTo>
                      <a:lnTo>
                        <a:pt x="122" y="282"/>
                      </a:lnTo>
                      <a:lnTo>
                        <a:pt x="123" y="270"/>
                      </a:lnTo>
                      <a:lnTo>
                        <a:pt x="125" y="257"/>
                      </a:lnTo>
                      <a:lnTo>
                        <a:pt x="128" y="246"/>
                      </a:lnTo>
                      <a:lnTo>
                        <a:pt x="131" y="235"/>
                      </a:lnTo>
                      <a:lnTo>
                        <a:pt x="136" y="223"/>
                      </a:lnTo>
                      <a:lnTo>
                        <a:pt x="140" y="213"/>
                      </a:lnTo>
                      <a:lnTo>
                        <a:pt x="145" y="203"/>
                      </a:lnTo>
                      <a:lnTo>
                        <a:pt x="149" y="193"/>
                      </a:lnTo>
                      <a:lnTo>
                        <a:pt x="155" y="184"/>
                      </a:lnTo>
                      <a:lnTo>
                        <a:pt x="160" y="176"/>
                      </a:lnTo>
                      <a:lnTo>
                        <a:pt x="167" y="168"/>
                      </a:lnTo>
                      <a:lnTo>
                        <a:pt x="174" y="159"/>
                      </a:lnTo>
                      <a:lnTo>
                        <a:pt x="181" y="152"/>
                      </a:lnTo>
                      <a:lnTo>
                        <a:pt x="188" y="145"/>
                      </a:lnTo>
                      <a:lnTo>
                        <a:pt x="196" y="139"/>
                      </a:lnTo>
                      <a:lnTo>
                        <a:pt x="204" y="133"/>
                      </a:lnTo>
                      <a:lnTo>
                        <a:pt x="213" y="127"/>
                      </a:lnTo>
                      <a:lnTo>
                        <a:pt x="221" y="121"/>
                      </a:lnTo>
                      <a:lnTo>
                        <a:pt x="230" y="117"/>
                      </a:lnTo>
                      <a:lnTo>
                        <a:pt x="239" y="112"/>
                      </a:lnTo>
                      <a:lnTo>
                        <a:pt x="250" y="109"/>
                      </a:lnTo>
                      <a:lnTo>
                        <a:pt x="270" y="102"/>
                      </a:lnTo>
                      <a:lnTo>
                        <a:pt x="291" y="98"/>
                      </a:lnTo>
                      <a:lnTo>
                        <a:pt x="313" y="95"/>
                      </a:lnTo>
                      <a:lnTo>
                        <a:pt x="337" y="94"/>
                      </a:lnTo>
                      <a:lnTo>
                        <a:pt x="355" y="95"/>
                      </a:lnTo>
                      <a:lnTo>
                        <a:pt x="373" y="96"/>
                      </a:lnTo>
                      <a:lnTo>
                        <a:pt x="389" y="98"/>
                      </a:lnTo>
                      <a:lnTo>
                        <a:pt x="405" y="101"/>
                      </a:lnTo>
                      <a:lnTo>
                        <a:pt x="420" y="105"/>
                      </a:lnTo>
                      <a:lnTo>
                        <a:pt x="434" y="109"/>
                      </a:lnTo>
                      <a:lnTo>
                        <a:pt x="446" y="113"/>
                      </a:lnTo>
                      <a:lnTo>
                        <a:pt x="457" y="118"/>
                      </a:lnTo>
                      <a:lnTo>
                        <a:pt x="482" y="28"/>
                      </a:lnTo>
                      <a:lnTo>
                        <a:pt x="473" y="24"/>
                      </a:lnTo>
                      <a:lnTo>
                        <a:pt x="459" y="19"/>
                      </a:lnTo>
                      <a:lnTo>
                        <a:pt x="444" y="13"/>
                      </a:lnTo>
                      <a:lnTo>
                        <a:pt x="426" y="9"/>
                      </a:lnTo>
                      <a:lnTo>
                        <a:pt x="406" y="6"/>
                      </a:lnTo>
                      <a:lnTo>
                        <a:pt x="383" y="3"/>
                      </a:lnTo>
                      <a:lnTo>
                        <a:pt x="359" y="1"/>
                      </a:lnTo>
                      <a:lnTo>
                        <a:pt x="332" y="0"/>
                      </a:lnTo>
                      <a:lnTo>
                        <a:pt x="314" y="1"/>
                      </a:lnTo>
                      <a:lnTo>
                        <a:pt x="297" y="2"/>
                      </a:lnTo>
                      <a:lnTo>
                        <a:pt x="280" y="4"/>
                      </a:lnTo>
                      <a:lnTo>
                        <a:pt x="263" y="6"/>
                      </a:lnTo>
                      <a:lnTo>
                        <a:pt x="247" y="9"/>
                      </a:lnTo>
                      <a:lnTo>
                        <a:pt x="231" y="13"/>
                      </a:lnTo>
                      <a:lnTo>
                        <a:pt x="216" y="17"/>
                      </a:lnTo>
                      <a:lnTo>
                        <a:pt x="200" y="23"/>
                      </a:lnTo>
                      <a:lnTo>
                        <a:pt x="185" y="29"/>
                      </a:lnTo>
                      <a:lnTo>
                        <a:pt x="172" y="35"/>
                      </a:lnTo>
                      <a:lnTo>
                        <a:pt x="157" y="42"/>
                      </a:lnTo>
                      <a:lnTo>
                        <a:pt x="144" y="50"/>
                      </a:lnTo>
                      <a:lnTo>
                        <a:pt x="130" y="59"/>
                      </a:lnTo>
                      <a:lnTo>
                        <a:pt x="118" y="68"/>
                      </a:lnTo>
                      <a:lnTo>
                        <a:pt x="107" y="77"/>
                      </a:lnTo>
                      <a:lnTo>
                        <a:pt x="94" y="87"/>
                      </a:lnTo>
                      <a:lnTo>
                        <a:pt x="84" y="99"/>
                      </a:lnTo>
                      <a:lnTo>
                        <a:pt x="74" y="110"/>
                      </a:lnTo>
                      <a:lnTo>
                        <a:pt x="65" y="122"/>
                      </a:lnTo>
                      <a:lnTo>
                        <a:pt x="55" y="135"/>
                      </a:lnTo>
                      <a:lnTo>
                        <a:pt x="47" y="148"/>
                      </a:lnTo>
                      <a:lnTo>
                        <a:pt x="39" y="162"/>
                      </a:lnTo>
                      <a:lnTo>
                        <a:pt x="32" y="176"/>
                      </a:lnTo>
                      <a:lnTo>
                        <a:pt x="26" y="190"/>
                      </a:lnTo>
                      <a:lnTo>
                        <a:pt x="19" y="206"/>
                      </a:lnTo>
                      <a:lnTo>
                        <a:pt x="14" y="222"/>
                      </a:lnTo>
                      <a:lnTo>
                        <a:pt x="10" y="239"/>
                      </a:lnTo>
                      <a:lnTo>
                        <a:pt x="6" y="255"/>
                      </a:lnTo>
                      <a:lnTo>
                        <a:pt x="4" y="273"/>
                      </a:lnTo>
                      <a:lnTo>
                        <a:pt x="2" y="290"/>
                      </a:lnTo>
                      <a:lnTo>
                        <a:pt x="1" y="309"/>
                      </a:lnTo>
                      <a:lnTo>
                        <a:pt x="0" y="328"/>
                      </a:lnTo>
                      <a:lnTo>
                        <a:pt x="1" y="346"/>
                      </a:lnTo>
                      <a:lnTo>
                        <a:pt x="2" y="362"/>
                      </a:lnTo>
                      <a:lnTo>
                        <a:pt x="3" y="380"/>
                      </a:lnTo>
                      <a:lnTo>
                        <a:pt x="6" y="395"/>
                      </a:lnTo>
                      <a:lnTo>
                        <a:pt x="9" y="412"/>
                      </a:lnTo>
                      <a:lnTo>
                        <a:pt x="12" y="427"/>
                      </a:lnTo>
                      <a:lnTo>
                        <a:pt x="16" y="441"/>
                      </a:lnTo>
                      <a:lnTo>
                        <a:pt x="22" y="457"/>
                      </a:lnTo>
                      <a:lnTo>
                        <a:pt x="28" y="470"/>
                      </a:lnTo>
                      <a:lnTo>
                        <a:pt x="34" y="484"/>
                      </a:lnTo>
                      <a:lnTo>
                        <a:pt x="41" y="497"/>
                      </a:lnTo>
                      <a:lnTo>
                        <a:pt x="48" y="509"/>
                      </a:lnTo>
                      <a:lnTo>
                        <a:pt x="56" y="522"/>
                      </a:lnTo>
                      <a:lnTo>
                        <a:pt x="66" y="534"/>
                      </a:lnTo>
                      <a:lnTo>
                        <a:pt x="75" y="544"/>
                      </a:lnTo>
                      <a:lnTo>
                        <a:pt x="84" y="555"/>
                      </a:lnTo>
                      <a:lnTo>
                        <a:pt x="95" y="565"/>
                      </a:lnTo>
                      <a:lnTo>
                        <a:pt x="106" y="574"/>
                      </a:lnTo>
                      <a:lnTo>
                        <a:pt x="118" y="583"/>
                      </a:lnTo>
                      <a:lnTo>
                        <a:pt x="130" y="592"/>
                      </a:lnTo>
                      <a:lnTo>
                        <a:pt x="143" y="599"/>
                      </a:lnTo>
                      <a:lnTo>
                        <a:pt x="156" y="606"/>
                      </a:lnTo>
                      <a:lnTo>
                        <a:pt x="169" y="612"/>
                      </a:lnTo>
                      <a:lnTo>
                        <a:pt x="184" y="618"/>
                      </a:lnTo>
                      <a:lnTo>
                        <a:pt x="199" y="623"/>
                      </a:lnTo>
                      <a:lnTo>
                        <a:pt x="215" y="628"/>
                      </a:lnTo>
                      <a:lnTo>
                        <a:pt x="230" y="632"/>
                      </a:lnTo>
                      <a:lnTo>
                        <a:pt x="247" y="635"/>
                      </a:lnTo>
                      <a:lnTo>
                        <a:pt x="263" y="637"/>
                      </a:lnTo>
                      <a:lnTo>
                        <a:pt x="280" y="639"/>
                      </a:lnTo>
                      <a:lnTo>
                        <a:pt x="298" y="640"/>
                      </a:lnTo>
                      <a:lnTo>
                        <a:pt x="316" y="641"/>
                      </a:lnTo>
                      <a:lnTo>
                        <a:pt x="344" y="640"/>
                      </a:lnTo>
                      <a:lnTo>
                        <a:pt x="370" y="638"/>
                      </a:lnTo>
                      <a:lnTo>
                        <a:pt x="393" y="635"/>
                      </a:lnTo>
                      <a:lnTo>
                        <a:pt x="415" y="632"/>
                      </a:lnTo>
                      <a:lnTo>
                        <a:pt x="435" y="628"/>
                      </a:lnTo>
                      <a:lnTo>
                        <a:pt x="451" y="622"/>
                      </a:lnTo>
                      <a:lnTo>
                        <a:pt x="465" y="617"/>
                      </a:lnTo>
                      <a:lnTo>
                        <a:pt x="478" y="612"/>
                      </a:lnTo>
                      <a:lnTo>
                        <a:pt x="458" y="523"/>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latin typeface="Myriad Pro"/>
                  </a:endParaRPr>
                </a:p>
              </p:txBody>
            </p:sp>
            <p:sp>
              <p:nvSpPr>
                <p:cNvPr id="37" name="Freeform 36"/>
                <p:cNvSpPr>
                  <a:spLocks noEditPoints="1"/>
                </p:cNvSpPr>
                <p:nvPr/>
              </p:nvSpPr>
              <p:spPr bwMode="auto">
                <a:xfrm>
                  <a:off x="1409510" y="392855"/>
                  <a:ext cx="878871" cy="92839"/>
                </a:xfrm>
                <a:custGeom>
                  <a:avLst/>
                  <a:gdLst/>
                  <a:ahLst/>
                  <a:cxnLst>
                    <a:cxn ang="0">
                      <a:pos x="805" y="637"/>
                    </a:cxn>
                    <a:cxn ang="0">
                      <a:pos x="996" y="219"/>
                    </a:cxn>
                    <a:cxn ang="0">
                      <a:pos x="1304" y="357"/>
                    </a:cxn>
                    <a:cxn ang="0">
                      <a:pos x="1069" y="644"/>
                    </a:cxn>
                    <a:cxn ang="0">
                      <a:pos x="1040" y="573"/>
                    </a:cxn>
                    <a:cxn ang="0">
                      <a:pos x="1182" y="280"/>
                    </a:cxn>
                    <a:cxn ang="0">
                      <a:pos x="1457" y="426"/>
                    </a:cxn>
                    <a:cxn ang="0">
                      <a:pos x="1680" y="639"/>
                    </a:cxn>
                    <a:cxn ang="0">
                      <a:pos x="1384" y="480"/>
                    </a:cxn>
                    <a:cxn ang="0">
                      <a:pos x="1565" y="178"/>
                    </a:cxn>
                    <a:cxn ang="0">
                      <a:pos x="1772" y="419"/>
                    </a:cxn>
                    <a:cxn ang="0">
                      <a:pos x="1479" y="300"/>
                    </a:cxn>
                    <a:cxn ang="0">
                      <a:pos x="2054" y="179"/>
                    </a:cxn>
                    <a:cxn ang="0">
                      <a:pos x="2260" y="188"/>
                    </a:cxn>
                    <a:cxn ang="0">
                      <a:pos x="2257" y="15"/>
                    </a:cxn>
                    <a:cxn ang="0">
                      <a:pos x="2523" y="568"/>
                    </a:cxn>
                    <a:cxn ang="0">
                      <a:pos x="2483" y="627"/>
                    </a:cxn>
                    <a:cxn ang="0">
                      <a:pos x="2395" y="282"/>
                    </a:cxn>
                    <a:cxn ang="0">
                      <a:pos x="2669" y="201"/>
                    </a:cxn>
                    <a:cxn ang="0">
                      <a:pos x="2657" y="282"/>
                    </a:cxn>
                    <a:cxn ang="0">
                      <a:pos x="2858" y="220"/>
                    </a:cxn>
                    <a:cxn ang="0">
                      <a:pos x="3192" y="222"/>
                    </a:cxn>
                    <a:cxn ang="0">
                      <a:pos x="3092" y="249"/>
                    </a:cxn>
                    <a:cxn ang="0">
                      <a:pos x="3666" y="632"/>
                    </a:cxn>
                    <a:cxn ang="0">
                      <a:pos x="3354" y="500"/>
                    </a:cxn>
                    <a:cxn ang="0">
                      <a:pos x="3484" y="195"/>
                    </a:cxn>
                    <a:cxn ang="0">
                      <a:pos x="3516" y="256"/>
                    </a:cxn>
                    <a:cxn ang="0">
                      <a:pos x="3592" y="581"/>
                    </a:cxn>
                    <a:cxn ang="0">
                      <a:pos x="4055" y="577"/>
                    </a:cxn>
                    <a:cxn ang="0">
                      <a:pos x="3803" y="567"/>
                    </a:cxn>
                    <a:cxn ang="0">
                      <a:pos x="3854" y="210"/>
                    </a:cxn>
                    <a:cxn ang="0">
                      <a:pos x="4132" y="281"/>
                    </a:cxn>
                    <a:cxn ang="0">
                      <a:pos x="3947" y="237"/>
                    </a:cxn>
                    <a:cxn ang="0">
                      <a:pos x="4571" y="638"/>
                    </a:cxn>
                    <a:cxn ang="0">
                      <a:pos x="4425" y="355"/>
                    </a:cxn>
                    <a:cxn ang="0">
                      <a:pos x="4692" y="179"/>
                    </a:cxn>
                    <a:cxn ang="0">
                      <a:pos x="4503" y="378"/>
                    </a:cxn>
                    <a:cxn ang="0">
                      <a:pos x="4914" y="445"/>
                    </a:cxn>
                    <a:cxn ang="0">
                      <a:pos x="5116" y="642"/>
                    </a:cxn>
                    <a:cxn ang="0">
                      <a:pos x="4837" y="469"/>
                    </a:cxn>
                    <a:cxn ang="0">
                      <a:pos x="5032" y="177"/>
                    </a:cxn>
                    <a:cxn ang="0">
                      <a:pos x="5225" y="427"/>
                    </a:cxn>
                    <a:cxn ang="0">
                      <a:pos x="4929" y="310"/>
                    </a:cxn>
                    <a:cxn ang="0">
                      <a:pos x="5520" y="177"/>
                    </a:cxn>
                    <a:cxn ang="0">
                      <a:pos x="5849" y="249"/>
                    </a:cxn>
                    <a:cxn ang="0">
                      <a:pos x="5745" y="644"/>
                    </a:cxn>
                    <a:cxn ang="0">
                      <a:pos x="6173" y="588"/>
                    </a:cxn>
                    <a:cxn ang="0">
                      <a:pos x="5907" y="543"/>
                    </a:cxn>
                    <a:cxn ang="0">
                      <a:pos x="6173" y="317"/>
                    </a:cxn>
                    <a:cxn ang="0">
                      <a:pos x="6044" y="179"/>
                    </a:cxn>
                    <a:cxn ang="0">
                      <a:pos x="6022" y="438"/>
                    </a:cxn>
                    <a:cxn ang="0">
                      <a:pos x="6118" y="573"/>
                    </a:cxn>
                    <a:cxn ang="0">
                      <a:pos x="6379" y="72"/>
                    </a:cxn>
                    <a:cxn ang="0">
                      <a:pos x="6454" y="99"/>
                    </a:cxn>
                    <a:cxn ang="0">
                      <a:pos x="6815" y="177"/>
                    </a:cxn>
                    <a:cxn ang="0">
                      <a:pos x="6901" y="333"/>
                    </a:cxn>
                    <a:cxn ang="0">
                      <a:pos x="6691" y="329"/>
                    </a:cxn>
                    <a:cxn ang="0">
                      <a:pos x="7278" y="580"/>
                    </a:cxn>
                    <a:cxn ang="0">
                      <a:pos x="7137" y="188"/>
                    </a:cxn>
                    <a:cxn ang="0">
                      <a:pos x="7541" y="759"/>
                    </a:cxn>
                    <a:cxn ang="0">
                      <a:pos x="7366" y="188"/>
                    </a:cxn>
                    <a:cxn ang="0">
                      <a:pos x="7881" y="532"/>
                    </a:cxn>
                    <a:cxn ang="0">
                      <a:pos x="7920" y="642"/>
                    </a:cxn>
                  </a:cxnLst>
                  <a:rect l="0" t="0" r="r" b="b"/>
                  <a:pathLst>
                    <a:path w="7953" h="842">
                      <a:moveTo>
                        <a:pt x="324" y="277"/>
                      </a:moveTo>
                      <a:lnTo>
                        <a:pt x="324" y="344"/>
                      </a:lnTo>
                      <a:lnTo>
                        <a:pt x="81" y="344"/>
                      </a:lnTo>
                      <a:lnTo>
                        <a:pt x="81" y="569"/>
                      </a:lnTo>
                      <a:lnTo>
                        <a:pt x="352" y="569"/>
                      </a:lnTo>
                      <a:lnTo>
                        <a:pt x="352" y="637"/>
                      </a:lnTo>
                      <a:lnTo>
                        <a:pt x="0" y="637"/>
                      </a:lnTo>
                      <a:lnTo>
                        <a:pt x="0" y="11"/>
                      </a:lnTo>
                      <a:lnTo>
                        <a:pt x="338" y="11"/>
                      </a:lnTo>
                      <a:lnTo>
                        <a:pt x="338" y="79"/>
                      </a:lnTo>
                      <a:lnTo>
                        <a:pt x="81" y="79"/>
                      </a:lnTo>
                      <a:lnTo>
                        <a:pt x="81" y="277"/>
                      </a:lnTo>
                      <a:lnTo>
                        <a:pt x="324" y="277"/>
                      </a:lnTo>
                      <a:close/>
                      <a:moveTo>
                        <a:pt x="401" y="188"/>
                      </a:moveTo>
                      <a:lnTo>
                        <a:pt x="492" y="188"/>
                      </a:lnTo>
                      <a:lnTo>
                        <a:pt x="556" y="284"/>
                      </a:lnTo>
                      <a:lnTo>
                        <a:pt x="566" y="300"/>
                      </a:lnTo>
                      <a:lnTo>
                        <a:pt x="578" y="317"/>
                      </a:lnTo>
                      <a:lnTo>
                        <a:pt x="589" y="337"/>
                      </a:lnTo>
                      <a:lnTo>
                        <a:pt x="601" y="357"/>
                      </a:lnTo>
                      <a:lnTo>
                        <a:pt x="604" y="357"/>
                      </a:lnTo>
                      <a:lnTo>
                        <a:pt x="614" y="340"/>
                      </a:lnTo>
                      <a:lnTo>
                        <a:pt x="625" y="321"/>
                      </a:lnTo>
                      <a:lnTo>
                        <a:pt x="636" y="303"/>
                      </a:lnTo>
                      <a:lnTo>
                        <a:pt x="649" y="283"/>
                      </a:lnTo>
                      <a:lnTo>
                        <a:pt x="712" y="188"/>
                      </a:lnTo>
                      <a:lnTo>
                        <a:pt x="800" y="188"/>
                      </a:lnTo>
                      <a:lnTo>
                        <a:pt x="646" y="405"/>
                      </a:lnTo>
                      <a:lnTo>
                        <a:pt x="805" y="637"/>
                      </a:lnTo>
                      <a:lnTo>
                        <a:pt x="712" y="637"/>
                      </a:lnTo>
                      <a:lnTo>
                        <a:pt x="646" y="535"/>
                      </a:lnTo>
                      <a:lnTo>
                        <a:pt x="635" y="520"/>
                      </a:lnTo>
                      <a:lnTo>
                        <a:pt x="624" y="501"/>
                      </a:lnTo>
                      <a:lnTo>
                        <a:pt x="612" y="481"/>
                      </a:lnTo>
                      <a:lnTo>
                        <a:pt x="598" y="457"/>
                      </a:lnTo>
                      <a:lnTo>
                        <a:pt x="596" y="457"/>
                      </a:lnTo>
                      <a:lnTo>
                        <a:pt x="588" y="472"/>
                      </a:lnTo>
                      <a:lnTo>
                        <a:pt x="578" y="490"/>
                      </a:lnTo>
                      <a:lnTo>
                        <a:pt x="564" y="511"/>
                      </a:lnTo>
                      <a:lnTo>
                        <a:pt x="549" y="535"/>
                      </a:lnTo>
                      <a:lnTo>
                        <a:pt x="484" y="637"/>
                      </a:lnTo>
                      <a:lnTo>
                        <a:pt x="394" y="637"/>
                      </a:lnTo>
                      <a:lnTo>
                        <a:pt x="553" y="408"/>
                      </a:lnTo>
                      <a:lnTo>
                        <a:pt x="401" y="188"/>
                      </a:lnTo>
                      <a:close/>
                      <a:moveTo>
                        <a:pt x="883" y="820"/>
                      </a:moveTo>
                      <a:lnTo>
                        <a:pt x="883" y="334"/>
                      </a:lnTo>
                      <a:lnTo>
                        <a:pt x="883" y="298"/>
                      </a:lnTo>
                      <a:lnTo>
                        <a:pt x="882" y="261"/>
                      </a:lnTo>
                      <a:lnTo>
                        <a:pt x="881" y="224"/>
                      </a:lnTo>
                      <a:lnTo>
                        <a:pt x="880" y="188"/>
                      </a:lnTo>
                      <a:lnTo>
                        <a:pt x="953" y="188"/>
                      </a:lnTo>
                      <a:lnTo>
                        <a:pt x="957" y="265"/>
                      </a:lnTo>
                      <a:lnTo>
                        <a:pt x="958" y="265"/>
                      </a:lnTo>
                      <a:lnTo>
                        <a:pt x="965" y="255"/>
                      </a:lnTo>
                      <a:lnTo>
                        <a:pt x="972" y="244"/>
                      </a:lnTo>
                      <a:lnTo>
                        <a:pt x="979" y="235"/>
                      </a:lnTo>
                      <a:lnTo>
                        <a:pt x="988" y="227"/>
                      </a:lnTo>
                      <a:lnTo>
                        <a:pt x="996" y="219"/>
                      </a:lnTo>
                      <a:lnTo>
                        <a:pt x="1005" y="211"/>
                      </a:lnTo>
                      <a:lnTo>
                        <a:pt x="1014" y="205"/>
                      </a:lnTo>
                      <a:lnTo>
                        <a:pt x="1024" y="199"/>
                      </a:lnTo>
                      <a:lnTo>
                        <a:pt x="1034" y="194"/>
                      </a:lnTo>
                      <a:lnTo>
                        <a:pt x="1045" y="190"/>
                      </a:lnTo>
                      <a:lnTo>
                        <a:pt x="1055" y="186"/>
                      </a:lnTo>
                      <a:lnTo>
                        <a:pt x="1068" y="183"/>
                      </a:lnTo>
                      <a:lnTo>
                        <a:pt x="1079" y="181"/>
                      </a:lnTo>
                      <a:lnTo>
                        <a:pt x="1091" y="178"/>
                      </a:lnTo>
                      <a:lnTo>
                        <a:pt x="1105" y="177"/>
                      </a:lnTo>
                      <a:lnTo>
                        <a:pt x="1118" y="177"/>
                      </a:lnTo>
                      <a:lnTo>
                        <a:pt x="1138" y="178"/>
                      </a:lnTo>
                      <a:lnTo>
                        <a:pt x="1157" y="182"/>
                      </a:lnTo>
                      <a:lnTo>
                        <a:pt x="1166" y="184"/>
                      </a:lnTo>
                      <a:lnTo>
                        <a:pt x="1176" y="187"/>
                      </a:lnTo>
                      <a:lnTo>
                        <a:pt x="1185" y="190"/>
                      </a:lnTo>
                      <a:lnTo>
                        <a:pt x="1193" y="193"/>
                      </a:lnTo>
                      <a:lnTo>
                        <a:pt x="1201" y="198"/>
                      </a:lnTo>
                      <a:lnTo>
                        <a:pt x="1210" y="202"/>
                      </a:lnTo>
                      <a:lnTo>
                        <a:pt x="1218" y="207"/>
                      </a:lnTo>
                      <a:lnTo>
                        <a:pt x="1225" y="213"/>
                      </a:lnTo>
                      <a:lnTo>
                        <a:pt x="1240" y="226"/>
                      </a:lnTo>
                      <a:lnTo>
                        <a:pt x="1254" y="241"/>
                      </a:lnTo>
                      <a:lnTo>
                        <a:pt x="1266" y="258"/>
                      </a:lnTo>
                      <a:lnTo>
                        <a:pt x="1277" y="275"/>
                      </a:lnTo>
                      <a:lnTo>
                        <a:pt x="1287" y="294"/>
                      </a:lnTo>
                      <a:lnTo>
                        <a:pt x="1294" y="314"/>
                      </a:lnTo>
                      <a:lnTo>
                        <a:pt x="1300" y="335"/>
                      </a:lnTo>
                      <a:lnTo>
                        <a:pt x="1304" y="357"/>
                      </a:lnTo>
                      <a:lnTo>
                        <a:pt x="1307" y="381"/>
                      </a:lnTo>
                      <a:lnTo>
                        <a:pt x="1308" y="406"/>
                      </a:lnTo>
                      <a:lnTo>
                        <a:pt x="1307" y="434"/>
                      </a:lnTo>
                      <a:lnTo>
                        <a:pt x="1304" y="460"/>
                      </a:lnTo>
                      <a:lnTo>
                        <a:pt x="1302" y="473"/>
                      </a:lnTo>
                      <a:lnTo>
                        <a:pt x="1299" y="485"/>
                      </a:lnTo>
                      <a:lnTo>
                        <a:pt x="1296" y="497"/>
                      </a:lnTo>
                      <a:lnTo>
                        <a:pt x="1292" y="509"/>
                      </a:lnTo>
                      <a:lnTo>
                        <a:pt x="1288" y="520"/>
                      </a:lnTo>
                      <a:lnTo>
                        <a:pt x="1283" y="530"/>
                      </a:lnTo>
                      <a:lnTo>
                        <a:pt x="1278" y="541"/>
                      </a:lnTo>
                      <a:lnTo>
                        <a:pt x="1272" y="551"/>
                      </a:lnTo>
                      <a:lnTo>
                        <a:pt x="1266" y="560"/>
                      </a:lnTo>
                      <a:lnTo>
                        <a:pt x="1260" y="569"/>
                      </a:lnTo>
                      <a:lnTo>
                        <a:pt x="1253" y="579"/>
                      </a:lnTo>
                      <a:lnTo>
                        <a:pt x="1245" y="587"/>
                      </a:lnTo>
                      <a:lnTo>
                        <a:pt x="1231" y="601"/>
                      </a:lnTo>
                      <a:lnTo>
                        <a:pt x="1215" y="614"/>
                      </a:lnTo>
                      <a:lnTo>
                        <a:pt x="1207" y="619"/>
                      </a:lnTo>
                      <a:lnTo>
                        <a:pt x="1198" y="624"/>
                      </a:lnTo>
                      <a:lnTo>
                        <a:pt x="1190" y="628"/>
                      </a:lnTo>
                      <a:lnTo>
                        <a:pt x="1181" y="632"/>
                      </a:lnTo>
                      <a:lnTo>
                        <a:pt x="1163" y="638"/>
                      </a:lnTo>
                      <a:lnTo>
                        <a:pt x="1144" y="643"/>
                      </a:lnTo>
                      <a:lnTo>
                        <a:pt x="1123" y="647"/>
                      </a:lnTo>
                      <a:lnTo>
                        <a:pt x="1103" y="648"/>
                      </a:lnTo>
                      <a:lnTo>
                        <a:pt x="1091" y="647"/>
                      </a:lnTo>
                      <a:lnTo>
                        <a:pt x="1079" y="646"/>
                      </a:lnTo>
                      <a:lnTo>
                        <a:pt x="1069" y="644"/>
                      </a:lnTo>
                      <a:lnTo>
                        <a:pt x="1058" y="642"/>
                      </a:lnTo>
                      <a:lnTo>
                        <a:pt x="1048" y="640"/>
                      </a:lnTo>
                      <a:lnTo>
                        <a:pt x="1038" y="637"/>
                      </a:lnTo>
                      <a:lnTo>
                        <a:pt x="1029" y="633"/>
                      </a:lnTo>
                      <a:lnTo>
                        <a:pt x="1019" y="629"/>
                      </a:lnTo>
                      <a:lnTo>
                        <a:pt x="1011" y="625"/>
                      </a:lnTo>
                      <a:lnTo>
                        <a:pt x="1003" y="620"/>
                      </a:lnTo>
                      <a:lnTo>
                        <a:pt x="996" y="614"/>
                      </a:lnTo>
                      <a:lnTo>
                        <a:pt x="989" y="607"/>
                      </a:lnTo>
                      <a:lnTo>
                        <a:pt x="981" y="600"/>
                      </a:lnTo>
                      <a:lnTo>
                        <a:pt x="975" y="593"/>
                      </a:lnTo>
                      <a:lnTo>
                        <a:pt x="969" y="585"/>
                      </a:lnTo>
                      <a:lnTo>
                        <a:pt x="964" y="577"/>
                      </a:lnTo>
                      <a:lnTo>
                        <a:pt x="964" y="820"/>
                      </a:lnTo>
                      <a:lnTo>
                        <a:pt x="883" y="820"/>
                      </a:lnTo>
                      <a:close/>
                      <a:moveTo>
                        <a:pt x="964" y="377"/>
                      </a:moveTo>
                      <a:lnTo>
                        <a:pt x="964" y="454"/>
                      </a:lnTo>
                      <a:lnTo>
                        <a:pt x="964" y="468"/>
                      </a:lnTo>
                      <a:lnTo>
                        <a:pt x="966" y="480"/>
                      </a:lnTo>
                      <a:lnTo>
                        <a:pt x="969" y="492"/>
                      </a:lnTo>
                      <a:lnTo>
                        <a:pt x="972" y="504"/>
                      </a:lnTo>
                      <a:lnTo>
                        <a:pt x="977" y="515"/>
                      </a:lnTo>
                      <a:lnTo>
                        <a:pt x="983" y="525"/>
                      </a:lnTo>
                      <a:lnTo>
                        <a:pt x="991" y="535"/>
                      </a:lnTo>
                      <a:lnTo>
                        <a:pt x="1000" y="546"/>
                      </a:lnTo>
                      <a:lnTo>
                        <a:pt x="1009" y="554"/>
                      </a:lnTo>
                      <a:lnTo>
                        <a:pt x="1018" y="562"/>
                      </a:lnTo>
                      <a:lnTo>
                        <a:pt x="1029" y="568"/>
                      </a:lnTo>
                      <a:lnTo>
                        <a:pt x="1040" y="573"/>
                      </a:lnTo>
                      <a:lnTo>
                        <a:pt x="1051" y="578"/>
                      </a:lnTo>
                      <a:lnTo>
                        <a:pt x="1064" y="581"/>
                      </a:lnTo>
                      <a:lnTo>
                        <a:pt x="1077" y="583"/>
                      </a:lnTo>
                      <a:lnTo>
                        <a:pt x="1090" y="583"/>
                      </a:lnTo>
                      <a:lnTo>
                        <a:pt x="1106" y="583"/>
                      </a:lnTo>
                      <a:lnTo>
                        <a:pt x="1120" y="580"/>
                      </a:lnTo>
                      <a:lnTo>
                        <a:pt x="1133" y="577"/>
                      </a:lnTo>
                      <a:lnTo>
                        <a:pt x="1147" y="571"/>
                      </a:lnTo>
                      <a:lnTo>
                        <a:pt x="1159" y="564"/>
                      </a:lnTo>
                      <a:lnTo>
                        <a:pt x="1170" y="556"/>
                      </a:lnTo>
                      <a:lnTo>
                        <a:pt x="1181" y="547"/>
                      </a:lnTo>
                      <a:lnTo>
                        <a:pt x="1190" y="535"/>
                      </a:lnTo>
                      <a:lnTo>
                        <a:pt x="1198" y="523"/>
                      </a:lnTo>
                      <a:lnTo>
                        <a:pt x="1205" y="510"/>
                      </a:lnTo>
                      <a:lnTo>
                        <a:pt x="1212" y="495"/>
                      </a:lnTo>
                      <a:lnTo>
                        <a:pt x="1217" y="480"/>
                      </a:lnTo>
                      <a:lnTo>
                        <a:pt x="1221" y="463"/>
                      </a:lnTo>
                      <a:lnTo>
                        <a:pt x="1224" y="447"/>
                      </a:lnTo>
                      <a:lnTo>
                        <a:pt x="1226" y="428"/>
                      </a:lnTo>
                      <a:lnTo>
                        <a:pt x="1226" y="410"/>
                      </a:lnTo>
                      <a:lnTo>
                        <a:pt x="1226" y="392"/>
                      </a:lnTo>
                      <a:lnTo>
                        <a:pt x="1224" y="376"/>
                      </a:lnTo>
                      <a:lnTo>
                        <a:pt x="1221" y="360"/>
                      </a:lnTo>
                      <a:lnTo>
                        <a:pt x="1218" y="345"/>
                      </a:lnTo>
                      <a:lnTo>
                        <a:pt x="1213" y="331"/>
                      </a:lnTo>
                      <a:lnTo>
                        <a:pt x="1206" y="317"/>
                      </a:lnTo>
                      <a:lnTo>
                        <a:pt x="1200" y="305"/>
                      </a:lnTo>
                      <a:lnTo>
                        <a:pt x="1192" y="293"/>
                      </a:lnTo>
                      <a:lnTo>
                        <a:pt x="1182" y="280"/>
                      </a:lnTo>
                      <a:lnTo>
                        <a:pt x="1172" y="271"/>
                      </a:lnTo>
                      <a:lnTo>
                        <a:pt x="1160" y="262"/>
                      </a:lnTo>
                      <a:lnTo>
                        <a:pt x="1149" y="255"/>
                      </a:lnTo>
                      <a:lnTo>
                        <a:pt x="1136" y="249"/>
                      </a:lnTo>
                      <a:lnTo>
                        <a:pt x="1122" y="245"/>
                      </a:lnTo>
                      <a:lnTo>
                        <a:pt x="1108" y="243"/>
                      </a:lnTo>
                      <a:lnTo>
                        <a:pt x="1092" y="242"/>
                      </a:lnTo>
                      <a:lnTo>
                        <a:pt x="1082" y="243"/>
                      </a:lnTo>
                      <a:lnTo>
                        <a:pt x="1072" y="244"/>
                      </a:lnTo>
                      <a:lnTo>
                        <a:pt x="1062" y="246"/>
                      </a:lnTo>
                      <a:lnTo>
                        <a:pt x="1052" y="249"/>
                      </a:lnTo>
                      <a:lnTo>
                        <a:pt x="1042" y="254"/>
                      </a:lnTo>
                      <a:lnTo>
                        <a:pt x="1033" y="258"/>
                      </a:lnTo>
                      <a:lnTo>
                        <a:pt x="1024" y="264"/>
                      </a:lnTo>
                      <a:lnTo>
                        <a:pt x="1015" y="270"/>
                      </a:lnTo>
                      <a:lnTo>
                        <a:pt x="1007" y="277"/>
                      </a:lnTo>
                      <a:lnTo>
                        <a:pt x="999" y="285"/>
                      </a:lnTo>
                      <a:lnTo>
                        <a:pt x="993" y="294"/>
                      </a:lnTo>
                      <a:lnTo>
                        <a:pt x="987" y="303"/>
                      </a:lnTo>
                      <a:lnTo>
                        <a:pt x="981" y="312"/>
                      </a:lnTo>
                      <a:lnTo>
                        <a:pt x="976" y="321"/>
                      </a:lnTo>
                      <a:lnTo>
                        <a:pt x="972" y="333"/>
                      </a:lnTo>
                      <a:lnTo>
                        <a:pt x="969" y="344"/>
                      </a:lnTo>
                      <a:lnTo>
                        <a:pt x="967" y="353"/>
                      </a:lnTo>
                      <a:lnTo>
                        <a:pt x="965" y="363"/>
                      </a:lnTo>
                      <a:lnTo>
                        <a:pt x="964" y="370"/>
                      </a:lnTo>
                      <a:lnTo>
                        <a:pt x="964" y="377"/>
                      </a:lnTo>
                      <a:close/>
                      <a:moveTo>
                        <a:pt x="1771" y="427"/>
                      </a:moveTo>
                      <a:lnTo>
                        <a:pt x="1457" y="426"/>
                      </a:lnTo>
                      <a:lnTo>
                        <a:pt x="1458" y="445"/>
                      </a:lnTo>
                      <a:lnTo>
                        <a:pt x="1460" y="463"/>
                      </a:lnTo>
                      <a:lnTo>
                        <a:pt x="1464" y="480"/>
                      </a:lnTo>
                      <a:lnTo>
                        <a:pt x="1469" y="495"/>
                      </a:lnTo>
                      <a:lnTo>
                        <a:pt x="1477" y="510"/>
                      </a:lnTo>
                      <a:lnTo>
                        <a:pt x="1484" y="523"/>
                      </a:lnTo>
                      <a:lnTo>
                        <a:pt x="1493" y="535"/>
                      </a:lnTo>
                      <a:lnTo>
                        <a:pt x="1504" y="546"/>
                      </a:lnTo>
                      <a:lnTo>
                        <a:pt x="1515" y="554"/>
                      </a:lnTo>
                      <a:lnTo>
                        <a:pt x="1526" y="562"/>
                      </a:lnTo>
                      <a:lnTo>
                        <a:pt x="1537" y="568"/>
                      </a:lnTo>
                      <a:lnTo>
                        <a:pt x="1551" y="573"/>
                      </a:lnTo>
                      <a:lnTo>
                        <a:pt x="1564" y="577"/>
                      </a:lnTo>
                      <a:lnTo>
                        <a:pt x="1578" y="580"/>
                      </a:lnTo>
                      <a:lnTo>
                        <a:pt x="1594" y="582"/>
                      </a:lnTo>
                      <a:lnTo>
                        <a:pt x="1610" y="582"/>
                      </a:lnTo>
                      <a:lnTo>
                        <a:pt x="1628" y="582"/>
                      </a:lnTo>
                      <a:lnTo>
                        <a:pt x="1644" y="581"/>
                      </a:lnTo>
                      <a:lnTo>
                        <a:pt x="1660" y="579"/>
                      </a:lnTo>
                      <a:lnTo>
                        <a:pt x="1676" y="577"/>
                      </a:lnTo>
                      <a:lnTo>
                        <a:pt x="1690" y="573"/>
                      </a:lnTo>
                      <a:lnTo>
                        <a:pt x="1706" y="569"/>
                      </a:lnTo>
                      <a:lnTo>
                        <a:pt x="1720" y="564"/>
                      </a:lnTo>
                      <a:lnTo>
                        <a:pt x="1735" y="559"/>
                      </a:lnTo>
                      <a:lnTo>
                        <a:pt x="1748" y="618"/>
                      </a:lnTo>
                      <a:lnTo>
                        <a:pt x="1733" y="624"/>
                      </a:lnTo>
                      <a:lnTo>
                        <a:pt x="1715" y="630"/>
                      </a:lnTo>
                      <a:lnTo>
                        <a:pt x="1698" y="635"/>
                      </a:lnTo>
                      <a:lnTo>
                        <a:pt x="1680" y="639"/>
                      </a:lnTo>
                      <a:lnTo>
                        <a:pt x="1661" y="642"/>
                      </a:lnTo>
                      <a:lnTo>
                        <a:pt x="1641" y="644"/>
                      </a:lnTo>
                      <a:lnTo>
                        <a:pt x="1621" y="646"/>
                      </a:lnTo>
                      <a:lnTo>
                        <a:pt x="1599" y="647"/>
                      </a:lnTo>
                      <a:lnTo>
                        <a:pt x="1574" y="646"/>
                      </a:lnTo>
                      <a:lnTo>
                        <a:pt x="1551" y="642"/>
                      </a:lnTo>
                      <a:lnTo>
                        <a:pt x="1539" y="640"/>
                      </a:lnTo>
                      <a:lnTo>
                        <a:pt x="1528" y="637"/>
                      </a:lnTo>
                      <a:lnTo>
                        <a:pt x="1518" y="634"/>
                      </a:lnTo>
                      <a:lnTo>
                        <a:pt x="1507" y="631"/>
                      </a:lnTo>
                      <a:lnTo>
                        <a:pt x="1497" y="627"/>
                      </a:lnTo>
                      <a:lnTo>
                        <a:pt x="1488" y="622"/>
                      </a:lnTo>
                      <a:lnTo>
                        <a:pt x="1479" y="617"/>
                      </a:lnTo>
                      <a:lnTo>
                        <a:pt x="1469" y="612"/>
                      </a:lnTo>
                      <a:lnTo>
                        <a:pt x="1461" y="605"/>
                      </a:lnTo>
                      <a:lnTo>
                        <a:pt x="1453" y="598"/>
                      </a:lnTo>
                      <a:lnTo>
                        <a:pt x="1445" y="592"/>
                      </a:lnTo>
                      <a:lnTo>
                        <a:pt x="1438" y="584"/>
                      </a:lnTo>
                      <a:lnTo>
                        <a:pt x="1430" y="576"/>
                      </a:lnTo>
                      <a:lnTo>
                        <a:pt x="1423" y="567"/>
                      </a:lnTo>
                      <a:lnTo>
                        <a:pt x="1417" y="559"/>
                      </a:lnTo>
                      <a:lnTo>
                        <a:pt x="1412" y="551"/>
                      </a:lnTo>
                      <a:lnTo>
                        <a:pt x="1406" y="542"/>
                      </a:lnTo>
                      <a:lnTo>
                        <a:pt x="1402" y="531"/>
                      </a:lnTo>
                      <a:lnTo>
                        <a:pt x="1397" y="522"/>
                      </a:lnTo>
                      <a:lnTo>
                        <a:pt x="1393" y="512"/>
                      </a:lnTo>
                      <a:lnTo>
                        <a:pt x="1389" y="501"/>
                      </a:lnTo>
                      <a:lnTo>
                        <a:pt x="1386" y="490"/>
                      </a:lnTo>
                      <a:lnTo>
                        <a:pt x="1384" y="480"/>
                      </a:lnTo>
                      <a:lnTo>
                        <a:pt x="1382" y="469"/>
                      </a:lnTo>
                      <a:lnTo>
                        <a:pt x="1379" y="445"/>
                      </a:lnTo>
                      <a:lnTo>
                        <a:pt x="1378" y="419"/>
                      </a:lnTo>
                      <a:lnTo>
                        <a:pt x="1379" y="394"/>
                      </a:lnTo>
                      <a:lnTo>
                        <a:pt x="1382" y="370"/>
                      </a:lnTo>
                      <a:lnTo>
                        <a:pt x="1386" y="346"/>
                      </a:lnTo>
                      <a:lnTo>
                        <a:pt x="1392" y="324"/>
                      </a:lnTo>
                      <a:lnTo>
                        <a:pt x="1397" y="313"/>
                      </a:lnTo>
                      <a:lnTo>
                        <a:pt x="1401" y="303"/>
                      </a:lnTo>
                      <a:lnTo>
                        <a:pt x="1406" y="293"/>
                      </a:lnTo>
                      <a:lnTo>
                        <a:pt x="1411" y="282"/>
                      </a:lnTo>
                      <a:lnTo>
                        <a:pt x="1416" y="273"/>
                      </a:lnTo>
                      <a:lnTo>
                        <a:pt x="1422" y="264"/>
                      </a:lnTo>
                      <a:lnTo>
                        <a:pt x="1428" y="255"/>
                      </a:lnTo>
                      <a:lnTo>
                        <a:pt x="1436" y="246"/>
                      </a:lnTo>
                      <a:lnTo>
                        <a:pt x="1443" y="238"/>
                      </a:lnTo>
                      <a:lnTo>
                        <a:pt x="1451" y="230"/>
                      </a:lnTo>
                      <a:lnTo>
                        <a:pt x="1458" y="223"/>
                      </a:lnTo>
                      <a:lnTo>
                        <a:pt x="1466" y="217"/>
                      </a:lnTo>
                      <a:lnTo>
                        <a:pt x="1476" y="210"/>
                      </a:lnTo>
                      <a:lnTo>
                        <a:pt x="1484" y="204"/>
                      </a:lnTo>
                      <a:lnTo>
                        <a:pt x="1493" y="199"/>
                      </a:lnTo>
                      <a:lnTo>
                        <a:pt x="1502" y="195"/>
                      </a:lnTo>
                      <a:lnTo>
                        <a:pt x="1513" y="191"/>
                      </a:lnTo>
                      <a:lnTo>
                        <a:pt x="1522" y="187"/>
                      </a:lnTo>
                      <a:lnTo>
                        <a:pt x="1532" y="185"/>
                      </a:lnTo>
                      <a:lnTo>
                        <a:pt x="1543" y="182"/>
                      </a:lnTo>
                      <a:lnTo>
                        <a:pt x="1554" y="179"/>
                      </a:lnTo>
                      <a:lnTo>
                        <a:pt x="1565" y="178"/>
                      </a:lnTo>
                      <a:lnTo>
                        <a:pt x="1576" y="177"/>
                      </a:lnTo>
                      <a:lnTo>
                        <a:pt x="1589" y="177"/>
                      </a:lnTo>
                      <a:lnTo>
                        <a:pt x="1601" y="177"/>
                      </a:lnTo>
                      <a:lnTo>
                        <a:pt x="1612" y="178"/>
                      </a:lnTo>
                      <a:lnTo>
                        <a:pt x="1624" y="181"/>
                      </a:lnTo>
                      <a:lnTo>
                        <a:pt x="1635" y="183"/>
                      </a:lnTo>
                      <a:lnTo>
                        <a:pt x="1645" y="185"/>
                      </a:lnTo>
                      <a:lnTo>
                        <a:pt x="1655" y="188"/>
                      </a:lnTo>
                      <a:lnTo>
                        <a:pt x="1665" y="192"/>
                      </a:lnTo>
                      <a:lnTo>
                        <a:pt x="1675" y="196"/>
                      </a:lnTo>
                      <a:lnTo>
                        <a:pt x="1683" y="201"/>
                      </a:lnTo>
                      <a:lnTo>
                        <a:pt x="1692" y="206"/>
                      </a:lnTo>
                      <a:lnTo>
                        <a:pt x="1701" y="212"/>
                      </a:lnTo>
                      <a:lnTo>
                        <a:pt x="1708" y="220"/>
                      </a:lnTo>
                      <a:lnTo>
                        <a:pt x="1716" y="227"/>
                      </a:lnTo>
                      <a:lnTo>
                        <a:pt x="1723" y="234"/>
                      </a:lnTo>
                      <a:lnTo>
                        <a:pt x="1729" y="242"/>
                      </a:lnTo>
                      <a:lnTo>
                        <a:pt x="1736" y="251"/>
                      </a:lnTo>
                      <a:lnTo>
                        <a:pt x="1745" y="266"/>
                      </a:lnTo>
                      <a:lnTo>
                        <a:pt x="1753" y="281"/>
                      </a:lnTo>
                      <a:lnTo>
                        <a:pt x="1759" y="298"/>
                      </a:lnTo>
                      <a:lnTo>
                        <a:pt x="1764" y="314"/>
                      </a:lnTo>
                      <a:lnTo>
                        <a:pt x="1768" y="332"/>
                      </a:lnTo>
                      <a:lnTo>
                        <a:pt x="1772" y="349"/>
                      </a:lnTo>
                      <a:lnTo>
                        <a:pt x="1774" y="369"/>
                      </a:lnTo>
                      <a:lnTo>
                        <a:pt x="1774" y="388"/>
                      </a:lnTo>
                      <a:lnTo>
                        <a:pt x="1774" y="400"/>
                      </a:lnTo>
                      <a:lnTo>
                        <a:pt x="1773" y="410"/>
                      </a:lnTo>
                      <a:lnTo>
                        <a:pt x="1772" y="419"/>
                      </a:lnTo>
                      <a:lnTo>
                        <a:pt x="1771" y="427"/>
                      </a:lnTo>
                      <a:close/>
                      <a:moveTo>
                        <a:pt x="1457" y="368"/>
                      </a:moveTo>
                      <a:lnTo>
                        <a:pt x="1696" y="368"/>
                      </a:lnTo>
                      <a:lnTo>
                        <a:pt x="1696" y="355"/>
                      </a:lnTo>
                      <a:lnTo>
                        <a:pt x="1694" y="344"/>
                      </a:lnTo>
                      <a:lnTo>
                        <a:pt x="1692" y="332"/>
                      </a:lnTo>
                      <a:lnTo>
                        <a:pt x="1690" y="321"/>
                      </a:lnTo>
                      <a:lnTo>
                        <a:pt x="1687" y="311"/>
                      </a:lnTo>
                      <a:lnTo>
                        <a:pt x="1683" y="301"/>
                      </a:lnTo>
                      <a:lnTo>
                        <a:pt x="1678" y="292"/>
                      </a:lnTo>
                      <a:lnTo>
                        <a:pt x="1673" y="282"/>
                      </a:lnTo>
                      <a:lnTo>
                        <a:pt x="1666" y="271"/>
                      </a:lnTo>
                      <a:lnTo>
                        <a:pt x="1656" y="262"/>
                      </a:lnTo>
                      <a:lnTo>
                        <a:pt x="1646" y="254"/>
                      </a:lnTo>
                      <a:lnTo>
                        <a:pt x="1636" y="247"/>
                      </a:lnTo>
                      <a:lnTo>
                        <a:pt x="1624" y="242"/>
                      </a:lnTo>
                      <a:lnTo>
                        <a:pt x="1611" y="239"/>
                      </a:lnTo>
                      <a:lnTo>
                        <a:pt x="1597" y="237"/>
                      </a:lnTo>
                      <a:lnTo>
                        <a:pt x="1583" y="236"/>
                      </a:lnTo>
                      <a:lnTo>
                        <a:pt x="1568" y="237"/>
                      </a:lnTo>
                      <a:lnTo>
                        <a:pt x="1555" y="239"/>
                      </a:lnTo>
                      <a:lnTo>
                        <a:pt x="1542" y="242"/>
                      </a:lnTo>
                      <a:lnTo>
                        <a:pt x="1531" y="247"/>
                      </a:lnTo>
                      <a:lnTo>
                        <a:pt x="1520" y="254"/>
                      </a:lnTo>
                      <a:lnTo>
                        <a:pt x="1510" y="261"/>
                      </a:lnTo>
                      <a:lnTo>
                        <a:pt x="1500" y="270"/>
                      </a:lnTo>
                      <a:lnTo>
                        <a:pt x="1491" y="280"/>
                      </a:lnTo>
                      <a:lnTo>
                        <a:pt x="1485" y="290"/>
                      </a:lnTo>
                      <a:lnTo>
                        <a:pt x="1479" y="300"/>
                      </a:lnTo>
                      <a:lnTo>
                        <a:pt x="1474" y="310"/>
                      </a:lnTo>
                      <a:lnTo>
                        <a:pt x="1468" y="320"/>
                      </a:lnTo>
                      <a:lnTo>
                        <a:pt x="1464" y="332"/>
                      </a:lnTo>
                      <a:lnTo>
                        <a:pt x="1461" y="343"/>
                      </a:lnTo>
                      <a:lnTo>
                        <a:pt x="1459" y="355"/>
                      </a:lnTo>
                      <a:lnTo>
                        <a:pt x="1457" y="368"/>
                      </a:lnTo>
                      <a:close/>
                      <a:moveTo>
                        <a:pt x="1875" y="637"/>
                      </a:moveTo>
                      <a:lnTo>
                        <a:pt x="1875" y="328"/>
                      </a:lnTo>
                      <a:lnTo>
                        <a:pt x="1875" y="291"/>
                      </a:lnTo>
                      <a:lnTo>
                        <a:pt x="1874" y="256"/>
                      </a:lnTo>
                      <a:lnTo>
                        <a:pt x="1873" y="221"/>
                      </a:lnTo>
                      <a:lnTo>
                        <a:pt x="1872" y="188"/>
                      </a:lnTo>
                      <a:lnTo>
                        <a:pt x="1944" y="188"/>
                      </a:lnTo>
                      <a:lnTo>
                        <a:pt x="1946" y="276"/>
                      </a:lnTo>
                      <a:lnTo>
                        <a:pt x="1950" y="276"/>
                      </a:lnTo>
                      <a:lnTo>
                        <a:pt x="1954" y="265"/>
                      </a:lnTo>
                      <a:lnTo>
                        <a:pt x="1959" y="255"/>
                      </a:lnTo>
                      <a:lnTo>
                        <a:pt x="1964" y="245"/>
                      </a:lnTo>
                      <a:lnTo>
                        <a:pt x="1970" y="236"/>
                      </a:lnTo>
                      <a:lnTo>
                        <a:pt x="1976" y="227"/>
                      </a:lnTo>
                      <a:lnTo>
                        <a:pt x="1983" y="219"/>
                      </a:lnTo>
                      <a:lnTo>
                        <a:pt x="1991" y="211"/>
                      </a:lnTo>
                      <a:lnTo>
                        <a:pt x="2000" y="204"/>
                      </a:lnTo>
                      <a:lnTo>
                        <a:pt x="2008" y="198"/>
                      </a:lnTo>
                      <a:lnTo>
                        <a:pt x="2017" y="193"/>
                      </a:lnTo>
                      <a:lnTo>
                        <a:pt x="2026" y="188"/>
                      </a:lnTo>
                      <a:lnTo>
                        <a:pt x="2036" y="185"/>
                      </a:lnTo>
                      <a:lnTo>
                        <a:pt x="2045" y="182"/>
                      </a:lnTo>
                      <a:lnTo>
                        <a:pt x="2054" y="179"/>
                      </a:lnTo>
                      <a:lnTo>
                        <a:pt x="2064" y="177"/>
                      </a:lnTo>
                      <a:lnTo>
                        <a:pt x="2075" y="177"/>
                      </a:lnTo>
                      <a:lnTo>
                        <a:pt x="2087" y="178"/>
                      </a:lnTo>
                      <a:lnTo>
                        <a:pt x="2097" y="181"/>
                      </a:lnTo>
                      <a:lnTo>
                        <a:pt x="2097" y="258"/>
                      </a:lnTo>
                      <a:lnTo>
                        <a:pt x="2084" y="256"/>
                      </a:lnTo>
                      <a:lnTo>
                        <a:pt x="2069" y="255"/>
                      </a:lnTo>
                      <a:lnTo>
                        <a:pt x="2055" y="256"/>
                      </a:lnTo>
                      <a:lnTo>
                        <a:pt x="2043" y="258"/>
                      </a:lnTo>
                      <a:lnTo>
                        <a:pt x="2032" y="261"/>
                      </a:lnTo>
                      <a:lnTo>
                        <a:pt x="2020" y="266"/>
                      </a:lnTo>
                      <a:lnTo>
                        <a:pt x="2010" y="272"/>
                      </a:lnTo>
                      <a:lnTo>
                        <a:pt x="2000" y="280"/>
                      </a:lnTo>
                      <a:lnTo>
                        <a:pt x="1990" y="290"/>
                      </a:lnTo>
                      <a:lnTo>
                        <a:pt x="1982" y="300"/>
                      </a:lnTo>
                      <a:lnTo>
                        <a:pt x="1976" y="310"/>
                      </a:lnTo>
                      <a:lnTo>
                        <a:pt x="1971" y="321"/>
                      </a:lnTo>
                      <a:lnTo>
                        <a:pt x="1966" y="333"/>
                      </a:lnTo>
                      <a:lnTo>
                        <a:pt x="1963" y="344"/>
                      </a:lnTo>
                      <a:lnTo>
                        <a:pt x="1960" y="356"/>
                      </a:lnTo>
                      <a:lnTo>
                        <a:pt x="1958" y="370"/>
                      </a:lnTo>
                      <a:lnTo>
                        <a:pt x="1957" y="383"/>
                      </a:lnTo>
                      <a:lnTo>
                        <a:pt x="1955" y="398"/>
                      </a:lnTo>
                      <a:lnTo>
                        <a:pt x="1955" y="637"/>
                      </a:lnTo>
                      <a:lnTo>
                        <a:pt x="1875" y="637"/>
                      </a:lnTo>
                      <a:close/>
                      <a:moveTo>
                        <a:pt x="2260" y="637"/>
                      </a:moveTo>
                      <a:lnTo>
                        <a:pt x="2178" y="637"/>
                      </a:lnTo>
                      <a:lnTo>
                        <a:pt x="2178" y="188"/>
                      </a:lnTo>
                      <a:lnTo>
                        <a:pt x="2260" y="188"/>
                      </a:lnTo>
                      <a:lnTo>
                        <a:pt x="2260" y="637"/>
                      </a:lnTo>
                      <a:close/>
                      <a:moveTo>
                        <a:pt x="2219" y="105"/>
                      </a:moveTo>
                      <a:lnTo>
                        <a:pt x="2217" y="105"/>
                      </a:lnTo>
                      <a:lnTo>
                        <a:pt x="2206" y="104"/>
                      </a:lnTo>
                      <a:lnTo>
                        <a:pt x="2197" y="101"/>
                      </a:lnTo>
                      <a:lnTo>
                        <a:pt x="2193" y="99"/>
                      </a:lnTo>
                      <a:lnTo>
                        <a:pt x="2189" y="96"/>
                      </a:lnTo>
                      <a:lnTo>
                        <a:pt x="2185" y="93"/>
                      </a:lnTo>
                      <a:lnTo>
                        <a:pt x="2181" y="90"/>
                      </a:lnTo>
                      <a:lnTo>
                        <a:pt x="2174" y="82"/>
                      </a:lnTo>
                      <a:lnTo>
                        <a:pt x="2170" y="72"/>
                      </a:lnTo>
                      <a:lnTo>
                        <a:pt x="2167" y="63"/>
                      </a:lnTo>
                      <a:lnTo>
                        <a:pt x="2166" y="52"/>
                      </a:lnTo>
                      <a:lnTo>
                        <a:pt x="2167" y="42"/>
                      </a:lnTo>
                      <a:lnTo>
                        <a:pt x="2170" y="32"/>
                      </a:lnTo>
                      <a:lnTo>
                        <a:pt x="2174" y="23"/>
                      </a:lnTo>
                      <a:lnTo>
                        <a:pt x="2182" y="16"/>
                      </a:lnTo>
                      <a:lnTo>
                        <a:pt x="2185" y="12"/>
                      </a:lnTo>
                      <a:lnTo>
                        <a:pt x="2189" y="9"/>
                      </a:lnTo>
                      <a:lnTo>
                        <a:pt x="2194" y="6"/>
                      </a:lnTo>
                      <a:lnTo>
                        <a:pt x="2198" y="4"/>
                      </a:lnTo>
                      <a:lnTo>
                        <a:pt x="2208" y="2"/>
                      </a:lnTo>
                      <a:lnTo>
                        <a:pt x="2220" y="0"/>
                      </a:lnTo>
                      <a:lnTo>
                        <a:pt x="2230" y="2"/>
                      </a:lnTo>
                      <a:lnTo>
                        <a:pt x="2240" y="4"/>
                      </a:lnTo>
                      <a:lnTo>
                        <a:pt x="2244" y="6"/>
                      </a:lnTo>
                      <a:lnTo>
                        <a:pt x="2249" y="9"/>
                      </a:lnTo>
                      <a:lnTo>
                        <a:pt x="2253" y="12"/>
                      </a:lnTo>
                      <a:lnTo>
                        <a:pt x="2257" y="15"/>
                      </a:lnTo>
                      <a:lnTo>
                        <a:pt x="2263" y="23"/>
                      </a:lnTo>
                      <a:lnTo>
                        <a:pt x="2268" y="31"/>
                      </a:lnTo>
                      <a:lnTo>
                        <a:pt x="2270" y="42"/>
                      </a:lnTo>
                      <a:lnTo>
                        <a:pt x="2271" y="52"/>
                      </a:lnTo>
                      <a:lnTo>
                        <a:pt x="2270" y="63"/>
                      </a:lnTo>
                      <a:lnTo>
                        <a:pt x="2268" y="72"/>
                      </a:lnTo>
                      <a:lnTo>
                        <a:pt x="2263" y="82"/>
                      </a:lnTo>
                      <a:lnTo>
                        <a:pt x="2257" y="90"/>
                      </a:lnTo>
                      <a:lnTo>
                        <a:pt x="2253" y="93"/>
                      </a:lnTo>
                      <a:lnTo>
                        <a:pt x="2249" y="96"/>
                      </a:lnTo>
                      <a:lnTo>
                        <a:pt x="2244" y="99"/>
                      </a:lnTo>
                      <a:lnTo>
                        <a:pt x="2240" y="101"/>
                      </a:lnTo>
                      <a:lnTo>
                        <a:pt x="2235" y="103"/>
                      </a:lnTo>
                      <a:lnTo>
                        <a:pt x="2230" y="104"/>
                      </a:lnTo>
                      <a:lnTo>
                        <a:pt x="2224" y="104"/>
                      </a:lnTo>
                      <a:lnTo>
                        <a:pt x="2219" y="105"/>
                      </a:lnTo>
                      <a:close/>
                      <a:moveTo>
                        <a:pt x="2755" y="427"/>
                      </a:moveTo>
                      <a:lnTo>
                        <a:pt x="2441" y="426"/>
                      </a:lnTo>
                      <a:lnTo>
                        <a:pt x="2443" y="445"/>
                      </a:lnTo>
                      <a:lnTo>
                        <a:pt x="2446" y="463"/>
                      </a:lnTo>
                      <a:lnTo>
                        <a:pt x="2449" y="480"/>
                      </a:lnTo>
                      <a:lnTo>
                        <a:pt x="2454" y="495"/>
                      </a:lnTo>
                      <a:lnTo>
                        <a:pt x="2461" y="510"/>
                      </a:lnTo>
                      <a:lnTo>
                        <a:pt x="2469" y="523"/>
                      </a:lnTo>
                      <a:lnTo>
                        <a:pt x="2478" y="535"/>
                      </a:lnTo>
                      <a:lnTo>
                        <a:pt x="2489" y="546"/>
                      </a:lnTo>
                      <a:lnTo>
                        <a:pt x="2499" y="554"/>
                      </a:lnTo>
                      <a:lnTo>
                        <a:pt x="2510" y="562"/>
                      </a:lnTo>
                      <a:lnTo>
                        <a:pt x="2523" y="568"/>
                      </a:lnTo>
                      <a:lnTo>
                        <a:pt x="2535" y="573"/>
                      </a:lnTo>
                      <a:lnTo>
                        <a:pt x="2548" y="577"/>
                      </a:lnTo>
                      <a:lnTo>
                        <a:pt x="2564" y="580"/>
                      </a:lnTo>
                      <a:lnTo>
                        <a:pt x="2579" y="582"/>
                      </a:lnTo>
                      <a:lnTo>
                        <a:pt x="2595" y="582"/>
                      </a:lnTo>
                      <a:lnTo>
                        <a:pt x="2612" y="582"/>
                      </a:lnTo>
                      <a:lnTo>
                        <a:pt x="2628" y="581"/>
                      </a:lnTo>
                      <a:lnTo>
                        <a:pt x="2644" y="579"/>
                      </a:lnTo>
                      <a:lnTo>
                        <a:pt x="2660" y="577"/>
                      </a:lnTo>
                      <a:lnTo>
                        <a:pt x="2676" y="573"/>
                      </a:lnTo>
                      <a:lnTo>
                        <a:pt x="2690" y="569"/>
                      </a:lnTo>
                      <a:lnTo>
                        <a:pt x="2705" y="564"/>
                      </a:lnTo>
                      <a:lnTo>
                        <a:pt x="2719" y="559"/>
                      </a:lnTo>
                      <a:lnTo>
                        <a:pt x="2732" y="618"/>
                      </a:lnTo>
                      <a:lnTo>
                        <a:pt x="2717" y="624"/>
                      </a:lnTo>
                      <a:lnTo>
                        <a:pt x="2700" y="630"/>
                      </a:lnTo>
                      <a:lnTo>
                        <a:pt x="2683" y="635"/>
                      </a:lnTo>
                      <a:lnTo>
                        <a:pt x="2664" y="639"/>
                      </a:lnTo>
                      <a:lnTo>
                        <a:pt x="2645" y="642"/>
                      </a:lnTo>
                      <a:lnTo>
                        <a:pt x="2625" y="644"/>
                      </a:lnTo>
                      <a:lnTo>
                        <a:pt x="2605" y="646"/>
                      </a:lnTo>
                      <a:lnTo>
                        <a:pt x="2583" y="647"/>
                      </a:lnTo>
                      <a:lnTo>
                        <a:pt x="2559" y="646"/>
                      </a:lnTo>
                      <a:lnTo>
                        <a:pt x="2535" y="642"/>
                      </a:lnTo>
                      <a:lnTo>
                        <a:pt x="2524" y="640"/>
                      </a:lnTo>
                      <a:lnTo>
                        <a:pt x="2512" y="637"/>
                      </a:lnTo>
                      <a:lnTo>
                        <a:pt x="2502" y="634"/>
                      </a:lnTo>
                      <a:lnTo>
                        <a:pt x="2492" y="631"/>
                      </a:lnTo>
                      <a:lnTo>
                        <a:pt x="2483" y="627"/>
                      </a:lnTo>
                      <a:lnTo>
                        <a:pt x="2472" y="622"/>
                      </a:lnTo>
                      <a:lnTo>
                        <a:pt x="2463" y="617"/>
                      </a:lnTo>
                      <a:lnTo>
                        <a:pt x="2455" y="612"/>
                      </a:lnTo>
                      <a:lnTo>
                        <a:pt x="2446" y="605"/>
                      </a:lnTo>
                      <a:lnTo>
                        <a:pt x="2437" y="598"/>
                      </a:lnTo>
                      <a:lnTo>
                        <a:pt x="2429" y="592"/>
                      </a:lnTo>
                      <a:lnTo>
                        <a:pt x="2422" y="584"/>
                      </a:lnTo>
                      <a:lnTo>
                        <a:pt x="2415" y="576"/>
                      </a:lnTo>
                      <a:lnTo>
                        <a:pt x="2409" y="567"/>
                      </a:lnTo>
                      <a:lnTo>
                        <a:pt x="2401" y="559"/>
                      </a:lnTo>
                      <a:lnTo>
                        <a:pt x="2396" y="551"/>
                      </a:lnTo>
                      <a:lnTo>
                        <a:pt x="2391" y="542"/>
                      </a:lnTo>
                      <a:lnTo>
                        <a:pt x="2386" y="531"/>
                      </a:lnTo>
                      <a:lnTo>
                        <a:pt x="2382" y="522"/>
                      </a:lnTo>
                      <a:lnTo>
                        <a:pt x="2378" y="512"/>
                      </a:lnTo>
                      <a:lnTo>
                        <a:pt x="2374" y="501"/>
                      </a:lnTo>
                      <a:lnTo>
                        <a:pt x="2371" y="490"/>
                      </a:lnTo>
                      <a:lnTo>
                        <a:pt x="2369" y="480"/>
                      </a:lnTo>
                      <a:lnTo>
                        <a:pt x="2366" y="469"/>
                      </a:lnTo>
                      <a:lnTo>
                        <a:pt x="2363" y="445"/>
                      </a:lnTo>
                      <a:lnTo>
                        <a:pt x="2362" y="419"/>
                      </a:lnTo>
                      <a:lnTo>
                        <a:pt x="2363" y="394"/>
                      </a:lnTo>
                      <a:lnTo>
                        <a:pt x="2366" y="370"/>
                      </a:lnTo>
                      <a:lnTo>
                        <a:pt x="2371" y="346"/>
                      </a:lnTo>
                      <a:lnTo>
                        <a:pt x="2377" y="324"/>
                      </a:lnTo>
                      <a:lnTo>
                        <a:pt x="2381" y="313"/>
                      </a:lnTo>
                      <a:lnTo>
                        <a:pt x="2385" y="303"/>
                      </a:lnTo>
                      <a:lnTo>
                        <a:pt x="2390" y="293"/>
                      </a:lnTo>
                      <a:lnTo>
                        <a:pt x="2395" y="282"/>
                      </a:lnTo>
                      <a:lnTo>
                        <a:pt x="2400" y="273"/>
                      </a:lnTo>
                      <a:lnTo>
                        <a:pt x="2407" y="264"/>
                      </a:lnTo>
                      <a:lnTo>
                        <a:pt x="2414" y="255"/>
                      </a:lnTo>
                      <a:lnTo>
                        <a:pt x="2420" y="246"/>
                      </a:lnTo>
                      <a:lnTo>
                        <a:pt x="2427" y="238"/>
                      </a:lnTo>
                      <a:lnTo>
                        <a:pt x="2435" y="230"/>
                      </a:lnTo>
                      <a:lnTo>
                        <a:pt x="2444" y="223"/>
                      </a:lnTo>
                      <a:lnTo>
                        <a:pt x="2452" y="217"/>
                      </a:lnTo>
                      <a:lnTo>
                        <a:pt x="2460" y="210"/>
                      </a:lnTo>
                      <a:lnTo>
                        <a:pt x="2468" y="204"/>
                      </a:lnTo>
                      <a:lnTo>
                        <a:pt x="2477" y="199"/>
                      </a:lnTo>
                      <a:lnTo>
                        <a:pt x="2487" y="195"/>
                      </a:lnTo>
                      <a:lnTo>
                        <a:pt x="2497" y="191"/>
                      </a:lnTo>
                      <a:lnTo>
                        <a:pt x="2507" y="187"/>
                      </a:lnTo>
                      <a:lnTo>
                        <a:pt x="2518" y="185"/>
                      </a:lnTo>
                      <a:lnTo>
                        <a:pt x="2528" y="182"/>
                      </a:lnTo>
                      <a:lnTo>
                        <a:pt x="2539" y="179"/>
                      </a:lnTo>
                      <a:lnTo>
                        <a:pt x="2549" y="178"/>
                      </a:lnTo>
                      <a:lnTo>
                        <a:pt x="2562" y="177"/>
                      </a:lnTo>
                      <a:lnTo>
                        <a:pt x="2573" y="177"/>
                      </a:lnTo>
                      <a:lnTo>
                        <a:pt x="2585" y="177"/>
                      </a:lnTo>
                      <a:lnTo>
                        <a:pt x="2597" y="178"/>
                      </a:lnTo>
                      <a:lnTo>
                        <a:pt x="2608" y="181"/>
                      </a:lnTo>
                      <a:lnTo>
                        <a:pt x="2619" y="183"/>
                      </a:lnTo>
                      <a:lnTo>
                        <a:pt x="2630" y="185"/>
                      </a:lnTo>
                      <a:lnTo>
                        <a:pt x="2640" y="188"/>
                      </a:lnTo>
                      <a:lnTo>
                        <a:pt x="2650" y="192"/>
                      </a:lnTo>
                      <a:lnTo>
                        <a:pt x="2659" y="196"/>
                      </a:lnTo>
                      <a:lnTo>
                        <a:pt x="2669" y="201"/>
                      </a:lnTo>
                      <a:lnTo>
                        <a:pt x="2677" y="206"/>
                      </a:lnTo>
                      <a:lnTo>
                        <a:pt x="2685" y="212"/>
                      </a:lnTo>
                      <a:lnTo>
                        <a:pt x="2693" y="220"/>
                      </a:lnTo>
                      <a:lnTo>
                        <a:pt x="2700" y="227"/>
                      </a:lnTo>
                      <a:lnTo>
                        <a:pt x="2708" y="234"/>
                      </a:lnTo>
                      <a:lnTo>
                        <a:pt x="2714" y="242"/>
                      </a:lnTo>
                      <a:lnTo>
                        <a:pt x="2721" y="251"/>
                      </a:lnTo>
                      <a:lnTo>
                        <a:pt x="2729" y="266"/>
                      </a:lnTo>
                      <a:lnTo>
                        <a:pt x="2737" y="281"/>
                      </a:lnTo>
                      <a:lnTo>
                        <a:pt x="2744" y="298"/>
                      </a:lnTo>
                      <a:lnTo>
                        <a:pt x="2749" y="314"/>
                      </a:lnTo>
                      <a:lnTo>
                        <a:pt x="2753" y="332"/>
                      </a:lnTo>
                      <a:lnTo>
                        <a:pt x="2756" y="349"/>
                      </a:lnTo>
                      <a:lnTo>
                        <a:pt x="2758" y="369"/>
                      </a:lnTo>
                      <a:lnTo>
                        <a:pt x="2759" y="388"/>
                      </a:lnTo>
                      <a:lnTo>
                        <a:pt x="2758" y="400"/>
                      </a:lnTo>
                      <a:lnTo>
                        <a:pt x="2758" y="410"/>
                      </a:lnTo>
                      <a:lnTo>
                        <a:pt x="2757" y="419"/>
                      </a:lnTo>
                      <a:lnTo>
                        <a:pt x="2755" y="427"/>
                      </a:lnTo>
                      <a:close/>
                      <a:moveTo>
                        <a:pt x="2441" y="368"/>
                      </a:moveTo>
                      <a:lnTo>
                        <a:pt x="2680" y="368"/>
                      </a:lnTo>
                      <a:lnTo>
                        <a:pt x="2680" y="355"/>
                      </a:lnTo>
                      <a:lnTo>
                        <a:pt x="2679" y="344"/>
                      </a:lnTo>
                      <a:lnTo>
                        <a:pt x="2677" y="332"/>
                      </a:lnTo>
                      <a:lnTo>
                        <a:pt x="2675" y="321"/>
                      </a:lnTo>
                      <a:lnTo>
                        <a:pt x="2672" y="311"/>
                      </a:lnTo>
                      <a:lnTo>
                        <a:pt x="2668" y="301"/>
                      </a:lnTo>
                      <a:lnTo>
                        <a:pt x="2663" y="292"/>
                      </a:lnTo>
                      <a:lnTo>
                        <a:pt x="2657" y="282"/>
                      </a:lnTo>
                      <a:lnTo>
                        <a:pt x="2650" y="271"/>
                      </a:lnTo>
                      <a:lnTo>
                        <a:pt x="2641" y="262"/>
                      </a:lnTo>
                      <a:lnTo>
                        <a:pt x="2632" y="254"/>
                      </a:lnTo>
                      <a:lnTo>
                        <a:pt x="2620" y="247"/>
                      </a:lnTo>
                      <a:lnTo>
                        <a:pt x="2609" y="242"/>
                      </a:lnTo>
                      <a:lnTo>
                        <a:pt x="2596" y="239"/>
                      </a:lnTo>
                      <a:lnTo>
                        <a:pt x="2581" y="237"/>
                      </a:lnTo>
                      <a:lnTo>
                        <a:pt x="2567" y="236"/>
                      </a:lnTo>
                      <a:lnTo>
                        <a:pt x="2552" y="237"/>
                      </a:lnTo>
                      <a:lnTo>
                        <a:pt x="2540" y="239"/>
                      </a:lnTo>
                      <a:lnTo>
                        <a:pt x="2528" y="242"/>
                      </a:lnTo>
                      <a:lnTo>
                        <a:pt x="2515" y="247"/>
                      </a:lnTo>
                      <a:lnTo>
                        <a:pt x="2504" y="254"/>
                      </a:lnTo>
                      <a:lnTo>
                        <a:pt x="2494" y="261"/>
                      </a:lnTo>
                      <a:lnTo>
                        <a:pt x="2485" y="270"/>
                      </a:lnTo>
                      <a:lnTo>
                        <a:pt x="2475" y="280"/>
                      </a:lnTo>
                      <a:lnTo>
                        <a:pt x="2469" y="290"/>
                      </a:lnTo>
                      <a:lnTo>
                        <a:pt x="2463" y="300"/>
                      </a:lnTo>
                      <a:lnTo>
                        <a:pt x="2458" y="310"/>
                      </a:lnTo>
                      <a:lnTo>
                        <a:pt x="2454" y="320"/>
                      </a:lnTo>
                      <a:lnTo>
                        <a:pt x="2450" y="332"/>
                      </a:lnTo>
                      <a:lnTo>
                        <a:pt x="2446" y="343"/>
                      </a:lnTo>
                      <a:lnTo>
                        <a:pt x="2444" y="355"/>
                      </a:lnTo>
                      <a:lnTo>
                        <a:pt x="2441" y="368"/>
                      </a:lnTo>
                      <a:close/>
                      <a:moveTo>
                        <a:pt x="2860" y="637"/>
                      </a:moveTo>
                      <a:lnTo>
                        <a:pt x="2860" y="309"/>
                      </a:lnTo>
                      <a:lnTo>
                        <a:pt x="2860" y="280"/>
                      </a:lnTo>
                      <a:lnTo>
                        <a:pt x="2859" y="250"/>
                      </a:lnTo>
                      <a:lnTo>
                        <a:pt x="2858" y="220"/>
                      </a:lnTo>
                      <a:lnTo>
                        <a:pt x="2856" y="188"/>
                      </a:lnTo>
                      <a:lnTo>
                        <a:pt x="2929" y="188"/>
                      </a:lnTo>
                      <a:lnTo>
                        <a:pt x="2933" y="262"/>
                      </a:lnTo>
                      <a:lnTo>
                        <a:pt x="2935" y="262"/>
                      </a:lnTo>
                      <a:lnTo>
                        <a:pt x="2940" y="254"/>
                      </a:lnTo>
                      <a:lnTo>
                        <a:pt x="2945" y="245"/>
                      </a:lnTo>
                      <a:lnTo>
                        <a:pt x="2951" y="237"/>
                      </a:lnTo>
                      <a:lnTo>
                        <a:pt x="2958" y="230"/>
                      </a:lnTo>
                      <a:lnTo>
                        <a:pt x="2964" y="223"/>
                      </a:lnTo>
                      <a:lnTo>
                        <a:pt x="2973" y="217"/>
                      </a:lnTo>
                      <a:lnTo>
                        <a:pt x="2981" y="210"/>
                      </a:lnTo>
                      <a:lnTo>
                        <a:pt x="2989" y="204"/>
                      </a:lnTo>
                      <a:lnTo>
                        <a:pt x="3000" y="198"/>
                      </a:lnTo>
                      <a:lnTo>
                        <a:pt x="3011" y="193"/>
                      </a:lnTo>
                      <a:lnTo>
                        <a:pt x="3022" y="188"/>
                      </a:lnTo>
                      <a:lnTo>
                        <a:pt x="3033" y="185"/>
                      </a:lnTo>
                      <a:lnTo>
                        <a:pt x="3046" y="182"/>
                      </a:lnTo>
                      <a:lnTo>
                        <a:pt x="3058" y="179"/>
                      </a:lnTo>
                      <a:lnTo>
                        <a:pt x="3070" y="177"/>
                      </a:lnTo>
                      <a:lnTo>
                        <a:pt x="3084" y="177"/>
                      </a:lnTo>
                      <a:lnTo>
                        <a:pt x="3098" y="178"/>
                      </a:lnTo>
                      <a:lnTo>
                        <a:pt x="3112" y="179"/>
                      </a:lnTo>
                      <a:lnTo>
                        <a:pt x="3126" y="183"/>
                      </a:lnTo>
                      <a:lnTo>
                        <a:pt x="3139" y="187"/>
                      </a:lnTo>
                      <a:lnTo>
                        <a:pt x="3151" y="192"/>
                      </a:lnTo>
                      <a:lnTo>
                        <a:pt x="3163" y="199"/>
                      </a:lnTo>
                      <a:lnTo>
                        <a:pt x="3174" y="206"/>
                      </a:lnTo>
                      <a:lnTo>
                        <a:pt x="3185" y="215"/>
                      </a:lnTo>
                      <a:lnTo>
                        <a:pt x="3192" y="222"/>
                      </a:lnTo>
                      <a:lnTo>
                        <a:pt x="3199" y="229"/>
                      </a:lnTo>
                      <a:lnTo>
                        <a:pt x="3205" y="236"/>
                      </a:lnTo>
                      <a:lnTo>
                        <a:pt x="3210" y="244"/>
                      </a:lnTo>
                      <a:lnTo>
                        <a:pt x="3215" y="251"/>
                      </a:lnTo>
                      <a:lnTo>
                        <a:pt x="3219" y="261"/>
                      </a:lnTo>
                      <a:lnTo>
                        <a:pt x="3223" y="269"/>
                      </a:lnTo>
                      <a:lnTo>
                        <a:pt x="3228" y="279"/>
                      </a:lnTo>
                      <a:lnTo>
                        <a:pt x="3231" y="289"/>
                      </a:lnTo>
                      <a:lnTo>
                        <a:pt x="3234" y="299"/>
                      </a:lnTo>
                      <a:lnTo>
                        <a:pt x="3236" y="309"/>
                      </a:lnTo>
                      <a:lnTo>
                        <a:pt x="3238" y="320"/>
                      </a:lnTo>
                      <a:lnTo>
                        <a:pt x="3241" y="344"/>
                      </a:lnTo>
                      <a:lnTo>
                        <a:pt x="3242" y="369"/>
                      </a:lnTo>
                      <a:lnTo>
                        <a:pt x="3242" y="637"/>
                      </a:lnTo>
                      <a:lnTo>
                        <a:pt x="3160" y="637"/>
                      </a:lnTo>
                      <a:lnTo>
                        <a:pt x="3160" y="378"/>
                      </a:lnTo>
                      <a:lnTo>
                        <a:pt x="3160" y="362"/>
                      </a:lnTo>
                      <a:lnTo>
                        <a:pt x="3159" y="346"/>
                      </a:lnTo>
                      <a:lnTo>
                        <a:pt x="3157" y="333"/>
                      </a:lnTo>
                      <a:lnTo>
                        <a:pt x="3154" y="319"/>
                      </a:lnTo>
                      <a:lnTo>
                        <a:pt x="3150" y="307"/>
                      </a:lnTo>
                      <a:lnTo>
                        <a:pt x="3145" y="297"/>
                      </a:lnTo>
                      <a:lnTo>
                        <a:pt x="3140" y="286"/>
                      </a:lnTo>
                      <a:lnTo>
                        <a:pt x="3134" y="277"/>
                      </a:lnTo>
                      <a:lnTo>
                        <a:pt x="3127" y="270"/>
                      </a:lnTo>
                      <a:lnTo>
                        <a:pt x="3120" y="263"/>
                      </a:lnTo>
                      <a:lnTo>
                        <a:pt x="3111" y="258"/>
                      </a:lnTo>
                      <a:lnTo>
                        <a:pt x="3102" y="253"/>
                      </a:lnTo>
                      <a:lnTo>
                        <a:pt x="3092" y="249"/>
                      </a:lnTo>
                      <a:lnTo>
                        <a:pt x="3081" y="246"/>
                      </a:lnTo>
                      <a:lnTo>
                        <a:pt x="3069" y="244"/>
                      </a:lnTo>
                      <a:lnTo>
                        <a:pt x="3056" y="244"/>
                      </a:lnTo>
                      <a:lnTo>
                        <a:pt x="3047" y="244"/>
                      </a:lnTo>
                      <a:lnTo>
                        <a:pt x="3037" y="245"/>
                      </a:lnTo>
                      <a:lnTo>
                        <a:pt x="3028" y="247"/>
                      </a:lnTo>
                      <a:lnTo>
                        <a:pt x="3020" y="250"/>
                      </a:lnTo>
                      <a:lnTo>
                        <a:pt x="3012" y="254"/>
                      </a:lnTo>
                      <a:lnTo>
                        <a:pt x="3004" y="258"/>
                      </a:lnTo>
                      <a:lnTo>
                        <a:pt x="2995" y="263"/>
                      </a:lnTo>
                      <a:lnTo>
                        <a:pt x="2988" y="268"/>
                      </a:lnTo>
                      <a:lnTo>
                        <a:pt x="2981" y="274"/>
                      </a:lnTo>
                      <a:lnTo>
                        <a:pt x="2974" y="281"/>
                      </a:lnTo>
                      <a:lnTo>
                        <a:pt x="2968" y="289"/>
                      </a:lnTo>
                      <a:lnTo>
                        <a:pt x="2962" y="296"/>
                      </a:lnTo>
                      <a:lnTo>
                        <a:pt x="2958" y="303"/>
                      </a:lnTo>
                      <a:lnTo>
                        <a:pt x="2953" y="311"/>
                      </a:lnTo>
                      <a:lnTo>
                        <a:pt x="2950" y="319"/>
                      </a:lnTo>
                      <a:lnTo>
                        <a:pt x="2947" y="329"/>
                      </a:lnTo>
                      <a:lnTo>
                        <a:pt x="2945" y="337"/>
                      </a:lnTo>
                      <a:lnTo>
                        <a:pt x="2943" y="346"/>
                      </a:lnTo>
                      <a:lnTo>
                        <a:pt x="2942" y="356"/>
                      </a:lnTo>
                      <a:lnTo>
                        <a:pt x="2942" y="367"/>
                      </a:lnTo>
                      <a:lnTo>
                        <a:pt x="2942" y="637"/>
                      </a:lnTo>
                      <a:lnTo>
                        <a:pt x="2860" y="637"/>
                      </a:lnTo>
                      <a:close/>
                      <a:moveTo>
                        <a:pt x="3680" y="559"/>
                      </a:moveTo>
                      <a:lnTo>
                        <a:pt x="3694" y="620"/>
                      </a:lnTo>
                      <a:lnTo>
                        <a:pt x="3681" y="627"/>
                      </a:lnTo>
                      <a:lnTo>
                        <a:pt x="3666" y="632"/>
                      </a:lnTo>
                      <a:lnTo>
                        <a:pt x="3651" y="636"/>
                      </a:lnTo>
                      <a:lnTo>
                        <a:pt x="3635" y="640"/>
                      </a:lnTo>
                      <a:lnTo>
                        <a:pt x="3619" y="643"/>
                      </a:lnTo>
                      <a:lnTo>
                        <a:pt x="3602" y="646"/>
                      </a:lnTo>
                      <a:lnTo>
                        <a:pt x="3584" y="647"/>
                      </a:lnTo>
                      <a:lnTo>
                        <a:pt x="3566" y="648"/>
                      </a:lnTo>
                      <a:lnTo>
                        <a:pt x="3541" y="647"/>
                      </a:lnTo>
                      <a:lnTo>
                        <a:pt x="3517" y="643"/>
                      </a:lnTo>
                      <a:lnTo>
                        <a:pt x="3506" y="641"/>
                      </a:lnTo>
                      <a:lnTo>
                        <a:pt x="3495" y="638"/>
                      </a:lnTo>
                      <a:lnTo>
                        <a:pt x="3484" y="635"/>
                      </a:lnTo>
                      <a:lnTo>
                        <a:pt x="3474" y="631"/>
                      </a:lnTo>
                      <a:lnTo>
                        <a:pt x="3464" y="627"/>
                      </a:lnTo>
                      <a:lnTo>
                        <a:pt x="3455" y="623"/>
                      </a:lnTo>
                      <a:lnTo>
                        <a:pt x="3445" y="618"/>
                      </a:lnTo>
                      <a:lnTo>
                        <a:pt x="3436" y="612"/>
                      </a:lnTo>
                      <a:lnTo>
                        <a:pt x="3427" y="605"/>
                      </a:lnTo>
                      <a:lnTo>
                        <a:pt x="3419" y="599"/>
                      </a:lnTo>
                      <a:lnTo>
                        <a:pt x="3410" y="592"/>
                      </a:lnTo>
                      <a:lnTo>
                        <a:pt x="3403" y="584"/>
                      </a:lnTo>
                      <a:lnTo>
                        <a:pt x="3395" y="576"/>
                      </a:lnTo>
                      <a:lnTo>
                        <a:pt x="3389" y="567"/>
                      </a:lnTo>
                      <a:lnTo>
                        <a:pt x="3382" y="559"/>
                      </a:lnTo>
                      <a:lnTo>
                        <a:pt x="3377" y="550"/>
                      </a:lnTo>
                      <a:lnTo>
                        <a:pt x="3370" y="541"/>
                      </a:lnTo>
                      <a:lnTo>
                        <a:pt x="3365" y="531"/>
                      </a:lnTo>
                      <a:lnTo>
                        <a:pt x="3361" y="521"/>
                      </a:lnTo>
                      <a:lnTo>
                        <a:pt x="3357" y="511"/>
                      </a:lnTo>
                      <a:lnTo>
                        <a:pt x="3354" y="500"/>
                      </a:lnTo>
                      <a:lnTo>
                        <a:pt x="3351" y="489"/>
                      </a:lnTo>
                      <a:lnTo>
                        <a:pt x="3348" y="478"/>
                      </a:lnTo>
                      <a:lnTo>
                        <a:pt x="3346" y="467"/>
                      </a:lnTo>
                      <a:lnTo>
                        <a:pt x="3343" y="442"/>
                      </a:lnTo>
                      <a:lnTo>
                        <a:pt x="3342" y="417"/>
                      </a:lnTo>
                      <a:lnTo>
                        <a:pt x="3342" y="404"/>
                      </a:lnTo>
                      <a:lnTo>
                        <a:pt x="3343" y="391"/>
                      </a:lnTo>
                      <a:lnTo>
                        <a:pt x="3344" y="379"/>
                      </a:lnTo>
                      <a:lnTo>
                        <a:pt x="3346" y="367"/>
                      </a:lnTo>
                      <a:lnTo>
                        <a:pt x="3348" y="355"/>
                      </a:lnTo>
                      <a:lnTo>
                        <a:pt x="3351" y="344"/>
                      </a:lnTo>
                      <a:lnTo>
                        <a:pt x="3354" y="333"/>
                      </a:lnTo>
                      <a:lnTo>
                        <a:pt x="3358" y="321"/>
                      </a:lnTo>
                      <a:lnTo>
                        <a:pt x="3363" y="311"/>
                      </a:lnTo>
                      <a:lnTo>
                        <a:pt x="3367" y="301"/>
                      </a:lnTo>
                      <a:lnTo>
                        <a:pt x="3373" y="291"/>
                      </a:lnTo>
                      <a:lnTo>
                        <a:pt x="3379" y="281"/>
                      </a:lnTo>
                      <a:lnTo>
                        <a:pt x="3386" y="272"/>
                      </a:lnTo>
                      <a:lnTo>
                        <a:pt x="3393" y="263"/>
                      </a:lnTo>
                      <a:lnTo>
                        <a:pt x="3400" y="254"/>
                      </a:lnTo>
                      <a:lnTo>
                        <a:pt x="3408" y="245"/>
                      </a:lnTo>
                      <a:lnTo>
                        <a:pt x="3417" y="237"/>
                      </a:lnTo>
                      <a:lnTo>
                        <a:pt x="3425" y="230"/>
                      </a:lnTo>
                      <a:lnTo>
                        <a:pt x="3434" y="223"/>
                      </a:lnTo>
                      <a:lnTo>
                        <a:pt x="3443" y="215"/>
                      </a:lnTo>
                      <a:lnTo>
                        <a:pt x="3454" y="210"/>
                      </a:lnTo>
                      <a:lnTo>
                        <a:pt x="3464" y="204"/>
                      </a:lnTo>
                      <a:lnTo>
                        <a:pt x="3474" y="199"/>
                      </a:lnTo>
                      <a:lnTo>
                        <a:pt x="3484" y="195"/>
                      </a:lnTo>
                      <a:lnTo>
                        <a:pt x="3496" y="191"/>
                      </a:lnTo>
                      <a:lnTo>
                        <a:pt x="3507" y="188"/>
                      </a:lnTo>
                      <a:lnTo>
                        <a:pt x="3519" y="185"/>
                      </a:lnTo>
                      <a:lnTo>
                        <a:pt x="3532" y="183"/>
                      </a:lnTo>
                      <a:lnTo>
                        <a:pt x="3544" y="181"/>
                      </a:lnTo>
                      <a:lnTo>
                        <a:pt x="3556" y="179"/>
                      </a:lnTo>
                      <a:lnTo>
                        <a:pt x="3570" y="178"/>
                      </a:lnTo>
                      <a:lnTo>
                        <a:pt x="3583" y="178"/>
                      </a:lnTo>
                      <a:lnTo>
                        <a:pt x="3599" y="178"/>
                      </a:lnTo>
                      <a:lnTo>
                        <a:pt x="3616" y="179"/>
                      </a:lnTo>
                      <a:lnTo>
                        <a:pt x="3631" y="182"/>
                      </a:lnTo>
                      <a:lnTo>
                        <a:pt x="3646" y="185"/>
                      </a:lnTo>
                      <a:lnTo>
                        <a:pt x="3659" y="188"/>
                      </a:lnTo>
                      <a:lnTo>
                        <a:pt x="3672" y="192"/>
                      </a:lnTo>
                      <a:lnTo>
                        <a:pt x="3685" y="196"/>
                      </a:lnTo>
                      <a:lnTo>
                        <a:pt x="3696" y="201"/>
                      </a:lnTo>
                      <a:lnTo>
                        <a:pt x="3678" y="265"/>
                      </a:lnTo>
                      <a:lnTo>
                        <a:pt x="3667" y="260"/>
                      </a:lnTo>
                      <a:lnTo>
                        <a:pt x="3656" y="256"/>
                      </a:lnTo>
                      <a:lnTo>
                        <a:pt x="3646" y="251"/>
                      </a:lnTo>
                      <a:lnTo>
                        <a:pt x="3633" y="248"/>
                      </a:lnTo>
                      <a:lnTo>
                        <a:pt x="3622" y="246"/>
                      </a:lnTo>
                      <a:lnTo>
                        <a:pt x="3609" y="244"/>
                      </a:lnTo>
                      <a:lnTo>
                        <a:pt x="3596" y="243"/>
                      </a:lnTo>
                      <a:lnTo>
                        <a:pt x="3583" y="243"/>
                      </a:lnTo>
                      <a:lnTo>
                        <a:pt x="3565" y="244"/>
                      </a:lnTo>
                      <a:lnTo>
                        <a:pt x="3548" y="246"/>
                      </a:lnTo>
                      <a:lnTo>
                        <a:pt x="3532" y="250"/>
                      </a:lnTo>
                      <a:lnTo>
                        <a:pt x="3516" y="256"/>
                      </a:lnTo>
                      <a:lnTo>
                        <a:pt x="3502" y="263"/>
                      </a:lnTo>
                      <a:lnTo>
                        <a:pt x="3489" y="271"/>
                      </a:lnTo>
                      <a:lnTo>
                        <a:pt x="3476" y="281"/>
                      </a:lnTo>
                      <a:lnTo>
                        <a:pt x="3465" y="294"/>
                      </a:lnTo>
                      <a:lnTo>
                        <a:pt x="3456" y="305"/>
                      </a:lnTo>
                      <a:lnTo>
                        <a:pt x="3447" y="318"/>
                      </a:lnTo>
                      <a:lnTo>
                        <a:pt x="3440" y="332"/>
                      </a:lnTo>
                      <a:lnTo>
                        <a:pt x="3434" y="346"/>
                      </a:lnTo>
                      <a:lnTo>
                        <a:pt x="3430" y="362"/>
                      </a:lnTo>
                      <a:lnTo>
                        <a:pt x="3427" y="378"/>
                      </a:lnTo>
                      <a:lnTo>
                        <a:pt x="3425" y="396"/>
                      </a:lnTo>
                      <a:lnTo>
                        <a:pt x="3424" y="413"/>
                      </a:lnTo>
                      <a:lnTo>
                        <a:pt x="3425" y="432"/>
                      </a:lnTo>
                      <a:lnTo>
                        <a:pt x="3427" y="449"/>
                      </a:lnTo>
                      <a:lnTo>
                        <a:pt x="3430" y="467"/>
                      </a:lnTo>
                      <a:lnTo>
                        <a:pt x="3435" y="482"/>
                      </a:lnTo>
                      <a:lnTo>
                        <a:pt x="3441" y="496"/>
                      </a:lnTo>
                      <a:lnTo>
                        <a:pt x="3449" y="511"/>
                      </a:lnTo>
                      <a:lnTo>
                        <a:pt x="3458" y="523"/>
                      </a:lnTo>
                      <a:lnTo>
                        <a:pt x="3468" y="535"/>
                      </a:lnTo>
                      <a:lnTo>
                        <a:pt x="3479" y="546"/>
                      </a:lnTo>
                      <a:lnTo>
                        <a:pt x="3492" y="555"/>
                      </a:lnTo>
                      <a:lnTo>
                        <a:pt x="3505" y="563"/>
                      </a:lnTo>
                      <a:lnTo>
                        <a:pt x="3518" y="569"/>
                      </a:lnTo>
                      <a:lnTo>
                        <a:pt x="3533" y="575"/>
                      </a:lnTo>
                      <a:lnTo>
                        <a:pt x="3548" y="579"/>
                      </a:lnTo>
                      <a:lnTo>
                        <a:pt x="3564" y="581"/>
                      </a:lnTo>
                      <a:lnTo>
                        <a:pt x="3580" y="581"/>
                      </a:lnTo>
                      <a:lnTo>
                        <a:pt x="3592" y="581"/>
                      </a:lnTo>
                      <a:lnTo>
                        <a:pt x="3605" y="580"/>
                      </a:lnTo>
                      <a:lnTo>
                        <a:pt x="3618" y="578"/>
                      </a:lnTo>
                      <a:lnTo>
                        <a:pt x="3630" y="576"/>
                      </a:lnTo>
                      <a:lnTo>
                        <a:pt x="3643" y="572"/>
                      </a:lnTo>
                      <a:lnTo>
                        <a:pt x="3655" y="568"/>
                      </a:lnTo>
                      <a:lnTo>
                        <a:pt x="3667" y="564"/>
                      </a:lnTo>
                      <a:lnTo>
                        <a:pt x="3680" y="559"/>
                      </a:lnTo>
                      <a:close/>
                      <a:moveTo>
                        <a:pt x="4149" y="427"/>
                      </a:moveTo>
                      <a:lnTo>
                        <a:pt x="3836" y="426"/>
                      </a:lnTo>
                      <a:lnTo>
                        <a:pt x="3837" y="445"/>
                      </a:lnTo>
                      <a:lnTo>
                        <a:pt x="3840" y="463"/>
                      </a:lnTo>
                      <a:lnTo>
                        <a:pt x="3843" y="480"/>
                      </a:lnTo>
                      <a:lnTo>
                        <a:pt x="3848" y="495"/>
                      </a:lnTo>
                      <a:lnTo>
                        <a:pt x="3855" y="510"/>
                      </a:lnTo>
                      <a:lnTo>
                        <a:pt x="3864" y="523"/>
                      </a:lnTo>
                      <a:lnTo>
                        <a:pt x="3873" y="535"/>
                      </a:lnTo>
                      <a:lnTo>
                        <a:pt x="3883" y="546"/>
                      </a:lnTo>
                      <a:lnTo>
                        <a:pt x="3893" y="554"/>
                      </a:lnTo>
                      <a:lnTo>
                        <a:pt x="3905" y="562"/>
                      </a:lnTo>
                      <a:lnTo>
                        <a:pt x="3917" y="568"/>
                      </a:lnTo>
                      <a:lnTo>
                        <a:pt x="3929" y="573"/>
                      </a:lnTo>
                      <a:lnTo>
                        <a:pt x="3943" y="577"/>
                      </a:lnTo>
                      <a:lnTo>
                        <a:pt x="3958" y="580"/>
                      </a:lnTo>
                      <a:lnTo>
                        <a:pt x="3973" y="582"/>
                      </a:lnTo>
                      <a:lnTo>
                        <a:pt x="3989" y="582"/>
                      </a:lnTo>
                      <a:lnTo>
                        <a:pt x="4006" y="582"/>
                      </a:lnTo>
                      <a:lnTo>
                        <a:pt x="4023" y="581"/>
                      </a:lnTo>
                      <a:lnTo>
                        <a:pt x="4038" y="579"/>
                      </a:lnTo>
                      <a:lnTo>
                        <a:pt x="4055" y="577"/>
                      </a:lnTo>
                      <a:lnTo>
                        <a:pt x="4070" y="573"/>
                      </a:lnTo>
                      <a:lnTo>
                        <a:pt x="4084" y="569"/>
                      </a:lnTo>
                      <a:lnTo>
                        <a:pt x="4099" y="564"/>
                      </a:lnTo>
                      <a:lnTo>
                        <a:pt x="4113" y="559"/>
                      </a:lnTo>
                      <a:lnTo>
                        <a:pt x="4127" y="618"/>
                      </a:lnTo>
                      <a:lnTo>
                        <a:pt x="4111" y="624"/>
                      </a:lnTo>
                      <a:lnTo>
                        <a:pt x="4095" y="630"/>
                      </a:lnTo>
                      <a:lnTo>
                        <a:pt x="4077" y="635"/>
                      </a:lnTo>
                      <a:lnTo>
                        <a:pt x="4059" y="639"/>
                      </a:lnTo>
                      <a:lnTo>
                        <a:pt x="4039" y="642"/>
                      </a:lnTo>
                      <a:lnTo>
                        <a:pt x="4020" y="644"/>
                      </a:lnTo>
                      <a:lnTo>
                        <a:pt x="3999" y="646"/>
                      </a:lnTo>
                      <a:lnTo>
                        <a:pt x="3978" y="647"/>
                      </a:lnTo>
                      <a:lnTo>
                        <a:pt x="3953" y="646"/>
                      </a:lnTo>
                      <a:lnTo>
                        <a:pt x="3929" y="642"/>
                      </a:lnTo>
                      <a:lnTo>
                        <a:pt x="3918" y="640"/>
                      </a:lnTo>
                      <a:lnTo>
                        <a:pt x="3907" y="637"/>
                      </a:lnTo>
                      <a:lnTo>
                        <a:pt x="3896" y="634"/>
                      </a:lnTo>
                      <a:lnTo>
                        <a:pt x="3886" y="631"/>
                      </a:lnTo>
                      <a:lnTo>
                        <a:pt x="3877" y="627"/>
                      </a:lnTo>
                      <a:lnTo>
                        <a:pt x="3867" y="622"/>
                      </a:lnTo>
                      <a:lnTo>
                        <a:pt x="3857" y="617"/>
                      </a:lnTo>
                      <a:lnTo>
                        <a:pt x="3849" y="612"/>
                      </a:lnTo>
                      <a:lnTo>
                        <a:pt x="3840" y="605"/>
                      </a:lnTo>
                      <a:lnTo>
                        <a:pt x="3832" y="598"/>
                      </a:lnTo>
                      <a:lnTo>
                        <a:pt x="3823" y="592"/>
                      </a:lnTo>
                      <a:lnTo>
                        <a:pt x="3816" y="584"/>
                      </a:lnTo>
                      <a:lnTo>
                        <a:pt x="3809" y="576"/>
                      </a:lnTo>
                      <a:lnTo>
                        <a:pt x="3803" y="567"/>
                      </a:lnTo>
                      <a:lnTo>
                        <a:pt x="3796" y="559"/>
                      </a:lnTo>
                      <a:lnTo>
                        <a:pt x="3791" y="551"/>
                      </a:lnTo>
                      <a:lnTo>
                        <a:pt x="3785" y="542"/>
                      </a:lnTo>
                      <a:lnTo>
                        <a:pt x="3780" y="531"/>
                      </a:lnTo>
                      <a:lnTo>
                        <a:pt x="3776" y="522"/>
                      </a:lnTo>
                      <a:lnTo>
                        <a:pt x="3772" y="512"/>
                      </a:lnTo>
                      <a:lnTo>
                        <a:pt x="3768" y="501"/>
                      </a:lnTo>
                      <a:lnTo>
                        <a:pt x="3765" y="490"/>
                      </a:lnTo>
                      <a:lnTo>
                        <a:pt x="3763" y="480"/>
                      </a:lnTo>
                      <a:lnTo>
                        <a:pt x="3761" y="469"/>
                      </a:lnTo>
                      <a:lnTo>
                        <a:pt x="3758" y="445"/>
                      </a:lnTo>
                      <a:lnTo>
                        <a:pt x="3757" y="419"/>
                      </a:lnTo>
                      <a:lnTo>
                        <a:pt x="3758" y="394"/>
                      </a:lnTo>
                      <a:lnTo>
                        <a:pt x="3761" y="370"/>
                      </a:lnTo>
                      <a:lnTo>
                        <a:pt x="3765" y="346"/>
                      </a:lnTo>
                      <a:lnTo>
                        <a:pt x="3771" y="324"/>
                      </a:lnTo>
                      <a:lnTo>
                        <a:pt x="3775" y="313"/>
                      </a:lnTo>
                      <a:lnTo>
                        <a:pt x="3779" y="303"/>
                      </a:lnTo>
                      <a:lnTo>
                        <a:pt x="3784" y="293"/>
                      </a:lnTo>
                      <a:lnTo>
                        <a:pt x="3790" y="282"/>
                      </a:lnTo>
                      <a:lnTo>
                        <a:pt x="3795" y="273"/>
                      </a:lnTo>
                      <a:lnTo>
                        <a:pt x="3801" y="264"/>
                      </a:lnTo>
                      <a:lnTo>
                        <a:pt x="3808" y="255"/>
                      </a:lnTo>
                      <a:lnTo>
                        <a:pt x="3814" y="246"/>
                      </a:lnTo>
                      <a:lnTo>
                        <a:pt x="3821" y="238"/>
                      </a:lnTo>
                      <a:lnTo>
                        <a:pt x="3830" y="230"/>
                      </a:lnTo>
                      <a:lnTo>
                        <a:pt x="3838" y="223"/>
                      </a:lnTo>
                      <a:lnTo>
                        <a:pt x="3846" y="217"/>
                      </a:lnTo>
                      <a:lnTo>
                        <a:pt x="3854" y="210"/>
                      </a:lnTo>
                      <a:lnTo>
                        <a:pt x="3863" y="204"/>
                      </a:lnTo>
                      <a:lnTo>
                        <a:pt x="3872" y="199"/>
                      </a:lnTo>
                      <a:lnTo>
                        <a:pt x="3881" y="195"/>
                      </a:lnTo>
                      <a:lnTo>
                        <a:pt x="3891" y="191"/>
                      </a:lnTo>
                      <a:lnTo>
                        <a:pt x="3902" y="187"/>
                      </a:lnTo>
                      <a:lnTo>
                        <a:pt x="3912" y="185"/>
                      </a:lnTo>
                      <a:lnTo>
                        <a:pt x="3922" y="182"/>
                      </a:lnTo>
                      <a:lnTo>
                        <a:pt x="3933" y="179"/>
                      </a:lnTo>
                      <a:lnTo>
                        <a:pt x="3944" y="178"/>
                      </a:lnTo>
                      <a:lnTo>
                        <a:pt x="3956" y="177"/>
                      </a:lnTo>
                      <a:lnTo>
                        <a:pt x="3967" y="177"/>
                      </a:lnTo>
                      <a:lnTo>
                        <a:pt x="3980" y="177"/>
                      </a:lnTo>
                      <a:lnTo>
                        <a:pt x="3991" y="178"/>
                      </a:lnTo>
                      <a:lnTo>
                        <a:pt x="4002" y="181"/>
                      </a:lnTo>
                      <a:lnTo>
                        <a:pt x="4014" y="183"/>
                      </a:lnTo>
                      <a:lnTo>
                        <a:pt x="4024" y="185"/>
                      </a:lnTo>
                      <a:lnTo>
                        <a:pt x="4034" y="188"/>
                      </a:lnTo>
                      <a:lnTo>
                        <a:pt x="4044" y="192"/>
                      </a:lnTo>
                      <a:lnTo>
                        <a:pt x="4054" y="196"/>
                      </a:lnTo>
                      <a:lnTo>
                        <a:pt x="4063" y="201"/>
                      </a:lnTo>
                      <a:lnTo>
                        <a:pt x="4071" y="206"/>
                      </a:lnTo>
                      <a:lnTo>
                        <a:pt x="4079" y="212"/>
                      </a:lnTo>
                      <a:lnTo>
                        <a:pt x="4088" y="220"/>
                      </a:lnTo>
                      <a:lnTo>
                        <a:pt x="4095" y="227"/>
                      </a:lnTo>
                      <a:lnTo>
                        <a:pt x="4102" y="234"/>
                      </a:lnTo>
                      <a:lnTo>
                        <a:pt x="4108" y="242"/>
                      </a:lnTo>
                      <a:lnTo>
                        <a:pt x="4115" y="251"/>
                      </a:lnTo>
                      <a:lnTo>
                        <a:pt x="4124" y="266"/>
                      </a:lnTo>
                      <a:lnTo>
                        <a:pt x="4132" y="281"/>
                      </a:lnTo>
                      <a:lnTo>
                        <a:pt x="4138" y="298"/>
                      </a:lnTo>
                      <a:lnTo>
                        <a:pt x="4143" y="314"/>
                      </a:lnTo>
                      <a:lnTo>
                        <a:pt x="4147" y="332"/>
                      </a:lnTo>
                      <a:lnTo>
                        <a:pt x="4150" y="349"/>
                      </a:lnTo>
                      <a:lnTo>
                        <a:pt x="4152" y="369"/>
                      </a:lnTo>
                      <a:lnTo>
                        <a:pt x="4153" y="388"/>
                      </a:lnTo>
                      <a:lnTo>
                        <a:pt x="4152" y="400"/>
                      </a:lnTo>
                      <a:lnTo>
                        <a:pt x="4152" y="410"/>
                      </a:lnTo>
                      <a:lnTo>
                        <a:pt x="4151" y="419"/>
                      </a:lnTo>
                      <a:lnTo>
                        <a:pt x="4149" y="427"/>
                      </a:lnTo>
                      <a:close/>
                      <a:moveTo>
                        <a:pt x="3836" y="368"/>
                      </a:moveTo>
                      <a:lnTo>
                        <a:pt x="4074" y="368"/>
                      </a:lnTo>
                      <a:lnTo>
                        <a:pt x="4074" y="355"/>
                      </a:lnTo>
                      <a:lnTo>
                        <a:pt x="4073" y="344"/>
                      </a:lnTo>
                      <a:lnTo>
                        <a:pt x="4071" y="332"/>
                      </a:lnTo>
                      <a:lnTo>
                        <a:pt x="4069" y="321"/>
                      </a:lnTo>
                      <a:lnTo>
                        <a:pt x="4066" y="311"/>
                      </a:lnTo>
                      <a:lnTo>
                        <a:pt x="4062" y="301"/>
                      </a:lnTo>
                      <a:lnTo>
                        <a:pt x="4058" y="292"/>
                      </a:lnTo>
                      <a:lnTo>
                        <a:pt x="4052" y="282"/>
                      </a:lnTo>
                      <a:lnTo>
                        <a:pt x="4044" y="271"/>
                      </a:lnTo>
                      <a:lnTo>
                        <a:pt x="4035" y="262"/>
                      </a:lnTo>
                      <a:lnTo>
                        <a:pt x="4026" y="254"/>
                      </a:lnTo>
                      <a:lnTo>
                        <a:pt x="4015" y="247"/>
                      </a:lnTo>
                      <a:lnTo>
                        <a:pt x="4003" y="242"/>
                      </a:lnTo>
                      <a:lnTo>
                        <a:pt x="3990" y="239"/>
                      </a:lnTo>
                      <a:lnTo>
                        <a:pt x="3976" y="237"/>
                      </a:lnTo>
                      <a:lnTo>
                        <a:pt x="3961" y="236"/>
                      </a:lnTo>
                      <a:lnTo>
                        <a:pt x="3947" y="237"/>
                      </a:lnTo>
                      <a:lnTo>
                        <a:pt x="3934" y="239"/>
                      </a:lnTo>
                      <a:lnTo>
                        <a:pt x="3922" y="242"/>
                      </a:lnTo>
                      <a:lnTo>
                        <a:pt x="3910" y="247"/>
                      </a:lnTo>
                      <a:lnTo>
                        <a:pt x="3900" y="254"/>
                      </a:lnTo>
                      <a:lnTo>
                        <a:pt x="3888" y="261"/>
                      </a:lnTo>
                      <a:lnTo>
                        <a:pt x="3879" y="270"/>
                      </a:lnTo>
                      <a:lnTo>
                        <a:pt x="3870" y="280"/>
                      </a:lnTo>
                      <a:lnTo>
                        <a:pt x="3864" y="290"/>
                      </a:lnTo>
                      <a:lnTo>
                        <a:pt x="3857" y="300"/>
                      </a:lnTo>
                      <a:lnTo>
                        <a:pt x="3852" y="310"/>
                      </a:lnTo>
                      <a:lnTo>
                        <a:pt x="3848" y="320"/>
                      </a:lnTo>
                      <a:lnTo>
                        <a:pt x="3844" y="332"/>
                      </a:lnTo>
                      <a:lnTo>
                        <a:pt x="3840" y="343"/>
                      </a:lnTo>
                      <a:lnTo>
                        <a:pt x="3838" y="355"/>
                      </a:lnTo>
                      <a:lnTo>
                        <a:pt x="3836" y="368"/>
                      </a:lnTo>
                      <a:close/>
                      <a:moveTo>
                        <a:pt x="4756" y="559"/>
                      </a:moveTo>
                      <a:lnTo>
                        <a:pt x="4771" y="620"/>
                      </a:lnTo>
                      <a:lnTo>
                        <a:pt x="4756" y="627"/>
                      </a:lnTo>
                      <a:lnTo>
                        <a:pt x="4742" y="632"/>
                      </a:lnTo>
                      <a:lnTo>
                        <a:pt x="4728" y="636"/>
                      </a:lnTo>
                      <a:lnTo>
                        <a:pt x="4711" y="640"/>
                      </a:lnTo>
                      <a:lnTo>
                        <a:pt x="4695" y="643"/>
                      </a:lnTo>
                      <a:lnTo>
                        <a:pt x="4678" y="646"/>
                      </a:lnTo>
                      <a:lnTo>
                        <a:pt x="4660" y="647"/>
                      </a:lnTo>
                      <a:lnTo>
                        <a:pt x="4641" y="648"/>
                      </a:lnTo>
                      <a:lnTo>
                        <a:pt x="4617" y="647"/>
                      </a:lnTo>
                      <a:lnTo>
                        <a:pt x="4593" y="643"/>
                      </a:lnTo>
                      <a:lnTo>
                        <a:pt x="4582" y="641"/>
                      </a:lnTo>
                      <a:lnTo>
                        <a:pt x="4571" y="638"/>
                      </a:lnTo>
                      <a:lnTo>
                        <a:pt x="4560" y="635"/>
                      </a:lnTo>
                      <a:lnTo>
                        <a:pt x="4550" y="631"/>
                      </a:lnTo>
                      <a:lnTo>
                        <a:pt x="4541" y="627"/>
                      </a:lnTo>
                      <a:lnTo>
                        <a:pt x="4530" y="623"/>
                      </a:lnTo>
                      <a:lnTo>
                        <a:pt x="4521" y="618"/>
                      </a:lnTo>
                      <a:lnTo>
                        <a:pt x="4512" y="612"/>
                      </a:lnTo>
                      <a:lnTo>
                        <a:pt x="4504" y="605"/>
                      </a:lnTo>
                      <a:lnTo>
                        <a:pt x="4495" y="599"/>
                      </a:lnTo>
                      <a:lnTo>
                        <a:pt x="4487" y="592"/>
                      </a:lnTo>
                      <a:lnTo>
                        <a:pt x="4479" y="584"/>
                      </a:lnTo>
                      <a:lnTo>
                        <a:pt x="4472" y="576"/>
                      </a:lnTo>
                      <a:lnTo>
                        <a:pt x="4465" y="567"/>
                      </a:lnTo>
                      <a:lnTo>
                        <a:pt x="4458" y="559"/>
                      </a:lnTo>
                      <a:lnTo>
                        <a:pt x="4452" y="550"/>
                      </a:lnTo>
                      <a:lnTo>
                        <a:pt x="4447" y="541"/>
                      </a:lnTo>
                      <a:lnTo>
                        <a:pt x="4442" y="531"/>
                      </a:lnTo>
                      <a:lnTo>
                        <a:pt x="4437" y="521"/>
                      </a:lnTo>
                      <a:lnTo>
                        <a:pt x="4434" y="511"/>
                      </a:lnTo>
                      <a:lnTo>
                        <a:pt x="4430" y="500"/>
                      </a:lnTo>
                      <a:lnTo>
                        <a:pt x="4427" y="489"/>
                      </a:lnTo>
                      <a:lnTo>
                        <a:pt x="4424" y="478"/>
                      </a:lnTo>
                      <a:lnTo>
                        <a:pt x="4421" y="467"/>
                      </a:lnTo>
                      <a:lnTo>
                        <a:pt x="4419" y="442"/>
                      </a:lnTo>
                      <a:lnTo>
                        <a:pt x="4418" y="417"/>
                      </a:lnTo>
                      <a:lnTo>
                        <a:pt x="4418" y="404"/>
                      </a:lnTo>
                      <a:lnTo>
                        <a:pt x="4419" y="391"/>
                      </a:lnTo>
                      <a:lnTo>
                        <a:pt x="4420" y="379"/>
                      </a:lnTo>
                      <a:lnTo>
                        <a:pt x="4423" y="367"/>
                      </a:lnTo>
                      <a:lnTo>
                        <a:pt x="4425" y="355"/>
                      </a:lnTo>
                      <a:lnTo>
                        <a:pt x="4428" y="344"/>
                      </a:lnTo>
                      <a:lnTo>
                        <a:pt x="4431" y="333"/>
                      </a:lnTo>
                      <a:lnTo>
                        <a:pt x="4435" y="321"/>
                      </a:lnTo>
                      <a:lnTo>
                        <a:pt x="4439" y="311"/>
                      </a:lnTo>
                      <a:lnTo>
                        <a:pt x="4444" y="301"/>
                      </a:lnTo>
                      <a:lnTo>
                        <a:pt x="4449" y="291"/>
                      </a:lnTo>
                      <a:lnTo>
                        <a:pt x="4455" y="281"/>
                      </a:lnTo>
                      <a:lnTo>
                        <a:pt x="4462" y="272"/>
                      </a:lnTo>
                      <a:lnTo>
                        <a:pt x="4469" y="263"/>
                      </a:lnTo>
                      <a:lnTo>
                        <a:pt x="4476" y="254"/>
                      </a:lnTo>
                      <a:lnTo>
                        <a:pt x="4484" y="245"/>
                      </a:lnTo>
                      <a:lnTo>
                        <a:pt x="4492" y="237"/>
                      </a:lnTo>
                      <a:lnTo>
                        <a:pt x="4502" y="230"/>
                      </a:lnTo>
                      <a:lnTo>
                        <a:pt x="4511" y="223"/>
                      </a:lnTo>
                      <a:lnTo>
                        <a:pt x="4520" y="215"/>
                      </a:lnTo>
                      <a:lnTo>
                        <a:pt x="4529" y="210"/>
                      </a:lnTo>
                      <a:lnTo>
                        <a:pt x="4540" y="204"/>
                      </a:lnTo>
                      <a:lnTo>
                        <a:pt x="4550" y="199"/>
                      </a:lnTo>
                      <a:lnTo>
                        <a:pt x="4561" y="195"/>
                      </a:lnTo>
                      <a:lnTo>
                        <a:pt x="4573" y="191"/>
                      </a:lnTo>
                      <a:lnTo>
                        <a:pt x="4584" y="188"/>
                      </a:lnTo>
                      <a:lnTo>
                        <a:pt x="4595" y="185"/>
                      </a:lnTo>
                      <a:lnTo>
                        <a:pt x="4607" y="183"/>
                      </a:lnTo>
                      <a:lnTo>
                        <a:pt x="4620" y="181"/>
                      </a:lnTo>
                      <a:lnTo>
                        <a:pt x="4632" y="179"/>
                      </a:lnTo>
                      <a:lnTo>
                        <a:pt x="4645" y="178"/>
                      </a:lnTo>
                      <a:lnTo>
                        <a:pt x="4659" y="178"/>
                      </a:lnTo>
                      <a:lnTo>
                        <a:pt x="4676" y="178"/>
                      </a:lnTo>
                      <a:lnTo>
                        <a:pt x="4692" y="179"/>
                      </a:lnTo>
                      <a:lnTo>
                        <a:pt x="4707" y="182"/>
                      </a:lnTo>
                      <a:lnTo>
                        <a:pt x="4722" y="185"/>
                      </a:lnTo>
                      <a:lnTo>
                        <a:pt x="4736" y="188"/>
                      </a:lnTo>
                      <a:lnTo>
                        <a:pt x="4748" y="192"/>
                      </a:lnTo>
                      <a:lnTo>
                        <a:pt x="4761" y="196"/>
                      </a:lnTo>
                      <a:lnTo>
                        <a:pt x="4772" y="201"/>
                      </a:lnTo>
                      <a:lnTo>
                        <a:pt x="4753" y="265"/>
                      </a:lnTo>
                      <a:lnTo>
                        <a:pt x="4743" y="260"/>
                      </a:lnTo>
                      <a:lnTo>
                        <a:pt x="4733" y="256"/>
                      </a:lnTo>
                      <a:lnTo>
                        <a:pt x="4722" y="251"/>
                      </a:lnTo>
                      <a:lnTo>
                        <a:pt x="4710" y="248"/>
                      </a:lnTo>
                      <a:lnTo>
                        <a:pt x="4698" y="246"/>
                      </a:lnTo>
                      <a:lnTo>
                        <a:pt x="4686" y="244"/>
                      </a:lnTo>
                      <a:lnTo>
                        <a:pt x="4672" y="243"/>
                      </a:lnTo>
                      <a:lnTo>
                        <a:pt x="4659" y="243"/>
                      </a:lnTo>
                      <a:lnTo>
                        <a:pt x="4641" y="244"/>
                      </a:lnTo>
                      <a:lnTo>
                        <a:pt x="4624" y="246"/>
                      </a:lnTo>
                      <a:lnTo>
                        <a:pt x="4607" y="250"/>
                      </a:lnTo>
                      <a:lnTo>
                        <a:pt x="4593" y="256"/>
                      </a:lnTo>
                      <a:lnTo>
                        <a:pt x="4579" y="263"/>
                      </a:lnTo>
                      <a:lnTo>
                        <a:pt x="4565" y="271"/>
                      </a:lnTo>
                      <a:lnTo>
                        <a:pt x="4553" y="281"/>
                      </a:lnTo>
                      <a:lnTo>
                        <a:pt x="4542" y="294"/>
                      </a:lnTo>
                      <a:lnTo>
                        <a:pt x="4531" y="305"/>
                      </a:lnTo>
                      <a:lnTo>
                        <a:pt x="4523" y="318"/>
                      </a:lnTo>
                      <a:lnTo>
                        <a:pt x="4516" y="332"/>
                      </a:lnTo>
                      <a:lnTo>
                        <a:pt x="4511" y="346"/>
                      </a:lnTo>
                      <a:lnTo>
                        <a:pt x="4507" y="362"/>
                      </a:lnTo>
                      <a:lnTo>
                        <a:pt x="4503" y="378"/>
                      </a:lnTo>
                      <a:lnTo>
                        <a:pt x="4502" y="396"/>
                      </a:lnTo>
                      <a:lnTo>
                        <a:pt x="4501" y="413"/>
                      </a:lnTo>
                      <a:lnTo>
                        <a:pt x="4502" y="432"/>
                      </a:lnTo>
                      <a:lnTo>
                        <a:pt x="4504" y="449"/>
                      </a:lnTo>
                      <a:lnTo>
                        <a:pt x="4507" y="467"/>
                      </a:lnTo>
                      <a:lnTo>
                        <a:pt x="4512" y="482"/>
                      </a:lnTo>
                      <a:lnTo>
                        <a:pt x="4518" y="496"/>
                      </a:lnTo>
                      <a:lnTo>
                        <a:pt x="4525" y="511"/>
                      </a:lnTo>
                      <a:lnTo>
                        <a:pt x="4535" y="523"/>
                      </a:lnTo>
                      <a:lnTo>
                        <a:pt x="4545" y="535"/>
                      </a:lnTo>
                      <a:lnTo>
                        <a:pt x="4556" y="546"/>
                      </a:lnTo>
                      <a:lnTo>
                        <a:pt x="4568" y="555"/>
                      </a:lnTo>
                      <a:lnTo>
                        <a:pt x="4581" y="563"/>
                      </a:lnTo>
                      <a:lnTo>
                        <a:pt x="4594" y="569"/>
                      </a:lnTo>
                      <a:lnTo>
                        <a:pt x="4608" y="575"/>
                      </a:lnTo>
                      <a:lnTo>
                        <a:pt x="4624" y="579"/>
                      </a:lnTo>
                      <a:lnTo>
                        <a:pt x="4639" y="581"/>
                      </a:lnTo>
                      <a:lnTo>
                        <a:pt x="4657" y="581"/>
                      </a:lnTo>
                      <a:lnTo>
                        <a:pt x="4669" y="581"/>
                      </a:lnTo>
                      <a:lnTo>
                        <a:pt x="4681" y="580"/>
                      </a:lnTo>
                      <a:lnTo>
                        <a:pt x="4694" y="578"/>
                      </a:lnTo>
                      <a:lnTo>
                        <a:pt x="4706" y="576"/>
                      </a:lnTo>
                      <a:lnTo>
                        <a:pt x="4718" y="572"/>
                      </a:lnTo>
                      <a:lnTo>
                        <a:pt x="4732" y="568"/>
                      </a:lnTo>
                      <a:lnTo>
                        <a:pt x="4744" y="564"/>
                      </a:lnTo>
                      <a:lnTo>
                        <a:pt x="4756" y="559"/>
                      </a:lnTo>
                      <a:close/>
                      <a:moveTo>
                        <a:pt x="5225" y="427"/>
                      </a:moveTo>
                      <a:lnTo>
                        <a:pt x="4913" y="426"/>
                      </a:lnTo>
                      <a:lnTo>
                        <a:pt x="4914" y="445"/>
                      </a:lnTo>
                      <a:lnTo>
                        <a:pt x="4916" y="463"/>
                      </a:lnTo>
                      <a:lnTo>
                        <a:pt x="4920" y="480"/>
                      </a:lnTo>
                      <a:lnTo>
                        <a:pt x="4925" y="495"/>
                      </a:lnTo>
                      <a:lnTo>
                        <a:pt x="4931" y="510"/>
                      </a:lnTo>
                      <a:lnTo>
                        <a:pt x="4939" y="523"/>
                      </a:lnTo>
                      <a:lnTo>
                        <a:pt x="4949" y="535"/>
                      </a:lnTo>
                      <a:lnTo>
                        <a:pt x="4959" y="546"/>
                      </a:lnTo>
                      <a:lnTo>
                        <a:pt x="4969" y="554"/>
                      </a:lnTo>
                      <a:lnTo>
                        <a:pt x="4980" y="562"/>
                      </a:lnTo>
                      <a:lnTo>
                        <a:pt x="4993" y="568"/>
                      </a:lnTo>
                      <a:lnTo>
                        <a:pt x="5006" y="573"/>
                      </a:lnTo>
                      <a:lnTo>
                        <a:pt x="5019" y="577"/>
                      </a:lnTo>
                      <a:lnTo>
                        <a:pt x="5034" y="580"/>
                      </a:lnTo>
                      <a:lnTo>
                        <a:pt x="5049" y="582"/>
                      </a:lnTo>
                      <a:lnTo>
                        <a:pt x="5066" y="582"/>
                      </a:lnTo>
                      <a:lnTo>
                        <a:pt x="5082" y="582"/>
                      </a:lnTo>
                      <a:lnTo>
                        <a:pt x="5099" y="581"/>
                      </a:lnTo>
                      <a:lnTo>
                        <a:pt x="5115" y="579"/>
                      </a:lnTo>
                      <a:lnTo>
                        <a:pt x="5130" y="577"/>
                      </a:lnTo>
                      <a:lnTo>
                        <a:pt x="5146" y="573"/>
                      </a:lnTo>
                      <a:lnTo>
                        <a:pt x="5161" y="569"/>
                      </a:lnTo>
                      <a:lnTo>
                        <a:pt x="5176" y="564"/>
                      </a:lnTo>
                      <a:lnTo>
                        <a:pt x="5189" y="559"/>
                      </a:lnTo>
                      <a:lnTo>
                        <a:pt x="5203" y="618"/>
                      </a:lnTo>
                      <a:lnTo>
                        <a:pt x="5187" y="624"/>
                      </a:lnTo>
                      <a:lnTo>
                        <a:pt x="5171" y="630"/>
                      </a:lnTo>
                      <a:lnTo>
                        <a:pt x="5153" y="635"/>
                      </a:lnTo>
                      <a:lnTo>
                        <a:pt x="5135" y="639"/>
                      </a:lnTo>
                      <a:lnTo>
                        <a:pt x="5116" y="642"/>
                      </a:lnTo>
                      <a:lnTo>
                        <a:pt x="5096" y="644"/>
                      </a:lnTo>
                      <a:lnTo>
                        <a:pt x="5075" y="646"/>
                      </a:lnTo>
                      <a:lnTo>
                        <a:pt x="5054" y="647"/>
                      </a:lnTo>
                      <a:lnTo>
                        <a:pt x="5029" y="646"/>
                      </a:lnTo>
                      <a:lnTo>
                        <a:pt x="5006" y="642"/>
                      </a:lnTo>
                      <a:lnTo>
                        <a:pt x="4995" y="640"/>
                      </a:lnTo>
                      <a:lnTo>
                        <a:pt x="4984" y="637"/>
                      </a:lnTo>
                      <a:lnTo>
                        <a:pt x="4973" y="634"/>
                      </a:lnTo>
                      <a:lnTo>
                        <a:pt x="4963" y="631"/>
                      </a:lnTo>
                      <a:lnTo>
                        <a:pt x="4953" y="627"/>
                      </a:lnTo>
                      <a:lnTo>
                        <a:pt x="4943" y="622"/>
                      </a:lnTo>
                      <a:lnTo>
                        <a:pt x="4934" y="617"/>
                      </a:lnTo>
                      <a:lnTo>
                        <a:pt x="4925" y="612"/>
                      </a:lnTo>
                      <a:lnTo>
                        <a:pt x="4917" y="605"/>
                      </a:lnTo>
                      <a:lnTo>
                        <a:pt x="4909" y="598"/>
                      </a:lnTo>
                      <a:lnTo>
                        <a:pt x="4900" y="592"/>
                      </a:lnTo>
                      <a:lnTo>
                        <a:pt x="4893" y="584"/>
                      </a:lnTo>
                      <a:lnTo>
                        <a:pt x="4886" y="576"/>
                      </a:lnTo>
                      <a:lnTo>
                        <a:pt x="4879" y="567"/>
                      </a:lnTo>
                      <a:lnTo>
                        <a:pt x="4873" y="559"/>
                      </a:lnTo>
                      <a:lnTo>
                        <a:pt x="4866" y="551"/>
                      </a:lnTo>
                      <a:lnTo>
                        <a:pt x="4861" y="542"/>
                      </a:lnTo>
                      <a:lnTo>
                        <a:pt x="4856" y="531"/>
                      </a:lnTo>
                      <a:lnTo>
                        <a:pt x="4852" y="522"/>
                      </a:lnTo>
                      <a:lnTo>
                        <a:pt x="4848" y="512"/>
                      </a:lnTo>
                      <a:lnTo>
                        <a:pt x="4845" y="501"/>
                      </a:lnTo>
                      <a:lnTo>
                        <a:pt x="4842" y="490"/>
                      </a:lnTo>
                      <a:lnTo>
                        <a:pt x="4840" y="480"/>
                      </a:lnTo>
                      <a:lnTo>
                        <a:pt x="4837" y="469"/>
                      </a:lnTo>
                      <a:lnTo>
                        <a:pt x="4835" y="445"/>
                      </a:lnTo>
                      <a:lnTo>
                        <a:pt x="4834" y="419"/>
                      </a:lnTo>
                      <a:lnTo>
                        <a:pt x="4835" y="394"/>
                      </a:lnTo>
                      <a:lnTo>
                        <a:pt x="4837" y="370"/>
                      </a:lnTo>
                      <a:lnTo>
                        <a:pt x="4842" y="346"/>
                      </a:lnTo>
                      <a:lnTo>
                        <a:pt x="4848" y="324"/>
                      </a:lnTo>
                      <a:lnTo>
                        <a:pt x="4852" y="313"/>
                      </a:lnTo>
                      <a:lnTo>
                        <a:pt x="4856" y="303"/>
                      </a:lnTo>
                      <a:lnTo>
                        <a:pt x="4860" y="293"/>
                      </a:lnTo>
                      <a:lnTo>
                        <a:pt x="4865" y="282"/>
                      </a:lnTo>
                      <a:lnTo>
                        <a:pt x="4872" y="273"/>
                      </a:lnTo>
                      <a:lnTo>
                        <a:pt x="4878" y="264"/>
                      </a:lnTo>
                      <a:lnTo>
                        <a:pt x="4884" y="255"/>
                      </a:lnTo>
                      <a:lnTo>
                        <a:pt x="4891" y="246"/>
                      </a:lnTo>
                      <a:lnTo>
                        <a:pt x="4898" y="238"/>
                      </a:lnTo>
                      <a:lnTo>
                        <a:pt x="4905" y="230"/>
                      </a:lnTo>
                      <a:lnTo>
                        <a:pt x="4914" y="223"/>
                      </a:lnTo>
                      <a:lnTo>
                        <a:pt x="4922" y="217"/>
                      </a:lnTo>
                      <a:lnTo>
                        <a:pt x="4930" y="210"/>
                      </a:lnTo>
                      <a:lnTo>
                        <a:pt x="4939" y="204"/>
                      </a:lnTo>
                      <a:lnTo>
                        <a:pt x="4949" y="199"/>
                      </a:lnTo>
                      <a:lnTo>
                        <a:pt x="4958" y="195"/>
                      </a:lnTo>
                      <a:lnTo>
                        <a:pt x="4967" y="191"/>
                      </a:lnTo>
                      <a:lnTo>
                        <a:pt x="4977" y="187"/>
                      </a:lnTo>
                      <a:lnTo>
                        <a:pt x="4988" y="185"/>
                      </a:lnTo>
                      <a:lnTo>
                        <a:pt x="4999" y="182"/>
                      </a:lnTo>
                      <a:lnTo>
                        <a:pt x="5009" y="179"/>
                      </a:lnTo>
                      <a:lnTo>
                        <a:pt x="5021" y="178"/>
                      </a:lnTo>
                      <a:lnTo>
                        <a:pt x="5032" y="177"/>
                      </a:lnTo>
                      <a:lnTo>
                        <a:pt x="5044" y="177"/>
                      </a:lnTo>
                      <a:lnTo>
                        <a:pt x="5055" y="177"/>
                      </a:lnTo>
                      <a:lnTo>
                        <a:pt x="5068" y="178"/>
                      </a:lnTo>
                      <a:lnTo>
                        <a:pt x="5079" y="181"/>
                      </a:lnTo>
                      <a:lnTo>
                        <a:pt x="5090" y="183"/>
                      </a:lnTo>
                      <a:lnTo>
                        <a:pt x="5101" y="185"/>
                      </a:lnTo>
                      <a:lnTo>
                        <a:pt x="5111" y="188"/>
                      </a:lnTo>
                      <a:lnTo>
                        <a:pt x="5120" y="192"/>
                      </a:lnTo>
                      <a:lnTo>
                        <a:pt x="5129" y="196"/>
                      </a:lnTo>
                      <a:lnTo>
                        <a:pt x="5139" y="201"/>
                      </a:lnTo>
                      <a:lnTo>
                        <a:pt x="5148" y="206"/>
                      </a:lnTo>
                      <a:lnTo>
                        <a:pt x="5156" y="212"/>
                      </a:lnTo>
                      <a:lnTo>
                        <a:pt x="5163" y="220"/>
                      </a:lnTo>
                      <a:lnTo>
                        <a:pt x="5172" y="227"/>
                      </a:lnTo>
                      <a:lnTo>
                        <a:pt x="5178" y="234"/>
                      </a:lnTo>
                      <a:lnTo>
                        <a:pt x="5185" y="242"/>
                      </a:lnTo>
                      <a:lnTo>
                        <a:pt x="5191" y="251"/>
                      </a:lnTo>
                      <a:lnTo>
                        <a:pt x="5200" y="266"/>
                      </a:lnTo>
                      <a:lnTo>
                        <a:pt x="5208" y="281"/>
                      </a:lnTo>
                      <a:lnTo>
                        <a:pt x="5215" y="298"/>
                      </a:lnTo>
                      <a:lnTo>
                        <a:pt x="5220" y="314"/>
                      </a:lnTo>
                      <a:lnTo>
                        <a:pt x="5224" y="332"/>
                      </a:lnTo>
                      <a:lnTo>
                        <a:pt x="5227" y="349"/>
                      </a:lnTo>
                      <a:lnTo>
                        <a:pt x="5229" y="369"/>
                      </a:lnTo>
                      <a:lnTo>
                        <a:pt x="5229" y="388"/>
                      </a:lnTo>
                      <a:lnTo>
                        <a:pt x="5229" y="400"/>
                      </a:lnTo>
                      <a:lnTo>
                        <a:pt x="5228" y="410"/>
                      </a:lnTo>
                      <a:lnTo>
                        <a:pt x="5227" y="419"/>
                      </a:lnTo>
                      <a:lnTo>
                        <a:pt x="5225" y="427"/>
                      </a:lnTo>
                      <a:close/>
                      <a:moveTo>
                        <a:pt x="4913" y="368"/>
                      </a:moveTo>
                      <a:lnTo>
                        <a:pt x="5150" y="368"/>
                      </a:lnTo>
                      <a:lnTo>
                        <a:pt x="5150" y="355"/>
                      </a:lnTo>
                      <a:lnTo>
                        <a:pt x="5149" y="344"/>
                      </a:lnTo>
                      <a:lnTo>
                        <a:pt x="5148" y="332"/>
                      </a:lnTo>
                      <a:lnTo>
                        <a:pt x="5145" y="321"/>
                      </a:lnTo>
                      <a:lnTo>
                        <a:pt x="5142" y="311"/>
                      </a:lnTo>
                      <a:lnTo>
                        <a:pt x="5139" y="301"/>
                      </a:lnTo>
                      <a:lnTo>
                        <a:pt x="5134" y="292"/>
                      </a:lnTo>
                      <a:lnTo>
                        <a:pt x="5128" y="282"/>
                      </a:lnTo>
                      <a:lnTo>
                        <a:pt x="5120" y="271"/>
                      </a:lnTo>
                      <a:lnTo>
                        <a:pt x="5112" y="262"/>
                      </a:lnTo>
                      <a:lnTo>
                        <a:pt x="5102" y="254"/>
                      </a:lnTo>
                      <a:lnTo>
                        <a:pt x="5091" y="247"/>
                      </a:lnTo>
                      <a:lnTo>
                        <a:pt x="5079" y="242"/>
                      </a:lnTo>
                      <a:lnTo>
                        <a:pt x="5067" y="239"/>
                      </a:lnTo>
                      <a:lnTo>
                        <a:pt x="5052" y="237"/>
                      </a:lnTo>
                      <a:lnTo>
                        <a:pt x="5037" y="236"/>
                      </a:lnTo>
                      <a:lnTo>
                        <a:pt x="5024" y="237"/>
                      </a:lnTo>
                      <a:lnTo>
                        <a:pt x="5010" y="239"/>
                      </a:lnTo>
                      <a:lnTo>
                        <a:pt x="4998" y="242"/>
                      </a:lnTo>
                      <a:lnTo>
                        <a:pt x="4987" y="247"/>
                      </a:lnTo>
                      <a:lnTo>
                        <a:pt x="4975" y="254"/>
                      </a:lnTo>
                      <a:lnTo>
                        <a:pt x="4965" y="261"/>
                      </a:lnTo>
                      <a:lnTo>
                        <a:pt x="4956" y="270"/>
                      </a:lnTo>
                      <a:lnTo>
                        <a:pt x="4947" y="280"/>
                      </a:lnTo>
                      <a:lnTo>
                        <a:pt x="4940" y="290"/>
                      </a:lnTo>
                      <a:lnTo>
                        <a:pt x="4934" y="300"/>
                      </a:lnTo>
                      <a:lnTo>
                        <a:pt x="4929" y="310"/>
                      </a:lnTo>
                      <a:lnTo>
                        <a:pt x="4924" y="320"/>
                      </a:lnTo>
                      <a:lnTo>
                        <a:pt x="4920" y="332"/>
                      </a:lnTo>
                      <a:lnTo>
                        <a:pt x="4917" y="343"/>
                      </a:lnTo>
                      <a:lnTo>
                        <a:pt x="4914" y="355"/>
                      </a:lnTo>
                      <a:lnTo>
                        <a:pt x="4913" y="368"/>
                      </a:lnTo>
                      <a:close/>
                      <a:moveTo>
                        <a:pt x="5330" y="637"/>
                      </a:moveTo>
                      <a:lnTo>
                        <a:pt x="5330" y="328"/>
                      </a:lnTo>
                      <a:lnTo>
                        <a:pt x="5330" y="291"/>
                      </a:lnTo>
                      <a:lnTo>
                        <a:pt x="5330" y="256"/>
                      </a:lnTo>
                      <a:lnTo>
                        <a:pt x="5329" y="221"/>
                      </a:lnTo>
                      <a:lnTo>
                        <a:pt x="5328" y="188"/>
                      </a:lnTo>
                      <a:lnTo>
                        <a:pt x="5399" y="188"/>
                      </a:lnTo>
                      <a:lnTo>
                        <a:pt x="5402" y="276"/>
                      </a:lnTo>
                      <a:lnTo>
                        <a:pt x="5406" y="276"/>
                      </a:lnTo>
                      <a:lnTo>
                        <a:pt x="5409" y="265"/>
                      </a:lnTo>
                      <a:lnTo>
                        <a:pt x="5414" y="255"/>
                      </a:lnTo>
                      <a:lnTo>
                        <a:pt x="5419" y="245"/>
                      </a:lnTo>
                      <a:lnTo>
                        <a:pt x="5425" y="236"/>
                      </a:lnTo>
                      <a:lnTo>
                        <a:pt x="5432" y="227"/>
                      </a:lnTo>
                      <a:lnTo>
                        <a:pt x="5439" y="219"/>
                      </a:lnTo>
                      <a:lnTo>
                        <a:pt x="5446" y="211"/>
                      </a:lnTo>
                      <a:lnTo>
                        <a:pt x="5454" y="204"/>
                      </a:lnTo>
                      <a:lnTo>
                        <a:pt x="5463" y="198"/>
                      </a:lnTo>
                      <a:lnTo>
                        <a:pt x="5472" y="193"/>
                      </a:lnTo>
                      <a:lnTo>
                        <a:pt x="5481" y="188"/>
                      </a:lnTo>
                      <a:lnTo>
                        <a:pt x="5490" y="185"/>
                      </a:lnTo>
                      <a:lnTo>
                        <a:pt x="5500" y="182"/>
                      </a:lnTo>
                      <a:lnTo>
                        <a:pt x="5510" y="179"/>
                      </a:lnTo>
                      <a:lnTo>
                        <a:pt x="5520" y="177"/>
                      </a:lnTo>
                      <a:lnTo>
                        <a:pt x="5529" y="177"/>
                      </a:lnTo>
                      <a:lnTo>
                        <a:pt x="5541" y="178"/>
                      </a:lnTo>
                      <a:lnTo>
                        <a:pt x="5553" y="181"/>
                      </a:lnTo>
                      <a:lnTo>
                        <a:pt x="5553" y="258"/>
                      </a:lnTo>
                      <a:lnTo>
                        <a:pt x="5539" y="256"/>
                      </a:lnTo>
                      <a:lnTo>
                        <a:pt x="5524" y="255"/>
                      </a:lnTo>
                      <a:lnTo>
                        <a:pt x="5511" y="256"/>
                      </a:lnTo>
                      <a:lnTo>
                        <a:pt x="5498" y="258"/>
                      </a:lnTo>
                      <a:lnTo>
                        <a:pt x="5486" y="261"/>
                      </a:lnTo>
                      <a:lnTo>
                        <a:pt x="5475" y="266"/>
                      </a:lnTo>
                      <a:lnTo>
                        <a:pt x="5464" y="272"/>
                      </a:lnTo>
                      <a:lnTo>
                        <a:pt x="5455" y="280"/>
                      </a:lnTo>
                      <a:lnTo>
                        <a:pt x="5446" y="290"/>
                      </a:lnTo>
                      <a:lnTo>
                        <a:pt x="5438" y="300"/>
                      </a:lnTo>
                      <a:lnTo>
                        <a:pt x="5432" y="310"/>
                      </a:lnTo>
                      <a:lnTo>
                        <a:pt x="5426" y="321"/>
                      </a:lnTo>
                      <a:lnTo>
                        <a:pt x="5421" y="333"/>
                      </a:lnTo>
                      <a:lnTo>
                        <a:pt x="5418" y="344"/>
                      </a:lnTo>
                      <a:lnTo>
                        <a:pt x="5415" y="356"/>
                      </a:lnTo>
                      <a:lnTo>
                        <a:pt x="5413" y="370"/>
                      </a:lnTo>
                      <a:lnTo>
                        <a:pt x="5411" y="383"/>
                      </a:lnTo>
                      <a:lnTo>
                        <a:pt x="5411" y="398"/>
                      </a:lnTo>
                      <a:lnTo>
                        <a:pt x="5411" y="637"/>
                      </a:lnTo>
                      <a:lnTo>
                        <a:pt x="5330" y="637"/>
                      </a:lnTo>
                      <a:close/>
                      <a:moveTo>
                        <a:pt x="5652" y="105"/>
                      </a:moveTo>
                      <a:lnTo>
                        <a:pt x="5732" y="80"/>
                      </a:lnTo>
                      <a:lnTo>
                        <a:pt x="5732" y="188"/>
                      </a:lnTo>
                      <a:lnTo>
                        <a:pt x="5849" y="188"/>
                      </a:lnTo>
                      <a:lnTo>
                        <a:pt x="5849" y="249"/>
                      </a:lnTo>
                      <a:lnTo>
                        <a:pt x="5732" y="249"/>
                      </a:lnTo>
                      <a:lnTo>
                        <a:pt x="5732" y="492"/>
                      </a:lnTo>
                      <a:lnTo>
                        <a:pt x="5733" y="503"/>
                      </a:lnTo>
                      <a:lnTo>
                        <a:pt x="5733" y="513"/>
                      </a:lnTo>
                      <a:lnTo>
                        <a:pt x="5734" y="522"/>
                      </a:lnTo>
                      <a:lnTo>
                        <a:pt x="5736" y="530"/>
                      </a:lnTo>
                      <a:lnTo>
                        <a:pt x="5738" y="539"/>
                      </a:lnTo>
                      <a:lnTo>
                        <a:pt x="5741" y="546"/>
                      </a:lnTo>
                      <a:lnTo>
                        <a:pt x="5744" y="552"/>
                      </a:lnTo>
                      <a:lnTo>
                        <a:pt x="5747" y="557"/>
                      </a:lnTo>
                      <a:lnTo>
                        <a:pt x="5751" y="562"/>
                      </a:lnTo>
                      <a:lnTo>
                        <a:pt x="5756" y="567"/>
                      </a:lnTo>
                      <a:lnTo>
                        <a:pt x="5760" y="570"/>
                      </a:lnTo>
                      <a:lnTo>
                        <a:pt x="5766" y="573"/>
                      </a:lnTo>
                      <a:lnTo>
                        <a:pt x="5773" y="577"/>
                      </a:lnTo>
                      <a:lnTo>
                        <a:pt x="5779" y="578"/>
                      </a:lnTo>
                      <a:lnTo>
                        <a:pt x="5786" y="579"/>
                      </a:lnTo>
                      <a:lnTo>
                        <a:pt x="5793" y="580"/>
                      </a:lnTo>
                      <a:lnTo>
                        <a:pt x="5807" y="579"/>
                      </a:lnTo>
                      <a:lnTo>
                        <a:pt x="5819" y="578"/>
                      </a:lnTo>
                      <a:lnTo>
                        <a:pt x="5830" y="577"/>
                      </a:lnTo>
                      <a:lnTo>
                        <a:pt x="5840" y="573"/>
                      </a:lnTo>
                      <a:lnTo>
                        <a:pt x="5844" y="635"/>
                      </a:lnTo>
                      <a:lnTo>
                        <a:pt x="5829" y="640"/>
                      </a:lnTo>
                      <a:lnTo>
                        <a:pt x="5812" y="644"/>
                      </a:lnTo>
                      <a:lnTo>
                        <a:pt x="5792" y="647"/>
                      </a:lnTo>
                      <a:lnTo>
                        <a:pt x="5772" y="648"/>
                      </a:lnTo>
                      <a:lnTo>
                        <a:pt x="5758" y="647"/>
                      </a:lnTo>
                      <a:lnTo>
                        <a:pt x="5745" y="644"/>
                      </a:lnTo>
                      <a:lnTo>
                        <a:pt x="5733" y="642"/>
                      </a:lnTo>
                      <a:lnTo>
                        <a:pt x="5721" y="638"/>
                      </a:lnTo>
                      <a:lnTo>
                        <a:pt x="5710" y="633"/>
                      </a:lnTo>
                      <a:lnTo>
                        <a:pt x="5701" y="627"/>
                      </a:lnTo>
                      <a:lnTo>
                        <a:pt x="5691" y="620"/>
                      </a:lnTo>
                      <a:lnTo>
                        <a:pt x="5683" y="612"/>
                      </a:lnTo>
                      <a:lnTo>
                        <a:pt x="5676" y="602"/>
                      </a:lnTo>
                      <a:lnTo>
                        <a:pt x="5670" y="591"/>
                      </a:lnTo>
                      <a:lnTo>
                        <a:pt x="5665" y="579"/>
                      </a:lnTo>
                      <a:lnTo>
                        <a:pt x="5660" y="565"/>
                      </a:lnTo>
                      <a:lnTo>
                        <a:pt x="5657" y="550"/>
                      </a:lnTo>
                      <a:lnTo>
                        <a:pt x="5654" y="532"/>
                      </a:lnTo>
                      <a:lnTo>
                        <a:pt x="5652" y="515"/>
                      </a:lnTo>
                      <a:lnTo>
                        <a:pt x="5652" y="495"/>
                      </a:lnTo>
                      <a:lnTo>
                        <a:pt x="5652" y="249"/>
                      </a:lnTo>
                      <a:lnTo>
                        <a:pt x="5583" y="249"/>
                      </a:lnTo>
                      <a:lnTo>
                        <a:pt x="5583" y="188"/>
                      </a:lnTo>
                      <a:lnTo>
                        <a:pt x="5652" y="188"/>
                      </a:lnTo>
                      <a:lnTo>
                        <a:pt x="5652" y="105"/>
                      </a:lnTo>
                      <a:close/>
                      <a:moveTo>
                        <a:pt x="6256" y="362"/>
                      </a:moveTo>
                      <a:lnTo>
                        <a:pt x="6256" y="529"/>
                      </a:lnTo>
                      <a:lnTo>
                        <a:pt x="6257" y="561"/>
                      </a:lnTo>
                      <a:lnTo>
                        <a:pt x="6258" y="589"/>
                      </a:lnTo>
                      <a:lnTo>
                        <a:pt x="6260" y="615"/>
                      </a:lnTo>
                      <a:lnTo>
                        <a:pt x="6263" y="637"/>
                      </a:lnTo>
                      <a:lnTo>
                        <a:pt x="6189" y="637"/>
                      </a:lnTo>
                      <a:lnTo>
                        <a:pt x="6183" y="581"/>
                      </a:lnTo>
                      <a:lnTo>
                        <a:pt x="6180" y="581"/>
                      </a:lnTo>
                      <a:lnTo>
                        <a:pt x="6173" y="588"/>
                      </a:lnTo>
                      <a:lnTo>
                        <a:pt x="6167" y="596"/>
                      </a:lnTo>
                      <a:lnTo>
                        <a:pt x="6160" y="603"/>
                      </a:lnTo>
                      <a:lnTo>
                        <a:pt x="6154" y="610"/>
                      </a:lnTo>
                      <a:lnTo>
                        <a:pt x="6146" y="616"/>
                      </a:lnTo>
                      <a:lnTo>
                        <a:pt x="6138" y="621"/>
                      </a:lnTo>
                      <a:lnTo>
                        <a:pt x="6130" y="626"/>
                      </a:lnTo>
                      <a:lnTo>
                        <a:pt x="6122" y="630"/>
                      </a:lnTo>
                      <a:lnTo>
                        <a:pt x="6113" y="634"/>
                      </a:lnTo>
                      <a:lnTo>
                        <a:pt x="6104" y="637"/>
                      </a:lnTo>
                      <a:lnTo>
                        <a:pt x="6094" y="640"/>
                      </a:lnTo>
                      <a:lnTo>
                        <a:pt x="6085" y="642"/>
                      </a:lnTo>
                      <a:lnTo>
                        <a:pt x="6075" y="644"/>
                      </a:lnTo>
                      <a:lnTo>
                        <a:pt x="6064" y="647"/>
                      </a:lnTo>
                      <a:lnTo>
                        <a:pt x="6053" y="647"/>
                      </a:lnTo>
                      <a:lnTo>
                        <a:pt x="6043" y="648"/>
                      </a:lnTo>
                      <a:lnTo>
                        <a:pt x="6026" y="647"/>
                      </a:lnTo>
                      <a:lnTo>
                        <a:pt x="6012" y="644"/>
                      </a:lnTo>
                      <a:lnTo>
                        <a:pt x="5998" y="641"/>
                      </a:lnTo>
                      <a:lnTo>
                        <a:pt x="5984" y="637"/>
                      </a:lnTo>
                      <a:lnTo>
                        <a:pt x="5972" y="631"/>
                      </a:lnTo>
                      <a:lnTo>
                        <a:pt x="5961" y="625"/>
                      </a:lnTo>
                      <a:lnTo>
                        <a:pt x="5949" y="617"/>
                      </a:lnTo>
                      <a:lnTo>
                        <a:pt x="5939" y="607"/>
                      </a:lnTo>
                      <a:lnTo>
                        <a:pt x="5932" y="598"/>
                      </a:lnTo>
                      <a:lnTo>
                        <a:pt x="5925" y="588"/>
                      </a:lnTo>
                      <a:lnTo>
                        <a:pt x="5919" y="578"/>
                      </a:lnTo>
                      <a:lnTo>
                        <a:pt x="5913" y="566"/>
                      </a:lnTo>
                      <a:lnTo>
                        <a:pt x="5910" y="555"/>
                      </a:lnTo>
                      <a:lnTo>
                        <a:pt x="5907" y="543"/>
                      </a:lnTo>
                      <a:lnTo>
                        <a:pt x="5906" y="531"/>
                      </a:lnTo>
                      <a:lnTo>
                        <a:pt x="5905" y="518"/>
                      </a:lnTo>
                      <a:lnTo>
                        <a:pt x="5905" y="508"/>
                      </a:lnTo>
                      <a:lnTo>
                        <a:pt x="5906" y="498"/>
                      </a:lnTo>
                      <a:lnTo>
                        <a:pt x="5907" y="489"/>
                      </a:lnTo>
                      <a:lnTo>
                        <a:pt x="5909" y="480"/>
                      </a:lnTo>
                      <a:lnTo>
                        <a:pt x="5912" y="471"/>
                      </a:lnTo>
                      <a:lnTo>
                        <a:pt x="5915" y="462"/>
                      </a:lnTo>
                      <a:lnTo>
                        <a:pt x="5919" y="454"/>
                      </a:lnTo>
                      <a:lnTo>
                        <a:pt x="5923" y="446"/>
                      </a:lnTo>
                      <a:lnTo>
                        <a:pt x="5928" y="439"/>
                      </a:lnTo>
                      <a:lnTo>
                        <a:pt x="5933" y="432"/>
                      </a:lnTo>
                      <a:lnTo>
                        <a:pt x="5938" y="424"/>
                      </a:lnTo>
                      <a:lnTo>
                        <a:pt x="5944" y="417"/>
                      </a:lnTo>
                      <a:lnTo>
                        <a:pt x="5951" y="411"/>
                      </a:lnTo>
                      <a:lnTo>
                        <a:pt x="5959" y="405"/>
                      </a:lnTo>
                      <a:lnTo>
                        <a:pt x="5967" y="399"/>
                      </a:lnTo>
                      <a:lnTo>
                        <a:pt x="5975" y="393"/>
                      </a:lnTo>
                      <a:lnTo>
                        <a:pt x="5994" y="383"/>
                      </a:lnTo>
                      <a:lnTo>
                        <a:pt x="6014" y="374"/>
                      </a:lnTo>
                      <a:lnTo>
                        <a:pt x="6036" y="367"/>
                      </a:lnTo>
                      <a:lnTo>
                        <a:pt x="6060" y="362"/>
                      </a:lnTo>
                      <a:lnTo>
                        <a:pt x="6086" y="356"/>
                      </a:lnTo>
                      <a:lnTo>
                        <a:pt x="6114" y="353"/>
                      </a:lnTo>
                      <a:lnTo>
                        <a:pt x="6144" y="351"/>
                      </a:lnTo>
                      <a:lnTo>
                        <a:pt x="6175" y="351"/>
                      </a:lnTo>
                      <a:lnTo>
                        <a:pt x="6175" y="342"/>
                      </a:lnTo>
                      <a:lnTo>
                        <a:pt x="6174" y="329"/>
                      </a:lnTo>
                      <a:lnTo>
                        <a:pt x="6173" y="317"/>
                      </a:lnTo>
                      <a:lnTo>
                        <a:pt x="6171" y="306"/>
                      </a:lnTo>
                      <a:lnTo>
                        <a:pt x="6168" y="296"/>
                      </a:lnTo>
                      <a:lnTo>
                        <a:pt x="6165" y="286"/>
                      </a:lnTo>
                      <a:lnTo>
                        <a:pt x="6161" y="278"/>
                      </a:lnTo>
                      <a:lnTo>
                        <a:pt x="6156" y="271"/>
                      </a:lnTo>
                      <a:lnTo>
                        <a:pt x="6150" y="264"/>
                      </a:lnTo>
                      <a:lnTo>
                        <a:pt x="6143" y="258"/>
                      </a:lnTo>
                      <a:lnTo>
                        <a:pt x="6135" y="253"/>
                      </a:lnTo>
                      <a:lnTo>
                        <a:pt x="6127" y="248"/>
                      </a:lnTo>
                      <a:lnTo>
                        <a:pt x="6118" y="244"/>
                      </a:lnTo>
                      <a:lnTo>
                        <a:pt x="6108" y="241"/>
                      </a:lnTo>
                      <a:lnTo>
                        <a:pt x="6097" y="239"/>
                      </a:lnTo>
                      <a:lnTo>
                        <a:pt x="6085" y="238"/>
                      </a:lnTo>
                      <a:lnTo>
                        <a:pt x="6073" y="238"/>
                      </a:lnTo>
                      <a:lnTo>
                        <a:pt x="6056" y="238"/>
                      </a:lnTo>
                      <a:lnTo>
                        <a:pt x="6041" y="240"/>
                      </a:lnTo>
                      <a:lnTo>
                        <a:pt x="6025" y="242"/>
                      </a:lnTo>
                      <a:lnTo>
                        <a:pt x="6010" y="246"/>
                      </a:lnTo>
                      <a:lnTo>
                        <a:pt x="5996" y="250"/>
                      </a:lnTo>
                      <a:lnTo>
                        <a:pt x="5982" y="257"/>
                      </a:lnTo>
                      <a:lnTo>
                        <a:pt x="5969" y="264"/>
                      </a:lnTo>
                      <a:lnTo>
                        <a:pt x="5957" y="271"/>
                      </a:lnTo>
                      <a:lnTo>
                        <a:pt x="5938" y="218"/>
                      </a:lnTo>
                      <a:lnTo>
                        <a:pt x="5953" y="208"/>
                      </a:lnTo>
                      <a:lnTo>
                        <a:pt x="5970" y="200"/>
                      </a:lnTo>
                      <a:lnTo>
                        <a:pt x="5987" y="193"/>
                      </a:lnTo>
                      <a:lnTo>
                        <a:pt x="6005" y="188"/>
                      </a:lnTo>
                      <a:lnTo>
                        <a:pt x="6024" y="183"/>
                      </a:lnTo>
                      <a:lnTo>
                        <a:pt x="6044" y="179"/>
                      </a:lnTo>
                      <a:lnTo>
                        <a:pt x="6063" y="178"/>
                      </a:lnTo>
                      <a:lnTo>
                        <a:pt x="6085" y="177"/>
                      </a:lnTo>
                      <a:lnTo>
                        <a:pt x="6106" y="178"/>
                      </a:lnTo>
                      <a:lnTo>
                        <a:pt x="6125" y="181"/>
                      </a:lnTo>
                      <a:lnTo>
                        <a:pt x="6143" y="184"/>
                      </a:lnTo>
                      <a:lnTo>
                        <a:pt x="6160" y="189"/>
                      </a:lnTo>
                      <a:lnTo>
                        <a:pt x="6175" y="195"/>
                      </a:lnTo>
                      <a:lnTo>
                        <a:pt x="6189" y="203"/>
                      </a:lnTo>
                      <a:lnTo>
                        <a:pt x="6202" y="212"/>
                      </a:lnTo>
                      <a:lnTo>
                        <a:pt x="6213" y="224"/>
                      </a:lnTo>
                      <a:lnTo>
                        <a:pt x="6223" y="236"/>
                      </a:lnTo>
                      <a:lnTo>
                        <a:pt x="6232" y="249"/>
                      </a:lnTo>
                      <a:lnTo>
                        <a:pt x="6239" y="264"/>
                      </a:lnTo>
                      <a:lnTo>
                        <a:pt x="6245" y="280"/>
                      </a:lnTo>
                      <a:lnTo>
                        <a:pt x="6249" y="299"/>
                      </a:lnTo>
                      <a:lnTo>
                        <a:pt x="6254" y="318"/>
                      </a:lnTo>
                      <a:lnTo>
                        <a:pt x="6255" y="339"/>
                      </a:lnTo>
                      <a:lnTo>
                        <a:pt x="6256" y="362"/>
                      </a:lnTo>
                      <a:close/>
                      <a:moveTo>
                        <a:pt x="6175" y="486"/>
                      </a:moveTo>
                      <a:lnTo>
                        <a:pt x="6175" y="408"/>
                      </a:lnTo>
                      <a:lnTo>
                        <a:pt x="6152" y="408"/>
                      </a:lnTo>
                      <a:lnTo>
                        <a:pt x="6131" y="409"/>
                      </a:lnTo>
                      <a:lnTo>
                        <a:pt x="6111" y="410"/>
                      </a:lnTo>
                      <a:lnTo>
                        <a:pt x="6092" y="413"/>
                      </a:lnTo>
                      <a:lnTo>
                        <a:pt x="6076" y="416"/>
                      </a:lnTo>
                      <a:lnTo>
                        <a:pt x="6060" y="420"/>
                      </a:lnTo>
                      <a:lnTo>
                        <a:pt x="6046" y="425"/>
                      </a:lnTo>
                      <a:lnTo>
                        <a:pt x="6034" y="432"/>
                      </a:lnTo>
                      <a:lnTo>
                        <a:pt x="6022" y="438"/>
                      </a:lnTo>
                      <a:lnTo>
                        <a:pt x="6013" y="445"/>
                      </a:lnTo>
                      <a:lnTo>
                        <a:pt x="6005" y="454"/>
                      </a:lnTo>
                      <a:lnTo>
                        <a:pt x="5999" y="463"/>
                      </a:lnTo>
                      <a:lnTo>
                        <a:pt x="5994" y="474"/>
                      </a:lnTo>
                      <a:lnTo>
                        <a:pt x="5989" y="484"/>
                      </a:lnTo>
                      <a:lnTo>
                        <a:pt x="5987" y="496"/>
                      </a:lnTo>
                      <a:lnTo>
                        <a:pt x="5986" y="509"/>
                      </a:lnTo>
                      <a:lnTo>
                        <a:pt x="5987" y="518"/>
                      </a:lnTo>
                      <a:lnTo>
                        <a:pt x="5988" y="527"/>
                      </a:lnTo>
                      <a:lnTo>
                        <a:pt x="5990" y="534"/>
                      </a:lnTo>
                      <a:lnTo>
                        <a:pt x="5993" y="543"/>
                      </a:lnTo>
                      <a:lnTo>
                        <a:pt x="5996" y="550"/>
                      </a:lnTo>
                      <a:lnTo>
                        <a:pt x="6000" y="556"/>
                      </a:lnTo>
                      <a:lnTo>
                        <a:pt x="6005" y="562"/>
                      </a:lnTo>
                      <a:lnTo>
                        <a:pt x="6010" y="567"/>
                      </a:lnTo>
                      <a:lnTo>
                        <a:pt x="6015" y="571"/>
                      </a:lnTo>
                      <a:lnTo>
                        <a:pt x="6020" y="576"/>
                      </a:lnTo>
                      <a:lnTo>
                        <a:pt x="6026" y="579"/>
                      </a:lnTo>
                      <a:lnTo>
                        <a:pt x="6034" y="582"/>
                      </a:lnTo>
                      <a:lnTo>
                        <a:pt x="6040" y="584"/>
                      </a:lnTo>
                      <a:lnTo>
                        <a:pt x="6047" y="586"/>
                      </a:lnTo>
                      <a:lnTo>
                        <a:pt x="6055" y="587"/>
                      </a:lnTo>
                      <a:lnTo>
                        <a:pt x="6063" y="587"/>
                      </a:lnTo>
                      <a:lnTo>
                        <a:pt x="6073" y="587"/>
                      </a:lnTo>
                      <a:lnTo>
                        <a:pt x="6083" y="585"/>
                      </a:lnTo>
                      <a:lnTo>
                        <a:pt x="6092" y="584"/>
                      </a:lnTo>
                      <a:lnTo>
                        <a:pt x="6100" y="581"/>
                      </a:lnTo>
                      <a:lnTo>
                        <a:pt x="6110" y="578"/>
                      </a:lnTo>
                      <a:lnTo>
                        <a:pt x="6118" y="573"/>
                      </a:lnTo>
                      <a:lnTo>
                        <a:pt x="6126" y="569"/>
                      </a:lnTo>
                      <a:lnTo>
                        <a:pt x="6133" y="563"/>
                      </a:lnTo>
                      <a:lnTo>
                        <a:pt x="6140" y="558"/>
                      </a:lnTo>
                      <a:lnTo>
                        <a:pt x="6146" y="553"/>
                      </a:lnTo>
                      <a:lnTo>
                        <a:pt x="6152" y="547"/>
                      </a:lnTo>
                      <a:lnTo>
                        <a:pt x="6156" y="541"/>
                      </a:lnTo>
                      <a:lnTo>
                        <a:pt x="6161" y="533"/>
                      </a:lnTo>
                      <a:lnTo>
                        <a:pt x="6164" y="526"/>
                      </a:lnTo>
                      <a:lnTo>
                        <a:pt x="6167" y="519"/>
                      </a:lnTo>
                      <a:lnTo>
                        <a:pt x="6170" y="512"/>
                      </a:lnTo>
                      <a:lnTo>
                        <a:pt x="6172" y="506"/>
                      </a:lnTo>
                      <a:lnTo>
                        <a:pt x="6173" y="499"/>
                      </a:lnTo>
                      <a:lnTo>
                        <a:pt x="6174" y="493"/>
                      </a:lnTo>
                      <a:lnTo>
                        <a:pt x="6175" y="486"/>
                      </a:lnTo>
                      <a:close/>
                      <a:moveTo>
                        <a:pt x="6469" y="637"/>
                      </a:moveTo>
                      <a:lnTo>
                        <a:pt x="6387" y="637"/>
                      </a:lnTo>
                      <a:lnTo>
                        <a:pt x="6387" y="188"/>
                      </a:lnTo>
                      <a:lnTo>
                        <a:pt x="6469" y="188"/>
                      </a:lnTo>
                      <a:lnTo>
                        <a:pt x="6469" y="637"/>
                      </a:lnTo>
                      <a:close/>
                      <a:moveTo>
                        <a:pt x="6427" y="105"/>
                      </a:moveTo>
                      <a:lnTo>
                        <a:pt x="6426" y="105"/>
                      </a:lnTo>
                      <a:lnTo>
                        <a:pt x="6416" y="104"/>
                      </a:lnTo>
                      <a:lnTo>
                        <a:pt x="6406" y="101"/>
                      </a:lnTo>
                      <a:lnTo>
                        <a:pt x="6401" y="99"/>
                      </a:lnTo>
                      <a:lnTo>
                        <a:pt x="6397" y="96"/>
                      </a:lnTo>
                      <a:lnTo>
                        <a:pt x="6393" y="93"/>
                      </a:lnTo>
                      <a:lnTo>
                        <a:pt x="6389" y="90"/>
                      </a:lnTo>
                      <a:lnTo>
                        <a:pt x="6383" y="82"/>
                      </a:lnTo>
                      <a:lnTo>
                        <a:pt x="6379" y="72"/>
                      </a:lnTo>
                      <a:lnTo>
                        <a:pt x="6376" y="63"/>
                      </a:lnTo>
                      <a:lnTo>
                        <a:pt x="6375" y="52"/>
                      </a:lnTo>
                      <a:lnTo>
                        <a:pt x="6376" y="42"/>
                      </a:lnTo>
                      <a:lnTo>
                        <a:pt x="6379" y="32"/>
                      </a:lnTo>
                      <a:lnTo>
                        <a:pt x="6384" y="23"/>
                      </a:lnTo>
                      <a:lnTo>
                        <a:pt x="6390" y="16"/>
                      </a:lnTo>
                      <a:lnTo>
                        <a:pt x="6394" y="12"/>
                      </a:lnTo>
                      <a:lnTo>
                        <a:pt x="6398" y="9"/>
                      </a:lnTo>
                      <a:lnTo>
                        <a:pt x="6403" y="6"/>
                      </a:lnTo>
                      <a:lnTo>
                        <a:pt x="6407" y="4"/>
                      </a:lnTo>
                      <a:lnTo>
                        <a:pt x="6417" y="2"/>
                      </a:lnTo>
                      <a:lnTo>
                        <a:pt x="6428" y="0"/>
                      </a:lnTo>
                      <a:lnTo>
                        <a:pt x="6439" y="2"/>
                      </a:lnTo>
                      <a:lnTo>
                        <a:pt x="6449" y="4"/>
                      </a:lnTo>
                      <a:lnTo>
                        <a:pt x="6454" y="6"/>
                      </a:lnTo>
                      <a:lnTo>
                        <a:pt x="6458" y="9"/>
                      </a:lnTo>
                      <a:lnTo>
                        <a:pt x="6462" y="12"/>
                      </a:lnTo>
                      <a:lnTo>
                        <a:pt x="6465" y="15"/>
                      </a:lnTo>
                      <a:lnTo>
                        <a:pt x="6472" y="23"/>
                      </a:lnTo>
                      <a:lnTo>
                        <a:pt x="6476" y="31"/>
                      </a:lnTo>
                      <a:lnTo>
                        <a:pt x="6480" y="42"/>
                      </a:lnTo>
                      <a:lnTo>
                        <a:pt x="6480" y="52"/>
                      </a:lnTo>
                      <a:lnTo>
                        <a:pt x="6480" y="63"/>
                      </a:lnTo>
                      <a:lnTo>
                        <a:pt x="6476" y="72"/>
                      </a:lnTo>
                      <a:lnTo>
                        <a:pt x="6472" y="82"/>
                      </a:lnTo>
                      <a:lnTo>
                        <a:pt x="6465" y="90"/>
                      </a:lnTo>
                      <a:lnTo>
                        <a:pt x="6462" y="93"/>
                      </a:lnTo>
                      <a:lnTo>
                        <a:pt x="6458" y="96"/>
                      </a:lnTo>
                      <a:lnTo>
                        <a:pt x="6454" y="99"/>
                      </a:lnTo>
                      <a:lnTo>
                        <a:pt x="6449" y="101"/>
                      </a:lnTo>
                      <a:lnTo>
                        <a:pt x="6444" y="103"/>
                      </a:lnTo>
                      <a:lnTo>
                        <a:pt x="6438" y="104"/>
                      </a:lnTo>
                      <a:lnTo>
                        <a:pt x="6433" y="104"/>
                      </a:lnTo>
                      <a:lnTo>
                        <a:pt x="6427" y="105"/>
                      </a:lnTo>
                      <a:close/>
                      <a:moveTo>
                        <a:pt x="6604" y="637"/>
                      </a:moveTo>
                      <a:lnTo>
                        <a:pt x="6604" y="309"/>
                      </a:lnTo>
                      <a:lnTo>
                        <a:pt x="6604" y="280"/>
                      </a:lnTo>
                      <a:lnTo>
                        <a:pt x="6603" y="250"/>
                      </a:lnTo>
                      <a:lnTo>
                        <a:pt x="6602" y="220"/>
                      </a:lnTo>
                      <a:lnTo>
                        <a:pt x="6601" y="188"/>
                      </a:lnTo>
                      <a:lnTo>
                        <a:pt x="6673" y="188"/>
                      </a:lnTo>
                      <a:lnTo>
                        <a:pt x="6678" y="262"/>
                      </a:lnTo>
                      <a:lnTo>
                        <a:pt x="6679" y="262"/>
                      </a:lnTo>
                      <a:lnTo>
                        <a:pt x="6684" y="254"/>
                      </a:lnTo>
                      <a:lnTo>
                        <a:pt x="6690" y="245"/>
                      </a:lnTo>
                      <a:lnTo>
                        <a:pt x="6695" y="237"/>
                      </a:lnTo>
                      <a:lnTo>
                        <a:pt x="6703" y="230"/>
                      </a:lnTo>
                      <a:lnTo>
                        <a:pt x="6710" y="223"/>
                      </a:lnTo>
                      <a:lnTo>
                        <a:pt x="6717" y="217"/>
                      </a:lnTo>
                      <a:lnTo>
                        <a:pt x="6725" y="210"/>
                      </a:lnTo>
                      <a:lnTo>
                        <a:pt x="6734" y="204"/>
                      </a:lnTo>
                      <a:lnTo>
                        <a:pt x="6745" y="198"/>
                      </a:lnTo>
                      <a:lnTo>
                        <a:pt x="6756" y="193"/>
                      </a:lnTo>
                      <a:lnTo>
                        <a:pt x="6767" y="188"/>
                      </a:lnTo>
                      <a:lnTo>
                        <a:pt x="6779" y="185"/>
                      </a:lnTo>
                      <a:lnTo>
                        <a:pt x="6790" y="182"/>
                      </a:lnTo>
                      <a:lnTo>
                        <a:pt x="6802" y="179"/>
                      </a:lnTo>
                      <a:lnTo>
                        <a:pt x="6815" y="177"/>
                      </a:lnTo>
                      <a:lnTo>
                        <a:pt x="6828" y="177"/>
                      </a:lnTo>
                      <a:lnTo>
                        <a:pt x="6842" y="178"/>
                      </a:lnTo>
                      <a:lnTo>
                        <a:pt x="6857" y="179"/>
                      </a:lnTo>
                      <a:lnTo>
                        <a:pt x="6870" y="183"/>
                      </a:lnTo>
                      <a:lnTo>
                        <a:pt x="6883" y="187"/>
                      </a:lnTo>
                      <a:lnTo>
                        <a:pt x="6896" y="192"/>
                      </a:lnTo>
                      <a:lnTo>
                        <a:pt x="6908" y="199"/>
                      </a:lnTo>
                      <a:lnTo>
                        <a:pt x="6919" y="206"/>
                      </a:lnTo>
                      <a:lnTo>
                        <a:pt x="6930" y="215"/>
                      </a:lnTo>
                      <a:lnTo>
                        <a:pt x="6937" y="222"/>
                      </a:lnTo>
                      <a:lnTo>
                        <a:pt x="6943" y="229"/>
                      </a:lnTo>
                      <a:lnTo>
                        <a:pt x="6949" y="236"/>
                      </a:lnTo>
                      <a:lnTo>
                        <a:pt x="6954" y="244"/>
                      </a:lnTo>
                      <a:lnTo>
                        <a:pt x="6959" y="251"/>
                      </a:lnTo>
                      <a:lnTo>
                        <a:pt x="6965" y="261"/>
                      </a:lnTo>
                      <a:lnTo>
                        <a:pt x="6969" y="269"/>
                      </a:lnTo>
                      <a:lnTo>
                        <a:pt x="6972" y="279"/>
                      </a:lnTo>
                      <a:lnTo>
                        <a:pt x="6976" y="289"/>
                      </a:lnTo>
                      <a:lnTo>
                        <a:pt x="6978" y="299"/>
                      </a:lnTo>
                      <a:lnTo>
                        <a:pt x="6981" y="309"/>
                      </a:lnTo>
                      <a:lnTo>
                        <a:pt x="6983" y="320"/>
                      </a:lnTo>
                      <a:lnTo>
                        <a:pt x="6985" y="344"/>
                      </a:lnTo>
                      <a:lnTo>
                        <a:pt x="6986" y="369"/>
                      </a:lnTo>
                      <a:lnTo>
                        <a:pt x="6986" y="637"/>
                      </a:lnTo>
                      <a:lnTo>
                        <a:pt x="6905" y="637"/>
                      </a:lnTo>
                      <a:lnTo>
                        <a:pt x="6905" y="378"/>
                      </a:lnTo>
                      <a:lnTo>
                        <a:pt x="6904" y="362"/>
                      </a:lnTo>
                      <a:lnTo>
                        <a:pt x="6903" y="346"/>
                      </a:lnTo>
                      <a:lnTo>
                        <a:pt x="6901" y="333"/>
                      </a:lnTo>
                      <a:lnTo>
                        <a:pt x="6898" y="319"/>
                      </a:lnTo>
                      <a:lnTo>
                        <a:pt x="6895" y="307"/>
                      </a:lnTo>
                      <a:lnTo>
                        <a:pt x="6890" y="297"/>
                      </a:lnTo>
                      <a:lnTo>
                        <a:pt x="6884" y="286"/>
                      </a:lnTo>
                      <a:lnTo>
                        <a:pt x="6878" y="277"/>
                      </a:lnTo>
                      <a:lnTo>
                        <a:pt x="6872" y="270"/>
                      </a:lnTo>
                      <a:lnTo>
                        <a:pt x="6864" y="263"/>
                      </a:lnTo>
                      <a:lnTo>
                        <a:pt x="6856" y="258"/>
                      </a:lnTo>
                      <a:lnTo>
                        <a:pt x="6846" y="253"/>
                      </a:lnTo>
                      <a:lnTo>
                        <a:pt x="6836" y="249"/>
                      </a:lnTo>
                      <a:lnTo>
                        <a:pt x="6825" y="246"/>
                      </a:lnTo>
                      <a:lnTo>
                        <a:pt x="6814" y="244"/>
                      </a:lnTo>
                      <a:lnTo>
                        <a:pt x="6801" y="244"/>
                      </a:lnTo>
                      <a:lnTo>
                        <a:pt x="6791" y="244"/>
                      </a:lnTo>
                      <a:lnTo>
                        <a:pt x="6782" y="245"/>
                      </a:lnTo>
                      <a:lnTo>
                        <a:pt x="6772" y="247"/>
                      </a:lnTo>
                      <a:lnTo>
                        <a:pt x="6764" y="250"/>
                      </a:lnTo>
                      <a:lnTo>
                        <a:pt x="6756" y="254"/>
                      </a:lnTo>
                      <a:lnTo>
                        <a:pt x="6748" y="258"/>
                      </a:lnTo>
                      <a:lnTo>
                        <a:pt x="6740" y="263"/>
                      </a:lnTo>
                      <a:lnTo>
                        <a:pt x="6732" y="268"/>
                      </a:lnTo>
                      <a:lnTo>
                        <a:pt x="6725" y="274"/>
                      </a:lnTo>
                      <a:lnTo>
                        <a:pt x="6719" y="281"/>
                      </a:lnTo>
                      <a:lnTo>
                        <a:pt x="6713" y="289"/>
                      </a:lnTo>
                      <a:lnTo>
                        <a:pt x="6707" y="296"/>
                      </a:lnTo>
                      <a:lnTo>
                        <a:pt x="6703" y="303"/>
                      </a:lnTo>
                      <a:lnTo>
                        <a:pt x="6698" y="311"/>
                      </a:lnTo>
                      <a:lnTo>
                        <a:pt x="6694" y="319"/>
                      </a:lnTo>
                      <a:lnTo>
                        <a:pt x="6691" y="329"/>
                      </a:lnTo>
                      <a:lnTo>
                        <a:pt x="6689" y="337"/>
                      </a:lnTo>
                      <a:lnTo>
                        <a:pt x="6687" y="346"/>
                      </a:lnTo>
                      <a:lnTo>
                        <a:pt x="6686" y="356"/>
                      </a:lnTo>
                      <a:lnTo>
                        <a:pt x="6686" y="367"/>
                      </a:lnTo>
                      <a:lnTo>
                        <a:pt x="6686" y="637"/>
                      </a:lnTo>
                      <a:lnTo>
                        <a:pt x="6604" y="637"/>
                      </a:lnTo>
                      <a:close/>
                      <a:moveTo>
                        <a:pt x="7137" y="105"/>
                      </a:moveTo>
                      <a:lnTo>
                        <a:pt x="7217" y="80"/>
                      </a:lnTo>
                      <a:lnTo>
                        <a:pt x="7217" y="188"/>
                      </a:lnTo>
                      <a:lnTo>
                        <a:pt x="7333" y="188"/>
                      </a:lnTo>
                      <a:lnTo>
                        <a:pt x="7333" y="249"/>
                      </a:lnTo>
                      <a:lnTo>
                        <a:pt x="7217" y="249"/>
                      </a:lnTo>
                      <a:lnTo>
                        <a:pt x="7217" y="492"/>
                      </a:lnTo>
                      <a:lnTo>
                        <a:pt x="7217" y="503"/>
                      </a:lnTo>
                      <a:lnTo>
                        <a:pt x="7218" y="513"/>
                      </a:lnTo>
                      <a:lnTo>
                        <a:pt x="7219" y="522"/>
                      </a:lnTo>
                      <a:lnTo>
                        <a:pt x="7220" y="530"/>
                      </a:lnTo>
                      <a:lnTo>
                        <a:pt x="7223" y="539"/>
                      </a:lnTo>
                      <a:lnTo>
                        <a:pt x="7226" y="546"/>
                      </a:lnTo>
                      <a:lnTo>
                        <a:pt x="7229" y="552"/>
                      </a:lnTo>
                      <a:lnTo>
                        <a:pt x="7233" y="557"/>
                      </a:lnTo>
                      <a:lnTo>
                        <a:pt x="7237" y="562"/>
                      </a:lnTo>
                      <a:lnTo>
                        <a:pt x="7241" y="567"/>
                      </a:lnTo>
                      <a:lnTo>
                        <a:pt x="7246" y="570"/>
                      </a:lnTo>
                      <a:lnTo>
                        <a:pt x="7251" y="573"/>
                      </a:lnTo>
                      <a:lnTo>
                        <a:pt x="7257" y="577"/>
                      </a:lnTo>
                      <a:lnTo>
                        <a:pt x="7264" y="578"/>
                      </a:lnTo>
                      <a:lnTo>
                        <a:pt x="7271" y="579"/>
                      </a:lnTo>
                      <a:lnTo>
                        <a:pt x="7278" y="580"/>
                      </a:lnTo>
                      <a:lnTo>
                        <a:pt x="7291" y="579"/>
                      </a:lnTo>
                      <a:lnTo>
                        <a:pt x="7304" y="578"/>
                      </a:lnTo>
                      <a:lnTo>
                        <a:pt x="7315" y="577"/>
                      </a:lnTo>
                      <a:lnTo>
                        <a:pt x="7325" y="573"/>
                      </a:lnTo>
                      <a:lnTo>
                        <a:pt x="7329" y="635"/>
                      </a:lnTo>
                      <a:lnTo>
                        <a:pt x="7314" y="640"/>
                      </a:lnTo>
                      <a:lnTo>
                        <a:pt x="7296" y="644"/>
                      </a:lnTo>
                      <a:lnTo>
                        <a:pt x="7278" y="647"/>
                      </a:lnTo>
                      <a:lnTo>
                        <a:pt x="7257" y="648"/>
                      </a:lnTo>
                      <a:lnTo>
                        <a:pt x="7243" y="647"/>
                      </a:lnTo>
                      <a:lnTo>
                        <a:pt x="7230" y="644"/>
                      </a:lnTo>
                      <a:lnTo>
                        <a:pt x="7217" y="642"/>
                      </a:lnTo>
                      <a:lnTo>
                        <a:pt x="7206" y="638"/>
                      </a:lnTo>
                      <a:lnTo>
                        <a:pt x="7196" y="633"/>
                      </a:lnTo>
                      <a:lnTo>
                        <a:pt x="7185" y="627"/>
                      </a:lnTo>
                      <a:lnTo>
                        <a:pt x="7176" y="620"/>
                      </a:lnTo>
                      <a:lnTo>
                        <a:pt x="7168" y="612"/>
                      </a:lnTo>
                      <a:lnTo>
                        <a:pt x="7161" y="602"/>
                      </a:lnTo>
                      <a:lnTo>
                        <a:pt x="7155" y="591"/>
                      </a:lnTo>
                      <a:lnTo>
                        <a:pt x="7149" y="579"/>
                      </a:lnTo>
                      <a:lnTo>
                        <a:pt x="7145" y="565"/>
                      </a:lnTo>
                      <a:lnTo>
                        <a:pt x="7141" y="550"/>
                      </a:lnTo>
                      <a:lnTo>
                        <a:pt x="7139" y="532"/>
                      </a:lnTo>
                      <a:lnTo>
                        <a:pt x="7138" y="515"/>
                      </a:lnTo>
                      <a:lnTo>
                        <a:pt x="7137" y="495"/>
                      </a:lnTo>
                      <a:lnTo>
                        <a:pt x="7137" y="249"/>
                      </a:lnTo>
                      <a:lnTo>
                        <a:pt x="7068" y="249"/>
                      </a:lnTo>
                      <a:lnTo>
                        <a:pt x="7068" y="188"/>
                      </a:lnTo>
                      <a:lnTo>
                        <a:pt x="7137" y="188"/>
                      </a:lnTo>
                      <a:lnTo>
                        <a:pt x="7137" y="105"/>
                      </a:lnTo>
                      <a:close/>
                      <a:moveTo>
                        <a:pt x="7366" y="188"/>
                      </a:moveTo>
                      <a:lnTo>
                        <a:pt x="7455" y="188"/>
                      </a:lnTo>
                      <a:lnTo>
                        <a:pt x="7553" y="453"/>
                      </a:lnTo>
                      <a:lnTo>
                        <a:pt x="7560" y="474"/>
                      </a:lnTo>
                      <a:lnTo>
                        <a:pt x="7568" y="495"/>
                      </a:lnTo>
                      <a:lnTo>
                        <a:pt x="7575" y="519"/>
                      </a:lnTo>
                      <a:lnTo>
                        <a:pt x="7582" y="545"/>
                      </a:lnTo>
                      <a:lnTo>
                        <a:pt x="7584" y="545"/>
                      </a:lnTo>
                      <a:lnTo>
                        <a:pt x="7589" y="527"/>
                      </a:lnTo>
                      <a:lnTo>
                        <a:pt x="7595" y="507"/>
                      </a:lnTo>
                      <a:lnTo>
                        <a:pt x="7604" y="481"/>
                      </a:lnTo>
                      <a:lnTo>
                        <a:pt x="7613" y="451"/>
                      </a:lnTo>
                      <a:lnTo>
                        <a:pt x="7701" y="188"/>
                      </a:lnTo>
                      <a:lnTo>
                        <a:pt x="7788" y="188"/>
                      </a:lnTo>
                      <a:lnTo>
                        <a:pt x="7665" y="508"/>
                      </a:lnTo>
                      <a:lnTo>
                        <a:pt x="7654" y="537"/>
                      </a:lnTo>
                      <a:lnTo>
                        <a:pt x="7644" y="564"/>
                      </a:lnTo>
                      <a:lnTo>
                        <a:pt x="7632" y="590"/>
                      </a:lnTo>
                      <a:lnTo>
                        <a:pt x="7623" y="614"/>
                      </a:lnTo>
                      <a:lnTo>
                        <a:pt x="7613" y="635"/>
                      </a:lnTo>
                      <a:lnTo>
                        <a:pt x="7604" y="655"/>
                      </a:lnTo>
                      <a:lnTo>
                        <a:pt x="7595" y="672"/>
                      </a:lnTo>
                      <a:lnTo>
                        <a:pt x="7587" y="688"/>
                      </a:lnTo>
                      <a:lnTo>
                        <a:pt x="7578" y="704"/>
                      </a:lnTo>
                      <a:lnTo>
                        <a:pt x="7569" y="719"/>
                      </a:lnTo>
                      <a:lnTo>
                        <a:pt x="7559" y="733"/>
                      </a:lnTo>
                      <a:lnTo>
                        <a:pt x="7550" y="746"/>
                      </a:lnTo>
                      <a:lnTo>
                        <a:pt x="7541" y="759"/>
                      </a:lnTo>
                      <a:lnTo>
                        <a:pt x="7532" y="770"/>
                      </a:lnTo>
                      <a:lnTo>
                        <a:pt x="7521" y="780"/>
                      </a:lnTo>
                      <a:lnTo>
                        <a:pt x="7512" y="790"/>
                      </a:lnTo>
                      <a:lnTo>
                        <a:pt x="7500" y="800"/>
                      </a:lnTo>
                      <a:lnTo>
                        <a:pt x="7487" y="809"/>
                      </a:lnTo>
                      <a:lnTo>
                        <a:pt x="7474" y="817"/>
                      </a:lnTo>
                      <a:lnTo>
                        <a:pt x="7462" y="825"/>
                      </a:lnTo>
                      <a:lnTo>
                        <a:pt x="7450" y="831"/>
                      </a:lnTo>
                      <a:lnTo>
                        <a:pt x="7437" y="835"/>
                      </a:lnTo>
                      <a:lnTo>
                        <a:pt x="7424" y="839"/>
                      </a:lnTo>
                      <a:lnTo>
                        <a:pt x="7412" y="842"/>
                      </a:lnTo>
                      <a:lnTo>
                        <a:pt x="7391" y="773"/>
                      </a:lnTo>
                      <a:lnTo>
                        <a:pt x="7409" y="766"/>
                      </a:lnTo>
                      <a:lnTo>
                        <a:pt x="7428" y="758"/>
                      </a:lnTo>
                      <a:lnTo>
                        <a:pt x="7445" y="746"/>
                      </a:lnTo>
                      <a:lnTo>
                        <a:pt x="7463" y="733"/>
                      </a:lnTo>
                      <a:lnTo>
                        <a:pt x="7473" y="725"/>
                      </a:lnTo>
                      <a:lnTo>
                        <a:pt x="7482" y="714"/>
                      </a:lnTo>
                      <a:lnTo>
                        <a:pt x="7493" y="704"/>
                      </a:lnTo>
                      <a:lnTo>
                        <a:pt x="7501" y="693"/>
                      </a:lnTo>
                      <a:lnTo>
                        <a:pt x="7509" y="682"/>
                      </a:lnTo>
                      <a:lnTo>
                        <a:pt x="7517" y="669"/>
                      </a:lnTo>
                      <a:lnTo>
                        <a:pt x="7525" y="656"/>
                      </a:lnTo>
                      <a:lnTo>
                        <a:pt x="7531" y="642"/>
                      </a:lnTo>
                      <a:lnTo>
                        <a:pt x="7536" y="631"/>
                      </a:lnTo>
                      <a:lnTo>
                        <a:pt x="7538" y="623"/>
                      </a:lnTo>
                      <a:lnTo>
                        <a:pt x="7536" y="615"/>
                      </a:lnTo>
                      <a:lnTo>
                        <a:pt x="7532" y="601"/>
                      </a:lnTo>
                      <a:lnTo>
                        <a:pt x="7366" y="188"/>
                      </a:lnTo>
                      <a:close/>
                      <a:moveTo>
                        <a:pt x="7898" y="648"/>
                      </a:moveTo>
                      <a:lnTo>
                        <a:pt x="7896" y="648"/>
                      </a:lnTo>
                      <a:lnTo>
                        <a:pt x="7890" y="647"/>
                      </a:lnTo>
                      <a:lnTo>
                        <a:pt x="7885" y="647"/>
                      </a:lnTo>
                      <a:lnTo>
                        <a:pt x="7880" y="644"/>
                      </a:lnTo>
                      <a:lnTo>
                        <a:pt x="7875" y="642"/>
                      </a:lnTo>
                      <a:lnTo>
                        <a:pt x="7871" y="640"/>
                      </a:lnTo>
                      <a:lnTo>
                        <a:pt x="7866" y="637"/>
                      </a:lnTo>
                      <a:lnTo>
                        <a:pt x="7862" y="634"/>
                      </a:lnTo>
                      <a:lnTo>
                        <a:pt x="7857" y="630"/>
                      </a:lnTo>
                      <a:lnTo>
                        <a:pt x="7854" y="626"/>
                      </a:lnTo>
                      <a:lnTo>
                        <a:pt x="7851" y="622"/>
                      </a:lnTo>
                      <a:lnTo>
                        <a:pt x="7848" y="617"/>
                      </a:lnTo>
                      <a:lnTo>
                        <a:pt x="7846" y="612"/>
                      </a:lnTo>
                      <a:lnTo>
                        <a:pt x="7844" y="600"/>
                      </a:lnTo>
                      <a:lnTo>
                        <a:pt x="7843" y="589"/>
                      </a:lnTo>
                      <a:lnTo>
                        <a:pt x="7843" y="583"/>
                      </a:lnTo>
                      <a:lnTo>
                        <a:pt x="7844" y="577"/>
                      </a:lnTo>
                      <a:lnTo>
                        <a:pt x="7845" y="571"/>
                      </a:lnTo>
                      <a:lnTo>
                        <a:pt x="7846" y="565"/>
                      </a:lnTo>
                      <a:lnTo>
                        <a:pt x="7849" y="560"/>
                      </a:lnTo>
                      <a:lnTo>
                        <a:pt x="7851" y="556"/>
                      </a:lnTo>
                      <a:lnTo>
                        <a:pt x="7854" y="551"/>
                      </a:lnTo>
                      <a:lnTo>
                        <a:pt x="7858" y="547"/>
                      </a:lnTo>
                      <a:lnTo>
                        <a:pt x="7863" y="543"/>
                      </a:lnTo>
                      <a:lnTo>
                        <a:pt x="7867" y="540"/>
                      </a:lnTo>
                      <a:lnTo>
                        <a:pt x="7872" y="536"/>
                      </a:lnTo>
                      <a:lnTo>
                        <a:pt x="7876" y="534"/>
                      </a:lnTo>
                      <a:lnTo>
                        <a:pt x="7881" y="532"/>
                      </a:lnTo>
                      <a:lnTo>
                        <a:pt x="7887" y="531"/>
                      </a:lnTo>
                      <a:lnTo>
                        <a:pt x="7892" y="530"/>
                      </a:lnTo>
                      <a:lnTo>
                        <a:pt x="7899" y="530"/>
                      </a:lnTo>
                      <a:lnTo>
                        <a:pt x="7905" y="530"/>
                      </a:lnTo>
                      <a:lnTo>
                        <a:pt x="7910" y="531"/>
                      </a:lnTo>
                      <a:lnTo>
                        <a:pt x="7915" y="532"/>
                      </a:lnTo>
                      <a:lnTo>
                        <a:pt x="7920" y="534"/>
                      </a:lnTo>
                      <a:lnTo>
                        <a:pt x="7925" y="536"/>
                      </a:lnTo>
                      <a:lnTo>
                        <a:pt x="7929" y="540"/>
                      </a:lnTo>
                      <a:lnTo>
                        <a:pt x="7933" y="543"/>
                      </a:lnTo>
                      <a:lnTo>
                        <a:pt x="7938" y="547"/>
                      </a:lnTo>
                      <a:lnTo>
                        <a:pt x="7942" y="551"/>
                      </a:lnTo>
                      <a:lnTo>
                        <a:pt x="7945" y="555"/>
                      </a:lnTo>
                      <a:lnTo>
                        <a:pt x="7947" y="560"/>
                      </a:lnTo>
                      <a:lnTo>
                        <a:pt x="7949" y="565"/>
                      </a:lnTo>
                      <a:lnTo>
                        <a:pt x="7951" y="570"/>
                      </a:lnTo>
                      <a:lnTo>
                        <a:pt x="7952" y="577"/>
                      </a:lnTo>
                      <a:lnTo>
                        <a:pt x="7953" y="583"/>
                      </a:lnTo>
                      <a:lnTo>
                        <a:pt x="7953" y="589"/>
                      </a:lnTo>
                      <a:lnTo>
                        <a:pt x="7952" y="600"/>
                      </a:lnTo>
                      <a:lnTo>
                        <a:pt x="7949" y="612"/>
                      </a:lnTo>
                      <a:lnTo>
                        <a:pt x="7947" y="617"/>
                      </a:lnTo>
                      <a:lnTo>
                        <a:pt x="7945" y="622"/>
                      </a:lnTo>
                      <a:lnTo>
                        <a:pt x="7942" y="626"/>
                      </a:lnTo>
                      <a:lnTo>
                        <a:pt x="7938" y="630"/>
                      </a:lnTo>
                      <a:lnTo>
                        <a:pt x="7933" y="634"/>
                      </a:lnTo>
                      <a:lnTo>
                        <a:pt x="7929" y="637"/>
                      </a:lnTo>
                      <a:lnTo>
                        <a:pt x="7925" y="640"/>
                      </a:lnTo>
                      <a:lnTo>
                        <a:pt x="7920" y="642"/>
                      </a:lnTo>
                      <a:lnTo>
                        <a:pt x="7915" y="644"/>
                      </a:lnTo>
                      <a:lnTo>
                        <a:pt x="7909" y="647"/>
                      </a:lnTo>
                      <a:lnTo>
                        <a:pt x="7904" y="647"/>
                      </a:lnTo>
                      <a:lnTo>
                        <a:pt x="7898" y="648"/>
                      </a:lnTo>
                      <a:close/>
                    </a:path>
                  </a:pathLst>
                </a:custGeom>
                <a:solidFill>
                  <a:schemeClr val="bg1">
                    <a:alpha val="60000"/>
                  </a:schemeClr>
                </a:solidFill>
                <a:ln w="9525">
                  <a:no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chemeClr val="bg1"/>
                    </a:solidFill>
                    <a:effectLst/>
                    <a:uLnTx/>
                    <a:uFillTx/>
                    <a:latin typeface="Myriad Pro"/>
                  </a:endParaRPr>
                </a:p>
              </p:txBody>
            </p:sp>
          </p:grpSp>
          <p:sp>
            <p:nvSpPr>
              <p:cNvPr id="33" name="Freeform 32"/>
              <p:cNvSpPr>
                <a:spLocks noEditPoints="1"/>
              </p:cNvSpPr>
              <p:nvPr userDrawn="1"/>
            </p:nvSpPr>
            <p:spPr bwMode="auto">
              <a:xfrm>
                <a:off x="283754" y="246870"/>
                <a:ext cx="363379" cy="90524"/>
              </a:xfrm>
              <a:custGeom>
                <a:avLst/>
                <a:gdLst/>
                <a:ahLst/>
                <a:cxnLst>
                  <a:cxn ang="0">
                    <a:pos x="598" y="179"/>
                  </a:cxn>
                  <a:cxn ang="0">
                    <a:pos x="598" y="0"/>
                  </a:cxn>
                  <a:cxn ang="0">
                    <a:pos x="524" y="0"/>
                  </a:cxn>
                  <a:cxn ang="0">
                    <a:pos x="449" y="0"/>
                  </a:cxn>
                  <a:cxn ang="0">
                    <a:pos x="374" y="0"/>
                  </a:cxn>
                  <a:cxn ang="0">
                    <a:pos x="299" y="0"/>
                  </a:cxn>
                  <a:cxn ang="0">
                    <a:pos x="224" y="0"/>
                  </a:cxn>
                  <a:cxn ang="0">
                    <a:pos x="150" y="0"/>
                  </a:cxn>
                  <a:cxn ang="0">
                    <a:pos x="75" y="0"/>
                  </a:cxn>
                  <a:cxn ang="0">
                    <a:pos x="0" y="0"/>
                  </a:cxn>
                  <a:cxn ang="0">
                    <a:pos x="0" y="179"/>
                  </a:cxn>
                  <a:cxn ang="0">
                    <a:pos x="176" y="179"/>
                  </a:cxn>
                  <a:cxn ang="0">
                    <a:pos x="176" y="621"/>
                  </a:cxn>
                  <a:cxn ang="0">
                    <a:pos x="423" y="621"/>
                  </a:cxn>
                  <a:cxn ang="0">
                    <a:pos x="423" y="179"/>
                  </a:cxn>
                  <a:cxn ang="0">
                    <a:pos x="598" y="179"/>
                  </a:cxn>
                  <a:cxn ang="0">
                    <a:pos x="907" y="250"/>
                  </a:cxn>
                  <a:cxn ang="0">
                    <a:pos x="781" y="621"/>
                  </a:cxn>
                  <a:cxn ang="0">
                    <a:pos x="539" y="621"/>
                  </a:cxn>
                  <a:cxn ang="0">
                    <a:pos x="776" y="0"/>
                  </a:cxn>
                  <a:cxn ang="0">
                    <a:pos x="809" y="0"/>
                  </a:cxn>
                  <a:cxn ang="0">
                    <a:pos x="842" y="0"/>
                  </a:cxn>
                  <a:cxn ang="0">
                    <a:pos x="874" y="0"/>
                  </a:cxn>
                  <a:cxn ang="0">
                    <a:pos x="907" y="0"/>
                  </a:cxn>
                  <a:cxn ang="0">
                    <a:pos x="939" y="0"/>
                  </a:cxn>
                  <a:cxn ang="0">
                    <a:pos x="972" y="0"/>
                  </a:cxn>
                  <a:cxn ang="0">
                    <a:pos x="1005" y="0"/>
                  </a:cxn>
                  <a:cxn ang="0">
                    <a:pos x="1038" y="0"/>
                  </a:cxn>
                  <a:cxn ang="0">
                    <a:pos x="1275" y="621"/>
                  </a:cxn>
                  <a:cxn ang="0">
                    <a:pos x="1033" y="621"/>
                  </a:cxn>
                  <a:cxn ang="0">
                    <a:pos x="907" y="250"/>
                  </a:cxn>
                  <a:cxn ang="0">
                    <a:pos x="1814" y="179"/>
                  </a:cxn>
                  <a:cxn ang="0">
                    <a:pos x="1814" y="0"/>
                  </a:cxn>
                  <a:cxn ang="0">
                    <a:pos x="1740" y="0"/>
                  </a:cxn>
                  <a:cxn ang="0">
                    <a:pos x="1665" y="0"/>
                  </a:cxn>
                  <a:cxn ang="0">
                    <a:pos x="1590" y="0"/>
                  </a:cxn>
                  <a:cxn ang="0">
                    <a:pos x="1515" y="0"/>
                  </a:cxn>
                  <a:cxn ang="0">
                    <a:pos x="1440" y="0"/>
                  </a:cxn>
                  <a:cxn ang="0">
                    <a:pos x="1366" y="0"/>
                  </a:cxn>
                  <a:cxn ang="0">
                    <a:pos x="1291" y="0"/>
                  </a:cxn>
                  <a:cxn ang="0">
                    <a:pos x="1216" y="0"/>
                  </a:cxn>
                  <a:cxn ang="0">
                    <a:pos x="1216" y="179"/>
                  </a:cxn>
                  <a:cxn ang="0">
                    <a:pos x="1391" y="179"/>
                  </a:cxn>
                  <a:cxn ang="0">
                    <a:pos x="1391" y="621"/>
                  </a:cxn>
                  <a:cxn ang="0">
                    <a:pos x="1639" y="621"/>
                  </a:cxn>
                  <a:cxn ang="0">
                    <a:pos x="1639" y="179"/>
                  </a:cxn>
                  <a:cxn ang="0">
                    <a:pos x="1814" y="179"/>
                  </a:cxn>
                  <a:cxn ang="0">
                    <a:pos x="2123" y="250"/>
                  </a:cxn>
                  <a:cxn ang="0">
                    <a:pos x="1996" y="621"/>
                  </a:cxn>
                  <a:cxn ang="0">
                    <a:pos x="1754" y="621"/>
                  </a:cxn>
                  <a:cxn ang="0">
                    <a:pos x="1991" y="0"/>
                  </a:cxn>
                  <a:cxn ang="0">
                    <a:pos x="2024" y="0"/>
                  </a:cxn>
                  <a:cxn ang="0">
                    <a:pos x="2057" y="0"/>
                  </a:cxn>
                  <a:cxn ang="0">
                    <a:pos x="2090" y="0"/>
                  </a:cxn>
                  <a:cxn ang="0">
                    <a:pos x="2123" y="0"/>
                  </a:cxn>
                  <a:cxn ang="0">
                    <a:pos x="2155" y="0"/>
                  </a:cxn>
                  <a:cxn ang="0">
                    <a:pos x="2188" y="0"/>
                  </a:cxn>
                  <a:cxn ang="0">
                    <a:pos x="2220" y="0"/>
                  </a:cxn>
                  <a:cxn ang="0">
                    <a:pos x="2253" y="0"/>
                  </a:cxn>
                  <a:cxn ang="0">
                    <a:pos x="2491" y="621"/>
                  </a:cxn>
                  <a:cxn ang="0">
                    <a:pos x="2248" y="621"/>
                  </a:cxn>
                  <a:cxn ang="0">
                    <a:pos x="2123" y="250"/>
                  </a:cxn>
                </a:cxnLst>
                <a:rect l="0" t="0" r="r" b="b"/>
                <a:pathLst>
                  <a:path w="2491" h="621">
                    <a:moveTo>
                      <a:pt x="598" y="179"/>
                    </a:moveTo>
                    <a:lnTo>
                      <a:pt x="598" y="0"/>
                    </a:lnTo>
                    <a:lnTo>
                      <a:pt x="524" y="0"/>
                    </a:lnTo>
                    <a:lnTo>
                      <a:pt x="449" y="0"/>
                    </a:lnTo>
                    <a:lnTo>
                      <a:pt x="374" y="0"/>
                    </a:lnTo>
                    <a:lnTo>
                      <a:pt x="299" y="0"/>
                    </a:lnTo>
                    <a:lnTo>
                      <a:pt x="224" y="0"/>
                    </a:lnTo>
                    <a:lnTo>
                      <a:pt x="150" y="0"/>
                    </a:lnTo>
                    <a:lnTo>
                      <a:pt x="75" y="0"/>
                    </a:lnTo>
                    <a:lnTo>
                      <a:pt x="0" y="0"/>
                    </a:lnTo>
                    <a:lnTo>
                      <a:pt x="0" y="179"/>
                    </a:lnTo>
                    <a:lnTo>
                      <a:pt x="176" y="179"/>
                    </a:lnTo>
                    <a:lnTo>
                      <a:pt x="176" y="621"/>
                    </a:lnTo>
                    <a:lnTo>
                      <a:pt x="423" y="621"/>
                    </a:lnTo>
                    <a:lnTo>
                      <a:pt x="423" y="179"/>
                    </a:lnTo>
                    <a:lnTo>
                      <a:pt x="598" y="179"/>
                    </a:lnTo>
                    <a:close/>
                    <a:moveTo>
                      <a:pt x="907" y="250"/>
                    </a:moveTo>
                    <a:lnTo>
                      <a:pt x="781" y="621"/>
                    </a:lnTo>
                    <a:lnTo>
                      <a:pt x="539" y="621"/>
                    </a:lnTo>
                    <a:lnTo>
                      <a:pt x="776" y="0"/>
                    </a:lnTo>
                    <a:lnTo>
                      <a:pt x="809" y="0"/>
                    </a:lnTo>
                    <a:lnTo>
                      <a:pt x="842" y="0"/>
                    </a:lnTo>
                    <a:lnTo>
                      <a:pt x="874" y="0"/>
                    </a:lnTo>
                    <a:lnTo>
                      <a:pt x="907" y="0"/>
                    </a:lnTo>
                    <a:lnTo>
                      <a:pt x="939" y="0"/>
                    </a:lnTo>
                    <a:lnTo>
                      <a:pt x="972" y="0"/>
                    </a:lnTo>
                    <a:lnTo>
                      <a:pt x="1005" y="0"/>
                    </a:lnTo>
                    <a:lnTo>
                      <a:pt x="1038" y="0"/>
                    </a:lnTo>
                    <a:lnTo>
                      <a:pt x="1275" y="621"/>
                    </a:lnTo>
                    <a:lnTo>
                      <a:pt x="1033" y="621"/>
                    </a:lnTo>
                    <a:lnTo>
                      <a:pt x="907" y="250"/>
                    </a:lnTo>
                    <a:close/>
                    <a:moveTo>
                      <a:pt x="1814" y="179"/>
                    </a:moveTo>
                    <a:lnTo>
                      <a:pt x="1814" y="0"/>
                    </a:lnTo>
                    <a:lnTo>
                      <a:pt x="1740" y="0"/>
                    </a:lnTo>
                    <a:lnTo>
                      <a:pt x="1665" y="0"/>
                    </a:lnTo>
                    <a:lnTo>
                      <a:pt x="1590" y="0"/>
                    </a:lnTo>
                    <a:lnTo>
                      <a:pt x="1515" y="0"/>
                    </a:lnTo>
                    <a:lnTo>
                      <a:pt x="1440" y="0"/>
                    </a:lnTo>
                    <a:lnTo>
                      <a:pt x="1366" y="0"/>
                    </a:lnTo>
                    <a:lnTo>
                      <a:pt x="1291" y="0"/>
                    </a:lnTo>
                    <a:lnTo>
                      <a:pt x="1216" y="0"/>
                    </a:lnTo>
                    <a:lnTo>
                      <a:pt x="1216" y="179"/>
                    </a:lnTo>
                    <a:lnTo>
                      <a:pt x="1391" y="179"/>
                    </a:lnTo>
                    <a:lnTo>
                      <a:pt x="1391" y="621"/>
                    </a:lnTo>
                    <a:lnTo>
                      <a:pt x="1639" y="621"/>
                    </a:lnTo>
                    <a:lnTo>
                      <a:pt x="1639" y="179"/>
                    </a:lnTo>
                    <a:lnTo>
                      <a:pt x="1814" y="179"/>
                    </a:lnTo>
                    <a:close/>
                    <a:moveTo>
                      <a:pt x="2123" y="250"/>
                    </a:moveTo>
                    <a:lnTo>
                      <a:pt x="1996" y="621"/>
                    </a:lnTo>
                    <a:lnTo>
                      <a:pt x="1754" y="621"/>
                    </a:lnTo>
                    <a:lnTo>
                      <a:pt x="1991" y="0"/>
                    </a:lnTo>
                    <a:lnTo>
                      <a:pt x="2024" y="0"/>
                    </a:lnTo>
                    <a:lnTo>
                      <a:pt x="2057" y="0"/>
                    </a:lnTo>
                    <a:lnTo>
                      <a:pt x="2090" y="0"/>
                    </a:lnTo>
                    <a:lnTo>
                      <a:pt x="2123" y="0"/>
                    </a:lnTo>
                    <a:lnTo>
                      <a:pt x="2155" y="0"/>
                    </a:lnTo>
                    <a:lnTo>
                      <a:pt x="2188" y="0"/>
                    </a:lnTo>
                    <a:lnTo>
                      <a:pt x="2220" y="0"/>
                    </a:lnTo>
                    <a:lnTo>
                      <a:pt x="2253" y="0"/>
                    </a:lnTo>
                    <a:lnTo>
                      <a:pt x="2491" y="621"/>
                    </a:lnTo>
                    <a:lnTo>
                      <a:pt x="2248" y="621"/>
                    </a:lnTo>
                    <a:lnTo>
                      <a:pt x="2123" y="25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latin typeface="Myriad Pro"/>
                </a:endParaRPr>
              </a:p>
            </p:txBody>
          </p:sp>
        </p:grpSp>
      </p:grpSp>
    </p:spTree>
    <p:extLst>
      <p:ext uri="{BB962C8B-B14F-4D97-AF65-F5344CB8AC3E}">
        <p14:creationId xmlns:p14="http://schemas.microsoft.com/office/powerpoint/2010/main" val="184442826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5_Title slide with Visual">
    <p:spTree>
      <p:nvGrpSpPr>
        <p:cNvPr id="1" name=""/>
        <p:cNvGrpSpPr/>
        <p:nvPr/>
      </p:nvGrpSpPr>
      <p:grpSpPr>
        <a:xfrm>
          <a:off x="0" y="0"/>
          <a:ext cx="0" cy="0"/>
          <a:chOff x="0" y="0"/>
          <a:chExt cx="0" cy="0"/>
        </a:xfrm>
      </p:grpSpPr>
      <p:pic>
        <p:nvPicPr>
          <p:cNvPr id="6146" name="Picture 2" descr="R:\Template\Final Image 240614_9-16_Lowres\16-9 B\Picture2-2.JPG"/>
          <p:cNvPicPr>
            <a:picLocks noChangeAspect="1" noChangeArrowheads="1"/>
          </p:cNvPicPr>
          <p:nvPr/>
        </p:nvPicPr>
        <p:blipFill rotWithShape="1">
          <a:blip r:embed="rId2">
            <a:extLst>
              <a:ext uri="{28A0092B-C50C-407E-A947-70E740481C1C}">
                <a14:useLocalDpi xmlns:a14="http://schemas.microsoft.com/office/drawing/2010/main" val="0"/>
              </a:ext>
            </a:extLst>
          </a:blip>
          <a:srcRect l="11419" t="5247" r="5248" b="11420"/>
          <a:stretch/>
        </p:blipFill>
        <p:spPr bwMode="auto">
          <a:xfrm>
            <a:off x="1" y="2"/>
            <a:ext cx="9143999" cy="5143497"/>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p:cNvSpPr/>
          <p:nvPr/>
        </p:nvSpPr>
        <p:spPr>
          <a:xfrm flipH="1">
            <a:off x="1066801" y="3486150"/>
            <a:ext cx="8077199" cy="1657350"/>
          </a:xfrm>
          <a:prstGeom prst="rect">
            <a:avLst/>
          </a:prstGeom>
          <a:solidFill>
            <a:srgbClr val="D6492A">
              <a:alpha val="80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endParaRPr lang="en-US" sz="1800" dirty="0">
              <a:latin typeface="Calibri" panose="020F0502020204030204" pitchFamily="34" charset="0"/>
            </a:endParaRPr>
          </a:p>
        </p:txBody>
      </p:sp>
      <p:sp>
        <p:nvSpPr>
          <p:cNvPr id="2" name="Title 1"/>
          <p:cNvSpPr>
            <a:spLocks noGrp="1"/>
          </p:cNvSpPr>
          <p:nvPr>
            <p:ph type="title" hasCustomPrompt="1"/>
          </p:nvPr>
        </p:nvSpPr>
        <p:spPr>
          <a:xfrm>
            <a:off x="1371600" y="4090751"/>
            <a:ext cx="5952744" cy="342900"/>
          </a:xfrm>
        </p:spPr>
        <p:txBody>
          <a:bodyPr anchor="t">
            <a:noAutofit/>
          </a:bodyPr>
          <a:lstStyle>
            <a:lvl1pPr algn="l">
              <a:defRPr sz="1800" b="0" cap="none">
                <a:solidFill>
                  <a:schemeClr val="bg1"/>
                </a:solidFill>
                <a:latin typeface="+mj-lt"/>
              </a:defRPr>
            </a:lvl1pPr>
          </a:lstStyle>
          <a:p>
            <a:r>
              <a:rPr lang="en-US" dirty="0" smtClean="0"/>
              <a:t>Click to add subtitle </a:t>
            </a:r>
            <a:endParaRPr lang="en-US" dirty="0"/>
          </a:p>
        </p:txBody>
      </p:sp>
      <p:sp>
        <p:nvSpPr>
          <p:cNvPr id="3" name="Text Placeholder 2"/>
          <p:cNvSpPr>
            <a:spLocks noGrp="1"/>
          </p:cNvSpPr>
          <p:nvPr>
            <p:ph type="body" idx="1" hasCustomPrompt="1"/>
          </p:nvPr>
        </p:nvSpPr>
        <p:spPr>
          <a:xfrm>
            <a:off x="1371600" y="3655314"/>
            <a:ext cx="6172200" cy="397764"/>
          </a:xfrm>
        </p:spPr>
        <p:txBody>
          <a:bodyPr anchor="b">
            <a:noAutofit/>
          </a:bodyPr>
          <a:lstStyle>
            <a:lvl1pPr marL="0" indent="0" algn="l">
              <a:buNone/>
              <a:defRPr sz="2300" b="0">
                <a:solidFill>
                  <a:schemeClr val="bg1"/>
                </a:solidFill>
                <a:latin typeface="+mj-lt"/>
              </a:defRPr>
            </a:lvl1pPr>
            <a:lvl2pPr marL="342900" indent="0">
              <a:buNone/>
              <a:defRPr sz="1400">
                <a:solidFill>
                  <a:schemeClr val="tx1">
                    <a:tint val="75000"/>
                  </a:schemeClr>
                </a:solidFill>
              </a:defRPr>
            </a:lvl2pPr>
            <a:lvl3pPr marL="685800" indent="0">
              <a:buNone/>
              <a:defRPr sz="1200">
                <a:solidFill>
                  <a:schemeClr val="tx1">
                    <a:tint val="75000"/>
                  </a:schemeClr>
                </a:solidFill>
              </a:defRPr>
            </a:lvl3pPr>
            <a:lvl4pPr marL="1028700" indent="0">
              <a:buNone/>
              <a:defRPr sz="1100">
                <a:solidFill>
                  <a:schemeClr val="tx1">
                    <a:tint val="75000"/>
                  </a:schemeClr>
                </a:solidFill>
              </a:defRPr>
            </a:lvl4pPr>
            <a:lvl5pPr marL="1371600" indent="0">
              <a:buNone/>
              <a:defRPr sz="1100">
                <a:solidFill>
                  <a:schemeClr val="tx1">
                    <a:tint val="75000"/>
                  </a:schemeClr>
                </a:solidFill>
              </a:defRPr>
            </a:lvl5pPr>
            <a:lvl6pPr marL="1714500" indent="0">
              <a:buNone/>
              <a:defRPr sz="1100">
                <a:solidFill>
                  <a:schemeClr val="tx1">
                    <a:tint val="75000"/>
                  </a:schemeClr>
                </a:solidFill>
              </a:defRPr>
            </a:lvl6pPr>
            <a:lvl7pPr marL="2057400" indent="0">
              <a:buNone/>
              <a:defRPr sz="1100">
                <a:solidFill>
                  <a:schemeClr val="tx1">
                    <a:tint val="75000"/>
                  </a:schemeClr>
                </a:solidFill>
              </a:defRPr>
            </a:lvl7pPr>
            <a:lvl8pPr marL="2400300" indent="0">
              <a:buNone/>
              <a:defRPr sz="1100">
                <a:solidFill>
                  <a:schemeClr val="tx1">
                    <a:tint val="75000"/>
                  </a:schemeClr>
                </a:solidFill>
              </a:defRPr>
            </a:lvl8pPr>
            <a:lvl9pPr marL="2743200" indent="0">
              <a:buNone/>
              <a:defRPr sz="1100">
                <a:solidFill>
                  <a:schemeClr val="tx1">
                    <a:tint val="75000"/>
                  </a:schemeClr>
                </a:solidFill>
              </a:defRPr>
            </a:lvl9pPr>
          </a:lstStyle>
          <a:p>
            <a:pPr lvl="0"/>
            <a:r>
              <a:rPr lang="en-US" dirty="0" smtClean="0"/>
              <a:t>Click to add title</a:t>
            </a:r>
          </a:p>
        </p:txBody>
      </p:sp>
      <p:sp>
        <p:nvSpPr>
          <p:cNvPr id="19" name="Text Placeholder 6"/>
          <p:cNvSpPr>
            <a:spLocks noGrp="1"/>
          </p:cNvSpPr>
          <p:nvPr>
            <p:ph type="body" sz="quarter" idx="10" hasCustomPrompt="1"/>
          </p:nvPr>
        </p:nvSpPr>
        <p:spPr>
          <a:xfrm>
            <a:off x="1383144" y="4790551"/>
            <a:ext cx="1778000" cy="283964"/>
          </a:xfrm>
        </p:spPr>
        <p:txBody>
          <a:bodyPr>
            <a:noAutofit/>
          </a:bodyPr>
          <a:lstStyle>
            <a:lvl1pPr marL="0" indent="0">
              <a:buNone/>
              <a:defRPr sz="1400">
                <a:solidFill>
                  <a:schemeClr val="bg1"/>
                </a:solidFill>
                <a:latin typeface="+mj-lt"/>
              </a:defRPr>
            </a:lvl1pPr>
            <a:lvl2pPr marL="342900" indent="0">
              <a:buNone/>
              <a:defRPr/>
            </a:lvl2pPr>
            <a:lvl3pPr marL="685800" indent="0">
              <a:buNone/>
              <a:defRPr/>
            </a:lvl3pPr>
            <a:lvl4pPr marL="1028700" indent="0">
              <a:buNone/>
              <a:defRPr/>
            </a:lvl4pPr>
            <a:lvl5pPr marL="1371600" indent="0">
              <a:buNone/>
              <a:defRPr/>
            </a:lvl5pPr>
          </a:lstStyle>
          <a:p>
            <a:pPr lvl="0"/>
            <a:r>
              <a:rPr lang="en-US" dirty="0" smtClean="0"/>
              <a:t>Insert Date</a:t>
            </a:r>
            <a:endParaRPr lang="en-US" dirty="0"/>
          </a:p>
        </p:txBody>
      </p:sp>
      <p:pic>
        <p:nvPicPr>
          <p:cNvPr id="29" name="Picture 28"/>
          <p:cNvPicPr>
            <a:picLocks noChangeAspect="1"/>
          </p:cNvPicPr>
          <p:nvPr/>
        </p:nvPicPr>
        <p:blipFill rotWithShape="1">
          <a:blip r:embed="rId3" cstate="print">
            <a:extLst>
              <a:ext uri="{28A0092B-C50C-407E-A947-70E740481C1C}">
                <a14:useLocalDpi xmlns:a14="http://schemas.microsoft.com/office/drawing/2010/main" val="0"/>
              </a:ext>
            </a:extLst>
          </a:blip>
          <a:srcRect b="49999"/>
          <a:stretch/>
        </p:blipFill>
        <p:spPr>
          <a:xfrm flipH="1">
            <a:off x="7303124" y="4721561"/>
            <a:ext cx="1840877" cy="421941"/>
          </a:xfrm>
          <a:prstGeom prst="rect">
            <a:avLst/>
          </a:prstGeom>
        </p:spPr>
      </p:pic>
      <p:sp>
        <p:nvSpPr>
          <p:cNvPr id="20" name="Text Placeholder 10"/>
          <p:cNvSpPr>
            <a:spLocks noGrp="1"/>
          </p:cNvSpPr>
          <p:nvPr>
            <p:ph type="body" sz="quarter" idx="13" hasCustomPrompt="1"/>
          </p:nvPr>
        </p:nvSpPr>
        <p:spPr>
          <a:xfrm>
            <a:off x="3561395" y="4844181"/>
            <a:ext cx="2430780" cy="213496"/>
          </a:xfrm>
        </p:spPr>
        <p:txBody>
          <a:bodyPr wrap="none" anchor="ctr">
            <a:normAutofit/>
          </a:bodyPr>
          <a:lstStyle>
            <a:lvl1pPr marL="0" indent="0" algn="r">
              <a:buFont typeface="+mj-lt"/>
              <a:buNone/>
              <a:defRPr sz="850" b="0" baseline="0">
                <a:solidFill>
                  <a:schemeClr val="bg1"/>
                </a:solidFill>
                <a:latin typeface="+mj-lt"/>
              </a:defRPr>
            </a:lvl1pPr>
          </a:lstStyle>
          <a:p>
            <a:pPr lvl="0"/>
            <a:r>
              <a:rPr lang="en-US" dirty="0" smtClean="0"/>
              <a:t>Click to add Information Classification</a:t>
            </a:r>
            <a:endParaRPr lang="en-US" dirty="0"/>
          </a:p>
        </p:txBody>
      </p:sp>
      <p:sp>
        <p:nvSpPr>
          <p:cNvPr id="23" name="Rectangle 22"/>
          <p:cNvSpPr/>
          <p:nvPr/>
        </p:nvSpPr>
        <p:spPr>
          <a:xfrm>
            <a:off x="0" y="3"/>
            <a:ext cx="9144000" cy="569718"/>
          </a:xfrm>
          <a:prstGeom prst="rect">
            <a:avLst/>
          </a:prstGeom>
          <a:gradFill flip="none" rotWithShape="1">
            <a:gsLst>
              <a:gs pos="10000">
                <a:srgbClr val="0067AC"/>
              </a:gs>
              <a:gs pos="100000">
                <a:srgbClr val="56BBED"/>
              </a:gs>
            </a:gsLst>
            <a:lin ang="9120000" scaled="0"/>
            <a:tileRect/>
          </a:gradFill>
          <a:ln w="9525" cap="flat" cmpd="sng" algn="ctr">
            <a:noFill/>
            <a:prstDash val="solid"/>
          </a:ln>
          <a:effectLst/>
        </p:spPr>
        <p:txBody>
          <a:bodyPr lIns="68580" tIns="34290" rIns="68580" bIns="3429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 lastClr="FFFFFF"/>
              </a:solidFill>
              <a:effectLst/>
              <a:uLnTx/>
              <a:uFillTx/>
              <a:latin typeface="+mj-lt"/>
              <a:ea typeface="+mn-ea"/>
              <a:cs typeface="+mn-cs"/>
            </a:endParaRPr>
          </a:p>
        </p:txBody>
      </p:sp>
      <p:sp>
        <p:nvSpPr>
          <p:cNvPr id="30" name="TextBox 29"/>
          <p:cNvSpPr txBox="1"/>
          <p:nvPr/>
        </p:nvSpPr>
        <p:spPr>
          <a:xfrm>
            <a:off x="5867712" y="4855876"/>
            <a:ext cx="1904688" cy="184666"/>
          </a:xfrm>
          <a:prstGeom prst="rect">
            <a:avLst/>
          </a:prstGeom>
          <a:noFill/>
        </p:spPr>
        <p:txBody>
          <a:bodyPr wrap="none" rtlCol="0">
            <a:spAutoFit/>
          </a:bodyPr>
          <a:lstStyle/>
          <a:p>
            <a:pPr algn="r"/>
            <a:r>
              <a:rPr lang="en-US" sz="600" dirty="0" smtClean="0">
                <a:solidFill>
                  <a:prstClr val="white"/>
                </a:solidFill>
                <a:latin typeface="+mj-lt"/>
              </a:rPr>
              <a:t>|   Copyright </a:t>
            </a:r>
            <a:r>
              <a:rPr lang="en-US" sz="600" dirty="0">
                <a:solidFill>
                  <a:prstClr val="white"/>
                </a:solidFill>
                <a:latin typeface="+mj-lt"/>
              </a:rPr>
              <a:t>© </a:t>
            </a:r>
            <a:r>
              <a:rPr lang="en-US" sz="600" dirty="0" smtClean="0">
                <a:solidFill>
                  <a:prstClr val="white"/>
                </a:solidFill>
                <a:latin typeface="+mj-lt"/>
              </a:rPr>
              <a:t>2019 Tata Consultancy Services Limited</a:t>
            </a:r>
            <a:endParaRPr lang="en-US" sz="600" dirty="0">
              <a:solidFill>
                <a:prstClr val="white"/>
              </a:solidFill>
              <a:latin typeface="+mj-lt"/>
            </a:endParaRPr>
          </a:p>
        </p:txBody>
      </p:sp>
      <p:grpSp>
        <p:nvGrpSpPr>
          <p:cNvPr id="24" name="Group 23"/>
          <p:cNvGrpSpPr/>
          <p:nvPr/>
        </p:nvGrpSpPr>
        <p:grpSpPr>
          <a:xfrm>
            <a:off x="283754" y="192882"/>
            <a:ext cx="8632822" cy="318254"/>
            <a:chOff x="283754" y="192882"/>
            <a:chExt cx="8632822" cy="318254"/>
          </a:xfrm>
        </p:grpSpPr>
        <p:sp>
          <p:nvSpPr>
            <p:cNvPr id="31" name="Freeform 9"/>
            <p:cNvSpPr>
              <a:spLocks noEditPoints="1"/>
            </p:cNvSpPr>
            <p:nvPr/>
          </p:nvSpPr>
          <p:spPr bwMode="auto">
            <a:xfrm>
              <a:off x="8552482" y="192882"/>
              <a:ext cx="364094" cy="318254"/>
            </a:xfrm>
            <a:custGeom>
              <a:avLst/>
              <a:gdLst/>
              <a:ahLst/>
              <a:cxnLst>
                <a:cxn ang="0">
                  <a:pos x="491" y="5"/>
                </a:cxn>
                <a:cxn ang="0">
                  <a:pos x="581" y="30"/>
                </a:cxn>
                <a:cxn ang="0">
                  <a:pos x="653" y="71"/>
                </a:cxn>
                <a:cxn ang="0">
                  <a:pos x="705" y="124"/>
                </a:cxn>
                <a:cxn ang="0">
                  <a:pos x="602" y="117"/>
                </a:cxn>
                <a:cxn ang="0">
                  <a:pos x="478" y="104"/>
                </a:cxn>
                <a:cxn ang="0">
                  <a:pos x="444" y="106"/>
                </a:cxn>
                <a:cxn ang="0">
                  <a:pos x="432" y="119"/>
                </a:cxn>
                <a:cxn ang="0">
                  <a:pos x="403" y="415"/>
                </a:cxn>
                <a:cxn ang="0">
                  <a:pos x="402" y="115"/>
                </a:cxn>
                <a:cxn ang="0">
                  <a:pos x="388" y="105"/>
                </a:cxn>
                <a:cxn ang="0">
                  <a:pos x="331" y="106"/>
                </a:cxn>
                <a:cxn ang="0">
                  <a:pos x="195" y="124"/>
                </a:cxn>
                <a:cxn ang="0">
                  <a:pos x="140" y="110"/>
                </a:cxn>
                <a:cxn ang="0">
                  <a:pos x="197" y="59"/>
                </a:cxn>
                <a:cxn ang="0">
                  <a:pos x="274" y="22"/>
                </a:cxn>
                <a:cxn ang="0">
                  <a:pos x="367" y="2"/>
                </a:cxn>
                <a:cxn ang="0">
                  <a:pos x="201" y="519"/>
                </a:cxn>
                <a:cxn ang="0">
                  <a:pos x="100" y="519"/>
                </a:cxn>
                <a:cxn ang="0">
                  <a:pos x="0" y="519"/>
                </a:cxn>
                <a:cxn ang="0">
                  <a:pos x="141" y="727"/>
                </a:cxn>
                <a:cxn ang="0">
                  <a:pos x="261" y="727"/>
                </a:cxn>
                <a:cxn ang="0">
                  <a:pos x="303" y="519"/>
                </a:cxn>
                <a:cxn ang="0">
                  <a:pos x="346" y="727"/>
                </a:cxn>
                <a:cxn ang="0">
                  <a:pos x="583" y="519"/>
                </a:cxn>
                <a:cxn ang="0">
                  <a:pos x="483" y="519"/>
                </a:cxn>
                <a:cxn ang="0">
                  <a:pos x="407" y="579"/>
                </a:cxn>
                <a:cxn ang="0">
                  <a:pos x="548" y="579"/>
                </a:cxn>
                <a:cxn ang="0">
                  <a:pos x="587" y="727"/>
                </a:cxn>
                <a:cxn ang="0">
                  <a:pos x="733" y="519"/>
                </a:cxn>
                <a:cxn ang="0">
                  <a:pos x="712" y="602"/>
                </a:cxn>
                <a:cxn ang="0">
                  <a:pos x="731" y="198"/>
                </a:cxn>
                <a:cxn ang="0">
                  <a:pos x="722" y="257"/>
                </a:cxn>
                <a:cxn ang="0">
                  <a:pos x="685" y="316"/>
                </a:cxn>
                <a:cxn ang="0">
                  <a:pos x="622" y="365"/>
                </a:cxn>
                <a:cxn ang="0">
                  <a:pos x="541" y="398"/>
                </a:cxn>
                <a:cxn ang="0">
                  <a:pos x="474" y="183"/>
                </a:cxn>
                <a:cxn ang="0">
                  <a:pos x="477" y="158"/>
                </a:cxn>
                <a:cxn ang="0">
                  <a:pos x="489" y="146"/>
                </a:cxn>
                <a:cxn ang="0">
                  <a:pos x="556" y="148"/>
                </a:cxn>
                <a:cxn ang="0">
                  <a:pos x="669" y="163"/>
                </a:cxn>
                <a:cxn ang="0">
                  <a:pos x="295" y="399"/>
                </a:cxn>
                <a:cxn ang="0">
                  <a:pos x="213" y="365"/>
                </a:cxn>
                <a:cxn ang="0">
                  <a:pos x="150" y="316"/>
                </a:cxn>
                <a:cxn ang="0">
                  <a:pos x="112" y="257"/>
                </a:cxn>
                <a:cxn ang="0">
                  <a:pos x="103" y="198"/>
                </a:cxn>
                <a:cxn ang="0">
                  <a:pos x="136" y="168"/>
                </a:cxn>
                <a:cxn ang="0">
                  <a:pos x="250" y="151"/>
                </a:cxn>
                <a:cxn ang="0">
                  <a:pos x="342" y="144"/>
                </a:cxn>
                <a:cxn ang="0">
                  <a:pos x="357" y="153"/>
                </a:cxn>
                <a:cxn ang="0">
                  <a:pos x="362" y="175"/>
                </a:cxn>
                <a:cxn ang="0">
                  <a:pos x="317" y="405"/>
                </a:cxn>
              </a:cxnLst>
              <a:rect l="0" t="0" r="r" b="b"/>
              <a:pathLst>
                <a:path w="835" h="727">
                  <a:moveTo>
                    <a:pt x="417" y="0"/>
                  </a:moveTo>
                  <a:lnTo>
                    <a:pt x="443" y="0"/>
                  </a:lnTo>
                  <a:lnTo>
                    <a:pt x="467" y="2"/>
                  </a:lnTo>
                  <a:lnTo>
                    <a:pt x="491" y="5"/>
                  </a:lnTo>
                  <a:lnTo>
                    <a:pt x="515" y="9"/>
                  </a:lnTo>
                  <a:lnTo>
                    <a:pt x="538" y="16"/>
                  </a:lnTo>
                  <a:lnTo>
                    <a:pt x="559" y="22"/>
                  </a:lnTo>
                  <a:lnTo>
                    <a:pt x="581" y="30"/>
                  </a:lnTo>
                  <a:lnTo>
                    <a:pt x="600" y="38"/>
                  </a:lnTo>
                  <a:lnTo>
                    <a:pt x="620" y="48"/>
                  </a:lnTo>
                  <a:lnTo>
                    <a:pt x="637" y="59"/>
                  </a:lnTo>
                  <a:lnTo>
                    <a:pt x="653" y="71"/>
                  </a:lnTo>
                  <a:lnTo>
                    <a:pt x="668" y="83"/>
                  </a:lnTo>
                  <a:lnTo>
                    <a:pt x="682" y="96"/>
                  </a:lnTo>
                  <a:lnTo>
                    <a:pt x="694" y="110"/>
                  </a:lnTo>
                  <a:lnTo>
                    <a:pt x="705" y="124"/>
                  </a:lnTo>
                  <a:lnTo>
                    <a:pt x="714" y="139"/>
                  </a:lnTo>
                  <a:lnTo>
                    <a:pt x="676" y="131"/>
                  </a:lnTo>
                  <a:lnTo>
                    <a:pt x="639" y="124"/>
                  </a:lnTo>
                  <a:lnTo>
                    <a:pt x="602" y="117"/>
                  </a:lnTo>
                  <a:lnTo>
                    <a:pt x="567" y="113"/>
                  </a:lnTo>
                  <a:lnTo>
                    <a:pt x="534" y="109"/>
                  </a:lnTo>
                  <a:lnTo>
                    <a:pt x="504" y="106"/>
                  </a:lnTo>
                  <a:lnTo>
                    <a:pt x="478" y="104"/>
                  </a:lnTo>
                  <a:lnTo>
                    <a:pt x="458" y="104"/>
                  </a:lnTo>
                  <a:lnTo>
                    <a:pt x="453" y="104"/>
                  </a:lnTo>
                  <a:lnTo>
                    <a:pt x="448" y="105"/>
                  </a:lnTo>
                  <a:lnTo>
                    <a:pt x="444" y="106"/>
                  </a:lnTo>
                  <a:lnTo>
                    <a:pt x="440" y="109"/>
                  </a:lnTo>
                  <a:lnTo>
                    <a:pt x="436" y="112"/>
                  </a:lnTo>
                  <a:lnTo>
                    <a:pt x="434" y="115"/>
                  </a:lnTo>
                  <a:lnTo>
                    <a:pt x="432" y="119"/>
                  </a:lnTo>
                  <a:lnTo>
                    <a:pt x="432" y="124"/>
                  </a:lnTo>
                  <a:lnTo>
                    <a:pt x="432" y="133"/>
                  </a:lnTo>
                  <a:lnTo>
                    <a:pt x="432" y="415"/>
                  </a:lnTo>
                  <a:lnTo>
                    <a:pt x="403" y="415"/>
                  </a:lnTo>
                  <a:lnTo>
                    <a:pt x="404" y="133"/>
                  </a:lnTo>
                  <a:lnTo>
                    <a:pt x="404" y="124"/>
                  </a:lnTo>
                  <a:lnTo>
                    <a:pt x="403" y="119"/>
                  </a:lnTo>
                  <a:lnTo>
                    <a:pt x="402" y="115"/>
                  </a:lnTo>
                  <a:lnTo>
                    <a:pt x="398" y="112"/>
                  </a:lnTo>
                  <a:lnTo>
                    <a:pt x="395" y="109"/>
                  </a:lnTo>
                  <a:lnTo>
                    <a:pt x="392" y="106"/>
                  </a:lnTo>
                  <a:lnTo>
                    <a:pt x="388" y="105"/>
                  </a:lnTo>
                  <a:lnTo>
                    <a:pt x="382" y="104"/>
                  </a:lnTo>
                  <a:lnTo>
                    <a:pt x="378" y="104"/>
                  </a:lnTo>
                  <a:lnTo>
                    <a:pt x="356" y="104"/>
                  </a:lnTo>
                  <a:lnTo>
                    <a:pt x="331" y="106"/>
                  </a:lnTo>
                  <a:lnTo>
                    <a:pt x="301" y="109"/>
                  </a:lnTo>
                  <a:lnTo>
                    <a:pt x="268" y="113"/>
                  </a:lnTo>
                  <a:lnTo>
                    <a:pt x="232" y="118"/>
                  </a:lnTo>
                  <a:lnTo>
                    <a:pt x="195" y="124"/>
                  </a:lnTo>
                  <a:lnTo>
                    <a:pt x="157" y="131"/>
                  </a:lnTo>
                  <a:lnTo>
                    <a:pt x="121" y="139"/>
                  </a:lnTo>
                  <a:lnTo>
                    <a:pt x="129" y="125"/>
                  </a:lnTo>
                  <a:lnTo>
                    <a:pt x="140" y="110"/>
                  </a:lnTo>
                  <a:lnTo>
                    <a:pt x="152" y="96"/>
                  </a:lnTo>
                  <a:lnTo>
                    <a:pt x="166" y="83"/>
                  </a:lnTo>
                  <a:lnTo>
                    <a:pt x="180" y="71"/>
                  </a:lnTo>
                  <a:lnTo>
                    <a:pt x="197" y="59"/>
                  </a:lnTo>
                  <a:lnTo>
                    <a:pt x="215" y="48"/>
                  </a:lnTo>
                  <a:lnTo>
                    <a:pt x="233" y="38"/>
                  </a:lnTo>
                  <a:lnTo>
                    <a:pt x="254" y="30"/>
                  </a:lnTo>
                  <a:lnTo>
                    <a:pt x="274" y="22"/>
                  </a:lnTo>
                  <a:lnTo>
                    <a:pt x="296" y="16"/>
                  </a:lnTo>
                  <a:lnTo>
                    <a:pt x="319" y="9"/>
                  </a:lnTo>
                  <a:lnTo>
                    <a:pt x="342" y="5"/>
                  </a:lnTo>
                  <a:lnTo>
                    <a:pt x="367" y="2"/>
                  </a:lnTo>
                  <a:lnTo>
                    <a:pt x="392" y="0"/>
                  </a:lnTo>
                  <a:lnTo>
                    <a:pt x="417" y="0"/>
                  </a:lnTo>
                  <a:close/>
                  <a:moveTo>
                    <a:pt x="201" y="579"/>
                  </a:moveTo>
                  <a:lnTo>
                    <a:pt x="201" y="519"/>
                  </a:lnTo>
                  <a:lnTo>
                    <a:pt x="175" y="519"/>
                  </a:lnTo>
                  <a:lnTo>
                    <a:pt x="150" y="519"/>
                  </a:lnTo>
                  <a:lnTo>
                    <a:pt x="125" y="519"/>
                  </a:lnTo>
                  <a:lnTo>
                    <a:pt x="100" y="519"/>
                  </a:lnTo>
                  <a:lnTo>
                    <a:pt x="75" y="519"/>
                  </a:lnTo>
                  <a:lnTo>
                    <a:pt x="49" y="519"/>
                  </a:lnTo>
                  <a:lnTo>
                    <a:pt x="25" y="519"/>
                  </a:lnTo>
                  <a:lnTo>
                    <a:pt x="0" y="519"/>
                  </a:lnTo>
                  <a:lnTo>
                    <a:pt x="0" y="579"/>
                  </a:lnTo>
                  <a:lnTo>
                    <a:pt x="58" y="579"/>
                  </a:lnTo>
                  <a:lnTo>
                    <a:pt x="58" y="727"/>
                  </a:lnTo>
                  <a:lnTo>
                    <a:pt x="141" y="727"/>
                  </a:lnTo>
                  <a:lnTo>
                    <a:pt x="141" y="579"/>
                  </a:lnTo>
                  <a:lnTo>
                    <a:pt x="201" y="579"/>
                  </a:lnTo>
                  <a:close/>
                  <a:moveTo>
                    <a:pt x="303" y="602"/>
                  </a:moveTo>
                  <a:lnTo>
                    <a:pt x="261" y="727"/>
                  </a:lnTo>
                  <a:lnTo>
                    <a:pt x="180" y="727"/>
                  </a:lnTo>
                  <a:lnTo>
                    <a:pt x="260" y="519"/>
                  </a:lnTo>
                  <a:lnTo>
                    <a:pt x="282" y="519"/>
                  </a:lnTo>
                  <a:lnTo>
                    <a:pt x="303" y="519"/>
                  </a:lnTo>
                  <a:lnTo>
                    <a:pt x="326" y="519"/>
                  </a:lnTo>
                  <a:lnTo>
                    <a:pt x="348" y="519"/>
                  </a:lnTo>
                  <a:lnTo>
                    <a:pt x="427" y="727"/>
                  </a:lnTo>
                  <a:lnTo>
                    <a:pt x="346" y="727"/>
                  </a:lnTo>
                  <a:lnTo>
                    <a:pt x="303" y="602"/>
                  </a:lnTo>
                  <a:close/>
                  <a:moveTo>
                    <a:pt x="608" y="579"/>
                  </a:moveTo>
                  <a:lnTo>
                    <a:pt x="608" y="519"/>
                  </a:lnTo>
                  <a:lnTo>
                    <a:pt x="583" y="519"/>
                  </a:lnTo>
                  <a:lnTo>
                    <a:pt x="557" y="519"/>
                  </a:lnTo>
                  <a:lnTo>
                    <a:pt x="532" y="519"/>
                  </a:lnTo>
                  <a:lnTo>
                    <a:pt x="507" y="519"/>
                  </a:lnTo>
                  <a:lnTo>
                    <a:pt x="483" y="519"/>
                  </a:lnTo>
                  <a:lnTo>
                    <a:pt x="458" y="519"/>
                  </a:lnTo>
                  <a:lnTo>
                    <a:pt x="432" y="519"/>
                  </a:lnTo>
                  <a:lnTo>
                    <a:pt x="407" y="519"/>
                  </a:lnTo>
                  <a:lnTo>
                    <a:pt x="407" y="579"/>
                  </a:lnTo>
                  <a:lnTo>
                    <a:pt x="466" y="579"/>
                  </a:lnTo>
                  <a:lnTo>
                    <a:pt x="466" y="727"/>
                  </a:lnTo>
                  <a:lnTo>
                    <a:pt x="548" y="727"/>
                  </a:lnTo>
                  <a:lnTo>
                    <a:pt x="548" y="579"/>
                  </a:lnTo>
                  <a:lnTo>
                    <a:pt x="608" y="579"/>
                  </a:lnTo>
                  <a:close/>
                  <a:moveTo>
                    <a:pt x="712" y="602"/>
                  </a:moveTo>
                  <a:lnTo>
                    <a:pt x="669" y="727"/>
                  </a:lnTo>
                  <a:lnTo>
                    <a:pt x="587" y="727"/>
                  </a:lnTo>
                  <a:lnTo>
                    <a:pt x="667" y="519"/>
                  </a:lnTo>
                  <a:lnTo>
                    <a:pt x="689" y="519"/>
                  </a:lnTo>
                  <a:lnTo>
                    <a:pt x="712" y="519"/>
                  </a:lnTo>
                  <a:lnTo>
                    <a:pt x="733" y="519"/>
                  </a:lnTo>
                  <a:lnTo>
                    <a:pt x="755" y="519"/>
                  </a:lnTo>
                  <a:lnTo>
                    <a:pt x="835" y="727"/>
                  </a:lnTo>
                  <a:lnTo>
                    <a:pt x="754" y="727"/>
                  </a:lnTo>
                  <a:lnTo>
                    <a:pt x="712" y="602"/>
                  </a:lnTo>
                  <a:close/>
                  <a:moveTo>
                    <a:pt x="727" y="172"/>
                  </a:moveTo>
                  <a:lnTo>
                    <a:pt x="729" y="181"/>
                  </a:lnTo>
                  <a:lnTo>
                    <a:pt x="730" y="190"/>
                  </a:lnTo>
                  <a:lnTo>
                    <a:pt x="731" y="198"/>
                  </a:lnTo>
                  <a:lnTo>
                    <a:pt x="731" y="207"/>
                  </a:lnTo>
                  <a:lnTo>
                    <a:pt x="730" y="224"/>
                  </a:lnTo>
                  <a:lnTo>
                    <a:pt x="727" y="240"/>
                  </a:lnTo>
                  <a:lnTo>
                    <a:pt x="722" y="257"/>
                  </a:lnTo>
                  <a:lnTo>
                    <a:pt x="715" y="273"/>
                  </a:lnTo>
                  <a:lnTo>
                    <a:pt x="706" y="288"/>
                  </a:lnTo>
                  <a:lnTo>
                    <a:pt x="696" y="302"/>
                  </a:lnTo>
                  <a:lnTo>
                    <a:pt x="685" y="316"/>
                  </a:lnTo>
                  <a:lnTo>
                    <a:pt x="670" y="329"/>
                  </a:lnTo>
                  <a:lnTo>
                    <a:pt x="656" y="342"/>
                  </a:lnTo>
                  <a:lnTo>
                    <a:pt x="640" y="354"/>
                  </a:lnTo>
                  <a:lnTo>
                    <a:pt x="622" y="365"/>
                  </a:lnTo>
                  <a:lnTo>
                    <a:pt x="604" y="374"/>
                  </a:lnTo>
                  <a:lnTo>
                    <a:pt x="584" y="383"/>
                  </a:lnTo>
                  <a:lnTo>
                    <a:pt x="562" y="392"/>
                  </a:lnTo>
                  <a:lnTo>
                    <a:pt x="541" y="398"/>
                  </a:lnTo>
                  <a:lnTo>
                    <a:pt x="518" y="405"/>
                  </a:lnTo>
                  <a:lnTo>
                    <a:pt x="476" y="202"/>
                  </a:lnTo>
                  <a:lnTo>
                    <a:pt x="475" y="193"/>
                  </a:lnTo>
                  <a:lnTo>
                    <a:pt x="474" y="183"/>
                  </a:lnTo>
                  <a:lnTo>
                    <a:pt x="474" y="175"/>
                  </a:lnTo>
                  <a:lnTo>
                    <a:pt x="474" y="166"/>
                  </a:lnTo>
                  <a:lnTo>
                    <a:pt x="475" y="162"/>
                  </a:lnTo>
                  <a:lnTo>
                    <a:pt x="477" y="158"/>
                  </a:lnTo>
                  <a:lnTo>
                    <a:pt x="479" y="155"/>
                  </a:lnTo>
                  <a:lnTo>
                    <a:pt x="481" y="152"/>
                  </a:lnTo>
                  <a:lnTo>
                    <a:pt x="485" y="149"/>
                  </a:lnTo>
                  <a:lnTo>
                    <a:pt x="489" y="146"/>
                  </a:lnTo>
                  <a:lnTo>
                    <a:pt x="493" y="145"/>
                  </a:lnTo>
                  <a:lnTo>
                    <a:pt x="499" y="144"/>
                  </a:lnTo>
                  <a:lnTo>
                    <a:pt x="528" y="145"/>
                  </a:lnTo>
                  <a:lnTo>
                    <a:pt x="556" y="148"/>
                  </a:lnTo>
                  <a:lnTo>
                    <a:pt x="584" y="151"/>
                  </a:lnTo>
                  <a:lnTo>
                    <a:pt x="613" y="154"/>
                  </a:lnTo>
                  <a:lnTo>
                    <a:pt x="641" y="158"/>
                  </a:lnTo>
                  <a:lnTo>
                    <a:pt x="669" y="163"/>
                  </a:lnTo>
                  <a:lnTo>
                    <a:pt x="699" y="167"/>
                  </a:lnTo>
                  <a:lnTo>
                    <a:pt x="727" y="172"/>
                  </a:lnTo>
                  <a:close/>
                  <a:moveTo>
                    <a:pt x="317" y="405"/>
                  </a:moveTo>
                  <a:lnTo>
                    <a:pt x="295" y="399"/>
                  </a:lnTo>
                  <a:lnTo>
                    <a:pt x="272" y="392"/>
                  </a:lnTo>
                  <a:lnTo>
                    <a:pt x="251" y="384"/>
                  </a:lnTo>
                  <a:lnTo>
                    <a:pt x="231" y="374"/>
                  </a:lnTo>
                  <a:lnTo>
                    <a:pt x="213" y="365"/>
                  </a:lnTo>
                  <a:lnTo>
                    <a:pt x="195" y="354"/>
                  </a:lnTo>
                  <a:lnTo>
                    <a:pt x="179" y="342"/>
                  </a:lnTo>
                  <a:lnTo>
                    <a:pt x="164" y="330"/>
                  </a:lnTo>
                  <a:lnTo>
                    <a:pt x="150" y="316"/>
                  </a:lnTo>
                  <a:lnTo>
                    <a:pt x="138" y="303"/>
                  </a:lnTo>
                  <a:lnTo>
                    <a:pt x="128" y="288"/>
                  </a:lnTo>
                  <a:lnTo>
                    <a:pt x="120" y="273"/>
                  </a:lnTo>
                  <a:lnTo>
                    <a:pt x="112" y="257"/>
                  </a:lnTo>
                  <a:lnTo>
                    <a:pt x="108" y="240"/>
                  </a:lnTo>
                  <a:lnTo>
                    <a:pt x="105" y="224"/>
                  </a:lnTo>
                  <a:lnTo>
                    <a:pt x="103" y="207"/>
                  </a:lnTo>
                  <a:lnTo>
                    <a:pt x="103" y="198"/>
                  </a:lnTo>
                  <a:lnTo>
                    <a:pt x="105" y="190"/>
                  </a:lnTo>
                  <a:lnTo>
                    <a:pt x="106" y="181"/>
                  </a:lnTo>
                  <a:lnTo>
                    <a:pt x="108" y="172"/>
                  </a:lnTo>
                  <a:lnTo>
                    <a:pt x="136" y="168"/>
                  </a:lnTo>
                  <a:lnTo>
                    <a:pt x="165" y="163"/>
                  </a:lnTo>
                  <a:lnTo>
                    <a:pt x="193" y="158"/>
                  </a:lnTo>
                  <a:lnTo>
                    <a:pt x="222" y="154"/>
                  </a:lnTo>
                  <a:lnTo>
                    <a:pt x="250" y="151"/>
                  </a:lnTo>
                  <a:lnTo>
                    <a:pt x="280" y="148"/>
                  </a:lnTo>
                  <a:lnTo>
                    <a:pt x="308" y="145"/>
                  </a:lnTo>
                  <a:lnTo>
                    <a:pt x="337" y="144"/>
                  </a:lnTo>
                  <a:lnTo>
                    <a:pt x="342" y="144"/>
                  </a:lnTo>
                  <a:lnTo>
                    <a:pt x="348" y="145"/>
                  </a:lnTo>
                  <a:lnTo>
                    <a:pt x="351" y="146"/>
                  </a:lnTo>
                  <a:lnTo>
                    <a:pt x="354" y="150"/>
                  </a:lnTo>
                  <a:lnTo>
                    <a:pt x="357" y="153"/>
                  </a:lnTo>
                  <a:lnTo>
                    <a:pt x="358" y="156"/>
                  </a:lnTo>
                  <a:lnTo>
                    <a:pt x="361" y="161"/>
                  </a:lnTo>
                  <a:lnTo>
                    <a:pt x="362" y="165"/>
                  </a:lnTo>
                  <a:lnTo>
                    <a:pt x="362" y="175"/>
                  </a:lnTo>
                  <a:lnTo>
                    <a:pt x="362" y="184"/>
                  </a:lnTo>
                  <a:lnTo>
                    <a:pt x="361" y="194"/>
                  </a:lnTo>
                  <a:lnTo>
                    <a:pt x="359" y="202"/>
                  </a:lnTo>
                  <a:lnTo>
                    <a:pt x="317" y="405"/>
                  </a:lnTo>
                  <a:close/>
                </a:path>
              </a:pathLst>
            </a:custGeom>
            <a:solidFill>
              <a:srgbClr val="FEFEFE"/>
            </a:solidFill>
            <a:ln w="9525">
              <a:noFill/>
              <a:round/>
              <a:headEnd/>
              <a:tailEnd/>
            </a:ln>
          </p:spPr>
          <p:txBody>
            <a:bodyPr vert="horz" wrap="square" lIns="68580" tIns="34290" rIns="68580" bIns="34290" numCol="1" anchor="t" anchorCtr="0" compatLnSpc="1">
              <a:prstTxWarp prst="textNoShape">
                <a:avLst/>
              </a:prstTxWarp>
            </a:bodyPr>
            <a:lstStyle/>
            <a:p>
              <a:endParaRPr lang="en-US" dirty="0">
                <a:latin typeface="Myriad Pro"/>
              </a:endParaRPr>
            </a:p>
          </p:txBody>
        </p:sp>
        <p:grpSp>
          <p:nvGrpSpPr>
            <p:cNvPr id="32" name="Group 31"/>
            <p:cNvGrpSpPr/>
            <p:nvPr userDrawn="1"/>
          </p:nvGrpSpPr>
          <p:grpSpPr>
            <a:xfrm>
              <a:off x="283754" y="246870"/>
              <a:ext cx="2142738" cy="253193"/>
              <a:chOff x="283754" y="246870"/>
              <a:chExt cx="2142738" cy="253193"/>
            </a:xfrm>
          </p:grpSpPr>
          <p:grpSp>
            <p:nvGrpSpPr>
              <p:cNvPr id="33" name="Group 32"/>
              <p:cNvGrpSpPr/>
              <p:nvPr userDrawn="1"/>
            </p:nvGrpSpPr>
            <p:grpSpPr>
              <a:xfrm>
                <a:off x="673165" y="246870"/>
                <a:ext cx="1753327" cy="253193"/>
                <a:chOff x="656520" y="250031"/>
                <a:chExt cx="1631861" cy="235663"/>
              </a:xfrm>
            </p:grpSpPr>
            <p:sp>
              <p:nvSpPr>
                <p:cNvPr id="35" name="Freeform 34"/>
                <p:cNvSpPr>
                  <a:spLocks noEditPoints="1"/>
                </p:cNvSpPr>
                <p:nvPr/>
              </p:nvSpPr>
              <p:spPr bwMode="auto">
                <a:xfrm>
                  <a:off x="1466912" y="250031"/>
                  <a:ext cx="489413" cy="84203"/>
                </a:xfrm>
                <a:custGeom>
                  <a:avLst/>
                  <a:gdLst/>
                  <a:ahLst/>
                  <a:cxnLst>
                    <a:cxn ang="0">
                      <a:pos x="3511" y="637"/>
                    </a:cxn>
                    <a:cxn ang="0">
                      <a:pos x="3625" y="591"/>
                    </a:cxn>
                    <a:cxn ang="0">
                      <a:pos x="3691" y="454"/>
                    </a:cxn>
                    <a:cxn ang="0">
                      <a:pos x="3616" y="313"/>
                    </a:cxn>
                    <a:cxn ang="0">
                      <a:pos x="3441" y="224"/>
                    </a:cxn>
                    <a:cxn ang="0">
                      <a:pos x="3415" y="147"/>
                    </a:cxn>
                    <a:cxn ang="0">
                      <a:pos x="3489" y="95"/>
                    </a:cxn>
                    <a:cxn ang="0">
                      <a:pos x="3666" y="31"/>
                    </a:cxn>
                    <a:cxn ang="0">
                      <a:pos x="3447" y="8"/>
                    </a:cxn>
                    <a:cxn ang="0">
                      <a:pos x="3301" y="142"/>
                    </a:cxn>
                    <a:cxn ang="0">
                      <a:pos x="3355" y="299"/>
                    </a:cxn>
                    <a:cxn ang="0">
                      <a:pos x="3534" y="392"/>
                    </a:cxn>
                    <a:cxn ang="0">
                      <a:pos x="3575" y="471"/>
                    </a:cxn>
                    <a:cxn ang="0">
                      <a:pos x="3511" y="540"/>
                    </a:cxn>
                    <a:cxn ang="0">
                      <a:pos x="3327" y="514"/>
                    </a:cxn>
                    <a:cxn ang="0">
                      <a:pos x="3216" y="537"/>
                    </a:cxn>
                    <a:cxn ang="0">
                      <a:pos x="2637" y="544"/>
                    </a:cxn>
                    <a:cxn ang="0">
                      <a:pos x="2502" y="526"/>
                    </a:cxn>
                    <a:cxn ang="0">
                      <a:pos x="2420" y="453"/>
                    </a:cxn>
                    <a:cxn ang="0">
                      <a:pos x="2390" y="282"/>
                    </a:cxn>
                    <a:cxn ang="0">
                      <a:pos x="2435" y="168"/>
                    </a:cxn>
                    <a:cxn ang="0">
                      <a:pos x="2538" y="102"/>
                    </a:cxn>
                    <a:cxn ang="0">
                      <a:pos x="2726" y="118"/>
                    </a:cxn>
                    <a:cxn ang="0">
                      <a:pos x="2566" y="2"/>
                    </a:cxn>
                    <a:cxn ang="0">
                      <a:pos x="2399" y="59"/>
                    </a:cxn>
                    <a:cxn ang="0">
                      <a:pos x="2293" y="190"/>
                    </a:cxn>
                    <a:cxn ang="0">
                      <a:pos x="2272" y="380"/>
                    </a:cxn>
                    <a:cxn ang="0">
                      <a:pos x="2333" y="534"/>
                    </a:cxn>
                    <a:cxn ang="0">
                      <a:pos x="2467" y="623"/>
                    </a:cxn>
                    <a:cxn ang="0">
                      <a:pos x="2684" y="632"/>
                    </a:cxn>
                    <a:cxn ang="0">
                      <a:pos x="1776" y="631"/>
                    </a:cxn>
                    <a:cxn ang="0">
                      <a:pos x="1717" y="518"/>
                    </a:cxn>
                    <a:cxn ang="0">
                      <a:pos x="1447" y="10"/>
                    </a:cxn>
                    <a:cxn ang="0">
                      <a:pos x="1210" y="97"/>
                    </a:cxn>
                    <a:cxn ang="0">
                      <a:pos x="1281" y="178"/>
                    </a:cxn>
                    <a:cxn ang="0">
                      <a:pos x="1231" y="277"/>
                    </a:cxn>
                    <a:cxn ang="0">
                      <a:pos x="1090" y="375"/>
                    </a:cxn>
                    <a:cxn ang="0">
                      <a:pos x="1233" y="415"/>
                    </a:cxn>
                    <a:cxn ang="0">
                      <a:pos x="1297" y="622"/>
                    </a:cxn>
                    <a:cxn ang="0">
                      <a:pos x="1362" y="436"/>
                    </a:cxn>
                    <a:cxn ang="0">
                      <a:pos x="1282" y="337"/>
                    </a:cxn>
                    <a:cxn ang="0">
                      <a:pos x="1374" y="258"/>
                    </a:cxn>
                    <a:cxn ang="0">
                      <a:pos x="1373" y="94"/>
                    </a:cxn>
                    <a:cxn ang="0">
                      <a:pos x="1263" y="17"/>
                    </a:cxn>
                    <a:cxn ang="0">
                      <a:pos x="995" y="15"/>
                    </a:cxn>
                    <a:cxn ang="0">
                      <a:pos x="879" y="537"/>
                    </a:cxn>
                    <a:cxn ang="0">
                      <a:pos x="118" y="637"/>
                    </a:cxn>
                    <a:cxn ang="0">
                      <a:pos x="303" y="613"/>
                    </a:cxn>
                    <a:cxn ang="0">
                      <a:pos x="388" y="526"/>
                    </a:cxn>
                    <a:cxn ang="0">
                      <a:pos x="373" y="355"/>
                    </a:cxn>
                    <a:cxn ang="0">
                      <a:pos x="190" y="247"/>
                    </a:cxn>
                    <a:cxn ang="0">
                      <a:pos x="125" y="177"/>
                    </a:cxn>
                    <a:cxn ang="0">
                      <a:pos x="163" y="107"/>
                    </a:cxn>
                    <a:cxn ang="0">
                      <a:pos x="317" y="108"/>
                    </a:cxn>
                    <a:cxn ang="0">
                      <a:pos x="254" y="1"/>
                    </a:cxn>
                    <a:cxn ang="0">
                      <a:pos x="44" y="77"/>
                    </a:cxn>
                    <a:cxn ang="0">
                      <a:pos x="29" y="253"/>
                    </a:cxn>
                    <a:cxn ang="0">
                      <a:pos x="178" y="359"/>
                    </a:cxn>
                    <a:cxn ang="0">
                      <a:pos x="284" y="437"/>
                    </a:cxn>
                    <a:cxn ang="0">
                      <a:pos x="259" y="524"/>
                    </a:cxn>
                    <a:cxn ang="0">
                      <a:pos x="112" y="540"/>
                    </a:cxn>
                  </a:cxnLst>
                  <a:rect l="0" t="0" r="r" b="b"/>
                  <a:pathLst>
                    <a:path w="3691" h="641">
                      <a:moveTo>
                        <a:pt x="3288" y="601"/>
                      </a:moveTo>
                      <a:lnTo>
                        <a:pt x="3302" y="609"/>
                      </a:lnTo>
                      <a:lnTo>
                        <a:pt x="3319" y="616"/>
                      </a:lnTo>
                      <a:lnTo>
                        <a:pt x="3338" y="622"/>
                      </a:lnTo>
                      <a:lnTo>
                        <a:pt x="3360" y="629"/>
                      </a:lnTo>
                      <a:lnTo>
                        <a:pt x="3382" y="634"/>
                      </a:lnTo>
                      <a:lnTo>
                        <a:pt x="3406" y="637"/>
                      </a:lnTo>
                      <a:lnTo>
                        <a:pt x="3431" y="640"/>
                      </a:lnTo>
                      <a:lnTo>
                        <a:pt x="3455" y="641"/>
                      </a:lnTo>
                      <a:lnTo>
                        <a:pt x="3484" y="640"/>
                      </a:lnTo>
                      <a:lnTo>
                        <a:pt x="3511" y="637"/>
                      </a:lnTo>
                      <a:lnTo>
                        <a:pt x="3524" y="635"/>
                      </a:lnTo>
                      <a:lnTo>
                        <a:pt x="3536" y="632"/>
                      </a:lnTo>
                      <a:lnTo>
                        <a:pt x="3548" y="629"/>
                      </a:lnTo>
                      <a:lnTo>
                        <a:pt x="3559" y="625"/>
                      </a:lnTo>
                      <a:lnTo>
                        <a:pt x="3570" y="621"/>
                      </a:lnTo>
                      <a:lnTo>
                        <a:pt x="3581" y="617"/>
                      </a:lnTo>
                      <a:lnTo>
                        <a:pt x="3590" y="613"/>
                      </a:lnTo>
                      <a:lnTo>
                        <a:pt x="3600" y="608"/>
                      </a:lnTo>
                      <a:lnTo>
                        <a:pt x="3608" y="603"/>
                      </a:lnTo>
                      <a:lnTo>
                        <a:pt x="3618" y="597"/>
                      </a:lnTo>
                      <a:lnTo>
                        <a:pt x="3625" y="591"/>
                      </a:lnTo>
                      <a:lnTo>
                        <a:pt x="3633" y="584"/>
                      </a:lnTo>
                      <a:lnTo>
                        <a:pt x="3639" y="578"/>
                      </a:lnTo>
                      <a:lnTo>
                        <a:pt x="3646" y="571"/>
                      </a:lnTo>
                      <a:lnTo>
                        <a:pt x="3653" y="564"/>
                      </a:lnTo>
                      <a:lnTo>
                        <a:pt x="3658" y="557"/>
                      </a:lnTo>
                      <a:lnTo>
                        <a:pt x="3668" y="541"/>
                      </a:lnTo>
                      <a:lnTo>
                        <a:pt x="3676" y="526"/>
                      </a:lnTo>
                      <a:lnTo>
                        <a:pt x="3682" y="508"/>
                      </a:lnTo>
                      <a:lnTo>
                        <a:pt x="3687" y="491"/>
                      </a:lnTo>
                      <a:lnTo>
                        <a:pt x="3690" y="472"/>
                      </a:lnTo>
                      <a:lnTo>
                        <a:pt x="3691" y="454"/>
                      </a:lnTo>
                      <a:lnTo>
                        <a:pt x="3690" y="437"/>
                      </a:lnTo>
                      <a:lnTo>
                        <a:pt x="3688" y="422"/>
                      </a:lnTo>
                      <a:lnTo>
                        <a:pt x="3684" y="407"/>
                      </a:lnTo>
                      <a:lnTo>
                        <a:pt x="3680" y="393"/>
                      </a:lnTo>
                      <a:lnTo>
                        <a:pt x="3675" y="380"/>
                      </a:lnTo>
                      <a:lnTo>
                        <a:pt x="3668" y="367"/>
                      </a:lnTo>
                      <a:lnTo>
                        <a:pt x="3660" y="355"/>
                      </a:lnTo>
                      <a:lnTo>
                        <a:pt x="3651" y="344"/>
                      </a:lnTo>
                      <a:lnTo>
                        <a:pt x="3640" y="332"/>
                      </a:lnTo>
                      <a:lnTo>
                        <a:pt x="3629" y="322"/>
                      </a:lnTo>
                      <a:lnTo>
                        <a:pt x="3616" y="313"/>
                      </a:lnTo>
                      <a:lnTo>
                        <a:pt x="3601" y="303"/>
                      </a:lnTo>
                      <a:lnTo>
                        <a:pt x="3586" y="294"/>
                      </a:lnTo>
                      <a:lnTo>
                        <a:pt x="3568" y="286"/>
                      </a:lnTo>
                      <a:lnTo>
                        <a:pt x="3550" y="278"/>
                      </a:lnTo>
                      <a:lnTo>
                        <a:pt x="3530" y="270"/>
                      </a:lnTo>
                      <a:lnTo>
                        <a:pt x="3502" y="258"/>
                      </a:lnTo>
                      <a:lnTo>
                        <a:pt x="3477" y="247"/>
                      </a:lnTo>
                      <a:lnTo>
                        <a:pt x="3467" y="242"/>
                      </a:lnTo>
                      <a:lnTo>
                        <a:pt x="3457" y="236"/>
                      </a:lnTo>
                      <a:lnTo>
                        <a:pt x="3448" y="230"/>
                      </a:lnTo>
                      <a:lnTo>
                        <a:pt x="3441" y="224"/>
                      </a:lnTo>
                      <a:lnTo>
                        <a:pt x="3434" y="219"/>
                      </a:lnTo>
                      <a:lnTo>
                        <a:pt x="3428" y="213"/>
                      </a:lnTo>
                      <a:lnTo>
                        <a:pt x="3423" y="206"/>
                      </a:lnTo>
                      <a:lnTo>
                        <a:pt x="3419" y="200"/>
                      </a:lnTo>
                      <a:lnTo>
                        <a:pt x="3416" y="192"/>
                      </a:lnTo>
                      <a:lnTo>
                        <a:pt x="3414" y="184"/>
                      </a:lnTo>
                      <a:lnTo>
                        <a:pt x="3412" y="177"/>
                      </a:lnTo>
                      <a:lnTo>
                        <a:pt x="3412" y="168"/>
                      </a:lnTo>
                      <a:lnTo>
                        <a:pt x="3412" y="162"/>
                      </a:lnTo>
                      <a:lnTo>
                        <a:pt x="3413" y="154"/>
                      </a:lnTo>
                      <a:lnTo>
                        <a:pt x="3415" y="147"/>
                      </a:lnTo>
                      <a:lnTo>
                        <a:pt x="3418" y="141"/>
                      </a:lnTo>
                      <a:lnTo>
                        <a:pt x="3421" y="135"/>
                      </a:lnTo>
                      <a:lnTo>
                        <a:pt x="3426" y="129"/>
                      </a:lnTo>
                      <a:lnTo>
                        <a:pt x="3431" y="122"/>
                      </a:lnTo>
                      <a:lnTo>
                        <a:pt x="3437" y="117"/>
                      </a:lnTo>
                      <a:lnTo>
                        <a:pt x="3443" y="112"/>
                      </a:lnTo>
                      <a:lnTo>
                        <a:pt x="3450" y="107"/>
                      </a:lnTo>
                      <a:lnTo>
                        <a:pt x="3459" y="103"/>
                      </a:lnTo>
                      <a:lnTo>
                        <a:pt x="3469" y="100"/>
                      </a:lnTo>
                      <a:lnTo>
                        <a:pt x="3479" y="97"/>
                      </a:lnTo>
                      <a:lnTo>
                        <a:pt x="3489" y="95"/>
                      </a:lnTo>
                      <a:lnTo>
                        <a:pt x="3502" y="94"/>
                      </a:lnTo>
                      <a:lnTo>
                        <a:pt x="3515" y="94"/>
                      </a:lnTo>
                      <a:lnTo>
                        <a:pt x="3535" y="94"/>
                      </a:lnTo>
                      <a:lnTo>
                        <a:pt x="3555" y="96"/>
                      </a:lnTo>
                      <a:lnTo>
                        <a:pt x="3573" y="100"/>
                      </a:lnTo>
                      <a:lnTo>
                        <a:pt x="3590" y="104"/>
                      </a:lnTo>
                      <a:lnTo>
                        <a:pt x="3604" y="108"/>
                      </a:lnTo>
                      <a:lnTo>
                        <a:pt x="3618" y="113"/>
                      </a:lnTo>
                      <a:lnTo>
                        <a:pt x="3629" y="118"/>
                      </a:lnTo>
                      <a:lnTo>
                        <a:pt x="3638" y="122"/>
                      </a:lnTo>
                      <a:lnTo>
                        <a:pt x="3666" y="31"/>
                      </a:lnTo>
                      <a:lnTo>
                        <a:pt x="3653" y="25"/>
                      </a:lnTo>
                      <a:lnTo>
                        <a:pt x="3638" y="20"/>
                      </a:lnTo>
                      <a:lnTo>
                        <a:pt x="3622" y="14"/>
                      </a:lnTo>
                      <a:lnTo>
                        <a:pt x="3604" y="9"/>
                      </a:lnTo>
                      <a:lnTo>
                        <a:pt x="3585" y="6"/>
                      </a:lnTo>
                      <a:lnTo>
                        <a:pt x="3564" y="3"/>
                      </a:lnTo>
                      <a:lnTo>
                        <a:pt x="3542" y="1"/>
                      </a:lnTo>
                      <a:lnTo>
                        <a:pt x="3517" y="0"/>
                      </a:lnTo>
                      <a:lnTo>
                        <a:pt x="3492" y="1"/>
                      </a:lnTo>
                      <a:lnTo>
                        <a:pt x="3469" y="4"/>
                      </a:lnTo>
                      <a:lnTo>
                        <a:pt x="3447" y="8"/>
                      </a:lnTo>
                      <a:lnTo>
                        <a:pt x="3426" y="14"/>
                      </a:lnTo>
                      <a:lnTo>
                        <a:pt x="3406" y="22"/>
                      </a:lnTo>
                      <a:lnTo>
                        <a:pt x="3389" y="30"/>
                      </a:lnTo>
                      <a:lnTo>
                        <a:pt x="3372" y="40"/>
                      </a:lnTo>
                      <a:lnTo>
                        <a:pt x="3357" y="51"/>
                      </a:lnTo>
                      <a:lnTo>
                        <a:pt x="3343" y="64"/>
                      </a:lnTo>
                      <a:lnTo>
                        <a:pt x="3331" y="77"/>
                      </a:lnTo>
                      <a:lnTo>
                        <a:pt x="3322" y="93"/>
                      </a:lnTo>
                      <a:lnTo>
                        <a:pt x="3312" y="108"/>
                      </a:lnTo>
                      <a:lnTo>
                        <a:pt x="3306" y="124"/>
                      </a:lnTo>
                      <a:lnTo>
                        <a:pt x="3301" y="142"/>
                      </a:lnTo>
                      <a:lnTo>
                        <a:pt x="3298" y="159"/>
                      </a:lnTo>
                      <a:lnTo>
                        <a:pt x="3297" y="179"/>
                      </a:lnTo>
                      <a:lnTo>
                        <a:pt x="3298" y="194"/>
                      </a:lnTo>
                      <a:lnTo>
                        <a:pt x="3300" y="211"/>
                      </a:lnTo>
                      <a:lnTo>
                        <a:pt x="3304" y="225"/>
                      </a:lnTo>
                      <a:lnTo>
                        <a:pt x="3309" y="240"/>
                      </a:lnTo>
                      <a:lnTo>
                        <a:pt x="3316" y="253"/>
                      </a:lnTo>
                      <a:lnTo>
                        <a:pt x="3324" y="265"/>
                      </a:lnTo>
                      <a:lnTo>
                        <a:pt x="3333" y="277"/>
                      </a:lnTo>
                      <a:lnTo>
                        <a:pt x="3343" y="288"/>
                      </a:lnTo>
                      <a:lnTo>
                        <a:pt x="3355" y="299"/>
                      </a:lnTo>
                      <a:lnTo>
                        <a:pt x="3367" y="310"/>
                      </a:lnTo>
                      <a:lnTo>
                        <a:pt x="3381" y="319"/>
                      </a:lnTo>
                      <a:lnTo>
                        <a:pt x="3396" y="328"/>
                      </a:lnTo>
                      <a:lnTo>
                        <a:pt x="3412" y="336"/>
                      </a:lnTo>
                      <a:lnTo>
                        <a:pt x="3429" y="345"/>
                      </a:lnTo>
                      <a:lnTo>
                        <a:pt x="3447" y="352"/>
                      </a:lnTo>
                      <a:lnTo>
                        <a:pt x="3466" y="359"/>
                      </a:lnTo>
                      <a:lnTo>
                        <a:pt x="3492" y="369"/>
                      </a:lnTo>
                      <a:lnTo>
                        <a:pt x="3516" y="381"/>
                      </a:lnTo>
                      <a:lnTo>
                        <a:pt x="3525" y="386"/>
                      </a:lnTo>
                      <a:lnTo>
                        <a:pt x="3534" y="392"/>
                      </a:lnTo>
                      <a:lnTo>
                        <a:pt x="3543" y="397"/>
                      </a:lnTo>
                      <a:lnTo>
                        <a:pt x="3550" y="403"/>
                      </a:lnTo>
                      <a:lnTo>
                        <a:pt x="3556" y="409"/>
                      </a:lnTo>
                      <a:lnTo>
                        <a:pt x="3561" y="417"/>
                      </a:lnTo>
                      <a:lnTo>
                        <a:pt x="3565" y="423"/>
                      </a:lnTo>
                      <a:lnTo>
                        <a:pt x="3569" y="430"/>
                      </a:lnTo>
                      <a:lnTo>
                        <a:pt x="3571" y="437"/>
                      </a:lnTo>
                      <a:lnTo>
                        <a:pt x="3573" y="445"/>
                      </a:lnTo>
                      <a:lnTo>
                        <a:pt x="3575" y="454"/>
                      </a:lnTo>
                      <a:lnTo>
                        <a:pt x="3576" y="462"/>
                      </a:lnTo>
                      <a:lnTo>
                        <a:pt x="3575" y="471"/>
                      </a:lnTo>
                      <a:lnTo>
                        <a:pt x="3573" y="480"/>
                      </a:lnTo>
                      <a:lnTo>
                        <a:pt x="3571" y="489"/>
                      </a:lnTo>
                      <a:lnTo>
                        <a:pt x="3567" y="497"/>
                      </a:lnTo>
                      <a:lnTo>
                        <a:pt x="3563" y="504"/>
                      </a:lnTo>
                      <a:lnTo>
                        <a:pt x="3558" y="511"/>
                      </a:lnTo>
                      <a:lnTo>
                        <a:pt x="3553" y="517"/>
                      </a:lnTo>
                      <a:lnTo>
                        <a:pt x="3546" y="524"/>
                      </a:lnTo>
                      <a:lnTo>
                        <a:pt x="3539" y="529"/>
                      </a:lnTo>
                      <a:lnTo>
                        <a:pt x="3530" y="533"/>
                      </a:lnTo>
                      <a:lnTo>
                        <a:pt x="3521" y="537"/>
                      </a:lnTo>
                      <a:lnTo>
                        <a:pt x="3511" y="540"/>
                      </a:lnTo>
                      <a:lnTo>
                        <a:pt x="3500" y="543"/>
                      </a:lnTo>
                      <a:lnTo>
                        <a:pt x="3488" y="545"/>
                      </a:lnTo>
                      <a:lnTo>
                        <a:pt x="3476" y="546"/>
                      </a:lnTo>
                      <a:lnTo>
                        <a:pt x="3463" y="546"/>
                      </a:lnTo>
                      <a:lnTo>
                        <a:pt x="3441" y="546"/>
                      </a:lnTo>
                      <a:lnTo>
                        <a:pt x="3420" y="543"/>
                      </a:lnTo>
                      <a:lnTo>
                        <a:pt x="3400" y="540"/>
                      </a:lnTo>
                      <a:lnTo>
                        <a:pt x="3379" y="535"/>
                      </a:lnTo>
                      <a:lnTo>
                        <a:pt x="3361" y="529"/>
                      </a:lnTo>
                      <a:lnTo>
                        <a:pt x="3343" y="523"/>
                      </a:lnTo>
                      <a:lnTo>
                        <a:pt x="3327" y="514"/>
                      </a:lnTo>
                      <a:lnTo>
                        <a:pt x="3312" y="507"/>
                      </a:lnTo>
                      <a:lnTo>
                        <a:pt x="3288" y="601"/>
                      </a:lnTo>
                      <a:close/>
                      <a:moveTo>
                        <a:pt x="3188" y="263"/>
                      </a:moveTo>
                      <a:lnTo>
                        <a:pt x="2955" y="263"/>
                      </a:lnTo>
                      <a:lnTo>
                        <a:pt x="2955" y="104"/>
                      </a:lnTo>
                      <a:lnTo>
                        <a:pt x="3202" y="104"/>
                      </a:lnTo>
                      <a:lnTo>
                        <a:pt x="3202" y="10"/>
                      </a:lnTo>
                      <a:lnTo>
                        <a:pt x="2841" y="10"/>
                      </a:lnTo>
                      <a:lnTo>
                        <a:pt x="2841" y="631"/>
                      </a:lnTo>
                      <a:lnTo>
                        <a:pt x="3216" y="631"/>
                      </a:lnTo>
                      <a:lnTo>
                        <a:pt x="3216" y="537"/>
                      </a:lnTo>
                      <a:lnTo>
                        <a:pt x="2955" y="537"/>
                      </a:lnTo>
                      <a:lnTo>
                        <a:pt x="2955" y="355"/>
                      </a:lnTo>
                      <a:lnTo>
                        <a:pt x="3188" y="355"/>
                      </a:lnTo>
                      <a:lnTo>
                        <a:pt x="3188" y="263"/>
                      </a:lnTo>
                      <a:close/>
                      <a:moveTo>
                        <a:pt x="2727" y="523"/>
                      </a:moveTo>
                      <a:lnTo>
                        <a:pt x="2714" y="528"/>
                      </a:lnTo>
                      <a:lnTo>
                        <a:pt x="2701" y="532"/>
                      </a:lnTo>
                      <a:lnTo>
                        <a:pt x="2687" y="536"/>
                      </a:lnTo>
                      <a:lnTo>
                        <a:pt x="2671" y="539"/>
                      </a:lnTo>
                      <a:lnTo>
                        <a:pt x="2655" y="542"/>
                      </a:lnTo>
                      <a:lnTo>
                        <a:pt x="2637" y="544"/>
                      </a:lnTo>
                      <a:lnTo>
                        <a:pt x="2621" y="545"/>
                      </a:lnTo>
                      <a:lnTo>
                        <a:pt x="2604" y="545"/>
                      </a:lnTo>
                      <a:lnTo>
                        <a:pt x="2590" y="545"/>
                      </a:lnTo>
                      <a:lnTo>
                        <a:pt x="2579" y="544"/>
                      </a:lnTo>
                      <a:lnTo>
                        <a:pt x="2567" y="543"/>
                      </a:lnTo>
                      <a:lnTo>
                        <a:pt x="2555" y="541"/>
                      </a:lnTo>
                      <a:lnTo>
                        <a:pt x="2544" y="539"/>
                      </a:lnTo>
                      <a:lnTo>
                        <a:pt x="2533" y="537"/>
                      </a:lnTo>
                      <a:lnTo>
                        <a:pt x="2522" y="534"/>
                      </a:lnTo>
                      <a:lnTo>
                        <a:pt x="2512" y="530"/>
                      </a:lnTo>
                      <a:lnTo>
                        <a:pt x="2502" y="526"/>
                      </a:lnTo>
                      <a:lnTo>
                        <a:pt x="2493" y="522"/>
                      </a:lnTo>
                      <a:lnTo>
                        <a:pt x="2483" y="516"/>
                      </a:lnTo>
                      <a:lnTo>
                        <a:pt x="2475" y="511"/>
                      </a:lnTo>
                      <a:lnTo>
                        <a:pt x="2467" y="505"/>
                      </a:lnTo>
                      <a:lnTo>
                        <a:pt x="2459" y="499"/>
                      </a:lnTo>
                      <a:lnTo>
                        <a:pt x="2451" y="492"/>
                      </a:lnTo>
                      <a:lnTo>
                        <a:pt x="2444" y="486"/>
                      </a:lnTo>
                      <a:lnTo>
                        <a:pt x="2437" y="477"/>
                      </a:lnTo>
                      <a:lnTo>
                        <a:pt x="2431" y="470"/>
                      </a:lnTo>
                      <a:lnTo>
                        <a:pt x="2426" y="462"/>
                      </a:lnTo>
                      <a:lnTo>
                        <a:pt x="2420" y="453"/>
                      </a:lnTo>
                      <a:lnTo>
                        <a:pt x="2414" y="443"/>
                      </a:lnTo>
                      <a:lnTo>
                        <a:pt x="2410" y="434"/>
                      </a:lnTo>
                      <a:lnTo>
                        <a:pt x="2406" y="425"/>
                      </a:lnTo>
                      <a:lnTo>
                        <a:pt x="2402" y="415"/>
                      </a:lnTo>
                      <a:lnTo>
                        <a:pt x="2396" y="393"/>
                      </a:lnTo>
                      <a:lnTo>
                        <a:pt x="2391" y="371"/>
                      </a:lnTo>
                      <a:lnTo>
                        <a:pt x="2389" y="347"/>
                      </a:lnTo>
                      <a:lnTo>
                        <a:pt x="2388" y="322"/>
                      </a:lnTo>
                      <a:lnTo>
                        <a:pt x="2388" y="309"/>
                      </a:lnTo>
                      <a:lnTo>
                        <a:pt x="2389" y="295"/>
                      </a:lnTo>
                      <a:lnTo>
                        <a:pt x="2390" y="282"/>
                      </a:lnTo>
                      <a:lnTo>
                        <a:pt x="2392" y="270"/>
                      </a:lnTo>
                      <a:lnTo>
                        <a:pt x="2394" y="257"/>
                      </a:lnTo>
                      <a:lnTo>
                        <a:pt x="2397" y="246"/>
                      </a:lnTo>
                      <a:lnTo>
                        <a:pt x="2400" y="235"/>
                      </a:lnTo>
                      <a:lnTo>
                        <a:pt x="2403" y="223"/>
                      </a:lnTo>
                      <a:lnTo>
                        <a:pt x="2408" y="213"/>
                      </a:lnTo>
                      <a:lnTo>
                        <a:pt x="2412" y="203"/>
                      </a:lnTo>
                      <a:lnTo>
                        <a:pt x="2418" y="193"/>
                      </a:lnTo>
                      <a:lnTo>
                        <a:pt x="2423" y="184"/>
                      </a:lnTo>
                      <a:lnTo>
                        <a:pt x="2429" y="176"/>
                      </a:lnTo>
                      <a:lnTo>
                        <a:pt x="2435" y="168"/>
                      </a:lnTo>
                      <a:lnTo>
                        <a:pt x="2441" y="159"/>
                      </a:lnTo>
                      <a:lnTo>
                        <a:pt x="2448" y="152"/>
                      </a:lnTo>
                      <a:lnTo>
                        <a:pt x="2457" y="145"/>
                      </a:lnTo>
                      <a:lnTo>
                        <a:pt x="2464" y="139"/>
                      </a:lnTo>
                      <a:lnTo>
                        <a:pt x="2472" y="133"/>
                      </a:lnTo>
                      <a:lnTo>
                        <a:pt x="2480" y="127"/>
                      </a:lnTo>
                      <a:lnTo>
                        <a:pt x="2489" y="121"/>
                      </a:lnTo>
                      <a:lnTo>
                        <a:pt x="2499" y="117"/>
                      </a:lnTo>
                      <a:lnTo>
                        <a:pt x="2508" y="112"/>
                      </a:lnTo>
                      <a:lnTo>
                        <a:pt x="2517" y="109"/>
                      </a:lnTo>
                      <a:lnTo>
                        <a:pt x="2538" y="102"/>
                      </a:lnTo>
                      <a:lnTo>
                        <a:pt x="2559" y="98"/>
                      </a:lnTo>
                      <a:lnTo>
                        <a:pt x="2582" y="95"/>
                      </a:lnTo>
                      <a:lnTo>
                        <a:pt x="2605" y="94"/>
                      </a:lnTo>
                      <a:lnTo>
                        <a:pt x="2623" y="95"/>
                      </a:lnTo>
                      <a:lnTo>
                        <a:pt x="2641" y="96"/>
                      </a:lnTo>
                      <a:lnTo>
                        <a:pt x="2658" y="98"/>
                      </a:lnTo>
                      <a:lnTo>
                        <a:pt x="2673" y="101"/>
                      </a:lnTo>
                      <a:lnTo>
                        <a:pt x="2688" y="105"/>
                      </a:lnTo>
                      <a:lnTo>
                        <a:pt x="2701" y="109"/>
                      </a:lnTo>
                      <a:lnTo>
                        <a:pt x="2714" y="113"/>
                      </a:lnTo>
                      <a:lnTo>
                        <a:pt x="2726" y="118"/>
                      </a:lnTo>
                      <a:lnTo>
                        <a:pt x="2750" y="28"/>
                      </a:lnTo>
                      <a:lnTo>
                        <a:pt x="2740" y="24"/>
                      </a:lnTo>
                      <a:lnTo>
                        <a:pt x="2728" y="19"/>
                      </a:lnTo>
                      <a:lnTo>
                        <a:pt x="2712" y="13"/>
                      </a:lnTo>
                      <a:lnTo>
                        <a:pt x="2695" y="9"/>
                      </a:lnTo>
                      <a:lnTo>
                        <a:pt x="2674" y="6"/>
                      </a:lnTo>
                      <a:lnTo>
                        <a:pt x="2652" y="3"/>
                      </a:lnTo>
                      <a:lnTo>
                        <a:pt x="2627" y="1"/>
                      </a:lnTo>
                      <a:lnTo>
                        <a:pt x="2600" y="0"/>
                      </a:lnTo>
                      <a:lnTo>
                        <a:pt x="2583" y="1"/>
                      </a:lnTo>
                      <a:lnTo>
                        <a:pt x="2566" y="2"/>
                      </a:lnTo>
                      <a:lnTo>
                        <a:pt x="2548" y="4"/>
                      </a:lnTo>
                      <a:lnTo>
                        <a:pt x="2532" y="6"/>
                      </a:lnTo>
                      <a:lnTo>
                        <a:pt x="2515" y="9"/>
                      </a:lnTo>
                      <a:lnTo>
                        <a:pt x="2499" y="13"/>
                      </a:lnTo>
                      <a:lnTo>
                        <a:pt x="2483" y="17"/>
                      </a:lnTo>
                      <a:lnTo>
                        <a:pt x="2468" y="23"/>
                      </a:lnTo>
                      <a:lnTo>
                        <a:pt x="2454" y="29"/>
                      </a:lnTo>
                      <a:lnTo>
                        <a:pt x="2439" y="35"/>
                      </a:lnTo>
                      <a:lnTo>
                        <a:pt x="2426" y="42"/>
                      </a:lnTo>
                      <a:lnTo>
                        <a:pt x="2411" y="50"/>
                      </a:lnTo>
                      <a:lnTo>
                        <a:pt x="2399" y="59"/>
                      </a:lnTo>
                      <a:lnTo>
                        <a:pt x="2387" y="68"/>
                      </a:lnTo>
                      <a:lnTo>
                        <a:pt x="2374" y="77"/>
                      </a:lnTo>
                      <a:lnTo>
                        <a:pt x="2363" y="87"/>
                      </a:lnTo>
                      <a:lnTo>
                        <a:pt x="2352" y="99"/>
                      </a:lnTo>
                      <a:lnTo>
                        <a:pt x="2342" y="110"/>
                      </a:lnTo>
                      <a:lnTo>
                        <a:pt x="2332" y="122"/>
                      </a:lnTo>
                      <a:lnTo>
                        <a:pt x="2323" y="135"/>
                      </a:lnTo>
                      <a:lnTo>
                        <a:pt x="2315" y="148"/>
                      </a:lnTo>
                      <a:lnTo>
                        <a:pt x="2307" y="162"/>
                      </a:lnTo>
                      <a:lnTo>
                        <a:pt x="2300" y="176"/>
                      </a:lnTo>
                      <a:lnTo>
                        <a:pt x="2293" y="190"/>
                      </a:lnTo>
                      <a:lnTo>
                        <a:pt x="2288" y="206"/>
                      </a:lnTo>
                      <a:lnTo>
                        <a:pt x="2283" y="222"/>
                      </a:lnTo>
                      <a:lnTo>
                        <a:pt x="2278" y="239"/>
                      </a:lnTo>
                      <a:lnTo>
                        <a:pt x="2275" y="255"/>
                      </a:lnTo>
                      <a:lnTo>
                        <a:pt x="2272" y="273"/>
                      </a:lnTo>
                      <a:lnTo>
                        <a:pt x="2270" y="290"/>
                      </a:lnTo>
                      <a:lnTo>
                        <a:pt x="2269" y="309"/>
                      </a:lnTo>
                      <a:lnTo>
                        <a:pt x="2269" y="328"/>
                      </a:lnTo>
                      <a:lnTo>
                        <a:pt x="2269" y="346"/>
                      </a:lnTo>
                      <a:lnTo>
                        <a:pt x="2270" y="362"/>
                      </a:lnTo>
                      <a:lnTo>
                        <a:pt x="2272" y="380"/>
                      </a:lnTo>
                      <a:lnTo>
                        <a:pt x="2274" y="395"/>
                      </a:lnTo>
                      <a:lnTo>
                        <a:pt x="2277" y="412"/>
                      </a:lnTo>
                      <a:lnTo>
                        <a:pt x="2281" y="427"/>
                      </a:lnTo>
                      <a:lnTo>
                        <a:pt x="2285" y="441"/>
                      </a:lnTo>
                      <a:lnTo>
                        <a:pt x="2290" y="457"/>
                      </a:lnTo>
                      <a:lnTo>
                        <a:pt x="2295" y="470"/>
                      </a:lnTo>
                      <a:lnTo>
                        <a:pt x="2302" y="484"/>
                      </a:lnTo>
                      <a:lnTo>
                        <a:pt x="2309" y="497"/>
                      </a:lnTo>
                      <a:lnTo>
                        <a:pt x="2317" y="509"/>
                      </a:lnTo>
                      <a:lnTo>
                        <a:pt x="2325" y="522"/>
                      </a:lnTo>
                      <a:lnTo>
                        <a:pt x="2333" y="534"/>
                      </a:lnTo>
                      <a:lnTo>
                        <a:pt x="2343" y="544"/>
                      </a:lnTo>
                      <a:lnTo>
                        <a:pt x="2353" y="555"/>
                      </a:lnTo>
                      <a:lnTo>
                        <a:pt x="2363" y="565"/>
                      </a:lnTo>
                      <a:lnTo>
                        <a:pt x="2374" y="574"/>
                      </a:lnTo>
                      <a:lnTo>
                        <a:pt x="2386" y="583"/>
                      </a:lnTo>
                      <a:lnTo>
                        <a:pt x="2398" y="592"/>
                      </a:lnTo>
                      <a:lnTo>
                        <a:pt x="2411" y="599"/>
                      </a:lnTo>
                      <a:lnTo>
                        <a:pt x="2424" y="606"/>
                      </a:lnTo>
                      <a:lnTo>
                        <a:pt x="2438" y="612"/>
                      </a:lnTo>
                      <a:lnTo>
                        <a:pt x="2452" y="618"/>
                      </a:lnTo>
                      <a:lnTo>
                        <a:pt x="2467" y="623"/>
                      </a:lnTo>
                      <a:lnTo>
                        <a:pt x="2482" y="628"/>
                      </a:lnTo>
                      <a:lnTo>
                        <a:pt x="2499" y="632"/>
                      </a:lnTo>
                      <a:lnTo>
                        <a:pt x="2515" y="635"/>
                      </a:lnTo>
                      <a:lnTo>
                        <a:pt x="2532" y="637"/>
                      </a:lnTo>
                      <a:lnTo>
                        <a:pt x="2549" y="639"/>
                      </a:lnTo>
                      <a:lnTo>
                        <a:pt x="2567" y="640"/>
                      </a:lnTo>
                      <a:lnTo>
                        <a:pt x="2585" y="641"/>
                      </a:lnTo>
                      <a:lnTo>
                        <a:pt x="2612" y="640"/>
                      </a:lnTo>
                      <a:lnTo>
                        <a:pt x="2637" y="638"/>
                      </a:lnTo>
                      <a:lnTo>
                        <a:pt x="2661" y="635"/>
                      </a:lnTo>
                      <a:lnTo>
                        <a:pt x="2684" y="632"/>
                      </a:lnTo>
                      <a:lnTo>
                        <a:pt x="2702" y="628"/>
                      </a:lnTo>
                      <a:lnTo>
                        <a:pt x="2720" y="622"/>
                      </a:lnTo>
                      <a:lnTo>
                        <a:pt x="2734" y="617"/>
                      </a:lnTo>
                      <a:lnTo>
                        <a:pt x="2745" y="612"/>
                      </a:lnTo>
                      <a:lnTo>
                        <a:pt x="2727" y="523"/>
                      </a:lnTo>
                      <a:close/>
                      <a:moveTo>
                        <a:pt x="2058" y="10"/>
                      </a:moveTo>
                      <a:lnTo>
                        <a:pt x="2058" y="631"/>
                      </a:lnTo>
                      <a:lnTo>
                        <a:pt x="2171" y="631"/>
                      </a:lnTo>
                      <a:lnTo>
                        <a:pt x="2171" y="10"/>
                      </a:lnTo>
                      <a:lnTo>
                        <a:pt x="2058" y="10"/>
                      </a:lnTo>
                      <a:close/>
                      <a:moveTo>
                        <a:pt x="1776" y="631"/>
                      </a:moveTo>
                      <a:lnTo>
                        <a:pt x="1991" y="10"/>
                      </a:lnTo>
                      <a:lnTo>
                        <a:pt x="1871" y="10"/>
                      </a:lnTo>
                      <a:lnTo>
                        <a:pt x="1780" y="294"/>
                      </a:lnTo>
                      <a:lnTo>
                        <a:pt x="1771" y="322"/>
                      </a:lnTo>
                      <a:lnTo>
                        <a:pt x="1762" y="351"/>
                      </a:lnTo>
                      <a:lnTo>
                        <a:pt x="1754" y="379"/>
                      </a:lnTo>
                      <a:lnTo>
                        <a:pt x="1746" y="407"/>
                      </a:lnTo>
                      <a:lnTo>
                        <a:pt x="1738" y="435"/>
                      </a:lnTo>
                      <a:lnTo>
                        <a:pt x="1730" y="463"/>
                      </a:lnTo>
                      <a:lnTo>
                        <a:pt x="1724" y="491"/>
                      </a:lnTo>
                      <a:lnTo>
                        <a:pt x="1717" y="518"/>
                      </a:lnTo>
                      <a:lnTo>
                        <a:pt x="1715" y="518"/>
                      </a:lnTo>
                      <a:lnTo>
                        <a:pt x="1709" y="491"/>
                      </a:lnTo>
                      <a:lnTo>
                        <a:pt x="1702" y="462"/>
                      </a:lnTo>
                      <a:lnTo>
                        <a:pt x="1695" y="434"/>
                      </a:lnTo>
                      <a:lnTo>
                        <a:pt x="1688" y="406"/>
                      </a:lnTo>
                      <a:lnTo>
                        <a:pt x="1680" y="379"/>
                      </a:lnTo>
                      <a:lnTo>
                        <a:pt x="1672" y="350"/>
                      </a:lnTo>
                      <a:lnTo>
                        <a:pt x="1663" y="321"/>
                      </a:lnTo>
                      <a:lnTo>
                        <a:pt x="1654" y="292"/>
                      </a:lnTo>
                      <a:lnTo>
                        <a:pt x="1570" y="10"/>
                      </a:lnTo>
                      <a:lnTo>
                        <a:pt x="1447" y="10"/>
                      </a:lnTo>
                      <a:lnTo>
                        <a:pt x="1647" y="631"/>
                      </a:lnTo>
                      <a:lnTo>
                        <a:pt x="1776" y="631"/>
                      </a:lnTo>
                      <a:close/>
                      <a:moveTo>
                        <a:pt x="1090" y="97"/>
                      </a:moveTo>
                      <a:lnTo>
                        <a:pt x="1101" y="95"/>
                      </a:lnTo>
                      <a:lnTo>
                        <a:pt x="1117" y="93"/>
                      </a:lnTo>
                      <a:lnTo>
                        <a:pt x="1136" y="92"/>
                      </a:lnTo>
                      <a:lnTo>
                        <a:pt x="1161" y="91"/>
                      </a:lnTo>
                      <a:lnTo>
                        <a:pt x="1174" y="92"/>
                      </a:lnTo>
                      <a:lnTo>
                        <a:pt x="1187" y="93"/>
                      </a:lnTo>
                      <a:lnTo>
                        <a:pt x="1199" y="95"/>
                      </a:lnTo>
                      <a:lnTo>
                        <a:pt x="1210" y="97"/>
                      </a:lnTo>
                      <a:lnTo>
                        <a:pt x="1222" y="100"/>
                      </a:lnTo>
                      <a:lnTo>
                        <a:pt x="1231" y="105"/>
                      </a:lnTo>
                      <a:lnTo>
                        <a:pt x="1240" y="109"/>
                      </a:lnTo>
                      <a:lnTo>
                        <a:pt x="1248" y="115"/>
                      </a:lnTo>
                      <a:lnTo>
                        <a:pt x="1256" y="121"/>
                      </a:lnTo>
                      <a:lnTo>
                        <a:pt x="1263" y="130"/>
                      </a:lnTo>
                      <a:lnTo>
                        <a:pt x="1268" y="137"/>
                      </a:lnTo>
                      <a:lnTo>
                        <a:pt x="1273" y="146"/>
                      </a:lnTo>
                      <a:lnTo>
                        <a:pt x="1277" y="156"/>
                      </a:lnTo>
                      <a:lnTo>
                        <a:pt x="1279" y="167"/>
                      </a:lnTo>
                      <a:lnTo>
                        <a:pt x="1281" y="178"/>
                      </a:lnTo>
                      <a:lnTo>
                        <a:pt x="1281" y="190"/>
                      </a:lnTo>
                      <a:lnTo>
                        <a:pt x="1281" y="202"/>
                      </a:lnTo>
                      <a:lnTo>
                        <a:pt x="1279" y="212"/>
                      </a:lnTo>
                      <a:lnTo>
                        <a:pt x="1277" y="222"/>
                      </a:lnTo>
                      <a:lnTo>
                        <a:pt x="1273" y="232"/>
                      </a:lnTo>
                      <a:lnTo>
                        <a:pt x="1268" y="242"/>
                      </a:lnTo>
                      <a:lnTo>
                        <a:pt x="1263" y="250"/>
                      </a:lnTo>
                      <a:lnTo>
                        <a:pt x="1255" y="257"/>
                      </a:lnTo>
                      <a:lnTo>
                        <a:pt x="1248" y="264"/>
                      </a:lnTo>
                      <a:lnTo>
                        <a:pt x="1240" y="271"/>
                      </a:lnTo>
                      <a:lnTo>
                        <a:pt x="1231" y="277"/>
                      </a:lnTo>
                      <a:lnTo>
                        <a:pt x="1221" y="281"/>
                      </a:lnTo>
                      <a:lnTo>
                        <a:pt x="1209" y="285"/>
                      </a:lnTo>
                      <a:lnTo>
                        <a:pt x="1197" y="288"/>
                      </a:lnTo>
                      <a:lnTo>
                        <a:pt x="1185" y="291"/>
                      </a:lnTo>
                      <a:lnTo>
                        <a:pt x="1171" y="292"/>
                      </a:lnTo>
                      <a:lnTo>
                        <a:pt x="1158" y="292"/>
                      </a:lnTo>
                      <a:lnTo>
                        <a:pt x="1090" y="292"/>
                      </a:lnTo>
                      <a:lnTo>
                        <a:pt x="1090" y="97"/>
                      </a:lnTo>
                      <a:close/>
                      <a:moveTo>
                        <a:pt x="978" y="631"/>
                      </a:moveTo>
                      <a:lnTo>
                        <a:pt x="1090" y="631"/>
                      </a:lnTo>
                      <a:lnTo>
                        <a:pt x="1090" y="375"/>
                      </a:lnTo>
                      <a:lnTo>
                        <a:pt x="1148" y="375"/>
                      </a:lnTo>
                      <a:lnTo>
                        <a:pt x="1159" y="377"/>
                      </a:lnTo>
                      <a:lnTo>
                        <a:pt x="1170" y="378"/>
                      </a:lnTo>
                      <a:lnTo>
                        <a:pt x="1180" y="380"/>
                      </a:lnTo>
                      <a:lnTo>
                        <a:pt x="1190" y="382"/>
                      </a:lnTo>
                      <a:lnTo>
                        <a:pt x="1198" y="385"/>
                      </a:lnTo>
                      <a:lnTo>
                        <a:pt x="1206" y="389"/>
                      </a:lnTo>
                      <a:lnTo>
                        <a:pt x="1213" y="394"/>
                      </a:lnTo>
                      <a:lnTo>
                        <a:pt x="1221" y="400"/>
                      </a:lnTo>
                      <a:lnTo>
                        <a:pt x="1227" y="407"/>
                      </a:lnTo>
                      <a:lnTo>
                        <a:pt x="1233" y="415"/>
                      </a:lnTo>
                      <a:lnTo>
                        <a:pt x="1238" y="424"/>
                      </a:lnTo>
                      <a:lnTo>
                        <a:pt x="1243" y="433"/>
                      </a:lnTo>
                      <a:lnTo>
                        <a:pt x="1247" y="444"/>
                      </a:lnTo>
                      <a:lnTo>
                        <a:pt x="1251" y="457"/>
                      </a:lnTo>
                      <a:lnTo>
                        <a:pt x="1255" y="470"/>
                      </a:lnTo>
                      <a:lnTo>
                        <a:pt x="1259" y="485"/>
                      </a:lnTo>
                      <a:lnTo>
                        <a:pt x="1272" y="537"/>
                      </a:lnTo>
                      <a:lnTo>
                        <a:pt x="1283" y="579"/>
                      </a:lnTo>
                      <a:lnTo>
                        <a:pt x="1288" y="597"/>
                      </a:lnTo>
                      <a:lnTo>
                        <a:pt x="1292" y="611"/>
                      </a:lnTo>
                      <a:lnTo>
                        <a:pt x="1297" y="622"/>
                      </a:lnTo>
                      <a:lnTo>
                        <a:pt x="1301" y="631"/>
                      </a:lnTo>
                      <a:lnTo>
                        <a:pt x="1417" y="631"/>
                      </a:lnTo>
                      <a:lnTo>
                        <a:pt x="1413" y="619"/>
                      </a:lnTo>
                      <a:lnTo>
                        <a:pt x="1406" y="605"/>
                      </a:lnTo>
                      <a:lnTo>
                        <a:pt x="1401" y="585"/>
                      </a:lnTo>
                      <a:lnTo>
                        <a:pt x="1395" y="565"/>
                      </a:lnTo>
                      <a:lnTo>
                        <a:pt x="1389" y="540"/>
                      </a:lnTo>
                      <a:lnTo>
                        <a:pt x="1382" y="514"/>
                      </a:lnTo>
                      <a:lnTo>
                        <a:pt x="1376" y="487"/>
                      </a:lnTo>
                      <a:lnTo>
                        <a:pt x="1368" y="458"/>
                      </a:lnTo>
                      <a:lnTo>
                        <a:pt x="1362" y="436"/>
                      </a:lnTo>
                      <a:lnTo>
                        <a:pt x="1354" y="416"/>
                      </a:lnTo>
                      <a:lnTo>
                        <a:pt x="1346" y="398"/>
                      </a:lnTo>
                      <a:lnTo>
                        <a:pt x="1336" y="382"/>
                      </a:lnTo>
                      <a:lnTo>
                        <a:pt x="1330" y="374"/>
                      </a:lnTo>
                      <a:lnTo>
                        <a:pt x="1324" y="367"/>
                      </a:lnTo>
                      <a:lnTo>
                        <a:pt x="1318" y="361"/>
                      </a:lnTo>
                      <a:lnTo>
                        <a:pt x="1312" y="355"/>
                      </a:lnTo>
                      <a:lnTo>
                        <a:pt x="1305" y="350"/>
                      </a:lnTo>
                      <a:lnTo>
                        <a:pt x="1298" y="346"/>
                      </a:lnTo>
                      <a:lnTo>
                        <a:pt x="1290" y="342"/>
                      </a:lnTo>
                      <a:lnTo>
                        <a:pt x="1282" y="337"/>
                      </a:lnTo>
                      <a:lnTo>
                        <a:pt x="1282" y="335"/>
                      </a:lnTo>
                      <a:lnTo>
                        <a:pt x="1292" y="330"/>
                      </a:lnTo>
                      <a:lnTo>
                        <a:pt x="1304" y="326"/>
                      </a:lnTo>
                      <a:lnTo>
                        <a:pt x="1314" y="320"/>
                      </a:lnTo>
                      <a:lnTo>
                        <a:pt x="1324" y="314"/>
                      </a:lnTo>
                      <a:lnTo>
                        <a:pt x="1334" y="306"/>
                      </a:lnTo>
                      <a:lnTo>
                        <a:pt x="1343" y="298"/>
                      </a:lnTo>
                      <a:lnTo>
                        <a:pt x="1352" y="289"/>
                      </a:lnTo>
                      <a:lnTo>
                        <a:pt x="1360" y="280"/>
                      </a:lnTo>
                      <a:lnTo>
                        <a:pt x="1367" y="270"/>
                      </a:lnTo>
                      <a:lnTo>
                        <a:pt x="1374" y="258"/>
                      </a:lnTo>
                      <a:lnTo>
                        <a:pt x="1380" y="247"/>
                      </a:lnTo>
                      <a:lnTo>
                        <a:pt x="1385" y="235"/>
                      </a:lnTo>
                      <a:lnTo>
                        <a:pt x="1389" y="222"/>
                      </a:lnTo>
                      <a:lnTo>
                        <a:pt x="1392" y="209"/>
                      </a:lnTo>
                      <a:lnTo>
                        <a:pt x="1394" y="194"/>
                      </a:lnTo>
                      <a:lnTo>
                        <a:pt x="1394" y="180"/>
                      </a:lnTo>
                      <a:lnTo>
                        <a:pt x="1393" y="160"/>
                      </a:lnTo>
                      <a:lnTo>
                        <a:pt x="1391" y="142"/>
                      </a:lnTo>
                      <a:lnTo>
                        <a:pt x="1386" y="124"/>
                      </a:lnTo>
                      <a:lnTo>
                        <a:pt x="1381" y="108"/>
                      </a:lnTo>
                      <a:lnTo>
                        <a:pt x="1373" y="94"/>
                      </a:lnTo>
                      <a:lnTo>
                        <a:pt x="1363" y="79"/>
                      </a:lnTo>
                      <a:lnTo>
                        <a:pt x="1353" y="67"/>
                      </a:lnTo>
                      <a:lnTo>
                        <a:pt x="1341" y="56"/>
                      </a:lnTo>
                      <a:lnTo>
                        <a:pt x="1333" y="49"/>
                      </a:lnTo>
                      <a:lnTo>
                        <a:pt x="1324" y="43"/>
                      </a:lnTo>
                      <a:lnTo>
                        <a:pt x="1315" y="38"/>
                      </a:lnTo>
                      <a:lnTo>
                        <a:pt x="1306" y="33"/>
                      </a:lnTo>
                      <a:lnTo>
                        <a:pt x="1296" y="28"/>
                      </a:lnTo>
                      <a:lnTo>
                        <a:pt x="1285" y="24"/>
                      </a:lnTo>
                      <a:lnTo>
                        <a:pt x="1275" y="21"/>
                      </a:lnTo>
                      <a:lnTo>
                        <a:pt x="1263" y="17"/>
                      </a:lnTo>
                      <a:lnTo>
                        <a:pt x="1238" y="12"/>
                      </a:lnTo>
                      <a:lnTo>
                        <a:pt x="1211" y="8"/>
                      </a:lnTo>
                      <a:lnTo>
                        <a:pt x="1181" y="6"/>
                      </a:lnTo>
                      <a:lnTo>
                        <a:pt x="1150" y="5"/>
                      </a:lnTo>
                      <a:lnTo>
                        <a:pt x="1125" y="5"/>
                      </a:lnTo>
                      <a:lnTo>
                        <a:pt x="1101" y="6"/>
                      </a:lnTo>
                      <a:lnTo>
                        <a:pt x="1078" y="7"/>
                      </a:lnTo>
                      <a:lnTo>
                        <a:pt x="1055" y="9"/>
                      </a:lnTo>
                      <a:lnTo>
                        <a:pt x="1034" y="11"/>
                      </a:lnTo>
                      <a:lnTo>
                        <a:pt x="1014" y="13"/>
                      </a:lnTo>
                      <a:lnTo>
                        <a:pt x="995" y="15"/>
                      </a:lnTo>
                      <a:lnTo>
                        <a:pt x="978" y="19"/>
                      </a:lnTo>
                      <a:lnTo>
                        <a:pt x="978" y="631"/>
                      </a:lnTo>
                      <a:close/>
                      <a:moveTo>
                        <a:pt x="852" y="263"/>
                      </a:moveTo>
                      <a:lnTo>
                        <a:pt x="617" y="263"/>
                      </a:lnTo>
                      <a:lnTo>
                        <a:pt x="617" y="104"/>
                      </a:lnTo>
                      <a:lnTo>
                        <a:pt x="865" y="104"/>
                      </a:lnTo>
                      <a:lnTo>
                        <a:pt x="865" y="10"/>
                      </a:lnTo>
                      <a:lnTo>
                        <a:pt x="504" y="10"/>
                      </a:lnTo>
                      <a:lnTo>
                        <a:pt x="504" y="631"/>
                      </a:lnTo>
                      <a:lnTo>
                        <a:pt x="879" y="631"/>
                      </a:lnTo>
                      <a:lnTo>
                        <a:pt x="879" y="537"/>
                      </a:lnTo>
                      <a:lnTo>
                        <a:pt x="617" y="537"/>
                      </a:lnTo>
                      <a:lnTo>
                        <a:pt x="617" y="355"/>
                      </a:lnTo>
                      <a:lnTo>
                        <a:pt x="852" y="355"/>
                      </a:lnTo>
                      <a:lnTo>
                        <a:pt x="852" y="263"/>
                      </a:lnTo>
                      <a:close/>
                      <a:moveTo>
                        <a:pt x="0" y="601"/>
                      </a:moveTo>
                      <a:lnTo>
                        <a:pt x="14" y="609"/>
                      </a:lnTo>
                      <a:lnTo>
                        <a:pt x="32" y="616"/>
                      </a:lnTo>
                      <a:lnTo>
                        <a:pt x="50" y="622"/>
                      </a:lnTo>
                      <a:lnTo>
                        <a:pt x="72" y="629"/>
                      </a:lnTo>
                      <a:lnTo>
                        <a:pt x="94" y="634"/>
                      </a:lnTo>
                      <a:lnTo>
                        <a:pt x="118" y="637"/>
                      </a:lnTo>
                      <a:lnTo>
                        <a:pt x="143" y="640"/>
                      </a:lnTo>
                      <a:lnTo>
                        <a:pt x="167" y="641"/>
                      </a:lnTo>
                      <a:lnTo>
                        <a:pt x="196" y="640"/>
                      </a:lnTo>
                      <a:lnTo>
                        <a:pt x="224" y="637"/>
                      </a:lnTo>
                      <a:lnTo>
                        <a:pt x="236" y="635"/>
                      </a:lnTo>
                      <a:lnTo>
                        <a:pt x="248" y="632"/>
                      </a:lnTo>
                      <a:lnTo>
                        <a:pt x="261" y="629"/>
                      </a:lnTo>
                      <a:lnTo>
                        <a:pt x="272" y="625"/>
                      </a:lnTo>
                      <a:lnTo>
                        <a:pt x="282" y="621"/>
                      </a:lnTo>
                      <a:lnTo>
                        <a:pt x="293" y="617"/>
                      </a:lnTo>
                      <a:lnTo>
                        <a:pt x="303" y="613"/>
                      </a:lnTo>
                      <a:lnTo>
                        <a:pt x="312" y="608"/>
                      </a:lnTo>
                      <a:lnTo>
                        <a:pt x="321" y="603"/>
                      </a:lnTo>
                      <a:lnTo>
                        <a:pt x="330" y="597"/>
                      </a:lnTo>
                      <a:lnTo>
                        <a:pt x="338" y="591"/>
                      </a:lnTo>
                      <a:lnTo>
                        <a:pt x="345" y="584"/>
                      </a:lnTo>
                      <a:lnTo>
                        <a:pt x="352" y="578"/>
                      </a:lnTo>
                      <a:lnTo>
                        <a:pt x="358" y="571"/>
                      </a:lnTo>
                      <a:lnTo>
                        <a:pt x="365" y="564"/>
                      </a:lnTo>
                      <a:lnTo>
                        <a:pt x="371" y="557"/>
                      </a:lnTo>
                      <a:lnTo>
                        <a:pt x="380" y="541"/>
                      </a:lnTo>
                      <a:lnTo>
                        <a:pt x="388" y="526"/>
                      </a:lnTo>
                      <a:lnTo>
                        <a:pt x="394" y="508"/>
                      </a:lnTo>
                      <a:lnTo>
                        <a:pt x="400" y="491"/>
                      </a:lnTo>
                      <a:lnTo>
                        <a:pt x="402" y="472"/>
                      </a:lnTo>
                      <a:lnTo>
                        <a:pt x="403" y="454"/>
                      </a:lnTo>
                      <a:lnTo>
                        <a:pt x="402" y="437"/>
                      </a:lnTo>
                      <a:lnTo>
                        <a:pt x="401" y="422"/>
                      </a:lnTo>
                      <a:lnTo>
                        <a:pt x="397" y="407"/>
                      </a:lnTo>
                      <a:lnTo>
                        <a:pt x="393" y="393"/>
                      </a:lnTo>
                      <a:lnTo>
                        <a:pt x="387" y="380"/>
                      </a:lnTo>
                      <a:lnTo>
                        <a:pt x="381" y="367"/>
                      </a:lnTo>
                      <a:lnTo>
                        <a:pt x="373" y="355"/>
                      </a:lnTo>
                      <a:lnTo>
                        <a:pt x="364" y="344"/>
                      </a:lnTo>
                      <a:lnTo>
                        <a:pt x="353" y="332"/>
                      </a:lnTo>
                      <a:lnTo>
                        <a:pt x="341" y="322"/>
                      </a:lnTo>
                      <a:lnTo>
                        <a:pt x="328" y="313"/>
                      </a:lnTo>
                      <a:lnTo>
                        <a:pt x="313" y="303"/>
                      </a:lnTo>
                      <a:lnTo>
                        <a:pt x="298" y="294"/>
                      </a:lnTo>
                      <a:lnTo>
                        <a:pt x="281" y="286"/>
                      </a:lnTo>
                      <a:lnTo>
                        <a:pt x="263" y="278"/>
                      </a:lnTo>
                      <a:lnTo>
                        <a:pt x="243" y="270"/>
                      </a:lnTo>
                      <a:lnTo>
                        <a:pt x="215" y="258"/>
                      </a:lnTo>
                      <a:lnTo>
                        <a:pt x="190" y="247"/>
                      </a:lnTo>
                      <a:lnTo>
                        <a:pt x="179" y="242"/>
                      </a:lnTo>
                      <a:lnTo>
                        <a:pt x="169" y="236"/>
                      </a:lnTo>
                      <a:lnTo>
                        <a:pt x="161" y="230"/>
                      </a:lnTo>
                      <a:lnTo>
                        <a:pt x="153" y="224"/>
                      </a:lnTo>
                      <a:lnTo>
                        <a:pt x="146" y="219"/>
                      </a:lnTo>
                      <a:lnTo>
                        <a:pt x="141" y="213"/>
                      </a:lnTo>
                      <a:lnTo>
                        <a:pt x="135" y="206"/>
                      </a:lnTo>
                      <a:lnTo>
                        <a:pt x="131" y="200"/>
                      </a:lnTo>
                      <a:lnTo>
                        <a:pt x="128" y="192"/>
                      </a:lnTo>
                      <a:lnTo>
                        <a:pt x="126" y="184"/>
                      </a:lnTo>
                      <a:lnTo>
                        <a:pt x="125" y="177"/>
                      </a:lnTo>
                      <a:lnTo>
                        <a:pt x="125" y="168"/>
                      </a:lnTo>
                      <a:lnTo>
                        <a:pt x="125" y="162"/>
                      </a:lnTo>
                      <a:lnTo>
                        <a:pt x="126" y="154"/>
                      </a:lnTo>
                      <a:lnTo>
                        <a:pt x="128" y="147"/>
                      </a:lnTo>
                      <a:lnTo>
                        <a:pt x="130" y="141"/>
                      </a:lnTo>
                      <a:lnTo>
                        <a:pt x="134" y="135"/>
                      </a:lnTo>
                      <a:lnTo>
                        <a:pt x="139" y="129"/>
                      </a:lnTo>
                      <a:lnTo>
                        <a:pt x="143" y="122"/>
                      </a:lnTo>
                      <a:lnTo>
                        <a:pt x="149" y="117"/>
                      </a:lnTo>
                      <a:lnTo>
                        <a:pt x="156" y="112"/>
                      </a:lnTo>
                      <a:lnTo>
                        <a:pt x="163" y="107"/>
                      </a:lnTo>
                      <a:lnTo>
                        <a:pt x="171" y="103"/>
                      </a:lnTo>
                      <a:lnTo>
                        <a:pt x="181" y="100"/>
                      </a:lnTo>
                      <a:lnTo>
                        <a:pt x="191" y="97"/>
                      </a:lnTo>
                      <a:lnTo>
                        <a:pt x="202" y="95"/>
                      </a:lnTo>
                      <a:lnTo>
                        <a:pt x="215" y="94"/>
                      </a:lnTo>
                      <a:lnTo>
                        <a:pt x="227" y="94"/>
                      </a:lnTo>
                      <a:lnTo>
                        <a:pt x="248" y="94"/>
                      </a:lnTo>
                      <a:lnTo>
                        <a:pt x="268" y="96"/>
                      </a:lnTo>
                      <a:lnTo>
                        <a:pt x="285" y="100"/>
                      </a:lnTo>
                      <a:lnTo>
                        <a:pt x="302" y="104"/>
                      </a:lnTo>
                      <a:lnTo>
                        <a:pt x="317" y="108"/>
                      </a:lnTo>
                      <a:lnTo>
                        <a:pt x="331" y="113"/>
                      </a:lnTo>
                      <a:lnTo>
                        <a:pt x="342" y="118"/>
                      </a:lnTo>
                      <a:lnTo>
                        <a:pt x="351" y="122"/>
                      </a:lnTo>
                      <a:lnTo>
                        <a:pt x="378" y="31"/>
                      </a:lnTo>
                      <a:lnTo>
                        <a:pt x="366" y="25"/>
                      </a:lnTo>
                      <a:lnTo>
                        <a:pt x="350" y="20"/>
                      </a:lnTo>
                      <a:lnTo>
                        <a:pt x="335" y="14"/>
                      </a:lnTo>
                      <a:lnTo>
                        <a:pt x="316" y="9"/>
                      </a:lnTo>
                      <a:lnTo>
                        <a:pt x="298" y="6"/>
                      </a:lnTo>
                      <a:lnTo>
                        <a:pt x="276" y="3"/>
                      </a:lnTo>
                      <a:lnTo>
                        <a:pt x="254" y="1"/>
                      </a:lnTo>
                      <a:lnTo>
                        <a:pt x="229" y="0"/>
                      </a:lnTo>
                      <a:lnTo>
                        <a:pt x="204" y="1"/>
                      </a:lnTo>
                      <a:lnTo>
                        <a:pt x="182" y="4"/>
                      </a:lnTo>
                      <a:lnTo>
                        <a:pt x="159" y="8"/>
                      </a:lnTo>
                      <a:lnTo>
                        <a:pt x="139" y="14"/>
                      </a:lnTo>
                      <a:lnTo>
                        <a:pt x="119" y="22"/>
                      </a:lnTo>
                      <a:lnTo>
                        <a:pt x="101" y="30"/>
                      </a:lnTo>
                      <a:lnTo>
                        <a:pt x="84" y="40"/>
                      </a:lnTo>
                      <a:lnTo>
                        <a:pt x="70" y="51"/>
                      </a:lnTo>
                      <a:lnTo>
                        <a:pt x="56" y="64"/>
                      </a:lnTo>
                      <a:lnTo>
                        <a:pt x="44" y="77"/>
                      </a:lnTo>
                      <a:lnTo>
                        <a:pt x="34" y="93"/>
                      </a:lnTo>
                      <a:lnTo>
                        <a:pt x="26" y="108"/>
                      </a:lnTo>
                      <a:lnTo>
                        <a:pt x="18" y="124"/>
                      </a:lnTo>
                      <a:lnTo>
                        <a:pt x="14" y="142"/>
                      </a:lnTo>
                      <a:lnTo>
                        <a:pt x="11" y="159"/>
                      </a:lnTo>
                      <a:lnTo>
                        <a:pt x="10" y="179"/>
                      </a:lnTo>
                      <a:lnTo>
                        <a:pt x="11" y="194"/>
                      </a:lnTo>
                      <a:lnTo>
                        <a:pt x="13" y="211"/>
                      </a:lnTo>
                      <a:lnTo>
                        <a:pt x="16" y="225"/>
                      </a:lnTo>
                      <a:lnTo>
                        <a:pt x="21" y="240"/>
                      </a:lnTo>
                      <a:lnTo>
                        <a:pt x="29" y="253"/>
                      </a:lnTo>
                      <a:lnTo>
                        <a:pt x="36" y="265"/>
                      </a:lnTo>
                      <a:lnTo>
                        <a:pt x="45" y="277"/>
                      </a:lnTo>
                      <a:lnTo>
                        <a:pt x="55" y="288"/>
                      </a:lnTo>
                      <a:lnTo>
                        <a:pt x="67" y="299"/>
                      </a:lnTo>
                      <a:lnTo>
                        <a:pt x="80" y="310"/>
                      </a:lnTo>
                      <a:lnTo>
                        <a:pt x="93" y="319"/>
                      </a:lnTo>
                      <a:lnTo>
                        <a:pt x="109" y="328"/>
                      </a:lnTo>
                      <a:lnTo>
                        <a:pt x="124" y="336"/>
                      </a:lnTo>
                      <a:lnTo>
                        <a:pt x="142" y="345"/>
                      </a:lnTo>
                      <a:lnTo>
                        <a:pt x="159" y="352"/>
                      </a:lnTo>
                      <a:lnTo>
                        <a:pt x="178" y="359"/>
                      </a:lnTo>
                      <a:lnTo>
                        <a:pt x="205" y="369"/>
                      </a:lnTo>
                      <a:lnTo>
                        <a:pt x="228" y="381"/>
                      </a:lnTo>
                      <a:lnTo>
                        <a:pt x="238" y="386"/>
                      </a:lnTo>
                      <a:lnTo>
                        <a:pt x="247" y="392"/>
                      </a:lnTo>
                      <a:lnTo>
                        <a:pt x="255" y="397"/>
                      </a:lnTo>
                      <a:lnTo>
                        <a:pt x="262" y="403"/>
                      </a:lnTo>
                      <a:lnTo>
                        <a:pt x="268" y="409"/>
                      </a:lnTo>
                      <a:lnTo>
                        <a:pt x="273" y="417"/>
                      </a:lnTo>
                      <a:lnTo>
                        <a:pt x="278" y="423"/>
                      </a:lnTo>
                      <a:lnTo>
                        <a:pt x="281" y="430"/>
                      </a:lnTo>
                      <a:lnTo>
                        <a:pt x="284" y="437"/>
                      </a:lnTo>
                      <a:lnTo>
                        <a:pt x="287" y="445"/>
                      </a:lnTo>
                      <a:lnTo>
                        <a:pt x="288" y="454"/>
                      </a:lnTo>
                      <a:lnTo>
                        <a:pt x="288" y="462"/>
                      </a:lnTo>
                      <a:lnTo>
                        <a:pt x="288" y="471"/>
                      </a:lnTo>
                      <a:lnTo>
                        <a:pt x="285" y="480"/>
                      </a:lnTo>
                      <a:lnTo>
                        <a:pt x="283" y="489"/>
                      </a:lnTo>
                      <a:lnTo>
                        <a:pt x="280" y="497"/>
                      </a:lnTo>
                      <a:lnTo>
                        <a:pt x="276" y="504"/>
                      </a:lnTo>
                      <a:lnTo>
                        <a:pt x="271" y="511"/>
                      </a:lnTo>
                      <a:lnTo>
                        <a:pt x="265" y="517"/>
                      </a:lnTo>
                      <a:lnTo>
                        <a:pt x="259" y="524"/>
                      </a:lnTo>
                      <a:lnTo>
                        <a:pt x="251" y="529"/>
                      </a:lnTo>
                      <a:lnTo>
                        <a:pt x="242" y="533"/>
                      </a:lnTo>
                      <a:lnTo>
                        <a:pt x="233" y="537"/>
                      </a:lnTo>
                      <a:lnTo>
                        <a:pt x="223" y="540"/>
                      </a:lnTo>
                      <a:lnTo>
                        <a:pt x="213" y="543"/>
                      </a:lnTo>
                      <a:lnTo>
                        <a:pt x="200" y="545"/>
                      </a:lnTo>
                      <a:lnTo>
                        <a:pt x="188" y="546"/>
                      </a:lnTo>
                      <a:lnTo>
                        <a:pt x="175" y="546"/>
                      </a:lnTo>
                      <a:lnTo>
                        <a:pt x="154" y="546"/>
                      </a:lnTo>
                      <a:lnTo>
                        <a:pt x="132" y="543"/>
                      </a:lnTo>
                      <a:lnTo>
                        <a:pt x="112" y="540"/>
                      </a:lnTo>
                      <a:lnTo>
                        <a:pt x="92" y="535"/>
                      </a:lnTo>
                      <a:lnTo>
                        <a:pt x="74" y="529"/>
                      </a:lnTo>
                      <a:lnTo>
                        <a:pt x="56" y="523"/>
                      </a:lnTo>
                      <a:lnTo>
                        <a:pt x="40" y="514"/>
                      </a:lnTo>
                      <a:lnTo>
                        <a:pt x="26" y="507"/>
                      </a:lnTo>
                      <a:lnTo>
                        <a:pt x="0" y="601"/>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latin typeface="Myriad Pro"/>
                  </a:endParaRPr>
                </a:p>
              </p:txBody>
            </p:sp>
            <p:sp>
              <p:nvSpPr>
                <p:cNvPr id="37" name="Freeform 36"/>
                <p:cNvSpPr>
                  <a:spLocks noEditPoints="1"/>
                </p:cNvSpPr>
                <p:nvPr/>
              </p:nvSpPr>
              <p:spPr bwMode="auto">
                <a:xfrm>
                  <a:off x="656520" y="250031"/>
                  <a:ext cx="780730" cy="84203"/>
                </a:xfrm>
                <a:custGeom>
                  <a:avLst/>
                  <a:gdLst/>
                  <a:ahLst/>
                  <a:cxnLst>
                    <a:cxn ang="0">
                      <a:pos x="5506" y="10"/>
                    </a:cxn>
                    <a:cxn ang="0">
                      <a:pos x="5169" y="544"/>
                    </a:cxn>
                    <a:cxn ang="0">
                      <a:pos x="5029" y="477"/>
                    </a:cxn>
                    <a:cxn ang="0">
                      <a:pos x="4982" y="270"/>
                    </a:cxn>
                    <a:cxn ang="0">
                      <a:pos x="5063" y="133"/>
                    </a:cxn>
                    <a:cxn ang="0">
                      <a:pos x="5293" y="109"/>
                    </a:cxn>
                    <a:cxn ang="0">
                      <a:pos x="5122" y="6"/>
                    </a:cxn>
                    <a:cxn ang="0">
                      <a:pos x="4924" y="122"/>
                    </a:cxn>
                    <a:cxn ang="0">
                      <a:pos x="4861" y="362"/>
                    </a:cxn>
                    <a:cxn ang="0">
                      <a:pos x="4955" y="565"/>
                    </a:cxn>
                    <a:cxn ang="0">
                      <a:pos x="5175" y="641"/>
                    </a:cxn>
                    <a:cxn ang="0">
                      <a:pos x="4373" y="269"/>
                    </a:cxn>
                    <a:cxn ang="0">
                      <a:pos x="4761" y="631"/>
                    </a:cxn>
                    <a:cxn ang="0">
                      <a:pos x="4630" y="407"/>
                    </a:cxn>
                    <a:cxn ang="0">
                      <a:pos x="3905" y="100"/>
                    </a:cxn>
                    <a:cxn ang="0">
                      <a:pos x="3809" y="456"/>
                    </a:cxn>
                    <a:cxn ang="0">
                      <a:pos x="3020" y="10"/>
                    </a:cxn>
                    <a:cxn ang="0">
                      <a:pos x="2324" y="528"/>
                    </a:cxn>
                    <a:cxn ang="0">
                      <a:pos x="2455" y="633"/>
                    </a:cxn>
                    <a:cxn ang="0">
                      <a:pos x="2663" y="610"/>
                    </a:cxn>
                    <a:cxn ang="0">
                      <a:pos x="2767" y="461"/>
                    </a:cxn>
                    <a:cxn ang="0">
                      <a:pos x="2644" y="481"/>
                    </a:cxn>
                    <a:cxn ang="0">
                      <a:pos x="2470" y="533"/>
                    </a:cxn>
                    <a:cxn ang="0">
                      <a:pos x="1803" y="609"/>
                    </a:cxn>
                    <a:cxn ang="0">
                      <a:pos x="2082" y="617"/>
                    </a:cxn>
                    <a:cxn ang="0">
                      <a:pos x="2191" y="472"/>
                    </a:cxn>
                    <a:cxn ang="0">
                      <a:pos x="2070" y="286"/>
                    </a:cxn>
                    <a:cxn ang="0">
                      <a:pos x="1914" y="177"/>
                    </a:cxn>
                    <a:cxn ang="0">
                      <a:pos x="1991" y="95"/>
                    </a:cxn>
                    <a:cxn ang="0">
                      <a:pos x="2106" y="9"/>
                    </a:cxn>
                    <a:cxn ang="0">
                      <a:pos x="1823" y="93"/>
                    </a:cxn>
                    <a:cxn ang="0">
                      <a:pos x="1869" y="310"/>
                    </a:cxn>
                    <a:cxn ang="0">
                      <a:pos x="2067" y="423"/>
                    </a:cxn>
                    <a:cxn ang="0">
                      <a:pos x="2031" y="533"/>
                    </a:cxn>
                    <a:cxn ang="0">
                      <a:pos x="1789" y="601"/>
                    </a:cxn>
                    <a:cxn ang="0">
                      <a:pos x="1348" y="251"/>
                    </a:cxn>
                    <a:cxn ang="0">
                      <a:pos x="1587" y="422"/>
                    </a:cxn>
                    <a:cxn ang="0">
                      <a:pos x="1300" y="631"/>
                    </a:cxn>
                    <a:cxn ang="0">
                      <a:pos x="679" y="482"/>
                    </a:cxn>
                    <a:cxn ang="0">
                      <a:pos x="668" y="177"/>
                    </a:cxn>
                    <a:cxn ang="0">
                      <a:pos x="807" y="91"/>
                    </a:cxn>
                    <a:cxn ang="0">
                      <a:pos x="944" y="177"/>
                    </a:cxn>
                    <a:cxn ang="0">
                      <a:pos x="933" y="482"/>
                    </a:cxn>
                    <a:cxn ang="0">
                      <a:pos x="804" y="550"/>
                    </a:cxn>
                    <a:cxn ang="0">
                      <a:pos x="993" y="575"/>
                    </a:cxn>
                    <a:cxn ang="0">
                      <a:pos x="1094" y="370"/>
                    </a:cxn>
                    <a:cxn ang="0">
                      <a:pos x="1054" y="137"/>
                    </a:cxn>
                    <a:cxn ang="0">
                      <a:pos x="890" y="9"/>
                    </a:cxn>
                    <a:cxn ang="0">
                      <a:pos x="665" y="37"/>
                    </a:cxn>
                    <a:cxn ang="0">
                      <a:pos x="531" y="209"/>
                    </a:cxn>
                    <a:cxn ang="0">
                      <a:pos x="535" y="452"/>
                    </a:cxn>
                    <a:cxn ang="0">
                      <a:pos x="670" y="611"/>
                    </a:cxn>
                    <a:cxn ang="0">
                      <a:pos x="403" y="539"/>
                    </a:cxn>
                    <a:cxn ang="0">
                      <a:pos x="216" y="516"/>
                    </a:cxn>
                    <a:cxn ang="0">
                      <a:pos x="123" y="371"/>
                    </a:cxn>
                    <a:cxn ang="0">
                      <a:pos x="160" y="176"/>
                    </a:cxn>
                    <a:cxn ang="0">
                      <a:pos x="337" y="94"/>
                    </a:cxn>
                    <a:cxn ang="0">
                      <a:pos x="383" y="3"/>
                    </a:cxn>
                    <a:cxn ang="0">
                      <a:pos x="130" y="59"/>
                    </a:cxn>
                    <a:cxn ang="0">
                      <a:pos x="6" y="255"/>
                    </a:cxn>
                    <a:cxn ang="0">
                      <a:pos x="41" y="497"/>
                    </a:cxn>
                    <a:cxn ang="0">
                      <a:pos x="215" y="628"/>
                    </a:cxn>
                    <a:cxn ang="0">
                      <a:pos x="458" y="523"/>
                    </a:cxn>
                  </a:cxnLst>
                  <a:rect l="0" t="0" r="r" b="b"/>
                  <a:pathLst>
                    <a:path w="5893" h="641">
                      <a:moveTo>
                        <a:pt x="5686" y="631"/>
                      </a:moveTo>
                      <a:lnTo>
                        <a:pt x="5686" y="369"/>
                      </a:lnTo>
                      <a:lnTo>
                        <a:pt x="5893" y="10"/>
                      </a:lnTo>
                      <a:lnTo>
                        <a:pt x="5764" y="10"/>
                      </a:lnTo>
                      <a:lnTo>
                        <a:pt x="5690" y="169"/>
                      </a:lnTo>
                      <a:lnTo>
                        <a:pt x="5675" y="202"/>
                      </a:lnTo>
                      <a:lnTo>
                        <a:pt x="5661" y="232"/>
                      </a:lnTo>
                      <a:lnTo>
                        <a:pt x="5648" y="262"/>
                      </a:lnTo>
                      <a:lnTo>
                        <a:pt x="5636" y="292"/>
                      </a:lnTo>
                      <a:lnTo>
                        <a:pt x="5635" y="292"/>
                      </a:lnTo>
                      <a:lnTo>
                        <a:pt x="5621" y="261"/>
                      </a:lnTo>
                      <a:lnTo>
                        <a:pt x="5609" y="232"/>
                      </a:lnTo>
                      <a:lnTo>
                        <a:pt x="5596" y="202"/>
                      </a:lnTo>
                      <a:lnTo>
                        <a:pt x="5580" y="170"/>
                      </a:lnTo>
                      <a:lnTo>
                        <a:pt x="5506" y="10"/>
                      </a:lnTo>
                      <a:lnTo>
                        <a:pt x="5377" y="10"/>
                      </a:lnTo>
                      <a:lnTo>
                        <a:pt x="5573" y="372"/>
                      </a:lnTo>
                      <a:lnTo>
                        <a:pt x="5573" y="631"/>
                      </a:lnTo>
                      <a:lnTo>
                        <a:pt x="5686" y="631"/>
                      </a:lnTo>
                      <a:close/>
                      <a:moveTo>
                        <a:pt x="5318" y="523"/>
                      </a:moveTo>
                      <a:lnTo>
                        <a:pt x="5306" y="528"/>
                      </a:lnTo>
                      <a:lnTo>
                        <a:pt x="5293" y="532"/>
                      </a:lnTo>
                      <a:lnTo>
                        <a:pt x="5277" y="536"/>
                      </a:lnTo>
                      <a:lnTo>
                        <a:pt x="5262" y="539"/>
                      </a:lnTo>
                      <a:lnTo>
                        <a:pt x="5245" y="542"/>
                      </a:lnTo>
                      <a:lnTo>
                        <a:pt x="5229" y="544"/>
                      </a:lnTo>
                      <a:lnTo>
                        <a:pt x="5211" y="545"/>
                      </a:lnTo>
                      <a:lnTo>
                        <a:pt x="5194" y="545"/>
                      </a:lnTo>
                      <a:lnTo>
                        <a:pt x="5182" y="545"/>
                      </a:lnTo>
                      <a:lnTo>
                        <a:pt x="5169" y="544"/>
                      </a:lnTo>
                      <a:lnTo>
                        <a:pt x="5157" y="543"/>
                      </a:lnTo>
                      <a:lnTo>
                        <a:pt x="5146" y="541"/>
                      </a:lnTo>
                      <a:lnTo>
                        <a:pt x="5134" y="539"/>
                      </a:lnTo>
                      <a:lnTo>
                        <a:pt x="5124" y="537"/>
                      </a:lnTo>
                      <a:lnTo>
                        <a:pt x="5113" y="534"/>
                      </a:lnTo>
                      <a:lnTo>
                        <a:pt x="5104" y="530"/>
                      </a:lnTo>
                      <a:lnTo>
                        <a:pt x="5093" y="526"/>
                      </a:lnTo>
                      <a:lnTo>
                        <a:pt x="5084" y="522"/>
                      </a:lnTo>
                      <a:lnTo>
                        <a:pt x="5075" y="516"/>
                      </a:lnTo>
                      <a:lnTo>
                        <a:pt x="5067" y="511"/>
                      </a:lnTo>
                      <a:lnTo>
                        <a:pt x="5057" y="505"/>
                      </a:lnTo>
                      <a:lnTo>
                        <a:pt x="5050" y="499"/>
                      </a:lnTo>
                      <a:lnTo>
                        <a:pt x="5042" y="492"/>
                      </a:lnTo>
                      <a:lnTo>
                        <a:pt x="5036" y="486"/>
                      </a:lnTo>
                      <a:lnTo>
                        <a:pt x="5029" y="477"/>
                      </a:lnTo>
                      <a:lnTo>
                        <a:pt x="5022" y="470"/>
                      </a:lnTo>
                      <a:lnTo>
                        <a:pt x="5016" y="462"/>
                      </a:lnTo>
                      <a:lnTo>
                        <a:pt x="5011" y="453"/>
                      </a:lnTo>
                      <a:lnTo>
                        <a:pt x="5006" y="443"/>
                      </a:lnTo>
                      <a:lnTo>
                        <a:pt x="5001" y="434"/>
                      </a:lnTo>
                      <a:lnTo>
                        <a:pt x="4997" y="425"/>
                      </a:lnTo>
                      <a:lnTo>
                        <a:pt x="4993" y="415"/>
                      </a:lnTo>
                      <a:lnTo>
                        <a:pt x="4986" y="393"/>
                      </a:lnTo>
                      <a:lnTo>
                        <a:pt x="4982" y="371"/>
                      </a:lnTo>
                      <a:lnTo>
                        <a:pt x="4979" y="347"/>
                      </a:lnTo>
                      <a:lnTo>
                        <a:pt x="4978" y="322"/>
                      </a:lnTo>
                      <a:lnTo>
                        <a:pt x="4979" y="309"/>
                      </a:lnTo>
                      <a:lnTo>
                        <a:pt x="4979" y="295"/>
                      </a:lnTo>
                      <a:lnTo>
                        <a:pt x="4981" y="282"/>
                      </a:lnTo>
                      <a:lnTo>
                        <a:pt x="4982" y="270"/>
                      </a:lnTo>
                      <a:lnTo>
                        <a:pt x="4985" y="257"/>
                      </a:lnTo>
                      <a:lnTo>
                        <a:pt x="4987" y="246"/>
                      </a:lnTo>
                      <a:lnTo>
                        <a:pt x="4991" y="235"/>
                      </a:lnTo>
                      <a:lnTo>
                        <a:pt x="4995" y="223"/>
                      </a:lnTo>
                      <a:lnTo>
                        <a:pt x="4999" y="213"/>
                      </a:lnTo>
                      <a:lnTo>
                        <a:pt x="5004" y="203"/>
                      </a:lnTo>
                      <a:lnTo>
                        <a:pt x="5008" y="193"/>
                      </a:lnTo>
                      <a:lnTo>
                        <a:pt x="5014" y="184"/>
                      </a:lnTo>
                      <a:lnTo>
                        <a:pt x="5019" y="176"/>
                      </a:lnTo>
                      <a:lnTo>
                        <a:pt x="5026" y="168"/>
                      </a:lnTo>
                      <a:lnTo>
                        <a:pt x="5033" y="159"/>
                      </a:lnTo>
                      <a:lnTo>
                        <a:pt x="5040" y="152"/>
                      </a:lnTo>
                      <a:lnTo>
                        <a:pt x="5047" y="145"/>
                      </a:lnTo>
                      <a:lnTo>
                        <a:pt x="5055" y="139"/>
                      </a:lnTo>
                      <a:lnTo>
                        <a:pt x="5063" y="133"/>
                      </a:lnTo>
                      <a:lnTo>
                        <a:pt x="5072" y="127"/>
                      </a:lnTo>
                      <a:lnTo>
                        <a:pt x="5080" y="121"/>
                      </a:lnTo>
                      <a:lnTo>
                        <a:pt x="5089" y="117"/>
                      </a:lnTo>
                      <a:lnTo>
                        <a:pt x="5098" y="112"/>
                      </a:lnTo>
                      <a:lnTo>
                        <a:pt x="5109" y="109"/>
                      </a:lnTo>
                      <a:lnTo>
                        <a:pt x="5129" y="102"/>
                      </a:lnTo>
                      <a:lnTo>
                        <a:pt x="5150" y="98"/>
                      </a:lnTo>
                      <a:lnTo>
                        <a:pt x="5172" y="95"/>
                      </a:lnTo>
                      <a:lnTo>
                        <a:pt x="5196" y="94"/>
                      </a:lnTo>
                      <a:lnTo>
                        <a:pt x="5215" y="95"/>
                      </a:lnTo>
                      <a:lnTo>
                        <a:pt x="5232" y="96"/>
                      </a:lnTo>
                      <a:lnTo>
                        <a:pt x="5248" y="98"/>
                      </a:lnTo>
                      <a:lnTo>
                        <a:pt x="5264" y="101"/>
                      </a:lnTo>
                      <a:lnTo>
                        <a:pt x="5279" y="105"/>
                      </a:lnTo>
                      <a:lnTo>
                        <a:pt x="5293" y="109"/>
                      </a:lnTo>
                      <a:lnTo>
                        <a:pt x="5305" y="113"/>
                      </a:lnTo>
                      <a:lnTo>
                        <a:pt x="5316" y="118"/>
                      </a:lnTo>
                      <a:lnTo>
                        <a:pt x="5341" y="28"/>
                      </a:lnTo>
                      <a:lnTo>
                        <a:pt x="5332" y="24"/>
                      </a:lnTo>
                      <a:lnTo>
                        <a:pt x="5318" y="19"/>
                      </a:lnTo>
                      <a:lnTo>
                        <a:pt x="5303" y="13"/>
                      </a:lnTo>
                      <a:lnTo>
                        <a:pt x="5285" y="9"/>
                      </a:lnTo>
                      <a:lnTo>
                        <a:pt x="5265" y="6"/>
                      </a:lnTo>
                      <a:lnTo>
                        <a:pt x="5242" y="3"/>
                      </a:lnTo>
                      <a:lnTo>
                        <a:pt x="5218" y="1"/>
                      </a:lnTo>
                      <a:lnTo>
                        <a:pt x="5191" y="0"/>
                      </a:lnTo>
                      <a:lnTo>
                        <a:pt x="5173" y="1"/>
                      </a:lnTo>
                      <a:lnTo>
                        <a:pt x="5156" y="2"/>
                      </a:lnTo>
                      <a:lnTo>
                        <a:pt x="5139" y="4"/>
                      </a:lnTo>
                      <a:lnTo>
                        <a:pt x="5122" y="6"/>
                      </a:lnTo>
                      <a:lnTo>
                        <a:pt x="5106" y="9"/>
                      </a:lnTo>
                      <a:lnTo>
                        <a:pt x="5090" y="13"/>
                      </a:lnTo>
                      <a:lnTo>
                        <a:pt x="5075" y="17"/>
                      </a:lnTo>
                      <a:lnTo>
                        <a:pt x="5059" y="23"/>
                      </a:lnTo>
                      <a:lnTo>
                        <a:pt x="5045" y="29"/>
                      </a:lnTo>
                      <a:lnTo>
                        <a:pt x="5031" y="35"/>
                      </a:lnTo>
                      <a:lnTo>
                        <a:pt x="5016" y="42"/>
                      </a:lnTo>
                      <a:lnTo>
                        <a:pt x="5003" y="50"/>
                      </a:lnTo>
                      <a:lnTo>
                        <a:pt x="4989" y="59"/>
                      </a:lnTo>
                      <a:lnTo>
                        <a:pt x="4977" y="68"/>
                      </a:lnTo>
                      <a:lnTo>
                        <a:pt x="4966" y="77"/>
                      </a:lnTo>
                      <a:lnTo>
                        <a:pt x="4955" y="87"/>
                      </a:lnTo>
                      <a:lnTo>
                        <a:pt x="4943" y="99"/>
                      </a:lnTo>
                      <a:lnTo>
                        <a:pt x="4933" y="110"/>
                      </a:lnTo>
                      <a:lnTo>
                        <a:pt x="4924" y="122"/>
                      </a:lnTo>
                      <a:lnTo>
                        <a:pt x="4914" y="135"/>
                      </a:lnTo>
                      <a:lnTo>
                        <a:pt x="4906" y="148"/>
                      </a:lnTo>
                      <a:lnTo>
                        <a:pt x="4898" y="162"/>
                      </a:lnTo>
                      <a:lnTo>
                        <a:pt x="4891" y="176"/>
                      </a:lnTo>
                      <a:lnTo>
                        <a:pt x="4885" y="190"/>
                      </a:lnTo>
                      <a:lnTo>
                        <a:pt x="4879" y="206"/>
                      </a:lnTo>
                      <a:lnTo>
                        <a:pt x="4873" y="222"/>
                      </a:lnTo>
                      <a:lnTo>
                        <a:pt x="4869" y="239"/>
                      </a:lnTo>
                      <a:lnTo>
                        <a:pt x="4866" y="255"/>
                      </a:lnTo>
                      <a:lnTo>
                        <a:pt x="4863" y="273"/>
                      </a:lnTo>
                      <a:lnTo>
                        <a:pt x="4861" y="290"/>
                      </a:lnTo>
                      <a:lnTo>
                        <a:pt x="4860" y="309"/>
                      </a:lnTo>
                      <a:lnTo>
                        <a:pt x="4859" y="328"/>
                      </a:lnTo>
                      <a:lnTo>
                        <a:pt x="4860" y="346"/>
                      </a:lnTo>
                      <a:lnTo>
                        <a:pt x="4861" y="362"/>
                      </a:lnTo>
                      <a:lnTo>
                        <a:pt x="4862" y="380"/>
                      </a:lnTo>
                      <a:lnTo>
                        <a:pt x="4865" y="395"/>
                      </a:lnTo>
                      <a:lnTo>
                        <a:pt x="4868" y="412"/>
                      </a:lnTo>
                      <a:lnTo>
                        <a:pt x="4871" y="427"/>
                      </a:lnTo>
                      <a:lnTo>
                        <a:pt x="4876" y="441"/>
                      </a:lnTo>
                      <a:lnTo>
                        <a:pt x="4881" y="457"/>
                      </a:lnTo>
                      <a:lnTo>
                        <a:pt x="4887" y="470"/>
                      </a:lnTo>
                      <a:lnTo>
                        <a:pt x="4893" y="484"/>
                      </a:lnTo>
                      <a:lnTo>
                        <a:pt x="4900" y="497"/>
                      </a:lnTo>
                      <a:lnTo>
                        <a:pt x="4907" y="509"/>
                      </a:lnTo>
                      <a:lnTo>
                        <a:pt x="4915" y="522"/>
                      </a:lnTo>
                      <a:lnTo>
                        <a:pt x="4925" y="534"/>
                      </a:lnTo>
                      <a:lnTo>
                        <a:pt x="4934" y="544"/>
                      </a:lnTo>
                      <a:lnTo>
                        <a:pt x="4943" y="555"/>
                      </a:lnTo>
                      <a:lnTo>
                        <a:pt x="4955" y="565"/>
                      </a:lnTo>
                      <a:lnTo>
                        <a:pt x="4965" y="574"/>
                      </a:lnTo>
                      <a:lnTo>
                        <a:pt x="4977" y="583"/>
                      </a:lnTo>
                      <a:lnTo>
                        <a:pt x="4989" y="592"/>
                      </a:lnTo>
                      <a:lnTo>
                        <a:pt x="5002" y="599"/>
                      </a:lnTo>
                      <a:lnTo>
                        <a:pt x="5015" y="606"/>
                      </a:lnTo>
                      <a:lnTo>
                        <a:pt x="5029" y="612"/>
                      </a:lnTo>
                      <a:lnTo>
                        <a:pt x="5043" y="618"/>
                      </a:lnTo>
                      <a:lnTo>
                        <a:pt x="5058" y="623"/>
                      </a:lnTo>
                      <a:lnTo>
                        <a:pt x="5074" y="628"/>
                      </a:lnTo>
                      <a:lnTo>
                        <a:pt x="5089" y="632"/>
                      </a:lnTo>
                      <a:lnTo>
                        <a:pt x="5106" y="635"/>
                      </a:lnTo>
                      <a:lnTo>
                        <a:pt x="5122" y="637"/>
                      </a:lnTo>
                      <a:lnTo>
                        <a:pt x="5139" y="639"/>
                      </a:lnTo>
                      <a:lnTo>
                        <a:pt x="5158" y="640"/>
                      </a:lnTo>
                      <a:lnTo>
                        <a:pt x="5175" y="641"/>
                      </a:lnTo>
                      <a:lnTo>
                        <a:pt x="5203" y="640"/>
                      </a:lnTo>
                      <a:lnTo>
                        <a:pt x="5229" y="638"/>
                      </a:lnTo>
                      <a:lnTo>
                        <a:pt x="5253" y="635"/>
                      </a:lnTo>
                      <a:lnTo>
                        <a:pt x="5274" y="632"/>
                      </a:lnTo>
                      <a:lnTo>
                        <a:pt x="5294" y="628"/>
                      </a:lnTo>
                      <a:lnTo>
                        <a:pt x="5310" y="622"/>
                      </a:lnTo>
                      <a:lnTo>
                        <a:pt x="5324" y="617"/>
                      </a:lnTo>
                      <a:lnTo>
                        <a:pt x="5337" y="612"/>
                      </a:lnTo>
                      <a:lnTo>
                        <a:pt x="5318" y="523"/>
                      </a:lnTo>
                      <a:close/>
                      <a:moveTo>
                        <a:pt x="4374" y="631"/>
                      </a:moveTo>
                      <a:lnTo>
                        <a:pt x="4374" y="408"/>
                      </a:lnTo>
                      <a:lnTo>
                        <a:pt x="4374" y="371"/>
                      </a:lnTo>
                      <a:lnTo>
                        <a:pt x="4374" y="335"/>
                      </a:lnTo>
                      <a:lnTo>
                        <a:pt x="4374" y="301"/>
                      </a:lnTo>
                      <a:lnTo>
                        <a:pt x="4373" y="269"/>
                      </a:lnTo>
                      <a:lnTo>
                        <a:pt x="4372" y="237"/>
                      </a:lnTo>
                      <a:lnTo>
                        <a:pt x="4371" y="205"/>
                      </a:lnTo>
                      <a:lnTo>
                        <a:pt x="4370" y="175"/>
                      </a:lnTo>
                      <a:lnTo>
                        <a:pt x="4369" y="144"/>
                      </a:lnTo>
                      <a:lnTo>
                        <a:pt x="4371" y="144"/>
                      </a:lnTo>
                      <a:lnTo>
                        <a:pt x="4383" y="170"/>
                      </a:lnTo>
                      <a:lnTo>
                        <a:pt x="4396" y="198"/>
                      </a:lnTo>
                      <a:lnTo>
                        <a:pt x="4410" y="224"/>
                      </a:lnTo>
                      <a:lnTo>
                        <a:pt x="4423" y="251"/>
                      </a:lnTo>
                      <a:lnTo>
                        <a:pt x="4438" y="279"/>
                      </a:lnTo>
                      <a:lnTo>
                        <a:pt x="4453" y="306"/>
                      </a:lnTo>
                      <a:lnTo>
                        <a:pt x="4468" y="332"/>
                      </a:lnTo>
                      <a:lnTo>
                        <a:pt x="4483" y="358"/>
                      </a:lnTo>
                      <a:lnTo>
                        <a:pt x="4644" y="631"/>
                      </a:lnTo>
                      <a:lnTo>
                        <a:pt x="4761" y="631"/>
                      </a:lnTo>
                      <a:lnTo>
                        <a:pt x="4761" y="10"/>
                      </a:lnTo>
                      <a:lnTo>
                        <a:pt x="4657" y="10"/>
                      </a:lnTo>
                      <a:lnTo>
                        <a:pt x="4657" y="226"/>
                      </a:lnTo>
                      <a:lnTo>
                        <a:pt x="4657" y="261"/>
                      </a:lnTo>
                      <a:lnTo>
                        <a:pt x="4658" y="295"/>
                      </a:lnTo>
                      <a:lnTo>
                        <a:pt x="4658" y="328"/>
                      </a:lnTo>
                      <a:lnTo>
                        <a:pt x="4659" y="360"/>
                      </a:lnTo>
                      <a:lnTo>
                        <a:pt x="4661" y="391"/>
                      </a:lnTo>
                      <a:lnTo>
                        <a:pt x="4662" y="422"/>
                      </a:lnTo>
                      <a:lnTo>
                        <a:pt x="4665" y="453"/>
                      </a:lnTo>
                      <a:lnTo>
                        <a:pt x="4667" y="484"/>
                      </a:lnTo>
                      <a:lnTo>
                        <a:pt x="4665" y="485"/>
                      </a:lnTo>
                      <a:lnTo>
                        <a:pt x="4653" y="459"/>
                      </a:lnTo>
                      <a:lnTo>
                        <a:pt x="4642" y="433"/>
                      </a:lnTo>
                      <a:lnTo>
                        <a:pt x="4630" y="407"/>
                      </a:lnTo>
                      <a:lnTo>
                        <a:pt x="4616" y="381"/>
                      </a:lnTo>
                      <a:lnTo>
                        <a:pt x="4603" y="355"/>
                      </a:lnTo>
                      <a:lnTo>
                        <a:pt x="4589" y="328"/>
                      </a:lnTo>
                      <a:lnTo>
                        <a:pt x="4574" y="302"/>
                      </a:lnTo>
                      <a:lnTo>
                        <a:pt x="4559" y="277"/>
                      </a:lnTo>
                      <a:lnTo>
                        <a:pt x="4399" y="10"/>
                      </a:lnTo>
                      <a:lnTo>
                        <a:pt x="4270" y="10"/>
                      </a:lnTo>
                      <a:lnTo>
                        <a:pt x="4270" y="631"/>
                      </a:lnTo>
                      <a:lnTo>
                        <a:pt x="4374" y="631"/>
                      </a:lnTo>
                      <a:close/>
                      <a:moveTo>
                        <a:pt x="3827" y="369"/>
                      </a:moveTo>
                      <a:lnTo>
                        <a:pt x="3876" y="216"/>
                      </a:lnTo>
                      <a:lnTo>
                        <a:pt x="3884" y="187"/>
                      </a:lnTo>
                      <a:lnTo>
                        <a:pt x="3891" y="158"/>
                      </a:lnTo>
                      <a:lnTo>
                        <a:pt x="3898" y="129"/>
                      </a:lnTo>
                      <a:lnTo>
                        <a:pt x="3905" y="100"/>
                      </a:lnTo>
                      <a:lnTo>
                        <a:pt x="3908" y="100"/>
                      </a:lnTo>
                      <a:lnTo>
                        <a:pt x="3915" y="128"/>
                      </a:lnTo>
                      <a:lnTo>
                        <a:pt x="3922" y="157"/>
                      </a:lnTo>
                      <a:lnTo>
                        <a:pt x="3930" y="187"/>
                      </a:lnTo>
                      <a:lnTo>
                        <a:pt x="3938" y="217"/>
                      </a:lnTo>
                      <a:lnTo>
                        <a:pt x="3988" y="369"/>
                      </a:lnTo>
                      <a:lnTo>
                        <a:pt x="3827" y="369"/>
                      </a:lnTo>
                      <a:close/>
                      <a:moveTo>
                        <a:pt x="4006" y="456"/>
                      </a:moveTo>
                      <a:lnTo>
                        <a:pt x="4063" y="631"/>
                      </a:lnTo>
                      <a:lnTo>
                        <a:pt x="4184" y="631"/>
                      </a:lnTo>
                      <a:lnTo>
                        <a:pt x="3983" y="10"/>
                      </a:lnTo>
                      <a:lnTo>
                        <a:pt x="3839" y="10"/>
                      </a:lnTo>
                      <a:lnTo>
                        <a:pt x="3639" y="631"/>
                      </a:lnTo>
                      <a:lnTo>
                        <a:pt x="3756" y="631"/>
                      </a:lnTo>
                      <a:lnTo>
                        <a:pt x="3809" y="456"/>
                      </a:lnTo>
                      <a:lnTo>
                        <a:pt x="4006" y="456"/>
                      </a:lnTo>
                      <a:close/>
                      <a:moveTo>
                        <a:pt x="3389" y="631"/>
                      </a:moveTo>
                      <a:lnTo>
                        <a:pt x="3502" y="631"/>
                      </a:lnTo>
                      <a:lnTo>
                        <a:pt x="3502" y="105"/>
                      </a:lnTo>
                      <a:lnTo>
                        <a:pt x="3680" y="105"/>
                      </a:lnTo>
                      <a:lnTo>
                        <a:pt x="3680" y="10"/>
                      </a:lnTo>
                      <a:lnTo>
                        <a:pt x="3211" y="10"/>
                      </a:lnTo>
                      <a:lnTo>
                        <a:pt x="3211" y="105"/>
                      </a:lnTo>
                      <a:lnTo>
                        <a:pt x="3389" y="105"/>
                      </a:lnTo>
                      <a:lnTo>
                        <a:pt x="3389" y="631"/>
                      </a:lnTo>
                      <a:close/>
                      <a:moveTo>
                        <a:pt x="2906" y="631"/>
                      </a:moveTo>
                      <a:lnTo>
                        <a:pt x="3275" y="631"/>
                      </a:lnTo>
                      <a:lnTo>
                        <a:pt x="3275" y="536"/>
                      </a:lnTo>
                      <a:lnTo>
                        <a:pt x="3020" y="536"/>
                      </a:lnTo>
                      <a:lnTo>
                        <a:pt x="3020" y="10"/>
                      </a:lnTo>
                      <a:lnTo>
                        <a:pt x="2906" y="10"/>
                      </a:lnTo>
                      <a:lnTo>
                        <a:pt x="2906" y="631"/>
                      </a:lnTo>
                      <a:close/>
                      <a:moveTo>
                        <a:pt x="2293" y="10"/>
                      </a:moveTo>
                      <a:lnTo>
                        <a:pt x="2293" y="365"/>
                      </a:lnTo>
                      <a:lnTo>
                        <a:pt x="2293" y="383"/>
                      </a:lnTo>
                      <a:lnTo>
                        <a:pt x="2294" y="400"/>
                      </a:lnTo>
                      <a:lnTo>
                        <a:pt x="2295" y="417"/>
                      </a:lnTo>
                      <a:lnTo>
                        <a:pt x="2297" y="433"/>
                      </a:lnTo>
                      <a:lnTo>
                        <a:pt x="2299" y="449"/>
                      </a:lnTo>
                      <a:lnTo>
                        <a:pt x="2303" y="463"/>
                      </a:lnTo>
                      <a:lnTo>
                        <a:pt x="2306" y="477"/>
                      </a:lnTo>
                      <a:lnTo>
                        <a:pt x="2310" y="491"/>
                      </a:lnTo>
                      <a:lnTo>
                        <a:pt x="2314" y="503"/>
                      </a:lnTo>
                      <a:lnTo>
                        <a:pt x="2319" y="515"/>
                      </a:lnTo>
                      <a:lnTo>
                        <a:pt x="2324" y="528"/>
                      </a:lnTo>
                      <a:lnTo>
                        <a:pt x="2330" y="538"/>
                      </a:lnTo>
                      <a:lnTo>
                        <a:pt x="2336" y="548"/>
                      </a:lnTo>
                      <a:lnTo>
                        <a:pt x="2343" y="559"/>
                      </a:lnTo>
                      <a:lnTo>
                        <a:pt x="2350" y="568"/>
                      </a:lnTo>
                      <a:lnTo>
                        <a:pt x="2357" y="576"/>
                      </a:lnTo>
                      <a:lnTo>
                        <a:pt x="2365" y="584"/>
                      </a:lnTo>
                      <a:lnTo>
                        <a:pt x="2373" y="592"/>
                      </a:lnTo>
                      <a:lnTo>
                        <a:pt x="2383" y="599"/>
                      </a:lnTo>
                      <a:lnTo>
                        <a:pt x="2392" y="605"/>
                      </a:lnTo>
                      <a:lnTo>
                        <a:pt x="2401" y="611"/>
                      </a:lnTo>
                      <a:lnTo>
                        <a:pt x="2411" y="616"/>
                      </a:lnTo>
                      <a:lnTo>
                        <a:pt x="2422" y="621"/>
                      </a:lnTo>
                      <a:lnTo>
                        <a:pt x="2432" y="625"/>
                      </a:lnTo>
                      <a:lnTo>
                        <a:pt x="2443" y="629"/>
                      </a:lnTo>
                      <a:lnTo>
                        <a:pt x="2455" y="633"/>
                      </a:lnTo>
                      <a:lnTo>
                        <a:pt x="2466" y="635"/>
                      </a:lnTo>
                      <a:lnTo>
                        <a:pt x="2478" y="637"/>
                      </a:lnTo>
                      <a:lnTo>
                        <a:pt x="2503" y="640"/>
                      </a:lnTo>
                      <a:lnTo>
                        <a:pt x="2530" y="641"/>
                      </a:lnTo>
                      <a:lnTo>
                        <a:pt x="2543" y="641"/>
                      </a:lnTo>
                      <a:lnTo>
                        <a:pt x="2556" y="640"/>
                      </a:lnTo>
                      <a:lnTo>
                        <a:pt x="2570" y="639"/>
                      </a:lnTo>
                      <a:lnTo>
                        <a:pt x="2583" y="637"/>
                      </a:lnTo>
                      <a:lnTo>
                        <a:pt x="2595" y="635"/>
                      </a:lnTo>
                      <a:lnTo>
                        <a:pt x="2608" y="632"/>
                      </a:lnTo>
                      <a:lnTo>
                        <a:pt x="2619" y="629"/>
                      </a:lnTo>
                      <a:lnTo>
                        <a:pt x="2631" y="624"/>
                      </a:lnTo>
                      <a:lnTo>
                        <a:pt x="2643" y="620"/>
                      </a:lnTo>
                      <a:lnTo>
                        <a:pt x="2653" y="615"/>
                      </a:lnTo>
                      <a:lnTo>
                        <a:pt x="2663" y="610"/>
                      </a:lnTo>
                      <a:lnTo>
                        <a:pt x="2673" y="604"/>
                      </a:lnTo>
                      <a:lnTo>
                        <a:pt x="2683" y="598"/>
                      </a:lnTo>
                      <a:lnTo>
                        <a:pt x="2692" y="591"/>
                      </a:lnTo>
                      <a:lnTo>
                        <a:pt x="2701" y="582"/>
                      </a:lnTo>
                      <a:lnTo>
                        <a:pt x="2709" y="574"/>
                      </a:lnTo>
                      <a:lnTo>
                        <a:pt x="2718" y="566"/>
                      </a:lnTo>
                      <a:lnTo>
                        <a:pt x="2725" y="557"/>
                      </a:lnTo>
                      <a:lnTo>
                        <a:pt x="2732" y="546"/>
                      </a:lnTo>
                      <a:lnTo>
                        <a:pt x="2738" y="536"/>
                      </a:lnTo>
                      <a:lnTo>
                        <a:pt x="2744" y="525"/>
                      </a:lnTo>
                      <a:lnTo>
                        <a:pt x="2750" y="513"/>
                      </a:lnTo>
                      <a:lnTo>
                        <a:pt x="2755" y="501"/>
                      </a:lnTo>
                      <a:lnTo>
                        <a:pt x="2760" y="489"/>
                      </a:lnTo>
                      <a:lnTo>
                        <a:pt x="2764" y="475"/>
                      </a:lnTo>
                      <a:lnTo>
                        <a:pt x="2767" y="461"/>
                      </a:lnTo>
                      <a:lnTo>
                        <a:pt x="2770" y="446"/>
                      </a:lnTo>
                      <a:lnTo>
                        <a:pt x="2772" y="431"/>
                      </a:lnTo>
                      <a:lnTo>
                        <a:pt x="2774" y="416"/>
                      </a:lnTo>
                      <a:lnTo>
                        <a:pt x="2776" y="399"/>
                      </a:lnTo>
                      <a:lnTo>
                        <a:pt x="2777" y="383"/>
                      </a:lnTo>
                      <a:lnTo>
                        <a:pt x="2777" y="364"/>
                      </a:lnTo>
                      <a:lnTo>
                        <a:pt x="2777" y="10"/>
                      </a:lnTo>
                      <a:lnTo>
                        <a:pt x="2664" y="10"/>
                      </a:lnTo>
                      <a:lnTo>
                        <a:pt x="2664" y="372"/>
                      </a:lnTo>
                      <a:lnTo>
                        <a:pt x="2663" y="394"/>
                      </a:lnTo>
                      <a:lnTo>
                        <a:pt x="2661" y="415"/>
                      </a:lnTo>
                      <a:lnTo>
                        <a:pt x="2659" y="433"/>
                      </a:lnTo>
                      <a:lnTo>
                        <a:pt x="2655" y="451"/>
                      </a:lnTo>
                      <a:lnTo>
                        <a:pt x="2650" y="467"/>
                      </a:lnTo>
                      <a:lnTo>
                        <a:pt x="2644" y="481"/>
                      </a:lnTo>
                      <a:lnTo>
                        <a:pt x="2638" y="495"/>
                      </a:lnTo>
                      <a:lnTo>
                        <a:pt x="2629" y="506"/>
                      </a:lnTo>
                      <a:lnTo>
                        <a:pt x="2620" y="516"/>
                      </a:lnTo>
                      <a:lnTo>
                        <a:pt x="2611" y="526"/>
                      </a:lnTo>
                      <a:lnTo>
                        <a:pt x="2600" y="533"/>
                      </a:lnTo>
                      <a:lnTo>
                        <a:pt x="2588" y="539"/>
                      </a:lnTo>
                      <a:lnTo>
                        <a:pt x="2576" y="544"/>
                      </a:lnTo>
                      <a:lnTo>
                        <a:pt x="2563" y="547"/>
                      </a:lnTo>
                      <a:lnTo>
                        <a:pt x="2548" y="549"/>
                      </a:lnTo>
                      <a:lnTo>
                        <a:pt x="2534" y="549"/>
                      </a:lnTo>
                      <a:lnTo>
                        <a:pt x="2519" y="549"/>
                      </a:lnTo>
                      <a:lnTo>
                        <a:pt x="2506" y="547"/>
                      </a:lnTo>
                      <a:lnTo>
                        <a:pt x="2493" y="543"/>
                      </a:lnTo>
                      <a:lnTo>
                        <a:pt x="2481" y="539"/>
                      </a:lnTo>
                      <a:lnTo>
                        <a:pt x="2470" y="533"/>
                      </a:lnTo>
                      <a:lnTo>
                        <a:pt x="2460" y="526"/>
                      </a:lnTo>
                      <a:lnTo>
                        <a:pt x="2449" y="516"/>
                      </a:lnTo>
                      <a:lnTo>
                        <a:pt x="2441" y="506"/>
                      </a:lnTo>
                      <a:lnTo>
                        <a:pt x="2433" y="495"/>
                      </a:lnTo>
                      <a:lnTo>
                        <a:pt x="2426" y="481"/>
                      </a:lnTo>
                      <a:lnTo>
                        <a:pt x="2421" y="467"/>
                      </a:lnTo>
                      <a:lnTo>
                        <a:pt x="2416" y="451"/>
                      </a:lnTo>
                      <a:lnTo>
                        <a:pt x="2411" y="433"/>
                      </a:lnTo>
                      <a:lnTo>
                        <a:pt x="2408" y="415"/>
                      </a:lnTo>
                      <a:lnTo>
                        <a:pt x="2406" y="394"/>
                      </a:lnTo>
                      <a:lnTo>
                        <a:pt x="2406" y="372"/>
                      </a:lnTo>
                      <a:lnTo>
                        <a:pt x="2406" y="10"/>
                      </a:lnTo>
                      <a:lnTo>
                        <a:pt x="2293" y="10"/>
                      </a:lnTo>
                      <a:close/>
                      <a:moveTo>
                        <a:pt x="1789" y="601"/>
                      </a:moveTo>
                      <a:lnTo>
                        <a:pt x="1803" y="609"/>
                      </a:lnTo>
                      <a:lnTo>
                        <a:pt x="1821" y="616"/>
                      </a:lnTo>
                      <a:lnTo>
                        <a:pt x="1840" y="622"/>
                      </a:lnTo>
                      <a:lnTo>
                        <a:pt x="1861" y="629"/>
                      </a:lnTo>
                      <a:lnTo>
                        <a:pt x="1883" y="634"/>
                      </a:lnTo>
                      <a:lnTo>
                        <a:pt x="1908" y="637"/>
                      </a:lnTo>
                      <a:lnTo>
                        <a:pt x="1932" y="640"/>
                      </a:lnTo>
                      <a:lnTo>
                        <a:pt x="1956" y="641"/>
                      </a:lnTo>
                      <a:lnTo>
                        <a:pt x="1986" y="640"/>
                      </a:lnTo>
                      <a:lnTo>
                        <a:pt x="2013" y="637"/>
                      </a:lnTo>
                      <a:lnTo>
                        <a:pt x="2025" y="635"/>
                      </a:lnTo>
                      <a:lnTo>
                        <a:pt x="2037" y="632"/>
                      </a:lnTo>
                      <a:lnTo>
                        <a:pt x="2050" y="629"/>
                      </a:lnTo>
                      <a:lnTo>
                        <a:pt x="2061" y="625"/>
                      </a:lnTo>
                      <a:lnTo>
                        <a:pt x="2071" y="621"/>
                      </a:lnTo>
                      <a:lnTo>
                        <a:pt x="2082" y="617"/>
                      </a:lnTo>
                      <a:lnTo>
                        <a:pt x="2092" y="613"/>
                      </a:lnTo>
                      <a:lnTo>
                        <a:pt x="2101" y="608"/>
                      </a:lnTo>
                      <a:lnTo>
                        <a:pt x="2110" y="603"/>
                      </a:lnTo>
                      <a:lnTo>
                        <a:pt x="2119" y="597"/>
                      </a:lnTo>
                      <a:lnTo>
                        <a:pt x="2127" y="591"/>
                      </a:lnTo>
                      <a:lnTo>
                        <a:pt x="2134" y="584"/>
                      </a:lnTo>
                      <a:lnTo>
                        <a:pt x="2141" y="578"/>
                      </a:lnTo>
                      <a:lnTo>
                        <a:pt x="2147" y="571"/>
                      </a:lnTo>
                      <a:lnTo>
                        <a:pt x="2154" y="564"/>
                      </a:lnTo>
                      <a:lnTo>
                        <a:pt x="2160" y="557"/>
                      </a:lnTo>
                      <a:lnTo>
                        <a:pt x="2170" y="541"/>
                      </a:lnTo>
                      <a:lnTo>
                        <a:pt x="2177" y="526"/>
                      </a:lnTo>
                      <a:lnTo>
                        <a:pt x="2183" y="508"/>
                      </a:lnTo>
                      <a:lnTo>
                        <a:pt x="2189" y="491"/>
                      </a:lnTo>
                      <a:lnTo>
                        <a:pt x="2191" y="472"/>
                      </a:lnTo>
                      <a:lnTo>
                        <a:pt x="2192" y="454"/>
                      </a:lnTo>
                      <a:lnTo>
                        <a:pt x="2192" y="437"/>
                      </a:lnTo>
                      <a:lnTo>
                        <a:pt x="2190" y="422"/>
                      </a:lnTo>
                      <a:lnTo>
                        <a:pt x="2186" y="407"/>
                      </a:lnTo>
                      <a:lnTo>
                        <a:pt x="2182" y="393"/>
                      </a:lnTo>
                      <a:lnTo>
                        <a:pt x="2176" y="380"/>
                      </a:lnTo>
                      <a:lnTo>
                        <a:pt x="2170" y="367"/>
                      </a:lnTo>
                      <a:lnTo>
                        <a:pt x="2162" y="355"/>
                      </a:lnTo>
                      <a:lnTo>
                        <a:pt x="2153" y="344"/>
                      </a:lnTo>
                      <a:lnTo>
                        <a:pt x="2142" y="332"/>
                      </a:lnTo>
                      <a:lnTo>
                        <a:pt x="2130" y="322"/>
                      </a:lnTo>
                      <a:lnTo>
                        <a:pt x="2117" y="313"/>
                      </a:lnTo>
                      <a:lnTo>
                        <a:pt x="2102" y="303"/>
                      </a:lnTo>
                      <a:lnTo>
                        <a:pt x="2087" y="294"/>
                      </a:lnTo>
                      <a:lnTo>
                        <a:pt x="2070" y="286"/>
                      </a:lnTo>
                      <a:lnTo>
                        <a:pt x="2052" y="278"/>
                      </a:lnTo>
                      <a:lnTo>
                        <a:pt x="2032" y="270"/>
                      </a:lnTo>
                      <a:lnTo>
                        <a:pt x="2004" y="258"/>
                      </a:lnTo>
                      <a:lnTo>
                        <a:pt x="1979" y="247"/>
                      </a:lnTo>
                      <a:lnTo>
                        <a:pt x="1969" y="242"/>
                      </a:lnTo>
                      <a:lnTo>
                        <a:pt x="1958" y="236"/>
                      </a:lnTo>
                      <a:lnTo>
                        <a:pt x="1950" y="230"/>
                      </a:lnTo>
                      <a:lnTo>
                        <a:pt x="1942" y="224"/>
                      </a:lnTo>
                      <a:lnTo>
                        <a:pt x="1936" y="219"/>
                      </a:lnTo>
                      <a:lnTo>
                        <a:pt x="1930" y="213"/>
                      </a:lnTo>
                      <a:lnTo>
                        <a:pt x="1924" y="206"/>
                      </a:lnTo>
                      <a:lnTo>
                        <a:pt x="1920" y="200"/>
                      </a:lnTo>
                      <a:lnTo>
                        <a:pt x="1917" y="192"/>
                      </a:lnTo>
                      <a:lnTo>
                        <a:pt x="1915" y="184"/>
                      </a:lnTo>
                      <a:lnTo>
                        <a:pt x="1914" y="177"/>
                      </a:lnTo>
                      <a:lnTo>
                        <a:pt x="1914" y="168"/>
                      </a:lnTo>
                      <a:lnTo>
                        <a:pt x="1914" y="162"/>
                      </a:lnTo>
                      <a:lnTo>
                        <a:pt x="1915" y="154"/>
                      </a:lnTo>
                      <a:lnTo>
                        <a:pt x="1917" y="147"/>
                      </a:lnTo>
                      <a:lnTo>
                        <a:pt x="1919" y="141"/>
                      </a:lnTo>
                      <a:lnTo>
                        <a:pt x="1923" y="135"/>
                      </a:lnTo>
                      <a:lnTo>
                        <a:pt x="1928" y="129"/>
                      </a:lnTo>
                      <a:lnTo>
                        <a:pt x="1933" y="122"/>
                      </a:lnTo>
                      <a:lnTo>
                        <a:pt x="1938" y="117"/>
                      </a:lnTo>
                      <a:lnTo>
                        <a:pt x="1945" y="112"/>
                      </a:lnTo>
                      <a:lnTo>
                        <a:pt x="1952" y="107"/>
                      </a:lnTo>
                      <a:lnTo>
                        <a:pt x="1960" y="103"/>
                      </a:lnTo>
                      <a:lnTo>
                        <a:pt x="1970" y="100"/>
                      </a:lnTo>
                      <a:lnTo>
                        <a:pt x="1980" y="97"/>
                      </a:lnTo>
                      <a:lnTo>
                        <a:pt x="1991" y="95"/>
                      </a:lnTo>
                      <a:lnTo>
                        <a:pt x="2004" y="94"/>
                      </a:lnTo>
                      <a:lnTo>
                        <a:pt x="2016" y="94"/>
                      </a:lnTo>
                      <a:lnTo>
                        <a:pt x="2037" y="94"/>
                      </a:lnTo>
                      <a:lnTo>
                        <a:pt x="2057" y="96"/>
                      </a:lnTo>
                      <a:lnTo>
                        <a:pt x="2075" y="100"/>
                      </a:lnTo>
                      <a:lnTo>
                        <a:pt x="2092" y="104"/>
                      </a:lnTo>
                      <a:lnTo>
                        <a:pt x="2106" y="108"/>
                      </a:lnTo>
                      <a:lnTo>
                        <a:pt x="2120" y="113"/>
                      </a:lnTo>
                      <a:lnTo>
                        <a:pt x="2131" y="118"/>
                      </a:lnTo>
                      <a:lnTo>
                        <a:pt x="2140" y="122"/>
                      </a:lnTo>
                      <a:lnTo>
                        <a:pt x="2167" y="31"/>
                      </a:lnTo>
                      <a:lnTo>
                        <a:pt x="2155" y="25"/>
                      </a:lnTo>
                      <a:lnTo>
                        <a:pt x="2139" y="20"/>
                      </a:lnTo>
                      <a:lnTo>
                        <a:pt x="2124" y="14"/>
                      </a:lnTo>
                      <a:lnTo>
                        <a:pt x="2106" y="9"/>
                      </a:lnTo>
                      <a:lnTo>
                        <a:pt x="2087" y="6"/>
                      </a:lnTo>
                      <a:lnTo>
                        <a:pt x="2065" y="3"/>
                      </a:lnTo>
                      <a:lnTo>
                        <a:pt x="2043" y="1"/>
                      </a:lnTo>
                      <a:lnTo>
                        <a:pt x="2019" y="0"/>
                      </a:lnTo>
                      <a:lnTo>
                        <a:pt x="1994" y="1"/>
                      </a:lnTo>
                      <a:lnTo>
                        <a:pt x="1971" y="4"/>
                      </a:lnTo>
                      <a:lnTo>
                        <a:pt x="1948" y="8"/>
                      </a:lnTo>
                      <a:lnTo>
                        <a:pt x="1928" y="14"/>
                      </a:lnTo>
                      <a:lnTo>
                        <a:pt x="1908" y="22"/>
                      </a:lnTo>
                      <a:lnTo>
                        <a:pt x="1890" y="30"/>
                      </a:lnTo>
                      <a:lnTo>
                        <a:pt x="1873" y="40"/>
                      </a:lnTo>
                      <a:lnTo>
                        <a:pt x="1859" y="51"/>
                      </a:lnTo>
                      <a:lnTo>
                        <a:pt x="1845" y="64"/>
                      </a:lnTo>
                      <a:lnTo>
                        <a:pt x="1833" y="77"/>
                      </a:lnTo>
                      <a:lnTo>
                        <a:pt x="1823" y="93"/>
                      </a:lnTo>
                      <a:lnTo>
                        <a:pt x="1815" y="108"/>
                      </a:lnTo>
                      <a:lnTo>
                        <a:pt x="1808" y="124"/>
                      </a:lnTo>
                      <a:lnTo>
                        <a:pt x="1803" y="142"/>
                      </a:lnTo>
                      <a:lnTo>
                        <a:pt x="1800" y="159"/>
                      </a:lnTo>
                      <a:lnTo>
                        <a:pt x="1799" y="179"/>
                      </a:lnTo>
                      <a:lnTo>
                        <a:pt x="1800" y="194"/>
                      </a:lnTo>
                      <a:lnTo>
                        <a:pt x="1802" y="211"/>
                      </a:lnTo>
                      <a:lnTo>
                        <a:pt x="1806" y="225"/>
                      </a:lnTo>
                      <a:lnTo>
                        <a:pt x="1811" y="240"/>
                      </a:lnTo>
                      <a:lnTo>
                        <a:pt x="1818" y="253"/>
                      </a:lnTo>
                      <a:lnTo>
                        <a:pt x="1825" y="265"/>
                      </a:lnTo>
                      <a:lnTo>
                        <a:pt x="1834" y="277"/>
                      </a:lnTo>
                      <a:lnTo>
                        <a:pt x="1844" y="288"/>
                      </a:lnTo>
                      <a:lnTo>
                        <a:pt x="1857" y="299"/>
                      </a:lnTo>
                      <a:lnTo>
                        <a:pt x="1869" y="310"/>
                      </a:lnTo>
                      <a:lnTo>
                        <a:pt x="1882" y="319"/>
                      </a:lnTo>
                      <a:lnTo>
                        <a:pt x="1898" y="328"/>
                      </a:lnTo>
                      <a:lnTo>
                        <a:pt x="1913" y="336"/>
                      </a:lnTo>
                      <a:lnTo>
                        <a:pt x="1931" y="345"/>
                      </a:lnTo>
                      <a:lnTo>
                        <a:pt x="1948" y="352"/>
                      </a:lnTo>
                      <a:lnTo>
                        <a:pt x="1967" y="359"/>
                      </a:lnTo>
                      <a:lnTo>
                        <a:pt x="1994" y="369"/>
                      </a:lnTo>
                      <a:lnTo>
                        <a:pt x="2017" y="381"/>
                      </a:lnTo>
                      <a:lnTo>
                        <a:pt x="2027" y="386"/>
                      </a:lnTo>
                      <a:lnTo>
                        <a:pt x="2036" y="392"/>
                      </a:lnTo>
                      <a:lnTo>
                        <a:pt x="2044" y="397"/>
                      </a:lnTo>
                      <a:lnTo>
                        <a:pt x="2051" y="403"/>
                      </a:lnTo>
                      <a:lnTo>
                        <a:pt x="2057" y="409"/>
                      </a:lnTo>
                      <a:lnTo>
                        <a:pt x="2062" y="417"/>
                      </a:lnTo>
                      <a:lnTo>
                        <a:pt x="2067" y="423"/>
                      </a:lnTo>
                      <a:lnTo>
                        <a:pt x="2070" y="430"/>
                      </a:lnTo>
                      <a:lnTo>
                        <a:pt x="2073" y="437"/>
                      </a:lnTo>
                      <a:lnTo>
                        <a:pt x="2075" y="445"/>
                      </a:lnTo>
                      <a:lnTo>
                        <a:pt x="2077" y="454"/>
                      </a:lnTo>
                      <a:lnTo>
                        <a:pt x="2077" y="462"/>
                      </a:lnTo>
                      <a:lnTo>
                        <a:pt x="2077" y="471"/>
                      </a:lnTo>
                      <a:lnTo>
                        <a:pt x="2074" y="480"/>
                      </a:lnTo>
                      <a:lnTo>
                        <a:pt x="2072" y="489"/>
                      </a:lnTo>
                      <a:lnTo>
                        <a:pt x="2069" y="497"/>
                      </a:lnTo>
                      <a:lnTo>
                        <a:pt x="2065" y="504"/>
                      </a:lnTo>
                      <a:lnTo>
                        <a:pt x="2060" y="511"/>
                      </a:lnTo>
                      <a:lnTo>
                        <a:pt x="2054" y="517"/>
                      </a:lnTo>
                      <a:lnTo>
                        <a:pt x="2048" y="524"/>
                      </a:lnTo>
                      <a:lnTo>
                        <a:pt x="2040" y="529"/>
                      </a:lnTo>
                      <a:lnTo>
                        <a:pt x="2031" y="533"/>
                      </a:lnTo>
                      <a:lnTo>
                        <a:pt x="2022" y="537"/>
                      </a:lnTo>
                      <a:lnTo>
                        <a:pt x="2012" y="540"/>
                      </a:lnTo>
                      <a:lnTo>
                        <a:pt x="2002" y="543"/>
                      </a:lnTo>
                      <a:lnTo>
                        <a:pt x="1989" y="545"/>
                      </a:lnTo>
                      <a:lnTo>
                        <a:pt x="1977" y="546"/>
                      </a:lnTo>
                      <a:lnTo>
                        <a:pt x="1965" y="546"/>
                      </a:lnTo>
                      <a:lnTo>
                        <a:pt x="1943" y="546"/>
                      </a:lnTo>
                      <a:lnTo>
                        <a:pt x="1921" y="543"/>
                      </a:lnTo>
                      <a:lnTo>
                        <a:pt x="1901" y="540"/>
                      </a:lnTo>
                      <a:lnTo>
                        <a:pt x="1881" y="535"/>
                      </a:lnTo>
                      <a:lnTo>
                        <a:pt x="1863" y="529"/>
                      </a:lnTo>
                      <a:lnTo>
                        <a:pt x="1845" y="523"/>
                      </a:lnTo>
                      <a:lnTo>
                        <a:pt x="1829" y="514"/>
                      </a:lnTo>
                      <a:lnTo>
                        <a:pt x="1815" y="507"/>
                      </a:lnTo>
                      <a:lnTo>
                        <a:pt x="1789" y="601"/>
                      </a:lnTo>
                      <a:close/>
                      <a:moveTo>
                        <a:pt x="1300" y="631"/>
                      </a:moveTo>
                      <a:lnTo>
                        <a:pt x="1300" y="408"/>
                      </a:lnTo>
                      <a:lnTo>
                        <a:pt x="1300" y="371"/>
                      </a:lnTo>
                      <a:lnTo>
                        <a:pt x="1299" y="335"/>
                      </a:lnTo>
                      <a:lnTo>
                        <a:pt x="1299" y="301"/>
                      </a:lnTo>
                      <a:lnTo>
                        <a:pt x="1298" y="269"/>
                      </a:lnTo>
                      <a:lnTo>
                        <a:pt x="1298" y="237"/>
                      </a:lnTo>
                      <a:lnTo>
                        <a:pt x="1297" y="205"/>
                      </a:lnTo>
                      <a:lnTo>
                        <a:pt x="1295" y="175"/>
                      </a:lnTo>
                      <a:lnTo>
                        <a:pt x="1294" y="144"/>
                      </a:lnTo>
                      <a:lnTo>
                        <a:pt x="1297" y="144"/>
                      </a:lnTo>
                      <a:lnTo>
                        <a:pt x="1308" y="170"/>
                      </a:lnTo>
                      <a:lnTo>
                        <a:pt x="1321" y="198"/>
                      </a:lnTo>
                      <a:lnTo>
                        <a:pt x="1335" y="224"/>
                      </a:lnTo>
                      <a:lnTo>
                        <a:pt x="1348" y="251"/>
                      </a:lnTo>
                      <a:lnTo>
                        <a:pt x="1362" y="279"/>
                      </a:lnTo>
                      <a:lnTo>
                        <a:pt x="1378" y="306"/>
                      </a:lnTo>
                      <a:lnTo>
                        <a:pt x="1392" y="332"/>
                      </a:lnTo>
                      <a:lnTo>
                        <a:pt x="1408" y="358"/>
                      </a:lnTo>
                      <a:lnTo>
                        <a:pt x="1569" y="631"/>
                      </a:lnTo>
                      <a:lnTo>
                        <a:pt x="1686" y="631"/>
                      </a:lnTo>
                      <a:lnTo>
                        <a:pt x="1686" y="10"/>
                      </a:lnTo>
                      <a:lnTo>
                        <a:pt x="1582" y="10"/>
                      </a:lnTo>
                      <a:lnTo>
                        <a:pt x="1582" y="226"/>
                      </a:lnTo>
                      <a:lnTo>
                        <a:pt x="1582" y="261"/>
                      </a:lnTo>
                      <a:lnTo>
                        <a:pt x="1582" y="295"/>
                      </a:lnTo>
                      <a:lnTo>
                        <a:pt x="1583" y="328"/>
                      </a:lnTo>
                      <a:lnTo>
                        <a:pt x="1584" y="360"/>
                      </a:lnTo>
                      <a:lnTo>
                        <a:pt x="1585" y="391"/>
                      </a:lnTo>
                      <a:lnTo>
                        <a:pt x="1587" y="422"/>
                      </a:lnTo>
                      <a:lnTo>
                        <a:pt x="1589" y="453"/>
                      </a:lnTo>
                      <a:lnTo>
                        <a:pt x="1592" y="484"/>
                      </a:lnTo>
                      <a:lnTo>
                        <a:pt x="1589" y="485"/>
                      </a:lnTo>
                      <a:lnTo>
                        <a:pt x="1578" y="459"/>
                      </a:lnTo>
                      <a:lnTo>
                        <a:pt x="1567" y="433"/>
                      </a:lnTo>
                      <a:lnTo>
                        <a:pt x="1555" y="407"/>
                      </a:lnTo>
                      <a:lnTo>
                        <a:pt x="1541" y="381"/>
                      </a:lnTo>
                      <a:lnTo>
                        <a:pt x="1528" y="355"/>
                      </a:lnTo>
                      <a:lnTo>
                        <a:pt x="1513" y="328"/>
                      </a:lnTo>
                      <a:lnTo>
                        <a:pt x="1499" y="302"/>
                      </a:lnTo>
                      <a:lnTo>
                        <a:pt x="1484" y="277"/>
                      </a:lnTo>
                      <a:lnTo>
                        <a:pt x="1324" y="10"/>
                      </a:lnTo>
                      <a:lnTo>
                        <a:pt x="1195" y="10"/>
                      </a:lnTo>
                      <a:lnTo>
                        <a:pt x="1195" y="631"/>
                      </a:lnTo>
                      <a:lnTo>
                        <a:pt x="1300" y="631"/>
                      </a:lnTo>
                      <a:close/>
                      <a:moveTo>
                        <a:pt x="804" y="550"/>
                      </a:moveTo>
                      <a:lnTo>
                        <a:pt x="795" y="549"/>
                      </a:lnTo>
                      <a:lnTo>
                        <a:pt x="785" y="549"/>
                      </a:lnTo>
                      <a:lnTo>
                        <a:pt x="776" y="547"/>
                      </a:lnTo>
                      <a:lnTo>
                        <a:pt x="766" y="545"/>
                      </a:lnTo>
                      <a:lnTo>
                        <a:pt x="757" y="543"/>
                      </a:lnTo>
                      <a:lnTo>
                        <a:pt x="749" y="540"/>
                      </a:lnTo>
                      <a:lnTo>
                        <a:pt x="741" y="536"/>
                      </a:lnTo>
                      <a:lnTo>
                        <a:pt x="733" y="532"/>
                      </a:lnTo>
                      <a:lnTo>
                        <a:pt x="724" y="527"/>
                      </a:lnTo>
                      <a:lnTo>
                        <a:pt x="717" y="523"/>
                      </a:lnTo>
                      <a:lnTo>
                        <a:pt x="710" y="516"/>
                      </a:lnTo>
                      <a:lnTo>
                        <a:pt x="703" y="510"/>
                      </a:lnTo>
                      <a:lnTo>
                        <a:pt x="690" y="497"/>
                      </a:lnTo>
                      <a:lnTo>
                        <a:pt x="679" y="482"/>
                      </a:lnTo>
                      <a:lnTo>
                        <a:pt x="668" y="466"/>
                      </a:lnTo>
                      <a:lnTo>
                        <a:pt x="660" y="449"/>
                      </a:lnTo>
                      <a:lnTo>
                        <a:pt x="651" y="430"/>
                      </a:lnTo>
                      <a:lnTo>
                        <a:pt x="645" y="410"/>
                      </a:lnTo>
                      <a:lnTo>
                        <a:pt x="640" y="389"/>
                      </a:lnTo>
                      <a:lnTo>
                        <a:pt x="637" y="367"/>
                      </a:lnTo>
                      <a:lnTo>
                        <a:pt x="634" y="346"/>
                      </a:lnTo>
                      <a:lnTo>
                        <a:pt x="634" y="322"/>
                      </a:lnTo>
                      <a:lnTo>
                        <a:pt x="634" y="299"/>
                      </a:lnTo>
                      <a:lnTo>
                        <a:pt x="636" y="277"/>
                      </a:lnTo>
                      <a:lnTo>
                        <a:pt x="640" y="255"/>
                      </a:lnTo>
                      <a:lnTo>
                        <a:pt x="645" y="235"/>
                      </a:lnTo>
                      <a:lnTo>
                        <a:pt x="651" y="214"/>
                      </a:lnTo>
                      <a:lnTo>
                        <a:pt x="659" y="194"/>
                      </a:lnTo>
                      <a:lnTo>
                        <a:pt x="668" y="177"/>
                      </a:lnTo>
                      <a:lnTo>
                        <a:pt x="677" y="160"/>
                      </a:lnTo>
                      <a:lnTo>
                        <a:pt x="689" y="145"/>
                      </a:lnTo>
                      <a:lnTo>
                        <a:pt x="702" y="132"/>
                      </a:lnTo>
                      <a:lnTo>
                        <a:pt x="709" y="126"/>
                      </a:lnTo>
                      <a:lnTo>
                        <a:pt x="716" y="119"/>
                      </a:lnTo>
                      <a:lnTo>
                        <a:pt x="723" y="114"/>
                      </a:lnTo>
                      <a:lnTo>
                        <a:pt x="732" y="109"/>
                      </a:lnTo>
                      <a:lnTo>
                        <a:pt x="740" y="105"/>
                      </a:lnTo>
                      <a:lnTo>
                        <a:pt x="748" y="102"/>
                      </a:lnTo>
                      <a:lnTo>
                        <a:pt x="757" y="99"/>
                      </a:lnTo>
                      <a:lnTo>
                        <a:pt x="766" y="96"/>
                      </a:lnTo>
                      <a:lnTo>
                        <a:pt x="776" y="94"/>
                      </a:lnTo>
                      <a:lnTo>
                        <a:pt x="786" y="92"/>
                      </a:lnTo>
                      <a:lnTo>
                        <a:pt x="795" y="91"/>
                      </a:lnTo>
                      <a:lnTo>
                        <a:pt x="807" y="91"/>
                      </a:lnTo>
                      <a:lnTo>
                        <a:pt x="817" y="91"/>
                      </a:lnTo>
                      <a:lnTo>
                        <a:pt x="827" y="92"/>
                      </a:lnTo>
                      <a:lnTo>
                        <a:pt x="836" y="94"/>
                      </a:lnTo>
                      <a:lnTo>
                        <a:pt x="846" y="96"/>
                      </a:lnTo>
                      <a:lnTo>
                        <a:pt x="855" y="99"/>
                      </a:lnTo>
                      <a:lnTo>
                        <a:pt x="864" y="102"/>
                      </a:lnTo>
                      <a:lnTo>
                        <a:pt x="872" y="106"/>
                      </a:lnTo>
                      <a:lnTo>
                        <a:pt x="881" y="110"/>
                      </a:lnTo>
                      <a:lnTo>
                        <a:pt x="889" y="114"/>
                      </a:lnTo>
                      <a:lnTo>
                        <a:pt x="896" y="120"/>
                      </a:lnTo>
                      <a:lnTo>
                        <a:pt x="903" y="126"/>
                      </a:lnTo>
                      <a:lnTo>
                        <a:pt x="910" y="132"/>
                      </a:lnTo>
                      <a:lnTo>
                        <a:pt x="923" y="145"/>
                      </a:lnTo>
                      <a:lnTo>
                        <a:pt x="934" y="160"/>
                      </a:lnTo>
                      <a:lnTo>
                        <a:pt x="944" y="177"/>
                      </a:lnTo>
                      <a:lnTo>
                        <a:pt x="952" y="194"/>
                      </a:lnTo>
                      <a:lnTo>
                        <a:pt x="961" y="214"/>
                      </a:lnTo>
                      <a:lnTo>
                        <a:pt x="967" y="234"/>
                      </a:lnTo>
                      <a:lnTo>
                        <a:pt x="971" y="254"/>
                      </a:lnTo>
                      <a:lnTo>
                        <a:pt x="974" y="275"/>
                      </a:lnTo>
                      <a:lnTo>
                        <a:pt x="976" y="296"/>
                      </a:lnTo>
                      <a:lnTo>
                        <a:pt x="977" y="318"/>
                      </a:lnTo>
                      <a:lnTo>
                        <a:pt x="976" y="343"/>
                      </a:lnTo>
                      <a:lnTo>
                        <a:pt x="974" y="365"/>
                      </a:lnTo>
                      <a:lnTo>
                        <a:pt x="971" y="388"/>
                      </a:lnTo>
                      <a:lnTo>
                        <a:pt x="966" y="409"/>
                      </a:lnTo>
                      <a:lnTo>
                        <a:pt x="960" y="430"/>
                      </a:lnTo>
                      <a:lnTo>
                        <a:pt x="951" y="449"/>
                      </a:lnTo>
                      <a:lnTo>
                        <a:pt x="943" y="467"/>
                      </a:lnTo>
                      <a:lnTo>
                        <a:pt x="933" y="482"/>
                      </a:lnTo>
                      <a:lnTo>
                        <a:pt x="921" y="498"/>
                      </a:lnTo>
                      <a:lnTo>
                        <a:pt x="908" y="511"/>
                      </a:lnTo>
                      <a:lnTo>
                        <a:pt x="901" y="517"/>
                      </a:lnTo>
                      <a:lnTo>
                        <a:pt x="894" y="523"/>
                      </a:lnTo>
                      <a:lnTo>
                        <a:pt x="887" y="528"/>
                      </a:lnTo>
                      <a:lnTo>
                        <a:pt x="878" y="532"/>
                      </a:lnTo>
                      <a:lnTo>
                        <a:pt x="870" y="536"/>
                      </a:lnTo>
                      <a:lnTo>
                        <a:pt x="862" y="540"/>
                      </a:lnTo>
                      <a:lnTo>
                        <a:pt x="854" y="543"/>
                      </a:lnTo>
                      <a:lnTo>
                        <a:pt x="845" y="545"/>
                      </a:lnTo>
                      <a:lnTo>
                        <a:pt x="835" y="547"/>
                      </a:lnTo>
                      <a:lnTo>
                        <a:pt x="826" y="549"/>
                      </a:lnTo>
                      <a:lnTo>
                        <a:pt x="816" y="549"/>
                      </a:lnTo>
                      <a:lnTo>
                        <a:pt x="805" y="550"/>
                      </a:lnTo>
                      <a:lnTo>
                        <a:pt x="804" y="550"/>
                      </a:lnTo>
                      <a:close/>
                      <a:moveTo>
                        <a:pt x="802" y="641"/>
                      </a:moveTo>
                      <a:lnTo>
                        <a:pt x="818" y="641"/>
                      </a:lnTo>
                      <a:lnTo>
                        <a:pt x="833" y="640"/>
                      </a:lnTo>
                      <a:lnTo>
                        <a:pt x="849" y="638"/>
                      </a:lnTo>
                      <a:lnTo>
                        <a:pt x="863" y="636"/>
                      </a:lnTo>
                      <a:lnTo>
                        <a:pt x="878" y="633"/>
                      </a:lnTo>
                      <a:lnTo>
                        <a:pt x="893" y="629"/>
                      </a:lnTo>
                      <a:lnTo>
                        <a:pt x="906" y="624"/>
                      </a:lnTo>
                      <a:lnTo>
                        <a:pt x="920" y="619"/>
                      </a:lnTo>
                      <a:lnTo>
                        <a:pt x="933" y="613"/>
                      </a:lnTo>
                      <a:lnTo>
                        <a:pt x="946" y="607"/>
                      </a:lnTo>
                      <a:lnTo>
                        <a:pt x="959" y="600"/>
                      </a:lnTo>
                      <a:lnTo>
                        <a:pt x="970" y="593"/>
                      </a:lnTo>
                      <a:lnTo>
                        <a:pt x="982" y="584"/>
                      </a:lnTo>
                      <a:lnTo>
                        <a:pt x="993" y="575"/>
                      </a:lnTo>
                      <a:lnTo>
                        <a:pt x="1004" y="566"/>
                      </a:lnTo>
                      <a:lnTo>
                        <a:pt x="1013" y="556"/>
                      </a:lnTo>
                      <a:lnTo>
                        <a:pt x="1023" y="545"/>
                      </a:lnTo>
                      <a:lnTo>
                        <a:pt x="1033" y="533"/>
                      </a:lnTo>
                      <a:lnTo>
                        <a:pt x="1041" y="522"/>
                      </a:lnTo>
                      <a:lnTo>
                        <a:pt x="1049" y="509"/>
                      </a:lnTo>
                      <a:lnTo>
                        <a:pt x="1056" y="496"/>
                      </a:lnTo>
                      <a:lnTo>
                        <a:pt x="1063" y="482"/>
                      </a:lnTo>
                      <a:lnTo>
                        <a:pt x="1070" y="468"/>
                      </a:lnTo>
                      <a:lnTo>
                        <a:pt x="1076" y="453"/>
                      </a:lnTo>
                      <a:lnTo>
                        <a:pt x="1081" y="437"/>
                      </a:lnTo>
                      <a:lnTo>
                        <a:pt x="1085" y="422"/>
                      </a:lnTo>
                      <a:lnTo>
                        <a:pt x="1089" y="405"/>
                      </a:lnTo>
                      <a:lnTo>
                        <a:pt x="1092" y="388"/>
                      </a:lnTo>
                      <a:lnTo>
                        <a:pt x="1094" y="370"/>
                      </a:lnTo>
                      <a:lnTo>
                        <a:pt x="1096" y="352"/>
                      </a:lnTo>
                      <a:lnTo>
                        <a:pt x="1097" y="333"/>
                      </a:lnTo>
                      <a:lnTo>
                        <a:pt x="1097" y="314"/>
                      </a:lnTo>
                      <a:lnTo>
                        <a:pt x="1097" y="297"/>
                      </a:lnTo>
                      <a:lnTo>
                        <a:pt x="1096" y="281"/>
                      </a:lnTo>
                      <a:lnTo>
                        <a:pt x="1095" y="265"/>
                      </a:lnTo>
                      <a:lnTo>
                        <a:pt x="1093" y="250"/>
                      </a:lnTo>
                      <a:lnTo>
                        <a:pt x="1090" y="235"/>
                      </a:lnTo>
                      <a:lnTo>
                        <a:pt x="1087" y="219"/>
                      </a:lnTo>
                      <a:lnTo>
                        <a:pt x="1083" y="205"/>
                      </a:lnTo>
                      <a:lnTo>
                        <a:pt x="1078" y="190"/>
                      </a:lnTo>
                      <a:lnTo>
                        <a:pt x="1073" y="176"/>
                      </a:lnTo>
                      <a:lnTo>
                        <a:pt x="1068" y="163"/>
                      </a:lnTo>
                      <a:lnTo>
                        <a:pt x="1061" y="149"/>
                      </a:lnTo>
                      <a:lnTo>
                        <a:pt x="1054" y="137"/>
                      </a:lnTo>
                      <a:lnTo>
                        <a:pt x="1047" y="124"/>
                      </a:lnTo>
                      <a:lnTo>
                        <a:pt x="1039" y="113"/>
                      </a:lnTo>
                      <a:lnTo>
                        <a:pt x="1031" y="102"/>
                      </a:lnTo>
                      <a:lnTo>
                        <a:pt x="1021" y="91"/>
                      </a:lnTo>
                      <a:lnTo>
                        <a:pt x="1012" y="80"/>
                      </a:lnTo>
                      <a:lnTo>
                        <a:pt x="1002" y="71"/>
                      </a:lnTo>
                      <a:lnTo>
                        <a:pt x="991" y="62"/>
                      </a:lnTo>
                      <a:lnTo>
                        <a:pt x="980" y="52"/>
                      </a:lnTo>
                      <a:lnTo>
                        <a:pt x="969" y="44"/>
                      </a:lnTo>
                      <a:lnTo>
                        <a:pt x="957" y="37"/>
                      </a:lnTo>
                      <a:lnTo>
                        <a:pt x="944" y="30"/>
                      </a:lnTo>
                      <a:lnTo>
                        <a:pt x="932" y="24"/>
                      </a:lnTo>
                      <a:lnTo>
                        <a:pt x="917" y="19"/>
                      </a:lnTo>
                      <a:lnTo>
                        <a:pt x="904" y="13"/>
                      </a:lnTo>
                      <a:lnTo>
                        <a:pt x="890" y="9"/>
                      </a:lnTo>
                      <a:lnTo>
                        <a:pt x="874" y="6"/>
                      </a:lnTo>
                      <a:lnTo>
                        <a:pt x="859" y="3"/>
                      </a:lnTo>
                      <a:lnTo>
                        <a:pt x="844" y="2"/>
                      </a:lnTo>
                      <a:lnTo>
                        <a:pt x="827" y="0"/>
                      </a:lnTo>
                      <a:lnTo>
                        <a:pt x="811" y="0"/>
                      </a:lnTo>
                      <a:lnTo>
                        <a:pt x="794" y="0"/>
                      </a:lnTo>
                      <a:lnTo>
                        <a:pt x="778" y="2"/>
                      </a:lnTo>
                      <a:lnTo>
                        <a:pt x="762" y="3"/>
                      </a:lnTo>
                      <a:lnTo>
                        <a:pt x="747" y="6"/>
                      </a:lnTo>
                      <a:lnTo>
                        <a:pt x="733" y="9"/>
                      </a:lnTo>
                      <a:lnTo>
                        <a:pt x="718" y="13"/>
                      </a:lnTo>
                      <a:lnTo>
                        <a:pt x="704" y="19"/>
                      </a:lnTo>
                      <a:lnTo>
                        <a:pt x="690" y="24"/>
                      </a:lnTo>
                      <a:lnTo>
                        <a:pt x="677" y="30"/>
                      </a:lnTo>
                      <a:lnTo>
                        <a:pt x="665" y="37"/>
                      </a:lnTo>
                      <a:lnTo>
                        <a:pt x="652" y="44"/>
                      </a:lnTo>
                      <a:lnTo>
                        <a:pt x="640" y="52"/>
                      </a:lnTo>
                      <a:lnTo>
                        <a:pt x="629" y="62"/>
                      </a:lnTo>
                      <a:lnTo>
                        <a:pt x="617" y="71"/>
                      </a:lnTo>
                      <a:lnTo>
                        <a:pt x="607" y="80"/>
                      </a:lnTo>
                      <a:lnTo>
                        <a:pt x="597" y="92"/>
                      </a:lnTo>
                      <a:lnTo>
                        <a:pt x="588" y="102"/>
                      </a:lnTo>
                      <a:lnTo>
                        <a:pt x="578" y="114"/>
                      </a:lnTo>
                      <a:lnTo>
                        <a:pt x="570" y="126"/>
                      </a:lnTo>
                      <a:lnTo>
                        <a:pt x="562" y="139"/>
                      </a:lnTo>
                      <a:lnTo>
                        <a:pt x="555" y="151"/>
                      </a:lnTo>
                      <a:lnTo>
                        <a:pt x="549" y="166"/>
                      </a:lnTo>
                      <a:lnTo>
                        <a:pt x="542" y="179"/>
                      </a:lnTo>
                      <a:lnTo>
                        <a:pt x="536" y="194"/>
                      </a:lnTo>
                      <a:lnTo>
                        <a:pt x="531" y="209"/>
                      </a:lnTo>
                      <a:lnTo>
                        <a:pt x="527" y="224"/>
                      </a:lnTo>
                      <a:lnTo>
                        <a:pt x="524" y="241"/>
                      </a:lnTo>
                      <a:lnTo>
                        <a:pt x="521" y="256"/>
                      </a:lnTo>
                      <a:lnTo>
                        <a:pt x="518" y="273"/>
                      </a:lnTo>
                      <a:lnTo>
                        <a:pt x="517" y="290"/>
                      </a:lnTo>
                      <a:lnTo>
                        <a:pt x="516" y="308"/>
                      </a:lnTo>
                      <a:lnTo>
                        <a:pt x="515" y="325"/>
                      </a:lnTo>
                      <a:lnTo>
                        <a:pt x="516" y="342"/>
                      </a:lnTo>
                      <a:lnTo>
                        <a:pt x="517" y="359"/>
                      </a:lnTo>
                      <a:lnTo>
                        <a:pt x="518" y="374"/>
                      </a:lnTo>
                      <a:lnTo>
                        <a:pt x="520" y="391"/>
                      </a:lnTo>
                      <a:lnTo>
                        <a:pt x="523" y="406"/>
                      </a:lnTo>
                      <a:lnTo>
                        <a:pt x="526" y="422"/>
                      </a:lnTo>
                      <a:lnTo>
                        <a:pt x="530" y="436"/>
                      </a:lnTo>
                      <a:lnTo>
                        <a:pt x="535" y="452"/>
                      </a:lnTo>
                      <a:lnTo>
                        <a:pt x="540" y="465"/>
                      </a:lnTo>
                      <a:lnTo>
                        <a:pt x="547" y="479"/>
                      </a:lnTo>
                      <a:lnTo>
                        <a:pt x="553" y="492"/>
                      </a:lnTo>
                      <a:lnTo>
                        <a:pt x="559" y="505"/>
                      </a:lnTo>
                      <a:lnTo>
                        <a:pt x="567" y="517"/>
                      </a:lnTo>
                      <a:lnTo>
                        <a:pt x="575" y="529"/>
                      </a:lnTo>
                      <a:lnTo>
                        <a:pt x="584" y="540"/>
                      </a:lnTo>
                      <a:lnTo>
                        <a:pt x="593" y="551"/>
                      </a:lnTo>
                      <a:lnTo>
                        <a:pt x="602" y="562"/>
                      </a:lnTo>
                      <a:lnTo>
                        <a:pt x="612" y="571"/>
                      </a:lnTo>
                      <a:lnTo>
                        <a:pt x="623" y="580"/>
                      </a:lnTo>
                      <a:lnTo>
                        <a:pt x="634" y="588"/>
                      </a:lnTo>
                      <a:lnTo>
                        <a:pt x="645" y="597"/>
                      </a:lnTo>
                      <a:lnTo>
                        <a:pt x="658" y="604"/>
                      </a:lnTo>
                      <a:lnTo>
                        <a:pt x="670" y="611"/>
                      </a:lnTo>
                      <a:lnTo>
                        <a:pt x="682" y="617"/>
                      </a:lnTo>
                      <a:lnTo>
                        <a:pt x="696" y="622"/>
                      </a:lnTo>
                      <a:lnTo>
                        <a:pt x="710" y="628"/>
                      </a:lnTo>
                      <a:lnTo>
                        <a:pt x="724" y="632"/>
                      </a:lnTo>
                      <a:lnTo>
                        <a:pt x="739" y="635"/>
                      </a:lnTo>
                      <a:lnTo>
                        <a:pt x="753" y="638"/>
                      </a:lnTo>
                      <a:lnTo>
                        <a:pt x="769" y="640"/>
                      </a:lnTo>
                      <a:lnTo>
                        <a:pt x="785" y="641"/>
                      </a:lnTo>
                      <a:lnTo>
                        <a:pt x="801" y="641"/>
                      </a:lnTo>
                      <a:lnTo>
                        <a:pt x="802" y="641"/>
                      </a:lnTo>
                      <a:close/>
                      <a:moveTo>
                        <a:pt x="458" y="523"/>
                      </a:moveTo>
                      <a:lnTo>
                        <a:pt x="447" y="528"/>
                      </a:lnTo>
                      <a:lnTo>
                        <a:pt x="434" y="532"/>
                      </a:lnTo>
                      <a:lnTo>
                        <a:pt x="418" y="536"/>
                      </a:lnTo>
                      <a:lnTo>
                        <a:pt x="403" y="539"/>
                      </a:lnTo>
                      <a:lnTo>
                        <a:pt x="386" y="542"/>
                      </a:lnTo>
                      <a:lnTo>
                        <a:pt x="370" y="544"/>
                      </a:lnTo>
                      <a:lnTo>
                        <a:pt x="352" y="545"/>
                      </a:lnTo>
                      <a:lnTo>
                        <a:pt x="335" y="545"/>
                      </a:lnTo>
                      <a:lnTo>
                        <a:pt x="323" y="545"/>
                      </a:lnTo>
                      <a:lnTo>
                        <a:pt x="310" y="544"/>
                      </a:lnTo>
                      <a:lnTo>
                        <a:pt x="298" y="543"/>
                      </a:lnTo>
                      <a:lnTo>
                        <a:pt x="287" y="541"/>
                      </a:lnTo>
                      <a:lnTo>
                        <a:pt x="275" y="539"/>
                      </a:lnTo>
                      <a:lnTo>
                        <a:pt x="265" y="537"/>
                      </a:lnTo>
                      <a:lnTo>
                        <a:pt x="254" y="534"/>
                      </a:lnTo>
                      <a:lnTo>
                        <a:pt x="243" y="530"/>
                      </a:lnTo>
                      <a:lnTo>
                        <a:pt x="234" y="526"/>
                      </a:lnTo>
                      <a:lnTo>
                        <a:pt x="225" y="522"/>
                      </a:lnTo>
                      <a:lnTo>
                        <a:pt x="216" y="516"/>
                      </a:lnTo>
                      <a:lnTo>
                        <a:pt x="207" y="511"/>
                      </a:lnTo>
                      <a:lnTo>
                        <a:pt x="198" y="505"/>
                      </a:lnTo>
                      <a:lnTo>
                        <a:pt x="191" y="499"/>
                      </a:lnTo>
                      <a:lnTo>
                        <a:pt x="183" y="492"/>
                      </a:lnTo>
                      <a:lnTo>
                        <a:pt x="177" y="486"/>
                      </a:lnTo>
                      <a:lnTo>
                        <a:pt x="169" y="477"/>
                      </a:lnTo>
                      <a:lnTo>
                        <a:pt x="163" y="470"/>
                      </a:lnTo>
                      <a:lnTo>
                        <a:pt x="157" y="462"/>
                      </a:lnTo>
                      <a:lnTo>
                        <a:pt x="152" y="453"/>
                      </a:lnTo>
                      <a:lnTo>
                        <a:pt x="147" y="443"/>
                      </a:lnTo>
                      <a:lnTo>
                        <a:pt x="142" y="434"/>
                      </a:lnTo>
                      <a:lnTo>
                        <a:pt x="138" y="425"/>
                      </a:lnTo>
                      <a:lnTo>
                        <a:pt x="134" y="415"/>
                      </a:lnTo>
                      <a:lnTo>
                        <a:pt x="127" y="393"/>
                      </a:lnTo>
                      <a:lnTo>
                        <a:pt x="123" y="371"/>
                      </a:lnTo>
                      <a:lnTo>
                        <a:pt x="120" y="347"/>
                      </a:lnTo>
                      <a:lnTo>
                        <a:pt x="119" y="322"/>
                      </a:lnTo>
                      <a:lnTo>
                        <a:pt x="119" y="309"/>
                      </a:lnTo>
                      <a:lnTo>
                        <a:pt x="120" y="295"/>
                      </a:lnTo>
                      <a:lnTo>
                        <a:pt x="122" y="282"/>
                      </a:lnTo>
                      <a:lnTo>
                        <a:pt x="123" y="270"/>
                      </a:lnTo>
                      <a:lnTo>
                        <a:pt x="125" y="257"/>
                      </a:lnTo>
                      <a:lnTo>
                        <a:pt x="128" y="246"/>
                      </a:lnTo>
                      <a:lnTo>
                        <a:pt x="131" y="235"/>
                      </a:lnTo>
                      <a:lnTo>
                        <a:pt x="136" y="223"/>
                      </a:lnTo>
                      <a:lnTo>
                        <a:pt x="140" y="213"/>
                      </a:lnTo>
                      <a:lnTo>
                        <a:pt x="145" y="203"/>
                      </a:lnTo>
                      <a:lnTo>
                        <a:pt x="149" y="193"/>
                      </a:lnTo>
                      <a:lnTo>
                        <a:pt x="155" y="184"/>
                      </a:lnTo>
                      <a:lnTo>
                        <a:pt x="160" y="176"/>
                      </a:lnTo>
                      <a:lnTo>
                        <a:pt x="167" y="168"/>
                      </a:lnTo>
                      <a:lnTo>
                        <a:pt x="174" y="159"/>
                      </a:lnTo>
                      <a:lnTo>
                        <a:pt x="181" y="152"/>
                      </a:lnTo>
                      <a:lnTo>
                        <a:pt x="188" y="145"/>
                      </a:lnTo>
                      <a:lnTo>
                        <a:pt x="196" y="139"/>
                      </a:lnTo>
                      <a:lnTo>
                        <a:pt x="204" y="133"/>
                      </a:lnTo>
                      <a:lnTo>
                        <a:pt x="213" y="127"/>
                      </a:lnTo>
                      <a:lnTo>
                        <a:pt x="221" y="121"/>
                      </a:lnTo>
                      <a:lnTo>
                        <a:pt x="230" y="117"/>
                      </a:lnTo>
                      <a:lnTo>
                        <a:pt x="239" y="112"/>
                      </a:lnTo>
                      <a:lnTo>
                        <a:pt x="250" y="109"/>
                      </a:lnTo>
                      <a:lnTo>
                        <a:pt x="270" y="102"/>
                      </a:lnTo>
                      <a:lnTo>
                        <a:pt x="291" y="98"/>
                      </a:lnTo>
                      <a:lnTo>
                        <a:pt x="313" y="95"/>
                      </a:lnTo>
                      <a:lnTo>
                        <a:pt x="337" y="94"/>
                      </a:lnTo>
                      <a:lnTo>
                        <a:pt x="355" y="95"/>
                      </a:lnTo>
                      <a:lnTo>
                        <a:pt x="373" y="96"/>
                      </a:lnTo>
                      <a:lnTo>
                        <a:pt x="389" y="98"/>
                      </a:lnTo>
                      <a:lnTo>
                        <a:pt x="405" y="101"/>
                      </a:lnTo>
                      <a:lnTo>
                        <a:pt x="420" y="105"/>
                      </a:lnTo>
                      <a:lnTo>
                        <a:pt x="434" y="109"/>
                      </a:lnTo>
                      <a:lnTo>
                        <a:pt x="446" y="113"/>
                      </a:lnTo>
                      <a:lnTo>
                        <a:pt x="457" y="118"/>
                      </a:lnTo>
                      <a:lnTo>
                        <a:pt x="482" y="28"/>
                      </a:lnTo>
                      <a:lnTo>
                        <a:pt x="473" y="24"/>
                      </a:lnTo>
                      <a:lnTo>
                        <a:pt x="459" y="19"/>
                      </a:lnTo>
                      <a:lnTo>
                        <a:pt x="444" y="13"/>
                      </a:lnTo>
                      <a:lnTo>
                        <a:pt x="426" y="9"/>
                      </a:lnTo>
                      <a:lnTo>
                        <a:pt x="406" y="6"/>
                      </a:lnTo>
                      <a:lnTo>
                        <a:pt x="383" y="3"/>
                      </a:lnTo>
                      <a:lnTo>
                        <a:pt x="359" y="1"/>
                      </a:lnTo>
                      <a:lnTo>
                        <a:pt x="332" y="0"/>
                      </a:lnTo>
                      <a:lnTo>
                        <a:pt x="314" y="1"/>
                      </a:lnTo>
                      <a:lnTo>
                        <a:pt x="297" y="2"/>
                      </a:lnTo>
                      <a:lnTo>
                        <a:pt x="280" y="4"/>
                      </a:lnTo>
                      <a:lnTo>
                        <a:pt x="263" y="6"/>
                      </a:lnTo>
                      <a:lnTo>
                        <a:pt x="247" y="9"/>
                      </a:lnTo>
                      <a:lnTo>
                        <a:pt x="231" y="13"/>
                      </a:lnTo>
                      <a:lnTo>
                        <a:pt x="216" y="17"/>
                      </a:lnTo>
                      <a:lnTo>
                        <a:pt x="200" y="23"/>
                      </a:lnTo>
                      <a:lnTo>
                        <a:pt x="185" y="29"/>
                      </a:lnTo>
                      <a:lnTo>
                        <a:pt x="172" y="35"/>
                      </a:lnTo>
                      <a:lnTo>
                        <a:pt x="157" y="42"/>
                      </a:lnTo>
                      <a:lnTo>
                        <a:pt x="144" y="50"/>
                      </a:lnTo>
                      <a:lnTo>
                        <a:pt x="130" y="59"/>
                      </a:lnTo>
                      <a:lnTo>
                        <a:pt x="118" y="68"/>
                      </a:lnTo>
                      <a:lnTo>
                        <a:pt x="107" y="77"/>
                      </a:lnTo>
                      <a:lnTo>
                        <a:pt x="94" y="87"/>
                      </a:lnTo>
                      <a:lnTo>
                        <a:pt x="84" y="99"/>
                      </a:lnTo>
                      <a:lnTo>
                        <a:pt x="74" y="110"/>
                      </a:lnTo>
                      <a:lnTo>
                        <a:pt x="65" y="122"/>
                      </a:lnTo>
                      <a:lnTo>
                        <a:pt x="55" y="135"/>
                      </a:lnTo>
                      <a:lnTo>
                        <a:pt x="47" y="148"/>
                      </a:lnTo>
                      <a:lnTo>
                        <a:pt x="39" y="162"/>
                      </a:lnTo>
                      <a:lnTo>
                        <a:pt x="32" y="176"/>
                      </a:lnTo>
                      <a:lnTo>
                        <a:pt x="26" y="190"/>
                      </a:lnTo>
                      <a:lnTo>
                        <a:pt x="19" y="206"/>
                      </a:lnTo>
                      <a:lnTo>
                        <a:pt x="14" y="222"/>
                      </a:lnTo>
                      <a:lnTo>
                        <a:pt x="10" y="239"/>
                      </a:lnTo>
                      <a:lnTo>
                        <a:pt x="6" y="255"/>
                      </a:lnTo>
                      <a:lnTo>
                        <a:pt x="4" y="273"/>
                      </a:lnTo>
                      <a:lnTo>
                        <a:pt x="2" y="290"/>
                      </a:lnTo>
                      <a:lnTo>
                        <a:pt x="1" y="309"/>
                      </a:lnTo>
                      <a:lnTo>
                        <a:pt x="0" y="328"/>
                      </a:lnTo>
                      <a:lnTo>
                        <a:pt x="1" y="346"/>
                      </a:lnTo>
                      <a:lnTo>
                        <a:pt x="2" y="362"/>
                      </a:lnTo>
                      <a:lnTo>
                        <a:pt x="3" y="380"/>
                      </a:lnTo>
                      <a:lnTo>
                        <a:pt x="6" y="395"/>
                      </a:lnTo>
                      <a:lnTo>
                        <a:pt x="9" y="412"/>
                      </a:lnTo>
                      <a:lnTo>
                        <a:pt x="12" y="427"/>
                      </a:lnTo>
                      <a:lnTo>
                        <a:pt x="16" y="441"/>
                      </a:lnTo>
                      <a:lnTo>
                        <a:pt x="22" y="457"/>
                      </a:lnTo>
                      <a:lnTo>
                        <a:pt x="28" y="470"/>
                      </a:lnTo>
                      <a:lnTo>
                        <a:pt x="34" y="484"/>
                      </a:lnTo>
                      <a:lnTo>
                        <a:pt x="41" y="497"/>
                      </a:lnTo>
                      <a:lnTo>
                        <a:pt x="48" y="509"/>
                      </a:lnTo>
                      <a:lnTo>
                        <a:pt x="56" y="522"/>
                      </a:lnTo>
                      <a:lnTo>
                        <a:pt x="66" y="534"/>
                      </a:lnTo>
                      <a:lnTo>
                        <a:pt x="75" y="544"/>
                      </a:lnTo>
                      <a:lnTo>
                        <a:pt x="84" y="555"/>
                      </a:lnTo>
                      <a:lnTo>
                        <a:pt x="95" y="565"/>
                      </a:lnTo>
                      <a:lnTo>
                        <a:pt x="106" y="574"/>
                      </a:lnTo>
                      <a:lnTo>
                        <a:pt x="118" y="583"/>
                      </a:lnTo>
                      <a:lnTo>
                        <a:pt x="130" y="592"/>
                      </a:lnTo>
                      <a:lnTo>
                        <a:pt x="143" y="599"/>
                      </a:lnTo>
                      <a:lnTo>
                        <a:pt x="156" y="606"/>
                      </a:lnTo>
                      <a:lnTo>
                        <a:pt x="169" y="612"/>
                      </a:lnTo>
                      <a:lnTo>
                        <a:pt x="184" y="618"/>
                      </a:lnTo>
                      <a:lnTo>
                        <a:pt x="199" y="623"/>
                      </a:lnTo>
                      <a:lnTo>
                        <a:pt x="215" y="628"/>
                      </a:lnTo>
                      <a:lnTo>
                        <a:pt x="230" y="632"/>
                      </a:lnTo>
                      <a:lnTo>
                        <a:pt x="247" y="635"/>
                      </a:lnTo>
                      <a:lnTo>
                        <a:pt x="263" y="637"/>
                      </a:lnTo>
                      <a:lnTo>
                        <a:pt x="280" y="639"/>
                      </a:lnTo>
                      <a:lnTo>
                        <a:pt x="298" y="640"/>
                      </a:lnTo>
                      <a:lnTo>
                        <a:pt x="316" y="641"/>
                      </a:lnTo>
                      <a:lnTo>
                        <a:pt x="344" y="640"/>
                      </a:lnTo>
                      <a:lnTo>
                        <a:pt x="370" y="638"/>
                      </a:lnTo>
                      <a:lnTo>
                        <a:pt x="393" y="635"/>
                      </a:lnTo>
                      <a:lnTo>
                        <a:pt x="415" y="632"/>
                      </a:lnTo>
                      <a:lnTo>
                        <a:pt x="435" y="628"/>
                      </a:lnTo>
                      <a:lnTo>
                        <a:pt x="451" y="622"/>
                      </a:lnTo>
                      <a:lnTo>
                        <a:pt x="465" y="617"/>
                      </a:lnTo>
                      <a:lnTo>
                        <a:pt x="478" y="612"/>
                      </a:lnTo>
                      <a:lnTo>
                        <a:pt x="458" y="523"/>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latin typeface="Myriad Pro"/>
                  </a:endParaRPr>
                </a:p>
              </p:txBody>
            </p:sp>
            <p:sp>
              <p:nvSpPr>
                <p:cNvPr id="38" name="Freeform 37"/>
                <p:cNvSpPr>
                  <a:spLocks noEditPoints="1"/>
                </p:cNvSpPr>
                <p:nvPr/>
              </p:nvSpPr>
              <p:spPr bwMode="auto">
                <a:xfrm>
                  <a:off x="1409510" y="392855"/>
                  <a:ext cx="878871" cy="92839"/>
                </a:xfrm>
                <a:custGeom>
                  <a:avLst/>
                  <a:gdLst/>
                  <a:ahLst/>
                  <a:cxnLst>
                    <a:cxn ang="0">
                      <a:pos x="805" y="637"/>
                    </a:cxn>
                    <a:cxn ang="0">
                      <a:pos x="996" y="219"/>
                    </a:cxn>
                    <a:cxn ang="0">
                      <a:pos x="1304" y="357"/>
                    </a:cxn>
                    <a:cxn ang="0">
                      <a:pos x="1069" y="644"/>
                    </a:cxn>
                    <a:cxn ang="0">
                      <a:pos x="1040" y="573"/>
                    </a:cxn>
                    <a:cxn ang="0">
                      <a:pos x="1182" y="280"/>
                    </a:cxn>
                    <a:cxn ang="0">
                      <a:pos x="1457" y="426"/>
                    </a:cxn>
                    <a:cxn ang="0">
                      <a:pos x="1680" y="639"/>
                    </a:cxn>
                    <a:cxn ang="0">
                      <a:pos x="1384" y="480"/>
                    </a:cxn>
                    <a:cxn ang="0">
                      <a:pos x="1565" y="178"/>
                    </a:cxn>
                    <a:cxn ang="0">
                      <a:pos x="1772" y="419"/>
                    </a:cxn>
                    <a:cxn ang="0">
                      <a:pos x="1479" y="300"/>
                    </a:cxn>
                    <a:cxn ang="0">
                      <a:pos x="2054" y="179"/>
                    </a:cxn>
                    <a:cxn ang="0">
                      <a:pos x="2260" y="188"/>
                    </a:cxn>
                    <a:cxn ang="0">
                      <a:pos x="2257" y="15"/>
                    </a:cxn>
                    <a:cxn ang="0">
                      <a:pos x="2523" y="568"/>
                    </a:cxn>
                    <a:cxn ang="0">
                      <a:pos x="2483" y="627"/>
                    </a:cxn>
                    <a:cxn ang="0">
                      <a:pos x="2395" y="282"/>
                    </a:cxn>
                    <a:cxn ang="0">
                      <a:pos x="2669" y="201"/>
                    </a:cxn>
                    <a:cxn ang="0">
                      <a:pos x="2657" y="282"/>
                    </a:cxn>
                    <a:cxn ang="0">
                      <a:pos x="2858" y="220"/>
                    </a:cxn>
                    <a:cxn ang="0">
                      <a:pos x="3192" y="222"/>
                    </a:cxn>
                    <a:cxn ang="0">
                      <a:pos x="3092" y="249"/>
                    </a:cxn>
                    <a:cxn ang="0">
                      <a:pos x="3666" y="632"/>
                    </a:cxn>
                    <a:cxn ang="0">
                      <a:pos x="3354" y="500"/>
                    </a:cxn>
                    <a:cxn ang="0">
                      <a:pos x="3484" y="195"/>
                    </a:cxn>
                    <a:cxn ang="0">
                      <a:pos x="3516" y="256"/>
                    </a:cxn>
                    <a:cxn ang="0">
                      <a:pos x="3592" y="581"/>
                    </a:cxn>
                    <a:cxn ang="0">
                      <a:pos x="4055" y="577"/>
                    </a:cxn>
                    <a:cxn ang="0">
                      <a:pos x="3803" y="567"/>
                    </a:cxn>
                    <a:cxn ang="0">
                      <a:pos x="3854" y="210"/>
                    </a:cxn>
                    <a:cxn ang="0">
                      <a:pos x="4132" y="281"/>
                    </a:cxn>
                    <a:cxn ang="0">
                      <a:pos x="3947" y="237"/>
                    </a:cxn>
                    <a:cxn ang="0">
                      <a:pos x="4571" y="638"/>
                    </a:cxn>
                    <a:cxn ang="0">
                      <a:pos x="4425" y="355"/>
                    </a:cxn>
                    <a:cxn ang="0">
                      <a:pos x="4692" y="179"/>
                    </a:cxn>
                    <a:cxn ang="0">
                      <a:pos x="4503" y="378"/>
                    </a:cxn>
                    <a:cxn ang="0">
                      <a:pos x="4914" y="445"/>
                    </a:cxn>
                    <a:cxn ang="0">
                      <a:pos x="5116" y="642"/>
                    </a:cxn>
                    <a:cxn ang="0">
                      <a:pos x="4837" y="469"/>
                    </a:cxn>
                    <a:cxn ang="0">
                      <a:pos x="5032" y="177"/>
                    </a:cxn>
                    <a:cxn ang="0">
                      <a:pos x="5225" y="427"/>
                    </a:cxn>
                    <a:cxn ang="0">
                      <a:pos x="4929" y="310"/>
                    </a:cxn>
                    <a:cxn ang="0">
                      <a:pos x="5520" y="177"/>
                    </a:cxn>
                    <a:cxn ang="0">
                      <a:pos x="5849" y="249"/>
                    </a:cxn>
                    <a:cxn ang="0">
                      <a:pos x="5745" y="644"/>
                    </a:cxn>
                    <a:cxn ang="0">
                      <a:pos x="6173" y="588"/>
                    </a:cxn>
                    <a:cxn ang="0">
                      <a:pos x="5907" y="543"/>
                    </a:cxn>
                    <a:cxn ang="0">
                      <a:pos x="6173" y="317"/>
                    </a:cxn>
                    <a:cxn ang="0">
                      <a:pos x="6044" y="179"/>
                    </a:cxn>
                    <a:cxn ang="0">
                      <a:pos x="6022" y="438"/>
                    </a:cxn>
                    <a:cxn ang="0">
                      <a:pos x="6118" y="573"/>
                    </a:cxn>
                    <a:cxn ang="0">
                      <a:pos x="6379" y="72"/>
                    </a:cxn>
                    <a:cxn ang="0">
                      <a:pos x="6454" y="99"/>
                    </a:cxn>
                    <a:cxn ang="0">
                      <a:pos x="6815" y="177"/>
                    </a:cxn>
                    <a:cxn ang="0">
                      <a:pos x="6901" y="333"/>
                    </a:cxn>
                    <a:cxn ang="0">
                      <a:pos x="6691" y="329"/>
                    </a:cxn>
                    <a:cxn ang="0">
                      <a:pos x="7278" y="580"/>
                    </a:cxn>
                    <a:cxn ang="0">
                      <a:pos x="7137" y="188"/>
                    </a:cxn>
                    <a:cxn ang="0">
                      <a:pos x="7541" y="759"/>
                    </a:cxn>
                    <a:cxn ang="0">
                      <a:pos x="7366" y="188"/>
                    </a:cxn>
                    <a:cxn ang="0">
                      <a:pos x="7881" y="532"/>
                    </a:cxn>
                    <a:cxn ang="0">
                      <a:pos x="7920" y="642"/>
                    </a:cxn>
                  </a:cxnLst>
                  <a:rect l="0" t="0" r="r" b="b"/>
                  <a:pathLst>
                    <a:path w="7953" h="842">
                      <a:moveTo>
                        <a:pt x="324" y="277"/>
                      </a:moveTo>
                      <a:lnTo>
                        <a:pt x="324" y="344"/>
                      </a:lnTo>
                      <a:lnTo>
                        <a:pt x="81" y="344"/>
                      </a:lnTo>
                      <a:lnTo>
                        <a:pt x="81" y="569"/>
                      </a:lnTo>
                      <a:lnTo>
                        <a:pt x="352" y="569"/>
                      </a:lnTo>
                      <a:lnTo>
                        <a:pt x="352" y="637"/>
                      </a:lnTo>
                      <a:lnTo>
                        <a:pt x="0" y="637"/>
                      </a:lnTo>
                      <a:lnTo>
                        <a:pt x="0" y="11"/>
                      </a:lnTo>
                      <a:lnTo>
                        <a:pt x="338" y="11"/>
                      </a:lnTo>
                      <a:lnTo>
                        <a:pt x="338" y="79"/>
                      </a:lnTo>
                      <a:lnTo>
                        <a:pt x="81" y="79"/>
                      </a:lnTo>
                      <a:lnTo>
                        <a:pt x="81" y="277"/>
                      </a:lnTo>
                      <a:lnTo>
                        <a:pt x="324" y="277"/>
                      </a:lnTo>
                      <a:close/>
                      <a:moveTo>
                        <a:pt x="401" y="188"/>
                      </a:moveTo>
                      <a:lnTo>
                        <a:pt x="492" y="188"/>
                      </a:lnTo>
                      <a:lnTo>
                        <a:pt x="556" y="284"/>
                      </a:lnTo>
                      <a:lnTo>
                        <a:pt x="566" y="300"/>
                      </a:lnTo>
                      <a:lnTo>
                        <a:pt x="578" y="317"/>
                      </a:lnTo>
                      <a:lnTo>
                        <a:pt x="589" y="337"/>
                      </a:lnTo>
                      <a:lnTo>
                        <a:pt x="601" y="357"/>
                      </a:lnTo>
                      <a:lnTo>
                        <a:pt x="604" y="357"/>
                      </a:lnTo>
                      <a:lnTo>
                        <a:pt x="614" y="340"/>
                      </a:lnTo>
                      <a:lnTo>
                        <a:pt x="625" y="321"/>
                      </a:lnTo>
                      <a:lnTo>
                        <a:pt x="636" y="303"/>
                      </a:lnTo>
                      <a:lnTo>
                        <a:pt x="649" y="283"/>
                      </a:lnTo>
                      <a:lnTo>
                        <a:pt x="712" y="188"/>
                      </a:lnTo>
                      <a:lnTo>
                        <a:pt x="800" y="188"/>
                      </a:lnTo>
                      <a:lnTo>
                        <a:pt x="646" y="405"/>
                      </a:lnTo>
                      <a:lnTo>
                        <a:pt x="805" y="637"/>
                      </a:lnTo>
                      <a:lnTo>
                        <a:pt x="712" y="637"/>
                      </a:lnTo>
                      <a:lnTo>
                        <a:pt x="646" y="535"/>
                      </a:lnTo>
                      <a:lnTo>
                        <a:pt x="635" y="520"/>
                      </a:lnTo>
                      <a:lnTo>
                        <a:pt x="624" y="501"/>
                      </a:lnTo>
                      <a:lnTo>
                        <a:pt x="612" y="481"/>
                      </a:lnTo>
                      <a:lnTo>
                        <a:pt x="598" y="457"/>
                      </a:lnTo>
                      <a:lnTo>
                        <a:pt x="596" y="457"/>
                      </a:lnTo>
                      <a:lnTo>
                        <a:pt x="588" y="472"/>
                      </a:lnTo>
                      <a:lnTo>
                        <a:pt x="578" y="490"/>
                      </a:lnTo>
                      <a:lnTo>
                        <a:pt x="564" y="511"/>
                      </a:lnTo>
                      <a:lnTo>
                        <a:pt x="549" y="535"/>
                      </a:lnTo>
                      <a:lnTo>
                        <a:pt x="484" y="637"/>
                      </a:lnTo>
                      <a:lnTo>
                        <a:pt x="394" y="637"/>
                      </a:lnTo>
                      <a:lnTo>
                        <a:pt x="553" y="408"/>
                      </a:lnTo>
                      <a:lnTo>
                        <a:pt x="401" y="188"/>
                      </a:lnTo>
                      <a:close/>
                      <a:moveTo>
                        <a:pt x="883" y="820"/>
                      </a:moveTo>
                      <a:lnTo>
                        <a:pt x="883" y="334"/>
                      </a:lnTo>
                      <a:lnTo>
                        <a:pt x="883" y="298"/>
                      </a:lnTo>
                      <a:lnTo>
                        <a:pt x="882" y="261"/>
                      </a:lnTo>
                      <a:lnTo>
                        <a:pt x="881" y="224"/>
                      </a:lnTo>
                      <a:lnTo>
                        <a:pt x="880" y="188"/>
                      </a:lnTo>
                      <a:lnTo>
                        <a:pt x="953" y="188"/>
                      </a:lnTo>
                      <a:lnTo>
                        <a:pt x="957" y="265"/>
                      </a:lnTo>
                      <a:lnTo>
                        <a:pt x="958" y="265"/>
                      </a:lnTo>
                      <a:lnTo>
                        <a:pt x="965" y="255"/>
                      </a:lnTo>
                      <a:lnTo>
                        <a:pt x="972" y="244"/>
                      </a:lnTo>
                      <a:lnTo>
                        <a:pt x="979" y="235"/>
                      </a:lnTo>
                      <a:lnTo>
                        <a:pt x="988" y="227"/>
                      </a:lnTo>
                      <a:lnTo>
                        <a:pt x="996" y="219"/>
                      </a:lnTo>
                      <a:lnTo>
                        <a:pt x="1005" y="211"/>
                      </a:lnTo>
                      <a:lnTo>
                        <a:pt x="1014" y="205"/>
                      </a:lnTo>
                      <a:lnTo>
                        <a:pt x="1024" y="199"/>
                      </a:lnTo>
                      <a:lnTo>
                        <a:pt x="1034" y="194"/>
                      </a:lnTo>
                      <a:lnTo>
                        <a:pt x="1045" y="190"/>
                      </a:lnTo>
                      <a:lnTo>
                        <a:pt x="1055" y="186"/>
                      </a:lnTo>
                      <a:lnTo>
                        <a:pt x="1068" y="183"/>
                      </a:lnTo>
                      <a:lnTo>
                        <a:pt x="1079" y="181"/>
                      </a:lnTo>
                      <a:lnTo>
                        <a:pt x="1091" y="178"/>
                      </a:lnTo>
                      <a:lnTo>
                        <a:pt x="1105" y="177"/>
                      </a:lnTo>
                      <a:lnTo>
                        <a:pt x="1118" y="177"/>
                      </a:lnTo>
                      <a:lnTo>
                        <a:pt x="1138" y="178"/>
                      </a:lnTo>
                      <a:lnTo>
                        <a:pt x="1157" y="182"/>
                      </a:lnTo>
                      <a:lnTo>
                        <a:pt x="1166" y="184"/>
                      </a:lnTo>
                      <a:lnTo>
                        <a:pt x="1176" y="187"/>
                      </a:lnTo>
                      <a:lnTo>
                        <a:pt x="1185" y="190"/>
                      </a:lnTo>
                      <a:lnTo>
                        <a:pt x="1193" y="193"/>
                      </a:lnTo>
                      <a:lnTo>
                        <a:pt x="1201" y="198"/>
                      </a:lnTo>
                      <a:lnTo>
                        <a:pt x="1210" y="202"/>
                      </a:lnTo>
                      <a:lnTo>
                        <a:pt x="1218" y="207"/>
                      </a:lnTo>
                      <a:lnTo>
                        <a:pt x="1225" y="213"/>
                      </a:lnTo>
                      <a:lnTo>
                        <a:pt x="1240" y="226"/>
                      </a:lnTo>
                      <a:lnTo>
                        <a:pt x="1254" y="241"/>
                      </a:lnTo>
                      <a:lnTo>
                        <a:pt x="1266" y="258"/>
                      </a:lnTo>
                      <a:lnTo>
                        <a:pt x="1277" y="275"/>
                      </a:lnTo>
                      <a:lnTo>
                        <a:pt x="1287" y="294"/>
                      </a:lnTo>
                      <a:lnTo>
                        <a:pt x="1294" y="314"/>
                      </a:lnTo>
                      <a:lnTo>
                        <a:pt x="1300" y="335"/>
                      </a:lnTo>
                      <a:lnTo>
                        <a:pt x="1304" y="357"/>
                      </a:lnTo>
                      <a:lnTo>
                        <a:pt x="1307" y="381"/>
                      </a:lnTo>
                      <a:lnTo>
                        <a:pt x="1308" y="406"/>
                      </a:lnTo>
                      <a:lnTo>
                        <a:pt x="1307" y="434"/>
                      </a:lnTo>
                      <a:lnTo>
                        <a:pt x="1304" y="460"/>
                      </a:lnTo>
                      <a:lnTo>
                        <a:pt x="1302" y="473"/>
                      </a:lnTo>
                      <a:lnTo>
                        <a:pt x="1299" y="485"/>
                      </a:lnTo>
                      <a:lnTo>
                        <a:pt x="1296" y="497"/>
                      </a:lnTo>
                      <a:lnTo>
                        <a:pt x="1292" y="509"/>
                      </a:lnTo>
                      <a:lnTo>
                        <a:pt x="1288" y="520"/>
                      </a:lnTo>
                      <a:lnTo>
                        <a:pt x="1283" y="530"/>
                      </a:lnTo>
                      <a:lnTo>
                        <a:pt x="1278" y="541"/>
                      </a:lnTo>
                      <a:lnTo>
                        <a:pt x="1272" y="551"/>
                      </a:lnTo>
                      <a:lnTo>
                        <a:pt x="1266" y="560"/>
                      </a:lnTo>
                      <a:lnTo>
                        <a:pt x="1260" y="569"/>
                      </a:lnTo>
                      <a:lnTo>
                        <a:pt x="1253" y="579"/>
                      </a:lnTo>
                      <a:lnTo>
                        <a:pt x="1245" y="587"/>
                      </a:lnTo>
                      <a:lnTo>
                        <a:pt x="1231" y="601"/>
                      </a:lnTo>
                      <a:lnTo>
                        <a:pt x="1215" y="614"/>
                      </a:lnTo>
                      <a:lnTo>
                        <a:pt x="1207" y="619"/>
                      </a:lnTo>
                      <a:lnTo>
                        <a:pt x="1198" y="624"/>
                      </a:lnTo>
                      <a:lnTo>
                        <a:pt x="1190" y="628"/>
                      </a:lnTo>
                      <a:lnTo>
                        <a:pt x="1181" y="632"/>
                      </a:lnTo>
                      <a:lnTo>
                        <a:pt x="1163" y="638"/>
                      </a:lnTo>
                      <a:lnTo>
                        <a:pt x="1144" y="643"/>
                      </a:lnTo>
                      <a:lnTo>
                        <a:pt x="1123" y="647"/>
                      </a:lnTo>
                      <a:lnTo>
                        <a:pt x="1103" y="648"/>
                      </a:lnTo>
                      <a:lnTo>
                        <a:pt x="1091" y="647"/>
                      </a:lnTo>
                      <a:lnTo>
                        <a:pt x="1079" y="646"/>
                      </a:lnTo>
                      <a:lnTo>
                        <a:pt x="1069" y="644"/>
                      </a:lnTo>
                      <a:lnTo>
                        <a:pt x="1058" y="642"/>
                      </a:lnTo>
                      <a:lnTo>
                        <a:pt x="1048" y="640"/>
                      </a:lnTo>
                      <a:lnTo>
                        <a:pt x="1038" y="637"/>
                      </a:lnTo>
                      <a:lnTo>
                        <a:pt x="1029" y="633"/>
                      </a:lnTo>
                      <a:lnTo>
                        <a:pt x="1019" y="629"/>
                      </a:lnTo>
                      <a:lnTo>
                        <a:pt x="1011" y="625"/>
                      </a:lnTo>
                      <a:lnTo>
                        <a:pt x="1003" y="620"/>
                      </a:lnTo>
                      <a:lnTo>
                        <a:pt x="996" y="614"/>
                      </a:lnTo>
                      <a:lnTo>
                        <a:pt x="989" y="607"/>
                      </a:lnTo>
                      <a:lnTo>
                        <a:pt x="981" y="600"/>
                      </a:lnTo>
                      <a:lnTo>
                        <a:pt x="975" y="593"/>
                      </a:lnTo>
                      <a:lnTo>
                        <a:pt x="969" y="585"/>
                      </a:lnTo>
                      <a:lnTo>
                        <a:pt x="964" y="577"/>
                      </a:lnTo>
                      <a:lnTo>
                        <a:pt x="964" y="820"/>
                      </a:lnTo>
                      <a:lnTo>
                        <a:pt x="883" y="820"/>
                      </a:lnTo>
                      <a:close/>
                      <a:moveTo>
                        <a:pt x="964" y="377"/>
                      </a:moveTo>
                      <a:lnTo>
                        <a:pt x="964" y="454"/>
                      </a:lnTo>
                      <a:lnTo>
                        <a:pt x="964" y="468"/>
                      </a:lnTo>
                      <a:lnTo>
                        <a:pt x="966" y="480"/>
                      </a:lnTo>
                      <a:lnTo>
                        <a:pt x="969" y="492"/>
                      </a:lnTo>
                      <a:lnTo>
                        <a:pt x="972" y="504"/>
                      </a:lnTo>
                      <a:lnTo>
                        <a:pt x="977" y="515"/>
                      </a:lnTo>
                      <a:lnTo>
                        <a:pt x="983" y="525"/>
                      </a:lnTo>
                      <a:lnTo>
                        <a:pt x="991" y="535"/>
                      </a:lnTo>
                      <a:lnTo>
                        <a:pt x="1000" y="546"/>
                      </a:lnTo>
                      <a:lnTo>
                        <a:pt x="1009" y="554"/>
                      </a:lnTo>
                      <a:lnTo>
                        <a:pt x="1018" y="562"/>
                      </a:lnTo>
                      <a:lnTo>
                        <a:pt x="1029" y="568"/>
                      </a:lnTo>
                      <a:lnTo>
                        <a:pt x="1040" y="573"/>
                      </a:lnTo>
                      <a:lnTo>
                        <a:pt x="1051" y="578"/>
                      </a:lnTo>
                      <a:lnTo>
                        <a:pt x="1064" y="581"/>
                      </a:lnTo>
                      <a:lnTo>
                        <a:pt x="1077" y="583"/>
                      </a:lnTo>
                      <a:lnTo>
                        <a:pt x="1090" y="583"/>
                      </a:lnTo>
                      <a:lnTo>
                        <a:pt x="1106" y="583"/>
                      </a:lnTo>
                      <a:lnTo>
                        <a:pt x="1120" y="580"/>
                      </a:lnTo>
                      <a:lnTo>
                        <a:pt x="1133" y="577"/>
                      </a:lnTo>
                      <a:lnTo>
                        <a:pt x="1147" y="571"/>
                      </a:lnTo>
                      <a:lnTo>
                        <a:pt x="1159" y="564"/>
                      </a:lnTo>
                      <a:lnTo>
                        <a:pt x="1170" y="556"/>
                      </a:lnTo>
                      <a:lnTo>
                        <a:pt x="1181" y="547"/>
                      </a:lnTo>
                      <a:lnTo>
                        <a:pt x="1190" y="535"/>
                      </a:lnTo>
                      <a:lnTo>
                        <a:pt x="1198" y="523"/>
                      </a:lnTo>
                      <a:lnTo>
                        <a:pt x="1205" y="510"/>
                      </a:lnTo>
                      <a:lnTo>
                        <a:pt x="1212" y="495"/>
                      </a:lnTo>
                      <a:lnTo>
                        <a:pt x="1217" y="480"/>
                      </a:lnTo>
                      <a:lnTo>
                        <a:pt x="1221" y="463"/>
                      </a:lnTo>
                      <a:lnTo>
                        <a:pt x="1224" y="447"/>
                      </a:lnTo>
                      <a:lnTo>
                        <a:pt x="1226" y="428"/>
                      </a:lnTo>
                      <a:lnTo>
                        <a:pt x="1226" y="410"/>
                      </a:lnTo>
                      <a:lnTo>
                        <a:pt x="1226" y="392"/>
                      </a:lnTo>
                      <a:lnTo>
                        <a:pt x="1224" y="376"/>
                      </a:lnTo>
                      <a:lnTo>
                        <a:pt x="1221" y="360"/>
                      </a:lnTo>
                      <a:lnTo>
                        <a:pt x="1218" y="345"/>
                      </a:lnTo>
                      <a:lnTo>
                        <a:pt x="1213" y="331"/>
                      </a:lnTo>
                      <a:lnTo>
                        <a:pt x="1206" y="317"/>
                      </a:lnTo>
                      <a:lnTo>
                        <a:pt x="1200" y="305"/>
                      </a:lnTo>
                      <a:lnTo>
                        <a:pt x="1192" y="293"/>
                      </a:lnTo>
                      <a:lnTo>
                        <a:pt x="1182" y="280"/>
                      </a:lnTo>
                      <a:lnTo>
                        <a:pt x="1172" y="271"/>
                      </a:lnTo>
                      <a:lnTo>
                        <a:pt x="1160" y="262"/>
                      </a:lnTo>
                      <a:lnTo>
                        <a:pt x="1149" y="255"/>
                      </a:lnTo>
                      <a:lnTo>
                        <a:pt x="1136" y="249"/>
                      </a:lnTo>
                      <a:lnTo>
                        <a:pt x="1122" y="245"/>
                      </a:lnTo>
                      <a:lnTo>
                        <a:pt x="1108" y="243"/>
                      </a:lnTo>
                      <a:lnTo>
                        <a:pt x="1092" y="242"/>
                      </a:lnTo>
                      <a:lnTo>
                        <a:pt x="1082" y="243"/>
                      </a:lnTo>
                      <a:lnTo>
                        <a:pt x="1072" y="244"/>
                      </a:lnTo>
                      <a:lnTo>
                        <a:pt x="1062" y="246"/>
                      </a:lnTo>
                      <a:lnTo>
                        <a:pt x="1052" y="249"/>
                      </a:lnTo>
                      <a:lnTo>
                        <a:pt x="1042" y="254"/>
                      </a:lnTo>
                      <a:lnTo>
                        <a:pt x="1033" y="258"/>
                      </a:lnTo>
                      <a:lnTo>
                        <a:pt x="1024" y="264"/>
                      </a:lnTo>
                      <a:lnTo>
                        <a:pt x="1015" y="270"/>
                      </a:lnTo>
                      <a:lnTo>
                        <a:pt x="1007" y="277"/>
                      </a:lnTo>
                      <a:lnTo>
                        <a:pt x="999" y="285"/>
                      </a:lnTo>
                      <a:lnTo>
                        <a:pt x="993" y="294"/>
                      </a:lnTo>
                      <a:lnTo>
                        <a:pt x="987" y="303"/>
                      </a:lnTo>
                      <a:lnTo>
                        <a:pt x="981" y="312"/>
                      </a:lnTo>
                      <a:lnTo>
                        <a:pt x="976" y="321"/>
                      </a:lnTo>
                      <a:lnTo>
                        <a:pt x="972" y="333"/>
                      </a:lnTo>
                      <a:lnTo>
                        <a:pt x="969" y="344"/>
                      </a:lnTo>
                      <a:lnTo>
                        <a:pt x="967" y="353"/>
                      </a:lnTo>
                      <a:lnTo>
                        <a:pt x="965" y="363"/>
                      </a:lnTo>
                      <a:lnTo>
                        <a:pt x="964" y="370"/>
                      </a:lnTo>
                      <a:lnTo>
                        <a:pt x="964" y="377"/>
                      </a:lnTo>
                      <a:close/>
                      <a:moveTo>
                        <a:pt x="1771" y="427"/>
                      </a:moveTo>
                      <a:lnTo>
                        <a:pt x="1457" y="426"/>
                      </a:lnTo>
                      <a:lnTo>
                        <a:pt x="1458" y="445"/>
                      </a:lnTo>
                      <a:lnTo>
                        <a:pt x="1460" y="463"/>
                      </a:lnTo>
                      <a:lnTo>
                        <a:pt x="1464" y="480"/>
                      </a:lnTo>
                      <a:lnTo>
                        <a:pt x="1469" y="495"/>
                      </a:lnTo>
                      <a:lnTo>
                        <a:pt x="1477" y="510"/>
                      </a:lnTo>
                      <a:lnTo>
                        <a:pt x="1484" y="523"/>
                      </a:lnTo>
                      <a:lnTo>
                        <a:pt x="1493" y="535"/>
                      </a:lnTo>
                      <a:lnTo>
                        <a:pt x="1504" y="546"/>
                      </a:lnTo>
                      <a:lnTo>
                        <a:pt x="1515" y="554"/>
                      </a:lnTo>
                      <a:lnTo>
                        <a:pt x="1526" y="562"/>
                      </a:lnTo>
                      <a:lnTo>
                        <a:pt x="1537" y="568"/>
                      </a:lnTo>
                      <a:lnTo>
                        <a:pt x="1551" y="573"/>
                      </a:lnTo>
                      <a:lnTo>
                        <a:pt x="1564" y="577"/>
                      </a:lnTo>
                      <a:lnTo>
                        <a:pt x="1578" y="580"/>
                      </a:lnTo>
                      <a:lnTo>
                        <a:pt x="1594" y="582"/>
                      </a:lnTo>
                      <a:lnTo>
                        <a:pt x="1610" y="582"/>
                      </a:lnTo>
                      <a:lnTo>
                        <a:pt x="1628" y="582"/>
                      </a:lnTo>
                      <a:lnTo>
                        <a:pt x="1644" y="581"/>
                      </a:lnTo>
                      <a:lnTo>
                        <a:pt x="1660" y="579"/>
                      </a:lnTo>
                      <a:lnTo>
                        <a:pt x="1676" y="577"/>
                      </a:lnTo>
                      <a:lnTo>
                        <a:pt x="1690" y="573"/>
                      </a:lnTo>
                      <a:lnTo>
                        <a:pt x="1706" y="569"/>
                      </a:lnTo>
                      <a:lnTo>
                        <a:pt x="1720" y="564"/>
                      </a:lnTo>
                      <a:lnTo>
                        <a:pt x="1735" y="559"/>
                      </a:lnTo>
                      <a:lnTo>
                        <a:pt x="1748" y="618"/>
                      </a:lnTo>
                      <a:lnTo>
                        <a:pt x="1733" y="624"/>
                      </a:lnTo>
                      <a:lnTo>
                        <a:pt x="1715" y="630"/>
                      </a:lnTo>
                      <a:lnTo>
                        <a:pt x="1698" y="635"/>
                      </a:lnTo>
                      <a:lnTo>
                        <a:pt x="1680" y="639"/>
                      </a:lnTo>
                      <a:lnTo>
                        <a:pt x="1661" y="642"/>
                      </a:lnTo>
                      <a:lnTo>
                        <a:pt x="1641" y="644"/>
                      </a:lnTo>
                      <a:lnTo>
                        <a:pt x="1621" y="646"/>
                      </a:lnTo>
                      <a:lnTo>
                        <a:pt x="1599" y="647"/>
                      </a:lnTo>
                      <a:lnTo>
                        <a:pt x="1574" y="646"/>
                      </a:lnTo>
                      <a:lnTo>
                        <a:pt x="1551" y="642"/>
                      </a:lnTo>
                      <a:lnTo>
                        <a:pt x="1539" y="640"/>
                      </a:lnTo>
                      <a:lnTo>
                        <a:pt x="1528" y="637"/>
                      </a:lnTo>
                      <a:lnTo>
                        <a:pt x="1518" y="634"/>
                      </a:lnTo>
                      <a:lnTo>
                        <a:pt x="1507" y="631"/>
                      </a:lnTo>
                      <a:lnTo>
                        <a:pt x="1497" y="627"/>
                      </a:lnTo>
                      <a:lnTo>
                        <a:pt x="1488" y="622"/>
                      </a:lnTo>
                      <a:lnTo>
                        <a:pt x="1479" y="617"/>
                      </a:lnTo>
                      <a:lnTo>
                        <a:pt x="1469" y="612"/>
                      </a:lnTo>
                      <a:lnTo>
                        <a:pt x="1461" y="605"/>
                      </a:lnTo>
                      <a:lnTo>
                        <a:pt x="1453" y="598"/>
                      </a:lnTo>
                      <a:lnTo>
                        <a:pt x="1445" y="592"/>
                      </a:lnTo>
                      <a:lnTo>
                        <a:pt x="1438" y="584"/>
                      </a:lnTo>
                      <a:lnTo>
                        <a:pt x="1430" y="576"/>
                      </a:lnTo>
                      <a:lnTo>
                        <a:pt x="1423" y="567"/>
                      </a:lnTo>
                      <a:lnTo>
                        <a:pt x="1417" y="559"/>
                      </a:lnTo>
                      <a:lnTo>
                        <a:pt x="1412" y="551"/>
                      </a:lnTo>
                      <a:lnTo>
                        <a:pt x="1406" y="542"/>
                      </a:lnTo>
                      <a:lnTo>
                        <a:pt x="1402" y="531"/>
                      </a:lnTo>
                      <a:lnTo>
                        <a:pt x="1397" y="522"/>
                      </a:lnTo>
                      <a:lnTo>
                        <a:pt x="1393" y="512"/>
                      </a:lnTo>
                      <a:lnTo>
                        <a:pt x="1389" y="501"/>
                      </a:lnTo>
                      <a:lnTo>
                        <a:pt x="1386" y="490"/>
                      </a:lnTo>
                      <a:lnTo>
                        <a:pt x="1384" y="480"/>
                      </a:lnTo>
                      <a:lnTo>
                        <a:pt x="1382" y="469"/>
                      </a:lnTo>
                      <a:lnTo>
                        <a:pt x="1379" y="445"/>
                      </a:lnTo>
                      <a:lnTo>
                        <a:pt x="1378" y="419"/>
                      </a:lnTo>
                      <a:lnTo>
                        <a:pt x="1379" y="394"/>
                      </a:lnTo>
                      <a:lnTo>
                        <a:pt x="1382" y="370"/>
                      </a:lnTo>
                      <a:lnTo>
                        <a:pt x="1386" y="346"/>
                      </a:lnTo>
                      <a:lnTo>
                        <a:pt x="1392" y="324"/>
                      </a:lnTo>
                      <a:lnTo>
                        <a:pt x="1397" y="313"/>
                      </a:lnTo>
                      <a:lnTo>
                        <a:pt x="1401" y="303"/>
                      </a:lnTo>
                      <a:lnTo>
                        <a:pt x="1406" y="293"/>
                      </a:lnTo>
                      <a:lnTo>
                        <a:pt x="1411" y="282"/>
                      </a:lnTo>
                      <a:lnTo>
                        <a:pt x="1416" y="273"/>
                      </a:lnTo>
                      <a:lnTo>
                        <a:pt x="1422" y="264"/>
                      </a:lnTo>
                      <a:lnTo>
                        <a:pt x="1428" y="255"/>
                      </a:lnTo>
                      <a:lnTo>
                        <a:pt x="1436" y="246"/>
                      </a:lnTo>
                      <a:lnTo>
                        <a:pt x="1443" y="238"/>
                      </a:lnTo>
                      <a:lnTo>
                        <a:pt x="1451" y="230"/>
                      </a:lnTo>
                      <a:lnTo>
                        <a:pt x="1458" y="223"/>
                      </a:lnTo>
                      <a:lnTo>
                        <a:pt x="1466" y="217"/>
                      </a:lnTo>
                      <a:lnTo>
                        <a:pt x="1476" y="210"/>
                      </a:lnTo>
                      <a:lnTo>
                        <a:pt x="1484" y="204"/>
                      </a:lnTo>
                      <a:lnTo>
                        <a:pt x="1493" y="199"/>
                      </a:lnTo>
                      <a:lnTo>
                        <a:pt x="1502" y="195"/>
                      </a:lnTo>
                      <a:lnTo>
                        <a:pt x="1513" y="191"/>
                      </a:lnTo>
                      <a:lnTo>
                        <a:pt x="1522" y="187"/>
                      </a:lnTo>
                      <a:lnTo>
                        <a:pt x="1532" y="185"/>
                      </a:lnTo>
                      <a:lnTo>
                        <a:pt x="1543" y="182"/>
                      </a:lnTo>
                      <a:lnTo>
                        <a:pt x="1554" y="179"/>
                      </a:lnTo>
                      <a:lnTo>
                        <a:pt x="1565" y="178"/>
                      </a:lnTo>
                      <a:lnTo>
                        <a:pt x="1576" y="177"/>
                      </a:lnTo>
                      <a:lnTo>
                        <a:pt x="1589" y="177"/>
                      </a:lnTo>
                      <a:lnTo>
                        <a:pt x="1601" y="177"/>
                      </a:lnTo>
                      <a:lnTo>
                        <a:pt x="1612" y="178"/>
                      </a:lnTo>
                      <a:lnTo>
                        <a:pt x="1624" y="181"/>
                      </a:lnTo>
                      <a:lnTo>
                        <a:pt x="1635" y="183"/>
                      </a:lnTo>
                      <a:lnTo>
                        <a:pt x="1645" y="185"/>
                      </a:lnTo>
                      <a:lnTo>
                        <a:pt x="1655" y="188"/>
                      </a:lnTo>
                      <a:lnTo>
                        <a:pt x="1665" y="192"/>
                      </a:lnTo>
                      <a:lnTo>
                        <a:pt x="1675" y="196"/>
                      </a:lnTo>
                      <a:lnTo>
                        <a:pt x="1683" y="201"/>
                      </a:lnTo>
                      <a:lnTo>
                        <a:pt x="1692" y="206"/>
                      </a:lnTo>
                      <a:lnTo>
                        <a:pt x="1701" y="212"/>
                      </a:lnTo>
                      <a:lnTo>
                        <a:pt x="1708" y="220"/>
                      </a:lnTo>
                      <a:lnTo>
                        <a:pt x="1716" y="227"/>
                      </a:lnTo>
                      <a:lnTo>
                        <a:pt x="1723" y="234"/>
                      </a:lnTo>
                      <a:lnTo>
                        <a:pt x="1729" y="242"/>
                      </a:lnTo>
                      <a:lnTo>
                        <a:pt x="1736" y="251"/>
                      </a:lnTo>
                      <a:lnTo>
                        <a:pt x="1745" y="266"/>
                      </a:lnTo>
                      <a:lnTo>
                        <a:pt x="1753" y="281"/>
                      </a:lnTo>
                      <a:lnTo>
                        <a:pt x="1759" y="298"/>
                      </a:lnTo>
                      <a:lnTo>
                        <a:pt x="1764" y="314"/>
                      </a:lnTo>
                      <a:lnTo>
                        <a:pt x="1768" y="332"/>
                      </a:lnTo>
                      <a:lnTo>
                        <a:pt x="1772" y="349"/>
                      </a:lnTo>
                      <a:lnTo>
                        <a:pt x="1774" y="369"/>
                      </a:lnTo>
                      <a:lnTo>
                        <a:pt x="1774" y="388"/>
                      </a:lnTo>
                      <a:lnTo>
                        <a:pt x="1774" y="400"/>
                      </a:lnTo>
                      <a:lnTo>
                        <a:pt x="1773" y="410"/>
                      </a:lnTo>
                      <a:lnTo>
                        <a:pt x="1772" y="419"/>
                      </a:lnTo>
                      <a:lnTo>
                        <a:pt x="1771" y="427"/>
                      </a:lnTo>
                      <a:close/>
                      <a:moveTo>
                        <a:pt x="1457" y="368"/>
                      </a:moveTo>
                      <a:lnTo>
                        <a:pt x="1696" y="368"/>
                      </a:lnTo>
                      <a:lnTo>
                        <a:pt x="1696" y="355"/>
                      </a:lnTo>
                      <a:lnTo>
                        <a:pt x="1694" y="344"/>
                      </a:lnTo>
                      <a:lnTo>
                        <a:pt x="1692" y="332"/>
                      </a:lnTo>
                      <a:lnTo>
                        <a:pt x="1690" y="321"/>
                      </a:lnTo>
                      <a:lnTo>
                        <a:pt x="1687" y="311"/>
                      </a:lnTo>
                      <a:lnTo>
                        <a:pt x="1683" y="301"/>
                      </a:lnTo>
                      <a:lnTo>
                        <a:pt x="1678" y="292"/>
                      </a:lnTo>
                      <a:lnTo>
                        <a:pt x="1673" y="282"/>
                      </a:lnTo>
                      <a:lnTo>
                        <a:pt x="1666" y="271"/>
                      </a:lnTo>
                      <a:lnTo>
                        <a:pt x="1656" y="262"/>
                      </a:lnTo>
                      <a:lnTo>
                        <a:pt x="1646" y="254"/>
                      </a:lnTo>
                      <a:lnTo>
                        <a:pt x="1636" y="247"/>
                      </a:lnTo>
                      <a:lnTo>
                        <a:pt x="1624" y="242"/>
                      </a:lnTo>
                      <a:lnTo>
                        <a:pt x="1611" y="239"/>
                      </a:lnTo>
                      <a:lnTo>
                        <a:pt x="1597" y="237"/>
                      </a:lnTo>
                      <a:lnTo>
                        <a:pt x="1583" y="236"/>
                      </a:lnTo>
                      <a:lnTo>
                        <a:pt x="1568" y="237"/>
                      </a:lnTo>
                      <a:lnTo>
                        <a:pt x="1555" y="239"/>
                      </a:lnTo>
                      <a:lnTo>
                        <a:pt x="1542" y="242"/>
                      </a:lnTo>
                      <a:lnTo>
                        <a:pt x="1531" y="247"/>
                      </a:lnTo>
                      <a:lnTo>
                        <a:pt x="1520" y="254"/>
                      </a:lnTo>
                      <a:lnTo>
                        <a:pt x="1510" y="261"/>
                      </a:lnTo>
                      <a:lnTo>
                        <a:pt x="1500" y="270"/>
                      </a:lnTo>
                      <a:lnTo>
                        <a:pt x="1491" y="280"/>
                      </a:lnTo>
                      <a:lnTo>
                        <a:pt x="1485" y="290"/>
                      </a:lnTo>
                      <a:lnTo>
                        <a:pt x="1479" y="300"/>
                      </a:lnTo>
                      <a:lnTo>
                        <a:pt x="1474" y="310"/>
                      </a:lnTo>
                      <a:lnTo>
                        <a:pt x="1468" y="320"/>
                      </a:lnTo>
                      <a:lnTo>
                        <a:pt x="1464" y="332"/>
                      </a:lnTo>
                      <a:lnTo>
                        <a:pt x="1461" y="343"/>
                      </a:lnTo>
                      <a:lnTo>
                        <a:pt x="1459" y="355"/>
                      </a:lnTo>
                      <a:lnTo>
                        <a:pt x="1457" y="368"/>
                      </a:lnTo>
                      <a:close/>
                      <a:moveTo>
                        <a:pt x="1875" y="637"/>
                      </a:moveTo>
                      <a:lnTo>
                        <a:pt x="1875" y="328"/>
                      </a:lnTo>
                      <a:lnTo>
                        <a:pt x="1875" y="291"/>
                      </a:lnTo>
                      <a:lnTo>
                        <a:pt x="1874" y="256"/>
                      </a:lnTo>
                      <a:lnTo>
                        <a:pt x="1873" y="221"/>
                      </a:lnTo>
                      <a:lnTo>
                        <a:pt x="1872" y="188"/>
                      </a:lnTo>
                      <a:lnTo>
                        <a:pt x="1944" y="188"/>
                      </a:lnTo>
                      <a:lnTo>
                        <a:pt x="1946" y="276"/>
                      </a:lnTo>
                      <a:lnTo>
                        <a:pt x="1950" y="276"/>
                      </a:lnTo>
                      <a:lnTo>
                        <a:pt x="1954" y="265"/>
                      </a:lnTo>
                      <a:lnTo>
                        <a:pt x="1959" y="255"/>
                      </a:lnTo>
                      <a:lnTo>
                        <a:pt x="1964" y="245"/>
                      </a:lnTo>
                      <a:lnTo>
                        <a:pt x="1970" y="236"/>
                      </a:lnTo>
                      <a:lnTo>
                        <a:pt x="1976" y="227"/>
                      </a:lnTo>
                      <a:lnTo>
                        <a:pt x="1983" y="219"/>
                      </a:lnTo>
                      <a:lnTo>
                        <a:pt x="1991" y="211"/>
                      </a:lnTo>
                      <a:lnTo>
                        <a:pt x="2000" y="204"/>
                      </a:lnTo>
                      <a:lnTo>
                        <a:pt x="2008" y="198"/>
                      </a:lnTo>
                      <a:lnTo>
                        <a:pt x="2017" y="193"/>
                      </a:lnTo>
                      <a:lnTo>
                        <a:pt x="2026" y="188"/>
                      </a:lnTo>
                      <a:lnTo>
                        <a:pt x="2036" y="185"/>
                      </a:lnTo>
                      <a:lnTo>
                        <a:pt x="2045" y="182"/>
                      </a:lnTo>
                      <a:lnTo>
                        <a:pt x="2054" y="179"/>
                      </a:lnTo>
                      <a:lnTo>
                        <a:pt x="2064" y="177"/>
                      </a:lnTo>
                      <a:lnTo>
                        <a:pt x="2075" y="177"/>
                      </a:lnTo>
                      <a:lnTo>
                        <a:pt x="2087" y="178"/>
                      </a:lnTo>
                      <a:lnTo>
                        <a:pt x="2097" y="181"/>
                      </a:lnTo>
                      <a:lnTo>
                        <a:pt x="2097" y="258"/>
                      </a:lnTo>
                      <a:lnTo>
                        <a:pt x="2084" y="256"/>
                      </a:lnTo>
                      <a:lnTo>
                        <a:pt x="2069" y="255"/>
                      </a:lnTo>
                      <a:lnTo>
                        <a:pt x="2055" y="256"/>
                      </a:lnTo>
                      <a:lnTo>
                        <a:pt x="2043" y="258"/>
                      </a:lnTo>
                      <a:lnTo>
                        <a:pt x="2032" y="261"/>
                      </a:lnTo>
                      <a:lnTo>
                        <a:pt x="2020" y="266"/>
                      </a:lnTo>
                      <a:lnTo>
                        <a:pt x="2010" y="272"/>
                      </a:lnTo>
                      <a:lnTo>
                        <a:pt x="2000" y="280"/>
                      </a:lnTo>
                      <a:lnTo>
                        <a:pt x="1990" y="290"/>
                      </a:lnTo>
                      <a:lnTo>
                        <a:pt x="1982" y="300"/>
                      </a:lnTo>
                      <a:lnTo>
                        <a:pt x="1976" y="310"/>
                      </a:lnTo>
                      <a:lnTo>
                        <a:pt x="1971" y="321"/>
                      </a:lnTo>
                      <a:lnTo>
                        <a:pt x="1966" y="333"/>
                      </a:lnTo>
                      <a:lnTo>
                        <a:pt x="1963" y="344"/>
                      </a:lnTo>
                      <a:lnTo>
                        <a:pt x="1960" y="356"/>
                      </a:lnTo>
                      <a:lnTo>
                        <a:pt x="1958" y="370"/>
                      </a:lnTo>
                      <a:lnTo>
                        <a:pt x="1957" y="383"/>
                      </a:lnTo>
                      <a:lnTo>
                        <a:pt x="1955" y="398"/>
                      </a:lnTo>
                      <a:lnTo>
                        <a:pt x="1955" y="637"/>
                      </a:lnTo>
                      <a:lnTo>
                        <a:pt x="1875" y="637"/>
                      </a:lnTo>
                      <a:close/>
                      <a:moveTo>
                        <a:pt x="2260" y="637"/>
                      </a:moveTo>
                      <a:lnTo>
                        <a:pt x="2178" y="637"/>
                      </a:lnTo>
                      <a:lnTo>
                        <a:pt x="2178" y="188"/>
                      </a:lnTo>
                      <a:lnTo>
                        <a:pt x="2260" y="188"/>
                      </a:lnTo>
                      <a:lnTo>
                        <a:pt x="2260" y="637"/>
                      </a:lnTo>
                      <a:close/>
                      <a:moveTo>
                        <a:pt x="2219" y="105"/>
                      </a:moveTo>
                      <a:lnTo>
                        <a:pt x="2217" y="105"/>
                      </a:lnTo>
                      <a:lnTo>
                        <a:pt x="2206" y="104"/>
                      </a:lnTo>
                      <a:lnTo>
                        <a:pt x="2197" y="101"/>
                      </a:lnTo>
                      <a:lnTo>
                        <a:pt x="2193" y="99"/>
                      </a:lnTo>
                      <a:lnTo>
                        <a:pt x="2189" y="96"/>
                      </a:lnTo>
                      <a:lnTo>
                        <a:pt x="2185" y="93"/>
                      </a:lnTo>
                      <a:lnTo>
                        <a:pt x="2181" y="90"/>
                      </a:lnTo>
                      <a:lnTo>
                        <a:pt x="2174" y="82"/>
                      </a:lnTo>
                      <a:lnTo>
                        <a:pt x="2170" y="72"/>
                      </a:lnTo>
                      <a:lnTo>
                        <a:pt x="2167" y="63"/>
                      </a:lnTo>
                      <a:lnTo>
                        <a:pt x="2166" y="52"/>
                      </a:lnTo>
                      <a:lnTo>
                        <a:pt x="2167" y="42"/>
                      </a:lnTo>
                      <a:lnTo>
                        <a:pt x="2170" y="32"/>
                      </a:lnTo>
                      <a:lnTo>
                        <a:pt x="2174" y="23"/>
                      </a:lnTo>
                      <a:lnTo>
                        <a:pt x="2182" y="16"/>
                      </a:lnTo>
                      <a:lnTo>
                        <a:pt x="2185" y="12"/>
                      </a:lnTo>
                      <a:lnTo>
                        <a:pt x="2189" y="9"/>
                      </a:lnTo>
                      <a:lnTo>
                        <a:pt x="2194" y="6"/>
                      </a:lnTo>
                      <a:lnTo>
                        <a:pt x="2198" y="4"/>
                      </a:lnTo>
                      <a:lnTo>
                        <a:pt x="2208" y="2"/>
                      </a:lnTo>
                      <a:lnTo>
                        <a:pt x="2220" y="0"/>
                      </a:lnTo>
                      <a:lnTo>
                        <a:pt x="2230" y="2"/>
                      </a:lnTo>
                      <a:lnTo>
                        <a:pt x="2240" y="4"/>
                      </a:lnTo>
                      <a:lnTo>
                        <a:pt x="2244" y="6"/>
                      </a:lnTo>
                      <a:lnTo>
                        <a:pt x="2249" y="9"/>
                      </a:lnTo>
                      <a:lnTo>
                        <a:pt x="2253" y="12"/>
                      </a:lnTo>
                      <a:lnTo>
                        <a:pt x="2257" y="15"/>
                      </a:lnTo>
                      <a:lnTo>
                        <a:pt x="2263" y="23"/>
                      </a:lnTo>
                      <a:lnTo>
                        <a:pt x="2268" y="31"/>
                      </a:lnTo>
                      <a:lnTo>
                        <a:pt x="2270" y="42"/>
                      </a:lnTo>
                      <a:lnTo>
                        <a:pt x="2271" y="52"/>
                      </a:lnTo>
                      <a:lnTo>
                        <a:pt x="2270" y="63"/>
                      </a:lnTo>
                      <a:lnTo>
                        <a:pt x="2268" y="72"/>
                      </a:lnTo>
                      <a:lnTo>
                        <a:pt x="2263" y="82"/>
                      </a:lnTo>
                      <a:lnTo>
                        <a:pt x="2257" y="90"/>
                      </a:lnTo>
                      <a:lnTo>
                        <a:pt x="2253" y="93"/>
                      </a:lnTo>
                      <a:lnTo>
                        <a:pt x="2249" y="96"/>
                      </a:lnTo>
                      <a:lnTo>
                        <a:pt x="2244" y="99"/>
                      </a:lnTo>
                      <a:lnTo>
                        <a:pt x="2240" y="101"/>
                      </a:lnTo>
                      <a:lnTo>
                        <a:pt x="2235" y="103"/>
                      </a:lnTo>
                      <a:lnTo>
                        <a:pt x="2230" y="104"/>
                      </a:lnTo>
                      <a:lnTo>
                        <a:pt x="2224" y="104"/>
                      </a:lnTo>
                      <a:lnTo>
                        <a:pt x="2219" y="105"/>
                      </a:lnTo>
                      <a:close/>
                      <a:moveTo>
                        <a:pt x="2755" y="427"/>
                      </a:moveTo>
                      <a:lnTo>
                        <a:pt x="2441" y="426"/>
                      </a:lnTo>
                      <a:lnTo>
                        <a:pt x="2443" y="445"/>
                      </a:lnTo>
                      <a:lnTo>
                        <a:pt x="2446" y="463"/>
                      </a:lnTo>
                      <a:lnTo>
                        <a:pt x="2449" y="480"/>
                      </a:lnTo>
                      <a:lnTo>
                        <a:pt x="2454" y="495"/>
                      </a:lnTo>
                      <a:lnTo>
                        <a:pt x="2461" y="510"/>
                      </a:lnTo>
                      <a:lnTo>
                        <a:pt x="2469" y="523"/>
                      </a:lnTo>
                      <a:lnTo>
                        <a:pt x="2478" y="535"/>
                      </a:lnTo>
                      <a:lnTo>
                        <a:pt x="2489" y="546"/>
                      </a:lnTo>
                      <a:lnTo>
                        <a:pt x="2499" y="554"/>
                      </a:lnTo>
                      <a:lnTo>
                        <a:pt x="2510" y="562"/>
                      </a:lnTo>
                      <a:lnTo>
                        <a:pt x="2523" y="568"/>
                      </a:lnTo>
                      <a:lnTo>
                        <a:pt x="2535" y="573"/>
                      </a:lnTo>
                      <a:lnTo>
                        <a:pt x="2548" y="577"/>
                      </a:lnTo>
                      <a:lnTo>
                        <a:pt x="2564" y="580"/>
                      </a:lnTo>
                      <a:lnTo>
                        <a:pt x="2579" y="582"/>
                      </a:lnTo>
                      <a:lnTo>
                        <a:pt x="2595" y="582"/>
                      </a:lnTo>
                      <a:lnTo>
                        <a:pt x="2612" y="582"/>
                      </a:lnTo>
                      <a:lnTo>
                        <a:pt x="2628" y="581"/>
                      </a:lnTo>
                      <a:lnTo>
                        <a:pt x="2644" y="579"/>
                      </a:lnTo>
                      <a:lnTo>
                        <a:pt x="2660" y="577"/>
                      </a:lnTo>
                      <a:lnTo>
                        <a:pt x="2676" y="573"/>
                      </a:lnTo>
                      <a:lnTo>
                        <a:pt x="2690" y="569"/>
                      </a:lnTo>
                      <a:lnTo>
                        <a:pt x="2705" y="564"/>
                      </a:lnTo>
                      <a:lnTo>
                        <a:pt x="2719" y="559"/>
                      </a:lnTo>
                      <a:lnTo>
                        <a:pt x="2732" y="618"/>
                      </a:lnTo>
                      <a:lnTo>
                        <a:pt x="2717" y="624"/>
                      </a:lnTo>
                      <a:lnTo>
                        <a:pt x="2700" y="630"/>
                      </a:lnTo>
                      <a:lnTo>
                        <a:pt x="2683" y="635"/>
                      </a:lnTo>
                      <a:lnTo>
                        <a:pt x="2664" y="639"/>
                      </a:lnTo>
                      <a:lnTo>
                        <a:pt x="2645" y="642"/>
                      </a:lnTo>
                      <a:lnTo>
                        <a:pt x="2625" y="644"/>
                      </a:lnTo>
                      <a:lnTo>
                        <a:pt x="2605" y="646"/>
                      </a:lnTo>
                      <a:lnTo>
                        <a:pt x="2583" y="647"/>
                      </a:lnTo>
                      <a:lnTo>
                        <a:pt x="2559" y="646"/>
                      </a:lnTo>
                      <a:lnTo>
                        <a:pt x="2535" y="642"/>
                      </a:lnTo>
                      <a:lnTo>
                        <a:pt x="2524" y="640"/>
                      </a:lnTo>
                      <a:lnTo>
                        <a:pt x="2512" y="637"/>
                      </a:lnTo>
                      <a:lnTo>
                        <a:pt x="2502" y="634"/>
                      </a:lnTo>
                      <a:lnTo>
                        <a:pt x="2492" y="631"/>
                      </a:lnTo>
                      <a:lnTo>
                        <a:pt x="2483" y="627"/>
                      </a:lnTo>
                      <a:lnTo>
                        <a:pt x="2472" y="622"/>
                      </a:lnTo>
                      <a:lnTo>
                        <a:pt x="2463" y="617"/>
                      </a:lnTo>
                      <a:lnTo>
                        <a:pt x="2455" y="612"/>
                      </a:lnTo>
                      <a:lnTo>
                        <a:pt x="2446" y="605"/>
                      </a:lnTo>
                      <a:lnTo>
                        <a:pt x="2437" y="598"/>
                      </a:lnTo>
                      <a:lnTo>
                        <a:pt x="2429" y="592"/>
                      </a:lnTo>
                      <a:lnTo>
                        <a:pt x="2422" y="584"/>
                      </a:lnTo>
                      <a:lnTo>
                        <a:pt x="2415" y="576"/>
                      </a:lnTo>
                      <a:lnTo>
                        <a:pt x="2409" y="567"/>
                      </a:lnTo>
                      <a:lnTo>
                        <a:pt x="2401" y="559"/>
                      </a:lnTo>
                      <a:lnTo>
                        <a:pt x="2396" y="551"/>
                      </a:lnTo>
                      <a:lnTo>
                        <a:pt x="2391" y="542"/>
                      </a:lnTo>
                      <a:lnTo>
                        <a:pt x="2386" y="531"/>
                      </a:lnTo>
                      <a:lnTo>
                        <a:pt x="2382" y="522"/>
                      </a:lnTo>
                      <a:lnTo>
                        <a:pt x="2378" y="512"/>
                      </a:lnTo>
                      <a:lnTo>
                        <a:pt x="2374" y="501"/>
                      </a:lnTo>
                      <a:lnTo>
                        <a:pt x="2371" y="490"/>
                      </a:lnTo>
                      <a:lnTo>
                        <a:pt x="2369" y="480"/>
                      </a:lnTo>
                      <a:lnTo>
                        <a:pt x="2366" y="469"/>
                      </a:lnTo>
                      <a:lnTo>
                        <a:pt x="2363" y="445"/>
                      </a:lnTo>
                      <a:lnTo>
                        <a:pt x="2362" y="419"/>
                      </a:lnTo>
                      <a:lnTo>
                        <a:pt x="2363" y="394"/>
                      </a:lnTo>
                      <a:lnTo>
                        <a:pt x="2366" y="370"/>
                      </a:lnTo>
                      <a:lnTo>
                        <a:pt x="2371" y="346"/>
                      </a:lnTo>
                      <a:lnTo>
                        <a:pt x="2377" y="324"/>
                      </a:lnTo>
                      <a:lnTo>
                        <a:pt x="2381" y="313"/>
                      </a:lnTo>
                      <a:lnTo>
                        <a:pt x="2385" y="303"/>
                      </a:lnTo>
                      <a:lnTo>
                        <a:pt x="2390" y="293"/>
                      </a:lnTo>
                      <a:lnTo>
                        <a:pt x="2395" y="282"/>
                      </a:lnTo>
                      <a:lnTo>
                        <a:pt x="2400" y="273"/>
                      </a:lnTo>
                      <a:lnTo>
                        <a:pt x="2407" y="264"/>
                      </a:lnTo>
                      <a:lnTo>
                        <a:pt x="2414" y="255"/>
                      </a:lnTo>
                      <a:lnTo>
                        <a:pt x="2420" y="246"/>
                      </a:lnTo>
                      <a:lnTo>
                        <a:pt x="2427" y="238"/>
                      </a:lnTo>
                      <a:lnTo>
                        <a:pt x="2435" y="230"/>
                      </a:lnTo>
                      <a:lnTo>
                        <a:pt x="2444" y="223"/>
                      </a:lnTo>
                      <a:lnTo>
                        <a:pt x="2452" y="217"/>
                      </a:lnTo>
                      <a:lnTo>
                        <a:pt x="2460" y="210"/>
                      </a:lnTo>
                      <a:lnTo>
                        <a:pt x="2468" y="204"/>
                      </a:lnTo>
                      <a:lnTo>
                        <a:pt x="2477" y="199"/>
                      </a:lnTo>
                      <a:lnTo>
                        <a:pt x="2487" y="195"/>
                      </a:lnTo>
                      <a:lnTo>
                        <a:pt x="2497" y="191"/>
                      </a:lnTo>
                      <a:lnTo>
                        <a:pt x="2507" y="187"/>
                      </a:lnTo>
                      <a:lnTo>
                        <a:pt x="2518" y="185"/>
                      </a:lnTo>
                      <a:lnTo>
                        <a:pt x="2528" y="182"/>
                      </a:lnTo>
                      <a:lnTo>
                        <a:pt x="2539" y="179"/>
                      </a:lnTo>
                      <a:lnTo>
                        <a:pt x="2549" y="178"/>
                      </a:lnTo>
                      <a:lnTo>
                        <a:pt x="2562" y="177"/>
                      </a:lnTo>
                      <a:lnTo>
                        <a:pt x="2573" y="177"/>
                      </a:lnTo>
                      <a:lnTo>
                        <a:pt x="2585" y="177"/>
                      </a:lnTo>
                      <a:lnTo>
                        <a:pt x="2597" y="178"/>
                      </a:lnTo>
                      <a:lnTo>
                        <a:pt x="2608" y="181"/>
                      </a:lnTo>
                      <a:lnTo>
                        <a:pt x="2619" y="183"/>
                      </a:lnTo>
                      <a:lnTo>
                        <a:pt x="2630" y="185"/>
                      </a:lnTo>
                      <a:lnTo>
                        <a:pt x="2640" y="188"/>
                      </a:lnTo>
                      <a:lnTo>
                        <a:pt x="2650" y="192"/>
                      </a:lnTo>
                      <a:lnTo>
                        <a:pt x="2659" y="196"/>
                      </a:lnTo>
                      <a:lnTo>
                        <a:pt x="2669" y="201"/>
                      </a:lnTo>
                      <a:lnTo>
                        <a:pt x="2677" y="206"/>
                      </a:lnTo>
                      <a:lnTo>
                        <a:pt x="2685" y="212"/>
                      </a:lnTo>
                      <a:lnTo>
                        <a:pt x="2693" y="220"/>
                      </a:lnTo>
                      <a:lnTo>
                        <a:pt x="2700" y="227"/>
                      </a:lnTo>
                      <a:lnTo>
                        <a:pt x="2708" y="234"/>
                      </a:lnTo>
                      <a:lnTo>
                        <a:pt x="2714" y="242"/>
                      </a:lnTo>
                      <a:lnTo>
                        <a:pt x="2721" y="251"/>
                      </a:lnTo>
                      <a:lnTo>
                        <a:pt x="2729" y="266"/>
                      </a:lnTo>
                      <a:lnTo>
                        <a:pt x="2737" y="281"/>
                      </a:lnTo>
                      <a:lnTo>
                        <a:pt x="2744" y="298"/>
                      </a:lnTo>
                      <a:lnTo>
                        <a:pt x="2749" y="314"/>
                      </a:lnTo>
                      <a:lnTo>
                        <a:pt x="2753" y="332"/>
                      </a:lnTo>
                      <a:lnTo>
                        <a:pt x="2756" y="349"/>
                      </a:lnTo>
                      <a:lnTo>
                        <a:pt x="2758" y="369"/>
                      </a:lnTo>
                      <a:lnTo>
                        <a:pt x="2759" y="388"/>
                      </a:lnTo>
                      <a:lnTo>
                        <a:pt x="2758" y="400"/>
                      </a:lnTo>
                      <a:lnTo>
                        <a:pt x="2758" y="410"/>
                      </a:lnTo>
                      <a:lnTo>
                        <a:pt x="2757" y="419"/>
                      </a:lnTo>
                      <a:lnTo>
                        <a:pt x="2755" y="427"/>
                      </a:lnTo>
                      <a:close/>
                      <a:moveTo>
                        <a:pt x="2441" y="368"/>
                      </a:moveTo>
                      <a:lnTo>
                        <a:pt x="2680" y="368"/>
                      </a:lnTo>
                      <a:lnTo>
                        <a:pt x="2680" y="355"/>
                      </a:lnTo>
                      <a:lnTo>
                        <a:pt x="2679" y="344"/>
                      </a:lnTo>
                      <a:lnTo>
                        <a:pt x="2677" y="332"/>
                      </a:lnTo>
                      <a:lnTo>
                        <a:pt x="2675" y="321"/>
                      </a:lnTo>
                      <a:lnTo>
                        <a:pt x="2672" y="311"/>
                      </a:lnTo>
                      <a:lnTo>
                        <a:pt x="2668" y="301"/>
                      </a:lnTo>
                      <a:lnTo>
                        <a:pt x="2663" y="292"/>
                      </a:lnTo>
                      <a:lnTo>
                        <a:pt x="2657" y="282"/>
                      </a:lnTo>
                      <a:lnTo>
                        <a:pt x="2650" y="271"/>
                      </a:lnTo>
                      <a:lnTo>
                        <a:pt x="2641" y="262"/>
                      </a:lnTo>
                      <a:lnTo>
                        <a:pt x="2632" y="254"/>
                      </a:lnTo>
                      <a:lnTo>
                        <a:pt x="2620" y="247"/>
                      </a:lnTo>
                      <a:lnTo>
                        <a:pt x="2609" y="242"/>
                      </a:lnTo>
                      <a:lnTo>
                        <a:pt x="2596" y="239"/>
                      </a:lnTo>
                      <a:lnTo>
                        <a:pt x="2581" y="237"/>
                      </a:lnTo>
                      <a:lnTo>
                        <a:pt x="2567" y="236"/>
                      </a:lnTo>
                      <a:lnTo>
                        <a:pt x="2552" y="237"/>
                      </a:lnTo>
                      <a:lnTo>
                        <a:pt x="2540" y="239"/>
                      </a:lnTo>
                      <a:lnTo>
                        <a:pt x="2528" y="242"/>
                      </a:lnTo>
                      <a:lnTo>
                        <a:pt x="2515" y="247"/>
                      </a:lnTo>
                      <a:lnTo>
                        <a:pt x="2504" y="254"/>
                      </a:lnTo>
                      <a:lnTo>
                        <a:pt x="2494" y="261"/>
                      </a:lnTo>
                      <a:lnTo>
                        <a:pt x="2485" y="270"/>
                      </a:lnTo>
                      <a:lnTo>
                        <a:pt x="2475" y="280"/>
                      </a:lnTo>
                      <a:lnTo>
                        <a:pt x="2469" y="290"/>
                      </a:lnTo>
                      <a:lnTo>
                        <a:pt x="2463" y="300"/>
                      </a:lnTo>
                      <a:lnTo>
                        <a:pt x="2458" y="310"/>
                      </a:lnTo>
                      <a:lnTo>
                        <a:pt x="2454" y="320"/>
                      </a:lnTo>
                      <a:lnTo>
                        <a:pt x="2450" y="332"/>
                      </a:lnTo>
                      <a:lnTo>
                        <a:pt x="2446" y="343"/>
                      </a:lnTo>
                      <a:lnTo>
                        <a:pt x="2444" y="355"/>
                      </a:lnTo>
                      <a:lnTo>
                        <a:pt x="2441" y="368"/>
                      </a:lnTo>
                      <a:close/>
                      <a:moveTo>
                        <a:pt x="2860" y="637"/>
                      </a:moveTo>
                      <a:lnTo>
                        <a:pt x="2860" y="309"/>
                      </a:lnTo>
                      <a:lnTo>
                        <a:pt x="2860" y="280"/>
                      </a:lnTo>
                      <a:lnTo>
                        <a:pt x="2859" y="250"/>
                      </a:lnTo>
                      <a:lnTo>
                        <a:pt x="2858" y="220"/>
                      </a:lnTo>
                      <a:lnTo>
                        <a:pt x="2856" y="188"/>
                      </a:lnTo>
                      <a:lnTo>
                        <a:pt x="2929" y="188"/>
                      </a:lnTo>
                      <a:lnTo>
                        <a:pt x="2933" y="262"/>
                      </a:lnTo>
                      <a:lnTo>
                        <a:pt x="2935" y="262"/>
                      </a:lnTo>
                      <a:lnTo>
                        <a:pt x="2940" y="254"/>
                      </a:lnTo>
                      <a:lnTo>
                        <a:pt x="2945" y="245"/>
                      </a:lnTo>
                      <a:lnTo>
                        <a:pt x="2951" y="237"/>
                      </a:lnTo>
                      <a:lnTo>
                        <a:pt x="2958" y="230"/>
                      </a:lnTo>
                      <a:lnTo>
                        <a:pt x="2964" y="223"/>
                      </a:lnTo>
                      <a:lnTo>
                        <a:pt x="2973" y="217"/>
                      </a:lnTo>
                      <a:lnTo>
                        <a:pt x="2981" y="210"/>
                      </a:lnTo>
                      <a:lnTo>
                        <a:pt x="2989" y="204"/>
                      </a:lnTo>
                      <a:lnTo>
                        <a:pt x="3000" y="198"/>
                      </a:lnTo>
                      <a:lnTo>
                        <a:pt x="3011" y="193"/>
                      </a:lnTo>
                      <a:lnTo>
                        <a:pt x="3022" y="188"/>
                      </a:lnTo>
                      <a:lnTo>
                        <a:pt x="3033" y="185"/>
                      </a:lnTo>
                      <a:lnTo>
                        <a:pt x="3046" y="182"/>
                      </a:lnTo>
                      <a:lnTo>
                        <a:pt x="3058" y="179"/>
                      </a:lnTo>
                      <a:lnTo>
                        <a:pt x="3070" y="177"/>
                      </a:lnTo>
                      <a:lnTo>
                        <a:pt x="3084" y="177"/>
                      </a:lnTo>
                      <a:lnTo>
                        <a:pt x="3098" y="178"/>
                      </a:lnTo>
                      <a:lnTo>
                        <a:pt x="3112" y="179"/>
                      </a:lnTo>
                      <a:lnTo>
                        <a:pt x="3126" y="183"/>
                      </a:lnTo>
                      <a:lnTo>
                        <a:pt x="3139" y="187"/>
                      </a:lnTo>
                      <a:lnTo>
                        <a:pt x="3151" y="192"/>
                      </a:lnTo>
                      <a:lnTo>
                        <a:pt x="3163" y="199"/>
                      </a:lnTo>
                      <a:lnTo>
                        <a:pt x="3174" y="206"/>
                      </a:lnTo>
                      <a:lnTo>
                        <a:pt x="3185" y="215"/>
                      </a:lnTo>
                      <a:lnTo>
                        <a:pt x="3192" y="222"/>
                      </a:lnTo>
                      <a:lnTo>
                        <a:pt x="3199" y="229"/>
                      </a:lnTo>
                      <a:lnTo>
                        <a:pt x="3205" y="236"/>
                      </a:lnTo>
                      <a:lnTo>
                        <a:pt x="3210" y="244"/>
                      </a:lnTo>
                      <a:lnTo>
                        <a:pt x="3215" y="251"/>
                      </a:lnTo>
                      <a:lnTo>
                        <a:pt x="3219" y="261"/>
                      </a:lnTo>
                      <a:lnTo>
                        <a:pt x="3223" y="269"/>
                      </a:lnTo>
                      <a:lnTo>
                        <a:pt x="3228" y="279"/>
                      </a:lnTo>
                      <a:lnTo>
                        <a:pt x="3231" y="289"/>
                      </a:lnTo>
                      <a:lnTo>
                        <a:pt x="3234" y="299"/>
                      </a:lnTo>
                      <a:lnTo>
                        <a:pt x="3236" y="309"/>
                      </a:lnTo>
                      <a:lnTo>
                        <a:pt x="3238" y="320"/>
                      </a:lnTo>
                      <a:lnTo>
                        <a:pt x="3241" y="344"/>
                      </a:lnTo>
                      <a:lnTo>
                        <a:pt x="3242" y="369"/>
                      </a:lnTo>
                      <a:lnTo>
                        <a:pt x="3242" y="637"/>
                      </a:lnTo>
                      <a:lnTo>
                        <a:pt x="3160" y="637"/>
                      </a:lnTo>
                      <a:lnTo>
                        <a:pt x="3160" y="378"/>
                      </a:lnTo>
                      <a:lnTo>
                        <a:pt x="3160" y="362"/>
                      </a:lnTo>
                      <a:lnTo>
                        <a:pt x="3159" y="346"/>
                      </a:lnTo>
                      <a:lnTo>
                        <a:pt x="3157" y="333"/>
                      </a:lnTo>
                      <a:lnTo>
                        <a:pt x="3154" y="319"/>
                      </a:lnTo>
                      <a:lnTo>
                        <a:pt x="3150" y="307"/>
                      </a:lnTo>
                      <a:lnTo>
                        <a:pt x="3145" y="297"/>
                      </a:lnTo>
                      <a:lnTo>
                        <a:pt x="3140" y="286"/>
                      </a:lnTo>
                      <a:lnTo>
                        <a:pt x="3134" y="277"/>
                      </a:lnTo>
                      <a:lnTo>
                        <a:pt x="3127" y="270"/>
                      </a:lnTo>
                      <a:lnTo>
                        <a:pt x="3120" y="263"/>
                      </a:lnTo>
                      <a:lnTo>
                        <a:pt x="3111" y="258"/>
                      </a:lnTo>
                      <a:lnTo>
                        <a:pt x="3102" y="253"/>
                      </a:lnTo>
                      <a:lnTo>
                        <a:pt x="3092" y="249"/>
                      </a:lnTo>
                      <a:lnTo>
                        <a:pt x="3081" y="246"/>
                      </a:lnTo>
                      <a:lnTo>
                        <a:pt x="3069" y="244"/>
                      </a:lnTo>
                      <a:lnTo>
                        <a:pt x="3056" y="244"/>
                      </a:lnTo>
                      <a:lnTo>
                        <a:pt x="3047" y="244"/>
                      </a:lnTo>
                      <a:lnTo>
                        <a:pt x="3037" y="245"/>
                      </a:lnTo>
                      <a:lnTo>
                        <a:pt x="3028" y="247"/>
                      </a:lnTo>
                      <a:lnTo>
                        <a:pt x="3020" y="250"/>
                      </a:lnTo>
                      <a:lnTo>
                        <a:pt x="3012" y="254"/>
                      </a:lnTo>
                      <a:lnTo>
                        <a:pt x="3004" y="258"/>
                      </a:lnTo>
                      <a:lnTo>
                        <a:pt x="2995" y="263"/>
                      </a:lnTo>
                      <a:lnTo>
                        <a:pt x="2988" y="268"/>
                      </a:lnTo>
                      <a:lnTo>
                        <a:pt x="2981" y="274"/>
                      </a:lnTo>
                      <a:lnTo>
                        <a:pt x="2974" y="281"/>
                      </a:lnTo>
                      <a:lnTo>
                        <a:pt x="2968" y="289"/>
                      </a:lnTo>
                      <a:lnTo>
                        <a:pt x="2962" y="296"/>
                      </a:lnTo>
                      <a:lnTo>
                        <a:pt x="2958" y="303"/>
                      </a:lnTo>
                      <a:lnTo>
                        <a:pt x="2953" y="311"/>
                      </a:lnTo>
                      <a:lnTo>
                        <a:pt x="2950" y="319"/>
                      </a:lnTo>
                      <a:lnTo>
                        <a:pt x="2947" y="329"/>
                      </a:lnTo>
                      <a:lnTo>
                        <a:pt x="2945" y="337"/>
                      </a:lnTo>
                      <a:lnTo>
                        <a:pt x="2943" y="346"/>
                      </a:lnTo>
                      <a:lnTo>
                        <a:pt x="2942" y="356"/>
                      </a:lnTo>
                      <a:lnTo>
                        <a:pt x="2942" y="367"/>
                      </a:lnTo>
                      <a:lnTo>
                        <a:pt x="2942" y="637"/>
                      </a:lnTo>
                      <a:lnTo>
                        <a:pt x="2860" y="637"/>
                      </a:lnTo>
                      <a:close/>
                      <a:moveTo>
                        <a:pt x="3680" y="559"/>
                      </a:moveTo>
                      <a:lnTo>
                        <a:pt x="3694" y="620"/>
                      </a:lnTo>
                      <a:lnTo>
                        <a:pt x="3681" y="627"/>
                      </a:lnTo>
                      <a:lnTo>
                        <a:pt x="3666" y="632"/>
                      </a:lnTo>
                      <a:lnTo>
                        <a:pt x="3651" y="636"/>
                      </a:lnTo>
                      <a:lnTo>
                        <a:pt x="3635" y="640"/>
                      </a:lnTo>
                      <a:lnTo>
                        <a:pt x="3619" y="643"/>
                      </a:lnTo>
                      <a:lnTo>
                        <a:pt x="3602" y="646"/>
                      </a:lnTo>
                      <a:lnTo>
                        <a:pt x="3584" y="647"/>
                      </a:lnTo>
                      <a:lnTo>
                        <a:pt x="3566" y="648"/>
                      </a:lnTo>
                      <a:lnTo>
                        <a:pt x="3541" y="647"/>
                      </a:lnTo>
                      <a:lnTo>
                        <a:pt x="3517" y="643"/>
                      </a:lnTo>
                      <a:lnTo>
                        <a:pt x="3506" y="641"/>
                      </a:lnTo>
                      <a:lnTo>
                        <a:pt x="3495" y="638"/>
                      </a:lnTo>
                      <a:lnTo>
                        <a:pt x="3484" y="635"/>
                      </a:lnTo>
                      <a:lnTo>
                        <a:pt x="3474" y="631"/>
                      </a:lnTo>
                      <a:lnTo>
                        <a:pt x="3464" y="627"/>
                      </a:lnTo>
                      <a:lnTo>
                        <a:pt x="3455" y="623"/>
                      </a:lnTo>
                      <a:lnTo>
                        <a:pt x="3445" y="618"/>
                      </a:lnTo>
                      <a:lnTo>
                        <a:pt x="3436" y="612"/>
                      </a:lnTo>
                      <a:lnTo>
                        <a:pt x="3427" y="605"/>
                      </a:lnTo>
                      <a:lnTo>
                        <a:pt x="3419" y="599"/>
                      </a:lnTo>
                      <a:lnTo>
                        <a:pt x="3410" y="592"/>
                      </a:lnTo>
                      <a:lnTo>
                        <a:pt x="3403" y="584"/>
                      </a:lnTo>
                      <a:lnTo>
                        <a:pt x="3395" y="576"/>
                      </a:lnTo>
                      <a:lnTo>
                        <a:pt x="3389" y="567"/>
                      </a:lnTo>
                      <a:lnTo>
                        <a:pt x="3382" y="559"/>
                      </a:lnTo>
                      <a:lnTo>
                        <a:pt x="3377" y="550"/>
                      </a:lnTo>
                      <a:lnTo>
                        <a:pt x="3370" y="541"/>
                      </a:lnTo>
                      <a:lnTo>
                        <a:pt x="3365" y="531"/>
                      </a:lnTo>
                      <a:lnTo>
                        <a:pt x="3361" y="521"/>
                      </a:lnTo>
                      <a:lnTo>
                        <a:pt x="3357" y="511"/>
                      </a:lnTo>
                      <a:lnTo>
                        <a:pt x="3354" y="500"/>
                      </a:lnTo>
                      <a:lnTo>
                        <a:pt x="3351" y="489"/>
                      </a:lnTo>
                      <a:lnTo>
                        <a:pt x="3348" y="478"/>
                      </a:lnTo>
                      <a:lnTo>
                        <a:pt x="3346" y="467"/>
                      </a:lnTo>
                      <a:lnTo>
                        <a:pt x="3343" y="442"/>
                      </a:lnTo>
                      <a:lnTo>
                        <a:pt x="3342" y="417"/>
                      </a:lnTo>
                      <a:lnTo>
                        <a:pt x="3342" y="404"/>
                      </a:lnTo>
                      <a:lnTo>
                        <a:pt x="3343" y="391"/>
                      </a:lnTo>
                      <a:lnTo>
                        <a:pt x="3344" y="379"/>
                      </a:lnTo>
                      <a:lnTo>
                        <a:pt x="3346" y="367"/>
                      </a:lnTo>
                      <a:lnTo>
                        <a:pt x="3348" y="355"/>
                      </a:lnTo>
                      <a:lnTo>
                        <a:pt x="3351" y="344"/>
                      </a:lnTo>
                      <a:lnTo>
                        <a:pt x="3354" y="333"/>
                      </a:lnTo>
                      <a:lnTo>
                        <a:pt x="3358" y="321"/>
                      </a:lnTo>
                      <a:lnTo>
                        <a:pt x="3363" y="311"/>
                      </a:lnTo>
                      <a:lnTo>
                        <a:pt x="3367" y="301"/>
                      </a:lnTo>
                      <a:lnTo>
                        <a:pt x="3373" y="291"/>
                      </a:lnTo>
                      <a:lnTo>
                        <a:pt x="3379" y="281"/>
                      </a:lnTo>
                      <a:lnTo>
                        <a:pt x="3386" y="272"/>
                      </a:lnTo>
                      <a:lnTo>
                        <a:pt x="3393" y="263"/>
                      </a:lnTo>
                      <a:lnTo>
                        <a:pt x="3400" y="254"/>
                      </a:lnTo>
                      <a:lnTo>
                        <a:pt x="3408" y="245"/>
                      </a:lnTo>
                      <a:lnTo>
                        <a:pt x="3417" y="237"/>
                      </a:lnTo>
                      <a:lnTo>
                        <a:pt x="3425" y="230"/>
                      </a:lnTo>
                      <a:lnTo>
                        <a:pt x="3434" y="223"/>
                      </a:lnTo>
                      <a:lnTo>
                        <a:pt x="3443" y="215"/>
                      </a:lnTo>
                      <a:lnTo>
                        <a:pt x="3454" y="210"/>
                      </a:lnTo>
                      <a:lnTo>
                        <a:pt x="3464" y="204"/>
                      </a:lnTo>
                      <a:lnTo>
                        <a:pt x="3474" y="199"/>
                      </a:lnTo>
                      <a:lnTo>
                        <a:pt x="3484" y="195"/>
                      </a:lnTo>
                      <a:lnTo>
                        <a:pt x="3496" y="191"/>
                      </a:lnTo>
                      <a:lnTo>
                        <a:pt x="3507" y="188"/>
                      </a:lnTo>
                      <a:lnTo>
                        <a:pt x="3519" y="185"/>
                      </a:lnTo>
                      <a:lnTo>
                        <a:pt x="3532" y="183"/>
                      </a:lnTo>
                      <a:lnTo>
                        <a:pt x="3544" y="181"/>
                      </a:lnTo>
                      <a:lnTo>
                        <a:pt x="3556" y="179"/>
                      </a:lnTo>
                      <a:lnTo>
                        <a:pt x="3570" y="178"/>
                      </a:lnTo>
                      <a:lnTo>
                        <a:pt x="3583" y="178"/>
                      </a:lnTo>
                      <a:lnTo>
                        <a:pt x="3599" y="178"/>
                      </a:lnTo>
                      <a:lnTo>
                        <a:pt x="3616" y="179"/>
                      </a:lnTo>
                      <a:lnTo>
                        <a:pt x="3631" y="182"/>
                      </a:lnTo>
                      <a:lnTo>
                        <a:pt x="3646" y="185"/>
                      </a:lnTo>
                      <a:lnTo>
                        <a:pt x="3659" y="188"/>
                      </a:lnTo>
                      <a:lnTo>
                        <a:pt x="3672" y="192"/>
                      </a:lnTo>
                      <a:lnTo>
                        <a:pt x="3685" y="196"/>
                      </a:lnTo>
                      <a:lnTo>
                        <a:pt x="3696" y="201"/>
                      </a:lnTo>
                      <a:lnTo>
                        <a:pt x="3678" y="265"/>
                      </a:lnTo>
                      <a:lnTo>
                        <a:pt x="3667" y="260"/>
                      </a:lnTo>
                      <a:lnTo>
                        <a:pt x="3656" y="256"/>
                      </a:lnTo>
                      <a:lnTo>
                        <a:pt x="3646" y="251"/>
                      </a:lnTo>
                      <a:lnTo>
                        <a:pt x="3633" y="248"/>
                      </a:lnTo>
                      <a:lnTo>
                        <a:pt x="3622" y="246"/>
                      </a:lnTo>
                      <a:lnTo>
                        <a:pt x="3609" y="244"/>
                      </a:lnTo>
                      <a:lnTo>
                        <a:pt x="3596" y="243"/>
                      </a:lnTo>
                      <a:lnTo>
                        <a:pt x="3583" y="243"/>
                      </a:lnTo>
                      <a:lnTo>
                        <a:pt x="3565" y="244"/>
                      </a:lnTo>
                      <a:lnTo>
                        <a:pt x="3548" y="246"/>
                      </a:lnTo>
                      <a:lnTo>
                        <a:pt x="3532" y="250"/>
                      </a:lnTo>
                      <a:lnTo>
                        <a:pt x="3516" y="256"/>
                      </a:lnTo>
                      <a:lnTo>
                        <a:pt x="3502" y="263"/>
                      </a:lnTo>
                      <a:lnTo>
                        <a:pt x="3489" y="271"/>
                      </a:lnTo>
                      <a:lnTo>
                        <a:pt x="3476" y="281"/>
                      </a:lnTo>
                      <a:lnTo>
                        <a:pt x="3465" y="294"/>
                      </a:lnTo>
                      <a:lnTo>
                        <a:pt x="3456" y="305"/>
                      </a:lnTo>
                      <a:lnTo>
                        <a:pt x="3447" y="318"/>
                      </a:lnTo>
                      <a:lnTo>
                        <a:pt x="3440" y="332"/>
                      </a:lnTo>
                      <a:lnTo>
                        <a:pt x="3434" y="346"/>
                      </a:lnTo>
                      <a:lnTo>
                        <a:pt x="3430" y="362"/>
                      </a:lnTo>
                      <a:lnTo>
                        <a:pt x="3427" y="378"/>
                      </a:lnTo>
                      <a:lnTo>
                        <a:pt x="3425" y="396"/>
                      </a:lnTo>
                      <a:lnTo>
                        <a:pt x="3424" y="413"/>
                      </a:lnTo>
                      <a:lnTo>
                        <a:pt x="3425" y="432"/>
                      </a:lnTo>
                      <a:lnTo>
                        <a:pt x="3427" y="449"/>
                      </a:lnTo>
                      <a:lnTo>
                        <a:pt x="3430" y="467"/>
                      </a:lnTo>
                      <a:lnTo>
                        <a:pt x="3435" y="482"/>
                      </a:lnTo>
                      <a:lnTo>
                        <a:pt x="3441" y="496"/>
                      </a:lnTo>
                      <a:lnTo>
                        <a:pt x="3449" y="511"/>
                      </a:lnTo>
                      <a:lnTo>
                        <a:pt x="3458" y="523"/>
                      </a:lnTo>
                      <a:lnTo>
                        <a:pt x="3468" y="535"/>
                      </a:lnTo>
                      <a:lnTo>
                        <a:pt x="3479" y="546"/>
                      </a:lnTo>
                      <a:lnTo>
                        <a:pt x="3492" y="555"/>
                      </a:lnTo>
                      <a:lnTo>
                        <a:pt x="3505" y="563"/>
                      </a:lnTo>
                      <a:lnTo>
                        <a:pt x="3518" y="569"/>
                      </a:lnTo>
                      <a:lnTo>
                        <a:pt x="3533" y="575"/>
                      </a:lnTo>
                      <a:lnTo>
                        <a:pt x="3548" y="579"/>
                      </a:lnTo>
                      <a:lnTo>
                        <a:pt x="3564" y="581"/>
                      </a:lnTo>
                      <a:lnTo>
                        <a:pt x="3580" y="581"/>
                      </a:lnTo>
                      <a:lnTo>
                        <a:pt x="3592" y="581"/>
                      </a:lnTo>
                      <a:lnTo>
                        <a:pt x="3605" y="580"/>
                      </a:lnTo>
                      <a:lnTo>
                        <a:pt x="3618" y="578"/>
                      </a:lnTo>
                      <a:lnTo>
                        <a:pt x="3630" y="576"/>
                      </a:lnTo>
                      <a:lnTo>
                        <a:pt x="3643" y="572"/>
                      </a:lnTo>
                      <a:lnTo>
                        <a:pt x="3655" y="568"/>
                      </a:lnTo>
                      <a:lnTo>
                        <a:pt x="3667" y="564"/>
                      </a:lnTo>
                      <a:lnTo>
                        <a:pt x="3680" y="559"/>
                      </a:lnTo>
                      <a:close/>
                      <a:moveTo>
                        <a:pt x="4149" y="427"/>
                      </a:moveTo>
                      <a:lnTo>
                        <a:pt x="3836" y="426"/>
                      </a:lnTo>
                      <a:lnTo>
                        <a:pt x="3837" y="445"/>
                      </a:lnTo>
                      <a:lnTo>
                        <a:pt x="3840" y="463"/>
                      </a:lnTo>
                      <a:lnTo>
                        <a:pt x="3843" y="480"/>
                      </a:lnTo>
                      <a:lnTo>
                        <a:pt x="3848" y="495"/>
                      </a:lnTo>
                      <a:lnTo>
                        <a:pt x="3855" y="510"/>
                      </a:lnTo>
                      <a:lnTo>
                        <a:pt x="3864" y="523"/>
                      </a:lnTo>
                      <a:lnTo>
                        <a:pt x="3873" y="535"/>
                      </a:lnTo>
                      <a:lnTo>
                        <a:pt x="3883" y="546"/>
                      </a:lnTo>
                      <a:lnTo>
                        <a:pt x="3893" y="554"/>
                      </a:lnTo>
                      <a:lnTo>
                        <a:pt x="3905" y="562"/>
                      </a:lnTo>
                      <a:lnTo>
                        <a:pt x="3917" y="568"/>
                      </a:lnTo>
                      <a:lnTo>
                        <a:pt x="3929" y="573"/>
                      </a:lnTo>
                      <a:lnTo>
                        <a:pt x="3943" y="577"/>
                      </a:lnTo>
                      <a:lnTo>
                        <a:pt x="3958" y="580"/>
                      </a:lnTo>
                      <a:lnTo>
                        <a:pt x="3973" y="582"/>
                      </a:lnTo>
                      <a:lnTo>
                        <a:pt x="3989" y="582"/>
                      </a:lnTo>
                      <a:lnTo>
                        <a:pt x="4006" y="582"/>
                      </a:lnTo>
                      <a:lnTo>
                        <a:pt x="4023" y="581"/>
                      </a:lnTo>
                      <a:lnTo>
                        <a:pt x="4038" y="579"/>
                      </a:lnTo>
                      <a:lnTo>
                        <a:pt x="4055" y="577"/>
                      </a:lnTo>
                      <a:lnTo>
                        <a:pt x="4070" y="573"/>
                      </a:lnTo>
                      <a:lnTo>
                        <a:pt x="4084" y="569"/>
                      </a:lnTo>
                      <a:lnTo>
                        <a:pt x="4099" y="564"/>
                      </a:lnTo>
                      <a:lnTo>
                        <a:pt x="4113" y="559"/>
                      </a:lnTo>
                      <a:lnTo>
                        <a:pt x="4127" y="618"/>
                      </a:lnTo>
                      <a:lnTo>
                        <a:pt x="4111" y="624"/>
                      </a:lnTo>
                      <a:lnTo>
                        <a:pt x="4095" y="630"/>
                      </a:lnTo>
                      <a:lnTo>
                        <a:pt x="4077" y="635"/>
                      </a:lnTo>
                      <a:lnTo>
                        <a:pt x="4059" y="639"/>
                      </a:lnTo>
                      <a:lnTo>
                        <a:pt x="4039" y="642"/>
                      </a:lnTo>
                      <a:lnTo>
                        <a:pt x="4020" y="644"/>
                      </a:lnTo>
                      <a:lnTo>
                        <a:pt x="3999" y="646"/>
                      </a:lnTo>
                      <a:lnTo>
                        <a:pt x="3978" y="647"/>
                      </a:lnTo>
                      <a:lnTo>
                        <a:pt x="3953" y="646"/>
                      </a:lnTo>
                      <a:lnTo>
                        <a:pt x="3929" y="642"/>
                      </a:lnTo>
                      <a:lnTo>
                        <a:pt x="3918" y="640"/>
                      </a:lnTo>
                      <a:lnTo>
                        <a:pt x="3907" y="637"/>
                      </a:lnTo>
                      <a:lnTo>
                        <a:pt x="3896" y="634"/>
                      </a:lnTo>
                      <a:lnTo>
                        <a:pt x="3886" y="631"/>
                      </a:lnTo>
                      <a:lnTo>
                        <a:pt x="3877" y="627"/>
                      </a:lnTo>
                      <a:lnTo>
                        <a:pt x="3867" y="622"/>
                      </a:lnTo>
                      <a:lnTo>
                        <a:pt x="3857" y="617"/>
                      </a:lnTo>
                      <a:lnTo>
                        <a:pt x="3849" y="612"/>
                      </a:lnTo>
                      <a:lnTo>
                        <a:pt x="3840" y="605"/>
                      </a:lnTo>
                      <a:lnTo>
                        <a:pt x="3832" y="598"/>
                      </a:lnTo>
                      <a:lnTo>
                        <a:pt x="3823" y="592"/>
                      </a:lnTo>
                      <a:lnTo>
                        <a:pt x="3816" y="584"/>
                      </a:lnTo>
                      <a:lnTo>
                        <a:pt x="3809" y="576"/>
                      </a:lnTo>
                      <a:lnTo>
                        <a:pt x="3803" y="567"/>
                      </a:lnTo>
                      <a:lnTo>
                        <a:pt x="3796" y="559"/>
                      </a:lnTo>
                      <a:lnTo>
                        <a:pt x="3791" y="551"/>
                      </a:lnTo>
                      <a:lnTo>
                        <a:pt x="3785" y="542"/>
                      </a:lnTo>
                      <a:lnTo>
                        <a:pt x="3780" y="531"/>
                      </a:lnTo>
                      <a:lnTo>
                        <a:pt x="3776" y="522"/>
                      </a:lnTo>
                      <a:lnTo>
                        <a:pt x="3772" y="512"/>
                      </a:lnTo>
                      <a:lnTo>
                        <a:pt x="3768" y="501"/>
                      </a:lnTo>
                      <a:lnTo>
                        <a:pt x="3765" y="490"/>
                      </a:lnTo>
                      <a:lnTo>
                        <a:pt x="3763" y="480"/>
                      </a:lnTo>
                      <a:lnTo>
                        <a:pt x="3761" y="469"/>
                      </a:lnTo>
                      <a:lnTo>
                        <a:pt x="3758" y="445"/>
                      </a:lnTo>
                      <a:lnTo>
                        <a:pt x="3757" y="419"/>
                      </a:lnTo>
                      <a:lnTo>
                        <a:pt x="3758" y="394"/>
                      </a:lnTo>
                      <a:lnTo>
                        <a:pt x="3761" y="370"/>
                      </a:lnTo>
                      <a:lnTo>
                        <a:pt x="3765" y="346"/>
                      </a:lnTo>
                      <a:lnTo>
                        <a:pt x="3771" y="324"/>
                      </a:lnTo>
                      <a:lnTo>
                        <a:pt x="3775" y="313"/>
                      </a:lnTo>
                      <a:lnTo>
                        <a:pt x="3779" y="303"/>
                      </a:lnTo>
                      <a:lnTo>
                        <a:pt x="3784" y="293"/>
                      </a:lnTo>
                      <a:lnTo>
                        <a:pt x="3790" y="282"/>
                      </a:lnTo>
                      <a:lnTo>
                        <a:pt x="3795" y="273"/>
                      </a:lnTo>
                      <a:lnTo>
                        <a:pt x="3801" y="264"/>
                      </a:lnTo>
                      <a:lnTo>
                        <a:pt x="3808" y="255"/>
                      </a:lnTo>
                      <a:lnTo>
                        <a:pt x="3814" y="246"/>
                      </a:lnTo>
                      <a:lnTo>
                        <a:pt x="3821" y="238"/>
                      </a:lnTo>
                      <a:lnTo>
                        <a:pt x="3830" y="230"/>
                      </a:lnTo>
                      <a:lnTo>
                        <a:pt x="3838" y="223"/>
                      </a:lnTo>
                      <a:lnTo>
                        <a:pt x="3846" y="217"/>
                      </a:lnTo>
                      <a:lnTo>
                        <a:pt x="3854" y="210"/>
                      </a:lnTo>
                      <a:lnTo>
                        <a:pt x="3863" y="204"/>
                      </a:lnTo>
                      <a:lnTo>
                        <a:pt x="3872" y="199"/>
                      </a:lnTo>
                      <a:lnTo>
                        <a:pt x="3881" y="195"/>
                      </a:lnTo>
                      <a:lnTo>
                        <a:pt x="3891" y="191"/>
                      </a:lnTo>
                      <a:lnTo>
                        <a:pt x="3902" y="187"/>
                      </a:lnTo>
                      <a:lnTo>
                        <a:pt x="3912" y="185"/>
                      </a:lnTo>
                      <a:lnTo>
                        <a:pt x="3922" y="182"/>
                      </a:lnTo>
                      <a:lnTo>
                        <a:pt x="3933" y="179"/>
                      </a:lnTo>
                      <a:lnTo>
                        <a:pt x="3944" y="178"/>
                      </a:lnTo>
                      <a:lnTo>
                        <a:pt x="3956" y="177"/>
                      </a:lnTo>
                      <a:lnTo>
                        <a:pt x="3967" y="177"/>
                      </a:lnTo>
                      <a:lnTo>
                        <a:pt x="3980" y="177"/>
                      </a:lnTo>
                      <a:lnTo>
                        <a:pt x="3991" y="178"/>
                      </a:lnTo>
                      <a:lnTo>
                        <a:pt x="4002" y="181"/>
                      </a:lnTo>
                      <a:lnTo>
                        <a:pt x="4014" y="183"/>
                      </a:lnTo>
                      <a:lnTo>
                        <a:pt x="4024" y="185"/>
                      </a:lnTo>
                      <a:lnTo>
                        <a:pt x="4034" y="188"/>
                      </a:lnTo>
                      <a:lnTo>
                        <a:pt x="4044" y="192"/>
                      </a:lnTo>
                      <a:lnTo>
                        <a:pt x="4054" y="196"/>
                      </a:lnTo>
                      <a:lnTo>
                        <a:pt x="4063" y="201"/>
                      </a:lnTo>
                      <a:lnTo>
                        <a:pt x="4071" y="206"/>
                      </a:lnTo>
                      <a:lnTo>
                        <a:pt x="4079" y="212"/>
                      </a:lnTo>
                      <a:lnTo>
                        <a:pt x="4088" y="220"/>
                      </a:lnTo>
                      <a:lnTo>
                        <a:pt x="4095" y="227"/>
                      </a:lnTo>
                      <a:lnTo>
                        <a:pt x="4102" y="234"/>
                      </a:lnTo>
                      <a:lnTo>
                        <a:pt x="4108" y="242"/>
                      </a:lnTo>
                      <a:lnTo>
                        <a:pt x="4115" y="251"/>
                      </a:lnTo>
                      <a:lnTo>
                        <a:pt x="4124" y="266"/>
                      </a:lnTo>
                      <a:lnTo>
                        <a:pt x="4132" y="281"/>
                      </a:lnTo>
                      <a:lnTo>
                        <a:pt x="4138" y="298"/>
                      </a:lnTo>
                      <a:lnTo>
                        <a:pt x="4143" y="314"/>
                      </a:lnTo>
                      <a:lnTo>
                        <a:pt x="4147" y="332"/>
                      </a:lnTo>
                      <a:lnTo>
                        <a:pt x="4150" y="349"/>
                      </a:lnTo>
                      <a:lnTo>
                        <a:pt x="4152" y="369"/>
                      </a:lnTo>
                      <a:lnTo>
                        <a:pt x="4153" y="388"/>
                      </a:lnTo>
                      <a:lnTo>
                        <a:pt x="4152" y="400"/>
                      </a:lnTo>
                      <a:lnTo>
                        <a:pt x="4152" y="410"/>
                      </a:lnTo>
                      <a:lnTo>
                        <a:pt x="4151" y="419"/>
                      </a:lnTo>
                      <a:lnTo>
                        <a:pt x="4149" y="427"/>
                      </a:lnTo>
                      <a:close/>
                      <a:moveTo>
                        <a:pt x="3836" y="368"/>
                      </a:moveTo>
                      <a:lnTo>
                        <a:pt x="4074" y="368"/>
                      </a:lnTo>
                      <a:lnTo>
                        <a:pt x="4074" y="355"/>
                      </a:lnTo>
                      <a:lnTo>
                        <a:pt x="4073" y="344"/>
                      </a:lnTo>
                      <a:lnTo>
                        <a:pt x="4071" y="332"/>
                      </a:lnTo>
                      <a:lnTo>
                        <a:pt x="4069" y="321"/>
                      </a:lnTo>
                      <a:lnTo>
                        <a:pt x="4066" y="311"/>
                      </a:lnTo>
                      <a:lnTo>
                        <a:pt x="4062" y="301"/>
                      </a:lnTo>
                      <a:lnTo>
                        <a:pt x="4058" y="292"/>
                      </a:lnTo>
                      <a:lnTo>
                        <a:pt x="4052" y="282"/>
                      </a:lnTo>
                      <a:lnTo>
                        <a:pt x="4044" y="271"/>
                      </a:lnTo>
                      <a:lnTo>
                        <a:pt x="4035" y="262"/>
                      </a:lnTo>
                      <a:lnTo>
                        <a:pt x="4026" y="254"/>
                      </a:lnTo>
                      <a:lnTo>
                        <a:pt x="4015" y="247"/>
                      </a:lnTo>
                      <a:lnTo>
                        <a:pt x="4003" y="242"/>
                      </a:lnTo>
                      <a:lnTo>
                        <a:pt x="3990" y="239"/>
                      </a:lnTo>
                      <a:lnTo>
                        <a:pt x="3976" y="237"/>
                      </a:lnTo>
                      <a:lnTo>
                        <a:pt x="3961" y="236"/>
                      </a:lnTo>
                      <a:lnTo>
                        <a:pt x="3947" y="237"/>
                      </a:lnTo>
                      <a:lnTo>
                        <a:pt x="3934" y="239"/>
                      </a:lnTo>
                      <a:lnTo>
                        <a:pt x="3922" y="242"/>
                      </a:lnTo>
                      <a:lnTo>
                        <a:pt x="3910" y="247"/>
                      </a:lnTo>
                      <a:lnTo>
                        <a:pt x="3900" y="254"/>
                      </a:lnTo>
                      <a:lnTo>
                        <a:pt x="3888" y="261"/>
                      </a:lnTo>
                      <a:lnTo>
                        <a:pt x="3879" y="270"/>
                      </a:lnTo>
                      <a:lnTo>
                        <a:pt x="3870" y="280"/>
                      </a:lnTo>
                      <a:lnTo>
                        <a:pt x="3864" y="290"/>
                      </a:lnTo>
                      <a:lnTo>
                        <a:pt x="3857" y="300"/>
                      </a:lnTo>
                      <a:lnTo>
                        <a:pt x="3852" y="310"/>
                      </a:lnTo>
                      <a:lnTo>
                        <a:pt x="3848" y="320"/>
                      </a:lnTo>
                      <a:lnTo>
                        <a:pt x="3844" y="332"/>
                      </a:lnTo>
                      <a:lnTo>
                        <a:pt x="3840" y="343"/>
                      </a:lnTo>
                      <a:lnTo>
                        <a:pt x="3838" y="355"/>
                      </a:lnTo>
                      <a:lnTo>
                        <a:pt x="3836" y="368"/>
                      </a:lnTo>
                      <a:close/>
                      <a:moveTo>
                        <a:pt x="4756" y="559"/>
                      </a:moveTo>
                      <a:lnTo>
                        <a:pt x="4771" y="620"/>
                      </a:lnTo>
                      <a:lnTo>
                        <a:pt x="4756" y="627"/>
                      </a:lnTo>
                      <a:lnTo>
                        <a:pt x="4742" y="632"/>
                      </a:lnTo>
                      <a:lnTo>
                        <a:pt x="4728" y="636"/>
                      </a:lnTo>
                      <a:lnTo>
                        <a:pt x="4711" y="640"/>
                      </a:lnTo>
                      <a:lnTo>
                        <a:pt x="4695" y="643"/>
                      </a:lnTo>
                      <a:lnTo>
                        <a:pt x="4678" y="646"/>
                      </a:lnTo>
                      <a:lnTo>
                        <a:pt x="4660" y="647"/>
                      </a:lnTo>
                      <a:lnTo>
                        <a:pt x="4641" y="648"/>
                      </a:lnTo>
                      <a:lnTo>
                        <a:pt x="4617" y="647"/>
                      </a:lnTo>
                      <a:lnTo>
                        <a:pt x="4593" y="643"/>
                      </a:lnTo>
                      <a:lnTo>
                        <a:pt x="4582" y="641"/>
                      </a:lnTo>
                      <a:lnTo>
                        <a:pt x="4571" y="638"/>
                      </a:lnTo>
                      <a:lnTo>
                        <a:pt x="4560" y="635"/>
                      </a:lnTo>
                      <a:lnTo>
                        <a:pt x="4550" y="631"/>
                      </a:lnTo>
                      <a:lnTo>
                        <a:pt x="4541" y="627"/>
                      </a:lnTo>
                      <a:lnTo>
                        <a:pt x="4530" y="623"/>
                      </a:lnTo>
                      <a:lnTo>
                        <a:pt x="4521" y="618"/>
                      </a:lnTo>
                      <a:lnTo>
                        <a:pt x="4512" y="612"/>
                      </a:lnTo>
                      <a:lnTo>
                        <a:pt x="4504" y="605"/>
                      </a:lnTo>
                      <a:lnTo>
                        <a:pt x="4495" y="599"/>
                      </a:lnTo>
                      <a:lnTo>
                        <a:pt x="4487" y="592"/>
                      </a:lnTo>
                      <a:lnTo>
                        <a:pt x="4479" y="584"/>
                      </a:lnTo>
                      <a:lnTo>
                        <a:pt x="4472" y="576"/>
                      </a:lnTo>
                      <a:lnTo>
                        <a:pt x="4465" y="567"/>
                      </a:lnTo>
                      <a:lnTo>
                        <a:pt x="4458" y="559"/>
                      </a:lnTo>
                      <a:lnTo>
                        <a:pt x="4452" y="550"/>
                      </a:lnTo>
                      <a:lnTo>
                        <a:pt x="4447" y="541"/>
                      </a:lnTo>
                      <a:lnTo>
                        <a:pt x="4442" y="531"/>
                      </a:lnTo>
                      <a:lnTo>
                        <a:pt x="4437" y="521"/>
                      </a:lnTo>
                      <a:lnTo>
                        <a:pt x="4434" y="511"/>
                      </a:lnTo>
                      <a:lnTo>
                        <a:pt x="4430" y="500"/>
                      </a:lnTo>
                      <a:lnTo>
                        <a:pt x="4427" y="489"/>
                      </a:lnTo>
                      <a:lnTo>
                        <a:pt x="4424" y="478"/>
                      </a:lnTo>
                      <a:lnTo>
                        <a:pt x="4421" y="467"/>
                      </a:lnTo>
                      <a:lnTo>
                        <a:pt x="4419" y="442"/>
                      </a:lnTo>
                      <a:lnTo>
                        <a:pt x="4418" y="417"/>
                      </a:lnTo>
                      <a:lnTo>
                        <a:pt x="4418" y="404"/>
                      </a:lnTo>
                      <a:lnTo>
                        <a:pt x="4419" y="391"/>
                      </a:lnTo>
                      <a:lnTo>
                        <a:pt x="4420" y="379"/>
                      </a:lnTo>
                      <a:lnTo>
                        <a:pt x="4423" y="367"/>
                      </a:lnTo>
                      <a:lnTo>
                        <a:pt x="4425" y="355"/>
                      </a:lnTo>
                      <a:lnTo>
                        <a:pt x="4428" y="344"/>
                      </a:lnTo>
                      <a:lnTo>
                        <a:pt x="4431" y="333"/>
                      </a:lnTo>
                      <a:lnTo>
                        <a:pt x="4435" y="321"/>
                      </a:lnTo>
                      <a:lnTo>
                        <a:pt x="4439" y="311"/>
                      </a:lnTo>
                      <a:lnTo>
                        <a:pt x="4444" y="301"/>
                      </a:lnTo>
                      <a:lnTo>
                        <a:pt x="4449" y="291"/>
                      </a:lnTo>
                      <a:lnTo>
                        <a:pt x="4455" y="281"/>
                      </a:lnTo>
                      <a:lnTo>
                        <a:pt x="4462" y="272"/>
                      </a:lnTo>
                      <a:lnTo>
                        <a:pt x="4469" y="263"/>
                      </a:lnTo>
                      <a:lnTo>
                        <a:pt x="4476" y="254"/>
                      </a:lnTo>
                      <a:lnTo>
                        <a:pt x="4484" y="245"/>
                      </a:lnTo>
                      <a:lnTo>
                        <a:pt x="4492" y="237"/>
                      </a:lnTo>
                      <a:lnTo>
                        <a:pt x="4502" y="230"/>
                      </a:lnTo>
                      <a:lnTo>
                        <a:pt x="4511" y="223"/>
                      </a:lnTo>
                      <a:lnTo>
                        <a:pt x="4520" y="215"/>
                      </a:lnTo>
                      <a:lnTo>
                        <a:pt x="4529" y="210"/>
                      </a:lnTo>
                      <a:lnTo>
                        <a:pt x="4540" y="204"/>
                      </a:lnTo>
                      <a:lnTo>
                        <a:pt x="4550" y="199"/>
                      </a:lnTo>
                      <a:lnTo>
                        <a:pt x="4561" y="195"/>
                      </a:lnTo>
                      <a:lnTo>
                        <a:pt x="4573" y="191"/>
                      </a:lnTo>
                      <a:lnTo>
                        <a:pt x="4584" y="188"/>
                      </a:lnTo>
                      <a:lnTo>
                        <a:pt x="4595" y="185"/>
                      </a:lnTo>
                      <a:lnTo>
                        <a:pt x="4607" y="183"/>
                      </a:lnTo>
                      <a:lnTo>
                        <a:pt x="4620" y="181"/>
                      </a:lnTo>
                      <a:lnTo>
                        <a:pt x="4632" y="179"/>
                      </a:lnTo>
                      <a:lnTo>
                        <a:pt x="4645" y="178"/>
                      </a:lnTo>
                      <a:lnTo>
                        <a:pt x="4659" y="178"/>
                      </a:lnTo>
                      <a:lnTo>
                        <a:pt x="4676" y="178"/>
                      </a:lnTo>
                      <a:lnTo>
                        <a:pt x="4692" y="179"/>
                      </a:lnTo>
                      <a:lnTo>
                        <a:pt x="4707" y="182"/>
                      </a:lnTo>
                      <a:lnTo>
                        <a:pt x="4722" y="185"/>
                      </a:lnTo>
                      <a:lnTo>
                        <a:pt x="4736" y="188"/>
                      </a:lnTo>
                      <a:lnTo>
                        <a:pt x="4748" y="192"/>
                      </a:lnTo>
                      <a:lnTo>
                        <a:pt x="4761" y="196"/>
                      </a:lnTo>
                      <a:lnTo>
                        <a:pt x="4772" y="201"/>
                      </a:lnTo>
                      <a:lnTo>
                        <a:pt x="4753" y="265"/>
                      </a:lnTo>
                      <a:lnTo>
                        <a:pt x="4743" y="260"/>
                      </a:lnTo>
                      <a:lnTo>
                        <a:pt x="4733" y="256"/>
                      </a:lnTo>
                      <a:lnTo>
                        <a:pt x="4722" y="251"/>
                      </a:lnTo>
                      <a:lnTo>
                        <a:pt x="4710" y="248"/>
                      </a:lnTo>
                      <a:lnTo>
                        <a:pt x="4698" y="246"/>
                      </a:lnTo>
                      <a:lnTo>
                        <a:pt x="4686" y="244"/>
                      </a:lnTo>
                      <a:lnTo>
                        <a:pt x="4672" y="243"/>
                      </a:lnTo>
                      <a:lnTo>
                        <a:pt x="4659" y="243"/>
                      </a:lnTo>
                      <a:lnTo>
                        <a:pt x="4641" y="244"/>
                      </a:lnTo>
                      <a:lnTo>
                        <a:pt x="4624" y="246"/>
                      </a:lnTo>
                      <a:lnTo>
                        <a:pt x="4607" y="250"/>
                      </a:lnTo>
                      <a:lnTo>
                        <a:pt x="4593" y="256"/>
                      </a:lnTo>
                      <a:lnTo>
                        <a:pt x="4579" y="263"/>
                      </a:lnTo>
                      <a:lnTo>
                        <a:pt x="4565" y="271"/>
                      </a:lnTo>
                      <a:lnTo>
                        <a:pt x="4553" y="281"/>
                      </a:lnTo>
                      <a:lnTo>
                        <a:pt x="4542" y="294"/>
                      </a:lnTo>
                      <a:lnTo>
                        <a:pt x="4531" y="305"/>
                      </a:lnTo>
                      <a:lnTo>
                        <a:pt x="4523" y="318"/>
                      </a:lnTo>
                      <a:lnTo>
                        <a:pt x="4516" y="332"/>
                      </a:lnTo>
                      <a:lnTo>
                        <a:pt x="4511" y="346"/>
                      </a:lnTo>
                      <a:lnTo>
                        <a:pt x="4507" y="362"/>
                      </a:lnTo>
                      <a:lnTo>
                        <a:pt x="4503" y="378"/>
                      </a:lnTo>
                      <a:lnTo>
                        <a:pt x="4502" y="396"/>
                      </a:lnTo>
                      <a:lnTo>
                        <a:pt x="4501" y="413"/>
                      </a:lnTo>
                      <a:lnTo>
                        <a:pt x="4502" y="432"/>
                      </a:lnTo>
                      <a:lnTo>
                        <a:pt x="4504" y="449"/>
                      </a:lnTo>
                      <a:lnTo>
                        <a:pt x="4507" y="467"/>
                      </a:lnTo>
                      <a:lnTo>
                        <a:pt x="4512" y="482"/>
                      </a:lnTo>
                      <a:lnTo>
                        <a:pt x="4518" y="496"/>
                      </a:lnTo>
                      <a:lnTo>
                        <a:pt x="4525" y="511"/>
                      </a:lnTo>
                      <a:lnTo>
                        <a:pt x="4535" y="523"/>
                      </a:lnTo>
                      <a:lnTo>
                        <a:pt x="4545" y="535"/>
                      </a:lnTo>
                      <a:lnTo>
                        <a:pt x="4556" y="546"/>
                      </a:lnTo>
                      <a:lnTo>
                        <a:pt x="4568" y="555"/>
                      </a:lnTo>
                      <a:lnTo>
                        <a:pt x="4581" y="563"/>
                      </a:lnTo>
                      <a:lnTo>
                        <a:pt x="4594" y="569"/>
                      </a:lnTo>
                      <a:lnTo>
                        <a:pt x="4608" y="575"/>
                      </a:lnTo>
                      <a:lnTo>
                        <a:pt x="4624" y="579"/>
                      </a:lnTo>
                      <a:lnTo>
                        <a:pt x="4639" y="581"/>
                      </a:lnTo>
                      <a:lnTo>
                        <a:pt x="4657" y="581"/>
                      </a:lnTo>
                      <a:lnTo>
                        <a:pt x="4669" y="581"/>
                      </a:lnTo>
                      <a:lnTo>
                        <a:pt x="4681" y="580"/>
                      </a:lnTo>
                      <a:lnTo>
                        <a:pt x="4694" y="578"/>
                      </a:lnTo>
                      <a:lnTo>
                        <a:pt x="4706" y="576"/>
                      </a:lnTo>
                      <a:lnTo>
                        <a:pt x="4718" y="572"/>
                      </a:lnTo>
                      <a:lnTo>
                        <a:pt x="4732" y="568"/>
                      </a:lnTo>
                      <a:lnTo>
                        <a:pt x="4744" y="564"/>
                      </a:lnTo>
                      <a:lnTo>
                        <a:pt x="4756" y="559"/>
                      </a:lnTo>
                      <a:close/>
                      <a:moveTo>
                        <a:pt x="5225" y="427"/>
                      </a:moveTo>
                      <a:lnTo>
                        <a:pt x="4913" y="426"/>
                      </a:lnTo>
                      <a:lnTo>
                        <a:pt x="4914" y="445"/>
                      </a:lnTo>
                      <a:lnTo>
                        <a:pt x="4916" y="463"/>
                      </a:lnTo>
                      <a:lnTo>
                        <a:pt x="4920" y="480"/>
                      </a:lnTo>
                      <a:lnTo>
                        <a:pt x="4925" y="495"/>
                      </a:lnTo>
                      <a:lnTo>
                        <a:pt x="4931" y="510"/>
                      </a:lnTo>
                      <a:lnTo>
                        <a:pt x="4939" y="523"/>
                      </a:lnTo>
                      <a:lnTo>
                        <a:pt x="4949" y="535"/>
                      </a:lnTo>
                      <a:lnTo>
                        <a:pt x="4959" y="546"/>
                      </a:lnTo>
                      <a:lnTo>
                        <a:pt x="4969" y="554"/>
                      </a:lnTo>
                      <a:lnTo>
                        <a:pt x="4980" y="562"/>
                      </a:lnTo>
                      <a:lnTo>
                        <a:pt x="4993" y="568"/>
                      </a:lnTo>
                      <a:lnTo>
                        <a:pt x="5006" y="573"/>
                      </a:lnTo>
                      <a:lnTo>
                        <a:pt x="5019" y="577"/>
                      </a:lnTo>
                      <a:lnTo>
                        <a:pt x="5034" y="580"/>
                      </a:lnTo>
                      <a:lnTo>
                        <a:pt x="5049" y="582"/>
                      </a:lnTo>
                      <a:lnTo>
                        <a:pt x="5066" y="582"/>
                      </a:lnTo>
                      <a:lnTo>
                        <a:pt x="5082" y="582"/>
                      </a:lnTo>
                      <a:lnTo>
                        <a:pt x="5099" y="581"/>
                      </a:lnTo>
                      <a:lnTo>
                        <a:pt x="5115" y="579"/>
                      </a:lnTo>
                      <a:lnTo>
                        <a:pt x="5130" y="577"/>
                      </a:lnTo>
                      <a:lnTo>
                        <a:pt x="5146" y="573"/>
                      </a:lnTo>
                      <a:lnTo>
                        <a:pt x="5161" y="569"/>
                      </a:lnTo>
                      <a:lnTo>
                        <a:pt x="5176" y="564"/>
                      </a:lnTo>
                      <a:lnTo>
                        <a:pt x="5189" y="559"/>
                      </a:lnTo>
                      <a:lnTo>
                        <a:pt x="5203" y="618"/>
                      </a:lnTo>
                      <a:lnTo>
                        <a:pt x="5187" y="624"/>
                      </a:lnTo>
                      <a:lnTo>
                        <a:pt x="5171" y="630"/>
                      </a:lnTo>
                      <a:lnTo>
                        <a:pt x="5153" y="635"/>
                      </a:lnTo>
                      <a:lnTo>
                        <a:pt x="5135" y="639"/>
                      </a:lnTo>
                      <a:lnTo>
                        <a:pt x="5116" y="642"/>
                      </a:lnTo>
                      <a:lnTo>
                        <a:pt x="5096" y="644"/>
                      </a:lnTo>
                      <a:lnTo>
                        <a:pt x="5075" y="646"/>
                      </a:lnTo>
                      <a:lnTo>
                        <a:pt x="5054" y="647"/>
                      </a:lnTo>
                      <a:lnTo>
                        <a:pt x="5029" y="646"/>
                      </a:lnTo>
                      <a:lnTo>
                        <a:pt x="5006" y="642"/>
                      </a:lnTo>
                      <a:lnTo>
                        <a:pt x="4995" y="640"/>
                      </a:lnTo>
                      <a:lnTo>
                        <a:pt x="4984" y="637"/>
                      </a:lnTo>
                      <a:lnTo>
                        <a:pt x="4973" y="634"/>
                      </a:lnTo>
                      <a:lnTo>
                        <a:pt x="4963" y="631"/>
                      </a:lnTo>
                      <a:lnTo>
                        <a:pt x="4953" y="627"/>
                      </a:lnTo>
                      <a:lnTo>
                        <a:pt x="4943" y="622"/>
                      </a:lnTo>
                      <a:lnTo>
                        <a:pt x="4934" y="617"/>
                      </a:lnTo>
                      <a:lnTo>
                        <a:pt x="4925" y="612"/>
                      </a:lnTo>
                      <a:lnTo>
                        <a:pt x="4917" y="605"/>
                      </a:lnTo>
                      <a:lnTo>
                        <a:pt x="4909" y="598"/>
                      </a:lnTo>
                      <a:lnTo>
                        <a:pt x="4900" y="592"/>
                      </a:lnTo>
                      <a:lnTo>
                        <a:pt x="4893" y="584"/>
                      </a:lnTo>
                      <a:lnTo>
                        <a:pt x="4886" y="576"/>
                      </a:lnTo>
                      <a:lnTo>
                        <a:pt x="4879" y="567"/>
                      </a:lnTo>
                      <a:lnTo>
                        <a:pt x="4873" y="559"/>
                      </a:lnTo>
                      <a:lnTo>
                        <a:pt x="4866" y="551"/>
                      </a:lnTo>
                      <a:lnTo>
                        <a:pt x="4861" y="542"/>
                      </a:lnTo>
                      <a:lnTo>
                        <a:pt x="4856" y="531"/>
                      </a:lnTo>
                      <a:lnTo>
                        <a:pt x="4852" y="522"/>
                      </a:lnTo>
                      <a:lnTo>
                        <a:pt x="4848" y="512"/>
                      </a:lnTo>
                      <a:lnTo>
                        <a:pt x="4845" y="501"/>
                      </a:lnTo>
                      <a:lnTo>
                        <a:pt x="4842" y="490"/>
                      </a:lnTo>
                      <a:lnTo>
                        <a:pt x="4840" y="480"/>
                      </a:lnTo>
                      <a:lnTo>
                        <a:pt x="4837" y="469"/>
                      </a:lnTo>
                      <a:lnTo>
                        <a:pt x="4835" y="445"/>
                      </a:lnTo>
                      <a:lnTo>
                        <a:pt x="4834" y="419"/>
                      </a:lnTo>
                      <a:lnTo>
                        <a:pt x="4835" y="394"/>
                      </a:lnTo>
                      <a:lnTo>
                        <a:pt x="4837" y="370"/>
                      </a:lnTo>
                      <a:lnTo>
                        <a:pt x="4842" y="346"/>
                      </a:lnTo>
                      <a:lnTo>
                        <a:pt x="4848" y="324"/>
                      </a:lnTo>
                      <a:lnTo>
                        <a:pt x="4852" y="313"/>
                      </a:lnTo>
                      <a:lnTo>
                        <a:pt x="4856" y="303"/>
                      </a:lnTo>
                      <a:lnTo>
                        <a:pt x="4860" y="293"/>
                      </a:lnTo>
                      <a:lnTo>
                        <a:pt x="4865" y="282"/>
                      </a:lnTo>
                      <a:lnTo>
                        <a:pt x="4872" y="273"/>
                      </a:lnTo>
                      <a:lnTo>
                        <a:pt x="4878" y="264"/>
                      </a:lnTo>
                      <a:lnTo>
                        <a:pt x="4884" y="255"/>
                      </a:lnTo>
                      <a:lnTo>
                        <a:pt x="4891" y="246"/>
                      </a:lnTo>
                      <a:lnTo>
                        <a:pt x="4898" y="238"/>
                      </a:lnTo>
                      <a:lnTo>
                        <a:pt x="4905" y="230"/>
                      </a:lnTo>
                      <a:lnTo>
                        <a:pt x="4914" y="223"/>
                      </a:lnTo>
                      <a:lnTo>
                        <a:pt x="4922" y="217"/>
                      </a:lnTo>
                      <a:lnTo>
                        <a:pt x="4930" y="210"/>
                      </a:lnTo>
                      <a:lnTo>
                        <a:pt x="4939" y="204"/>
                      </a:lnTo>
                      <a:lnTo>
                        <a:pt x="4949" y="199"/>
                      </a:lnTo>
                      <a:lnTo>
                        <a:pt x="4958" y="195"/>
                      </a:lnTo>
                      <a:lnTo>
                        <a:pt x="4967" y="191"/>
                      </a:lnTo>
                      <a:lnTo>
                        <a:pt x="4977" y="187"/>
                      </a:lnTo>
                      <a:lnTo>
                        <a:pt x="4988" y="185"/>
                      </a:lnTo>
                      <a:lnTo>
                        <a:pt x="4999" y="182"/>
                      </a:lnTo>
                      <a:lnTo>
                        <a:pt x="5009" y="179"/>
                      </a:lnTo>
                      <a:lnTo>
                        <a:pt x="5021" y="178"/>
                      </a:lnTo>
                      <a:lnTo>
                        <a:pt x="5032" y="177"/>
                      </a:lnTo>
                      <a:lnTo>
                        <a:pt x="5044" y="177"/>
                      </a:lnTo>
                      <a:lnTo>
                        <a:pt x="5055" y="177"/>
                      </a:lnTo>
                      <a:lnTo>
                        <a:pt x="5068" y="178"/>
                      </a:lnTo>
                      <a:lnTo>
                        <a:pt x="5079" y="181"/>
                      </a:lnTo>
                      <a:lnTo>
                        <a:pt x="5090" y="183"/>
                      </a:lnTo>
                      <a:lnTo>
                        <a:pt x="5101" y="185"/>
                      </a:lnTo>
                      <a:lnTo>
                        <a:pt x="5111" y="188"/>
                      </a:lnTo>
                      <a:lnTo>
                        <a:pt x="5120" y="192"/>
                      </a:lnTo>
                      <a:lnTo>
                        <a:pt x="5129" y="196"/>
                      </a:lnTo>
                      <a:lnTo>
                        <a:pt x="5139" y="201"/>
                      </a:lnTo>
                      <a:lnTo>
                        <a:pt x="5148" y="206"/>
                      </a:lnTo>
                      <a:lnTo>
                        <a:pt x="5156" y="212"/>
                      </a:lnTo>
                      <a:lnTo>
                        <a:pt x="5163" y="220"/>
                      </a:lnTo>
                      <a:lnTo>
                        <a:pt x="5172" y="227"/>
                      </a:lnTo>
                      <a:lnTo>
                        <a:pt x="5178" y="234"/>
                      </a:lnTo>
                      <a:lnTo>
                        <a:pt x="5185" y="242"/>
                      </a:lnTo>
                      <a:lnTo>
                        <a:pt x="5191" y="251"/>
                      </a:lnTo>
                      <a:lnTo>
                        <a:pt x="5200" y="266"/>
                      </a:lnTo>
                      <a:lnTo>
                        <a:pt x="5208" y="281"/>
                      </a:lnTo>
                      <a:lnTo>
                        <a:pt x="5215" y="298"/>
                      </a:lnTo>
                      <a:lnTo>
                        <a:pt x="5220" y="314"/>
                      </a:lnTo>
                      <a:lnTo>
                        <a:pt x="5224" y="332"/>
                      </a:lnTo>
                      <a:lnTo>
                        <a:pt x="5227" y="349"/>
                      </a:lnTo>
                      <a:lnTo>
                        <a:pt x="5229" y="369"/>
                      </a:lnTo>
                      <a:lnTo>
                        <a:pt x="5229" y="388"/>
                      </a:lnTo>
                      <a:lnTo>
                        <a:pt x="5229" y="400"/>
                      </a:lnTo>
                      <a:lnTo>
                        <a:pt x="5228" y="410"/>
                      </a:lnTo>
                      <a:lnTo>
                        <a:pt x="5227" y="419"/>
                      </a:lnTo>
                      <a:lnTo>
                        <a:pt x="5225" y="427"/>
                      </a:lnTo>
                      <a:close/>
                      <a:moveTo>
                        <a:pt x="4913" y="368"/>
                      </a:moveTo>
                      <a:lnTo>
                        <a:pt x="5150" y="368"/>
                      </a:lnTo>
                      <a:lnTo>
                        <a:pt x="5150" y="355"/>
                      </a:lnTo>
                      <a:lnTo>
                        <a:pt x="5149" y="344"/>
                      </a:lnTo>
                      <a:lnTo>
                        <a:pt x="5148" y="332"/>
                      </a:lnTo>
                      <a:lnTo>
                        <a:pt x="5145" y="321"/>
                      </a:lnTo>
                      <a:lnTo>
                        <a:pt x="5142" y="311"/>
                      </a:lnTo>
                      <a:lnTo>
                        <a:pt x="5139" y="301"/>
                      </a:lnTo>
                      <a:lnTo>
                        <a:pt x="5134" y="292"/>
                      </a:lnTo>
                      <a:lnTo>
                        <a:pt x="5128" y="282"/>
                      </a:lnTo>
                      <a:lnTo>
                        <a:pt x="5120" y="271"/>
                      </a:lnTo>
                      <a:lnTo>
                        <a:pt x="5112" y="262"/>
                      </a:lnTo>
                      <a:lnTo>
                        <a:pt x="5102" y="254"/>
                      </a:lnTo>
                      <a:lnTo>
                        <a:pt x="5091" y="247"/>
                      </a:lnTo>
                      <a:lnTo>
                        <a:pt x="5079" y="242"/>
                      </a:lnTo>
                      <a:lnTo>
                        <a:pt x="5067" y="239"/>
                      </a:lnTo>
                      <a:lnTo>
                        <a:pt x="5052" y="237"/>
                      </a:lnTo>
                      <a:lnTo>
                        <a:pt x="5037" y="236"/>
                      </a:lnTo>
                      <a:lnTo>
                        <a:pt x="5024" y="237"/>
                      </a:lnTo>
                      <a:lnTo>
                        <a:pt x="5010" y="239"/>
                      </a:lnTo>
                      <a:lnTo>
                        <a:pt x="4998" y="242"/>
                      </a:lnTo>
                      <a:lnTo>
                        <a:pt x="4987" y="247"/>
                      </a:lnTo>
                      <a:lnTo>
                        <a:pt x="4975" y="254"/>
                      </a:lnTo>
                      <a:lnTo>
                        <a:pt x="4965" y="261"/>
                      </a:lnTo>
                      <a:lnTo>
                        <a:pt x="4956" y="270"/>
                      </a:lnTo>
                      <a:lnTo>
                        <a:pt x="4947" y="280"/>
                      </a:lnTo>
                      <a:lnTo>
                        <a:pt x="4940" y="290"/>
                      </a:lnTo>
                      <a:lnTo>
                        <a:pt x="4934" y="300"/>
                      </a:lnTo>
                      <a:lnTo>
                        <a:pt x="4929" y="310"/>
                      </a:lnTo>
                      <a:lnTo>
                        <a:pt x="4924" y="320"/>
                      </a:lnTo>
                      <a:lnTo>
                        <a:pt x="4920" y="332"/>
                      </a:lnTo>
                      <a:lnTo>
                        <a:pt x="4917" y="343"/>
                      </a:lnTo>
                      <a:lnTo>
                        <a:pt x="4914" y="355"/>
                      </a:lnTo>
                      <a:lnTo>
                        <a:pt x="4913" y="368"/>
                      </a:lnTo>
                      <a:close/>
                      <a:moveTo>
                        <a:pt x="5330" y="637"/>
                      </a:moveTo>
                      <a:lnTo>
                        <a:pt x="5330" y="328"/>
                      </a:lnTo>
                      <a:lnTo>
                        <a:pt x="5330" y="291"/>
                      </a:lnTo>
                      <a:lnTo>
                        <a:pt x="5330" y="256"/>
                      </a:lnTo>
                      <a:lnTo>
                        <a:pt x="5329" y="221"/>
                      </a:lnTo>
                      <a:lnTo>
                        <a:pt x="5328" y="188"/>
                      </a:lnTo>
                      <a:lnTo>
                        <a:pt x="5399" y="188"/>
                      </a:lnTo>
                      <a:lnTo>
                        <a:pt x="5402" y="276"/>
                      </a:lnTo>
                      <a:lnTo>
                        <a:pt x="5406" y="276"/>
                      </a:lnTo>
                      <a:lnTo>
                        <a:pt x="5409" y="265"/>
                      </a:lnTo>
                      <a:lnTo>
                        <a:pt x="5414" y="255"/>
                      </a:lnTo>
                      <a:lnTo>
                        <a:pt x="5419" y="245"/>
                      </a:lnTo>
                      <a:lnTo>
                        <a:pt x="5425" y="236"/>
                      </a:lnTo>
                      <a:lnTo>
                        <a:pt x="5432" y="227"/>
                      </a:lnTo>
                      <a:lnTo>
                        <a:pt x="5439" y="219"/>
                      </a:lnTo>
                      <a:lnTo>
                        <a:pt x="5446" y="211"/>
                      </a:lnTo>
                      <a:lnTo>
                        <a:pt x="5454" y="204"/>
                      </a:lnTo>
                      <a:lnTo>
                        <a:pt x="5463" y="198"/>
                      </a:lnTo>
                      <a:lnTo>
                        <a:pt x="5472" y="193"/>
                      </a:lnTo>
                      <a:lnTo>
                        <a:pt x="5481" y="188"/>
                      </a:lnTo>
                      <a:lnTo>
                        <a:pt x="5490" y="185"/>
                      </a:lnTo>
                      <a:lnTo>
                        <a:pt x="5500" y="182"/>
                      </a:lnTo>
                      <a:lnTo>
                        <a:pt x="5510" y="179"/>
                      </a:lnTo>
                      <a:lnTo>
                        <a:pt x="5520" y="177"/>
                      </a:lnTo>
                      <a:lnTo>
                        <a:pt x="5529" y="177"/>
                      </a:lnTo>
                      <a:lnTo>
                        <a:pt x="5541" y="178"/>
                      </a:lnTo>
                      <a:lnTo>
                        <a:pt x="5553" y="181"/>
                      </a:lnTo>
                      <a:lnTo>
                        <a:pt x="5553" y="258"/>
                      </a:lnTo>
                      <a:lnTo>
                        <a:pt x="5539" y="256"/>
                      </a:lnTo>
                      <a:lnTo>
                        <a:pt x="5524" y="255"/>
                      </a:lnTo>
                      <a:lnTo>
                        <a:pt x="5511" y="256"/>
                      </a:lnTo>
                      <a:lnTo>
                        <a:pt x="5498" y="258"/>
                      </a:lnTo>
                      <a:lnTo>
                        <a:pt x="5486" y="261"/>
                      </a:lnTo>
                      <a:lnTo>
                        <a:pt x="5475" y="266"/>
                      </a:lnTo>
                      <a:lnTo>
                        <a:pt x="5464" y="272"/>
                      </a:lnTo>
                      <a:lnTo>
                        <a:pt x="5455" y="280"/>
                      </a:lnTo>
                      <a:lnTo>
                        <a:pt x="5446" y="290"/>
                      </a:lnTo>
                      <a:lnTo>
                        <a:pt x="5438" y="300"/>
                      </a:lnTo>
                      <a:lnTo>
                        <a:pt x="5432" y="310"/>
                      </a:lnTo>
                      <a:lnTo>
                        <a:pt x="5426" y="321"/>
                      </a:lnTo>
                      <a:lnTo>
                        <a:pt x="5421" y="333"/>
                      </a:lnTo>
                      <a:lnTo>
                        <a:pt x="5418" y="344"/>
                      </a:lnTo>
                      <a:lnTo>
                        <a:pt x="5415" y="356"/>
                      </a:lnTo>
                      <a:lnTo>
                        <a:pt x="5413" y="370"/>
                      </a:lnTo>
                      <a:lnTo>
                        <a:pt x="5411" y="383"/>
                      </a:lnTo>
                      <a:lnTo>
                        <a:pt x="5411" y="398"/>
                      </a:lnTo>
                      <a:lnTo>
                        <a:pt x="5411" y="637"/>
                      </a:lnTo>
                      <a:lnTo>
                        <a:pt x="5330" y="637"/>
                      </a:lnTo>
                      <a:close/>
                      <a:moveTo>
                        <a:pt x="5652" y="105"/>
                      </a:moveTo>
                      <a:lnTo>
                        <a:pt x="5732" y="80"/>
                      </a:lnTo>
                      <a:lnTo>
                        <a:pt x="5732" y="188"/>
                      </a:lnTo>
                      <a:lnTo>
                        <a:pt x="5849" y="188"/>
                      </a:lnTo>
                      <a:lnTo>
                        <a:pt x="5849" y="249"/>
                      </a:lnTo>
                      <a:lnTo>
                        <a:pt x="5732" y="249"/>
                      </a:lnTo>
                      <a:lnTo>
                        <a:pt x="5732" y="492"/>
                      </a:lnTo>
                      <a:lnTo>
                        <a:pt x="5733" y="503"/>
                      </a:lnTo>
                      <a:lnTo>
                        <a:pt x="5733" y="513"/>
                      </a:lnTo>
                      <a:lnTo>
                        <a:pt x="5734" y="522"/>
                      </a:lnTo>
                      <a:lnTo>
                        <a:pt x="5736" y="530"/>
                      </a:lnTo>
                      <a:lnTo>
                        <a:pt x="5738" y="539"/>
                      </a:lnTo>
                      <a:lnTo>
                        <a:pt x="5741" y="546"/>
                      </a:lnTo>
                      <a:lnTo>
                        <a:pt x="5744" y="552"/>
                      </a:lnTo>
                      <a:lnTo>
                        <a:pt x="5747" y="557"/>
                      </a:lnTo>
                      <a:lnTo>
                        <a:pt x="5751" y="562"/>
                      </a:lnTo>
                      <a:lnTo>
                        <a:pt x="5756" y="567"/>
                      </a:lnTo>
                      <a:lnTo>
                        <a:pt x="5760" y="570"/>
                      </a:lnTo>
                      <a:lnTo>
                        <a:pt x="5766" y="573"/>
                      </a:lnTo>
                      <a:lnTo>
                        <a:pt x="5773" y="577"/>
                      </a:lnTo>
                      <a:lnTo>
                        <a:pt x="5779" y="578"/>
                      </a:lnTo>
                      <a:lnTo>
                        <a:pt x="5786" y="579"/>
                      </a:lnTo>
                      <a:lnTo>
                        <a:pt x="5793" y="580"/>
                      </a:lnTo>
                      <a:lnTo>
                        <a:pt x="5807" y="579"/>
                      </a:lnTo>
                      <a:lnTo>
                        <a:pt x="5819" y="578"/>
                      </a:lnTo>
                      <a:lnTo>
                        <a:pt x="5830" y="577"/>
                      </a:lnTo>
                      <a:lnTo>
                        <a:pt x="5840" y="573"/>
                      </a:lnTo>
                      <a:lnTo>
                        <a:pt x="5844" y="635"/>
                      </a:lnTo>
                      <a:lnTo>
                        <a:pt x="5829" y="640"/>
                      </a:lnTo>
                      <a:lnTo>
                        <a:pt x="5812" y="644"/>
                      </a:lnTo>
                      <a:lnTo>
                        <a:pt x="5792" y="647"/>
                      </a:lnTo>
                      <a:lnTo>
                        <a:pt x="5772" y="648"/>
                      </a:lnTo>
                      <a:lnTo>
                        <a:pt x="5758" y="647"/>
                      </a:lnTo>
                      <a:lnTo>
                        <a:pt x="5745" y="644"/>
                      </a:lnTo>
                      <a:lnTo>
                        <a:pt x="5733" y="642"/>
                      </a:lnTo>
                      <a:lnTo>
                        <a:pt x="5721" y="638"/>
                      </a:lnTo>
                      <a:lnTo>
                        <a:pt x="5710" y="633"/>
                      </a:lnTo>
                      <a:lnTo>
                        <a:pt x="5701" y="627"/>
                      </a:lnTo>
                      <a:lnTo>
                        <a:pt x="5691" y="620"/>
                      </a:lnTo>
                      <a:lnTo>
                        <a:pt x="5683" y="612"/>
                      </a:lnTo>
                      <a:lnTo>
                        <a:pt x="5676" y="602"/>
                      </a:lnTo>
                      <a:lnTo>
                        <a:pt x="5670" y="591"/>
                      </a:lnTo>
                      <a:lnTo>
                        <a:pt x="5665" y="579"/>
                      </a:lnTo>
                      <a:lnTo>
                        <a:pt x="5660" y="565"/>
                      </a:lnTo>
                      <a:lnTo>
                        <a:pt x="5657" y="550"/>
                      </a:lnTo>
                      <a:lnTo>
                        <a:pt x="5654" y="532"/>
                      </a:lnTo>
                      <a:lnTo>
                        <a:pt x="5652" y="515"/>
                      </a:lnTo>
                      <a:lnTo>
                        <a:pt x="5652" y="495"/>
                      </a:lnTo>
                      <a:lnTo>
                        <a:pt x="5652" y="249"/>
                      </a:lnTo>
                      <a:lnTo>
                        <a:pt x="5583" y="249"/>
                      </a:lnTo>
                      <a:lnTo>
                        <a:pt x="5583" y="188"/>
                      </a:lnTo>
                      <a:lnTo>
                        <a:pt x="5652" y="188"/>
                      </a:lnTo>
                      <a:lnTo>
                        <a:pt x="5652" y="105"/>
                      </a:lnTo>
                      <a:close/>
                      <a:moveTo>
                        <a:pt x="6256" y="362"/>
                      </a:moveTo>
                      <a:lnTo>
                        <a:pt x="6256" y="529"/>
                      </a:lnTo>
                      <a:lnTo>
                        <a:pt x="6257" y="561"/>
                      </a:lnTo>
                      <a:lnTo>
                        <a:pt x="6258" y="589"/>
                      </a:lnTo>
                      <a:lnTo>
                        <a:pt x="6260" y="615"/>
                      </a:lnTo>
                      <a:lnTo>
                        <a:pt x="6263" y="637"/>
                      </a:lnTo>
                      <a:lnTo>
                        <a:pt x="6189" y="637"/>
                      </a:lnTo>
                      <a:lnTo>
                        <a:pt x="6183" y="581"/>
                      </a:lnTo>
                      <a:lnTo>
                        <a:pt x="6180" y="581"/>
                      </a:lnTo>
                      <a:lnTo>
                        <a:pt x="6173" y="588"/>
                      </a:lnTo>
                      <a:lnTo>
                        <a:pt x="6167" y="596"/>
                      </a:lnTo>
                      <a:lnTo>
                        <a:pt x="6160" y="603"/>
                      </a:lnTo>
                      <a:lnTo>
                        <a:pt x="6154" y="610"/>
                      </a:lnTo>
                      <a:lnTo>
                        <a:pt x="6146" y="616"/>
                      </a:lnTo>
                      <a:lnTo>
                        <a:pt x="6138" y="621"/>
                      </a:lnTo>
                      <a:lnTo>
                        <a:pt x="6130" y="626"/>
                      </a:lnTo>
                      <a:lnTo>
                        <a:pt x="6122" y="630"/>
                      </a:lnTo>
                      <a:lnTo>
                        <a:pt x="6113" y="634"/>
                      </a:lnTo>
                      <a:lnTo>
                        <a:pt x="6104" y="637"/>
                      </a:lnTo>
                      <a:lnTo>
                        <a:pt x="6094" y="640"/>
                      </a:lnTo>
                      <a:lnTo>
                        <a:pt x="6085" y="642"/>
                      </a:lnTo>
                      <a:lnTo>
                        <a:pt x="6075" y="644"/>
                      </a:lnTo>
                      <a:lnTo>
                        <a:pt x="6064" y="647"/>
                      </a:lnTo>
                      <a:lnTo>
                        <a:pt x="6053" y="647"/>
                      </a:lnTo>
                      <a:lnTo>
                        <a:pt x="6043" y="648"/>
                      </a:lnTo>
                      <a:lnTo>
                        <a:pt x="6026" y="647"/>
                      </a:lnTo>
                      <a:lnTo>
                        <a:pt x="6012" y="644"/>
                      </a:lnTo>
                      <a:lnTo>
                        <a:pt x="5998" y="641"/>
                      </a:lnTo>
                      <a:lnTo>
                        <a:pt x="5984" y="637"/>
                      </a:lnTo>
                      <a:lnTo>
                        <a:pt x="5972" y="631"/>
                      </a:lnTo>
                      <a:lnTo>
                        <a:pt x="5961" y="625"/>
                      </a:lnTo>
                      <a:lnTo>
                        <a:pt x="5949" y="617"/>
                      </a:lnTo>
                      <a:lnTo>
                        <a:pt x="5939" y="607"/>
                      </a:lnTo>
                      <a:lnTo>
                        <a:pt x="5932" y="598"/>
                      </a:lnTo>
                      <a:lnTo>
                        <a:pt x="5925" y="588"/>
                      </a:lnTo>
                      <a:lnTo>
                        <a:pt x="5919" y="578"/>
                      </a:lnTo>
                      <a:lnTo>
                        <a:pt x="5913" y="566"/>
                      </a:lnTo>
                      <a:lnTo>
                        <a:pt x="5910" y="555"/>
                      </a:lnTo>
                      <a:lnTo>
                        <a:pt x="5907" y="543"/>
                      </a:lnTo>
                      <a:lnTo>
                        <a:pt x="5906" y="531"/>
                      </a:lnTo>
                      <a:lnTo>
                        <a:pt x="5905" y="518"/>
                      </a:lnTo>
                      <a:lnTo>
                        <a:pt x="5905" y="508"/>
                      </a:lnTo>
                      <a:lnTo>
                        <a:pt x="5906" y="498"/>
                      </a:lnTo>
                      <a:lnTo>
                        <a:pt x="5907" y="489"/>
                      </a:lnTo>
                      <a:lnTo>
                        <a:pt x="5909" y="480"/>
                      </a:lnTo>
                      <a:lnTo>
                        <a:pt x="5912" y="471"/>
                      </a:lnTo>
                      <a:lnTo>
                        <a:pt x="5915" y="462"/>
                      </a:lnTo>
                      <a:lnTo>
                        <a:pt x="5919" y="454"/>
                      </a:lnTo>
                      <a:lnTo>
                        <a:pt x="5923" y="446"/>
                      </a:lnTo>
                      <a:lnTo>
                        <a:pt x="5928" y="439"/>
                      </a:lnTo>
                      <a:lnTo>
                        <a:pt x="5933" y="432"/>
                      </a:lnTo>
                      <a:lnTo>
                        <a:pt x="5938" y="424"/>
                      </a:lnTo>
                      <a:lnTo>
                        <a:pt x="5944" y="417"/>
                      </a:lnTo>
                      <a:lnTo>
                        <a:pt x="5951" y="411"/>
                      </a:lnTo>
                      <a:lnTo>
                        <a:pt x="5959" y="405"/>
                      </a:lnTo>
                      <a:lnTo>
                        <a:pt x="5967" y="399"/>
                      </a:lnTo>
                      <a:lnTo>
                        <a:pt x="5975" y="393"/>
                      </a:lnTo>
                      <a:lnTo>
                        <a:pt x="5994" y="383"/>
                      </a:lnTo>
                      <a:lnTo>
                        <a:pt x="6014" y="374"/>
                      </a:lnTo>
                      <a:lnTo>
                        <a:pt x="6036" y="367"/>
                      </a:lnTo>
                      <a:lnTo>
                        <a:pt x="6060" y="362"/>
                      </a:lnTo>
                      <a:lnTo>
                        <a:pt x="6086" y="356"/>
                      </a:lnTo>
                      <a:lnTo>
                        <a:pt x="6114" y="353"/>
                      </a:lnTo>
                      <a:lnTo>
                        <a:pt x="6144" y="351"/>
                      </a:lnTo>
                      <a:lnTo>
                        <a:pt x="6175" y="351"/>
                      </a:lnTo>
                      <a:lnTo>
                        <a:pt x="6175" y="342"/>
                      </a:lnTo>
                      <a:lnTo>
                        <a:pt x="6174" y="329"/>
                      </a:lnTo>
                      <a:lnTo>
                        <a:pt x="6173" y="317"/>
                      </a:lnTo>
                      <a:lnTo>
                        <a:pt x="6171" y="306"/>
                      </a:lnTo>
                      <a:lnTo>
                        <a:pt x="6168" y="296"/>
                      </a:lnTo>
                      <a:lnTo>
                        <a:pt x="6165" y="286"/>
                      </a:lnTo>
                      <a:lnTo>
                        <a:pt x="6161" y="278"/>
                      </a:lnTo>
                      <a:lnTo>
                        <a:pt x="6156" y="271"/>
                      </a:lnTo>
                      <a:lnTo>
                        <a:pt x="6150" y="264"/>
                      </a:lnTo>
                      <a:lnTo>
                        <a:pt x="6143" y="258"/>
                      </a:lnTo>
                      <a:lnTo>
                        <a:pt x="6135" y="253"/>
                      </a:lnTo>
                      <a:lnTo>
                        <a:pt x="6127" y="248"/>
                      </a:lnTo>
                      <a:lnTo>
                        <a:pt x="6118" y="244"/>
                      </a:lnTo>
                      <a:lnTo>
                        <a:pt x="6108" y="241"/>
                      </a:lnTo>
                      <a:lnTo>
                        <a:pt x="6097" y="239"/>
                      </a:lnTo>
                      <a:lnTo>
                        <a:pt x="6085" y="238"/>
                      </a:lnTo>
                      <a:lnTo>
                        <a:pt x="6073" y="238"/>
                      </a:lnTo>
                      <a:lnTo>
                        <a:pt x="6056" y="238"/>
                      </a:lnTo>
                      <a:lnTo>
                        <a:pt x="6041" y="240"/>
                      </a:lnTo>
                      <a:lnTo>
                        <a:pt x="6025" y="242"/>
                      </a:lnTo>
                      <a:lnTo>
                        <a:pt x="6010" y="246"/>
                      </a:lnTo>
                      <a:lnTo>
                        <a:pt x="5996" y="250"/>
                      </a:lnTo>
                      <a:lnTo>
                        <a:pt x="5982" y="257"/>
                      </a:lnTo>
                      <a:lnTo>
                        <a:pt x="5969" y="264"/>
                      </a:lnTo>
                      <a:lnTo>
                        <a:pt x="5957" y="271"/>
                      </a:lnTo>
                      <a:lnTo>
                        <a:pt x="5938" y="218"/>
                      </a:lnTo>
                      <a:lnTo>
                        <a:pt x="5953" y="208"/>
                      </a:lnTo>
                      <a:lnTo>
                        <a:pt x="5970" y="200"/>
                      </a:lnTo>
                      <a:lnTo>
                        <a:pt x="5987" y="193"/>
                      </a:lnTo>
                      <a:lnTo>
                        <a:pt x="6005" y="188"/>
                      </a:lnTo>
                      <a:lnTo>
                        <a:pt x="6024" y="183"/>
                      </a:lnTo>
                      <a:lnTo>
                        <a:pt x="6044" y="179"/>
                      </a:lnTo>
                      <a:lnTo>
                        <a:pt x="6063" y="178"/>
                      </a:lnTo>
                      <a:lnTo>
                        <a:pt x="6085" y="177"/>
                      </a:lnTo>
                      <a:lnTo>
                        <a:pt x="6106" y="178"/>
                      </a:lnTo>
                      <a:lnTo>
                        <a:pt x="6125" y="181"/>
                      </a:lnTo>
                      <a:lnTo>
                        <a:pt x="6143" y="184"/>
                      </a:lnTo>
                      <a:lnTo>
                        <a:pt x="6160" y="189"/>
                      </a:lnTo>
                      <a:lnTo>
                        <a:pt x="6175" y="195"/>
                      </a:lnTo>
                      <a:lnTo>
                        <a:pt x="6189" y="203"/>
                      </a:lnTo>
                      <a:lnTo>
                        <a:pt x="6202" y="212"/>
                      </a:lnTo>
                      <a:lnTo>
                        <a:pt x="6213" y="224"/>
                      </a:lnTo>
                      <a:lnTo>
                        <a:pt x="6223" y="236"/>
                      </a:lnTo>
                      <a:lnTo>
                        <a:pt x="6232" y="249"/>
                      </a:lnTo>
                      <a:lnTo>
                        <a:pt x="6239" y="264"/>
                      </a:lnTo>
                      <a:lnTo>
                        <a:pt x="6245" y="280"/>
                      </a:lnTo>
                      <a:lnTo>
                        <a:pt x="6249" y="299"/>
                      </a:lnTo>
                      <a:lnTo>
                        <a:pt x="6254" y="318"/>
                      </a:lnTo>
                      <a:lnTo>
                        <a:pt x="6255" y="339"/>
                      </a:lnTo>
                      <a:lnTo>
                        <a:pt x="6256" y="362"/>
                      </a:lnTo>
                      <a:close/>
                      <a:moveTo>
                        <a:pt x="6175" y="486"/>
                      </a:moveTo>
                      <a:lnTo>
                        <a:pt x="6175" y="408"/>
                      </a:lnTo>
                      <a:lnTo>
                        <a:pt x="6152" y="408"/>
                      </a:lnTo>
                      <a:lnTo>
                        <a:pt x="6131" y="409"/>
                      </a:lnTo>
                      <a:lnTo>
                        <a:pt x="6111" y="410"/>
                      </a:lnTo>
                      <a:lnTo>
                        <a:pt x="6092" y="413"/>
                      </a:lnTo>
                      <a:lnTo>
                        <a:pt x="6076" y="416"/>
                      </a:lnTo>
                      <a:lnTo>
                        <a:pt x="6060" y="420"/>
                      </a:lnTo>
                      <a:lnTo>
                        <a:pt x="6046" y="425"/>
                      </a:lnTo>
                      <a:lnTo>
                        <a:pt x="6034" y="432"/>
                      </a:lnTo>
                      <a:lnTo>
                        <a:pt x="6022" y="438"/>
                      </a:lnTo>
                      <a:lnTo>
                        <a:pt x="6013" y="445"/>
                      </a:lnTo>
                      <a:lnTo>
                        <a:pt x="6005" y="454"/>
                      </a:lnTo>
                      <a:lnTo>
                        <a:pt x="5999" y="463"/>
                      </a:lnTo>
                      <a:lnTo>
                        <a:pt x="5994" y="474"/>
                      </a:lnTo>
                      <a:lnTo>
                        <a:pt x="5989" y="484"/>
                      </a:lnTo>
                      <a:lnTo>
                        <a:pt x="5987" y="496"/>
                      </a:lnTo>
                      <a:lnTo>
                        <a:pt x="5986" y="509"/>
                      </a:lnTo>
                      <a:lnTo>
                        <a:pt x="5987" y="518"/>
                      </a:lnTo>
                      <a:lnTo>
                        <a:pt x="5988" y="527"/>
                      </a:lnTo>
                      <a:lnTo>
                        <a:pt x="5990" y="534"/>
                      </a:lnTo>
                      <a:lnTo>
                        <a:pt x="5993" y="543"/>
                      </a:lnTo>
                      <a:lnTo>
                        <a:pt x="5996" y="550"/>
                      </a:lnTo>
                      <a:lnTo>
                        <a:pt x="6000" y="556"/>
                      </a:lnTo>
                      <a:lnTo>
                        <a:pt x="6005" y="562"/>
                      </a:lnTo>
                      <a:lnTo>
                        <a:pt x="6010" y="567"/>
                      </a:lnTo>
                      <a:lnTo>
                        <a:pt x="6015" y="571"/>
                      </a:lnTo>
                      <a:lnTo>
                        <a:pt x="6020" y="576"/>
                      </a:lnTo>
                      <a:lnTo>
                        <a:pt x="6026" y="579"/>
                      </a:lnTo>
                      <a:lnTo>
                        <a:pt x="6034" y="582"/>
                      </a:lnTo>
                      <a:lnTo>
                        <a:pt x="6040" y="584"/>
                      </a:lnTo>
                      <a:lnTo>
                        <a:pt x="6047" y="586"/>
                      </a:lnTo>
                      <a:lnTo>
                        <a:pt x="6055" y="587"/>
                      </a:lnTo>
                      <a:lnTo>
                        <a:pt x="6063" y="587"/>
                      </a:lnTo>
                      <a:lnTo>
                        <a:pt x="6073" y="587"/>
                      </a:lnTo>
                      <a:lnTo>
                        <a:pt x="6083" y="585"/>
                      </a:lnTo>
                      <a:lnTo>
                        <a:pt x="6092" y="584"/>
                      </a:lnTo>
                      <a:lnTo>
                        <a:pt x="6100" y="581"/>
                      </a:lnTo>
                      <a:lnTo>
                        <a:pt x="6110" y="578"/>
                      </a:lnTo>
                      <a:lnTo>
                        <a:pt x="6118" y="573"/>
                      </a:lnTo>
                      <a:lnTo>
                        <a:pt x="6126" y="569"/>
                      </a:lnTo>
                      <a:lnTo>
                        <a:pt x="6133" y="563"/>
                      </a:lnTo>
                      <a:lnTo>
                        <a:pt x="6140" y="558"/>
                      </a:lnTo>
                      <a:lnTo>
                        <a:pt x="6146" y="553"/>
                      </a:lnTo>
                      <a:lnTo>
                        <a:pt x="6152" y="547"/>
                      </a:lnTo>
                      <a:lnTo>
                        <a:pt x="6156" y="541"/>
                      </a:lnTo>
                      <a:lnTo>
                        <a:pt x="6161" y="533"/>
                      </a:lnTo>
                      <a:lnTo>
                        <a:pt x="6164" y="526"/>
                      </a:lnTo>
                      <a:lnTo>
                        <a:pt x="6167" y="519"/>
                      </a:lnTo>
                      <a:lnTo>
                        <a:pt x="6170" y="512"/>
                      </a:lnTo>
                      <a:lnTo>
                        <a:pt x="6172" y="506"/>
                      </a:lnTo>
                      <a:lnTo>
                        <a:pt x="6173" y="499"/>
                      </a:lnTo>
                      <a:lnTo>
                        <a:pt x="6174" y="493"/>
                      </a:lnTo>
                      <a:lnTo>
                        <a:pt x="6175" y="486"/>
                      </a:lnTo>
                      <a:close/>
                      <a:moveTo>
                        <a:pt x="6469" y="637"/>
                      </a:moveTo>
                      <a:lnTo>
                        <a:pt x="6387" y="637"/>
                      </a:lnTo>
                      <a:lnTo>
                        <a:pt x="6387" y="188"/>
                      </a:lnTo>
                      <a:lnTo>
                        <a:pt x="6469" y="188"/>
                      </a:lnTo>
                      <a:lnTo>
                        <a:pt x="6469" y="637"/>
                      </a:lnTo>
                      <a:close/>
                      <a:moveTo>
                        <a:pt x="6427" y="105"/>
                      </a:moveTo>
                      <a:lnTo>
                        <a:pt x="6426" y="105"/>
                      </a:lnTo>
                      <a:lnTo>
                        <a:pt x="6416" y="104"/>
                      </a:lnTo>
                      <a:lnTo>
                        <a:pt x="6406" y="101"/>
                      </a:lnTo>
                      <a:lnTo>
                        <a:pt x="6401" y="99"/>
                      </a:lnTo>
                      <a:lnTo>
                        <a:pt x="6397" y="96"/>
                      </a:lnTo>
                      <a:lnTo>
                        <a:pt x="6393" y="93"/>
                      </a:lnTo>
                      <a:lnTo>
                        <a:pt x="6389" y="90"/>
                      </a:lnTo>
                      <a:lnTo>
                        <a:pt x="6383" y="82"/>
                      </a:lnTo>
                      <a:lnTo>
                        <a:pt x="6379" y="72"/>
                      </a:lnTo>
                      <a:lnTo>
                        <a:pt x="6376" y="63"/>
                      </a:lnTo>
                      <a:lnTo>
                        <a:pt x="6375" y="52"/>
                      </a:lnTo>
                      <a:lnTo>
                        <a:pt x="6376" y="42"/>
                      </a:lnTo>
                      <a:lnTo>
                        <a:pt x="6379" y="32"/>
                      </a:lnTo>
                      <a:lnTo>
                        <a:pt x="6384" y="23"/>
                      </a:lnTo>
                      <a:lnTo>
                        <a:pt x="6390" y="16"/>
                      </a:lnTo>
                      <a:lnTo>
                        <a:pt x="6394" y="12"/>
                      </a:lnTo>
                      <a:lnTo>
                        <a:pt x="6398" y="9"/>
                      </a:lnTo>
                      <a:lnTo>
                        <a:pt x="6403" y="6"/>
                      </a:lnTo>
                      <a:lnTo>
                        <a:pt x="6407" y="4"/>
                      </a:lnTo>
                      <a:lnTo>
                        <a:pt x="6417" y="2"/>
                      </a:lnTo>
                      <a:lnTo>
                        <a:pt x="6428" y="0"/>
                      </a:lnTo>
                      <a:lnTo>
                        <a:pt x="6439" y="2"/>
                      </a:lnTo>
                      <a:lnTo>
                        <a:pt x="6449" y="4"/>
                      </a:lnTo>
                      <a:lnTo>
                        <a:pt x="6454" y="6"/>
                      </a:lnTo>
                      <a:lnTo>
                        <a:pt x="6458" y="9"/>
                      </a:lnTo>
                      <a:lnTo>
                        <a:pt x="6462" y="12"/>
                      </a:lnTo>
                      <a:lnTo>
                        <a:pt x="6465" y="15"/>
                      </a:lnTo>
                      <a:lnTo>
                        <a:pt x="6472" y="23"/>
                      </a:lnTo>
                      <a:lnTo>
                        <a:pt x="6476" y="31"/>
                      </a:lnTo>
                      <a:lnTo>
                        <a:pt x="6480" y="42"/>
                      </a:lnTo>
                      <a:lnTo>
                        <a:pt x="6480" y="52"/>
                      </a:lnTo>
                      <a:lnTo>
                        <a:pt x="6480" y="63"/>
                      </a:lnTo>
                      <a:lnTo>
                        <a:pt x="6476" y="72"/>
                      </a:lnTo>
                      <a:lnTo>
                        <a:pt x="6472" y="82"/>
                      </a:lnTo>
                      <a:lnTo>
                        <a:pt x="6465" y="90"/>
                      </a:lnTo>
                      <a:lnTo>
                        <a:pt x="6462" y="93"/>
                      </a:lnTo>
                      <a:lnTo>
                        <a:pt x="6458" y="96"/>
                      </a:lnTo>
                      <a:lnTo>
                        <a:pt x="6454" y="99"/>
                      </a:lnTo>
                      <a:lnTo>
                        <a:pt x="6449" y="101"/>
                      </a:lnTo>
                      <a:lnTo>
                        <a:pt x="6444" y="103"/>
                      </a:lnTo>
                      <a:lnTo>
                        <a:pt x="6438" y="104"/>
                      </a:lnTo>
                      <a:lnTo>
                        <a:pt x="6433" y="104"/>
                      </a:lnTo>
                      <a:lnTo>
                        <a:pt x="6427" y="105"/>
                      </a:lnTo>
                      <a:close/>
                      <a:moveTo>
                        <a:pt x="6604" y="637"/>
                      </a:moveTo>
                      <a:lnTo>
                        <a:pt x="6604" y="309"/>
                      </a:lnTo>
                      <a:lnTo>
                        <a:pt x="6604" y="280"/>
                      </a:lnTo>
                      <a:lnTo>
                        <a:pt x="6603" y="250"/>
                      </a:lnTo>
                      <a:lnTo>
                        <a:pt x="6602" y="220"/>
                      </a:lnTo>
                      <a:lnTo>
                        <a:pt x="6601" y="188"/>
                      </a:lnTo>
                      <a:lnTo>
                        <a:pt x="6673" y="188"/>
                      </a:lnTo>
                      <a:lnTo>
                        <a:pt x="6678" y="262"/>
                      </a:lnTo>
                      <a:lnTo>
                        <a:pt x="6679" y="262"/>
                      </a:lnTo>
                      <a:lnTo>
                        <a:pt x="6684" y="254"/>
                      </a:lnTo>
                      <a:lnTo>
                        <a:pt x="6690" y="245"/>
                      </a:lnTo>
                      <a:lnTo>
                        <a:pt x="6695" y="237"/>
                      </a:lnTo>
                      <a:lnTo>
                        <a:pt x="6703" y="230"/>
                      </a:lnTo>
                      <a:lnTo>
                        <a:pt x="6710" y="223"/>
                      </a:lnTo>
                      <a:lnTo>
                        <a:pt x="6717" y="217"/>
                      </a:lnTo>
                      <a:lnTo>
                        <a:pt x="6725" y="210"/>
                      </a:lnTo>
                      <a:lnTo>
                        <a:pt x="6734" y="204"/>
                      </a:lnTo>
                      <a:lnTo>
                        <a:pt x="6745" y="198"/>
                      </a:lnTo>
                      <a:lnTo>
                        <a:pt x="6756" y="193"/>
                      </a:lnTo>
                      <a:lnTo>
                        <a:pt x="6767" y="188"/>
                      </a:lnTo>
                      <a:lnTo>
                        <a:pt x="6779" y="185"/>
                      </a:lnTo>
                      <a:lnTo>
                        <a:pt x="6790" y="182"/>
                      </a:lnTo>
                      <a:lnTo>
                        <a:pt x="6802" y="179"/>
                      </a:lnTo>
                      <a:lnTo>
                        <a:pt x="6815" y="177"/>
                      </a:lnTo>
                      <a:lnTo>
                        <a:pt x="6828" y="177"/>
                      </a:lnTo>
                      <a:lnTo>
                        <a:pt x="6842" y="178"/>
                      </a:lnTo>
                      <a:lnTo>
                        <a:pt x="6857" y="179"/>
                      </a:lnTo>
                      <a:lnTo>
                        <a:pt x="6870" y="183"/>
                      </a:lnTo>
                      <a:lnTo>
                        <a:pt x="6883" y="187"/>
                      </a:lnTo>
                      <a:lnTo>
                        <a:pt x="6896" y="192"/>
                      </a:lnTo>
                      <a:lnTo>
                        <a:pt x="6908" y="199"/>
                      </a:lnTo>
                      <a:lnTo>
                        <a:pt x="6919" y="206"/>
                      </a:lnTo>
                      <a:lnTo>
                        <a:pt x="6930" y="215"/>
                      </a:lnTo>
                      <a:lnTo>
                        <a:pt x="6937" y="222"/>
                      </a:lnTo>
                      <a:lnTo>
                        <a:pt x="6943" y="229"/>
                      </a:lnTo>
                      <a:lnTo>
                        <a:pt x="6949" y="236"/>
                      </a:lnTo>
                      <a:lnTo>
                        <a:pt x="6954" y="244"/>
                      </a:lnTo>
                      <a:lnTo>
                        <a:pt x="6959" y="251"/>
                      </a:lnTo>
                      <a:lnTo>
                        <a:pt x="6965" y="261"/>
                      </a:lnTo>
                      <a:lnTo>
                        <a:pt x="6969" y="269"/>
                      </a:lnTo>
                      <a:lnTo>
                        <a:pt x="6972" y="279"/>
                      </a:lnTo>
                      <a:lnTo>
                        <a:pt x="6976" y="289"/>
                      </a:lnTo>
                      <a:lnTo>
                        <a:pt x="6978" y="299"/>
                      </a:lnTo>
                      <a:lnTo>
                        <a:pt x="6981" y="309"/>
                      </a:lnTo>
                      <a:lnTo>
                        <a:pt x="6983" y="320"/>
                      </a:lnTo>
                      <a:lnTo>
                        <a:pt x="6985" y="344"/>
                      </a:lnTo>
                      <a:lnTo>
                        <a:pt x="6986" y="369"/>
                      </a:lnTo>
                      <a:lnTo>
                        <a:pt x="6986" y="637"/>
                      </a:lnTo>
                      <a:lnTo>
                        <a:pt x="6905" y="637"/>
                      </a:lnTo>
                      <a:lnTo>
                        <a:pt x="6905" y="378"/>
                      </a:lnTo>
                      <a:lnTo>
                        <a:pt x="6904" y="362"/>
                      </a:lnTo>
                      <a:lnTo>
                        <a:pt x="6903" y="346"/>
                      </a:lnTo>
                      <a:lnTo>
                        <a:pt x="6901" y="333"/>
                      </a:lnTo>
                      <a:lnTo>
                        <a:pt x="6898" y="319"/>
                      </a:lnTo>
                      <a:lnTo>
                        <a:pt x="6895" y="307"/>
                      </a:lnTo>
                      <a:lnTo>
                        <a:pt x="6890" y="297"/>
                      </a:lnTo>
                      <a:lnTo>
                        <a:pt x="6884" y="286"/>
                      </a:lnTo>
                      <a:lnTo>
                        <a:pt x="6878" y="277"/>
                      </a:lnTo>
                      <a:lnTo>
                        <a:pt x="6872" y="270"/>
                      </a:lnTo>
                      <a:lnTo>
                        <a:pt x="6864" y="263"/>
                      </a:lnTo>
                      <a:lnTo>
                        <a:pt x="6856" y="258"/>
                      </a:lnTo>
                      <a:lnTo>
                        <a:pt x="6846" y="253"/>
                      </a:lnTo>
                      <a:lnTo>
                        <a:pt x="6836" y="249"/>
                      </a:lnTo>
                      <a:lnTo>
                        <a:pt x="6825" y="246"/>
                      </a:lnTo>
                      <a:lnTo>
                        <a:pt x="6814" y="244"/>
                      </a:lnTo>
                      <a:lnTo>
                        <a:pt x="6801" y="244"/>
                      </a:lnTo>
                      <a:lnTo>
                        <a:pt x="6791" y="244"/>
                      </a:lnTo>
                      <a:lnTo>
                        <a:pt x="6782" y="245"/>
                      </a:lnTo>
                      <a:lnTo>
                        <a:pt x="6772" y="247"/>
                      </a:lnTo>
                      <a:lnTo>
                        <a:pt x="6764" y="250"/>
                      </a:lnTo>
                      <a:lnTo>
                        <a:pt x="6756" y="254"/>
                      </a:lnTo>
                      <a:lnTo>
                        <a:pt x="6748" y="258"/>
                      </a:lnTo>
                      <a:lnTo>
                        <a:pt x="6740" y="263"/>
                      </a:lnTo>
                      <a:lnTo>
                        <a:pt x="6732" y="268"/>
                      </a:lnTo>
                      <a:lnTo>
                        <a:pt x="6725" y="274"/>
                      </a:lnTo>
                      <a:lnTo>
                        <a:pt x="6719" y="281"/>
                      </a:lnTo>
                      <a:lnTo>
                        <a:pt x="6713" y="289"/>
                      </a:lnTo>
                      <a:lnTo>
                        <a:pt x="6707" y="296"/>
                      </a:lnTo>
                      <a:lnTo>
                        <a:pt x="6703" y="303"/>
                      </a:lnTo>
                      <a:lnTo>
                        <a:pt x="6698" y="311"/>
                      </a:lnTo>
                      <a:lnTo>
                        <a:pt x="6694" y="319"/>
                      </a:lnTo>
                      <a:lnTo>
                        <a:pt x="6691" y="329"/>
                      </a:lnTo>
                      <a:lnTo>
                        <a:pt x="6689" y="337"/>
                      </a:lnTo>
                      <a:lnTo>
                        <a:pt x="6687" y="346"/>
                      </a:lnTo>
                      <a:lnTo>
                        <a:pt x="6686" y="356"/>
                      </a:lnTo>
                      <a:lnTo>
                        <a:pt x="6686" y="367"/>
                      </a:lnTo>
                      <a:lnTo>
                        <a:pt x="6686" y="637"/>
                      </a:lnTo>
                      <a:lnTo>
                        <a:pt x="6604" y="637"/>
                      </a:lnTo>
                      <a:close/>
                      <a:moveTo>
                        <a:pt x="7137" y="105"/>
                      </a:moveTo>
                      <a:lnTo>
                        <a:pt x="7217" y="80"/>
                      </a:lnTo>
                      <a:lnTo>
                        <a:pt x="7217" y="188"/>
                      </a:lnTo>
                      <a:lnTo>
                        <a:pt x="7333" y="188"/>
                      </a:lnTo>
                      <a:lnTo>
                        <a:pt x="7333" y="249"/>
                      </a:lnTo>
                      <a:lnTo>
                        <a:pt x="7217" y="249"/>
                      </a:lnTo>
                      <a:lnTo>
                        <a:pt x="7217" y="492"/>
                      </a:lnTo>
                      <a:lnTo>
                        <a:pt x="7217" y="503"/>
                      </a:lnTo>
                      <a:lnTo>
                        <a:pt x="7218" y="513"/>
                      </a:lnTo>
                      <a:lnTo>
                        <a:pt x="7219" y="522"/>
                      </a:lnTo>
                      <a:lnTo>
                        <a:pt x="7220" y="530"/>
                      </a:lnTo>
                      <a:lnTo>
                        <a:pt x="7223" y="539"/>
                      </a:lnTo>
                      <a:lnTo>
                        <a:pt x="7226" y="546"/>
                      </a:lnTo>
                      <a:lnTo>
                        <a:pt x="7229" y="552"/>
                      </a:lnTo>
                      <a:lnTo>
                        <a:pt x="7233" y="557"/>
                      </a:lnTo>
                      <a:lnTo>
                        <a:pt x="7237" y="562"/>
                      </a:lnTo>
                      <a:lnTo>
                        <a:pt x="7241" y="567"/>
                      </a:lnTo>
                      <a:lnTo>
                        <a:pt x="7246" y="570"/>
                      </a:lnTo>
                      <a:lnTo>
                        <a:pt x="7251" y="573"/>
                      </a:lnTo>
                      <a:lnTo>
                        <a:pt x="7257" y="577"/>
                      </a:lnTo>
                      <a:lnTo>
                        <a:pt x="7264" y="578"/>
                      </a:lnTo>
                      <a:lnTo>
                        <a:pt x="7271" y="579"/>
                      </a:lnTo>
                      <a:lnTo>
                        <a:pt x="7278" y="580"/>
                      </a:lnTo>
                      <a:lnTo>
                        <a:pt x="7291" y="579"/>
                      </a:lnTo>
                      <a:lnTo>
                        <a:pt x="7304" y="578"/>
                      </a:lnTo>
                      <a:lnTo>
                        <a:pt x="7315" y="577"/>
                      </a:lnTo>
                      <a:lnTo>
                        <a:pt x="7325" y="573"/>
                      </a:lnTo>
                      <a:lnTo>
                        <a:pt x="7329" y="635"/>
                      </a:lnTo>
                      <a:lnTo>
                        <a:pt x="7314" y="640"/>
                      </a:lnTo>
                      <a:lnTo>
                        <a:pt x="7296" y="644"/>
                      </a:lnTo>
                      <a:lnTo>
                        <a:pt x="7278" y="647"/>
                      </a:lnTo>
                      <a:lnTo>
                        <a:pt x="7257" y="648"/>
                      </a:lnTo>
                      <a:lnTo>
                        <a:pt x="7243" y="647"/>
                      </a:lnTo>
                      <a:lnTo>
                        <a:pt x="7230" y="644"/>
                      </a:lnTo>
                      <a:lnTo>
                        <a:pt x="7217" y="642"/>
                      </a:lnTo>
                      <a:lnTo>
                        <a:pt x="7206" y="638"/>
                      </a:lnTo>
                      <a:lnTo>
                        <a:pt x="7196" y="633"/>
                      </a:lnTo>
                      <a:lnTo>
                        <a:pt x="7185" y="627"/>
                      </a:lnTo>
                      <a:lnTo>
                        <a:pt x="7176" y="620"/>
                      </a:lnTo>
                      <a:lnTo>
                        <a:pt x="7168" y="612"/>
                      </a:lnTo>
                      <a:lnTo>
                        <a:pt x="7161" y="602"/>
                      </a:lnTo>
                      <a:lnTo>
                        <a:pt x="7155" y="591"/>
                      </a:lnTo>
                      <a:lnTo>
                        <a:pt x="7149" y="579"/>
                      </a:lnTo>
                      <a:lnTo>
                        <a:pt x="7145" y="565"/>
                      </a:lnTo>
                      <a:lnTo>
                        <a:pt x="7141" y="550"/>
                      </a:lnTo>
                      <a:lnTo>
                        <a:pt x="7139" y="532"/>
                      </a:lnTo>
                      <a:lnTo>
                        <a:pt x="7138" y="515"/>
                      </a:lnTo>
                      <a:lnTo>
                        <a:pt x="7137" y="495"/>
                      </a:lnTo>
                      <a:lnTo>
                        <a:pt x="7137" y="249"/>
                      </a:lnTo>
                      <a:lnTo>
                        <a:pt x="7068" y="249"/>
                      </a:lnTo>
                      <a:lnTo>
                        <a:pt x="7068" y="188"/>
                      </a:lnTo>
                      <a:lnTo>
                        <a:pt x="7137" y="188"/>
                      </a:lnTo>
                      <a:lnTo>
                        <a:pt x="7137" y="105"/>
                      </a:lnTo>
                      <a:close/>
                      <a:moveTo>
                        <a:pt x="7366" y="188"/>
                      </a:moveTo>
                      <a:lnTo>
                        <a:pt x="7455" y="188"/>
                      </a:lnTo>
                      <a:lnTo>
                        <a:pt x="7553" y="453"/>
                      </a:lnTo>
                      <a:lnTo>
                        <a:pt x="7560" y="474"/>
                      </a:lnTo>
                      <a:lnTo>
                        <a:pt x="7568" y="495"/>
                      </a:lnTo>
                      <a:lnTo>
                        <a:pt x="7575" y="519"/>
                      </a:lnTo>
                      <a:lnTo>
                        <a:pt x="7582" y="545"/>
                      </a:lnTo>
                      <a:lnTo>
                        <a:pt x="7584" y="545"/>
                      </a:lnTo>
                      <a:lnTo>
                        <a:pt x="7589" y="527"/>
                      </a:lnTo>
                      <a:lnTo>
                        <a:pt x="7595" y="507"/>
                      </a:lnTo>
                      <a:lnTo>
                        <a:pt x="7604" y="481"/>
                      </a:lnTo>
                      <a:lnTo>
                        <a:pt x="7613" y="451"/>
                      </a:lnTo>
                      <a:lnTo>
                        <a:pt x="7701" y="188"/>
                      </a:lnTo>
                      <a:lnTo>
                        <a:pt x="7788" y="188"/>
                      </a:lnTo>
                      <a:lnTo>
                        <a:pt x="7665" y="508"/>
                      </a:lnTo>
                      <a:lnTo>
                        <a:pt x="7654" y="537"/>
                      </a:lnTo>
                      <a:lnTo>
                        <a:pt x="7644" y="564"/>
                      </a:lnTo>
                      <a:lnTo>
                        <a:pt x="7632" y="590"/>
                      </a:lnTo>
                      <a:lnTo>
                        <a:pt x="7623" y="614"/>
                      </a:lnTo>
                      <a:lnTo>
                        <a:pt x="7613" y="635"/>
                      </a:lnTo>
                      <a:lnTo>
                        <a:pt x="7604" y="655"/>
                      </a:lnTo>
                      <a:lnTo>
                        <a:pt x="7595" y="672"/>
                      </a:lnTo>
                      <a:lnTo>
                        <a:pt x="7587" y="688"/>
                      </a:lnTo>
                      <a:lnTo>
                        <a:pt x="7578" y="704"/>
                      </a:lnTo>
                      <a:lnTo>
                        <a:pt x="7569" y="719"/>
                      </a:lnTo>
                      <a:lnTo>
                        <a:pt x="7559" y="733"/>
                      </a:lnTo>
                      <a:lnTo>
                        <a:pt x="7550" y="746"/>
                      </a:lnTo>
                      <a:lnTo>
                        <a:pt x="7541" y="759"/>
                      </a:lnTo>
                      <a:lnTo>
                        <a:pt x="7532" y="770"/>
                      </a:lnTo>
                      <a:lnTo>
                        <a:pt x="7521" y="780"/>
                      </a:lnTo>
                      <a:lnTo>
                        <a:pt x="7512" y="790"/>
                      </a:lnTo>
                      <a:lnTo>
                        <a:pt x="7500" y="800"/>
                      </a:lnTo>
                      <a:lnTo>
                        <a:pt x="7487" y="809"/>
                      </a:lnTo>
                      <a:lnTo>
                        <a:pt x="7474" y="817"/>
                      </a:lnTo>
                      <a:lnTo>
                        <a:pt x="7462" y="825"/>
                      </a:lnTo>
                      <a:lnTo>
                        <a:pt x="7450" y="831"/>
                      </a:lnTo>
                      <a:lnTo>
                        <a:pt x="7437" y="835"/>
                      </a:lnTo>
                      <a:lnTo>
                        <a:pt x="7424" y="839"/>
                      </a:lnTo>
                      <a:lnTo>
                        <a:pt x="7412" y="842"/>
                      </a:lnTo>
                      <a:lnTo>
                        <a:pt x="7391" y="773"/>
                      </a:lnTo>
                      <a:lnTo>
                        <a:pt x="7409" y="766"/>
                      </a:lnTo>
                      <a:lnTo>
                        <a:pt x="7428" y="758"/>
                      </a:lnTo>
                      <a:lnTo>
                        <a:pt x="7445" y="746"/>
                      </a:lnTo>
                      <a:lnTo>
                        <a:pt x="7463" y="733"/>
                      </a:lnTo>
                      <a:lnTo>
                        <a:pt x="7473" y="725"/>
                      </a:lnTo>
                      <a:lnTo>
                        <a:pt x="7482" y="714"/>
                      </a:lnTo>
                      <a:lnTo>
                        <a:pt x="7493" y="704"/>
                      </a:lnTo>
                      <a:lnTo>
                        <a:pt x="7501" y="693"/>
                      </a:lnTo>
                      <a:lnTo>
                        <a:pt x="7509" y="682"/>
                      </a:lnTo>
                      <a:lnTo>
                        <a:pt x="7517" y="669"/>
                      </a:lnTo>
                      <a:lnTo>
                        <a:pt x="7525" y="656"/>
                      </a:lnTo>
                      <a:lnTo>
                        <a:pt x="7531" y="642"/>
                      </a:lnTo>
                      <a:lnTo>
                        <a:pt x="7536" y="631"/>
                      </a:lnTo>
                      <a:lnTo>
                        <a:pt x="7538" y="623"/>
                      </a:lnTo>
                      <a:lnTo>
                        <a:pt x="7536" y="615"/>
                      </a:lnTo>
                      <a:lnTo>
                        <a:pt x="7532" y="601"/>
                      </a:lnTo>
                      <a:lnTo>
                        <a:pt x="7366" y="188"/>
                      </a:lnTo>
                      <a:close/>
                      <a:moveTo>
                        <a:pt x="7898" y="648"/>
                      </a:moveTo>
                      <a:lnTo>
                        <a:pt x="7896" y="648"/>
                      </a:lnTo>
                      <a:lnTo>
                        <a:pt x="7890" y="647"/>
                      </a:lnTo>
                      <a:lnTo>
                        <a:pt x="7885" y="647"/>
                      </a:lnTo>
                      <a:lnTo>
                        <a:pt x="7880" y="644"/>
                      </a:lnTo>
                      <a:lnTo>
                        <a:pt x="7875" y="642"/>
                      </a:lnTo>
                      <a:lnTo>
                        <a:pt x="7871" y="640"/>
                      </a:lnTo>
                      <a:lnTo>
                        <a:pt x="7866" y="637"/>
                      </a:lnTo>
                      <a:lnTo>
                        <a:pt x="7862" y="634"/>
                      </a:lnTo>
                      <a:lnTo>
                        <a:pt x="7857" y="630"/>
                      </a:lnTo>
                      <a:lnTo>
                        <a:pt x="7854" y="626"/>
                      </a:lnTo>
                      <a:lnTo>
                        <a:pt x="7851" y="622"/>
                      </a:lnTo>
                      <a:lnTo>
                        <a:pt x="7848" y="617"/>
                      </a:lnTo>
                      <a:lnTo>
                        <a:pt x="7846" y="612"/>
                      </a:lnTo>
                      <a:lnTo>
                        <a:pt x="7844" y="600"/>
                      </a:lnTo>
                      <a:lnTo>
                        <a:pt x="7843" y="589"/>
                      </a:lnTo>
                      <a:lnTo>
                        <a:pt x="7843" y="583"/>
                      </a:lnTo>
                      <a:lnTo>
                        <a:pt x="7844" y="577"/>
                      </a:lnTo>
                      <a:lnTo>
                        <a:pt x="7845" y="571"/>
                      </a:lnTo>
                      <a:lnTo>
                        <a:pt x="7846" y="565"/>
                      </a:lnTo>
                      <a:lnTo>
                        <a:pt x="7849" y="560"/>
                      </a:lnTo>
                      <a:lnTo>
                        <a:pt x="7851" y="556"/>
                      </a:lnTo>
                      <a:lnTo>
                        <a:pt x="7854" y="551"/>
                      </a:lnTo>
                      <a:lnTo>
                        <a:pt x="7858" y="547"/>
                      </a:lnTo>
                      <a:lnTo>
                        <a:pt x="7863" y="543"/>
                      </a:lnTo>
                      <a:lnTo>
                        <a:pt x="7867" y="540"/>
                      </a:lnTo>
                      <a:lnTo>
                        <a:pt x="7872" y="536"/>
                      </a:lnTo>
                      <a:lnTo>
                        <a:pt x="7876" y="534"/>
                      </a:lnTo>
                      <a:lnTo>
                        <a:pt x="7881" y="532"/>
                      </a:lnTo>
                      <a:lnTo>
                        <a:pt x="7887" y="531"/>
                      </a:lnTo>
                      <a:lnTo>
                        <a:pt x="7892" y="530"/>
                      </a:lnTo>
                      <a:lnTo>
                        <a:pt x="7899" y="530"/>
                      </a:lnTo>
                      <a:lnTo>
                        <a:pt x="7905" y="530"/>
                      </a:lnTo>
                      <a:lnTo>
                        <a:pt x="7910" y="531"/>
                      </a:lnTo>
                      <a:lnTo>
                        <a:pt x="7915" y="532"/>
                      </a:lnTo>
                      <a:lnTo>
                        <a:pt x="7920" y="534"/>
                      </a:lnTo>
                      <a:lnTo>
                        <a:pt x="7925" y="536"/>
                      </a:lnTo>
                      <a:lnTo>
                        <a:pt x="7929" y="540"/>
                      </a:lnTo>
                      <a:lnTo>
                        <a:pt x="7933" y="543"/>
                      </a:lnTo>
                      <a:lnTo>
                        <a:pt x="7938" y="547"/>
                      </a:lnTo>
                      <a:lnTo>
                        <a:pt x="7942" y="551"/>
                      </a:lnTo>
                      <a:lnTo>
                        <a:pt x="7945" y="555"/>
                      </a:lnTo>
                      <a:lnTo>
                        <a:pt x="7947" y="560"/>
                      </a:lnTo>
                      <a:lnTo>
                        <a:pt x="7949" y="565"/>
                      </a:lnTo>
                      <a:lnTo>
                        <a:pt x="7951" y="570"/>
                      </a:lnTo>
                      <a:lnTo>
                        <a:pt x="7952" y="577"/>
                      </a:lnTo>
                      <a:lnTo>
                        <a:pt x="7953" y="583"/>
                      </a:lnTo>
                      <a:lnTo>
                        <a:pt x="7953" y="589"/>
                      </a:lnTo>
                      <a:lnTo>
                        <a:pt x="7952" y="600"/>
                      </a:lnTo>
                      <a:lnTo>
                        <a:pt x="7949" y="612"/>
                      </a:lnTo>
                      <a:lnTo>
                        <a:pt x="7947" y="617"/>
                      </a:lnTo>
                      <a:lnTo>
                        <a:pt x="7945" y="622"/>
                      </a:lnTo>
                      <a:lnTo>
                        <a:pt x="7942" y="626"/>
                      </a:lnTo>
                      <a:lnTo>
                        <a:pt x="7938" y="630"/>
                      </a:lnTo>
                      <a:lnTo>
                        <a:pt x="7933" y="634"/>
                      </a:lnTo>
                      <a:lnTo>
                        <a:pt x="7929" y="637"/>
                      </a:lnTo>
                      <a:lnTo>
                        <a:pt x="7925" y="640"/>
                      </a:lnTo>
                      <a:lnTo>
                        <a:pt x="7920" y="642"/>
                      </a:lnTo>
                      <a:lnTo>
                        <a:pt x="7915" y="644"/>
                      </a:lnTo>
                      <a:lnTo>
                        <a:pt x="7909" y="647"/>
                      </a:lnTo>
                      <a:lnTo>
                        <a:pt x="7904" y="647"/>
                      </a:lnTo>
                      <a:lnTo>
                        <a:pt x="7898" y="648"/>
                      </a:lnTo>
                      <a:close/>
                    </a:path>
                  </a:pathLst>
                </a:custGeom>
                <a:solidFill>
                  <a:schemeClr val="bg1">
                    <a:alpha val="60000"/>
                  </a:schemeClr>
                </a:solidFill>
                <a:ln w="9525">
                  <a:no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chemeClr val="bg1"/>
                    </a:solidFill>
                    <a:effectLst/>
                    <a:uLnTx/>
                    <a:uFillTx/>
                    <a:latin typeface="Myriad Pro"/>
                  </a:endParaRPr>
                </a:p>
              </p:txBody>
            </p:sp>
          </p:grpSp>
          <p:sp>
            <p:nvSpPr>
              <p:cNvPr id="34" name="Freeform 33"/>
              <p:cNvSpPr>
                <a:spLocks noEditPoints="1"/>
              </p:cNvSpPr>
              <p:nvPr userDrawn="1"/>
            </p:nvSpPr>
            <p:spPr bwMode="auto">
              <a:xfrm>
                <a:off x="283754" y="246870"/>
                <a:ext cx="363379" cy="90524"/>
              </a:xfrm>
              <a:custGeom>
                <a:avLst/>
                <a:gdLst/>
                <a:ahLst/>
                <a:cxnLst>
                  <a:cxn ang="0">
                    <a:pos x="598" y="179"/>
                  </a:cxn>
                  <a:cxn ang="0">
                    <a:pos x="598" y="0"/>
                  </a:cxn>
                  <a:cxn ang="0">
                    <a:pos x="524" y="0"/>
                  </a:cxn>
                  <a:cxn ang="0">
                    <a:pos x="449" y="0"/>
                  </a:cxn>
                  <a:cxn ang="0">
                    <a:pos x="374" y="0"/>
                  </a:cxn>
                  <a:cxn ang="0">
                    <a:pos x="299" y="0"/>
                  </a:cxn>
                  <a:cxn ang="0">
                    <a:pos x="224" y="0"/>
                  </a:cxn>
                  <a:cxn ang="0">
                    <a:pos x="150" y="0"/>
                  </a:cxn>
                  <a:cxn ang="0">
                    <a:pos x="75" y="0"/>
                  </a:cxn>
                  <a:cxn ang="0">
                    <a:pos x="0" y="0"/>
                  </a:cxn>
                  <a:cxn ang="0">
                    <a:pos x="0" y="179"/>
                  </a:cxn>
                  <a:cxn ang="0">
                    <a:pos x="176" y="179"/>
                  </a:cxn>
                  <a:cxn ang="0">
                    <a:pos x="176" y="621"/>
                  </a:cxn>
                  <a:cxn ang="0">
                    <a:pos x="423" y="621"/>
                  </a:cxn>
                  <a:cxn ang="0">
                    <a:pos x="423" y="179"/>
                  </a:cxn>
                  <a:cxn ang="0">
                    <a:pos x="598" y="179"/>
                  </a:cxn>
                  <a:cxn ang="0">
                    <a:pos x="907" y="250"/>
                  </a:cxn>
                  <a:cxn ang="0">
                    <a:pos x="781" y="621"/>
                  </a:cxn>
                  <a:cxn ang="0">
                    <a:pos x="539" y="621"/>
                  </a:cxn>
                  <a:cxn ang="0">
                    <a:pos x="776" y="0"/>
                  </a:cxn>
                  <a:cxn ang="0">
                    <a:pos x="809" y="0"/>
                  </a:cxn>
                  <a:cxn ang="0">
                    <a:pos x="842" y="0"/>
                  </a:cxn>
                  <a:cxn ang="0">
                    <a:pos x="874" y="0"/>
                  </a:cxn>
                  <a:cxn ang="0">
                    <a:pos x="907" y="0"/>
                  </a:cxn>
                  <a:cxn ang="0">
                    <a:pos x="939" y="0"/>
                  </a:cxn>
                  <a:cxn ang="0">
                    <a:pos x="972" y="0"/>
                  </a:cxn>
                  <a:cxn ang="0">
                    <a:pos x="1005" y="0"/>
                  </a:cxn>
                  <a:cxn ang="0">
                    <a:pos x="1038" y="0"/>
                  </a:cxn>
                  <a:cxn ang="0">
                    <a:pos x="1275" y="621"/>
                  </a:cxn>
                  <a:cxn ang="0">
                    <a:pos x="1033" y="621"/>
                  </a:cxn>
                  <a:cxn ang="0">
                    <a:pos x="907" y="250"/>
                  </a:cxn>
                  <a:cxn ang="0">
                    <a:pos x="1814" y="179"/>
                  </a:cxn>
                  <a:cxn ang="0">
                    <a:pos x="1814" y="0"/>
                  </a:cxn>
                  <a:cxn ang="0">
                    <a:pos x="1740" y="0"/>
                  </a:cxn>
                  <a:cxn ang="0">
                    <a:pos x="1665" y="0"/>
                  </a:cxn>
                  <a:cxn ang="0">
                    <a:pos x="1590" y="0"/>
                  </a:cxn>
                  <a:cxn ang="0">
                    <a:pos x="1515" y="0"/>
                  </a:cxn>
                  <a:cxn ang="0">
                    <a:pos x="1440" y="0"/>
                  </a:cxn>
                  <a:cxn ang="0">
                    <a:pos x="1366" y="0"/>
                  </a:cxn>
                  <a:cxn ang="0">
                    <a:pos x="1291" y="0"/>
                  </a:cxn>
                  <a:cxn ang="0">
                    <a:pos x="1216" y="0"/>
                  </a:cxn>
                  <a:cxn ang="0">
                    <a:pos x="1216" y="179"/>
                  </a:cxn>
                  <a:cxn ang="0">
                    <a:pos x="1391" y="179"/>
                  </a:cxn>
                  <a:cxn ang="0">
                    <a:pos x="1391" y="621"/>
                  </a:cxn>
                  <a:cxn ang="0">
                    <a:pos x="1639" y="621"/>
                  </a:cxn>
                  <a:cxn ang="0">
                    <a:pos x="1639" y="179"/>
                  </a:cxn>
                  <a:cxn ang="0">
                    <a:pos x="1814" y="179"/>
                  </a:cxn>
                  <a:cxn ang="0">
                    <a:pos x="2123" y="250"/>
                  </a:cxn>
                  <a:cxn ang="0">
                    <a:pos x="1996" y="621"/>
                  </a:cxn>
                  <a:cxn ang="0">
                    <a:pos x="1754" y="621"/>
                  </a:cxn>
                  <a:cxn ang="0">
                    <a:pos x="1991" y="0"/>
                  </a:cxn>
                  <a:cxn ang="0">
                    <a:pos x="2024" y="0"/>
                  </a:cxn>
                  <a:cxn ang="0">
                    <a:pos x="2057" y="0"/>
                  </a:cxn>
                  <a:cxn ang="0">
                    <a:pos x="2090" y="0"/>
                  </a:cxn>
                  <a:cxn ang="0">
                    <a:pos x="2123" y="0"/>
                  </a:cxn>
                  <a:cxn ang="0">
                    <a:pos x="2155" y="0"/>
                  </a:cxn>
                  <a:cxn ang="0">
                    <a:pos x="2188" y="0"/>
                  </a:cxn>
                  <a:cxn ang="0">
                    <a:pos x="2220" y="0"/>
                  </a:cxn>
                  <a:cxn ang="0">
                    <a:pos x="2253" y="0"/>
                  </a:cxn>
                  <a:cxn ang="0">
                    <a:pos x="2491" y="621"/>
                  </a:cxn>
                  <a:cxn ang="0">
                    <a:pos x="2248" y="621"/>
                  </a:cxn>
                  <a:cxn ang="0">
                    <a:pos x="2123" y="250"/>
                  </a:cxn>
                </a:cxnLst>
                <a:rect l="0" t="0" r="r" b="b"/>
                <a:pathLst>
                  <a:path w="2491" h="621">
                    <a:moveTo>
                      <a:pt x="598" y="179"/>
                    </a:moveTo>
                    <a:lnTo>
                      <a:pt x="598" y="0"/>
                    </a:lnTo>
                    <a:lnTo>
                      <a:pt x="524" y="0"/>
                    </a:lnTo>
                    <a:lnTo>
                      <a:pt x="449" y="0"/>
                    </a:lnTo>
                    <a:lnTo>
                      <a:pt x="374" y="0"/>
                    </a:lnTo>
                    <a:lnTo>
                      <a:pt x="299" y="0"/>
                    </a:lnTo>
                    <a:lnTo>
                      <a:pt x="224" y="0"/>
                    </a:lnTo>
                    <a:lnTo>
                      <a:pt x="150" y="0"/>
                    </a:lnTo>
                    <a:lnTo>
                      <a:pt x="75" y="0"/>
                    </a:lnTo>
                    <a:lnTo>
                      <a:pt x="0" y="0"/>
                    </a:lnTo>
                    <a:lnTo>
                      <a:pt x="0" y="179"/>
                    </a:lnTo>
                    <a:lnTo>
                      <a:pt x="176" y="179"/>
                    </a:lnTo>
                    <a:lnTo>
                      <a:pt x="176" y="621"/>
                    </a:lnTo>
                    <a:lnTo>
                      <a:pt x="423" y="621"/>
                    </a:lnTo>
                    <a:lnTo>
                      <a:pt x="423" y="179"/>
                    </a:lnTo>
                    <a:lnTo>
                      <a:pt x="598" y="179"/>
                    </a:lnTo>
                    <a:close/>
                    <a:moveTo>
                      <a:pt x="907" y="250"/>
                    </a:moveTo>
                    <a:lnTo>
                      <a:pt x="781" y="621"/>
                    </a:lnTo>
                    <a:lnTo>
                      <a:pt x="539" y="621"/>
                    </a:lnTo>
                    <a:lnTo>
                      <a:pt x="776" y="0"/>
                    </a:lnTo>
                    <a:lnTo>
                      <a:pt x="809" y="0"/>
                    </a:lnTo>
                    <a:lnTo>
                      <a:pt x="842" y="0"/>
                    </a:lnTo>
                    <a:lnTo>
                      <a:pt x="874" y="0"/>
                    </a:lnTo>
                    <a:lnTo>
                      <a:pt x="907" y="0"/>
                    </a:lnTo>
                    <a:lnTo>
                      <a:pt x="939" y="0"/>
                    </a:lnTo>
                    <a:lnTo>
                      <a:pt x="972" y="0"/>
                    </a:lnTo>
                    <a:lnTo>
                      <a:pt x="1005" y="0"/>
                    </a:lnTo>
                    <a:lnTo>
                      <a:pt x="1038" y="0"/>
                    </a:lnTo>
                    <a:lnTo>
                      <a:pt x="1275" y="621"/>
                    </a:lnTo>
                    <a:lnTo>
                      <a:pt x="1033" y="621"/>
                    </a:lnTo>
                    <a:lnTo>
                      <a:pt x="907" y="250"/>
                    </a:lnTo>
                    <a:close/>
                    <a:moveTo>
                      <a:pt x="1814" y="179"/>
                    </a:moveTo>
                    <a:lnTo>
                      <a:pt x="1814" y="0"/>
                    </a:lnTo>
                    <a:lnTo>
                      <a:pt x="1740" y="0"/>
                    </a:lnTo>
                    <a:lnTo>
                      <a:pt x="1665" y="0"/>
                    </a:lnTo>
                    <a:lnTo>
                      <a:pt x="1590" y="0"/>
                    </a:lnTo>
                    <a:lnTo>
                      <a:pt x="1515" y="0"/>
                    </a:lnTo>
                    <a:lnTo>
                      <a:pt x="1440" y="0"/>
                    </a:lnTo>
                    <a:lnTo>
                      <a:pt x="1366" y="0"/>
                    </a:lnTo>
                    <a:lnTo>
                      <a:pt x="1291" y="0"/>
                    </a:lnTo>
                    <a:lnTo>
                      <a:pt x="1216" y="0"/>
                    </a:lnTo>
                    <a:lnTo>
                      <a:pt x="1216" y="179"/>
                    </a:lnTo>
                    <a:lnTo>
                      <a:pt x="1391" y="179"/>
                    </a:lnTo>
                    <a:lnTo>
                      <a:pt x="1391" y="621"/>
                    </a:lnTo>
                    <a:lnTo>
                      <a:pt x="1639" y="621"/>
                    </a:lnTo>
                    <a:lnTo>
                      <a:pt x="1639" y="179"/>
                    </a:lnTo>
                    <a:lnTo>
                      <a:pt x="1814" y="179"/>
                    </a:lnTo>
                    <a:close/>
                    <a:moveTo>
                      <a:pt x="2123" y="250"/>
                    </a:moveTo>
                    <a:lnTo>
                      <a:pt x="1996" y="621"/>
                    </a:lnTo>
                    <a:lnTo>
                      <a:pt x="1754" y="621"/>
                    </a:lnTo>
                    <a:lnTo>
                      <a:pt x="1991" y="0"/>
                    </a:lnTo>
                    <a:lnTo>
                      <a:pt x="2024" y="0"/>
                    </a:lnTo>
                    <a:lnTo>
                      <a:pt x="2057" y="0"/>
                    </a:lnTo>
                    <a:lnTo>
                      <a:pt x="2090" y="0"/>
                    </a:lnTo>
                    <a:lnTo>
                      <a:pt x="2123" y="0"/>
                    </a:lnTo>
                    <a:lnTo>
                      <a:pt x="2155" y="0"/>
                    </a:lnTo>
                    <a:lnTo>
                      <a:pt x="2188" y="0"/>
                    </a:lnTo>
                    <a:lnTo>
                      <a:pt x="2220" y="0"/>
                    </a:lnTo>
                    <a:lnTo>
                      <a:pt x="2253" y="0"/>
                    </a:lnTo>
                    <a:lnTo>
                      <a:pt x="2491" y="621"/>
                    </a:lnTo>
                    <a:lnTo>
                      <a:pt x="2248" y="621"/>
                    </a:lnTo>
                    <a:lnTo>
                      <a:pt x="2123" y="25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latin typeface="Myriad Pro"/>
                </a:endParaRPr>
              </a:p>
            </p:txBody>
          </p:sp>
        </p:grpSp>
      </p:grpSp>
    </p:spTree>
    <p:extLst>
      <p:ext uri="{BB962C8B-B14F-4D97-AF65-F5344CB8AC3E}">
        <p14:creationId xmlns:p14="http://schemas.microsoft.com/office/powerpoint/2010/main" val="192213076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6_Title slide with Visual">
    <p:spTree>
      <p:nvGrpSpPr>
        <p:cNvPr id="1" name=""/>
        <p:cNvGrpSpPr/>
        <p:nvPr/>
      </p:nvGrpSpPr>
      <p:grpSpPr>
        <a:xfrm>
          <a:off x="0" y="0"/>
          <a:ext cx="0" cy="0"/>
          <a:chOff x="0" y="0"/>
          <a:chExt cx="0" cy="0"/>
        </a:xfrm>
      </p:grpSpPr>
      <p:pic>
        <p:nvPicPr>
          <p:cNvPr id="7170" name="Picture 2" descr="R:\Template\Final Image 240614_9-16_Lowres\16-9 B\Picture3.JPG"/>
          <p:cNvPicPr>
            <a:picLocks noChangeAspect="1" noChangeArrowheads="1"/>
          </p:cNvPicPr>
          <p:nvPr/>
        </p:nvPicPr>
        <p:blipFill rotWithShape="1">
          <a:blip r:embed="rId2">
            <a:extLst>
              <a:ext uri="{28A0092B-C50C-407E-A947-70E740481C1C}">
                <a14:useLocalDpi xmlns:a14="http://schemas.microsoft.com/office/drawing/2010/main" val="0"/>
              </a:ext>
            </a:extLst>
          </a:blip>
          <a:srcRect t="12500" b="12500"/>
          <a:stretch/>
        </p:blipFill>
        <p:spPr bwMode="auto">
          <a:xfrm>
            <a:off x="1" y="3"/>
            <a:ext cx="9143998" cy="5143499"/>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p:cNvSpPr/>
          <p:nvPr/>
        </p:nvSpPr>
        <p:spPr>
          <a:xfrm flipH="1">
            <a:off x="1066801" y="3486150"/>
            <a:ext cx="8077199" cy="1657350"/>
          </a:xfrm>
          <a:prstGeom prst="rect">
            <a:avLst/>
          </a:prstGeom>
          <a:solidFill>
            <a:schemeClr val="tx1">
              <a:alpha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endParaRPr lang="en-US" sz="1800" dirty="0">
              <a:latin typeface="Calibri" panose="020F0502020204030204" pitchFamily="34" charset="0"/>
            </a:endParaRPr>
          </a:p>
        </p:txBody>
      </p:sp>
      <p:sp>
        <p:nvSpPr>
          <p:cNvPr id="2" name="Title 1"/>
          <p:cNvSpPr>
            <a:spLocks noGrp="1"/>
          </p:cNvSpPr>
          <p:nvPr>
            <p:ph type="title" hasCustomPrompt="1"/>
          </p:nvPr>
        </p:nvSpPr>
        <p:spPr>
          <a:xfrm>
            <a:off x="1371600" y="4090751"/>
            <a:ext cx="5952744" cy="342900"/>
          </a:xfrm>
        </p:spPr>
        <p:txBody>
          <a:bodyPr anchor="t">
            <a:noAutofit/>
          </a:bodyPr>
          <a:lstStyle>
            <a:lvl1pPr algn="l">
              <a:defRPr sz="1800" b="0" cap="none">
                <a:solidFill>
                  <a:schemeClr val="bg1"/>
                </a:solidFill>
                <a:latin typeface="+mj-lt"/>
              </a:defRPr>
            </a:lvl1pPr>
          </a:lstStyle>
          <a:p>
            <a:r>
              <a:rPr lang="en-US" dirty="0" smtClean="0"/>
              <a:t>Click to add subtitle </a:t>
            </a:r>
            <a:endParaRPr lang="en-US" dirty="0"/>
          </a:p>
        </p:txBody>
      </p:sp>
      <p:sp>
        <p:nvSpPr>
          <p:cNvPr id="3" name="Text Placeholder 2"/>
          <p:cNvSpPr>
            <a:spLocks noGrp="1"/>
          </p:cNvSpPr>
          <p:nvPr>
            <p:ph type="body" idx="1" hasCustomPrompt="1"/>
          </p:nvPr>
        </p:nvSpPr>
        <p:spPr>
          <a:xfrm>
            <a:off x="1371600" y="3655314"/>
            <a:ext cx="6172200" cy="397764"/>
          </a:xfrm>
        </p:spPr>
        <p:txBody>
          <a:bodyPr anchor="b">
            <a:noAutofit/>
          </a:bodyPr>
          <a:lstStyle>
            <a:lvl1pPr marL="0" indent="0" algn="l">
              <a:buNone/>
              <a:defRPr sz="2300" b="0">
                <a:solidFill>
                  <a:schemeClr val="bg1"/>
                </a:solidFill>
                <a:latin typeface="+mj-lt"/>
              </a:defRPr>
            </a:lvl1pPr>
            <a:lvl2pPr marL="342900" indent="0">
              <a:buNone/>
              <a:defRPr sz="1400">
                <a:solidFill>
                  <a:schemeClr val="tx1">
                    <a:tint val="75000"/>
                  </a:schemeClr>
                </a:solidFill>
              </a:defRPr>
            </a:lvl2pPr>
            <a:lvl3pPr marL="685800" indent="0">
              <a:buNone/>
              <a:defRPr sz="1200">
                <a:solidFill>
                  <a:schemeClr val="tx1">
                    <a:tint val="75000"/>
                  </a:schemeClr>
                </a:solidFill>
              </a:defRPr>
            </a:lvl3pPr>
            <a:lvl4pPr marL="1028700" indent="0">
              <a:buNone/>
              <a:defRPr sz="1100">
                <a:solidFill>
                  <a:schemeClr val="tx1">
                    <a:tint val="75000"/>
                  </a:schemeClr>
                </a:solidFill>
              </a:defRPr>
            </a:lvl4pPr>
            <a:lvl5pPr marL="1371600" indent="0">
              <a:buNone/>
              <a:defRPr sz="1100">
                <a:solidFill>
                  <a:schemeClr val="tx1">
                    <a:tint val="75000"/>
                  </a:schemeClr>
                </a:solidFill>
              </a:defRPr>
            </a:lvl5pPr>
            <a:lvl6pPr marL="1714500" indent="0">
              <a:buNone/>
              <a:defRPr sz="1100">
                <a:solidFill>
                  <a:schemeClr val="tx1">
                    <a:tint val="75000"/>
                  </a:schemeClr>
                </a:solidFill>
              </a:defRPr>
            </a:lvl6pPr>
            <a:lvl7pPr marL="2057400" indent="0">
              <a:buNone/>
              <a:defRPr sz="1100">
                <a:solidFill>
                  <a:schemeClr val="tx1">
                    <a:tint val="75000"/>
                  </a:schemeClr>
                </a:solidFill>
              </a:defRPr>
            </a:lvl7pPr>
            <a:lvl8pPr marL="2400300" indent="0">
              <a:buNone/>
              <a:defRPr sz="1100">
                <a:solidFill>
                  <a:schemeClr val="tx1">
                    <a:tint val="75000"/>
                  </a:schemeClr>
                </a:solidFill>
              </a:defRPr>
            </a:lvl8pPr>
            <a:lvl9pPr marL="2743200" indent="0">
              <a:buNone/>
              <a:defRPr sz="1100">
                <a:solidFill>
                  <a:schemeClr val="tx1">
                    <a:tint val="75000"/>
                  </a:schemeClr>
                </a:solidFill>
              </a:defRPr>
            </a:lvl9pPr>
          </a:lstStyle>
          <a:p>
            <a:pPr lvl="0"/>
            <a:r>
              <a:rPr lang="en-US" dirty="0" smtClean="0"/>
              <a:t>Click to add title</a:t>
            </a:r>
          </a:p>
        </p:txBody>
      </p:sp>
      <p:sp>
        <p:nvSpPr>
          <p:cNvPr id="19" name="Text Placeholder 6"/>
          <p:cNvSpPr>
            <a:spLocks noGrp="1"/>
          </p:cNvSpPr>
          <p:nvPr>
            <p:ph type="body" sz="quarter" idx="10" hasCustomPrompt="1"/>
          </p:nvPr>
        </p:nvSpPr>
        <p:spPr>
          <a:xfrm>
            <a:off x="1383144" y="4790551"/>
            <a:ext cx="1778000" cy="283964"/>
          </a:xfrm>
        </p:spPr>
        <p:txBody>
          <a:bodyPr>
            <a:noAutofit/>
          </a:bodyPr>
          <a:lstStyle>
            <a:lvl1pPr marL="0" indent="0">
              <a:buNone/>
              <a:defRPr sz="1400">
                <a:solidFill>
                  <a:schemeClr val="bg1"/>
                </a:solidFill>
                <a:latin typeface="+mj-lt"/>
              </a:defRPr>
            </a:lvl1pPr>
            <a:lvl2pPr marL="342900" indent="0">
              <a:buNone/>
              <a:defRPr/>
            </a:lvl2pPr>
            <a:lvl3pPr marL="685800" indent="0">
              <a:buNone/>
              <a:defRPr/>
            </a:lvl3pPr>
            <a:lvl4pPr marL="1028700" indent="0">
              <a:buNone/>
              <a:defRPr/>
            </a:lvl4pPr>
            <a:lvl5pPr marL="1371600" indent="0">
              <a:buNone/>
              <a:defRPr/>
            </a:lvl5pPr>
          </a:lstStyle>
          <a:p>
            <a:pPr lvl="0"/>
            <a:r>
              <a:rPr lang="en-US" dirty="0" smtClean="0"/>
              <a:t>Insert Date</a:t>
            </a:r>
            <a:endParaRPr lang="en-US" dirty="0"/>
          </a:p>
        </p:txBody>
      </p:sp>
      <p:pic>
        <p:nvPicPr>
          <p:cNvPr id="29" name="Picture 28"/>
          <p:cNvPicPr>
            <a:picLocks noChangeAspect="1"/>
          </p:cNvPicPr>
          <p:nvPr/>
        </p:nvPicPr>
        <p:blipFill rotWithShape="1">
          <a:blip r:embed="rId3" cstate="print">
            <a:extLst>
              <a:ext uri="{28A0092B-C50C-407E-A947-70E740481C1C}">
                <a14:useLocalDpi xmlns:a14="http://schemas.microsoft.com/office/drawing/2010/main" val="0"/>
              </a:ext>
            </a:extLst>
          </a:blip>
          <a:srcRect b="49999"/>
          <a:stretch/>
        </p:blipFill>
        <p:spPr>
          <a:xfrm flipH="1">
            <a:off x="7303124" y="4721561"/>
            <a:ext cx="1840877" cy="421941"/>
          </a:xfrm>
          <a:prstGeom prst="rect">
            <a:avLst/>
          </a:prstGeom>
        </p:spPr>
      </p:pic>
      <p:sp>
        <p:nvSpPr>
          <p:cNvPr id="20" name="Text Placeholder 10"/>
          <p:cNvSpPr>
            <a:spLocks noGrp="1"/>
          </p:cNvSpPr>
          <p:nvPr>
            <p:ph type="body" sz="quarter" idx="13" hasCustomPrompt="1"/>
          </p:nvPr>
        </p:nvSpPr>
        <p:spPr>
          <a:xfrm>
            <a:off x="3561395" y="4844181"/>
            <a:ext cx="2430780" cy="213496"/>
          </a:xfrm>
        </p:spPr>
        <p:txBody>
          <a:bodyPr wrap="none" anchor="ctr">
            <a:normAutofit/>
          </a:bodyPr>
          <a:lstStyle>
            <a:lvl1pPr marL="0" indent="0" algn="r">
              <a:buFont typeface="+mj-lt"/>
              <a:buNone/>
              <a:defRPr sz="850" b="0" baseline="0">
                <a:solidFill>
                  <a:schemeClr val="bg1"/>
                </a:solidFill>
                <a:latin typeface="+mj-lt"/>
              </a:defRPr>
            </a:lvl1pPr>
          </a:lstStyle>
          <a:p>
            <a:pPr lvl="0"/>
            <a:r>
              <a:rPr lang="en-US" dirty="0" smtClean="0"/>
              <a:t>Click to add Information Classification</a:t>
            </a:r>
            <a:endParaRPr lang="en-US" dirty="0"/>
          </a:p>
        </p:txBody>
      </p:sp>
      <p:sp>
        <p:nvSpPr>
          <p:cNvPr id="17" name="Rectangle 16"/>
          <p:cNvSpPr/>
          <p:nvPr/>
        </p:nvSpPr>
        <p:spPr>
          <a:xfrm>
            <a:off x="0" y="3"/>
            <a:ext cx="9144000" cy="569718"/>
          </a:xfrm>
          <a:prstGeom prst="rect">
            <a:avLst/>
          </a:prstGeom>
          <a:gradFill flip="none" rotWithShape="1">
            <a:gsLst>
              <a:gs pos="10000">
                <a:srgbClr val="0067AC"/>
              </a:gs>
              <a:gs pos="100000">
                <a:srgbClr val="56BBED"/>
              </a:gs>
            </a:gsLst>
            <a:lin ang="9120000" scaled="0"/>
            <a:tileRect/>
          </a:gradFill>
          <a:ln w="9525" cap="flat" cmpd="sng" algn="ctr">
            <a:noFill/>
            <a:prstDash val="solid"/>
          </a:ln>
          <a:effectLst/>
        </p:spPr>
        <p:txBody>
          <a:bodyPr lIns="68580" tIns="34290" rIns="68580" bIns="3429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 lastClr="FFFFFF"/>
              </a:solidFill>
              <a:effectLst/>
              <a:uLnTx/>
              <a:uFillTx/>
              <a:latin typeface="+mj-lt"/>
              <a:ea typeface="+mn-ea"/>
              <a:cs typeface="+mn-cs"/>
            </a:endParaRPr>
          </a:p>
        </p:txBody>
      </p:sp>
      <p:sp>
        <p:nvSpPr>
          <p:cNvPr id="24" name="TextBox 23"/>
          <p:cNvSpPr txBox="1"/>
          <p:nvPr/>
        </p:nvSpPr>
        <p:spPr>
          <a:xfrm>
            <a:off x="5867712" y="4855876"/>
            <a:ext cx="1904688" cy="184666"/>
          </a:xfrm>
          <a:prstGeom prst="rect">
            <a:avLst/>
          </a:prstGeom>
          <a:noFill/>
        </p:spPr>
        <p:txBody>
          <a:bodyPr wrap="none" rtlCol="0">
            <a:spAutoFit/>
          </a:bodyPr>
          <a:lstStyle/>
          <a:p>
            <a:pPr algn="r"/>
            <a:r>
              <a:rPr lang="en-US" sz="600" dirty="0" smtClean="0">
                <a:solidFill>
                  <a:prstClr val="white"/>
                </a:solidFill>
                <a:latin typeface="+mj-lt"/>
              </a:rPr>
              <a:t>|   Copyright </a:t>
            </a:r>
            <a:r>
              <a:rPr lang="en-US" sz="600" dirty="0">
                <a:solidFill>
                  <a:prstClr val="white"/>
                </a:solidFill>
                <a:latin typeface="+mj-lt"/>
              </a:rPr>
              <a:t>© </a:t>
            </a:r>
            <a:r>
              <a:rPr lang="en-US" sz="600" dirty="0" smtClean="0">
                <a:solidFill>
                  <a:prstClr val="white"/>
                </a:solidFill>
                <a:latin typeface="+mj-lt"/>
              </a:rPr>
              <a:t>2019 Tata Consultancy Services Limited</a:t>
            </a:r>
            <a:endParaRPr lang="en-US" sz="600" dirty="0">
              <a:solidFill>
                <a:prstClr val="white"/>
              </a:solidFill>
              <a:latin typeface="+mj-lt"/>
            </a:endParaRPr>
          </a:p>
        </p:txBody>
      </p:sp>
      <p:grpSp>
        <p:nvGrpSpPr>
          <p:cNvPr id="23" name="Group 22"/>
          <p:cNvGrpSpPr/>
          <p:nvPr/>
        </p:nvGrpSpPr>
        <p:grpSpPr>
          <a:xfrm>
            <a:off x="283754" y="192882"/>
            <a:ext cx="8632822" cy="318254"/>
            <a:chOff x="283754" y="192882"/>
            <a:chExt cx="8632822" cy="318254"/>
          </a:xfrm>
        </p:grpSpPr>
        <p:sp>
          <p:nvSpPr>
            <p:cNvPr id="30" name="Freeform 9"/>
            <p:cNvSpPr>
              <a:spLocks noEditPoints="1"/>
            </p:cNvSpPr>
            <p:nvPr/>
          </p:nvSpPr>
          <p:spPr bwMode="auto">
            <a:xfrm>
              <a:off x="8552482" y="192882"/>
              <a:ext cx="364094" cy="318254"/>
            </a:xfrm>
            <a:custGeom>
              <a:avLst/>
              <a:gdLst/>
              <a:ahLst/>
              <a:cxnLst>
                <a:cxn ang="0">
                  <a:pos x="491" y="5"/>
                </a:cxn>
                <a:cxn ang="0">
                  <a:pos x="581" y="30"/>
                </a:cxn>
                <a:cxn ang="0">
                  <a:pos x="653" y="71"/>
                </a:cxn>
                <a:cxn ang="0">
                  <a:pos x="705" y="124"/>
                </a:cxn>
                <a:cxn ang="0">
                  <a:pos x="602" y="117"/>
                </a:cxn>
                <a:cxn ang="0">
                  <a:pos x="478" y="104"/>
                </a:cxn>
                <a:cxn ang="0">
                  <a:pos x="444" y="106"/>
                </a:cxn>
                <a:cxn ang="0">
                  <a:pos x="432" y="119"/>
                </a:cxn>
                <a:cxn ang="0">
                  <a:pos x="403" y="415"/>
                </a:cxn>
                <a:cxn ang="0">
                  <a:pos x="402" y="115"/>
                </a:cxn>
                <a:cxn ang="0">
                  <a:pos x="388" y="105"/>
                </a:cxn>
                <a:cxn ang="0">
                  <a:pos x="331" y="106"/>
                </a:cxn>
                <a:cxn ang="0">
                  <a:pos x="195" y="124"/>
                </a:cxn>
                <a:cxn ang="0">
                  <a:pos x="140" y="110"/>
                </a:cxn>
                <a:cxn ang="0">
                  <a:pos x="197" y="59"/>
                </a:cxn>
                <a:cxn ang="0">
                  <a:pos x="274" y="22"/>
                </a:cxn>
                <a:cxn ang="0">
                  <a:pos x="367" y="2"/>
                </a:cxn>
                <a:cxn ang="0">
                  <a:pos x="201" y="519"/>
                </a:cxn>
                <a:cxn ang="0">
                  <a:pos x="100" y="519"/>
                </a:cxn>
                <a:cxn ang="0">
                  <a:pos x="0" y="519"/>
                </a:cxn>
                <a:cxn ang="0">
                  <a:pos x="141" y="727"/>
                </a:cxn>
                <a:cxn ang="0">
                  <a:pos x="261" y="727"/>
                </a:cxn>
                <a:cxn ang="0">
                  <a:pos x="303" y="519"/>
                </a:cxn>
                <a:cxn ang="0">
                  <a:pos x="346" y="727"/>
                </a:cxn>
                <a:cxn ang="0">
                  <a:pos x="583" y="519"/>
                </a:cxn>
                <a:cxn ang="0">
                  <a:pos x="483" y="519"/>
                </a:cxn>
                <a:cxn ang="0">
                  <a:pos x="407" y="579"/>
                </a:cxn>
                <a:cxn ang="0">
                  <a:pos x="548" y="579"/>
                </a:cxn>
                <a:cxn ang="0">
                  <a:pos x="587" y="727"/>
                </a:cxn>
                <a:cxn ang="0">
                  <a:pos x="733" y="519"/>
                </a:cxn>
                <a:cxn ang="0">
                  <a:pos x="712" y="602"/>
                </a:cxn>
                <a:cxn ang="0">
                  <a:pos x="731" y="198"/>
                </a:cxn>
                <a:cxn ang="0">
                  <a:pos x="722" y="257"/>
                </a:cxn>
                <a:cxn ang="0">
                  <a:pos x="685" y="316"/>
                </a:cxn>
                <a:cxn ang="0">
                  <a:pos x="622" y="365"/>
                </a:cxn>
                <a:cxn ang="0">
                  <a:pos x="541" y="398"/>
                </a:cxn>
                <a:cxn ang="0">
                  <a:pos x="474" y="183"/>
                </a:cxn>
                <a:cxn ang="0">
                  <a:pos x="477" y="158"/>
                </a:cxn>
                <a:cxn ang="0">
                  <a:pos x="489" y="146"/>
                </a:cxn>
                <a:cxn ang="0">
                  <a:pos x="556" y="148"/>
                </a:cxn>
                <a:cxn ang="0">
                  <a:pos x="669" y="163"/>
                </a:cxn>
                <a:cxn ang="0">
                  <a:pos x="295" y="399"/>
                </a:cxn>
                <a:cxn ang="0">
                  <a:pos x="213" y="365"/>
                </a:cxn>
                <a:cxn ang="0">
                  <a:pos x="150" y="316"/>
                </a:cxn>
                <a:cxn ang="0">
                  <a:pos x="112" y="257"/>
                </a:cxn>
                <a:cxn ang="0">
                  <a:pos x="103" y="198"/>
                </a:cxn>
                <a:cxn ang="0">
                  <a:pos x="136" y="168"/>
                </a:cxn>
                <a:cxn ang="0">
                  <a:pos x="250" y="151"/>
                </a:cxn>
                <a:cxn ang="0">
                  <a:pos x="342" y="144"/>
                </a:cxn>
                <a:cxn ang="0">
                  <a:pos x="357" y="153"/>
                </a:cxn>
                <a:cxn ang="0">
                  <a:pos x="362" y="175"/>
                </a:cxn>
                <a:cxn ang="0">
                  <a:pos x="317" y="405"/>
                </a:cxn>
              </a:cxnLst>
              <a:rect l="0" t="0" r="r" b="b"/>
              <a:pathLst>
                <a:path w="835" h="727">
                  <a:moveTo>
                    <a:pt x="417" y="0"/>
                  </a:moveTo>
                  <a:lnTo>
                    <a:pt x="443" y="0"/>
                  </a:lnTo>
                  <a:lnTo>
                    <a:pt x="467" y="2"/>
                  </a:lnTo>
                  <a:lnTo>
                    <a:pt x="491" y="5"/>
                  </a:lnTo>
                  <a:lnTo>
                    <a:pt x="515" y="9"/>
                  </a:lnTo>
                  <a:lnTo>
                    <a:pt x="538" y="16"/>
                  </a:lnTo>
                  <a:lnTo>
                    <a:pt x="559" y="22"/>
                  </a:lnTo>
                  <a:lnTo>
                    <a:pt x="581" y="30"/>
                  </a:lnTo>
                  <a:lnTo>
                    <a:pt x="600" y="38"/>
                  </a:lnTo>
                  <a:lnTo>
                    <a:pt x="620" y="48"/>
                  </a:lnTo>
                  <a:lnTo>
                    <a:pt x="637" y="59"/>
                  </a:lnTo>
                  <a:lnTo>
                    <a:pt x="653" y="71"/>
                  </a:lnTo>
                  <a:lnTo>
                    <a:pt x="668" y="83"/>
                  </a:lnTo>
                  <a:lnTo>
                    <a:pt x="682" y="96"/>
                  </a:lnTo>
                  <a:lnTo>
                    <a:pt x="694" y="110"/>
                  </a:lnTo>
                  <a:lnTo>
                    <a:pt x="705" y="124"/>
                  </a:lnTo>
                  <a:lnTo>
                    <a:pt x="714" y="139"/>
                  </a:lnTo>
                  <a:lnTo>
                    <a:pt x="676" y="131"/>
                  </a:lnTo>
                  <a:lnTo>
                    <a:pt x="639" y="124"/>
                  </a:lnTo>
                  <a:lnTo>
                    <a:pt x="602" y="117"/>
                  </a:lnTo>
                  <a:lnTo>
                    <a:pt x="567" y="113"/>
                  </a:lnTo>
                  <a:lnTo>
                    <a:pt x="534" y="109"/>
                  </a:lnTo>
                  <a:lnTo>
                    <a:pt x="504" y="106"/>
                  </a:lnTo>
                  <a:lnTo>
                    <a:pt x="478" y="104"/>
                  </a:lnTo>
                  <a:lnTo>
                    <a:pt x="458" y="104"/>
                  </a:lnTo>
                  <a:lnTo>
                    <a:pt x="453" y="104"/>
                  </a:lnTo>
                  <a:lnTo>
                    <a:pt x="448" y="105"/>
                  </a:lnTo>
                  <a:lnTo>
                    <a:pt x="444" y="106"/>
                  </a:lnTo>
                  <a:lnTo>
                    <a:pt x="440" y="109"/>
                  </a:lnTo>
                  <a:lnTo>
                    <a:pt x="436" y="112"/>
                  </a:lnTo>
                  <a:lnTo>
                    <a:pt x="434" y="115"/>
                  </a:lnTo>
                  <a:lnTo>
                    <a:pt x="432" y="119"/>
                  </a:lnTo>
                  <a:lnTo>
                    <a:pt x="432" y="124"/>
                  </a:lnTo>
                  <a:lnTo>
                    <a:pt x="432" y="133"/>
                  </a:lnTo>
                  <a:lnTo>
                    <a:pt x="432" y="415"/>
                  </a:lnTo>
                  <a:lnTo>
                    <a:pt x="403" y="415"/>
                  </a:lnTo>
                  <a:lnTo>
                    <a:pt x="404" y="133"/>
                  </a:lnTo>
                  <a:lnTo>
                    <a:pt x="404" y="124"/>
                  </a:lnTo>
                  <a:lnTo>
                    <a:pt x="403" y="119"/>
                  </a:lnTo>
                  <a:lnTo>
                    <a:pt x="402" y="115"/>
                  </a:lnTo>
                  <a:lnTo>
                    <a:pt x="398" y="112"/>
                  </a:lnTo>
                  <a:lnTo>
                    <a:pt x="395" y="109"/>
                  </a:lnTo>
                  <a:lnTo>
                    <a:pt x="392" y="106"/>
                  </a:lnTo>
                  <a:lnTo>
                    <a:pt x="388" y="105"/>
                  </a:lnTo>
                  <a:lnTo>
                    <a:pt x="382" y="104"/>
                  </a:lnTo>
                  <a:lnTo>
                    <a:pt x="378" y="104"/>
                  </a:lnTo>
                  <a:lnTo>
                    <a:pt x="356" y="104"/>
                  </a:lnTo>
                  <a:lnTo>
                    <a:pt x="331" y="106"/>
                  </a:lnTo>
                  <a:lnTo>
                    <a:pt x="301" y="109"/>
                  </a:lnTo>
                  <a:lnTo>
                    <a:pt x="268" y="113"/>
                  </a:lnTo>
                  <a:lnTo>
                    <a:pt x="232" y="118"/>
                  </a:lnTo>
                  <a:lnTo>
                    <a:pt x="195" y="124"/>
                  </a:lnTo>
                  <a:lnTo>
                    <a:pt x="157" y="131"/>
                  </a:lnTo>
                  <a:lnTo>
                    <a:pt x="121" y="139"/>
                  </a:lnTo>
                  <a:lnTo>
                    <a:pt x="129" y="125"/>
                  </a:lnTo>
                  <a:lnTo>
                    <a:pt x="140" y="110"/>
                  </a:lnTo>
                  <a:lnTo>
                    <a:pt x="152" y="96"/>
                  </a:lnTo>
                  <a:lnTo>
                    <a:pt x="166" y="83"/>
                  </a:lnTo>
                  <a:lnTo>
                    <a:pt x="180" y="71"/>
                  </a:lnTo>
                  <a:lnTo>
                    <a:pt x="197" y="59"/>
                  </a:lnTo>
                  <a:lnTo>
                    <a:pt x="215" y="48"/>
                  </a:lnTo>
                  <a:lnTo>
                    <a:pt x="233" y="38"/>
                  </a:lnTo>
                  <a:lnTo>
                    <a:pt x="254" y="30"/>
                  </a:lnTo>
                  <a:lnTo>
                    <a:pt x="274" y="22"/>
                  </a:lnTo>
                  <a:lnTo>
                    <a:pt x="296" y="16"/>
                  </a:lnTo>
                  <a:lnTo>
                    <a:pt x="319" y="9"/>
                  </a:lnTo>
                  <a:lnTo>
                    <a:pt x="342" y="5"/>
                  </a:lnTo>
                  <a:lnTo>
                    <a:pt x="367" y="2"/>
                  </a:lnTo>
                  <a:lnTo>
                    <a:pt x="392" y="0"/>
                  </a:lnTo>
                  <a:lnTo>
                    <a:pt x="417" y="0"/>
                  </a:lnTo>
                  <a:close/>
                  <a:moveTo>
                    <a:pt x="201" y="579"/>
                  </a:moveTo>
                  <a:lnTo>
                    <a:pt x="201" y="519"/>
                  </a:lnTo>
                  <a:lnTo>
                    <a:pt x="175" y="519"/>
                  </a:lnTo>
                  <a:lnTo>
                    <a:pt x="150" y="519"/>
                  </a:lnTo>
                  <a:lnTo>
                    <a:pt x="125" y="519"/>
                  </a:lnTo>
                  <a:lnTo>
                    <a:pt x="100" y="519"/>
                  </a:lnTo>
                  <a:lnTo>
                    <a:pt x="75" y="519"/>
                  </a:lnTo>
                  <a:lnTo>
                    <a:pt x="49" y="519"/>
                  </a:lnTo>
                  <a:lnTo>
                    <a:pt x="25" y="519"/>
                  </a:lnTo>
                  <a:lnTo>
                    <a:pt x="0" y="519"/>
                  </a:lnTo>
                  <a:lnTo>
                    <a:pt x="0" y="579"/>
                  </a:lnTo>
                  <a:lnTo>
                    <a:pt x="58" y="579"/>
                  </a:lnTo>
                  <a:lnTo>
                    <a:pt x="58" y="727"/>
                  </a:lnTo>
                  <a:lnTo>
                    <a:pt x="141" y="727"/>
                  </a:lnTo>
                  <a:lnTo>
                    <a:pt x="141" y="579"/>
                  </a:lnTo>
                  <a:lnTo>
                    <a:pt x="201" y="579"/>
                  </a:lnTo>
                  <a:close/>
                  <a:moveTo>
                    <a:pt x="303" y="602"/>
                  </a:moveTo>
                  <a:lnTo>
                    <a:pt x="261" y="727"/>
                  </a:lnTo>
                  <a:lnTo>
                    <a:pt x="180" y="727"/>
                  </a:lnTo>
                  <a:lnTo>
                    <a:pt x="260" y="519"/>
                  </a:lnTo>
                  <a:lnTo>
                    <a:pt x="282" y="519"/>
                  </a:lnTo>
                  <a:lnTo>
                    <a:pt x="303" y="519"/>
                  </a:lnTo>
                  <a:lnTo>
                    <a:pt x="326" y="519"/>
                  </a:lnTo>
                  <a:lnTo>
                    <a:pt x="348" y="519"/>
                  </a:lnTo>
                  <a:lnTo>
                    <a:pt x="427" y="727"/>
                  </a:lnTo>
                  <a:lnTo>
                    <a:pt x="346" y="727"/>
                  </a:lnTo>
                  <a:lnTo>
                    <a:pt x="303" y="602"/>
                  </a:lnTo>
                  <a:close/>
                  <a:moveTo>
                    <a:pt x="608" y="579"/>
                  </a:moveTo>
                  <a:lnTo>
                    <a:pt x="608" y="519"/>
                  </a:lnTo>
                  <a:lnTo>
                    <a:pt x="583" y="519"/>
                  </a:lnTo>
                  <a:lnTo>
                    <a:pt x="557" y="519"/>
                  </a:lnTo>
                  <a:lnTo>
                    <a:pt x="532" y="519"/>
                  </a:lnTo>
                  <a:lnTo>
                    <a:pt x="507" y="519"/>
                  </a:lnTo>
                  <a:lnTo>
                    <a:pt x="483" y="519"/>
                  </a:lnTo>
                  <a:lnTo>
                    <a:pt x="458" y="519"/>
                  </a:lnTo>
                  <a:lnTo>
                    <a:pt x="432" y="519"/>
                  </a:lnTo>
                  <a:lnTo>
                    <a:pt x="407" y="519"/>
                  </a:lnTo>
                  <a:lnTo>
                    <a:pt x="407" y="579"/>
                  </a:lnTo>
                  <a:lnTo>
                    <a:pt x="466" y="579"/>
                  </a:lnTo>
                  <a:lnTo>
                    <a:pt x="466" y="727"/>
                  </a:lnTo>
                  <a:lnTo>
                    <a:pt x="548" y="727"/>
                  </a:lnTo>
                  <a:lnTo>
                    <a:pt x="548" y="579"/>
                  </a:lnTo>
                  <a:lnTo>
                    <a:pt x="608" y="579"/>
                  </a:lnTo>
                  <a:close/>
                  <a:moveTo>
                    <a:pt x="712" y="602"/>
                  </a:moveTo>
                  <a:lnTo>
                    <a:pt x="669" y="727"/>
                  </a:lnTo>
                  <a:lnTo>
                    <a:pt x="587" y="727"/>
                  </a:lnTo>
                  <a:lnTo>
                    <a:pt x="667" y="519"/>
                  </a:lnTo>
                  <a:lnTo>
                    <a:pt x="689" y="519"/>
                  </a:lnTo>
                  <a:lnTo>
                    <a:pt x="712" y="519"/>
                  </a:lnTo>
                  <a:lnTo>
                    <a:pt x="733" y="519"/>
                  </a:lnTo>
                  <a:lnTo>
                    <a:pt x="755" y="519"/>
                  </a:lnTo>
                  <a:lnTo>
                    <a:pt x="835" y="727"/>
                  </a:lnTo>
                  <a:lnTo>
                    <a:pt x="754" y="727"/>
                  </a:lnTo>
                  <a:lnTo>
                    <a:pt x="712" y="602"/>
                  </a:lnTo>
                  <a:close/>
                  <a:moveTo>
                    <a:pt x="727" y="172"/>
                  </a:moveTo>
                  <a:lnTo>
                    <a:pt x="729" y="181"/>
                  </a:lnTo>
                  <a:lnTo>
                    <a:pt x="730" y="190"/>
                  </a:lnTo>
                  <a:lnTo>
                    <a:pt x="731" y="198"/>
                  </a:lnTo>
                  <a:lnTo>
                    <a:pt x="731" y="207"/>
                  </a:lnTo>
                  <a:lnTo>
                    <a:pt x="730" y="224"/>
                  </a:lnTo>
                  <a:lnTo>
                    <a:pt x="727" y="240"/>
                  </a:lnTo>
                  <a:lnTo>
                    <a:pt x="722" y="257"/>
                  </a:lnTo>
                  <a:lnTo>
                    <a:pt x="715" y="273"/>
                  </a:lnTo>
                  <a:lnTo>
                    <a:pt x="706" y="288"/>
                  </a:lnTo>
                  <a:lnTo>
                    <a:pt x="696" y="302"/>
                  </a:lnTo>
                  <a:lnTo>
                    <a:pt x="685" y="316"/>
                  </a:lnTo>
                  <a:lnTo>
                    <a:pt x="670" y="329"/>
                  </a:lnTo>
                  <a:lnTo>
                    <a:pt x="656" y="342"/>
                  </a:lnTo>
                  <a:lnTo>
                    <a:pt x="640" y="354"/>
                  </a:lnTo>
                  <a:lnTo>
                    <a:pt x="622" y="365"/>
                  </a:lnTo>
                  <a:lnTo>
                    <a:pt x="604" y="374"/>
                  </a:lnTo>
                  <a:lnTo>
                    <a:pt x="584" y="383"/>
                  </a:lnTo>
                  <a:lnTo>
                    <a:pt x="562" y="392"/>
                  </a:lnTo>
                  <a:lnTo>
                    <a:pt x="541" y="398"/>
                  </a:lnTo>
                  <a:lnTo>
                    <a:pt x="518" y="405"/>
                  </a:lnTo>
                  <a:lnTo>
                    <a:pt x="476" y="202"/>
                  </a:lnTo>
                  <a:lnTo>
                    <a:pt x="475" y="193"/>
                  </a:lnTo>
                  <a:lnTo>
                    <a:pt x="474" y="183"/>
                  </a:lnTo>
                  <a:lnTo>
                    <a:pt x="474" y="175"/>
                  </a:lnTo>
                  <a:lnTo>
                    <a:pt x="474" y="166"/>
                  </a:lnTo>
                  <a:lnTo>
                    <a:pt x="475" y="162"/>
                  </a:lnTo>
                  <a:lnTo>
                    <a:pt x="477" y="158"/>
                  </a:lnTo>
                  <a:lnTo>
                    <a:pt x="479" y="155"/>
                  </a:lnTo>
                  <a:lnTo>
                    <a:pt x="481" y="152"/>
                  </a:lnTo>
                  <a:lnTo>
                    <a:pt x="485" y="149"/>
                  </a:lnTo>
                  <a:lnTo>
                    <a:pt x="489" y="146"/>
                  </a:lnTo>
                  <a:lnTo>
                    <a:pt x="493" y="145"/>
                  </a:lnTo>
                  <a:lnTo>
                    <a:pt x="499" y="144"/>
                  </a:lnTo>
                  <a:lnTo>
                    <a:pt x="528" y="145"/>
                  </a:lnTo>
                  <a:lnTo>
                    <a:pt x="556" y="148"/>
                  </a:lnTo>
                  <a:lnTo>
                    <a:pt x="584" y="151"/>
                  </a:lnTo>
                  <a:lnTo>
                    <a:pt x="613" y="154"/>
                  </a:lnTo>
                  <a:lnTo>
                    <a:pt x="641" y="158"/>
                  </a:lnTo>
                  <a:lnTo>
                    <a:pt x="669" y="163"/>
                  </a:lnTo>
                  <a:lnTo>
                    <a:pt x="699" y="167"/>
                  </a:lnTo>
                  <a:lnTo>
                    <a:pt x="727" y="172"/>
                  </a:lnTo>
                  <a:close/>
                  <a:moveTo>
                    <a:pt x="317" y="405"/>
                  </a:moveTo>
                  <a:lnTo>
                    <a:pt x="295" y="399"/>
                  </a:lnTo>
                  <a:lnTo>
                    <a:pt x="272" y="392"/>
                  </a:lnTo>
                  <a:lnTo>
                    <a:pt x="251" y="384"/>
                  </a:lnTo>
                  <a:lnTo>
                    <a:pt x="231" y="374"/>
                  </a:lnTo>
                  <a:lnTo>
                    <a:pt x="213" y="365"/>
                  </a:lnTo>
                  <a:lnTo>
                    <a:pt x="195" y="354"/>
                  </a:lnTo>
                  <a:lnTo>
                    <a:pt x="179" y="342"/>
                  </a:lnTo>
                  <a:lnTo>
                    <a:pt x="164" y="330"/>
                  </a:lnTo>
                  <a:lnTo>
                    <a:pt x="150" y="316"/>
                  </a:lnTo>
                  <a:lnTo>
                    <a:pt x="138" y="303"/>
                  </a:lnTo>
                  <a:lnTo>
                    <a:pt x="128" y="288"/>
                  </a:lnTo>
                  <a:lnTo>
                    <a:pt x="120" y="273"/>
                  </a:lnTo>
                  <a:lnTo>
                    <a:pt x="112" y="257"/>
                  </a:lnTo>
                  <a:lnTo>
                    <a:pt x="108" y="240"/>
                  </a:lnTo>
                  <a:lnTo>
                    <a:pt x="105" y="224"/>
                  </a:lnTo>
                  <a:lnTo>
                    <a:pt x="103" y="207"/>
                  </a:lnTo>
                  <a:lnTo>
                    <a:pt x="103" y="198"/>
                  </a:lnTo>
                  <a:lnTo>
                    <a:pt x="105" y="190"/>
                  </a:lnTo>
                  <a:lnTo>
                    <a:pt x="106" y="181"/>
                  </a:lnTo>
                  <a:lnTo>
                    <a:pt x="108" y="172"/>
                  </a:lnTo>
                  <a:lnTo>
                    <a:pt x="136" y="168"/>
                  </a:lnTo>
                  <a:lnTo>
                    <a:pt x="165" y="163"/>
                  </a:lnTo>
                  <a:lnTo>
                    <a:pt x="193" y="158"/>
                  </a:lnTo>
                  <a:lnTo>
                    <a:pt x="222" y="154"/>
                  </a:lnTo>
                  <a:lnTo>
                    <a:pt x="250" y="151"/>
                  </a:lnTo>
                  <a:lnTo>
                    <a:pt x="280" y="148"/>
                  </a:lnTo>
                  <a:lnTo>
                    <a:pt x="308" y="145"/>
                  </a:lnTo>
                  <a:lnTo>
                    <a:pt x="337" y="144"/>
                  </a:lnTo>
                  <a:lnTo>
                    <a:pt x="342" y="144"/>
                  </a:lnTo>
                  <a:lnTo>
                    <a:pt x="348" y="145"/>
                  </a:lnTo>
                  <a:lnTo>
                    <a:pt x="351" y="146"/>
                  </a:lnTo>
                  <a:lnTo>
                    <a:pt x="354" y="150"/>
                  </a:lnTo>
                  <a:lnTo>
                    <a:pt x="357" y="153"/>
                  </a:lnTo>
                  <a:lnTo>
                    <a:pt x="358" y="156"/>
                  </a:lnTo>
                  <a:lnTo>
                    <a:pt x="361" y="161"/>
                  </a:lnTo>
                  <a:lnTo>
                    <a:pt x="362" y="165"/>
                  </a:lnTo>
                  <a:lnTo>
                    <a:pt x="362" y="175"/>
                  </a:lnTo>
                  <a:lnTo>
                    <a:pt x="362" y="184"/>
                  </a:lnTo>
                  <a:lnTo>
                    <a:pt x="361" y="194"/>
                  </a:lnTo>
                  <a:lnTo>
                    <a:pt x="359" y="202"/>
                  </a:lnTo>
                  <a:lnTo>
                    <a:pt x="317" y="405"/>
                  </a:lnTo>
                  <a:close/>
                </a:path>
              </a:pathLst>
            </a:custGeom>
            <a:solidFill>
              <a:srgbClr val="FEFEFE"/>
            </a:solidFill>
            <a:ln w="9525">
              <a:noFill/>
              <a:round/>
              <a:headEnd/>
              <a:tailEnd/>
            </a:ln>
          </p:spPr>
          <p:txBody>
            <a:bodyPr vert="horz" wrap="square" lIns="68580" tIns="34290" rIns="68580" bIns="34290" numCol="1" anchor="t" anchorCtr="0" compatLnSpc="1">
              <a:prstTxWarp prst="textNoShape">
                <a:avLst/>
              </a:prstTxWarp>
            </a:bodyPr>
            <a:lstStyle/>
            <a:p>
              <a:endParaRPr lang="en-US" dirty="0">
                <a:latin typeface="Myriad Pro"/>
              </a:endParaRPr>
            </a:p>
          </p:txBody>
        </p:sp>
        <p:grpSp>
          <p:nvGrpSpPr>
            <p:cNvPr id="31" name="Group 30"/>
            <p:cNvGrpSpPr/>
            <p:nvPr userDrawn="1"/>
          </p:nvGrpSpPr>
          <p:grpSpPr>
            <a:xfrm>
              <a:off x="283754" y="246870"/>
              <a:ext cx="2142738" cy="253193"/>
              <a:chOff x="283754" y="246870"/>
              <a:chExt cx="2142738" cy="253193"/>
            </a:xfrm>
          </p:grpSpPr>
          <p:grpSp>
            <p:nvGrpSpPr>
              <p:cNvPr id="32" name="Group 31"/>
              <p:cNvGrpSpPr/>
              <p:nvPr userDrawn="1"/>
            </p:nvGrpSpPr>
            <p:grpSpPr>
              <a:xfrm>
                <a:off x="673165" y="246870"/>
                <a:ext cx="1753327" cy="253193"/>
                <a:chOff x="656520" y="250031"/>
                <a:chExt cx="1631861" cy="235663"/>
              </a:xfrm>
            </p:grpSpPr>
            <p:sp>
              <p:nvSpPr>
                <p:cNvPr id="34" name="Freeform 33"/>
                <p:cNvSpPr>
                  <a:spLocks noEditPoints="1"/>
                </p:cNvSpPr>
                <p:nvPr/>
              </p:nvSpPr>
              <p:spPr bwMode="auto">
                <a:xfrm>
                  <a:off x="1466912" y="250031"/>
                  <a:ext cx="489413" cy="84203"/>
                </a:xfrm>
                <a:custGeom>
                  <a:avLst/>
                  <a:gdLst/>
                  <a:ahLst/>
                  <a:cxnLst>
                    <a:cxn ang="0">
                      <a:pos x="3511" y="637"/>
                    </a:cxn>
                    <a:cxn ang="0">
                      <a:pos x="3625" y="591"/>
                    </a:cxn>
                    <a:cxn ang="0">
                      <a:pos x="3691" y="454"/>
                    </a:cxn>
                    <a:cxn ang="0">
                      <a:pos x="3616" y="313"/>
                    </a:cxn>
                    <a:cxn ang="0">
                      <a:pos x="3441" y="224"/>
                    </a:cxn>
                    <a:cxn ang="0">
                      <a:pos x="3415" y="147"/>
                    </a:cxn>
                    <a:cxn ang="0">
                      <a:pos x="3489" y="95"/>
                    </a:cxn>
                    <a:cxn ang="0">
                      <a:pos x="3666" y="31"/>
                    </a:cxn>
                    <a:cxn ang="0">
                      <a:pos x="3447" y="8"/>
                    </a:cxn>
                    <a:cxn ang="0">
                      <a:pos x="3301" y="142"/>
                    </a:cxn>
                    <a:cxn ang="0">
                      <a:pos x="3355" y="299"/>
                    </a:cxn>
                    <a:cxn ang="0">
                      <a:pos x="3534" y="392"/>
                    </a:cxn>
                    <a:cxn ang="0">
                      <a:pos x="3575" y="471"/>
                    </a:cxn>
                    <a:cxn ang="0">
                      <a:pos x="3511" y="540"/>
                    </a:cxn>
                    <a:cxn ang="0">
                      <a:pos x="3327" y="514"/>
                    </a:cxn>
                    <a:cxn ang="0">
                      <a:pos x="3216" y="537"/>
                    </a:cxn>
                    <a:cxn ang="0">
                      <a:pos x="2637" y="544"/>
                    </a:cxn>
                    <a:cxn ang="0">
                      <a:pos x="2502" y="526"/>
                    </a:cxn>
                    <a:cxn ang="0">
                      <a:pos x="2420" y="453"/>
                    </a:cxn>
                    <a:cxn ang="0">
                      <a:pos x="2390" y="282"/>
                    </a:cxn>
                    <a:cxn ang="0">
                      <a:pos x="2435" y="168"/>
                    </a:cxn>
                    <a:cxn ang="0">
                      <a:pos x="2538" y="102"/>
                    </a:cxn>
                    <a:cxn ang="0">
                      <a:pos x="2726" y="118"/>
                    </a:cxn>
                    <a:cxn ang="0">
                      <a:pos x="2566" y="2"/>
                    </a:cxn>
                    <a:cxn ang="0">
                      <a:pos x="2399" y="59"/>
                    </a:cxn>
                    <a:cxn ang="0">
                      <a:pos x="2293" y="190"/>
                    </a:cxn>
                    <a:cxn ang="0">
                      <a:pos x="2272" y="380"/>
                    </a:cxn>
                    <a:cxn ang="0">
                      <a:pos x="2333" y="534"/>
                    </a:cxn>
                    <a:cxn ang="0">
                      <a:pos x="2467" y="623"/>
                    </a:cxn>
                    <a:cxn ang="0">
                      <a:pos x="2684" y="632"/>
                    </a:cxn>
                    <a:cxn ang="0">
                      <a:pos x="1776" y="631"/>
                    </a:cxn>
                    <a:cxn ang="0">
                      <a:pos x="1717" y="518"/>
                    </a:cxn>
                    <a:cxn ang="0">
                      <a:pos x="1447" y="10"/>
                    </a:cxn>
                    <a:cxn ang="0">
                      <a:pos x="1210" y="97"/>
                    </a:cxn>
                    <a:cxn ang="0">
                      <a:pos x="1281" y="178"/>
                    </a:cxn>
                    <a:cxn ang="0">
                      <a:pos x="1231" y="277"/>
                    </a:cxn>
                    <a:cxn ang="0">
                      <a:pos x="1090" y="375"/>
                    </a:cxn>
                    <a:cxn ang="0">
                      <a:pos x="1233" y="415"/>
                    </a:cxn>
                    <a:cxn ang="0">
                      <a:pos x="1297" y="622"/>
                    </a:cxn>
                    <a:cxn ang="0">
                      <a:pos x="1362" y="436"/>
                    </a:cxn>
                    <a:cxn ang="0">
                      <a:pos x="1282" y="337"/>
                    </a:cxn>
                    <a:cxn ang="0">
                      <a:pos x="1374" y="258"/>
                    </a:cxn>
                    <a:cxn ang="0">
                      <a:pos x="1373" y="94"/>
                    </a:cxn>
                    <a:cxn ang="0">
                      <a:pos x="1263" y="17"/>
                    </a:cxn>
                    <a:cxn ang="0">
                      <a:pos x="995" y="15"/>
                    </a:cxn>
                    <a:cxn ang="0">
                      <a:pos x="879" y="537"/>
                    </a:cxn>
                    <a:cxn ang="0">
                      <a:pos x="118" y="637"/>
                    </a:cxn>
                    <a:cxn ang="0">
                      <a:pos x="303" y="613"/>
                    </a:cxn>
                    <a:cxn ang="0">
                      <a:pos x="388" y="526"/>
                    </a:cxn>
                    <a:cxn ang="0">
                      <a:pos x="373" y="355"/>
                    </a:cxn>
                    <a:cxn ang="0">
                      <a:pos x="190" y="247"/>
                    </a:cxn>
                    <a:cxn ang="0">
                      <a:pos x="125" y="177"/>
                    </a:cxn>
                    <a:cxn ang="0">
                      <a:pos x="163" y="107"/>
                    </a:cxn>
                    <a:cxn ang="0">
                      <a:pos x="317" y="108"/>
                    </a:cxn>
                    <a:cxn ang="0">
                      <a:pos x="254" y="1"/>
                    </a:cxn>
                    <a:cxn ang="0">
                      <a:pos x="44" y="77"/>
                    </a:cxn>
                    <a:cxn ang="0">
                      <a:pos x="29" y="253"/>
                    </a:cxn>
                    <a:cxn ang="0">
                      <a:pos x="178" y="359"/>
                    </a:cxn>
                    <a:cxn ang="0">
                      <a:pos x="284" y="437"/>
                    </a:cxn>
                    <a:cxn ang="0">
                      <a:pos x="259" y="524"/>
                    </a:cxn>
                    <a:cxn ang="0">
                      <a:pos x="112" y="540"/>
                    </a:cxn>
                  </a:cxnLst>
                  <a:rect l="0" t="0" r="r" b="b"/>
                  <a:pathLst>
                    <a:path w="3691" h="641">
                      <a:moveTo>
                        <a:pt x="3288" y="601"/>
                      </a:moveTo>
                      <a:lnTo>
                        <a:pt x="3302" y="609"/>
                      </a:lnTo>
                      <a:lnTo>
                        <a:pt x="3319" y="616"/>
                      </a:lnTo>
                      <a:lnTo>
                        <a:pt x="3338" y="622"/>
                      </a:lnTo>
                      <a:lnTo>
                        <a:pt x="3360" y="629"/>
                      </a:lnTo>
                      <a:lnTo>
                        <a:pt x="3382" y="634"/>
                      </a:lnTo>
                      <a:lnTo>
                        <a:pt x="3406" y="637"/>
                      </a:lnTo>
                      <a:lnTo>
                        <a:pt x="3431" y="640"/>
                      </a:lnTo>
                      <a:lnTo>
                        <a:pt x="3455" y="641"/>
                      </a:lnTo>
                      <a:lnTo>
                        <a:pt x="3484" y="640"/>
                      </a:lnTo>
                      <a:lnTo>
                        <a:pt x="3511" y="637"/>
                      </a:lnTo>
                      <a:lnTo>
                        <a:pt x="3524" y="635"/>
                      </a:lnTo>
                      <a:lnTo>
                        <a:pt x="3536" y="632"/>
                      </a:lnTo>
                      <a:lnTo>
                        <a:pt x="3548" y="629"/>
                      </a:lnTo>
                      <a:lnTo>
                        <a:pt x="3559" y="625"/>
                      </a:lnTo>
                      <a:lnTo>
                        <a:pt x="3570" y="621"/>
                      </a:lnTo>
                      <a:lnTo>
                        <a:pt x="3581" y="617"/>
                      </a:lnTo>
                      <a:lnTo>
                        <a:pt x="3590" y="613"/>
                      </a:lnTo>
                      <a:lnTo>
                        <a:pt x="3600" y="608"/>
                      </a:lnTo>
                      <a:lnTo>
                        <a:pt x="3608" y="603"/>
                      </a:lnTo>
                      <a:lnTo>
                        <a:pt x="3618" y="597"/>
                      </a:lnTo>
                      <a:lnTo>
                        <a:pt x="3625" y="591"/>
                      </a:lnTo>
                      <a:lnTo>
                        <a:pt x="3633" y="584"/>
                      </a:lnTo>
                      <a:lnTo>
                        <a:pt x="3639" y="578"/>
                      </a:lnTo>
                      <a:lnTo>
                        <a:pt x="3646" y="571"/>
                      </a:lnTo>
                      <a:lnTo>
                        <a:pt x="3653" y="564"/>
                      </a:lnTo>
                      <a:lnTo>
                        <a:pt x="3658" y="557"/>
                      </a:lnTo>
                      <a:lnTo>
                        <a:pt x="3668" y="541"/>
                      </a:lnTo>
                      <a:lnTo>
                        <a:pt x="3676" y="526"/>
                      </a:lnTo>
                      <a:lnTo>
                        <a:pt x="3682" y="508"/>
                      </a:lnTo>
                      <a:lnTo>
                        <a:pt x="3687" y="491"/>
                      </a:lnTo>
                      <a:lnTo>
                        <a:pt x="3690" y="472"/>
                      </a:lnTo>
                      <a:lnTo>
                        <a:pt x="3691" y="454"/>
                      </a:lnTo>
                      <a:lnTo>
                        <a:pt x="3690" y="437"/>
                      </a:lnTo>
                      <a:lnTo>
                        <a:pt x="3688" y="422"/>
                      </a:lnTo>
                      <a:lnTo>
                        <a:pt x="3684" y="407"/>
                      </a:lnTo>
                      <a:lnTo>
                        <a:pt x="3680" y="393"/>
                      </a:lnTo>
                      <a:lnTo>
                        <a:pt x="3675" y="380"/>
                      </a:lnTo>
                      <a:lnTo>
                        <a:pt x="3668" y="367"/>
                      </a:lnTo>
                      <a:lnTo>
                        <a:pt x="3660" y="355"/>
                      </a:lnTo>
                      <a:lnTo>
                        <a:pt x="3651" y="344"/>
                      </a:lnTo>
                      <a:lnTo>
                        <a:pt x="3640" y="332"/>
                      </a:lnTo>
                      <a:lnTo>
                        <a:pt x="3629" y="322"/>
                      </a:lnTo>
                      <a:lnTo>
                        <a:pt x="3616" y="313"/>
                      </a:lnTo>
                      <a:lnTo>
                        <a:pt x="3601" y="303"/>
                      </a:lnTo>
                      <a:lnTo>
                        <a:pt x="3586" y="294"/>
                      </a:lnTo>
                      <a:lnTo>
                        <a:pt x="3568" y="286"/>
                      </a:lnTo>
                      <a:lnTo>
                        <a:pt x="3550" y="278"/>
                      </a:lnTo>
                      <a:lnTo>
                        <a:pt x="3530" y="270"/>
                      </a:lnTo>
                      <a:lnTo>
                        <a:pt x="3502" y="258"/>
                      </a:lnTo>
                      <a:lnTo>
                        <a:pt x="3477" y="247"/>
                      </a:lnTo>
                      <a:lnTo>
                        <a:pt x="3467" y="242"/>
                      </a:lnTo>
                      <a:lnTo>
                        <a:pt x="3457" y="236"/>
                      </a:lnTo>
                      <a:lnTo>
                        <a:pt x="3448" y="230"/>
                      </a:lnTo>
                      <a:lnTo>
                        <a:pt x="3441" y="224"/>
                      </a:lnTo>
                      <a:lnTo>
                        <a:pt x="3434" y="219"/>
                      </a:lnTo>
                      <a:lnTo>
                        <a:pt x="3428" y="213"/>
                      </a:lnTo>
                      <a:lnTo>
                        <a:pt x="3423" y="206"/>
                      </a:lnTo>
                      <a:lnTo>
                        <a:pt x="3419" y="200"/>
                      </a:lnTo>
                      <a:lnTo>
                        <a:pt x="3416" y="192"/>
                      </a:lnTo>
                      <a:lnTo>
                        <a:pt x="3414" y="184"/>
                      </a:lnTo>
                      <a:lnTo>
                        <a:pt x="3412" y="177"/>
                      </a:lnTo>
                      <a:lnTo>
                        <a:pt x="3412" y="168"/>
                      </a:lnTo>
                      <a:lnTo>
                        <a:pt x="3412" y="162"/>
                      </a:lnTo>
                      <a:lnTo>
                        <a:pt x="3413" y="154"/>
                      </a:lnTo>
                      <a:lnTo>
                        <a:pt x="3415" y="147"/>
                      </a:lnTo>
                      <a:lnTo>
                        <a:pt x="3418" y="141"/>
                      </a:lnTo>
                      <a:lnTo>
                        <a:pt x="3421" y="135"/>
                      </a:lnTo>
                      <a:lnTo>
                        <a:pt x="3426" y="129"/>
                      </a:lnTo>
                      <a:lnTo>
                        <a:pt x="3431" y="122"/>
                      </a:lnTo>
                      <a:lnTo>
                        <a:pt x="3437" y="117"/>
                      </a:lnTo>
                      <a:lnTo>
                        <a:pt x="3443" y="112"/>
                      </a:lnTo>
                      <a:lnTo>
                        <a:pt x="3450" y="107"/>
                      </a:lnTo>
                      <a:lnTo>
                        <a:pt x="3459" y="103"/>
                      </a:lnTo>
                      <a:lnTo>
                        <a:pt x="3469" y="100"/>
                      </a:lnTo>
                      <a:lnTo>
                        <a:pt x="3479" y="97"/>
                      </a:lnTo>
                      <a:lnTo>
                        <a:pt x="3489" y="95"/>
                      </a:lnTo>
                      <a:lnTo>
                        <a:pt x="3502" y="94"/>
                      </a:lnTo>
                      <a:lnTo>
                        <a:pt x="3515" y="94"/>
                      </a:lnTo>
                      <a:lnTo>
                        <a:pt x="3535" y="94"/>
                      </a:lnTo>
                      <a:lnTo>
                        <a:pt x="3555" y="96"/>
                      </a:lnTo>
                      <a:lnTo>
                        <a:pt x="3573" y="100"/>
                      </a:lnTo>
                      <a:lnTo>
                        <a:pt x="3590" y="104"/>
                      </a:lnTo>
                      <a:lnTo>
                        <a:pt x="3604" y="108"/>
                      </a:lnTo>
                      <a:lnTo>
                        <a:pt x="3618" y="113"/>
                      </a:lnTo>
                      <a:lnTo>
                        <a:pt x="3629" y="118"/>
                      </a:lnTo>
                      <a:lnTo>
                        <a:pt x="3638" y="122"/>
                      </a:lnTo>
                      <a:lnTo>
                        <a:pt x="3666" y="31"/>
                      </a:lnTo>
                      <a:lnTo>
                        <a:pt x="3653" y="25"/>
                      </a:lnTo>
                      <a:lnTo>
                        <a:pt x="3638" y="20"/>
                      </a:lnTo>
                      <a:lnTo>
                        <a:pt x="3622" y="14"/>
                      </a:lnTo>
                      <a:lnTo>
                        <a:pt x="3604" y="9"/>
                      </a:lnTo>
                      <a:lnTo>
                        <a:pt x="3585" y="6"/>
                      </a:lnTo>
                      <a:lnTo>
                        <a:pt x="3564" y="3"/>
                      </a:lnTo>
                      <a:lnTo>
                        <a:pt x="3542" y="1"/>
                      </a:lnTo>
                      <a:lnTo>
                        <a:pt x="3517" y="0"/>
                      </a:lnTo>
                      <a:lnTo>
                        <a:pt x="3492" y="1"/>
                      </a:lnTo>
                      <a:lnTo>
                        <a:pt x="3469" y="4"/>
                      </a:lnTo>
                      <a:lnTo>
                        <a:pt x="3447" y="8"/>
                      </a:lnTo>
                      <a:lnTo>
                        <a:pt x="3426" y="14"/>
                      </a:lnTo>
                      <a:lnTo>
                        <a:pt x="3406" y="22"/>
                      </a:lnTo>
                      <a:lnTo>
                        <a:pt x="3389" y="30"/>
                      </a:lnTo>
                      <a:lnTo>
                        <a:pt x="3372" y="40"/>
                      </a:lnTo>
                      <a:lnTo>
                        <a:pt x="3357" y="51"/>
                      </a:lnTo>
                      <a:lnTo>
                        <a:pt x="3343" y="64"/>
                      </a:lnTo>
                      <a:lnTo>
                        <a:pt x="3331" y="77"/>
                      </a:lnTo>
                      <a:lnTo>
                        <a:pt x="3322" y="93"/>
                      </a:lnTo>
                      <a:lnTo>
                        <a:pt x="3312" y="108"/>
                      </a:lnTo>
                      <a:lnTo>
                        <a:pt x="3306" y="124"/>
                      </a:lnTo>
                      <a:lnTo>
                        <a:pt x="3301" y="142"/>
                      </a:lnTo>
                      <a:lnTo>
                        <a:pt x="3298" y="159"/>
                      </a:lnTo>
                      <a:lnTo>
                        <a:pt x="3297" y="179"/>
                      </a:lnTo>
                      <a:lnTo>
                        <a:pt x="3298" y="194"/>
                      </a:lnTo>
                      <a:lnTo>
                        <a:pt x="3300" y="211"/>
                      </a:lnTo>
                      <a:lnTo>
                        <a:pt x="3304" y="225"/>
                      </a:lnTo>
                      <a:lnTo>
                        <a:pt x="3309" y="240"/>
                      </a:lnTo>
                      <a:lnTo>
                        <a:pt x="3316" y="253"/>
                      </a:lnTo>
                      <a:lnTo>
                        <a:pt x="3324" y="265"/>
                      </a:lnTo>
                      <a:lnTo>
                        <a:pt x="3333" y="277"/>
                      </a:lnTo>
                      <a:lnTo>
                        <a:pt x="3343" y="288"/>
                      </a:lnTo>
                      <a:lnTo>
                        <a:pt x="3355" y="299"/>
                      </a:lnTo>
                      <a:lnTo>
                        <a:pt x="3367" y="310"/>
                      </a:lnTo>
                      <a:lnTo>
                        <a:pt x="3381" y="319"/>
                      </a:lnTo>
                      <a:lnTo>
                        <a:pt x="3396" y="328"/>
                      </a:lnTo>
                      <a:lnTo>
                        <a:pt x="3412" y="336"/>
                      </a:lnTo>
                      <a:lnTo>
                        <a:pt x="3429" y="345"/>
                      </a:lnTo>
                      <a:lnTo>
                        <a:pt x="3447" y="352"/>
                      </a:lnTo>
                      <a:lnTo>
                        <a:pt x="3466" y="359"/>
                      </a:lnTo>
                      <a:lnTo>
                        <a:pt x="3492" y="369"/>
                      </a:lnTo>
                      <a:lnTo>
                        <a:pt x="3516" y="381"/>
                      </a:lnTo>
                      <a:lnTo>
                        <a:pt x="3525" y="386"/>
                      </a:lnTo>
                      <a:lnTo>
                        <a:pt x="3534" y="392"/>
                      </a:lnTo>
                      <a:lnTo>
                        <a:pt x="3543" y="397"/>
                      </a:lnTo>
                      <a:lnTo>
                        <a:pt x="3550" y="403"/>
                      </a:lnTo>
                      <a:lnTo>
                        <a:pt x="3556" y="409"/>
                      </a:lnTo>
                      <a:lnTo>
                        <a:pt x="3561" y="417"/>
                      </a:lnTo>
                      <a:lnTo>
                        <a:pt x="3565" y="423"/>
                      </a:lnTo>
                      <a:lnTo>
                        <a:pt x="3569" y="430"/>
                      </a:lnTo>
                      <a:lnTo>
                        <a:pt x="3571" y="437"/>
                      </a:lnTo>
                      <a:lnTo>
                        <a:pt x="3573" y="445"/>
                      </a:lnTo>
                      <a:lnTo>
                        <a:pt x="3575" y="454"/>
                      </a:lnTo>
                      <a:lnTo>
                        <a:pt x="3576" y="462"/>
                      </a:lnTo>
                      <a:lnTo>
                        <a:pt x="3575" y="471"/>
                      </a:lnTo>
                      <a:lnTo>
                        <a:pt x="3573" y="480"/>
                      </a:lnTo>
                      <a:lnTo>
                        <a:pt x="3571" y="489"/>
                      </a:lnTo>
                      <a:lnTo>
                        <a:pt x="3567" y="497"/>
                      </a:lnTo>
                      <a:lnTo>
                        <a:pt x="3563" y="504"/>
                      </a:lnTo>
                      <a:lnTo>
                        <a:pt x="3558" y="511"/>
                      </a:lnTo>
                      <a:lnTo>
                        <a:pt x="3553" y="517"/>
                      </a:lnTo>
                      <a:lnTo>
                        <a:pt x="3546" y="524"/>
                      </a:lnTo>
                      <a:lnTo>
                        <a:pt x="3539" y="529"/>
                      </a:lnTo>
                      <a:lnTo>
                        <a:pt x="3530" y="533"/>
                      </a:lnTo>
                      <a:lnTo>
                        <a:pt x="3521" y="537"/>
                      </a:lnTo>
                      <a:lnTo>
                        <a:pt x="3511" y="540"/>
                      </a:lnTo>
                      <a:lnTo>
                        <a:pt x="3500" y="543"/>
                      </a:lnTo>
                      <a:lnTo>
                        <a:pt x="3488" y="545"/>
                      </a:lnTo>
                      <a:lnTo>
                        <a:pt x="3476" y="546"/>
                      </a:lnTo>
                      <a:lnTo>
                        <a:pt x="3463" y="546"/>
                      </a:lnTo>
                      <a:lnTo>
                        <a:pt x="3441" y="546"/>
                      </a:lnTo>
                      <a:lnTo>
                        <a:pt x="3420" y="543"/>
                      </a:lnTo>
                      <a:lnTo>
                        <a:pt x="3400" y="540"/>
                      </a:lnTo>
                      <a:lnTo>
                        <a:pt x="3379" y="535"/>
                      </a:lnTo>
                      <a:lnTo>
                        <a:pt x="3361" y="529"/>
                      </a:lnTo>
                      <a:lnTo>
                        <a:pt x="3343" y="523"/>
                      </a:lnTo>
                      <a:lnTo>
                        <a:pt x="3327" y="514"/>
                      </a:lnTo>
                      <a:lnTo>
                        <a:pt x="3312" y="507"/>
                      </a:lnTo>
                      <a:lnTo>
                        <a:pt x="3288" y="601"/>
                      </a:lnTo>
                      <a:close/>
                      <a:moveTo>
                        <a:pt x="3188" y="263"/>
                      </a:moveTo>
                      <a:lnTo>
                        <a:pt x="2955" y="263"/>
                      </a:lnTo>
                      <a:lnTo>
                        <a:pt x="2955" y="104"/>
                      </a:lnTo>
                      <a:lnTo>
                        <a:pt x="3202" y="104"/>
                      </a:lnTo>
                      <a:lnTo>
                        <a:pt x="3202" y="10"/>
                      </a:lnTo>
                      <a:lnTo>
                        <a:pt x="2841" y="10"/>
                      </a:lnTo>
                      <a:lnTo>
                        <a:pt x="2841" y="631"/>
                      </a:lnTo>
                      <a:lnTo>
                        <a:pt x="3216" y="631"/>
                      </a:lnTo>
                      <a:lnTo>
                        <a:pt x="3216" y="537"/>
                      </a:lnTo>
                      <a:lnTo>
                        <a:pt x="2955" y="537"/>
                      </a:lnTo>
                      <a:lnTo>
                        <a:pt x="2955" y="355"/>
                      </a:lnTo>
                      <a:lnTo>
                        <a:pt x="3188" y="355"/>
                      </a:lnTo>
                      <a:lnTo>
                        <a:pt x="3188" y="263"/>
                      </a:lnTo>
                      <a:close/>
                      <a:moveTo>
                        <a:pt x="2727" y="523"/>
                      </a:moveTo>
                      <a:lnTo>
                        <a:pt x="2714" y="528"/>
                      </a:lnTo>
                      <a:lnTo>
                        <a:pt x="2701" y="532"/>
                      </a:lnTo>
                      <a:lnTo>
                        <a:pt x="2687" y="536"/>
                      </a:lnTo>
                      <a:lnTo>
                        <a:pt x="2671" y="539"/>
                      </a:lnTo>
                      <a:lnTo>
                        <a:pt x="2655" y="542"/>
                      </a:lnTo>
                      <a:lnTo>
                        <a:pt x="2637" y="544"/>
                      </a:lnTo>
                      <a:lnTo>
                        <a:pt x="2621" y="545"/>
                      </a:lnTo>
                      <a:lnTo>
                        <a:pt x="2604" y="545"/>
                      </a:lnTo>
                      <a:lnTo>
                        <a:pt x="2590" y="545"/>
                      </a:lnTo>
                      <a:lnTo>
                        <a:pt x="2579" y="544"/>
                      </a:lnTo>
                      <a:lnTo>
                        <a:pt x="2567" y="543"/>
                      </a:lnTo>
                      <a:lnTo>
                        <a:pt x="2555" y="541"/>
                      </a:lnTo>
                      <a:lnTo>
                        <a:pt x="2544" y="539"/>
                      </a:lnTo>
                      <a:lnTo>
                        <a:pt x="2533" y="537"/>
                      </a:lnTo>
                      <a:lnTo>
                        <a:pt x="2522" y="534"/>
                      </a:lnTo>
                      <a:lnTo>
                        <a:pt x="2512" y="530"/>
                      </a:lnTo>
                      <a:lnTo>
                        <a:pt x="2502" y="526"/>
                      </a:lnTo>
                      <a:lnTo>
                        <a:pt x="2493" y="522"/>
                      </a:lnTo>
                      <a:lnTo>
                        <a:pt x="2483" y="516"/>
                      </a:lnTo>
                      <a:lnTo>
                        <a:pt x="2475" y="511"/>
                      </a:lnTo>
                      <a:lnTo>
                        <a:pt x="2467" y="505"/>
                      </a:lnTo>
                      <a:lnTo>
                        <a:pt x="2459" y="499"/>
                      </a:lnTo>
                      <a:lnTo>
                        <a:pt x="2451" y="492"/>
                      </a:lnTo>
                      <a:lnTo>
                        <a:pt x="2444" y="486"/>
                      </a:lnTo>
                      <a:lnTo>
                        <a:pt x="2437" y="477"/>
                      </a:lnTo>
                      <a:lnTo>
                        <a:pt x="2431" y="470"/>
                      </a:lnTo>
                      <a:lnTo>
                        <a:pt x="2426" y="462"/>
                      </a:lnTo>
                      <a:lnTo>
                        <a:pt x="2420" y="453"/>
                      </a:lnTo>
                      <a:lnTo>
                        <a:pt x="2414" y="443"/>
                      </a:lnTo>
                      <a:lnTo>
                        <a:pt x="2410" y="434"/>
                      </a:lnTo>
                      <a:lnTo>
                        <a:pt x="2406" y="425"/>
                      </a:lnTo>
                      <a:lnTo>
                        <a:pt x="2402" y="415"/>
                      </a:lnTo>
                      <a:lnTo>
                        <a:pt x="2396" y="393"/>
                      </a:lnTo>
                      <a:lnTo>
                        <a:pt x="2391" y="371"/>
                      </a:lnTo>
                      <a:lnTo>
                        <a:pt x="2389" y="347"/>
                      </a:lnTo>
                      <a:lnTo>
                        <a:pt x="2388" y="322"/>
                      </a:lnTo>
                      <a:lnTo>
                        <a:pt x="2388" y="309"/>
                      </a:lnTo>
                      <a:lnTo>
                        <a:pt x="2389" y="295"/>
                      </a:lnTo>
                      <a:lnTo>
                        <a:pt x="2390" y="282"/>
                      </a:lnTo>
                      <a:lnTo>
                        <a:pt x="2392" y="270"/>
                      </a:lnTo>
                      <a:lnTo>
                        <a:pt x="2394" y="257"/>
                      </a:lnTo>
                      <a:lnTo>
                        <a:pt x="2397" y="246"/>
                      </a:lnTo>
                      <a:lnTo>
                        <a:pt x="2400" y="235"/>
                      </a:lnTo>
                      <a:lnTo>
                        <a:pt x="2403" y="223"/>
                      </a:lnTo>
                      <a:lnTo>
                        <a:pt x="2408" y="213"/>
                      </a:lnTo>
                      <a:lnTo>
                        <a:pt x="2412" y="203"/>
                      </a:lnTo>
                      <a:lnTo>
                        <a:pt x="2418" y="193"/>
                      </a:lnTo>
                      <a:lnTo>
                        <a:pt x="2423" y="184"/>
                      </a:lnTo>
                      <a:lnTo>
                        <a:pt x="2429" y="176"/>
                      </a:lnTo>
                      <a:lnTo>
                        <a:pt x="2435" y="168"/>
                      </a:lnTo>
                      <a:lnTo>
                        <a:pt x="2441" y="159"/>
                      </a:lnTo>
                      <a:lnTo>
                        <a:pt x="2448" y="152"/>
                      </a:lnTo>
                      <a:lnTo>
                        <a:pt x="2457" y="145"/>
                      </a:lnTo>
                      <a:lnTo>
                        <a:pt x="2464" y="139"/>
                      </a:lnTo>
                      <a:lnTo>
                        <a:pt x="2472" y="133"/>
                      </a:lnTo>
                      <a:lnTo>
                        <a:pt x="2480" y="127"/>
                      </a:lnTo>
                      <a:lnTo>
                        <a:pt x="2489" y="121"/>
                      </a:lnTo>
                      <a:lnTo>
                        <a:pt x="2499" y="117"/>
                      </a:lnTo>
                      <a:lnTo>
                        <a:pt x="2508" y="112"/>
                      </a:lnTo>
                      <a:lnTo>
                        <a:pt x="2517" y="109"/>
                      </a:lnTo>
                      <a:lnTo>
                        <a:pt x="2538" y="102"/>
                      </a:lnTo>
                      <a:lnTo>
                        <a:pt x="2559" y="98"/>
                      </a:lnTo>
                      <a:lnTo>
                        <a:pt x="2582" y="95"/>
                      </a:lnTo>
                      <a:lnTo>
                        <a:pt x="2605" y="94"/>
                      </a:lnTo>
                      <a:lnTo>
                        <a:pt x="2623" y="95"/>
                      </a:lnTo>
                      <a:lnTo>
                        <a:pt x="2641" y="96"/>
                      </a:lnTo>
                      <a:lnTo>
                        <a:pt x="2658" y="98"/>
                      </a:lnTo>
                      <a:lnTo>
                        <a:pt x="2673" y="101"/>
                      </a:lnTo>
                      <a:lnTo>
                        <a:pt x="2688" y="105"/>
                      </a:lnTo>
                      <a:lnTo>
                        <a:pt x="2701" y="109"/>
                      </a:lnTo>
                      <a:lnTo>
                        <a:pt x="2714" y="113"/>
                      </a:lnTo>
                      <a:lnTo>
                        <a:pt x="2726" y="118"/>
                      </a:lnTo>
                      <a:lnTo>
                        <a:pt x="2750" y="28"/>
                      </a:lnTo>
                      <a:lnTo>
                        <a:pt x="2740" y="24"/>
                      </a:lnTo>
                      <a:lnTo>
                        <a:pt x="2728" y="19"/>
                      </a:lnTo>
                      <a:lnTo>
                        <a:pt x="2712" y="13"/>
                      </a:lnTo>
                      <a:lnTo>
                        <a:pt x="2695" y="9"/>
                      </a:lnTo>
                      <a:lnTo>
                        <a:pt x="2674" y="6"/>
                      </a:lnTo>
                      <a:lnTo>
                        <a:pt x="2652" y="3"/>
                      </a:lnTo>
                      <a:lnTo>
                        <a:pt x="2627" y="1"/>
                      </a:lnTo>
                      <a:lnTo>
                        <a:pt x="2600" y="0"/>
                      </a:lnTo>
                      <a:lnTo>
                        <a:pt x="2583" y="1"/>
                      </a:lnTo>
                      <a:lnTo>
                        <a:pt x="2566" y="2"/>
                      </a:lnTo>
                      <a:lnTo>
                        <a:pt x="2548" y="4"/>
                      </a:lnTo>
                      <a:lnTo>
                        <a:pt x="2532" y="6"/>
                      </a:lnTo>
                      <a:lnTo>
                        <a:pt x="2515" y="9"/>
                      </a:lnTo>
                      <a:lnTo>
                        <a:pt x="2499" y="13"/>
                      </a:lnTo>
                      <a:lnTo>
                        <a:pt x="2483" y="17"/>
                      </a:lnTo>
                      <a:lnTo>
                        <a:pt x="2468" y="23"/>
                      </a:lnTo>
                      <a:lnTo>
                        <a:pt x="2454" y="29"/>
                      </a:lnTo>
                      <a:lnTo>
                        <a:pt x="2439" y="35"/>
                      </a:lnTo>
                      <a:lnTo>
                        <a:pt x="2426" y="42"/>
                      </a:lnTo>
                      <a:lnTo>
                        <a:pt x="2411" y="50"/>
                      </a:lnTo>
                      <a:lnTo>
                        <a:pt x="2399" y="59"/>
                      </a:lnTo>
                      <a:lnTo>
                        <a:pt x="2387" y="68"/>
                      </a:lnTo>
                      <a:lnTo>
                        <a:pt x="2374" y="77"/>
                      </a:lnTo>
                      <a:lnTo>
                        <a:pt x="2363" y="87"/>
                      </a:lnTo>
                      <a:lnTo>
                        <a:pt x="2352" y="99"/>
                      </a:lnTo>
                      <a:lnTo>
                        <a:pt x="2342" y="110"/>
                      </a:lnTo>
                      <a:lnTo>
                        <a:pt x="2332" y="122"/>
                      </a:lnTo>
                      <a:lnTo>
                        <a:pt x="2323" y="135"/>
                      </a:lnTo>
                      <a:lnTo>
                        <a:pt x="2315" y="148"/>
                      </a:lnTo>
                      <a:lnTo>
                        <a:pt x="2307" y="162"/>
                      </a:lnTo>
                      <a:lnTo>
                        <a:pt x="2300" y="176"/>
                      </a:lnTo>
                      <a:lnTo>
                        <a:pt x="2293" y="190"/>
                      </a:lnTo>
                      <a:lnTo>
                        <a:pt x="2288" y="206"/>
                      </a:lnTo>
                      <a:lnTo>
                        <a:pt x="2283" y="222"/>
                      </a:lnTo>
                      <a:lnTo>
                        <a:pt x="2278" y="239"/>
                      </a:lnTo>
                      <a:lnTo>
                        <a:pt x="2275" y="255"/>
                      </a:lnTo>
                      <a:lnTo>
                        <a:pt x="2272" y="273"/>
                      </a:lnTo>
                      <a:lnTo>
                        <a:pt x="2270" y="290"/>
                      </a:lnTo>
                      <a:lnTo>
                        <a:pt x="2269" y="309"/>
                      </a:lnTo>
                      <a:lnTo>
                        <a:pt x="2269" y="328"/>
                      </a:lnTo>
                      <a:lnTo>
                        <a:pt x="2269" y="346"/>
                      </a:lnTo>
                      <a:lnTo>
                        <a:pt x="2270" y="362"/>
                      </a:lnTo>
                      <a:lnTo>
                        <a:pt x="2272" y="380"/>
                      </a:lnTo>
                      <a:lnTo>
                        <a:pt x="2274" y="395"/>
                      </a:lnTo>
                      <a:lnTo>
                        <a:pt x="2277" y="412"/>
                      </a:lnTo>
                      <a:lnTo>
                        <a:pt x="2281" y="427"/>
                      </a:lnTo>
                      <a:lnTo>
                        <a:pt x="2285" y="441"/>
                      </a:lnTo>
                      <a:lnTo>
                        <a:pt x="2290" y="457"/>
                      </a:lnTo>
                      <a:lnTo>
                        <a:pt x="2295" y="470"/>
                      </a:lnTo>
                      <a:lnTo>
                        <a:pt x="2302" y="484"/>
                      </a:lnTo>
                      <a:lnTo>
                        <a:pt x="2309" y="497"/>
                      </a:lnTo>
                      <a:lnTo>
                        <a:pt x="2317" y="509"/>
                      </a:lnTo>
                      <a:lnTo>
                        <a:pt x="2325" y="522"/>
                      </a:lnTo>
                      <a:lnTo>
                        <a:pt x="2333" y="534"/>
                      </a:lnTo>
                      <a:lnTo>
                        <a:pt x="2343" y="544"/>
                      </a:lnTo>
                      <a:lnTo>
                        <a:pt x="2353" y="555"/>
                      </a:lnTo>
                      <a:lnTo>
                        <a:pt x="2363" y="565"/>
                      </a:lnTo>
                      <a:lnTo>
                        <a:pt x="2374" y="574"/>
                      </a:lnTo>
                      <a:lnTo>
                        <a:pt x="2386" y="583"/>
                      </a:lnTo>
                      <a:lnTo>
                        <a:pt x="2398" y="592"/>
                      </a:lnTo>
                      <a:lnTo>
                        <a:pt x="2411" y="599"/>
                      </a:lnTo>
                      <a:lnTo>
                        <a:pt x="2424" y="606"/>
                      </a:lnTo>
                      <a:lnTo>
                        <a:pt x="2438" y="612"/>
                      </a:lnTo>
                      <a:lnTo>
                        <a:pt x="2452" y="618"/>
                      </a:lnTo>
                      <a:lnTo>
                        <a:pt x="2467" y="623"/>
                      </a:lnTo>
                      <a:lnTo>
                        <a:pt x="2482" y="628"/>
                      </a:lnTo>
                      <a:lnTo>
                        <a:pt x="2499" y="632"/>
                      </a:lnTo>
                      <a:lnTo>
                        <a:pt x="2515" y="635"/>
                      </a:lnTo>
                      <a:lnTo>
                        <a:pt x="2532" y="637"/>
                      </a:lnTo>
                      <a:lnTo>
                        <a:pt x="2549" y="639"/>
                      </a:lnTo>
                      <a:lnTo>
                        <a:pt x="2567" y="640"/>
                      </a:lnTo>
                      <a:lnTo>
                        <a:pt x="2585" y="641"/>
                      </a:lnTo>
                      <a:lnTo>
                        <a:pt x="2612" y="640"/>
                      </a:lnTo>
                      <a:lnTo>
                        <a:pt x="2637" y="638"/>
                      </a:lnTo>
                      <a:lnTo>
                        <a:pt x="2661" y="635"/>
                      </a:lnTo>
                      <a:lnTo>
                        <a:pt x="2684" y="632"/>
                      </a:lnTo>
                      <a:lnTo>
                        <a:pt x="2702" y="628"/>
                      </a:lnTo>
                      <a:lnTo>
                        <a:pt x="2720" y="622"/>
                      </a:lnTo>
                      <a:lnTo>
                        <a:pt x="2734" y="617"/>
                      </a:lnTo>
                      <a:lnTo>
                        <a:pt x="2745" y="612"/>
                      </a:lnTo>
                      <a:lnTo>
                        <a:pt x="2727" y="523"/>
                      </a:lnTo>
                      <a:close/>
                      <a:moveTo>
                        <a:pt x="2058" y="10"/>
                      </a:moveTo>
                      <a:lnTo>
                        <a:pt x="2058" y="631"/>
                      </a:lnTo>
                      <a:lnTo>
                        <a:pt x="2171" y="631"/>
                      </a:lnTo>
                      <a:lnTo>
                        <a:pt x="2171" y="10"/>
                      </a:lnTo>
                      <a:lnTo>
                        <a:pt x="2058" y="10"/>
                      </a:lnTo>
                      <a:close/>
                      <a:moveTo>
                        <a:pt x="1776" y="631"/>
                      </a:moveTo>
                      <a:lnTo>
                        <a:pt x="1991" y="10"/>
                      </a:lnTo>
                      <a:lnTo>
                        <a:pt x="1871" y="10"/>
                      </a:lnTo>
                      <a:lnTo>
                        <a:pt x="1780" y="294"/>
                      </a:lnTo>
                      <a:lnTo>
                        <a:pt x="1771" y="322"/>
                      </a:lnTo>
                      <a:lnTo>
                        <a:pt x="1762" y="351"/>
                      </a:lnTo>
                      <a:lnTo>
                        <a:pt x="1754" y="379"/>
                      </a:lnTo>
                      <a:lnTo>
                        <a:pt x="1746" y="407"/>
                      </a:lnTo>
                      <a:lnTo>
                        <a:pt x="1738" y="435"/>
                      </a:lnTo>
                      <a:lnTo>
                        <a:pt x="1730" y="463"/>
                      </a:lnTo>
                      <a:lnTo>
                        <a:pt x="1724" y="491"/>
                      </a:lnTo>
                      <a:lnTo>
                        <a:pt x="1717" y="518"/>
                      </a:lnTo>
                      <a:lnTo>
                        <a:pt x="1715" y="518"/>
                      </a:lnTo>
                      <a:lnTo>
                        <a:pt x="1709" y="491"/>
                      </a:lnTo>
                      <a:lnTo>
                        <a:pt x="1702" y="462"/>
                      </a:lnTo>
                      <a:lnTo>
                        <a:pt x="1695" y="434"/>
                      </a:lnTo>
                      <a:lnTo>
                        <a:pt x="1688" y="406"/>
                      </a:lnTo>
                      <a:lnTo>
                        <a:pt x="1680" y="379"/>
                      </a:lnTo>
                      <a:lnTo>
                        <a:pt x="1672" y="350"/>
                      </a:lnTo>
                      <a:lnTo>
                        <a:pt x="1663" y="321"/>
                      </a:lnTo>
                      <a:lnTo>
                        <a:pt x="1654" y="292"/>
                      </a:lnTo>
                      <a:lnTo>
                        <a:pt x="1570" y="10"/>
                      </a:lnTo>
                      <a:lnTo>
                        <a:pt x="1447" y="10"/>
                      </a:lnTo>
                      <a:lnTo>
                        <a:pt x="1647" y="631"/>
                      </a:lnTo>
                      <a:lnTo>
                        <a:pt x="1776" y="631"/>
                      </a:lnTo>
                      <a:close/>
                      <a:moveTo>
                        <a:pt x="1090" y="97"/>
                      </a:moveTo>
                      <a:lnTo>
                        <a:pt x="1101" y="95"/>
                      </a:lnTo>
                      <a:lnTo>
                        <a:pt x="1117" y="93"/>
                      </a:lnTo>
                      <a:lnTo>
                        <a:pt x="1136" y="92"/>
                      </a:lnTo>
                      <a:lnTo>
                        <a:pt x="1161" y="91"/>
                      </a:lnTo>
                      <a:lnTo>
                        <a:pt x="1174" y="92"/>
                      </a:lnTo>
                      <a:lnTo>
                        <a:pt x="1187" y="93"/>
                      </a:lnTo>
                      <a:lnTo>
                        <a:pt x="1199" y="95"/>
                      </a:lnTo>
                      <a:lnTo>
                        <a:pt x="1210" y="97"/>
                      </a:lnTo>
                      <a:lnTo>
                        <a:pt x="1222" y="100"/>
                      </a:lnTo>
                      <a:lnTo>
                        <a:pt x="1231" y="105"/>
                      </a:lnTo>
                      <a:lnTo>
                        <a:pt x="1240" y="109"/>
                      </a:lnTo>
                      <a:lnTo>
                        <a:pt x="1248" y="115"/>
                      </a:lnTo>
                      <a:lnTo>
                        <a:pt x="1256" y="121"/>
                      </a:lnTo>
                      <a:lnTo>
                        <a:pt x="1263" y="130"/>
                      </a:lnTo>
                      <a:lnTo>
                        <a:pt x="1268" y="137"/>
                      </a:lnTo>
                      <a:lnTo>
                        <a:pt x="1273" y="146"/>
                      </a:lnTo>
                      <a:lnTo>
                        <a:pt x="1277" y="156"/>
                      </a:lnTo>
                      <a:lnTo>
                        <a:pt x="1279" y="167"/>
                      </a:lnTo>
                      <a:lnTo>
                        <a:pt x="1281" y="178"/>
                      </a:lnTo>
                      <a:lnTo>
                        <a:pt x="1281" y="190"/>
                      </a:lnTo>
                      <a:lnTo>
                        <a:pt x="1281" y="202"/>
                      </a:lnTo>
                      <a:lnTo>
                        <a:pt x="1279" y="212"/>
                      </a:lnTo>
                      <a:lnTo>
                        <a:pt x="1277" y="222"/>
                      </a:lnTo>
                      <a:lnTo>
                        <a:pt x="1273" y="232"/>
                      </a:lnTo>
                      <a:lnTo>
                        <a:pt x="1268" y="242"/>
                      </a:lnTo>
                      <a:lnTo>
                        <a:pt x="1263" y="250"/>
                      </a:lnTo>
                      <a:lnTo>
                        <a:pt x="1255" y="257"/>
                      </a:lnTo>
                      <a:lnTo>
                        <a:pt x="1248" y="264"/>
                      </a:lnTo>
                      <a:lnTo>
                        <a:pt x="1240" y="271"/>
                      </a:lnTo>
                      <a:lnTo>
                        <a:pt x="1231" y="277"/>
                      </a:lnTo>
                      <a:lnTo>
                        <a:pt x="1221" y="281"/>
                      </a:lnTo>
                      <a:lnTo>
                        <a:pt x="1209" y="285"/>
                      </a:lnTo>
                      <a:lnTo>
                        <a:pt x="1197" y="288"/>
                      </a:lnTo>
                      <a:lnTo>
                        <a:pt x="1185" y="291"/>
                      </a:lnTo>
                      <a:lnTo>
                        <a:pt x="1171" y="292"/>
                      </a:lnTo>
                      <a:lnTo>
                        <a:pt x="1158" y="292"/>
                      </a:lnTo>
                      <a:lnTo>
                        <a:pt x="1090" y="292"/>
                      </a:lnTo>
                      <a:lnTo>
                        <a:pt x="1090" y="97"/>
                      </a:lnTo>
                      <a:close/>
                      <a:moveTo>
                        <a:pt x="978" y="631"/>
                      </a:moveTo>
                      <a:lnTo>
                        <a:pt x="1090" y="631"/>
                      </a:lnTo>
                      <a:lnTo>
                        <a:pt x="1090" y="375"/>
                      </a:lnTo>
                      <a:lnTo>
                        <a:pt x="1148" y="375"/>
                      </a:lnTo>
                      <a:lnTo>
                        <a:pt x="1159" y="377"/>
                      </a:lnTo>
                      <a:lnTo>
                        <a:pt x="1170" y="378"/>
                      </a:lnTo>
                      <a:lnTo>
                        <a:pt x="1180" y="380"/>
                      </a:lnTo>
                      <a:lnTo>
                        <a:pt x="1190" y="382"/>
                      </a:lnTo>
                      <a:lnTo>
                        <a:pt x="1198" y="385"/>
                      </a:lnTo>
                      <a:lnTo>
                        <a:pt x="1206" y="389"/>
                      </a:lnTo>
                      <a:lnTo>
                        <a:pt x="1213" y="394"/>
                      </a:lnTo>
                      <a:lnTo>
                        <a:pt x="1221" y="400"/>
                      </a:lnTo>
                      <a:lnTo>
                        <a:pt x="1227" y="407"/>
                      </a:lnTo>
                      <a:lnTo>
                        <a:pt x="1233" y="415"/>
                      </a:lnTo>
                      <a:lnTo>
                        <a:pt x="1238" y="424"/>
                      </a:lnTo>
                      <a:lnTo>
                        <a:pt x="1243" y="433"/>
                      </a:lnTo>
                      <a:lnTo>
                        <a:pt x="1247" y="444"/>
                      </a:lnTo>
                      <a:lnTo>
                        <a:pt x="1251" y="457"/>
                      </a:lnTo>
                      <a:lnTo>
                        <a:pt x="1255" y="470"/>
                      </a:lnTo>
                      <a:lnTo>
                        <a:pt x="1259" y="485"/>
                      </a:lnTo>
                      <a:lnTo>
                        <a:pt x="1272" y="537"/>
                      </a:lnTo>
                      <a:lnTo>
                        <a:pt x="1283" y="579"/>
                      </a:lnTo>
                      <a:lnTo>
                        <a:pt x="1288" y="597"/>
                      </a:lnTo>
                      <a:lnTo>
                        <a:pt x="1292" y="611"/>
                      </a:lnTo>
                      <a:lnTo>
                        <a:pt x="1297" y="622"/>
                      </a:lnTo>
                      <a:lnTo>
                        <a:pt x="1301" y="631"/>
                      </a:lnTo>
                      <a:lnTo>
                        <a:pt x="1417" y="631"/>
                      </a:lnTo>
                      <a:lnTo>
                        <a:pt x="1413" y="619"/>
                      </a:lnTo>
                      <a:lnTo>
                        <a:pt x="1406" y="605"/>
                      </a:lnTo>
                      <a:lnTo>
                        <a:pt x="1401" y="585"/>
                      </a:lnTo>
                      <a:lnTo>
                        <a:pt x="1395" y="565"/>
                      </a:lnTo>
                      <a:lnTo>
                        <a:pt x="1389" y="540"/>
                      </a:lnTo>
                      <a:lnTo>
                        <a:pt x="1382" y="514"/>
                      </a:lnTo>
                      <a:lnTo>
                        <a:pt x="1376" y="487"/>
                      </a:lnTo>
                      <a:lnTo>
                        <a:pt x="1368" y="458"/>
                      </a:lnTo>
                      <a:lnTo>
                        <a:pt x="1362" y="436"/>
                      </a:lnTo>
                      <a:lnTo>
                        <a:pt x="1354" y="416"/>
                      </a:lnTo>
                      <a:lnTo>
                        <a:pt x="1346" y="398"/>
                      </a:lnTo>
                      <a:lnTo>
                        <a:pt x="1336" y="382"/>
                      </a:lnTo>
                      <a:lnTo>
                        <a:pt x="1330" y="374"/>
                      </a:lnTo>
                      <a:lnTo>
                        <a:pt x="1324" y="367"/>
                      </a:lnTo>
                      <a:lnTo>
                        <a:pt x="1318" y="361"/>
                      </a:lnTo>
                      <a:lnTo>
                        <a:pt x="1312" y="355"/>
                      </a:lnTo>
                      <a:lnTo>
                        <a:pt x="1305" y="350"/>
                      </a:lnTo>
                      <a:lnTo>
                        <a:pt x="1298" y="346"/>
                      </a:lnTo>
                      <a:lnTo>
                        <a:pt x="1290" y="342"/>
                      </a:lnTo>
                      <a:lnTo>
                        <a:pt x="1282" y="337"/>
                      </a:lnTo>
                      <a:lnTo>
                        <a:pt x="1282" y="335"/>
                      </a:lnTo>
                      <a:lnTo>
                        <a:pt x="1292" y="330"/>
                      </a:lnTo>
                      <a:lnTo>
                        <a:pt x="1304" y="326"/>
                      </a:lnTo>
                      <a:lnTo>
                        <a:pt x="1314" y="320"/>
                      </a:lnTo>
                      <a:lnTo>
                        <a:pt x="1324" y="314"/>
                      </a:lnTo>
                      <a:lnTo>
                        <a:pt x="1334" y="306"/>
                      </a:lnTo>
                      <a:lnTo>
                        <a:pt x="1343" y="298"/>
                      </a:lnTo>
                      <a:lnTo>
                        <a:pt x="1352" y="289"/>
                      </a:lnTo>
                      <a:lnTo>
                        <a:pt x="1360" y="280"/>
                      </a:lnTo>
                      <a:lnTo>
                        <a:pt x="1367" y="270"/>
                      </a:lnTo>
                      <a:lnTo>
                        <a:pt x="1374" y="258"/>
                      </a:lnTo>
                      <a:lnTo>
                        <a:pt x="1380" y="247"/>
                      </a:lnTo>
                      <a:lnTo>
                        <a:pt x="1385" y="235"/>
                      </a:lnTo>
                      <a:lnTo>
                        <a:pt x="1389" y="222"/>
                      </a:lnTo>
                      <a:lnTo>
                        <a:pt x="1392" y="209"/>
                      </a:lnTo>
                      <a:lnTo>
                        <a:pt x="1394" y="194"/>
                      </a:lnTo>
                      <a:lnTo>
                        <a:pt x="1394" y="180"/>
                      </a:lnTo>
                      <a:lnTo>
                        <a:pt x="1393" y="160"/>
                      </a:lnTo>
                      <a:lnTo>
                        <a:pt x="1391" y="142"/>
                      </a:lnTo>
                      <a:lnTo>
                        <a:pt x="1386" y="124"/>
                      </a:lnTo>
                      <a:lnTo>
                        <a:pt x="1381" y="108"/>
                      </a:lnTo>
                      <a:lnTo>
                        <a:pt x="1373" y="94"/>
                      </a:lnTo>
                      <a:lnTo>
                        <a:pt x="1363" y="79"/>
                      </a:lnTo>
                      <a:lnTo>
                        <a:pt x="1353" y="67"/>
                      </a:lnTo>
                      <a:lnTo>
                        <a:pt x="1341" y="56"/>
                      </a:lnTo>
                      <a:lnTo>
                        <a:pt x="1333" y="49"/>
                      </a:lnTo>
                      <a:lnTo>
                        <a:pt x="1324" y="43"/>
                      </a:lnTo>
                      <a:lnTo>
                        <a:pt x="1315" y="38"/>
                      </a:lnTo>
                      <a:lnTo>
                        <a:pt x="1306" y="33"/>
                      </a:lnTo>
                      <a:lnTo>
                        <a:pt x="1296" y="28"/>
                      </a:lnTo>
                      <a:lnTo>
                        <a:pt x="1285" y="24"/>
                      </a:lnTo>
                      <a:lnTo>
                        <a:pt x="1275" y="21"/>
                      </a:lnTo>
                      <a:lnTo>
                        <a:pt x="1263" y="17"/>
                      </a:lnTo>
                      <a:lnTo>
                        <a:pt x="1238" y="12"/>
                      </a:lnTo>
                      <a:lnTo>
                        <a:pt x="1211" y="8"/>
                      </a:lnTo>
                      <a:lnTo>
                        <a:pt x="1181" y="6"/>
                      </a:lnTo>
                      <a:lnTo>
                        <a:pt x="1150" y="5"/>
                      </a:lnTo>
                      <a:lnTo>
                        <a:pt x="1125" y="5"/>
                      </a:lnTo>
                      <a:lnTo>
                        <a:pt x="1101" y="6"/>
                      </a:lnTo>
                      <a:lnTo>
                        <a:pt x="1078" y="7"/>
                      </a:lnTo>
                      <a:lnTo>
                        <a:pt x="1055" y="9"/>
                      </a:lnTo>
                      <a:lnTo>
                        <a:pt x="1034" y="11"/>
                      </a:lnTo>
                      <a:lnTo>
                        <a:pt x="1014" y="13"/>
                      </a:lnTo>
                      <a:lnTo>
                        <a:pt x="995" y="15"/>
                      </a:lnTo>
                      <a:lnTo>
                        <a:pt x="978" y="19"/>
                      </a:lnTo>
                      <a:lnTo>
                        <a:pt x="978" y="631"/>
                      </a:lnTo>
                      <a:close/>
                      <a:moveTo>
                        <a:pt x="852" y="263"/>
                      </a:moveTo>
                      <a:lnTo>
                        <a:pt x="617" y="263"/>
                      </a:lnTo>
                      <a:lnTo>
                        <a:pt x="617" y="104"/>
                      </a:lnTo>
                      <a:lnTo>
                        <a:pt x="865" y="104"/>
                      </a:lnTo>
                      <a:lnTo>
                        <a:pt x="865" y="10"/>
                      </a:lnTo>
                      <a:lnTo>
                        <a:pt x="504" y="10"/>
                      </a:lnTo>
                      <a:lnTo>
                        <a:pt x="504" y="631"/>
                      </a:lnTo>
                      <a:lnTo>
                        <a:pt x="879" y="631"/>
                      </a:lnTo>
                      <a:lnTo>
                        <a:pt x="879" y="537"/>
                      </a:lnTo>
                      <a:lnTo>
                        <a:pt x="617" y="537"/>
                      </a:lnTo>
                      <a:lnTo>
                        <a:pt x="617" y="355"/>
                      </a:lnTo>
                      <a:lnTo>
                        <a:pt x="852" y="355"/>
                      </a:lnTo>
                      <a:lnTo>
                        <a:pt x="852" y="263"/>
                      </a:lnTo>
                      <a:close/>
                      <a:moveTo>
                        <a:pt x="0" y="601"/>
                      </a:moveTo>
                      <a:lnTo>
                        <a:pt x="14" y="609"/>
                      </a:lnTo>
                      <a:lnTo>
                        <a:pt x="32" y="616"/>
                      </a:lnTo>
                      <a:lnTo>
                        <a:pt x="50" y="622"/>
                      </a:lnTo>
                      <a:lnTo>
                        <a:pt x="72" y="629"/>
                      </a:lnTo>
                      <a:lnTo>
                        <a:pt x="94" y="634"/>
                      </a:lnTo>
                      <a:lnTo>
                        <a:pt x="118" y="637"/>
                      </a:lnTo>
                      <a:lnTo>
                        <a:pt x="143" y="640"/>
                      </a:lnTo>
                      <a:lnTo>
                        <a:pt x="167" y="641"/>
                      </a:lnTo>
                      <a:lnTo>
                        <a:pt x="196" y="640"/>
                      </a:lnTo>
                      <a:lnTo>
                        <a:pt x="224" y="637"/>
                      </a:lnTo>
                      <a:lnTo>
                        <a:pt x="236" y="635"/>
                      </a:lnTo>
                      <a:lnTo>
                        <a:pt x="248" y="632"/>
                      </a:lnTo>
                      <a:lnTo>
                        <a:pt x="261" y="629"/>
                      </a:lnTo>
                      <a:lnTo>
                        <a:pt x="272" y="625"/>
                      </a:lnTo>
                      <a:lnTo>
                        <a:pt x="282" y="621"/>
                      </a:lnTo>
                      <a:lnTo>
                        <a:pt x="293" y="617"/>
                      </a:lnTo>
                      <a:lnTo>
                        <a:pt x="303" y="613"/>
                      </a:lnTo>
                      <a:lnTo>
                        <a:pt x="312" y="608"/>
                      </a:lnTo>
                      <a:lnTo>
                        <a:pt x="321" y="603"/>
                      </a:lnTo>
                      <a:lnTo>
                        <a:pt x="330" y="597"/>
                      </a:lnTo>
                      <a:lnTo>
                        <a:pt x="338" y="591"/>
                      </a:lnTo>
                      <a:lnTo>
                        <a:pt x="345" y="584"/>
                      </a:lnTo>
                      <a:lnTo>
                        <a:pt x="352" y="578"/>
                      </a:lnTo>
                      <a:lnTo>
                        <a:pt x="358" y="571"/>
                      </a:lnTo>
                      <a:lnTo>
                        <a:pt x="365" y="564"/>
                      </a:lnTo>
                      <a:lnTo>
                        <a:pt x="371" y="557"/>
                      </a:lnTo>
                      <a:lnTo>
                        <a:pt x="380" y="541"/>
                      </a:lnTo>
                      <a:lnTo>
                        <a:pt x="388" y="526"/>
                      </a:lnTo>
                      <a:lnTo>
                        <a:pt x="394" y="508"/>
                      </a:lnTo>
                      <a:lnTo>
                        <a:pt x="400" y="491"/>
                      </a:lnTo>
                      <a:lnTo>
                        <a:pt x="402" y="472"/>
                      </a:lnTo>
                      <a:lnTo>
                        <a:pt x="403" y="454"/>
                      </a:lnTo>
                      <a:lnTo>
                        <a:pt x="402" y="437"/>
                      </a:lnTo>
                      <a:lnTo>
                        <a:pt x="401" y="422"/>
                      </a:lnTo>
                      <a:lnTo>
                        <a:pt x="397" y="407"/>
                      </a:lnTo>
                      <a:lnTo>
                        <a:pt x="393" y="393"/>
                      </a:lnTo>
                      <a:lnTo>
                        <a:pt x="387" y="380"/>
                      </a:lnTo>
                      <a:lnTo>
                        <a:pt x="381" y="367"/>
                      </a:lnTo>
                      <a:lnTo>
                        <a:pt x="373" y="355"/>
                      </a:lnTo>
                      <a:lnTo>
                        <a:pt x="364" y="344"/>
                      </a:lnTo>
                      <a:lnTo>
                        <a:pt x="353" y="332"/>
                      </a:lnTo>
                      <a:lnTo>
                        <a:pt x="341" y="322"/>
                      </a:lnTo>
                      <a:lnTo>
                        <a:pt x="328" y="313"/>
                      </a:lnTo>
                      <a:lnTo>
                        <a:pt x="313" y="303"/>
                      </a:lnTo>
                      <a:lnTo>
                        <a:pt x="298" y="294"/>
                      </a:lnTo>
                      <a:lnTo>
                        <a:pt x="281" y="286"/>
                      </a:lnTo>
                      <a:lnTo>
                        <a:pt x="263" y="278"/>
                      </a:lnTo>
                      <a:lnTo>
                        <a:pt x="243" y="270"/>
                      </a:lnTo>
                      <a:lnTo>
                        <a:pt x="215" y="258"/>
                      </a:lnTo>
                      <a:lnTo>
                        <a:pt x="190" y="247"/>
                      </a:lnTo>
                      <a:lnTo>
                        <a:pt x="179" y="242"/>
                      </a:lnTo>
                      <a:lnTo>
                        <a:pt x="169" y="236"/>
                      </a:lnTo>
                      <a:lnTo>
                        <a:pt x="161" y="230"/>
                      </a:lnTo>
                      <a:lnTo>
                        <a:pt x="153" y="224"/>
                      </a:lnTo>
                      <a:lnTo>
                        <a:pt x="146" y="219"/>
                      </a:lnTo>
                      <a:lnTo>
                        <a:pt x="141" y="213"/>
                      </a:lnTo>
                      <a:lnTo>
                        <a:pt x="135" y="206"/>
                      </a:lnTo>
                      <a:lnTo>
                        <a:pt x="131" y="200"/>
                      </a:lnTo>
                      <a:lnTo>
                        <a:pt x="128" y="192"/>
                      </a:lnTo>
                      <a:lnTo>
                        <a:pt x="126" y="184"/>
                      </a:lnTo>
                      <a:lnTo>
                        <a:pt x="125" y="177"/>
                      </a:lnTo>
                      <a:lnTo>
                        <a:pt x="125" y="168"/>
                      </a:lnTo>
                      <a:lnTo>
                        <a:pt x="125" y="162"/>
                      </a:lnTo>
                      <a:lnTo>
                        <a:pt x="126" y="154"/>
                      </a:lnTo>
                      <a:lnTo>
                        <a:pt x="128" y="147"/>
                      </a:lnTo>
                      <a:lnTo>
                        <a:pt x="130" y="141"/>
                      </a:lnTo>
                      <a:lnTo>
                        <a:pt x="134" y="135"/>
                      </a:lnTo>
                      <a:lnTo>
                        <a:pt x="139" y="129"/>
                      </a:lnTo>
                      <a:lnTo>
                        <a:pt x="143" y="122"/>
                      </a:lnTo>
                      <a:lnTo>
                        <a:pt x="149" y="117"/>
                      </a:lnTo>
                      <a:lnTo>
                        <a:pt x="156" y="112"/>
                      </a:lnTo>
                      <a:lnTo>
                        <a:pt x="163" y="107"/>
                      </a:lnTo>
                      <a:lnTo>
                        <a:pt x="171" y="103"/>
                      </a:lnTo>
                      <a:lnTo>
                        <a:pt x="181" y="100"/>
                      </a:lnTo>
                      <a:lnTo>
                        <a:pt x="191" y="97"/>
                      </a:lnTo>
                      <a:lnTo>
                        <a:pt x="202" y="95"/>
                      </a:lnTo>
                      <a:lnTo>
                        <a:pt x="215" y="94"/>
                      </a:lnTo>
                      <a:lnTo>
                        <a:pt x="227" y="94"/>
                      </a:lnTo>
                      <a:lnTo>
                        <a:pt x="248" y="94"/>
                      </a:lnTo>
                      <a:lnTo>
                        <a:pt x="268" y="96"/>
                      </a:lnTo>
                      <a:lnTo>
                        <a:pt x="285" y="100"/>
                      </a:lnTo>
                      <a:lnTo>
                        <a:pt x="302" y="104"/>
                      </a:lnTo>
                      <a:lnTo>
                        <a:pt x="317" y="108"/>
                      </a:lnTo>
                      <a:lnTo>
                        <a:pt x="331" y="113"/>
                      </a:lnTo>
                      <a:lnTo>
                        <a:pt x="342" y="118"/>
                      </a:lnTo>
                      <a:lnTo>
                        <a:pt x="351" y="122"/>
                      </a:lnTo>
                      <a:lnTo>
                        <a:pt x="378" y="31"/>
                      </a:lnTo>
                      <a:lnTo>
                        <a:pt x="366" y="25"/>
                      </a:lnTo>
                      <a:lnTo>
                        <a:pt x="350" y="20"/>
                      </a:lnTo>
                      <a:lnTo>
                        <a:pt x="335" y="14"/>
                      </a:lnTo>
                      <a:lnTo>
                        <a:pt x="316" y="9"/>
                      </a:lnTo>
                      <a:lnTo>
                        <a:pt x="298" y="6"/>
                      </a:lnTo>
                      <a:lnTo>
                        <a:pt x="276" y="3"/>
                      </a:lnTo>
                      <a:lnTo>
                        <a:pt x="254" y="1"/>
                      </a:lnTo>
                      <a:lnTo>
                        <a:pt x="229" y="0"/>
                      </a:lnTo>
                      <a:lnTo>
                        <a:pt x="204" y="1"/>
                      </a:lnTo>
                      <a:lnTo>
                        <a:pt x="182" y="4"/>
                      </a:lnTo>
                      <a:lnTo>
                        <a:pt x="159" y="8"/>
                      </a:lnTo>
                      <a:lnTo>
                        <a:pt x="139" y="14"/>
                      </a:lnTo>
                      <a:lnTo>
                        <a:pt x="119" y="22"/>
                      </a:lnTo>
                      <a:lnTo>
                        <a:pt x="101" y="30"/>
                      </a:lnTo>
                      <a:lnTo>
                        <a:pt x="84" y="40"/>
                      </a:lnTo>
                      <a:lnTo>
                        <a:pt x="70" y="51"/>
                      </a:lnTo>
                      <a:lnTo>
                        <a:pt x="56" y="64"/>
                      </a:lnTo>
                      <a:lnTo>
                        <a:pt x="44" y="77"/>
                      </a:lnTo>
                      <a:lnTo>
                        <a:pt x="34" y="93"/>
                      </a:lnTo>
                      <a:lnTo>
                        <a:pt x="26" y="108"/>
                      </a:lnTo>
                      <a:lnTo>
                        <a:pt x="18" y="124"/>
                      </a:lnTo>
                      <a:lnTo>
                        <a:pt x="14" y="142"/>
                      </a:lnTo>
                      <a:lnTo>
                        <a:pt x="11" y="159"/>
                      </a:lnTo>
                      <a:lnTo>
                        <a:pt x="10" y="179"/>
                      </a:lnTo>
                      <a:lnTo>
                        <a:pt x="11" y="194"/>
                      </a:lnTo>
                      <a:lnTo>
                        <a:pt x="13" y="211"/>
                      </a:lnTo>
                      <a:lnTo>
                        <a:pt x="16" y="225"/>
                      </a:lnTo>
                      <a:lnTo>
                        <a:pt x="21" y="240"/>
                      </a:lnTo>
                      <a:lnTo>
                        <a:pt x="29" y="253"/>
                      </a:lnTo>
                      <a:lnTo>
                        <a:pt x="36" y="265"/>
                      </a:lnTo>
                      <a:lnTo>
                        <a:pt x="45" y="277"/>
                      </a:lnTo>
                      <a:lnTo>
                        <a:pt x="55" y="288"/>
                      </a:lnTo>
                      <a:lnTo>
                        <a:pt x="67" y="299"/>
                      </a:lnTo>
                      <a:lnTo>
                        <a:pt x="80" y="310"/>
                      </a:lnTo>
                      <a:lnTo>
                        <a:pt x="93" y="319"/>
                      </a:lnTo>
                      <a:lnTo>
                        <a:pt x="109" y="328"/>
                      </a:lnTo>
                      <a:lnTo>
                        <a:pt x="124" y="336"/>
                      </a:lnTo>
                      <a:lnTo>
                        <a:pt x="142" y="345"/>
                      </a:lnTo>
                      <a:lnTo>
                        <a:pt x="159" y="352"/>
                      </a:lnTo>
                      <a:lnTo>
                        <a:pt x="178" y="359"/>
                      </a:lnTo>
                      <a:lnTo>
                        <a:pt x="205" y="369"/>
                      </a:lnTo>
                      <a:lnTo>
                        <a:pt x="228" y="381"/>
                      </a:lnTo>
                      <a:lnTo>
                        <a:pt x="238" y="386"/>
                      </a:lnTo>
                      <a:lnTo>
                        <a:pt x="247" y="392"/>
                      </a:lnTo>
                      <a:lnTo>
                        <a:pt x="255" y="397"/>
                      </a:lnTo>
                      <a:lnTo>
                        <a:pt x="262" y="403"/>
                      </a:lnTo>
                      <a:lnTo>
                        <a:pt x="268" y="409"/>
                      </a:lnTo>
                      <a:lnTo>
                        <a:pt x="273" y="417"/>
                      </a:lnTo>
                      <a:lnTo>
                        <a:pt x="278" y="423"/>
                      </a:lnTo>
                      <a:lnTo>
                        <a:pt x="281" y="430"/>
                      </a:lnTo>
                      <a:lnTo>
                        <a:pt x="284" y="437"/>
                      </a:lnTo>
                      <a:lnTo>
                        <a:pt x="287" y="445"/>
                      </a:lnTo>
                      <a:lnTo>
                        <a:pt x="288" y="454"/>
                      </a:lnTo>
                      <a:lnTo>
                        <a:pt x="288" y="462"/>
                      </a:lnTo>
                      <a:lnTo>
                        <a:pt x="288" y="471"/>
                      </a:lnTo>
                      <a:lnTo>
                        <a:pt x="285" y="480"/>
                      </a:lnTo>
                      <a:lnTo>
                        <a:pt x="283" y="489"/>
                      </a:lnTo>
                      <a:lnTo>
                        <a:pt x="280" y="497"/>
                      </a:lnTo>
                      <a:lnTo>
                        <a:pt x="276" y="504"/>
                      </a:lnTo>
                      <a:lnTo>
                        <a:pt x="271" y="511"/>
                      </a:lnTo>
                      <a:lnTo>
                        <a:pt x="265" y="517"/>
                      </a:lnTo>
                      <a:lnTo>
                        <a:pt x="259" y="524"/>
                      </a:lnTo>
                      <a:lnTo>
                        <a:pt x="251" y="529"/>
                      </a:lnTo>
                      <a:lnTo>
                        <a:pt x="242" y="533"/>
                      </a:lnTo>
                      <a:lnTo>
                        <a:pt x="233" y="537"/>
                      </a:lnTo>
                      <a:lnTo>
                        <a:pt x="223" y="540"/>
                      </a:lnTo>
                      <a:lnTo>
                        <a:pt x="213" y="543"/>
                      </a:lnTo>
                      <a:lnTo>
                        <a:pt x="200" y="545"/>
                      </a:lnTo>
                      <a:lnTo>
                        <a:pt x="188" y="546"/>
                      </a:lnTo>
                      <a:lnTo>
                        <a:pt x="175" y="546"/>
                      </a:lnTo>
                      <a:lnTo>
                        <a:pt x="154" y="546"/>
                      </a:lnTo>
                      <a:lnTo>
                        <a:pt x="132" y="543"/>
                      </a:lnTo>
                      <a:lnTo>
                        <a:pt x="112" y="540"/>
                      </a:lnTo>
                      <a:lnTo>
                        <a:pt x="92" y="535"/>
                      </a:lnTo>
                      <a:lnTo>
                        <a:pt x="74" y="529"/>
                      </a:lnTo>
                      <a:lnTo>
                        <a:pt x="56" y="523"/>
                      </a:lnTo>
                      <a:lnTo>
                        <a:pt x="40" y="514"/>
                      </a:lnTo>
                      <a:lnTo>
                        <a:pt x="26" y="507"/>
                      </a:lnTo>
                      <a:lnTo>
                        <a:pt x="0" y="601"/>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latin typeface="Myriad Pro"/>
                  </a:endParaRPr>
                </a:p>
              </p:txBody>
            </p:sp>
            <p:sp>
              <p:nvSpPr>
                <p:cNvPr id="36" name="Freeform 35"/>
                <p:cNvSpPr>
                  <a:spLocks noEditPoints="1"/>
                </p:cNvSpPr>
                <p:nvPr/>
              </p:nvSpPr>
              <p:spPr bwMode="auto">
                <a:xfrm>
                  <a:off x="656520" y="250031"/>
                  <a:ext cx="780730" cy="84203"/>
                </a:xfrm>
                <a:custGeom>
                  <a:avLst/>
                  <a:gdLst/>
                  <a:ahLst/>
                  <a:cxnLst>
                    <a:cxn ang="0">
                      <a:pos x="5506" y="10"/>
                    </a:cxn>
                    <a:cxn ang="0">
                      <a:pos x="5169" y="544"/>
                    </a:cxn>
                    <a:cxn ang="0">
                      <a:pos x="5029" y="477"/>
                    </a:cxn>
                    <a:cxn ang="0">
                      <a:pos x="4982" y="270"/>
                    </a:cxn>
                    <a:cxn ang="0">
                      <a:pos x="5063" y="133"/>
                    </a:cxn>
                    <a:cxn ang="0">
                      <a:pos x="5293" y="109"/>
                    </a:cxn>
                    <a:cxn ang="0">
                      <a:pos x="5122" y="6"/>
                    </a:cxn>
                    <a:cxn ang="0">
                      <a:pos x="4924" y="122"/>
                    </a:cxn>
                    <a:cxn ang="0">
                      <a:pos x="4861" y="362"/>
                    </a:cxn>
                    <a:cxn ang="0">
                      <a:pos x="4955" y="565"/>
                    </a:cxn>
                    <a:cxn ang="0">
                      <a:pos x="5175" y="641"/>
                    </a:cxn>
                    <a:cxn ang="0">
                      <a:pos x="4373" y="269"/>
                    </a:cxn>
                    <a:cxn ang="0">
                      <a:pos x="4761" y="631"/>
                    </a:cxn>
                    <a:cxn ang="0">
                      <a:pos x="4630" y="407"/>
                    </a:cxn>
                    <a:cxn ang="0">
                      <a:pos x="3905" y="100"/>
                    </a:cxn>
                    <a:cxn ang="0">
                      <a:pos x="3809" y="456"/>
                    </a:cxn>
                    <a:cxn ang="0">
                      <a:pos x="3020" y="10"/>
                    </a:cxn>
                    <a:cxn ang="0">
                      <a:pos x="2324" y="528"/>
                    </a:cxn>
                    <a:cxn ang="0">
                      <a:pos x="2455" y="633"/>
                    </a:cxn>
                    <a:cxn ang="0">
                      <a:pos x="2663" y="610"/>
                    </a:cxn>
                    <a:cxn ang="0">
                      <a:pos x="2767" y="461"/>
                    </a:cxn>
                    <a:cxn ang="0">
                      <a:pos x="2644" y="481"/>
                    </a:cxn>
                    <a:cxn ang="0">
                      <a:pos x="2470" y="533"/>
                    </a:cxn>
                    <a:cxn ang="0">
                      <a:pos x="1803" y="609"/>
                    </a:cxn>
                    <a:cxn ang="0">
                      <a:pos x="2082" y="617"/>
                    </a:cxn>
                    <a:cxn ang="0">
                      <a:pos x="2191" y="472"/>
                    </a:cxn>
                    <a:cxn ang="0">
                      <a:pos x="2070" y="286"/>
                    </a:cxn>
                    <a:cxn ang="0">
                      <a:pos x="1914" y="177"/>
                    </a:cxn>
                    <a:cxn ang="0">
                      <a:pos x="1991" y="95"/>
                    </a:cxn>
                    <a:cxn ang="0">
                      <a:pos x="2106" y="9"/>
                    </a:cxn>
                    <a:cxn ang="0">
                      <a:pos x="1823" y="93"/>
                    </a:cxn>
                    <a:cxn ang="0">
                      <a:pos x="1869" y="310"/>
                    </a:cxn>
                    <a:cxn ang="0">
                      <a:pos x="2067" y="423"/>
                    </a:cxn>
                    <a:cxn ang="0">
                      <a:pos x="2031" y="533"/>
                    </a:cxn>
                    <a:cxn ang="0">
                      <a:pos x="1789" y="601"/>
                    </a:cxn>
                    <a:cxn ang="0">
                      <a:pos x="1348" y="251"/>
                    </a:cxn>
                    <a:cxn ang="0">
                      <a:pos x="1587" y="422"/>
                    </a:cxn>
                    <a:cxn ang="0">
                      <a:pos x="1300" y="631"/>
                    </a:cxn>
                    <a:cxn ang="0">
                      <a:pos x="679" y="482"/>
                    </a:cxn>
                    <a:cxn ang="0">
                      <a:pos x="668" y="177"/>
                    </a:cxn>
                    <a:cxn ang="0">
                      <a:pos x="807" y="91"/>
                    </a:cxn>
                    <a:cxn ang="0">
                      <a:pos x="944" y="177"/>
                    </a:cxn>
                    <a:cxn ang="0">
                      <a:pos x="933" y="482"/>
                    </a:cxn>
                    <a:cxn ang="0">
                      <a:pos x="804" y="550"/>
                    </a:cxn>
                    <a:cxn ang="0">
                      <a:pos x="993" y="575"/>
                    </a:cxn>
                    <a:cxn ang="0">
                      <a:pos x="1094" y="370"/>
                    </a:cxn>
                    <a:cxn ang="0">
                      <a:pos x="1054" y="137"/>
                    </a:cxn>
                    <a:cxn ang="0">
                      <a:pos x="890" y="9"/>
                    </a:cxn>
                    <a:cxn ang="0">
                      <a:pos x="665" y="37"/>
                    </a:cxn>
                    <a:cxn ang="0">
                      <a:pos x="531" y="209"/>
                    </a:cxn>
                    <a:cxn ang="0">
                      <a:pos x="535" y="452"/>
                    </a:cxn>
                    <a:cxn ang="0">
                      <a:pos x="670" y="611"/>
                    </a:cxn>
                    <a:cxn ang="0">
                      <a:pos x="403" y="539"/>
                    </a:cxn>
                    <a:cxn ang="0">
                      <a:pos x="216" y="516"/>
                    </a:cxn>
                    <a:cxn ang="0">
                      <a:pos x="123" y="371"/>
                    </a:cxn>
                    <a:cxn ang="0">
                      <a:pos x="160" y="176"/>
                    </a:cxn>
                    <a:cxn ang="0">
                      <a:pos x="337" y="94"/>
                    </a:cxn>
                    <a:cxn ang="0">
                      <a:pos x="383" y="3"/>
                    </a:cxn>
                    <a:cxn ang="0">
                      <a:pos x="130" y="59"/>
                    </a:cxn>
                    <a:cxn ang="0">
                      <a:pos x="6" y="255"/>
                    </a:cxn>
                    <a:cxn ang="0">
                      <a:pos x="41" y="497"/>
                    </a:cxn>
                    <a:cxn ang="0">
                      <a:pos x="215" y="628"/>
                    </a:cxn>
                    <a:cxn ang="0">
                      <a:pos x="458" y="523"/>
                    </a:cxn>
                  </a:cxnLst>
                  <a:rect l="0" t="0" r="r" b="b"/>
                  <a:pathLst>
                    <a:path w="5893" h="641">
                      <a:moveTo>
                        <a:pt x="5686" y="631"/>
                      </a:moveTo>
                      <a:lnTo>
                        <a:pt x="5686" y="369"/>
                      </a:lnTo>
                      <a:lnTo>
                        <a:pt x="5893" y="10"/>
                      </a:lnTo>
                      <a:lnTo>
                        <a:pt x="5764" y="10"/>
                      </a:lnTo>
                      <a:lnTo>
                        <a:pt x="5690" y="169"/>
                      </a:lnTo>
                      <a:lnTo>
                        <a:pt x="5675" y="202"/>
                      </a:lnTo>
                      <a:lnTo>
                        <a:pt x="5661" y="232"/>
                      </a:lnTo>
                      <a:lnTo>
                        <a:pt x="5648" y="262"/>
                      </a:lnTo>
                      <a:lnTo>
                        <a:pt x="5636" y="292"/>
                      </a:lnTo>
                      <a:lnTo>
                        <a:pt x="5635" y="292"/>
                      </a:lnTo>
                      <a:lnTo>
                        <a:pt x="5621" y="261"/>
                      </a:lnTo>
                      <a:lnTo>
                        <a:pt x="5609" y="232"/>
                      </a:lnTo>
                      <a:lnTo>
                        <a:pt x="5596" y="202"/>
                      </a:lnTo>
                      <a:lnTo>
                        <a:pt x="5580" y="170"/>
                      </a:lnTo>
                      <a:lnTo>
                        <a:pt x="5506" y="10"/>
                      </a:lnTo>
                      <a:lnTo>
                        <a:pt x="5377" y="10"/>
                      </a:lnTo>
                      <a:lnTo>
                        <a:pt x="5573" y="372"/>
                      </a:lnTo>
                      <a:lnTo>
                        <a:pt x="5573" y="631"/>
                      </a:lnTo>
                      <a:lnTo>
                        <a:pt x="5686" y="631"/>
                      </a:lnTo>
                      <a:close/>
                      <a:moveTo>
                        <a:pt x="5318" y="523"/>
                      </a:moveTo>
                      <a:lnTo>
                        <a:pt x="5306" y="528"/>
                      </a:lnTo>
                      <a:lnTo>
                        <a:pt x="5293" y="532"/>
                      </a:lnTo>
                      <a:lnTo>
                        <a:pt x="5277" y="536"/>
                      </a:lnTo>
                      <a:lnTo>
                        <a:pt x="5262" y="539"/>
                      </a:lnTo>
                      <a:lnTo>
                        <a:pt x="5245" y="542"/>
                      </a:lnTo>
                      <a:lnTo>
                        <a:pt x="5229" y="544"/>
                      </a:lnTo>
                      <a:lnTo>
                        <a:pt x="5211" y="545"/>
                      </a:lnTo>
                      <a:lnTo>
                        <a:pt x="5194" y="545"/>
                      </a:lnTo>
                      <a:lnTo>
                        <a:pt x="5182" y="545"/>
                      </a:lnTo>
                      <a:lnTo>
                        <a:pt x="5169" y="544"/>
                      </a:lnTo>
                      <a:lnTo>
                        <a:pt x="5157" y="543"/>
                      </a:lnTo>
                      <a:lnTo>
                        <a:pt x="5146" y="541"/>
                      </a:lnTo>
                      <a:lnTo>
                        <a:pt x="5134" y="539"/>
                      </a:lnTo>
                      <a:lnTo>
                        <a:pt x="5124" y="537"/>
                      </a:lnTo>
                      <a:lnTo>
                        <a:pt x="5113" y="534"/>
                      </a:lnTo>
                      <a:lnTo>
                        <a:pt x="5104" y="530"/>
                      </a:lnTo>
                      <a:lnTo>
                        <a:pt x="5093" y="526"/>
                      </a:lnTo>
                      <a:lnTo>
                        <a:pt x="5084" y="522"/>
                      </a:lnTo>
                      <a:lnTo>
                        <a:pt x="5075" y="516"/>
                      </a:lnTo>
                      <a:lnTo>
                        <a:pt x="5067" y="511"/>
                      </a:lnTo>
                      <a:lnTo>
                        <a:pt x="5057" y="505"/>
                      </a:lnTo>
                      <a:lnTo>
                        <a:pt x="5050" y="499"/>
                      </a:lnTo>
                      <a:lnTo>
                        <a:pt x="5042" y="492"/>
                      </a:lnTo>
                      <a:lnTo>
                        <a:pt x="5036" y="486"/>
                      </a:lnTo>
                      <a:lnTo>
                        <a:pt x="5029" y="477"/>
                      </a:lnTo>
                      <a:lnTo>
                        <a:pt x="5022" y="470"/>
                      </a:lnTo>
                      <a:lnTo>
                        <a:pt x="5016" y="462"/>
                      </a:lnTo>
                      <a:lnTo>
                        <a:pt x="5011" y="453"/>
                      </a:lnTo>
                      <a:lnTo>
                        <a:pt x="5006" y="443"/>
                      </a:lnTo>
                      <a:lnTo>
                        <a:pt x="5001" y="434"/>
                      </a:lnTo>
                      <a:lnTo>
                        <a:pt x="4997" y="425"/>
                      </a:lnTo>
                      <a:lnTo>
                        <a:pt x="4993" y="415"/>
                      </a:lnTo>
                      <a:lnTo>
                        <a:pt x="4986" y="393"/>
                      </a:lnTo>
                      <a:lnTo>
                        <a:pt x="4982" y="371"/>
                      </a:lnTo>
                      <a:lnTo>
                        <a:pt x="4979" y="347"/>
                      </a:lnTo>
                      <a:lnTo>
                        <a:pt x="4978" y="322"/>
                      </a:lnTo>
                      <a:lnTo>
                        <a:pt x="4979" y="309"/>
                      </a:lnTo>
                      <a:lnTo>
                        <a:pt x="4979" y="295"/>
                      </a:lnTo>
                      <a:lnTo>
                        <a:pt x="4981" y="282"/>
                      </a:lnTo>
                      <a:lnTo>
                        <a:pt x="4982" y="270"/>
                      </a:lnTo>
                      <a:lnTo>
                        <a:pt x="4985" y="257"/>
                      </a:lnTo>
                      <a:lnTo>
                        <a:pt x="4987" y="246"/>
                      </a:lnTo>
                      <a:lnTo>
                        <a:pt x="4991" y="235"/>
                      </a:lnTo>
                      <a:lnTo>
                        <a:pt x="4995" y="223"/>
                      </a:lnTo>
                      <a:lnTo>
                        <a:pt x="4999" y="213"/>
                      </a:lnTo>
                      <a:lnTo>
                        <a:pt x="5004" y="203"/>
                      </a:lnTo>
                      <a:lnTo>
                        <a:pt x="5008" y="193"/>
                      </a:lnTo>
                      <a:lnTo>
                        <a:pt x="5014" y="184"/>
                      </a:lnTo>
                      <a:lnTo>
                        <a:pt x="5019" y="176"/>
                      </a:lnTo>
                      <a:lnTo>
                        <a:pt x="5026" y="168"/>
                      </a:lnTo>
                      <a:lnTo>
                        <a:pt x="5033" y="159"/>
                      </a:lnTo>
                      <a:lnTo>
                        <a:pt x="5040" y="152"/>
                      </a:lnTo>
                      <a:lnTo>
                        <a:pt x="5047" y="145"/>
                      </a:lnTo>
                      <a:lnTo>
                        <a:pt x="5055" y="139"/>
                      </a:lnTo>
                      <a:lnTo>
                        <a:pt x="5063" y="133"/>
                      </a:lnTo>
                      <a:lnTo>
                        <a:pt x="5072" y="127"/>
                      </a:lnTo>
                      <a:lnTo>
                        <a:pt x="5080" y="121"/>
                      </a:lnTo>
                      <a:lnTo>
                        <a:pt x="5089" y="117"/>
                      </a:lnTo>
                      <a:lnTo>
                        <a:pt x="5098" y="112"/>
                      </a:lnTo>
                      <a:lnTo>
                        <a:pt x="5109" y="109"/>
                      </a:lnTo>
                      <a:lnTo>
                        <a:pt x="5129" y="102"/>
                      </a:lnTo>
                      <a:lnTo>
                        <a:pt x="5150" y="98"/>
                      </a:lnTo>
                      <a:lnTo>
                        <a:pt x="5172" y="95"/>
                      </a:lnTo>
                      <a:lnTo>
                        <a:pt x="5196" y="94"/>
                      </a:lnTo>
                      <a:lnTo>
                        <a:pt x="5215" y="95"/>
                      </a:lnTo>
                      <a:lnTo>
                        <a:pt x="5232" y="96"/>
                      </a:lnTo>
                      <a:lnTo>
                        <a:pt x="5248" y="98"/>
                      </a:lnTo>
                      <a:lnTo>
                        <a:pt x="5264" y="101"/>
                      </a:lnTo>
                      <a:lnTo>
                        <a:pt x="5279" y="105"/>
                      </a:lnTo>
                      <a:lnTo>
                        <a:pt x="5293" y="109"/>
                      </a:lnTo>
                      <a:lnTo>
                        <a:pt x="5305" y="113"/>
                      </a:lnTo>
                      <a:lnTo>
                        <a:pt x="5316" y="118"/>
                      </a:lnTo>
                      <a:lnTo>
                        <a:pt x="5341" y="28"/>
                      </a:lnTo>
                      <a:lnTo>
                        <a:pt x="5332" y="24"/>
                      </a:lnTo>
                      <a:lnTo>
                        <a:pt x="5318" y="19"/>
                      </a:lnTo>
                      <a:lnTo>
                        <a:pt x="5303" y="13"/>
                      </a:lnTo>
                      <a:lnTo>
                        <a:pt x="5285" y="9"/>
                      </a:lnTo>
                      <a:lnTo>
                        <a:pt x="5265" y="6"/>
                      </a:lnTo>
                      <a:lnTo>
                        <a:pt x="5242" y="3"/>
                      </a:lnTo>
                      <a:lnTo>
                        <a:pt x="5218" y="1"/>
                      </a:lnTo>
                      <a:lnTo>
                        <a:pt x="5191" y="0"/>
                      </a:lnTo>
                      <a:lnTo>
                        <a:pt x="5173" y="1"/>
                      </a:lnTo>
                      <a:lnTo>
                        <a:pt x="5156" y="2"/>
                      </a:lnTo>
                      <a:lnTo>
                        <a:pt x="5139" y="4"/>
                      </a:lnTo>
                      <a:lnTo>
                        <a:pt x="5122" y="6"/>
                      </a:lnTo>
                      <a:lnTo>
                        <a:pt x="5106" y="9"/>
                      </a:lnTo>
                      <a:lnTo>
                        <a:pt x="5090" y="13"/>
                      </a:lnTo>
                      <a:lnTo>
                        <a:pt x="5075" y="17"/>
                      </a:lnTo>
                      <a:lnTo>
                        <a:pt x="5059" y="23"/>
                      </a:lnTo>
                      <a:lnTo>
                        <a:pt x="5045" y="29"/>
                      </a:lnTo>
                      <a:lnTo>
                        <a:pt x="5031" y="35"/>
                      </a:lnTo>
                      <a:lnTo>
                        <a:pt x="5016" y="42"/>
                      </a:lnTo>
                      <a:lnTo>
                        <a:pt x="5003" y="50"/>
                      </a:lnTo>
                      <a:lnTo>
                        <a:pt x="4989" y="59"/>
                      </a:lnTo>
                      <a:lnTo>
                        <a:pt x="4977" y="68"/>
                      </a:lnTo>
                      <a:lnTo>
                        <a:pt x="4966" y="77"/>
                      </a:lnTo>
                      <a:lnTo>
                        <a:pt x="4955" y="87"/>
                      </a:lnTo>
                      <a:lnTo>
                        <a:pt x="4943" y="99"/>
                      </a:lnTo>
                      <a:lnTo>
                        <a:pt x="4933" y="110"/>
                      </a:lnTo>
                      <a:lnTo>
                        <a:pt x="4924" y="122"/>
                      </a:lnTo>
                      <a:lnTo>
                        <a:pt x="4914" y="135"/>
                      </a:lnTo>
                      <a:lnTo>
                        <a:pt x="4906" y="148"/>
                      </a:lnTo>
                      <a:lnTo>
                        <a:pt x="4898" y="162"/>
                      </a:lnTo>
                      <a:lnTo>
                        <a:pt x="4891" y="176"/>
                      </a:lnTo>
                      <a:lnTo>
                        <a:pt x="4885" y="190"/>
                      </a:lnTo>
                      <a:lnTo>
                        <a:pt x="4879" y="206"/>
                      </a:lnTo>
                      <a:lnTo>
                        <a:pt x="4873" y="222"/>
                      </a:lnTo>
                      <a:lnTo>
                        <a:pt x="4869" y="239"/>
                      </a:lnTo>
                      <a:lnTo>
                        <a:pt x="4866" y="255"/>
                      </a:lnTo>
                      <a:lnTo>
                        <a:pt x="4863" y="273"/>
                      </a:lnTo>
                      <a:lnTo>
                        <a:pt x="4861" y="290"/>
                      </a:lnTo>
                      <a:lnTo>
                        <a:pt x="4860" y="309"/>
                      </a:lnTo>
                      <a:lnTo>
                        <a:pt x="4859" y="328"/>
                      </a:lnTo>
                      <a:lnTo>
                        <a:pt x="4860" y="346"/>
                      </a:lnTo>
                      <a:lnTo>
                        <a:pt x="4861" y="362"/>
                      </a:lnTo>
                      <a:lnTo>
                        <a:pt x="4862" y="380"/>
                      </a:lnTo>
                      <a:lnTo>
                        <a:pt x="4865" y="395"/>
                      </a:lnTo>
                      <a:lnTo>
                        <a:pt x="4868" y="412"/>
                      </a:lnTo>
                      <a:lnTo>
                        <a:pt x="4871" y="427"/>
                      </a:lnTo>
                      <a:lnTo>
                        <a:pt x="4876" y="441"/>
                      </a:lnTo>
                      <a:lnTo>
                        <a:pt x="4881" y="457"/>
                      </a:lnTo>
                      <a:lnTo>
                        <a:pt x="4887" y="470"/>
                      </a:lnTo>
                      <a:lnTo>
                        <a:pt x="4893" y="484"/>
                      </a:lnTo>
                      <a:lnTo>
                        <a:pt x="4900" y="497"/>
                      </a:lnTo>
                      <a:lnTo>
                        <a:pt x="4907" y="509"/>
                      </a:lnTo>
                      <a:lnTo>
                        <a:pt x="4915" y="522"/>
                      </a:lnTo>
                      <a:lnTo>
                        <a:pt x="4925" y="534"/>
                      </a:lnTo>
                      <a:lnTo>
                        <a:pt x="4934" y="544"/>
                      </a:lnTo>
                      <a:lnTo>
                        <a:pt x="4943" y="555"/>
                      </a:lnTo>
                      <a:lnTo>
                        <a:pt x="4955" y="565"/>
                      </a:lnTo>
                      <a:lnTo>
                        <a:pt x="4965" y="574"/>
                      </a:lnTo>
                      <a:lnTo>
                        <a:pt x="4977" y="583"/>
                      </a:lnTo>
                      <a:lnTo>
                        <a:pt x="4989" y="592"/>
                      </a:lnTo>
                      <a:lnTo>
                        <a:pt x="5002" y="599"/>
                      </a:lnTo>
                      <a:lnTo>
                        <a:pt x="5015" y="606"/>
                      </a:lnTo>
                      <a:lnTo>
                        <a:pt x="5029" y="612"/>
                      </a:lnTo>
                      <a:lnTo>
                        <a:pt x="5043" y="618"/>
                      </a:lnTo>
                      <a:lnTo>
                        <a:pt x="5058" y="623"/>
                      </a:lnTo>
                      <a:lnTo>
                        <a:pt x="5074" y="628"/>
                      </a:lnTo>
                      <a:lnTo>
                        <a:pt x="5089" y="632"/>
                      </a:lnTo>
                      <a:lnTo>
                        <a:pt x="5106" y="635"/>
                      </a:lnTo>
                      <a:lnTo>
                        <a:pt x="5122" y="637"/>
                      </a:lnTo>
                      <a:lnTo>
                        <a:pt x="5139" y="639"/>
                      </a:lnTo>
                      <a:lnTo>
                        <a:pt x="5158" y="640"/>
                      </a:lnTo>
                      <a:lnTo>
                        <a:pt x="5175" y="641"/>
                      </a:lnTo>
                      <a:lnTo>
                        <a:pt x="5203" y="640"/>
                      </a:lnTo>
                      <a:lnTo>
                        <a:pt x="5229" y="638"/>
                      </a:lnTo>
                      <a:lnTo>
                        <a:pt x="5253" y="635"/>
                      </a:lnTo>
                      <a:lnTo>
                        <a:pt x="5274" y="632"/>
                      </a:lnTo>
                      <a:lnTo>
                        <a:pt x="5294" y="628"/>
                      </a:lnTo>
                      <a:lnTo>
                        <a:pt x="5310" y="622"/>
                      </a:lnTo>
                      <a:lnTo>
                        <a:pt x="5324" y="617"/>
                      </a:lnTo>
                      <a:lnTo>
                        <a:pt x="5337" y="612"/>
                      </a:lnTo>
                      <a:lnTo>
                        <a:pt x="5318" y="523"/>
                      </a:lnTo>
                      <a:close/>
                      <a:moveTo>
                        <a:pt x="4374" y="631"/>
                      </a:moveTo>
                      <a:lnTo>
                        <a:pt x="4374" y="408"/>
                      </a:lnTo>
                      <a:lnTo>
                        <a:pt x="4374" y="371"/>
                      </a:lnTo>
                      <a:lnTo>
                        <a:pt x="4374" y="335"/>
                      </a:lnTo>
                      <a:lnTo>
                        <a:pt x="4374" y="301"/>
                      </a:lnTo>
                      <a:lnTo>
                        <a:pt x="4373" y="269"/>
                      </a:lnTo>
                      <a:lnTo>
                        <a:pt x="4372" y="237"/>
                      </a:lnTo>
                      <a:lnTo>
                        <a:pt x="4371" y="205"/>
                      </a:lnTo>
                      <a:lnTo>
                        <a:pt x="4370" y="175"/>
                      </a:lnTo>
                      <a:lnTo>
                        <a:pt x="4369" y="144"/>
                      </a:lnTo>
                      <a:lnTo>
                        <a:pt x="4371" y="144"/>
                      </a:lnTo>
                      <a:lnTo>
                        <a:pt x="4383" y="170"/>
                      </a:lnTo>
                      <a:lnTo>
                        <a:pt x="4396" y="198"/>
                      </a:lnTo>
                      <a:lnTo>
                        <a:pt x="4410" y="224"/>
                      </a:lnTo>
                      <a:lnTo>
                        <a:pt x="4423" y="251"/>
                      </a:lnTo>
                      <a:lnTo>
                        <a:pt x="4438" y="279"/>
                      </a:lnTo>
                      <a:lnTo>
                        <a:pt x="4453" y="306"/>
                      </a:lnTo>
                      <a:lnTo>
                        <a:pt x="4468" y="332"/>
                      </a:lnTo>
                      <a:lnTo>
                        <a:pt x="4483" y="358"/>
                      </a:lnTo>
                      <a:lnTo>
                        <a:pt x="4644" y="631"/>
                      </a:lnTo>
                      <a:lnTo>
                        <a:pt x="4761" y="631"/>
                      </a:lnTo>
                      <a:lnTo>
                        <a:pt x="4761" y="10"/>
                      </a:lnTo>
                      <a:lnTo>
                        <a:pt x="4657" y="10"/>
                      </a:lnTo>
                      <a:lnTo>
                        <a:pt x="4657" y="226"/>
                      </a:lnTo>
                      <a:lnTo>
                        <a:pt x="4657" y="261"/>
                      </a:lnTo>
                      <a:lnTo>
                        <a:pt x="4658" y="295"/>
                      </a:lnTo>
                      <a:lnTo>
                        <a:pt x="4658" y="328"/>
                      </a:lnTo>
                      <a:lnTo>
                        <a:pt x="4659" y="360"/>
                      </a:lnTo>
                      <a:lnTo>
                        <a:pt x="4661" y="391"/>
                      </a:lnTo>
                      <a:lnTo>
                        <a:pt x="4662" y="422"/>
                      </a:lnTo>
                      <a:lnTo>
                        <a:pt x="4665" y="453"/>
                      </a:lnTo>
                      <a:lnTo>
                        <a:pt x="4667" y="484"/>
                      </a:lnTo>
                      <a:lnTo>
                        <a:pt x="4665" y="485"/>
                      </a:lnTo>
                      <a:lnTo>
                        <a:pt x="4653" y="459"/>
                      </a:lnTo>
                      <a:lnTo>
                        <a:pt x="4642" y="433"/>
                      </a:lnTo>
                      <a:lnTo>
                        <a:pt x="4630" y="407"/>
                      </a:lnTo>
                      <a:lnTo>
                        <a:pt x="4616" y="381"/>
                      </a:lnTo>
                      <a:lnTo>
                        <a:pt x="4603" y="355"/>
                      </a:lnTo>
                      <a:lnTo>
                        <a:pt x="4589" y="328"/>
                      </a:lnTo>
                      <a:lnTo>
                        <a:pt x="4574" y="302"/>
                      </a:lnTo>
                      <a:lnTo>
                        <a:pt x="4559" y="277"/>
                      </a:lnTo>
                      <a:lnTo>
                        <a:pt x="4399" y="10"/>
                      </a:lnTo>
                      <a:lnTo>
                        <a:pt x="4270" y="10"/>
                      </a:lnTo>
                      <a:lnTo>
                        <a:pt x="4270" y="631"/>
                      </a:lnTo>
                      <a:lnTo>
                        <a:pt x="4374" y="631"/>
                      </a:lnTo>
                      <a:close/>
                      <a:moveTo>
                        <a:pt x="3827" y="369"/>
                      </a:moveTo>
                      <a:lnTo>
                        <a:pt x="3876" y="216"/>
                      </a:lnTo>
                      <a:lnTo>
                        <a:pt x="3884" y="187"/>
                      </a:lnTo>
                      <a:lnTo>
                        <a:pt x="3891" y="158"/>
                      </a:lnTo>
                      <a:lnTo>
                        <a:pt x="3898" y="129"/>
                      </a:lnTo>
                      <a:lnTo>
                        <a:pt x="3905" y="100"/>
                      </a:lnTo>
                      <a:lnTo>
                        <a:pt x="3908" y="100"/>
                      </a:lnTo>
                      <a:lnTo>
                        <a:pt x="3915" y="128"/>
                      </a:lnTo>
                      <a:lnTo>
                        <a:pt x="3922" y="157"/>
                      </a:lnTo>
                      <a:lnTo>
                        <a:pt x="3930" y="187"/>
                      </a:lnTo>
                      <a:lnTo>
                        <a:pt x="3938" y="217"/>
                      </a:lnTo>
                      <a:lnTo>
                        <a:pt x="3988" y="369"/>
                      </a:lnTo>
                      <a:lnTo>
                        <a:pt x="3827" y="369"/>
                      </a:lnTo>
                      <a:close/>
                      <a:moveTo>
                        <a:pt x="4006" y="456"/>
                      </a:moveTo>
                      <a:lnTo>
                        <a:pt x="4063" y="631"/>
                      </a:lnTo>
                      <a:lnTo>
                        <a:pt x="4184" y="631"/>
                      </a:lnTo>
                      <a:lnTo>
                        <a:pt x="3983" y="10"/>
                      </a:lnTo>
                      <a:lnTo>
                        <a:pt x="3839" y="10"/>
                      </a:lnTo>
                      <a:lnTo>
                        <a:pt x="3639" y="631"/>
                      </a:lnTo>
                      <a:lnTo>
                        <a:pt x="3756" y="631"/>
                      </a:lnTo>
                      <a:lnTo>
                        <a:pt x="3809" y="456"/>
                      </a:lnTo>
                      <a:lnTo>
                        <a:pt x="4006" y="456"/>
                      </a:lnTo>
                      <a:close/>
                      <a:moveTo>
                        <a:pt x="3389" y="631"/>
                      </a:moveTo>
                      <a:lnTo>
                        <a:pt x="3502" y="631"/>
                      </a:lnTo>
                      <a:lnTo>
                        <a:pt x="3502" y="105"/>
                      </a:lnTo>
                      <a:lnTo>
                        <a:pt x="3680" y="105"/>
                      </a:lnTo>
                      <a:lnTo>
                        <a:pt x="3680" y="10"/>
                      </a:lnTo>
                      <a:lnTo>
                        <a:pt x="3211" y="10"/>
                      </a:lnTo>
                      <a:lnTo>
                        <a:pt x="3211" y="105"/>
                      </a:lnTo>
                      <a:lnTo>
                        <a:pt x="3389" y="105"/>
                      </a:lnTo>
                      <a:lnTo>
                        <a:pt x="3389" y="631"/>
                      </a:lnTo>
                      <a:close/>
                      <a:moveTo>
                        <a:pt x="2906" y="631"/>
                      </a:moveTo>
                      <a:lnTo>
                        <a:pt x="3275" y="631"/>
                      </a:lnTo>
                      <a:lnTo>
                        <a:pt x="3275" y="536"/>
                      </a:lnTo>
                      <a:lnTo>
                        <a:pt x="3020" y="536"/>
                      </a:lnTo>
                      <a:lnTo>
                        <a:pt x="3020" y="10"/>
                      </a:lnTo>
                      <a:lnTo>
                        <a:pt x="2906" y="10"/>
                      </a:lnTo>
                      <a:lnTo>
                        <a:pt x="2906" y="631"/>
                      </a:lnTo>
                      <a:close/>
                      <a:moveTo>
                        <a:pt x="2293" y="10"/>
                      </a:moveTo>
                      <a:lnTo>
                        <a:pt x="2293" y="365"/>
                      </a:lnTo>
                      <a:lnTo>
                        <a:pt x="2293" y="383"/>
                      </a:lnTo>
                      <a:lnTo>
                        <a:pt x="2294" y="400"/>
                      </a:lnTo>
                      <a:lnTo>
                        <a:pt x="2295" y="417"/>
                      </a:lnTo>
                      <a:lnTo>
                        <a:pt x="2297" y="433"/>
                      </a:lnTo>
                      <a:lnTo>
                        <a:pt x="2299" y="449"/>
                      </a:lnTo>
                      <a:lnTo>
                        <a:pt x="2303" y="463"/>
                      </a:lnTo>
                      <a:lnTo>
                        <a:pt x="2306" y="477"/>
                      </a:lnTo>
                      <a:lnTo>
                        <a:pt x="2310" y="491"/>
                      </a:lnTo>
                      <a:lnTo>
                        <a:pt x="2314" y="503"/>
                      </a:lnTo>
                      <a:lnTo>
                        <a:pt x="2319" y="515"/>
                      </a:lnTo>
                      <a:lnTo>
                        <a:pt x="2324" y="528"/>
                      </a:lnTo>
                      <a:lnTo>
                        <a:pt x="2330" y="538"/>
                      </a:lnTo>
                      <a:lnTo>
                        <a:pt x="2336" y="548"/>
                      </a:lnTo>
                      <a:lnTo>
                        <a:pt x="2343" y="559"/>
                      </a:lnTo>
                      <a:lnTo>
                        <a:pt x="2350" y="568"/>
                      </a:lnTo>
                      <a:lnTo>
                        <a:pt x="2357" y="576"/>
                      </a:lnTo>
                      <a:lnTo>
                        <a:pt x="2365" y="584"/>
                      </a:lnTo>
                      <a:lnTo>
                        <a:pt x="2373" y="592"/>
                      </a:lnTo>
                      <a:lnTo>
                        <a:pt x="2383" y="599"/>
                      </a:lnTo>
                      <a:lnTo>
                        <a:pt x="2392" y="605"/>
                      </a:lnTo>
                      <a:lnTo>
                        <a:pt x="2401" y="611"/>
                      </a:lnTo>
                      <a:lnTo>
                        <a:pt x="2411" y="616"/>
                      </a:lnTo>
                      <a:lnTo>
                        <a:pt x="2422" y="621"/>
                      </a:lnTo>
                      <a:lnTo>
                        <a:pt x="2432" y="625"/>
                      </a:lnTo>
                      <a:lnTo>
                        <a:pt x="2443" y="629"/>
                      </a:lnTo>
                      <a:lnTo>
                        <a:pt x="2455" y="633"/>
                      </a:lnTo>
                      <a:lnTo>
                        <a:pt x="2466" y="635"/>
                      </a:lnTo>
                      <a:lnTo>
                        <a:pt x="2478" y="637"/>
                      </a:lnTo>
                      <a:lnTo>
                        <a:pt x="2503" y="640"/>
                      </a:lnTo>
                      <a:lnTo>
                        <a:pt x="2530" y="641"/>
                      </a:lnTo>
                      <a:lnTo>
                        <a:pt x="2543" y="641"/>
                      </a:lnTo>
                      <a:lnTo>
                        <a:pt x="2556" y="640"/>
                      </a:lnTo>
                      <a:lnTo>
                        <a:pt x="2570" y="639"/>
                      </a:lnTo>
                      <a:lnTo>
                        <a:pt x="2583" y="637"/>
                      </a:lnTo>
                      <a:lnTo>
                        <a:pt x="2595" y="635"/>
                      </a:lnTo>
                      <a:lnTo>
                        <a:pt x="2608" y="632"/>
                      </a:lnTo>
                      <a:lnTo>
                        <a:pt x="2619" y="629"/>
                      </a:lnTo>
                      <a:lnTo>
                        <a:pt x="2631" y="624"/>
                      </a:lnTo>
                      <a:lnTo>
                        <a:pt x="2643" y="620"/>
                      </a:lnTo>
                      <a:lnTo>
                        <a:pt x="2653" y="615"/>
                      </a:lnTo>
                      <a:lnTo>
                        <a:pt x="2663" y="610"/>
                      </a:lnTo>
                      <a:lnTo>
                        <a:pt x="2673" y="604"/>
                      </a:lnTo>
                      <a:lnTo>
                        <a:pt x="2683" y="598"/>
                      </a:lnTo>
                      <a:lnTo>
                        <a:pt x="2692" y="591"/>
                      </a:lnTo>
                      <a:lnTo>
                        <a:pt x="2701" y="582"/>
                      </a:lnTo>
                      <a:lnTo>
                        <a:pt x="2709" y="574"/>
                      </a:lnTo>
                      <a:lnTo>
                        <a:pt x="2718" y="566"/>
                      </a:lnTo>
                      <a:lnTo>
                        <a:pt x="2725" y="557"/>
                      </a:lnTo>
                      <a:lnTo>
                        <a:pt x="2732" y="546"/>
                      </a:lnTo>
                      <a:lnTo>
                        <a:pt x="2738" y="536"/>
                      </a:lnTo>
                      <a:lnTo>
                        <a:pt x="2744" y="525"/>
                      </a:lnTo>
                      <a:lnTo>
                        <a:pt x="2750" y="513"/>
                      </a:lnTo>
                      <a:lnTo>
                        <a:pt x="2755" y="501"/>
                      </a:lnTo>
                      <a:lnTo>
                        <a:pt x="2760" y="489"/>
                      </a:lnTo>
                      <a:lnTo>
                        <a:pt x="2764" y="475"/>
                      </a:lnTo>
                      <a:lnTo>
                        <a:pt x="2767" y="461"/>
                      </a:lnTo>
                      <a:lnTo>
                        <a:pt x="2770" y="446"/>
                      </a:lnTo>
                      <a:lnTo>
                        <a:pt x="2772" y="431"/>
                      </a:lnTo>
                      <a:lnTo>
                        <a:pt x="2774" y="416"/>
                      </a:lnTo>
                      <a:lnTo>
                        <a:pt x="2776" y="399"/>
                      </a:lnTo>
                      <a:lnTo>
                        <a:pt x="2777" y="383"/>
                      </a:lnTo>
                      <a:lnTo>
                        <a:pt x="2777" y="364"/>
                      </a:lnTo>
                      <a:lnTo>
                        <a:pt x="2777" y="10"/>
                      </a:lnTo>
                      <a:lnTo>
                        <a:pt x="2664" y="10"/>
                      </a:lnTo>
                      <a:lnTo>
                        <a:pt x="2664" y="372"/>
                      </a:lnTo>
                      <a:lnTo>
                        <a:pt x="2663" y="394"/>
                      </a:lnTo>
                      <a:lnTo>
                        <a:pt x="2661" y="415"/>
                      </a:lnTo>
                      <a:lnTo>
                        <a:pt x="2659" y="433"/>
                      </a:lnTo>
                      <a:lnTo>
                        <a:pt x="2655" y="451"/>
                      </a:lnTo>
                      <a:lnTo>
                        <a:pt x="2650" y="467"/>
                      </a:lnTo>
                      <a:lnTo>
                        <a:pt x="2644" y="481"/>
                      </a:lnTo>
                      <a:lnTo>
                        <a:pt x="2638" y="495"/>
                      </a:lnTo>
                      <a:lnTo>
                        <a:pt x="2629" y="506"/>
                      </a:lnTo>
                      <a:lnTo>
                        <a:pt x="2620" y="516"/>
                      </a:lnTo>
                      <a:lnTo>
                        <a:pt x="2611" y="526"/>
                      </a:lnTo>
                      <a:lnTo>
                        <a:pt x="2600" y="533"/>
                      </a:lnTo>
                      <a:lnTo>
                        <a:pt x="2588" y="539"/>
                      </a:lnTo>
                      <a:lnTo>
                        <a:pt x="2576" y="544"/>
                      </a:lnTo>
                      <a:lnTo>
                        <a:pt x="2563" y="547"/>
                      </a:lnTo>
                      <a:lnTo>
                        <a:pt x="2548" y="549"/>
                      </a:lnTo>
                      <a:lnTo>
                        <a:pt x="2534" y="549"/>
                      </a:lnTo>
                      <a:lnTo>
                        <a:pt x="2519" y="549"/>
                      </a:lnTo>
                      <a:lnTo>
                        <a:pt x="2506" y="547"/>
                      </a:lnTo>
                      <a:lnTo>
                        <a:pt x="2493" y="543"/>
                      </a:lnTo>
                      <a:lnTo>
                        <a:pt x="2481" y="539"/>
                      </a:lnTo>
                      <a:lnTo>
                        <a:pt x="2470" y="533"/>
                      </a:lnTo>
                      <a:lnTo>
                        <a:pt x="2460" y="526"/>
                      </a:lnTo>
                      <a:lnTo>
                        <a:pt x="2449" y="516"/>
                      </a:lnTo>
                      <a:lnTo>
                        <a:pt x="2441" y="506"/>
                      </a:lnTo>
                      <a:lnTo>
                        <a:pt x="2433" y="495"/>
                      </a:lnTo>
                      <a:lnTo>
                        <a:pt x="2426" y="481"/>
                      </a:lnTo>
                      <a:lnTo>
                        <a:pt x="2421" y="467"/>
                      </a:lnTo>
                      <a:lnTo>
                        <a:pt x="2416" y="451"/>
                      </a:lnTo>
                      <a:lnTo>
                        <a:pt x="2411" y="433"/>
                      </a:lnTo>
                      <a:lnTo>
                        <a:pt x="2408" y="415"/>
                      </a:lnTo>
                      <a:lnTo>
                        <a:pt x="2406" y="394"/>
                      </a:lnTo>
                      <a:lnTo>
                        <a:pt x="2406" y="372"/>
                      </a:lnTo>
                      <a:lnTo>
                        <a:pt x="2406" y="10"/>
                      </a:lnTo>
                      <a:lnTo>
                        <a:pt x="2293" y="10"/>
                      </a:lnTo>
                      <a:close/>
                      <a:moveTo>
                        <a:pt x="1789" y="601"/>
                      </a:moveTo>
                      <a:lnTo>
                        <a:pt x="1803" y="609"/>
                      </a:lnTo>
                      <a:lnTo>
                        <a:pt x="1821" y="616"/>
                      </a:lnTo>
                      <a:lnTo>
                        <a:pt x="1840" y="622"/>
                      </a:lnTo>
                      <a:lnTo>
                        <a:pt x="1861" y="629"/>
                      </a:lnTo>
                      <a:lnTo>
                        <a:pt x="1883" y="634"/>
                      </a:lnTo>
                      <a:lnTo>
                        <a:pt x="1908" y="637"/>
                      </a:lnTo>
                      <a:lnTo>
                        <a:pt x="1932" y="640"/>
                      </a:lnTo>
                      <a:lnTo>
                        <a:pt x="1956" y="641"/>
                      </a:lnTo>
                      <a:lnTo>
                        <a:pt x="1986" y="640"/>
                      </a:lnTo>
                      <a:lnTo>
                        <a:pt x="2013" y="637"/>
                      </a:lnTo>
                      <a:lnTo>
                        <a:pt x="2025" y="635"/>
                      </a:lnTo>
                      <a:lnTo>
                        <a:pt x="2037" y="632"/>
                      </a:lnTo>
                      <a:lnTo>
                        <a:pt x="2050" y="629"/>
                      </a:lnTo>
                      <a:lnTo>
                        <a:pt x="2061" y="625"/>
                      </a:lnTo>
                      <a:lnTo>
                        <a:pt x="2071" y="621"/>
                      </a:lnTo>
                      <a:lnTo>
                        <a:pt x="2082" y="617"/>
                      </a:lnTo>
                      <a:lnTo>
                        <a:pt x="2092" y="613"/>
                      </a:lnTo>
                      <a:lnTo>
                        <a:pt x="2101" y="608"/>
                      </a:lnTo>
                      <a:lnTo>
                        <a:pt x="2110" y="603"/>
                      </a:lnTo>
                      <a:lnTo>
                        <a:pt x="2119" y="597"/>
                      </a:lnTo>
                      <a:lnTo>
                        <a:pt x="2127" y="591"/>
                      </a:lnTo>
                      <a:lnTo>
                        <a:pt x="2134" y="584"/>
                      </a:lnTo>
                      <a:lnTo>
                        <a:pt x="2141" y="578"/>
                      </a:lnTo>
                      <a:lnTo>
                        <a:pt x="2147" y="571"/>
                      </a:lnTo>
                      <a:lnTo>
                        <a:pt x="2154" y="564"/>
                      </a:lnTo>
                      <a:lnTo>
                        <a:pt x="2160" y="557"/>
                      </a:lnTo>
                      <a:lnTo>
                        <a:pt x="2170" y="541"/>
                      </a:lnTo>
                      <a:lnTo>
                        <a:pt x="2177" y="526"/>
                      </a:lnTo>
                      <a:lnTo>
                        <a:pt x="2183" y="508"/>
                      </a:lnTo>
                      <a:lnTo>
                        <a:pt x="2189" y="491"/>
                      </a:lnTo>
                      <a:lnTo>
                        <a:pt x="2191" y="472"/>
                      </a:lnTo>
                      <a:lnTo>
                        <a:pt x="2192" y="454"/>
                      </a:lnTo>
                      <a:lnTo>
                        <a:pt x="2192" y="437"/>
                      </a:lnTo>
                      <a:lnTo>
                        <a:pt x="2190" y="422"/>
                      </a:lnTo>
                      <a:lnTo>
                        <a:pt x="2186" y="407"/>
                      </a:lnTo>
                      <a:lnTo>
                        <a:pt x="2182" y="393"/>
                      </a:lnTo>
                      <a:lnTo>
                        <a:pt x="2176" y="380"/>
                      </a:lnTo>
                      <a:lnTo>
                        <a:pt x="2170" y="367"/>
                      </a:lnTo>
                      <a:lnTo>
                        <a:pt x="2162" y="355"/>
                      </a:lnTo>
                      <a:lnTo>
                        <a:pt x="2153" y="344"/>
                      </a:lnTo>
                      <a:lnTo>
                        <a:pt x="2142" y="332"/>
                      </a:lnTo>
                      <a:lnTo>
                        <a:pt x="2130" y="322"/>
                      </a:lnTo>
                      <a:lnTo>
                        <a:pt x="2117" y="313"/>
                      </a:lnTo>
                      <a:lnTo>
                        <a:pt x="2102" y="303"/>
                      </a:lnTo>
                      <a:lnTo>
                        <a:pt x="2087" y="294"/>
                      </a:lnTo>
                      <a:lnTo>
                        <a:pt x="2070" y="286"/>
                      </a:lnTo>
                      <a:lnTo>
                        <a:pt x="2052" y="278"/>
                      </a:lnTo>
                      <a:lnTo>
                        <a:pt x="2032" y="270"/>
                      </a:lnTo>
                      <a:lnTo>
                        <a:pt x="2004" y="258"/>
                      </a:lnTo>
                      <a:lnTo>
                        <a:pt x="1979" y="247"/>
                      </a:lnTo>
                      <a:lnTo>
                        <a:pt x="1969" y="242"/>
                      </a:lnTo>
                      <a:lnTo>
                        <a:pt x="1958" y="236"/>
                      </a:lnTo>
                      <a:lnTo>
                        <a:pt x="1950" y="230"/>
                      </a:lnTo>
                      <a:lnTo>
                        <a:pt x="1942" y="224"/>
                      </a:lnTo>
                      <a:lnTo>
                        <a:pt x="1936" y="219"/>
                      </a:lnTo>
                      <a:lnTo>
                        <a:pt x="1930" y="213"/>
                      </a:lnTo>
                      <a:lnTo>
                        <a:pt x="1924" y="206"/>
                      </a:lnTo>
                      <a:lnTo>
                        <a:pt x="1920" y="200"/>
                      </a:lnTo>
                      <a:lnTo>
                        <a:pt x="1917" y="192"/>
                      </a:lnTo>
                      <a:lnTo>
                        <a:pt x="1915" y="184"/>
                      </a:lnTo>
                      <a:lnTo>
                        <a:pt x="1914" y="177"/>
                      </a:lnTo>
                      <a:lnTo>
                        <a:pt x="1914" y="168"/>
                      </a:lnTo>
                      <a:lnTo>
                        <a:pt x="1914" y="162"/>
                      </a:lnTo>
                      <a:lnTo>
                        <a:pt x="1915" y="154"/>
                      </a:lnTo>
                      <a:lnTo>
                        <a:pt x="1917" y="147"/>
                      </a:lnTo>
                      <a:lnTo>
                        <a:pt x="1919" y="141"/>
                      </a:lnTo>
                      <a:lnTo>
                        <a:pt x="1923" y="135"/>
                      </a:lnTo>
                      <a:lnTo>
                        <a:pt x="1928" y="129"/>
                      </a:lnTo>
                      <a:lnTo>
                        <a:pt x="1933" y="122"/>
                      </a:lnTo>
                      <a:lnTo>
                        <a:pt x="1938" y="117"/>
                      </a:lnTo>
                      <a:lnTo>
                        <a:pt x="1945" y="112"/>
                      </a:lnTo>
                      <a:lnTo>
                        <a:pt x="1952" y="107"/>
                      </a:lnTo>
                      <a:lnTo>
                        <a:pt x="1960" y="103"/>
                      </a:lnTo>
                      <a:lnTo>
                        <a:pt x="1970" y="100"/>
                      </a:lnTo>
                      <a:lnTo>
                        <a:pt x="1980" y="97"/>
                      </a:lnTo>
                      <a:lnTo>
                        <a:pt x="1991" y="95"/>
                      </a:lnTo>
                      <a:lnTo>
                        <a:pt x="2004" y="94"/>
                      </a:lnTo>
                      <a:lnTo>
                        <a:pt x="2016" y="94"/>
                      </a:lnTo>
                      <a:lnTo>
                        <a:pt x="2037" y="94"/>
                      </a:lnTo>
                      <a:lnTo>
                        <a:pt x="2057" y="96"/>
                      </a:lnTo>
                      <a:lnTo>
                        <a:pt x="2075" y="100"/>
                      </a:lnTo>
                      <a:lnTo>
                        <a:pt x="2092" y="104"/>
                      </a:lnTo>
                      <a:lnTo>
                        <a:pt x="2106" y="108"/>
                      </a:lnTo>
                      <a:lnTo>
                        <a:pt x="2120" y="113"/>
                      </a:lnTo>
                      <a:lnTo>
                        <a:pt x="2131" y="118"/>
                      </a:lnTo>
                      <a:lnTo>
                        <a:pt x="2140" y="122"/>
                      </a:lnTo>
                      <a:lnTo>
                        <a:pt x="2167" y="31"/>
                      </a:lnTo>
                      <a:lnTo>
                        <a:pt x="2155" y="25"/>
                      </a:lnTo>
                      <a:lnTo>
                        <a:pt x="2139" y="20"/>
                      </a:lnTo>
                      <a:lnTo>
                        <a:pt x="2124" y="14"/>
                      </a:lnTo>
                      <a:lnTo>
                        <a:pt x="2106" y="9"/>
                      </a:lnTo>
                      <a:lnTo>
                        <a:pt x="2087" y="6"/>
                      </a:lnTo>
                      <a:lnTo>
                        <a:pt x="2065" y="3"/>
                      </a:lnTo>
                      <a:lnTo>
                        <a:pt x="2043" y="1"/>
                      </a:lnTo>
                      <a:lnTo>
                        <a:pt x="2019" y="0"/>
                      </a:lnTo>
                      <a:lnTo>
                        <a:pt x="1994" y="1"/>
                      </a:lnTo>
                      <a:lnTo>
                        <a:pt x="1971" y="4"/>
                      </a:lnTo>
                      <a:lnTo>
                        <a:pt x="1948" y="8"/>
                      </a:lnTo>
                      <a:lnTo>
                        <a:pt x="1928" y="14"/>
                      </a:lnTo>
                      <a:lnTo>
                        <a:pt x="1908" y="22"/>
                      </a:lnTo>
                      <a:lnTo>
                        <a:pt x="1890" y="30"/>
                      </a:lnTo>
                      <a:lnTo>
                        <a:pt x="1873" y="40"/>
                      </a:lnTo>
                      <a:lnTo>
                        <a:pt x="1859" y="51"/>
                      </a:lnTo>
                      <a:lnTo>
                        <a:pt x="1845" y="64"/>
                      </a:lnTo>
                      <a:lnTo>
                        <a:pt x="1833" y="77"/>
                      </a:lnTo>
                      <a:lnTo>
                        <a:pt x="1823" y="93"/>
                      </a:lnTo>
                      <a:lnTo>
                        <a:pt x="1815" y="108"/>
                      </a:lnTo>
                      <a:lnTo>
                        <a:pt x="1808" y="124"/>
                      </a:lnTo>
                      <a:lnTo>
                        <a:pt x="1803" y="142"/>
                      </a:lnTo>
                      <a:lnTo>
                        <a:pt x="1800" y="159"/>
                      </a:lnTo>
                      <a:lnTo>
                        <a:pt x="1799" y="179"/>
                      </a:lnTo>
                      <a:lnTo>
                        <a:pt x="1800" y="194"/>
                      </a:lnTo>
                      <a:lnTo>
                        <a:pt x="1802" y="211"/>
                      </a:lnTo>
                      <a:lnTo>
                        <a:pt x="1806" y="225"/>
                      </a:lnTo>
                      <a:lnTo>
                        <a:pt x="1811" y="240"/>
                      </a:lnTo>
                      <a:lnTo>
                        <a:pt x="1818" y="253"/>
                      </a:lnTo>
                      <a:lnTo>
                        <a:pt x="1825" y="265"/>
                      </a:lnTo>
                      <a:lnTo>
                        <a:pt x="1834" y="277"/>
                      </a:lnTo>
                      <a:lnTo>
                        <a:pt x="1844" y="288"/>
                      </a:lnTo>
                      <a:lnTo>
                        <a:pt x="1857" y="299"/>
                      </a:lnTo>
                      <a:lnTo>
                        <a:pt x="1869" y="310"/>
                      </a:lnTo>
                      <a:lnTo>
                        <a:pt x="1882" y="319"/>
                      </a:lnTo>
                      <a:lnTo>
                        <a:pt x="1898" y="328"/>
                      </a:lnTo>
                      <a:lnTo>
                        <a:pt x="1913" y="336"/>
                      </a:lnTo>
                      <a:lnTo>
                        <a:pt x="1931" y="345"/>
                      </a:lnTo>
                      <a:lnTo>
                        <a:pt x="1948" y="352"/>
                      </a:lnTo>
                      <a:lnTo>
                        <a:pt x="1967" y="359"/>
                      </a:lnTo>
                      <a:lnTo>
                        <a:pt x="1994" y="369"/>
                      </a:lnTo>
                      <a:lnTo>
                        <a:pt x="2017" y="381"/>
                      </a:lnTo>
                      <a:lnTo>
                        <a:pt x="2027" y="386"/>
                      </a:lnTo>
                      <a:lnTo>
                        <a:pt x="2036" y="392"/>
                      </a:lnTo>
                      <a:lnTo>
                        <a:pt x="2044" y="397"/>
                      </a:lnTo>
                      <a:lnTo>
                        <a:pt x="2051" y="403"/>
                      </a:lnTo>
                      <a:lnTo>
                        <a:pt x="2057" y="409"/>
                      </a:lnTo>
                      <a:lnTo>
                        <a:pt x="2062" y="417"/>
                      </a:lnTo>
                      <a:lnTo>
                        <a:pt x="2067" y="423"/>
                      </a:lnTo>
                      <a:lnTo>
                        <a:pt x="2070" y="430"/>
                      </a:lnTo>
                      <a:lnTo>
                        <a:pt x="2073" y="437"/>
                      </a:lnTo>
                      <a:lnTo>
                        <a:pt x="2075" y="445"/>
                      </a:lnTo>
                      <a:lnTo>
                        <a:pt x="2077" y="454"/>
                      </a:lnTo>
                      <a:lnTo>
                        <a:pt x="2077" y="462"/>
                      </a:lnTo>
                      <a:lnTo>
                        <a:pt x="2077" y="471"/>
                      </a:lnTo>
                      <a:lnTo>
                        <a:pt x="2074" y="480"/>
                      </a:lnTo>
                      <a:lnTo>
                        <a:pt x="2072" y="489"/>
                      </a:lnTo>
                      <a:lnTo>
                        <a:pt x="2069" y="497"/>
                      </a:lnTo>
                      <a:lnTo>
                        <a:pt x="2065" y="504"/>
                      </a:lnTo>
                      <a:lnTo>
                        <a:pt x="2060" y="511"/>
                      </a:lnTo>
                      <a:lnTo>
                        <a:pt x="2054" y="517"/>
                      </a:lnTo>
                      <a:lnTo>
                        <a:pt x="2048" y="524"/>
                      </a:lnTo>
                      <a:lnTo>
                        <a:pt x="2040" y="529"/>
                      </a:lnTo>
                      <a:lnTo>
                        <a:pt x="2031" y="533"/>
                      </a:lnTo>
                      <a:lnTo>
                        <a:pt x="2022" y="537"/>
                      </a:lnTo>
                      <a:lnTo>
                        <a:pt x="2012" y="540"/>
                      </a:lnTo>
                      <a:lnTo>
                        <a:pt x="2002" y="543"/>
                      </a:lnTo>
                      <a:lnTo>
                        <a:pt x="1989" y="545"/>
                      </a:lnTo>
                      <a:lnTo>
                        <a:pt x="1977" y="546"/>
                      </a:lnTo>
                      <a:lnTo>
                        <a:pt x="1965" y="546"/>
                      </a:lnTo>
                      <a:lnTo>
                        <a:pt x="1943" y="546"/>
                      </a:lnTo>
                      <a:lnTo>
                        <a:pt x="1921" y="543"/>
                      </a:lnTo>
                      <a:lnTo>
                        <a:pt x="1901" y="540"/>
                      </a:lnTo>
                      <a:lnTo>
                        <a:pt x="1881" y="535"/>
                      </a:lnTo>
                      <a:lnTo>
                        <a:pt x="1863" y="529"/>
                      </a:lnTo>
                      <a:lnTo>
                        <a:pt x="1845" y="523"/>
                      </a:lnTo>
                      <a:lnTo>
                        <a:pt x="1829" y="514"/>
                      </a:lnTo>
                      <a:lnTo>
                        <a:pt x="1815" y="507"/>
                      </a:lnTo>
                      <a:lnTo>
                        <a:pt x="1789" y="601"/>
                      </a:lnTo>
                      <a:close/>
                      <a:moveTo>
                        <a:pt x="1300" y="631"/>
                      </a:moveTo>
                      <a:lnTo>
                        <a:pt x="1300" y="408"/>
                      </a:lnTo>
                      <a:lnTo>
                        <a:pt x="1300" y="371"/>
                      </a:lnTo>
                      <a:lnTo>
                        <a:pt x="1299" y="335"/>
                      </a:lnTo>
                      <a:lnTo>
                        <a:pt x="1299" y="301"/>
                      </a:lnTo>
                      <a:lnTo>
                        <a:pt x="1298" y="269"/>
                      </a:lnTo>
                      <a:lnTo>
                        <a:pt x="1298" y="237"/>
                      </a:lnTo>
                      <a:lnTo>
                        <a:pt x="1297" y="205"/>
                      </a:lnTo>
                      <a:lnTo>
                        <a:pt x="1295" y="175"/>
                      </a:lnTo>
                      <a:lnTo>
                        <a:pt x="1294" y="144"/>
                      </a:lnTo>
                      <a:lnTo>
                        <a:pt x="1297" y="144"/>
                      </a:lnTo>
                      <a:lnTo>
                        <a:pt x="1308" y="170"/>
                      </a:lnTo>
                      <a:lnTo>
                        <a:pt x="1321" y="198"/>
                      </a:lnTo>
                      <a:lnTo>
                        <a:pt x="1335" y="224"/>
                      </a:lnTo>
                      <a:lnTo>
                        <a:pt x="1348" y="251"/>
                      </a:lnTo>
                      <a:lnTo>
                        <a:pt x="1362" y="279"/>
                      </a:lnTo>
                      <a:lnTo>
                        <a:pt x="1378" y="306"/>
                      </a:lnTo>
                      <a:lnTo>
                        <a:pt x="1392" y="332"/>
                      </a:lnTo>
                      <a:lnTo>
                        <a:pt x="1408" y="358"/>
                      </a:lnTo>
                      <a:lnTo>
                        <a:pt x="1569" y="631"/>
                      </a:lnTo>
                      <a:lnTo>
                        <a:pt x="1686" y="631"/>
                      </a:lnTo>
                      <a:lnTo>
                        <a:pt x="1686" y="10"/>
                      </a:lnTo>
                      <a:lnTo>
                        <a:pt x="1582" y="10"/>
                      </a:lnTo>
                      <a:lnTo>
                        <a:pt x="1582" y="226"/>
                      </a:lnTo>
                      <a:lnTo>
                        <a:pt x="1582" y="261"/>
                      </a:lnTo>
                      <a:lnTo>
                        <a:pt x="1582" y="295"/>
                      </a:lnTo>
                      <a:lnTo>
                        <a:pt x="1583" y="328"/>
                      </a:lnTo>
                      <a:lnTo>
                        <a:pt x="1584" y="360"/>
                      </a:lnTo>
                      <a:lnTo>
                        <a:pt x="1585" y="391"/>
                      </a:lnTo>
                      <a:lnTo>
                        <a:pt x="1587" y="422"/>
                      </a:lnTo>
                      <a:lnTo>
                        <a:pt x="1589" y="453"/>
                      </a:lnTo>
                      <a:lnTo>
                        <a:pt x="1592" y="484"/>
                      </a:lnTo>
                      <a:lnTo>
                        <a:pt x="1589" y="485"/>
                      </a:lnTo>
                      <a:lnTo>
                        <a:pt x="1578" y="459"/>
                      </a:lnTo>
                      <a:lnTo>
                        <a:pt x="1567" y="433"/>
                      </a:lnTo>
                      <a:lnTo>
                        <a:pt x="1555" y="407"/>
                      </a:lnTo>
                      <a:lnTo>
                        <a:pt x="1541" y="381"/>
                      </a:lnTo>
                      <a:lnTo>
                        <a:pt x="1528" y="355"/>
                      </a:lnTo>
                      <a:lnTo>
                        <a:pt x="1513" y="328"/>
                      </a:lnTo>
                      <a:lnTo>
                        <a:pt x="1499" y="302"/>
                      </a:lnTo>
                      <a:lnTo>
                        <a:pt x="1484" y="277"/>
                      </a:lnTo>
                      <a:lnTo>
                        <a:pt x="1324" y="10"/>
                      </a:lnTo>
                      <a:lnTo>
                        <a:pt x="1195" y="10"/>
                      </a:lnTo>
                      <a:lnTo>
                        <a:pt x="1195" y="631"/>
                      </a:lnTo>
                      <a:lnTo>
                        <a:pt x="1300" y="631"/>
                      </a:lnTo>
                      <a:close/>
                      <a:moveTo>
                        <a:pt x="804" y="550"/>
                      </a:moveTo>
                      <a:lnTo>
                        <a:pt x="795" y="549"/>
                      </a:lnTo>
                      <a:lnTo>
                        <a:pt x="785" y="549"/>
                      </a:lnTo>
                      <a:lnTo>
                        <a:pt x="776" y="547"/>
                      </a:lnTo>
                      <a:lnTo>
                        <a:pt x="766" y="545"/>
                      </a:lnTo>
                      <a:lnTo>
                        <a:pt x="757" y="543"/>
                      </a:lnTo>
                      <a:lnTo>
                        <a:pt x="749" y="540"/>
                      </a:lnTo>
                      <a:lnTo>
                        <a:pt x="741" y="536"/>
                      </a:lnTo>
                      <a:lnTo>
                        <a:pt x="733" y="532"/>
                      </a:lnTo>
                      <a:lnTo>
                        <a:pt x="724" y="527"/>
                      </a:lnTo>
                      <a:lnTo>
                        <a:pt x="717" y="523"/>
                      </a:lnTo>
                      <a:lnTo>
                        <a:pt x="710" y="516"/>
                      </a:lnTo>
                      <a:lnTo>
                        <a:pt x="703" y="510"/>
                      </a:lnTo>
                      <a:lnTo>
                        <a:pt x="690" y="497"/>
                      </a:lnTo>
                      <a:lnTo>
                        <a:pt x="679" y="482"/>
                      </a:lnTo>
                      <a:lnTo>
                        <a:pt x="668" y="466"/>
                      </a:lnTo>
                      <a:lnTo>
                        <a:pt x="660" y="449"/>
                      </a:lnTo>
                      <a:lnTo>
                        <a:pt x="651" y="430"/>
                      </a:lnTo>
                      <a:lnTo>
                        <a:pt x="645" y="410"/>
                      </a:lnTo>
                      <a:lnTo>
                        <a:pt x="640" y="389"/>
                      </a:lnTo>
                      <a:lnTo>
                        <a:pt x="637" y="367"/>
                      </a:lnTo>
                      <a:lnTo>
                        <a:pt x="634" y="346"/>
                      </a:lnTo>
                      <a:lnTo>
                        <a:pt x="634" y="322"/>
                      </a:lnTo>
                      <a:lnTo>
                        <a:pt x="634" y="299"/>
                      </a:lnTo>
                      <a:lnTo>
                        <a:pt x="636" y="277"/>
                      </a:lnTo>
                      <a:lnTo>
                        <a:pt x="640" y="255"/>
                      </a:lnTo>
                      <a:lnTo>
                        <a:pt x="645" y="235"/>
                      </a:lnTo>
                      <a:lnTo>
                        <a:pt x="651" y="214"/>
                      </a:lnTo>
                      <a:lnTo>
                        <a:pt x="659" y="194"/>
                      </a:lnTo>
                      <a:lnTo>
                        <a:pt x="668" y="177"/>
                      </a:lnTo>
                      <a:lnTo>
                        <a:pt x="677" y="160"/>
                      </a:lnTo>
                      <a:lnTo>
                        <a:pt x="689" y="145"/>
                      </a:lnTo>
                      <a:lnTo>
                        <a:pt x="702" y="132"/>
                      </a:lnTo>
                      <a:lnTo>
                        <a:pt x="709" y="126"/>
                      </a:lnTo>
                      <a:lnTo>
                        <a:pt x="716" y="119"/>
                      </a:lnTo>
                      <a:lnTo>
                        <a:pt x="723" y="114"/>
                      </a:lnTo>
                      <a:lnTo>
                        <a:pt x="732" y="109"/>
                      </a:lnTo>
                      <a:lnTo>
                        <a:pt x="740" y="105"/>
                      </a:lnTo>
                      <a:lnTo>
                        <a:pt x="748" y="102"/>
                      </a:lnTo>
                      <a:lnTo>
                        <a:pt x="757" y="99"/>
                      </a:lnTo>
                      <a:lnTo>
                        <a:pt x="766" y="96"/>
                      </a:lnTo>
                      <a:lnTo>
                        <a:pt x="776" y="94"/>
                      </a:lnTo>
                      <a:lnTo>
                        <a:pt x="786" y="92"/>
                      </a:lnTo>
                      <a:lnTo>
                        <a:pt x="795" y="91"/>
                      </a:lnTo>
                      <a:lnTo>
                        <a:pt x="807" y="91"/>
                      </a:lnTo>
                      <a:lnTo>
                        <a:pt x="817" y="91"/>
                      </a:lnTo>
                      <a:lnTo>
                        <a:pt x="827" y="92"/>
                      </a:lnTo>
                      <a:lnTo>
                        <a:pt x="836" y="94"/>
                      </a:lnTo>
                      <a:lnTo>
                        <a:pt x="846" y="96"/>
                      </a:lnTo>
                      <a:lnTo>
                        <a:pt x="855" y="99"/>
                      </a:lnTo>
                      <a:lnTo>
                        <a:pt x="864" y="102"/>
                      </a:lnTo>
                      <a:lnTo>
                        <a:pt x="872" y="106"/>
                      </a:lnTo>
                      <a:lnTo>
                        <a:pt x="881" y="110"/>
                      </a:lnTo>
                      <a:lnTo>
                        <a:pt x="889" y="114"/>
                      </a:lnTo>
                      <a:lnTo>
                        <a:pt x="896" y="120"/>
                      </a:lnTo>
                      <a:lnTo>
                        <a:pt x="903" y="126"/>
                      </a:lnTo>
                      <a:lnTo>
                        <a:pt x="910" y="132"/>
                      </a:lnTo>
                      <a:lnTo>
                        <a:pt x="923" y="145"/>
                      </a:lnTo>
                      <a:lnTo>
                        <a:pt x="934" y="160"/>
                      </a:lnTo>
                      <a:lnTo>
                        <a:pt x="944" y="177"/>
                      </a:lnTo>
                      <a:lnTo>
                        <a:pt x="952" y="194"/>
                      </a:lnTo>
                      <a:lnTo>
                        <a:pt x="961" y="214"/>
                      </a:lnTo>
                      <a:lnTo>
                        <a:pt x="967" y="234"/>
                      </a:lnTo>
                      <a:lnTo>
                        <a:pt x="971" y="254"/>
                      </a:lnTo>
                      <a:lnTo>
                        <a:pt x="974" y="275"/>
                      </a:lnTo>
                      <a:lnTo>
                        <a:pt x="976" y="296"/>
                      </a:lnTo>
                      <a:lnTo>
                        <a:pt x="977" y="318"/>
                      </a:lnTo>
                      <a:lnTo>
                        <a:pt x="976" y="343"/>
                      </a:lnTo>
                      <a:lnTo>
                        <a:pt x="974" y="365"/>
                      </a:lnTo>
                      <a:lnTo>
                        <a:pt x="971" y="388"/>
                      </a:lnTo>
                      <a:lnTo>
                        <a:pt x="966" y="409"/>
                      </a:lnTo>
                      <a:lnTo>
                        <a:pt x="960" y="430"/>
                      </a:lnTo>
                      <a:lnTo>
                        <a:pt x="951" y="449"/>
                      </a:lnTo>
                      <a:lnTo>
                        <a:pt x="943" y="467"/>
                      </a:lnTo>
                      <a:lnTo>
                        <a:pt x="933" y="482"/>
                      </a:lnTo>
                      <a:lnTo>
                        <a:pt x="921" y="498"/>
                      </a:lnTo>
                      <a:lnTo>
                        <a:pt x="908" y="511"/>
                      </a:lnTo>
                      <a:lnTo>
                        <a:pt x="901" y="517"/>
                      </a:lnTo>
                      <a:lnTo>
                        <a:pt x="894" y="523"/>
                      </a:lnTo>
                      <a:lnTo>
                        <a:pt x="887" y="528"/>
                      </a:lnTo>
                      <a:lnTo>
                        <a:pt x="878" y="532"/>
                      </a:lnTo>
                      <a:lnTo>
                        <a:pt x="870" y="536"/>
                      </a:lnTo>
                      <a:lnTo>
                        <a:pt x="862" y="540"/>
                      </a:lnTo>
                      <a:lnTo>
                        <a:pt x="854" y="543"/>
                      </a:lnTo>
                      <a:lnTo>
                        <a:pt x="845" y="545"/>
                      </a:lnTo>
                      <a:lnTo>
                        <a:pt x="835" y="547"/>
                      </a:lnTo>
                      <a:lnTo>
                        <a:pt x="826" y="549"/>
                      </a:lnTo>
                      <a:lnTo>
                        <a:pt x="816" y="549"/>
                      </a:lnTo>
                      <a:lnTo>
                        <a:pt x="805" y="550"/>
                      </a:lnTo>
                      <a:lnTo>
                        <a:pt x="804" y="550"/>
                      </a:lnTo>
                      <a:close/>
                      <a:moveTo>
                        <a:pt x="802" y="641"/>
                      </a:moveTo>
                      <a:lnTo>
                        <a:pt x="818" y="641"/>
                      </a:lnTo>
                      <a:lnTo>
                        <a:pt x="833" y="640"/>
                      </a:lnTo>
                      <a:lnTo>
                        <a:pt x="849" y="638"/>
                      </a:lnTo>
                      <a:lnTo>
                        <a:pt x="863" y="636"/>
                      </a:lnTo>
                      <a:lnTo>
                        <a:pt x="878" y="633"/>
                      </a:lnTo>
                      <a:lnTo>
                        <a:pt x="893" y="629"/>
                      </a:lnTo>
                      <a:lnTo>
                        <a:pt x="906" y="624"/>
                      </a:lnTo>
                      <a:lnTo>
                        <a:pt x="920" y="619"/>
                      </a:lnTo>
                      <a:lnTo>
                        <a:pt x="933" y="613"/>
                      </a:lnTo>
                      <a:lnTo>
                        <a:pt x="946" y="607"/>
                      </a:lnTo>
                      <a:lnTo>
                        <a:pt x="959" y="600"/>
                      </a:lnTo>
                      <a:lnTo>
                        <a:pt x="970" y="593"/>
                      </a:lnTo>
                      <a:lnTo>
                        <a:pt x="982" y="584"/>
                      </a:lnTo>
                      <a:lnTo>
                        <a:pt x="993" y="575"/>
                      </a:lnTo>
                      <a:lnTo>
                        <a:pt x="1004" y="566"/>
                      </a:lnTo>
                      <a:lnTo>
                        <a:pt x="1013" y="556"/>
                      </a:lnTo>
                      <a:lnTo>
                        <a:pt x="1023" y="545"/>
                      </a:lnTo>
                      <a:lnTo>
                        <a:pt x="1033" y="533"/>
                      </a:lnTo>
                      <a:lnTo>
                        <a:pt x="1041" y="522"/>
                      </a:lnTo>
                      <a:lnTo>
                        <a:pt x="1049" y="509"/>
                      </a:lnTo>
                      <a:lnTo>
                        <a:pt x="1056" y="496"/>
                      </a:lnTo>
                      <a:lnTo>
                        <a:pt x="1063" y="482"/>
                      </a:lnTo>
                      <a:lnTo>
                        <a:pt x="1070" y="468"/>
                      </a:lnTo>
                      <a:lnTo>
                        <a:pt x="1076" y="453"/>
                      </a:lnTo>
                      <a:lnTo>
                        <a:pt x="1081" y="437"/>
                      </a:lnTo>
                      <a:lnTo>
                        <a:pt x="1085" y="422"/>
                      </a:lnTo>
                      <a:lnTo>
                        <a:pt x="1089" y="405"/>
                      </a:lnTo>
                      <a:lnTo>
                        <a:pt x="1092" y="388"/>
                      </a:lnTo>
                      <a:lnTo>
                        <a:pt x="1094" y="370"/>
                      </a:lnTo>
                      <a:lnTo>
                        <a:pt x="1096" y="352"/>
                      </a:lnTo>
                      <a:lnTo>
                        <a:pt x="1097" y="333"/>
                      </a:lnTo>
                      <a:lnTo>
                        <a:pt x="1097" y="314"/>
                      </a:lnTo>
                      <a:lnTo>
                        <a:pt x="1097" y="297"/>
                      </a:lnTo>
                      <a:lnTo>
                        <a:pt x="1096" y="281"/>
                      </a:lnTo>
                      <a:lnTo>
                        <a:pt x="1095" y="265"/>
                      </a:lnTo>
                      <a:lnTo>
                        <a:pt x="1093" y="250"/>
                      </a:lnTo>
                      <a:lnTo>
                        <a:pt x="1090" y="235"/>
                      </a:lnTo>
                      <a:lnTo>
                        <a:pt x="1087" y="219"/>
                      </a:lnTo>
                      <a:lnTo>
                        <a:pt x="1083" y="205"/>
                      </a:lnTo>
                      <a:lnTo>
                        <a:pt x="1078" y="190"/>
                      </a:lnTo>
                      <a:lnTo>
                        <a:pt x="1073" y="176"/>
                      </a:lnTo>
                      <a:lnTo>
                        <a:pt x="1068" y="163"/>
                      </a:lnTo>
                      <a:lnTo>
                        <a:pt x="1061" y="149"/>
                      </a:lnTo>
                      <a:lnTo>
                        <a:pt x="1054" y="137"/>
                      </a:lnTo>
                      <a:lnTo>
                        <a:pt x="1047" y="124"/>
                      </a:lnTo>
                      <a:lnTo>
                        <a:pt x="1039" y="113"/>
                      </a:lnTo>
                      <a:lnTo>
                        <a:pt x="1031" y="102"/>
                      </a:lnTo>
                      <a:lnTo>
                        <a:pt x="1021" y="91"/>
                      </a:lnTo>
                      <a:lnTo>
                        <a:pt x="1012" y="80"/>
                      </a:lnTo>
                      <a:lnTo>
                        <a:pt x="1002" y="71"/>
                      </a:lnTo>
                      <a:lnTo>
                        <a:pt x="991" y="62"/>
                      </a:lnTo>
                      <a:lnTo>
                        <a:pt x="980" y="52"/>
                      </a:lnTo>
                      <a:lnTo>
                        <a:pt x="969" y="44"/>
                      </a:lnTo>
                      <a:lnTo>
                        <a:pt x="957" y="37"/>
                      </a:lnTo>
                      <a:lnTo>
                        <a:pt x="944" y="30"/>
                      </a:lnTo>
                      <a:lnTo>
                        <a:pt x="932" y="24"/>
                      </a:lnTo>
                      <a:lnTo>
                        <a:pt x="917" y="19"/>
                      </a:lnTo>
                      <a:lnTo>
                        <a:pt x="904" y="13"/>
                      </a:lnTo>
                      <a:lnTo>
                        <a:pt x="890" y="9"/>
                      </a:lnTo>
                      <a:lnTo>
                        <a:pt x="874" y="6"/>
                      </a:lnTo>
                      <a:lnTo>
                        <a:pt x="859" y="3"/>
                      </a:lnTo>
                      <a:lnTo>
                        <a:pt x="844" y="2"/>
                      </a:lnTo>
                      <a:lnTo>
                        <a:pt x="827" y="0"/>
                      </a:lnTo>
                      <a:lnTo>
                        <a:pt x="811" y="0"/>
                      </a:lnTo>
                      <a:lnTo>
                        <a:pt x="794" y="0"/>
                      </a:lnTo>
                      <a:lnTo>
                        <a:pt x="778" y="2"/>
                      </a:lnTo>
                      <a:lnTo>
                        <a:pt x="762" y="3"/>
                      </a:lnTo>
                      <a:lnTo>
                        <a:pt x="747" y="6"/>
                      </a:lnTo>
                      <a:lnTo>
                        <a:pt x="733" y="9"/>
                      </a:lnTo>
                      <a:lnTo>
                        <a:pt x="718" y="13"/>
                      </a:lnTo>
                      <a:lnTo>
                        <a:pt x="704" y="19"/>
                      </a:lnTo>
                      <a:lnTo>
                        <a:pt x="690" y="24"/>
                      </a:lnTo>
                      <a:lnTo>
                        <a:pt x="677" y="30"/>
                      </a:lnTo>
                      <a:lnTo>
                        <a:pt x="665" y="37"/>
                      </a:lnTo>
                      <a:lnTo>
                        <a:pt x="652" y="44"/>
                      </a:lnTo>
                      <a:lnTo>
                        <a:pt x="640" y="52"/>
                      </a:lnTo>
                      <a:lnTo>
                        <a:pt x="629" y="62"/>
                      </a:lnTo>
                      <a:lnTo>
                        <a:pt x="617" y="71"/>
                      </a:lnTo>
                      <a:lnTo>
                        <a:pt x="607" y="80"/>
                      </a:lnTo>
                      <a:lnTo>
                        <a:pt x="597" y="92"/>
                      </a:lnTo>
                      <a:lnTo>
                        <a:pt x="588" y="102"/>
                      </a:lnTo>
                      <a:lnTo>
                        <a:pt x="578" y="114"/>
                      </a:lnTo>
                      <a:lnTo>
                        <a:pt x="570" y="126"/>
                      </a:lnTo>
                      <a:lnTo>
                        <a:pt x="562" y="139"/>
                      </a:lnTo>
                      <a:lnTo>
                        <a:pt x="555" y="151"/>
                      </a:lnTo>
                      <a:lnTo>
                        <a:pt x="549" y="166"/>
                      </a:lnTo>
                      <a:lnTo>
                        <a:pt x="542" y="179"/>
                      </a:lnTo>
                      <a:lnTo>
                        <a:pt x="536" y="194"/>
                      </a:lnTo>
                      <a:lnTo>
                        <a:pt x="531" y="209"/>
                      </a:lnTo>
                      <a:lnTo>
                        <a:pt x="527" y="224"/>
                      </a:lnTo>
                      <a:lnTo>
                        <a:pt x="524" y="241"/>
                      </a:lnTo>
                      <a:lnTo>
                        <a:pt x="521" y="256"/>
                      </a:lnTo>
                      <a:lnTo>
                        <a:pt x="518" y="273"/>
                      </a:lnTo>
                      <a:lnTo>
                        <a:pt x="517" y="290"/>
                      </a:lnTo>
                      <a:lnTo>
                        <a:pt x="516" y="308"/>
                      </a:lnTo>
                      <a:lnTo>
                        <a:pt x="515" y="325"/>
                      </a:lnTo>
                      <a:lnTo>
                        <a:pt x="516" y="342"/>
                      </a:lnTo>
                      <a:lnTo>
                        <a:pt x="517" y="359"/>
                      </a:lnTo>
                      <a:lnTo>
                        <a:pt x="518" y="374"/>
                      </a:lnTo>
                      <a:lnTo>
                        <a:pt x="520" y="391"/>
                      </a:lnTo>
                      <a:lnTo>
                        <a:pt x="523" y="406"/>
                      </a:lnTo>
                      <a:lnTo>
                        <a:pt x="526" y="422"/>
                      </a:lnTo>
                      <a:lnTo>
                        <a:pt x="530" y="436"/>
                      </a:lnTo>
                      <a:lnTo>
                        <a:pt x="535" y="452"/>
                      </a:lnTo>
                      <a:lnTo>
                        <a:pt x="540" y="465"/>
                      </a:lnTo>
                      <a:lnTo>
                        <a:pt x="547" y="479"/>
                      </a:lnTo>
                      <a:lnTo>
                        <a:pt x="553" y="492"/>
                      </a:lnTo>
                      <a:lnTo>
                        <a:pt x="559" y="505"/>
                      </a:lnTo>
                      <a:lnTo>
                        <a:pt x="567" y="517"/>
                      </a:lnTo>
                      <a:lnTo>
                        <a:pt x="575" y="529"/>
                      </a:lnTo>
                      <a:lnTo>
                        <a:pt x="584" y="540"/>
                      </a:lnTo>
                      <a:lnTo>
                        <a:pt x="593" y="551"/>
                      </a:lnTo>
                      <a:lnTo>
                        <a:pt x="602" y="562"/>
                      </a:lnTo>
                      <a:lnTo>
                        <a:pt x="612" y="571"/>
                      </a:lnTo>
                      <a:lnTo>
                        <a:pt x="623" y="580"/>
                      </a:lnTo>
                      <a:lnTo>
                        <a:pt x="634" y="588"/>
                      </a:lnTo>
                      <a:lnTo>
                        <a:pt x="645" y="597"/>
                      </a:lnTo>
                      <a:lnTo>
                        <a:pt x="658" y="604"/>
                      </a:lnTo>
                      <a:lnTo>
                        <a:pt x="670" y="611"/>
                      </a:lnTo>
                      <a:lnTo>
                        <a:pt x="682" y="617"/>
                      </a:lnTo>
                      <a:lnTo>
                        <a:pt x="696" y="622"/>
                      </a:lnTo>
                      <a:lnTo>
                        <a:pt x="710" y="628"/>
                      </a:lnTo>
                      <a:lnTo>
                        <a:pt x="724" y="632"/>
                      </a:lnTo>
                      <a:lnTo>
                        <a:pt x="739" y="635"/>
                      </a:lnTo>
                      <a:lnTo>
                        <a:pt x="753" y="638"/>
                      </a:lnTo>
                      <a:lnTo>
                        <a:pt x="769" y="640"/>
                      </a:lnTo>
                      <a:lnTo>
                        <a:pt x="785" y="641"/>
                      </a:lnTo>
                      <a:lnTo>
                        <a:pt x="801" y="641"/>
                      </a:lnTo>
                      <a:lnTo>
                        <a:pt x="802" y="641"/>
                      </a:lnTo>
                      <a:close/>
                      <a:moveTo>
                        <a:pt x="458" y="523"/>
                      </a:moveTo>
                      <a:lnTo>
                        <a:pt x="447" y="528"/>
                      </a:lnTo>
                      <a:lnTo>
                        <a:pt x="434" y="532"/>
                      </a:lnTo>
                      <a:lnTo>
                        <a:pt x="418" y="536"/>
                      </a:lnTo>
                      <a:lnTo>
                        <a:pt x="403" y="539"/>
                      </a:lnTo>
                      <a:lnTo>
                        <a:pt x="386" y="542"/>
                      </a:lnTo>
                      <a:lnTo>
                        <a:pt x="370" y="544"/>
                      </a:lnTo>
                      <a:lnTo>
                        <a:pt x="352" y="545"/>
                      </a:lnTo>
                      <a:lnTo>
                        <a:pt x="335" y="545"/>
                      </a:lnTo>
                      <a:lnTo>
                        <a:pt x="323" y="545"/>
                      </a:lnTo>
                      <a:lnTo>
                        <a:pt x="310" y="544"/>
                      </a:lnTo>
                      <a:lnTo>
                        <a:pt x="298" y="543"/>
                      </a:lnTo>
                      <a:lnTo>
                        <a:pt x="287" y="541"/>
                      </a:lnTo>
                      <a:lnTo>
                        <a:pt x="275" y="539"/>
                      </a:lnTo>
                      <a:lnTo>
                        <a:pt x="265" y="537"/>
                      </a:lnTo>
                      <a:lnTo>
                        <a:pt x="254" y="534"/>
                      </a:lnTo>
                      <a:lnTo>
                        <a:pt x="243" y="530"/>
                      </a:lnTo>
                      <a:lnTo>
                        <a:pt x="234" y="526"/>
                      </a:lnTo>
                      <a:lnTo>
                        <a:pt x="225" y="522"/>
                      </a:lnTo>
                      <a:lnTo>
                        <a:pt x="216" y="516"/>
                      </a:lnTo>
                      <a:lnTo>
                        <a:pt x="207" y="511"/>
                      </a:lnTo>
                      <a:lnTo>
                        <a:pt x="198" y="505"/>
                      </a:lnTo>
                      <a:lnTo>
                        <a:pt x="191" y="499"/>
                      </a:lnTo>
                      <a:lnTo>
                        <a:pt x="183" y="492"/>
                      </a:lnTo>
                      <a:lnTo>
                        <a:pt x="177" y="486"/>
                      </a:lnTo>
                      <a:lnTo>
                        <a:pt x="169" y="477"/>
                      </a:lnTo>
                      <a:lnTo>
                        <a:pt x="163" y="470"/>
                      </a:lnTo>
                      <a:lnTo>
                        <a:pt x="157" y="462"/>
                      </a:lnTo>
                      <a:lnTo>
                        <a:pt x="152" y="453"/>
                      </a:lnTo>
                      <a:lnTo>
                        <a:pt x="147" y="443"/>
                      </a:lnTo>
                      <a:lnTo>
                        <a:pt x="142" y="434"/>
                      </a:lnTo>
                      <a:lnTo>
                        <a:pt x="138" y="425"/>
                      </a:lnTo>
                      <a:lnTo>
                        <a:pt x="134" y="415"/>
                      </a:lnTo>
                      <a:lnTo>
                        <a:pt x="127" y="393"/>
                      </a:lnTo>
                      <a:lnTo>
                        <a:pt x="123" y="371"/>
                      </a:lnTo>
                      <a:lnTo>
                        <a:pt x="120" y="347"/>
                      </a:lnTo>
                      <a:lnTo>
                        <a:pt x="119" y="322"/>
                      </a:lnTo>
                      <a:lnTo>
                        <a:pt x="119" y="309"/>
                      </a:lnTo>
                      <a:lnTo>
                        <a:pt x="120" y="295"/>
                      </a:lnTo>
                      <a:lnTo>
                        <a:pt x="122" y="282"/>
                      </a:lnTo>
                      <a:lnTo>
                        <a:pt x="123" y="270"/>
                      </a:lnTo>
                      <a:lnTo>
                        <a:pt x="125" y="257"/>
                      </a:lnTo>
                      <a:lnTo>
                        <a:pt x="128" y="246"/>
                      </a:lnTo>
                      <a:lnTo>
                        <a:pt x="131" y="235"/>
                      </a:lnTo>
                      <a:lnTo>
                        <a:pt x="136" y="223"/>
                      </a:lnTo>
                      <a:lnTo>
                        <a:pt x="140" y="213"/>
                      </a:lnTo>
                      <a:lnTo>
                        <a:pt x="145" y="203"/>
                      </a:lnTo>
                      <a:lnTo>
                        <a:pt x="149" y="193"/>
                      </a:lnTo>
                      <a:lnTo>
                        <a:pt x="155" y="184"/>
                      </a:lnTo>
                      <a:lnTo>
                        <a:pt x="160" y="176"/>
                      </a:lnTo>
                      <a:lnTo>
                        <a:pt x="167" y="168"/>
                      </a:lnTo>
                      <a:lnTo>
                        <a:pt x="174" y="159"/>
                      </a:lnTo>
                      <a:lnTo>
                        <a:pt x="181" y="152"/>
                      </a:lnTo>
                      <a:lnTo>
                        <a:pt x="188" y="145"/>
                      </a:lnTo>
                      <a:lnTo>
                        <a:pt x="196" y="139"/>
                      </a:lnTo>
                      <a:lnTo>
                        <a:pt x="204" y="133"/>
                      </a:lnTo>
                      <a:lnTo>
                        <a:pt x="213" y="127"/>
                      </a:lnTo>
                      <a:lnTo>
                        <a:pt x="221" y="121"/>
                      </a:lnTo>
                      <a:lnTo>
                        <a:pt x="230" y="117"/>
                      </a:lnTo>
                      <a:lnTo>
                        <a:pt x="239" y="112"/>
                      </a:lnTo>
                      <a:lnTo>
                        <a:pt x="250" y="109"/>
                      </a:lnTo>
                      <a:lnTo>
                        <a:pt x="270" y="102"/>
                      </a:lnTo>
                      <a:lnTo>
                        <a:pt x="291" y="98"/>
                      </a:lnTo>
                      <a:lnTo>
                        <a:pt x="313" y="95"/>
                      </a:lnTo>
                      <a:lnTo>
                        <a:pt x="337" y="94"/>
                      </a:lnTo>
                      <a:lnTo>
                        <a:pt x="355" y="95"/>
                      </a:lnTo>
                      <a:lnTo>
                        <a:pt x="373" y="96"/>
                      </a:lnTo>
                      <a:lnTo>
                        <a:pt x="389" y="98"/>
                      </a:lnTo>
                      <a:lnTo>
                        <a:pt x="405" y="101"/>
                      </a:lnTo>
                      <a:lnTo>
                        <a:pt x="420" y="105"/>
                      </a:lnTo>
                      <a:lnTo>
                        <a:pt x="434" y="109"/>
                      </a:lnTo>
                      <a:lnTo>
                        <a:pt x="446" y="113"/>
                      </a:lnTo>
                      <a:lnTo>
                        <a:pt x="457" y="118"/>
                      </a:lnTo>
                      <a:lnTo>
                        <a:pt x="482" y="28"/>
                      </a:lnTo>
                      <a:lnTo>
                        <a:pt x="473" y="24"/>
                      </a:lnTo>
                      <a:lnTo>
                        <a:pt x="459" y="19"/>
                      </a:lnTo>
                      <a:lnTo>
                        <a:pt x="444" y="13"/>
                      </a:lnTo>
                      <a:lnTo>
                        <a:pt x="426" y="9"/>
                      </a:lnTo>
                      <a:lnTo>
                        <a:pt x="406" y="6"/>
                      </a:lnTo>
                      <a:lnTo>
                        <a:pt x="383" y="3"/>
                      </a:lnTo>
                      <a:lnTo>
                        <a:pt x="359" y="1"/>
                      </a:lnTo>
                      <a:lnTo>
                        <a:pt x="332" y="0"/>
                      </a:lnTo>
                      <a:lnTo>
                        <a:pt x="314" y="1"/>
                      </a:lnTo>
                      <a:lnTo>
                        <a:pt x="297" y="2"/>
                      </a:lnTo>
                      <a:lnTo>
                        <a:pt x="280" y="4"/>
                      </a:lnTo>
                      <a:lnTo>
                        <a:pt x="263" y="6"/>
                      </a:lnTo>
                      <a:lnTo>
                        <a:pt x="247" y="9"/>
                      </a:lnTo>
                      <a:lnTo>
                        <a:pt x="231" y="13"/>
                      </a:lnTo>
                      <a:lnTo>
                        <a:pt x="216" y="17"/>
                      </a:lnTo>
                      <a:lnTo>
                        <a:pt x="200" y="23"/>
                      </a:lnTo>
                      <a:lnTo>
                        <a:pt x="185" y="29"/>
                      </a:lnTo>
                      <a:lnTo>
                        <a:pt x="172" y="35"/>
                      </a:lnTo>
                      <a:lnTo>
                        <a:pt x="157" y="42"/>
                      </a:lnTo>
                      <a:lnTo>
                        <a:pt x="144" y="50"/>
                      </a:lnTo>
                      <a:lnTo>
                        <a:pt x="130" y="59"/>
                      </a:lnTo>
                      <a:lnTo>
                        <a:pt x="118" y="68"/>
                      </a:lnTo>
                      <a:lnTo>
                        <a:pt x="107" y="77"/>
                      </a:lnTo>
                      <a:lnTo>
                        <a:pt x="94" y="87"/>
                      </a:lnTo>
                      <a:lnTo>
                        <a:pt x="84" y="99"/>
                      </a:lnTo>
                      <a:lnTo>
                        <a:pt x="74" y="110"/>
                      </a:lnTo>
                      <a:lnTo>
                        <a:pt x="65" y="122"/>
                      </a:lnTo>
                      <a:lnTo>
                        <a:pt x="55" y="135"/>
                      </a:lnTo>
                      <a:lnTo>
                        <a:pt x="47" y="148"/>
                      </a:lnTo>
                      <a:lnTo>
                        <a:pt x="39" y="162"/>
                      </a:lnTo>
                      <a:lnTo>
                        <a:pt x="32" y="176"/>
                      </a:lnTo>
                      <a:lnTo>
                        <a:pt x="26" y="190"/>
                      </a:lnTo>
                      <a:lnTo>
                        <a:pt x="19" y="206"/>
                      </a:lnTo>
                      <a:lnTo>
                        <a:pt x="14" y="222"/>
                      </a:lnTo>
                      <a:lnTo>
                        <a:pt x="10" y="239"/>
                      </a:lnTo>
                      <a:lnTo>
                        <a:pt x="6" y="255"/>
                      </a:lnTo>
                      <a:lnTo>
                        <a:pt x="4" y="273"/>
                      </a:lnTo>
                      <a:lnTo>
                        <a:pt x="2" y="290"/>
                      </a:lnTo>
                      <a:lnTo>
                        <a:pt x="1" y="309"/>
                      </a:lnTo>
                      <a:lnTo>
                        <a:pt x="0" y="328"/>
                      </a:lnTo>
                      <a:lnTo>
                        <a:pt x="1" y="346"/>
                      </a:lnTo>
                      <a:lnTo>
                        <a:pt x="2" y="362"/>
                      </a:lnTo>
                      <a:lnTo>
                        <a:pt x="3" y="380"/>
                      </a:lnTo>
                      <a:lnTo>
                        <a:pt x="6" y="395"/>
                      </a:lnTo>
                      <a:lnTo>
                        <a:pt x="9" y="412"/>
                      </a:lnTo>
                      <a:lnTo>
                        <a:pt x="12" y="427"/>
                      </a:lnTo>
                      <a:lnTo>
                        <a:pt x="16" y="441"/>
                      </a:lnTo>
                      <a:lnTo>
                        <a:pt x="22" y="457"/>
                      </a:lnTo>
                      <a:lnTo>
                        <a:pt x="28" y="470"/>
                      </a:lnTo>
                      <a:lnTo>
                        <a:pt x="34" y="484"/>
                      </a:lnTo>
                      <a:lnTo>
                        <a:pt x="41" y="497"/>
                      </a:lnTo>
                      <a:lnTo>
                        <a:pt x="48" y="509"/>
                      </a:lnTo>
                      <a:lnTo>
                        <a:pt x="56" y="522"/>
                      </a:lnTo>
                      <a:lnTo>
                        <a:pt x="66" y="534"/>
                      </a:lnTo>
                      <a:lnTo>
                        <a:pt x="75" y="544"/>
                      </a:lnTo>
                      <a:lnTo>
                        <a:pt x="84" y="555"/>
                      </a:lnTo>
                      <a:lnTo>
                        <a:pt x="95" y="565"/>
                      </a:lnTo>
                      <a:lnTo>
                        <a:pt x="106" y="574"/>
                      </a:lnTo>
                      <a:lnTo>
                        <a:pt x="118" y="583"/>
                      </a:lnTo>
                      <a:lnTo>
                        <a:pt x="130" y="592"/>
                      </a:lnTo>
                      <a:lnTo>
                        <a:pt x="143" y="599"/>
                      </a:lnTo>
                      <a:lnTo>
                        <a:pt x="156" y="606"/>
                      </a:lnTo>
                      <a:lnTo>
                        <a:pt x="169" y="612"/>
                      </a:lnTo>
                      <a:lnTo>
                        <a:pt x="184" y="618"/>
                      </a:lnTo>
                      <a:lnTo>
                        <a:pt x="199" y="623"/>
                      </a:lnTo>
                      <a:lnTo>
                        <a:pt x="215" y="628"/>
                      </a:lnTo>
                      <a:lnTo>
                        <a:pt x="230" y="632"/>
                      </a:lnTo>
                      <a:lnTo>
                        <a:pt x="247" y="635"/>
                      </a:lnTo>
                      <a:lnTo>
                        <a:pt x="263" y="637"/>
                      </a:lnTo>
                      <a:lnTo>
                        <a:pt x="280" y="639"/>
                      </a:lnTo>
                      <a:lnTo>
                        <a:pt x="298" y="640"/>
                      </a:lnTo>
                      <a:lnTo>
                        <a:pt x="316" y="641"/>
                      </a:lnTo>
                      <a:lnTo>
                        <a:pt x="344" y="640"/>
                      </a:lnTo>
                      <a:lnTo>
                        <a:pt x="370" y="638"/>
                      </a:lnTo>
                      <a:lnTo>
                        <a:pt x="393" y="635"/>
                      </a:lnTo>
                      <a:lnTo>
                        <a:pt x="415" y="632"/>
                      </a:lnTo>
                      <a:lnTo>
                        <a:pt x="435" y="628"/>
                      </a:lnTo>
                      <a:lnTo>
                        <a:pt x="451" y="622"/>
                      </a:lnTo>
                      <a:lnTo>
                        <a:pt x="465" y="617"/>
                      </a:lnTo>
                      <a:lnTo>
                        <a:pt x="478" y="612"/>
                      </a:lnTo>
                      <a:lnTo>
                        <a:pt x="458" y="523"/>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latin typeface="Myriad Pro"/>
                  </a:endParaRPr>
                </a:p>
              </p:txBody>
            </p:sp>
            <p:sp>
              <p:nvSpPr>
                <p:cNvPr id="37" name="Freeform 36"/>
                <p:cNvSpPr>
                  <a:spLocks noEditPoints="1"/>
                </p:cNvSpPr>
                <p:nvPr/>
              </p:nvSpPr>
              <p:spPr bwMode="auto">
                <a:xfrm>
                  <a:off x="1409510" y="392855"/>
                  <a:ext cx="878871" cy="92839"/>
                </a:xfrm>
                <a:custGeom>
                  <a:avLst/>
                  <a:gdLst/>
                  <a:ahLst/>
                  <a:cxnLst>
                    <a:cxn ang="0">
                      <a:pos x="805" y="637"/>
                    </a:cxn>
                    <a:cxn ang="0">
                      <a:pos x="996" y="219"/>
                    </a:cxn>
                    <a:cxn ang="0">
                      <a:pos x="1304" y="357"/>
                    </a:cxn>
                    <a:cxn ang="0">
                      <a:pos x="1069" y="644"/>
                    </a:cxn>
                    <a:cxn ang="0">
                      <a:pos x="1040" y="573"/>
                    </a:cxn>
                    <a:cxn ang="0">
                      <a:pos x="1182" y="280"/>
                    </a:cxn>
                    <a:cxn ang="0">
                      <a:pos x="1457" y="426"/>
                    </a:cxn>
                    <a:cxn ang="0">
                      <a:pos x="1680" y="639"/>
                    </a:cxn>
                    <a:cxn ang="0">
                      <a:pos x="1384" y="480"/>
                    </a:cxn>
                    <a:cxn ang="0">
                      <a:pos x="1565" y="178"/>
                    </a:cxn>
                    <a:cxn ang="0">
                      <a:pos x="1772" y="419"/>
                    </a:cxn>
                    <a:cxn ang="0">
                      <a:pos x="1479" y="300"/>
                    </a:cxn>
                    <a:cxn ang="0">
                      <a:pos x="2054" y="179"/>
                    </a:cxn>
                    <a:cxn ang="0">
                      <a:pos x="2260" y="188"/>
                    </a:cxn>
                    <a:cxn ang="0">
                      <a:pos x="2257" y="15"/>
                    </a:cxn>
                    <a:cxn ang="0">
                      <a:pos x="2523" y="568"/>
                    </a:cxn>
                    <a:cxn ang="0">
                      <a:pos x="2483" y="627"/>
                    </a:cxn>
                    <a:cxn ang="0">
                      <a:pos x="2395" y="282"/>
                    </a:cxn>
                    <a:cxn ang="0">
                      <a:pos x="2669" y="201"/>
                    </a:cxn>
                    <a:cxn ang="0">
                      <a:pos x="2657" y="282"/>
                    </a:cxn>
                    <a:cxn ang="0">
                      <a:pos x="2858" y="220"/>
                    </a:cxn>
                    <a:cxn ang="0">
                      <a:pos x="3192" y="222"/>
                    </a:cxn>
                    <a:cxn ang="0">
                      <a:pos x="3092" y="249"/>
                    </a:cxn>
                    <a:cxn ang="0">
                      <a:pos x="3666" y="632"/>
                    </a:cxn>
                    <a:cxn ang="0">
                      <a:pos x="3354" y="500"/>
                    </a:cxn>
                    <a:cxn ang="0">
                      <a:pos x="3484" y="195"/>
                    </a:cxn>
                    <a:cxn ang="0">
                      <a:pos x="3516" y="256"/>
                    </a:cxn>
                    <a:cxn ang="0">
                      <a:pos x="3592" y="581"/>
                    </a:cxn>
                    <a:cxn ang="0">
                      <a:pos x="4055" y="577"/>
                    </a:cxn>
                    <a:cxn ang="0">
                      <a:pos x="3803" y="567"/>
                    </a:cxn>
                    <a:cxn ang="0">
                      <a:pos x="3854" y="210"/>
                    </a:cxn>
                    <a:cxn ang="0">
                      <a:pos x="4132" y="281"/>
                    </a:cxn>
                    <a:cxn ang="0">
                      <a:pos x="3947" y="237"/>
                    </a:cxn>
                    <a:cxn ang="0">
                      <a:pos x="4571" y="638"/>
                    </a:cxn>
                    <a:cxn ang="0">
                      <a:pos x="4425" y="355"/>
                    </a:cxn>
                    <a:cxn ang="0">
                      <a:pos x="4692" y="179"/>
                    </a:cxn>
                    <a:cxn ang="0">
                      <a:pos x="4503" y="378"/>
                    </a:cxn>
                    <a:cxn ang="0">
                      <a:pos x="4914" y="445"/>
                    </a:cxn>
                    <a:cxn ang="0">
                      <a:pos x="5116" y="642"/>
                    </a:cxn>
                    <a:cxn ang="0">
                      <a:pos x="4837" y="469"/>
                    </a:cxn>
                    <a:cxn ang="0">
                      <a:pos x="5032" y="177"/>
                    </a:cxn>
                    <a:cxn ang="0">
                      <a:pos x="5225" y="427"/>
                    </a:cxn>
                    <a:cxn ang="0">
                      <a:pos x="4929" y="310"/>
                    </a:cxn>
                    <a:cxn ang="0">
                      <a:pos x="5520" y="177"/>
                    </a:cxn>
                    <a:cxn ang="0">
                      <a:pos x="5849" y="249"/>
                    </a:cxn>
                    <a:cxn ang="0">
                      <a:pos x="5745" y="644"/>
                    </a:cxn>
                    <a:cxn ang="0">
                      <a:pos x="6173" y="588"/>
                    </a:cxn>
                    <a:cxn ang="0">
                      <a:pos x="5907" y="543"/>
                    </a:cxn>
                    <a:cxn ang="0">
                      <a:pos x="6173" y="317"/>
                    </a:cxn>
                    <a:cxn ang="0">
                      <a:pos x="6044" y="179"/>
                    </a:cxn>
                    <a:cxn ang="0">
                      <a:pos x="6022" y="438"/>
                    </a:cxn>
                    <a:cxn ang="0">
                      <a:pos x="6118" y="573"/>
                    </a:cxn>
                    <a:cxn ang="0">
                      <a:pos x="6379" y="72"/>
                    </a:cxn>
                    <a:cxn ang="0">
                      <a:pos x="6454" y="99"/>
                    </a:cxn>
                    <a:cxn ang="0">
                      <a:pos x="6815" y="177"/>
                    </a:cxn>
                    <a:cxn ang="0">
                      <a:pos x="6901" y="333"/>
                    </a:cxn>
                    <a:cxn ang="0">
                      <a:pos x="6691" y="329"/>
                    </a:cxn>
                    <a:cxn ang="0">
                      <a:pos x="7278" y="580"/>
                    </a:cxn>
                    <a:cxn ang="0">
                      <a:pos x="7137" y="188"/>
                    </a:cxn>
                    <a:cxn ang="0">
                      <a:pos x="7541" y="759"/>
                    </a:cxn>
                    <a:cxn ang="0">
                      <a:pos x="7366" y="188"/>
                    </a:cxn>
                    <a:cxn ang="0">
                      <a:pos x="7881" y="532"/>
                    </a:cxn>
                    <a:cxn ang="0">
                      <a:pos x="7920" y="642"/>
                    </a:cxn>
                  </a:cxnLst>
                  <a:rect l="0" t="0" r="r" b="b"/>
                  <a:pathLst>
                    <a:path w="7953" h="842">
                      <a:moveTo>
                        <a:pt x="324" y="277"/>
                      </a:moveTo>
                      <a:lnTo>
                        <a:pt x="324" y="344"/>
                      </a:lnTo>
                      <a:lnTo>
                        <a:pt x="81" y="344"/>
                      </a:lnTo>
                      <a:lnTo>
                        <a:pt x="81" y="569"/>
                      </a:lnTo>
                      <a:lnTo>
                        <a:pt x="352" y="569"/>
                      </a:lnTo>
                      <a:lnTo>
                        <a:pt x="352" y="637"/>
                      </a:lnTo>
                      <a:lnTo>
                        <a:pt x="0" y="637"/>
                      </a:lnTo>
                      <a:lnTo>
                        <a:pt x="0" y="11"/>
                      </a:lnTo>
                      <a:lnTo>
                        <a:pt x="338" y="11"/>
                      </a:lnTo>
                      <a:lnTo>
                        <a:pt x="338" y="79"/>
                      </a:lnTo>
                      <a:lnTo>
                        <a:pt x="81" y="79"/>
                      </a:lnTo>
                      <a:lnTo>
                        <a:pt x="81" y="277"/>
                      </a:lnTo>
                      <a:lnTo>
                        <a:pt x="324" y="277"/>
                      </a:lnTo>
                      <a:close/>
                      <a:moveTo>
                        <a:pt x="401" y="188"/>
                      </a:moveTo>
                      <a:lnTo>
                        <a:pt x="492" y="188"/>
                      </a:lnTo>
                      <a:lnTo>
                        <a:pt x="556" y="284"/>
                      </a:lnTo>
                      <a:lnTo>
                        <a:pt x="566" y="300"/>
                      </a:lnTo>
                      <a:lnTo>
                        <a:pt x="578" y="317"/>
                      </a:lnTo>
                      <a:lnTo>
                        <a:pt x="589" y="337"/>
                      </a:lnTo>
                      <a:lnTo>
                        <a:pt x="601" y="357"/>
                      </a:lnTo>
                      <a:lnTo>
                        <a:pt x="604" y="357"/>
                      </a:lnTo>
                      <a:lnTo>
                        <a:pt x="614" y="340"/>
                      </a:lnTo>
                      <a:lnTo>
                        <a:pt x="625" y="321"/>
                      </a:lnTo>
                      <a:lnTo>
                        <a:pt x="636" y="303"/>
                      </a:lnTo>
                      <a:lnTo>
                        <a:pt x="649" y="283"/>
                      </a:lnTo>
                      <a:lnTo>
                        <a:pt x="712" y="188"/>
                      </a:lnTo>
                      <a:lnTo>
                        <a:pt x="800" y="188"/>
                      </a:lnTo>
                      <a:lnTo>
                        <a:pt x="646" y="405"/>
                      </a:lnTo>
                      <a:lnTo>
                        <a:pt x="805" y="637"/>
                      </a:lnTo>
                      <a:lnTo>
                        <a:pt x="712" y="637"/>
                      </a:lnTo>
                      <a:lnTo>
                        <a:pt x="646" y="535"/>
                      </a:lnTo>
                      <a:lnTo>
                        <a:pt x="635" y="520"/>
                      </a:lnTo>
                      <a:lnTo>
                        <a:pt x="624" y="501"/>
                      </a:lnTo>
                      <a:lnTo>
                        <a:pt x="612" y="481"/>
                      </a:lnTo>
                      <a:lnTo>
                        <a:pt x="598" y="457"/>
                      </a:lnTo>
                      <a:lnTo>
                        <a:pt x="596" y="457"/>
                      </a:lnTo>
                      <a:lnTo>
                        <a:pt x="588" y="472"/>
                      </a:lnTo>
                      <a:lnTo>
                        <a:pt x="578" y="490"/>
                      </a:lnTo>
                      <a:lnTo>
                        <a:pt x="564" y="511"/>
                      </a:lnTo>
                      <a:lnTo>
                        <a:pt x="549" y="535"/>
                      </a:lnTo>
                      <a:lnTo>
                        <a:pt x="484" y="637"/>
                      </a:lnTo>
                      <a:lnTo>
                        <a:pt x="394" y="637"/>
                      </a:lnTo>
                      <a:lnTo>
                        <a:pt x="553" y="408"/>
                      </a:lnTo>
                      <a:lnTo>
                        <a:pt x="401" y="188"/>
                      </a:lnTo>
                      <a:close/>
                      <a:moveTo>
                        <a:pt x="883" y="820"/>
                      </a:moveTo>
                      <a:lnTo>
                        <a:pt x="883" y="334"/>
                      </a:lnTo>
                      <a:lnTo>
                        <a:pt x="883" y="298"/>
                      </a:lnTo>
                      <a:lnTo>
                        <a:pt x="882" y="261"/>
                      </a:lnTo>
                      <a:lnTo>
                        <a:pt x="881" y="224"/>
                      </a:lnTo>
                      <a:lnTo>
                        <a:pt x="880" y="188"/>
                      </a:lnTo>
                      <a:lnTo>
                        <a:pt x="953" y="188"/>
                      </a:lnTo>
                      <a:lnTo>
                        <a:pt x="957" y="265"/>
                      </a:lnTo>
                      <a:lnTo>
                        <a:pt x="958" y="265"/>
                      </a:lnTo>
                      <a:lnTo>
                        <a:pt x="965" y="255"/>
                      </a:lnTo>
                      <a:lnTo>
                        <a:pt x="972" y="244"/>
                      </a:lnTo>
                      <a:lnTo>
                        <a:pt x="979" y="235"/>
                      </a:lnTo>
                      <a:lnTo>
                        <a:pt x="988" y="227"/>
                      </a:lnTo>
                      <a:lnTo>
                        <a:pt x="996" y="219"/>
                      </a:lnTo>
                      <a:lnTo>
                        <a:pt x="1005" y="211"/>
                      </a:lnTo>
                      <a:lnTo>
                        <a:pt x="1014" y="205"/>
                      </a:lnTo>
                      <a:lnTo>
                        <a:pt x="1024" y="199"/>
                      </a:lnTo>
                      <a:lnTo>
                        <a:pt x="1034" y="194"/>
                      </a:lnTo>
                      <a:lnTo>
                        <a:pt x="1045" y="190"/>
                      </a:lnTo>
                      <a:lnTo>
                        <a:pt x="1055" y="186"/>
                      </a:lnTo>
                      <a:lnTo>
                        <a:pt x="1068" y="183"/>
                      </a:lnTo>
                      <a:lnTo>
                        <a:pt x="1079" y="181"/>
                      </a:lnTo>
                      <a:lnTo>
                        <a:pt x="1091" y="178"/>
                      </a:lnTo>
                      <a:lnTo>
                        <a:pt x="1105" y="177"/>
                      </a:lnTo>
                      <a:lnTo>
                        <a:pt x="1118" y="177"/>
                      </a:lnTo>
                      <a:lnTo>
                        <a:pt x="1138" y="178"/>
                      </a:lnTo>
                      <a:lnTo>
                        <a:pt x="1157" y="182"/>
                      </a:lnTo>
                      <a:lnTo>
                        <a:pt x="1166" y="184"/>
                      </a:lnTo>
                      <a:lnTo>
                        <a:pt x="1176" y="187"/>
                      </a:lnTo>
                      <a:lnTo>
                        <a:pt x="1185" y="190"/>
                      </a:lnTo>
                      <a:lnTo>
                        <a:pt x="1193" y="193"/>
                      </a:lnTo>
                      <a:lnTo>
                        <a:pt x="1201" y="198"/>
                      </a:lnTo>
                      <a:lnTo>
                        <a:pt x="1210" y="202"/>
                      </a:lnTo>
                      <a:lnTo>
                        <a:pt x="1218" y="207"/>
                      </a:lnTo>
                      <a:lnTo>
                        <a:pt x="1225" y="213"/>
                      </a:lnTo>
                      <a:lnTo>
                        <a:pt x="1240" y="226"/>
                      </a:lnTo>
                      <a:lnTo>
                        <a:pt x="1254" y="241"/>
                      </a:lnTo>
                      <a:lnTo>
                        <a:pt x="1266" y="258"/>
                      </a:lnTo>
                      <a:lnTo>
                        <a:pt x="1277" y="275"/>
                      </a:lnTo>
                      <a:lnTo>
                        <a:pt x="1287" y="294"/>
                      </a:lnTo>
                      <a:lnTo>
                        <a:pt x="1294" y="314"/>
                      </a:lnTo>
                      <a:lnTo>
                        <a:pt x="1300" y="335"/>
                      </a:lnTo>
                      <a:lnTo>
                        <a:pt x="1304" y="357"/>
                      </a:lnTo>
                      <a:lnTo>
                        <a:pt x="1307" y="381"/>
                      </a:lnTo>
                      <a:lnTo>
                        <a:pt x="1308" y="406"/>
                      </a:lnTo>
                      <a:lnTo>
                        <a:pt x="1307" y="434"/>
                      </a:lnTo>
                      <a:lnTo>
                        <a:pt x="1304" y="460"/>
                      </a:lnTo>
                      <a:lnTo>
                        <a:pt x="1302" y="473"/>
                      </a:lnTo>
                      <a:lnTo>
                        <a:pt x="1299" y="485"/>
                      </a:lnTo>
                      <a:lnTo>
                        <a:pt x="1296" y="497"/>
                      </a:lnTo>
                      <a:lnTo>
                        <a:pt x="1292" y="509"/>
                      </a:lnTo>
                      <a:lnTo>
                        <a:pt x="1288" y="520"/>
                      </a:lnTo>
                      <a:lnTo>
                        <a:pt x="1283" y="530"/>
                      </a:lnTo>
                      <a:lnTo>
                        <a:pt x="1278" y="541"/>
                      </a:lnTo>
                      <a:lnTo>
                        <a:pt x="1272" y="551"/>
                      </a:lnTo>
                      <a:lnTo>
                        <a:pt x="1266" y="560"/>
                      </a:lnTo>
                      <a:lnTo>
                        <a:pt x="1260" y="569"/>
                      </a:lnTo>
                      <a:lnTo>
                        <a:pt x="1253" y="579"/>
                      </a:lnTo>
                      <a:lnTo>
                        <a:pt x="1245" y="587"/>
                      </a:lnTo>
                      <a:lnTo>
                        <a:pt x="1231" y="601"/>
                      </a:lnTo>
                      <a:lnTo>
                        <a:pt x="1215" y="614"/>
                      </a:lnTo>
                      <a:lnTo>
                        <a:pt x="1207" y="619"/>
                      </a:lnTo>
                      <a:lnTo>
                        <a:pt x="1198" y="624"/>
                      </a:lnTo>
                      <a:lnTo>
                        <a:pt x="1190" y="628"/>
                      </a:lnTo>
                      <a:lnTo>
                        <a:pt x="1181" y="632"/>
                      </a:lnTo>
                      <a:lnTo>
                        <a:pt x="1163" y="638"/>
                      </a:lnTo>
                      <a:lnTo>
                        <a:pt x="1144" y="643"/>
                      </a:lnTo>
                      <a:lnTo>
                        <a:pt x="1123" y="647"/>
                      </a:lnTo>
                      <a:lnTo>
                        <a:pt x="1103" y="648"/>
                      </a:lnTo>
                      <a:lnTo>
                        <a:pt x="1091" y="647"/>
                      </a:lnTo>
                      <a:lnTo>
                        <a:pt x="1079" y="646"/>
                      </a:lnTo>
                      <a:lnTo>
                        <a:pt x="1069" y="644"/>
                      </a:lnTo>
                      <a:lnTo>
                        <a:pt x="1058" y="642"/>
                      </a:lnTo>
                      <a:lnTo>
                        <a:pt x="1048" y="640"/>
                      </a:lnTo>
                      <a:lnTo>
                        <a:pt x="1038" y="637"/>
                      </a:lnTo>
                      <a:lnTo>
                        <a:pt x="1029" y="633"/>
                      </a:lnTo>
                      <a:lnTo>
                        <a:pt x="1019" y="629"/>
                      </a:lnTo>
                      <a:lnTo>
                        <a:pt x="1011" y="625"/>
                      </a:lnTo>
                      <a:lnTo>
                        <a:pt x="1003" y="620"/>
                      </a:lnTo>
                      <a:lnTo>
                        <a:pt x="996" y="614"/>
                      </a:lnTo>
                      <a:lnTo>
                        <a:pt x="989" y="607"/>
                      </a:lnTo>
                      <a:lnTo>
                        <a:pt x="981" y="600"/>
                      </a:lnTo>
                      <a:lnTo>
                        <a:pt x="975" y="593"/>
                      </a:lnTo>
                      <a:lnTo>
                        <a:pt x="969" y="585"/>
                      </a:lnTo>
                      <a:lnTo>
                        <a:pt x="964" y="577"/>
                      </a:lnTo>
                      <a:lnTo>
                        <a:pt x="964" y="820"/>
                      </a:lnTo>
                      <a:lnTo>
                        <a:pt x="883" y="820"/>
                      </a:lnTo>
                      <a:close/>
                      <a:moveTo>
                        <a:pt x="964" y="377"/>
                      </a:moveTo>
                      <a:lnTo>
                        <a:pt x="964" y="454"/>
                      </a:lnTo>
                      <a:lnTo>
                        <a:pt x="964" y="468"/>
                      </a:lnTo>
                      <a:lnTo>
                        <a:pt x="966" y="480"/>
                      </a:lnTo>
                      <a:lnTo>
                        <a:pt x="969" y="492"/>
                      </a:lnTo>
                      <a:lnTo>
                        <a:pt x="972" y="504"/>
                      </a:lnTo>
                      <a:lnTo>
                        <a:pt x="977" y="515"/>
                      </a:lnTo>
                      <a:lnTo>
                        <a:pt x="983" y="525"/>
                      </a:lnTo>
                      <a:lnTo>
                        <a:pt x="991" y="535"/>
                      </a:lnTo>
                      <a:lnTo>
                        <a:pt x="1000" y="546"/>
                      </a:lnTo>
                      <a:lnTo>
                        <a:pt x="1009" y="554"/>
                      </a:lnTo>
                      <a:lnTo>
                        <a:pt x="1018" y="562"/>
                      </a:lnTo>
                      <a:lnTo>
                        <a:pt x="1029" y="568"/>
                      </a:lnTo>
                      <a:lnTo>
                        <a:pt x="1040" y="573"/>
                      </a:lnTo>
                      <a:lnTo>
                        <a:pt x="1051" y="578"/>
                      </a:lnTo>
                      <a:lnTo>
                        <a:pt x="1064" y="581"/>
                      </a:lnTo>
                      <a:lnTo>
                        <a:pt x="1077" y="583"/>
                      </a:lnTo>
                      <a:lnTo>
                        <a:pt x="1090" y="583"/>
                      </a:lnTo>
                      <a:lnTo>
                        <a:pt x="1106" y="583"/>
                      </a:lnTo>
                      <a:lnTo>
                        <a:pt x="1120" y="580"/>
                      </a:lnTo>
                      <a:lnTo>
                        <a:pt x="1133" y="577"/>
                      </a:lnTo>
                      <a:lnTo>
                        <a:pt x="1147" y="571"/>
                      </a:lnTo>
                      <a:lnTo>
                        <a:pt x="1159" y="564"/>
                      </a:lnTo>
                      <a:lnTo>
                        <a:pt x="1170" y="556"/>
                      </a:lnTo>
                      <a:lnTo>
                        <a:pt x="1181" y="547"/>
                      </a:lnTo>
                      <a:lnTo>
                        <a:pt x="1190" y="535"/>
                      </a:lnTo>
                      <a:lnTo>
                        <a:pt x="1198" y="523"/>
                      </a:lnTo>
                      <a:lnTo>
                        <a:pt x="1205" y="510"/>
                      </a:lnTo>
                      <a:lnTo>
                        <a:pt x="1212" y="495"/>
                      </a:lnTo>
                      <a:lnTo>
                        <a:pt x="1217" y="480"/>
                      </a:lnTo>
                      <a:lnTo>
                        <a:pt x="1221" y="463"/>
                      </a:lnTo>
                      <a:lnTo>
                        <a:pt x="1224" y="447"/>
                      </a:lnTo>
                      <a:lnTo>
                        <a:pt x="1226" y="428"/>
                      </a:lnTo>
                      <a:lnTo>
                        <a:pt x="1226" y="410"/>
                      </a:lnTo>
                      <a:lnTo>
                        <a:pt x="1226" y="392"/>
                      </a:lnTo>
                      <a:lnTo>
                        <a:pt x="1224" y="376"/>
                      </a:lnTo>
                      <a:lnTo>
                        <a:pt x="1221" y="360"/>
                      </a:lnTo>
                      <a:lnTo>
                        <a:pt x="1218" y="345"/>
                      </a:lnTo>
                      <a:lnTo>
                        <a:pt x="1213" y="331"/>
                      </a:lnTo>
                      <a:lnTo>
                        <a:pt x="1206" y="317"/>
                      </a:lnTo>
                      <a:lnTo>
                        <a:pt x="1200" y="305"/>
                      </a:lnTo>
                      <a:lnTo>
                        <a:pt x="1192" y="293"/>
                      </a:lnTo>
                      <a:lnTo>
                        <a:pt x="1182" y="280"/>
                      </a:lnTo>
                      <a:lnTo>
                        <a:pt x="1172" y="271"/>
                      </a:lnTo>
                      <a:lnTo>
                        <a:pt x="1160" y="262"/>
                      </a:lnTo>
                      <a:lnTo>
                        <a:pt x="1149" y="255"/>
                      </a:lnTo>
                      <a:lnTo>
                        <a:pt x="1136" y="249"/>
                      </a:lnTo>
                      <a:lnTo>
                        <a:pt x="1122" y="245"/>
                      </a:lnTo>
                      <a:lnTo>
                        <a:pt x="1108" y="243"/>
                      </a:lnTo>
                      <a:lnTo>
                        <a:pt x="1092" y="242"/>
                      </a:lnTo>
                      <a:lnTo>
                        <a:pt x="1082" y="243"/>
                      </a:lnTo>
                      <a:lnTo>
                        <a:pt x="1072" y="244"/>
                      </a:lnTo>
                      <a:lnTo>
                        <a:pt x="1062" y="246"/>
                      </a:lnTo>
                      <a:lnTo>
                        <a:pt x="1052" y="249"/>
                      </a:lnTo>
                      <a:lnTo>
                        <a:pt x="1042" y="254"/>
                      </a:lnTo>
                      <a:lnTo>
                        <a:pt x="1033" y="258"/>
                      </a:lnTo>
                      <a:lnTo>
                        <a:pt x="1024" y="264"/>
                      </a:lnTo>
                      <a:lnTo>
                        <a:pt x="1015" y="270"/>
                      </a:lnTo>
                      <a:lnTo>
                        <a:pt x="1007" y="277"/>
                      </a:lnTo>
                      <a:lnTo>
                        <a:pt x="999" y="285"/>
                      </a:lnTo>
                      <a:lnTo>
                        <a:pt x="993" y="294"/>
                      </a:lnTo>
                      <a:lnTo>
                        <a:pt x="987" y="303"/>
                      </a:lnTo>
                      <a:lnTo>
                        <a:pt x="981" y="312"/>
                      </a:lnTo>
                      <a:lnTo>
                        <a:pt x="976" y="321"/>
                      </a:lnTo>
                      <a:lnTo>
                        <a:pt x="972" y="333"/>
                      </a:lnTo>
                      <a:lnTo>
                        <a:pt x="969" y="344"/>
                      </a:lnTo>
                      <a:lnTo>
                        <a:pt x="967" y="353"/>
                      </a:lnTo>
                      <a:lnTo>
                        <a:pt x="965" y="363"/>
                      </a:lnTo>
                      <a:lnTo>
                        <a:pt x="964" y="370"/>
                      </a:lnTo>
                      <a:lnTo>
                        <a:pt x="964" y="377"/>
                      </a:lnTo>
                      <a:close/>
                      <a:moveTo>
                        <a:pt x="1771" y="427"/>
                      </a:moveTo>
                      <a:lnTo>
                        <a:pt x="1457" y="426"/>
                      </a:lnTo>
                      <a:lnTo>
                        <a:pt x="1458" y="445"/>
                      </a:lnTo>
                      <a:lnTo>
                        <a:pt x="1460" y="463"/>
                      </a:lnTo>
                      <a:lnTo>
                        <a:pt x="1464" y="480"/>
                      </a:lnTo>
                      <a:lnTo>
                        <a:pt x="1469" y="495"/>
                      </a:lnTo>
                      <a:lnTo>
                        <a:pt x="1477" y="510"/>
                      </a:lnTo>
                      <a:lnTo>
                        <a:pt x="1484" y="523"/>
                      </a:lnTo>
                      <a:lnTo>
                        <a:pt x="1493" y="535"/>
                      </a:lnTo>
                      <a:lnTo>
                        <a:pt x="1504" y="546"/>
                      </a:lnTo>
                      <a:lnTo>
                        <a:pt x="1515" y="554"/>
                      </a:lnTo>
                      <a:lnTo>
                        <a:pt x="1526" y="562"/>
                      </a:lnTo>
                      <a:lnTo>
                        <a:pt x="1537" y="568"/>
                      </a:lnTo>
                      <a:lnTo>
                        <a:pt x="1551" y="573"/>
                      </a:lnTo>
                      <a:lnTo>
                        <a:pt x="1564" y="577"/>
                      </a:lnTo>
                      <a:lnTo>
                        <a:pt x="1578" y="580"/>
                      </a:lnTo>
                      <a:lnTo>
                        <a:pt x="1594" y="582"/>
                      </a:lnTo>
                      <a:lnTo>
                        <a:pt x="1610" y="582"/>
                      </a:lnTo>
                      <a:lnTo>
                        <a:pt x="1628" y="582"/>
                      </a:lnTo>
                      <a:lnTo>
                        <a:pt x="1644" y="581"/>
                      </a:lnTo>
                      <a:lnTo>
                        <a:pt x="1660" y="579"/>
                      </a:lnTo>
                      <a:lnTo>
                        <a:pt x="1676" y="577"/>
                      </a:lnTo>
                      <a:lnTo>
                        <a:pt x="1690" y="573"/>
                      </a:lnTo>
                      <a:lnTo>
                        <a:pt x="1706" y="569"/>
                      </a:lnTo>
                      <a:lnTo>
                        <a:pt x="1720" y="564"/>
                      </a:lnTo>
                      <a:lnTo>
                        <a:pt x="1735" y="559"/>
                      </a:lnTo>
                      <a:lnTo>
                        <a:pt x="1748" y="618"/>
                      </a:lnTo>
                      <a:lnTo>
                        <a:pt x="1733" y="624"/>
                      </a:lnTo>
                      <a:lnTo>
                        <a:pt x="1715" y="630"/>
                      </a:lnTo>
                      <a:lnTo>
                        <a:pt x="1698" y="635"/>
                      </a:lnTo>
                      <a:lnTo>
                        <a:pt x="1680" y="639"/>
                      </a:lnTo>
                      <a:lnTo>
                        <a:pt x="1661" y="642"/>
                      </a:lnTo>
                      <a:lnTo>
                        <a:pt x="1641" y="644"/>
                      </a:lnTo>
                      <a:lnTo>
                        <a:pt x="1621" y="646"/>
                      </a:lnTo>
                      <a:lnTo>
                        <a:pt x="1599" y="647"/>
                      </a:lnTo>
                      <a:lnTo>
                        <a:pt x="1574" y="646"/>
                      </a:lnTo>
                      <a:lnTo>
                        <a:pt x="1551" y="642"/>
                      </a:lnTo>
                      <a:lnTo>
                        <a:pt x="1539" y="640"/>
                      </a:lnTo>
                      <a:lnTo>
                        <a:pt x="1528" y="637"/>
                      </a:lnTo>
                      <a:lnTo>
                        <a:pt x="1518" y="634"/>
                      </a:lnTo>
                      <a:lnTo>
                        <a:pt x="1507" y="631"/>
                      </a:lnTo>
                      <a:lnTo>
                        <a:pt x="1497" y="627"/>
                      </a:lnTo>
                      <a:lnTo>
                        <a:pt x="1488" y="622"/>
                      </a:lnTo>
                      <a:lnTo>
                        <a:pt x="1479" y="617"/>
                      </a:lnTo>
                      <a:lnTo>
                        <a:pt x="1469" y="612"/>
                      </a:lnTo>
                      <a:lnTo>
                        <a:pt x="1461" y="605"/>
                      </a:lnTo>
                      <a:lnTo>
                        <a:pt x="1453" y="598"/>
                      </a:lnTo>
                      <a:lnTo>
                        <a:pt x="1445" y="592"/>
                      </a:lnTo>
                      <a:lnTo>
                        <a:pt x="1438" y="584"/>
                      </a:lnTo>
                      <a:lnTo>
                        <a:pt x="1430" y="576"/>
                      </a:lnTo>
                      <a:lnTo>
                        <a:pt x="1423" y="567"/>
                      </a:lnTo>
                      <a:lnTo>
                        <a:pt x="1417" y="559"/>
                      </a:lnTo>
                      <a:lnTo>
                        <a:pt x="1412" y="551"/>
                      </a:lnTo>
                      <a:lnTo>
                        <a:pt x="1406" y="542"/>
                      </a:lnTo>
                      <a:lnTo>
                        <a:pt x="1402" y="531"/>
                      </a:lnTo>
                      <a:lnTo>
                        <a:pt x="1397" y="522"/>
                      </a:lnTo>
                      <a:lnTo>
                        <a:pt x="1393" y="512"/>
                      </a:lnTo>
                      <a:lnTo>
                        <a:pt x="1389" y="501"/>
                      </a:lnTo>
                      <a:lnTo>
                        <a:pt x="1386" y="490"/>
                      </a:lnTo>
                      <a:lnTo>
                        <a:pt x="1384" y="480"/>
                      </a:lnTo>
                      <a:lnTo>
                        <a:pt x="1382" y="469"/>
                      </a:lnTo>
                      <a:lnTo>
                        <a:pt x="1379" y="445"/>
                      </a:lnTo>
                      <a:lnTo>
                        <a:pt x="1378" y="419"/>
                      </a:lnTo>
                      <a:lnTo>
                        <a:pt x="1379" y="394"/>
                      </a:lnTo>
                      <a:lnTo>
                        <a:pt x="1382" y="370"/>
                      </a:lnTo>
                      <a:lnTo>
                        <a:pt x="1386" y="346"/>
                      </a:lnTo>
                      <a:lnTo>
                        <a:pt x="1392" y="324"/>
                      </a:lnTo>
                      <a:lnTo>
                        <a:pt x="1397" y="313"/>
                      </a:lnTo>
                      <a:lnTo>
                        <a:pt x="1401" y="303"/>
                      </a:lnTo>
                      <a:lnTo>
                        <a:pt x="1406" y="293"/>
                      </a:lnTo>
                      <a:lnTo>
                        <a:pt x="1411" y="282"/>
                      </a:lnTo>
                      <a:lnTo>
                        <a:pt x="1416" y="273"/>
                      </a:lnTo>
                      <a:lnTo>
                        <a:pt x="1422" y="264"/>
                      </a:lnTo>
                      <a:lnTo>
                        <a:pt x="1428" y="255"/>
                      </a:lnTo>
                      <a:lnTo>
                        <a:pt x="1436" y="246"/>
                      </a:lnTo>
                      <a:lnTo>
                        <a:pt x="1443" y="238"/>
                      </a:lnTo>
                      <a:lnTo>
                        <a:pt x="1451" y="230"/>
                      </a:lnTo>
                      <a:lnTo>
                        <a:pt x="1458" y="223"/>
                      </a:lnTo>
                      <a:lnTo>
                        <a:pt x="1466" y="217"/>
                      </a:lnTo>
                      <a:lnTo>
                        <a:pt x="1476" y="210"/>
                      </a:lnTo>
                      <a:lnTo>
                        <a:pt x="1484" y="204"/>
                      </a:lnTo>
                      <a:lnTo>
                        <a:pt x="1493" y="199"/>
                      </a:lnTo>
                      <a:lnTo>
                        <a:pt x="1502" y="195"/>
                      </a:lnTo>
                      <a:lnTo>
                        <a:pt x="1513" y="191"/>
                      </a:lnTo>
                      <a:lnTo>
                        <a:pt x="1522" y="187"/>
                      </a:lnTo>
                      <a:lnTo>
                        <a:pt x="1532" y="185"/>
                      </a:lnTo>
                      <a:lnTo>
                        <a:pt x="1543" y="182"/>
                      </a:lnTo>
                      <a:lnTo>
                        <a:pt x="1554" y="179"/>
                      </a:lnTo>
                      <a:lnTo>
                        <a:pt x="1565" y="178"/>
                      </a:lnTo>
                      <a:lnTo>
                        <a:pt x="1576" y="177"/>
                      </a:lnTo>
                      <a:lnTo>
                        <a:pt x="1589" y="177"/>
                      </a:lnTo>
                      <a:lnTo>
                        <a:pt x="1601" y="177"/>
                      </a:lnTo>
                      <a:lnTo>
                        <a:pt x="1612" y="178"/>
                      </a:lnTo>
                      <a:lnTo>
                        <a:pt x="1624" y="181"/>
                      </a:lnTo>
                      <a:lnTo>
                        <a:pt x="1635" y="183"/>
                      </a:lnTo>
                      <a:lnTo>
                        <a:pt x="1645" y="185"/>
                      </a:lnTo>
                      <a:lnTo>
                        <a:pt x="1655" y="188"/>
                      </a:lnTo>
                      <a:lnTo>
                        <a:pt x="1665" y="192"/>
                      </a:lnTo>
                      <a:lnTo>
                        <a:pt x="1675" y="196"/>
                      </a:lnTo>
                      <a:lnTo>
                        <a:pt x="1683" y="201"/>
                      </a:lnTo>
                      <a:lnTo>
                        <a:pt x="1692" y="206"/>
                      </a:lnTo>
                      <a:lnTo>
                        <a:pt x="1701" y="212"/>
                      </a:lnTo>
                      <a:lnTo>
                        <a:pt x="1708" y="220"/>
                      </a:lnTo>
                      <a:lnTo>
                        <a:pt x="1716" y="227"/>
                      </a:lnTo>
                      <a:lnTo>
                        <a:pt x="1723" y="234"/>
                      </a:lnTo>
                      <a:lnTo>
                        <a:pt x="1729" y="242"/>
                      </a:lnTo>
                      <a:lnTo>
                        <a:pt x="1736" y="251"/>
                      </a:lnTo>
                      <a:lnTo>
                        <a:pt x="1745" y="266"/>
                      </a:lnTo>
                      <a:lnTo>
                        <a:pt x="1753" y="281"/>
                      </a:lnTo>
                      <a:lnTo>
                        <a:pt x="1759" y="298"/>
                      </a:lnTo>
                      <a:lnTo>
                        <a:pt x="1764" y="314"/>
                      </a:lnTo>
                      <a:lnTo>
                        <a:pt x="1768" y="332"/>
                      </a:lnTo>
                      <a:lnTo>
                        <a:pt x="1772" y="349"/>
                      </a:lnTo>
                      <a:lnTo>
                        <a:pt x="1774" y="369"/>
                      </a:lnTo>
                      <a:lnTo>
                        <a:pt x="1774" y="388"/>
                      </a:lnTo>
                      <a:lnTo>
                        <a:pt x="1774" y="400"/>
                      </a:lnTo>
                      <a:lnTo>
                        <a:pt x="1773" y="410"/>
                      </a:lnTo>
                      <a:lnTo>
                        <a:pt x="1772" y="419"/>
                      </a:lnTo>
                      <a:lnTo>
                        <a:pt x="1771" y="427"/>
                      </a:lnTo>
                      <a:close/>
                      <a:moveTo>
                        <a:pt x="1457" y="368"/>
                      </a:moveTo>
                      <a:lnTo>
                        <a:pt x="1696" y="368"/>
                      </a:lnTo>
                      <a:lnTo>
                        <a:pt x="1696" y="355"/>
                      </a:lnTo>
                      <a:lnTo>
                        <a:pt x="1694" y="344"/>
                      </a:lnTo>
                      <a:lnTo>
                        <a:pt x="1692" y="332"/>
                      </a:lnTo>
                      <a:lnTo>
                        <a:pt x="1690" y="321"/>
                      </a:lnTo>
                      <a:lnTo>
                        <a:pt x="1687" y="311"/>
                      </a:lnTo>
                      <a:lnTo>
                        <a:pt x="1683" y="301"/>
                      </a:lnTo>
                      <a:lnTo>
                        <a:pt x="1678" y="292"/>
                      </a:lnTo>
                      <a:lnTo>
                        <a:pt x="1673" y="282"/>
                      </a:lnTo>
                      <a:lnTo>
                        <a:pt x="1666" y="271"/>
                      </a:lnTo>
                      <a:lnTo>
                        <a:pt x="1656" y="262"/>
                      </a:lnTo>
                      <a:lnTo>
                        <a:pt x="1646" y="254"/>
                      </a:lnTo>
                      <a:lnTo>
                        <a:pt x="1636" y="247"/>
                      </a:lnTo>
                      <a:lnTo>
                        <a:pt x="1624" y="242"/>
                      </a:lnTo>
                      <a:lnTo>
                        <a:pt x="1611" y="239"/>
                      </a:lnTo>
                      <a:lnTo>
                        <a:pt x="1597" y="237"/>
                      </a:lnTo>
                      <a:lnTo>
                        <a:pt x="1583" y="236"/>
                      </a:lnTo>
                      <a:lnTo>
                        <a:pt x="1568" y="237"/>
                      </a:lnTo>
                      <a:lnTo>
                        <a:pt x="1555" y="239"/>
                      </a:lnTo>
                      <a:lnTo>
                        <a:pt x="1542" y="242"/>
                      </a:lnTo>
                      <a:lnTo>
                        <a:pt x="1531" y="247"/>
                      </a:lnTo>
                      <a:lnTo>
                        <a:pt x="1520" y="254"/>
                      </a:lnTo>
                      <a:lnTo>
                        <a:pt x="1510" y="261"/>
                      </a:lnTo>
                      <a:lnTo>
                        <a:pt x="1500" y="270"/>
                      </a:lnTo>
                      <a:lnTo>
                        <a:pt x="1491" y="280"/>
                      </a:lnTo>
                      <a:lnTo>
                        <a:pt x="1485" y="290"/>
                      </a:lnTo>
                      <a:lnTo>
                        <a:pt x="1479" y="300"/>
                      </a:lnTo>
                      <a:lnTo>
                        <a:pt x="1474" y="310"/>
                      </a:lnTo>
                      <a:lnTo>
                        <a:pt x="1468" y="320"/>
                      </a:lnTo>
                      <a:lnTo>
                        <a:pt x="1464" y="332"/>
                      </a:lnTo>
                      <a:lnTo>
                        <a:pt x="1461" y="343"/>
                      </a:lnTo>
                      <a:lnTo>
                        <a:pt x="1459" y="355"/>
                      </a:lnTo>
                      <a:lnTo>
                        <a:pt x="1457" y="368"/>
                      </a:lnTo>
                      <a:close/>
                      <a:moveTo>
                        <a:pt x="1875" y="637"/>
                      </a:moveTo>
                      <a:lnTo>
                        <a:pt x="1875" y="328"/>
                      </a:lnTo>
                      <a:lnTo>
                        <a:pt x="1875" y="291"/>
                      </a:lnTo>
                      <a:lnTo>
                        <a:pt x="1874" y="256"/>
                      </a:lnTo>
                      <a:lnTo>
                        <a:pt x="1873" y="221"/>
                      </a:lnTo>
                      <a:lnTo>
                        <a:pt x="1872" y="188"/>
                      </a:lnTo>
                      <a:lnTo>
                        <a:pt x="1944" y="188"/>
                      </a:lnTo>
                      <a:lnTo>
                        <a:pt x="1946" y="276"/>
                      </a:lnTo>
                      <a:lnTo>
                        <a:pt x="1950" y="276"/>
                      </a:lnTo>
                      <a:lnTo>
                        <a:pt x="1954" y="265"/>
                      </a:lnTo>
                      <a:lnTo>
                        <a:pt x="1959" y="255"/>
                      </a:lnTo>
                      <a:lnTo>
                        <a:pt x="1964" y="245"/>
                      </a:lnTo>
                      <a:lnTo>
                        <a:pt x="1970" y="236"/>
                      </a:lnTo>
                      <a:lnTo>
                        <a:pt x="1976" y="227"/>
                      </a:lnTo>
                      <a:lnTo>
                        <a:pt x="1983" y="219"/>
                      </a:lnTo>
                      <a:lnTo>
                        <a:pt x="1991" y="211"/>
                      </a:lnTo>
                      <a:lnTo>
                        <a:pt x="2000" y="204"/>
                      </a:lnTo>
                      <a:lnTo>
                        <a:pt x="2008" y="198"/>
                      </a:lnTo>
                      <a:lnTo>
                        <a:pt x="2017" y="193"/>
                      </a:lnTo>
                      <a:lnTo>
                        <a:pt x="2026" y="188"/>
                      </a:lnTo>
                      <a:lnTo>
                        <a:pt x="2036" y="185"/>
                      </a:lnTo>
                      <a:lnTo>
                        <a:pt x="2045" y="182"/>
                      </a:lnTo>
                      <a:lnTo>
                        <a:pt x="2054" y="179"/>
                      </a:lnTo>
                      <a:lnTo>
                        <a:pt x="2064" y="177"/>
                      </a:lnTo>
                      <a:lnTo>
                        <a:pt x="2075" y="177"/>
                      </a:lnTo>
                      <a:lnTo>
                        <a:pt x="2087" y="178"/>
                      </a:lnTo>
                      <a:lnTo>
                        <a:pt x="2097" y="181"/>
                      </a:lnTo>
                      <a:lnTo>
                        <a:pt x="2097" y="258"/>
                      </a:lnTo>
                      <a:lnTo>
                        <a:pt x="2084" y="256"/>
                      </a:lnTo>
                      <a:lnTo>
                        <a:pt x="2069" y="255"/>
                      </a:lnTo>
                      <a:lnTo>
                        <a:pt x="2055" y="256"/>
                      </a:lnTo>
                      <a:lnTo>
                        <a:pt x="2043" y="258"/>
                      </a:lnTo>
                      <a:lnTo>
                        <a:pt x="2032" y="261"/>
                      </a:lnTo>
                      <a:lnTo>
                        <a:pt x="2020" y="266"/>
                      </a:lnTo>
                      <a:lnTo>
                        <a:pt x="2010" y="272"/>
                      </a:lnTo>
                      <a:lnTo>
                        <a:pt x="2000" y="280"/>
                      </a:lnTo>
                      <a:lnTo>
                        <a:pt x="1990" y="290"/>
                      </a:lnTo>
                      <a:lnTo>
                        <a:pt x="1982" y="300"/>
                      </a:lnTo>
                      <a:lnTo>
                        <a:pt x="1976" y="310"/>
                      </a:lnTo>
                      <a:lnTo>
                        <a:pt x="1971" y="321"/>
                      </a:lnTo>
                      <a:lnTo>
                        <a:pt x="1966" y="333"/>
                      </a:lnTo>
                      <a:lnTo>
                        <a:pt x="1963" y="344"/>
                      </a:lnTo>
                      <a:lnTo>
                        <a:pt x="1960" y="356"/>
                      </a:lnTo>
                      <a:lnTo>
                        <a:pt x="1958" y="370"/>
                      </a:lnTo>
                      <a:lnTo>
                        <a:pt x="1957" y="383"/>
                      </a:lnTo>
                      <a:lnTo>
                        <a:pt x="1955" y="398"/>
                      </a:lnTo>
                      <a:lnTo>
                        <a:pt x="1955" y="637"/>
                      </a:lnTo>
                      <a:lnTo>
                        <a:pt x="1875" y="637"/>
                      </a:lnTo>
                      <a:close/>
                      <a:moveTo>
                        <a:pt x="2260" y="637"/>
                      </a:moveTo>
                      <a:lnTo>
                        <a:pt x="2178" y="637"/>
                      </a:lnTo>
                      <a:lnTo>
                        <a:pt x="2178" y="188"/>
                      </a:lnTo>
                      <a:lnTo>
                        <a:pt x="2260" y="188"/>
                      </a:lnTo>
                      <a:lnTo>
                        <a:pt x="2260" y="637"/>
                      </a:lnTo>
                      <a:close/>
                      <a:moveTo>
                        <a:pt x="2219" y="105"/>
                      </a:moveTo>
                      <a:lnTo>
                        <a:pt x="2217" y="105"/>
                      </a:lnTo>
                      <a:lnTo>
                        <a:pt x="2206" y="104"/>
                      </a:lnTo>
                      <a:lnTo>
                        <a:pt x="2197" y="101"/>
                      </a:lnTo>
                      <a:lnTo>
                        <a:pt x="2193" y="99"/>
                      </a:lnTo>
                      <a:lnTo>
                        <a:pt x="2189" y="96"/>
                      </a:lnTo>
                      <a:lnTo>
                        <a:pt x="2185" y="93"/>
                      </a:lnTo>
                      <a:lnTo>
                        <a:pt x="2181" y="90"/>
                      </a:lnTo>
                      <a:lnTo>
                        <a:pt x="2174" y="82"/>
                      </a:lnTo>
                      <a:lnTo>
                        <a:pt x="2170" y="72"/>
                      </a:lnTo>
                      <a:lnTo>
                        <a:pt x="2167" y="63"/>
                      </a:lnTo>
                      <a:lnTo>
                        <a:pt x="2166" y="52"/>
                      </a:lnTo>
                      <a:lnTo>
                        <a:pt x="2167" y="42"/>
                      </a:lnTo>
                      <a:lnTo>
                        <a:pt x="2170" y="32"/>
                      </a:lnTo>
                      <a:lnTo>
                        <a:pt x="2174" y="23"/>
                      </a:lnTo>
                      <a:lnTo>
                        <a:pt x="2182" y="16"/>
                      </a:lnTo>
                      <a:lnTo>
                        <a:pt x="2185" y="12"/>
                      </a:lnTo>
                      <a:lnTo>
                        <a:pt x="2189" y="9"/>
                      </a:lnTo>
                      <a:lnTo>
                        <a:pt x="2194" y="6"/>
                      </a:lnTo>
                      <a:lnTo>
                        <a:pt x="2198" y="4"/>
                      </a:lnTo>
                      <a:lnTo>
                        <a:pt x="2208" y="2"/>
                      </a:lnTo>
                      <a:lnTo>
                        <a:pt x="2220" y="0"/>
                      </a:lnTo>
                      <a:lnTo>
                        <a:pt x="2230" y="2"/>
                      </a:lnTo>
                      <a:lnTo>
                        <a:pt x="2240" y="4"/>
                      </a:lnTo>
                      <a:lnTo>
                        <a:pt x="2244" y="6"/>
                      </a:lnTo>
                      <a:lnTo>
                        <a:pt x="2249" y="9"/>
                      </a:lnTo>
                      <a:lnTo>
                        <a:pt x="2253" y="12"/>
                      </a:lnTo>
                      <a:lnTo>
                        <a:pt x="2257" y="15"/>
                      </a:lnTo>
                      <a:lnTo>
                        <a:pt x="2263" y="23"/>
                      </a:lnTo>
                      <a:lnTo>
                        <a:pt x="2268" y="31"/>
                      </a:lnTo>
                      <a:lnTo>
                        <a:pt x="2270" y="42"/>
                      </a:lnTo>
                      <a:lnTo>
                        <a:pt x="2271" y="52"/>
                      </a:lnTo>
                      <a:lnTo>
                        <a:pt x="2270" y="63"/>
                      </a:lnTo>
                      <a:lnTo>
                        <a:pt x="2268" y="72"/>
                      </a:lnTo>
                      <a:lnTo>
                        <a:pt x="2263" y="82"/>
                      </a:lnTo>
                      <a:lnTo>
                        <a:pt x="2257" y="90"/>
                      </a:lnTo>
                      <a:lnTo>
                        <a:pt x="2253" y="93"/>
                      </a:lnTo>
                      <a:lnTo>
                        <a:pt x="2249" y="96"/>
                      </a:lnTo>
                      <a:lnTo>
                        <a:pt x="2244" y="99"/>
                      </a:lnTo>
                      <a:lnTo>
                        <a:pt x="2240" y="101"/>
                      </a:lnTo>
                      <a:lnTo>
                        <a:pt x="2235" y="103"/>
                      </a:lnTo>
                      <a:lnTo>
                        <a:pt x="2230" y="104"/>
                      </a:lnTo>
                      <a:lnTo>
                        <a:pt x="2224" y="104"/>
                      </a:lnTo>
                      <a:lnTo>
                        <a:pt x="2219" y="105"/>
                      </a:lnTo>
                      <a:close/>
                      <a:moveTo>
                        <a:pt x="2755" y="427"/>
                      </a:moveTo>
                      <a:lnTo>
                        <a:pt x="2441" y="426"/>
                      </a:lnTo>
                      <a:lnTo>
                        <a:pt x="2443" y="445"/>
                      </a:lnTo>
                      <a:lnTo>
                        <a:pt x="2446" y="463"/>
                      </a:lnTo>
                      <a:lnTo>
                        <a:pt x="2449" y="480"/>
                      </a:lnTo>
                      <a:lnTo>
                        <a:pt x="2454" y="495"/>
                      </a:lnTo>
                      <a:lnTo>
                        <a:pt x="2461" y="510"/>
                      </a:lnTo>
                      <a:lnTo>
                        <a:pt x="2469" y="523"/>
                      </a:lnTo>
                      <a:lnTo>
                        <a:pt x="2478" y="535"/>
                      </a:lnTo>
                      <a:lnTo>
                        <a:pt x="2489" y="546"/>
                      </a:lnTo>
                      <a:lnTo>
                        <a:pt x="2499" y="554"/>
                      </a:lnTo>
                      <a:lnTo>
                        <a:pt x="2510" y="562"/>
                      </a:lnTo>
                      <a:lnTo>
                        <a:pt x="2523" y="568"/>
                      </a:lnTo>
                      <a:lnTo>
                        <a:pt x="2535" y="573"/>
                      </a:lnTo>
                      <a:lnTo>
                        <a:pt x="2548" y="577"/>
                      </a:lnTo>
                      <a:lnTo>
                        <a:pt x="2564" y="580"/>
                      </a:lnTo>
                      <a:lnTo>
                        <a:pt x="2579" y="582"/>
                      </a:lnTo>
                      <a:lnTo>
                        <a:pt x="2595" y="582"/>
                      </a:lnTo>
                      <a:lnTo>
                        <a:pt x="2612" y="582"/>
                      </a:lnTo>
                      <a:lnTo>
                        <a:pt x="2628" y="581"/>
                      </a:lnTo>
                      <a:lnTo>
                        <a:pt x="2644" y="579"/>
                      </a:lnTo>
                      <a:lnTo>
                        <a:pt x="2660" y="577"/>
                      </a:lnTo>
                      <a:lnTo>
                        <a:pt x="2676" y="573"/>
                      </a:lnTo>
                      <a:lnTo>
                        <a:pt x="2690" y="569"/>
                      </a:lnTo>
                      <a:lnTo>
                        <a:pt x="2705" y="564"/>
                      </a:lnTo>
                      <a:lnTo>
                        <a:pt x="2719" y="559"/>
                      </a:lnTo>
                      <a:lnTo>
                        <a:pt x="2732" y="618"/>
                      </a:lnTo>
                      <a:lnTo>
                        <a:pt x="2717" y="624"/>
                      </a:lnTo>
                      <a:lnTo>
                        <a:pt x="2700" y="630"/>
                      </a:lnTo>
                      <a:lnTo>
                        <a:pt x="2683" y="635"/>
                      </a:lnTo>
                      <a:lnTo>
                        <a:pt x="2664" y="639"/>
                      </a:lnTo>
                      <a:lnTo>
                        <a:pt x="2645" y="642"/>
                      </a:lnTo>
                      <a:lnTo>
                        <a:pt x="2625" y="644"/>
                      </a:lnTo>
                      <a:lnTo>
                        <a:pt x="2605" y="646"/>
                      </a:lnTo>
                      <a:lnTo>
                        <a:pt x="2583" y="647"/>
                      </a:lnTo>
                      <a:lnTo>
                        <a:pt x="2559" y="646"/>
                      </a:lnTo>
                      <a:lnTo>
                        <a:pt x="2535" y="642"/>
                      </a:lnTo>
                      <a:lnTo>
                        <a:pt x="2524" y="640"/>
                      </a:lnTo>
                      <a:lnTo>
                        <a:pt x="2512" y="637"/>
                      </a:lnTo>
                      <a:lnTo>
                        <a:pt x="2502" y="634"/>
                      </a:lnTo>
                      <a:lnTo>
                        <a:pt x="2492" y="631"/>
                      </a:lnTo>
                      <a:lnTo>
                        <a:pt x="2483" y="627"/>
                      </a:lnTo>
                      <a:lnTo>
                        <a:pt x="2472" y="622"/>
                      </a:lnTo>
                      <a:lnTo>
                        <a:pt x="2463" y="617"/>
                      </a:lnTo>
                      <a:lnTo>
                        <a:pt x="2455" y="612"/>
                      </a:lnTo>
                      <a:lnTo>
                        <a:pt x="2446" y="605"/>
                      </a:lnTo>
                      <a:lnTo>
                        <a:pt x="2437" y="598"/>
                      </a:lnTo>
                      <a:lnTo>
                        <a:pt x="2429" y="592"/>
                      </a:lnTo>
                      <a:lnTo>
                        <a:pt x="2422" y="584"/>
                      </a:lnTo>
                      <a:lnTo>
                        <a:pt x="2415" y="576"/>
                      </a:lnTo>
                      <a:lnTo>
                        <a:pt x="2409" y="567"/>
                      </a:lnTo>
                      <a:lnTo>
                        <a:pt x="2401" y="559"/>
                      </a:lnTo>
                      <a:lnTo>
                        <a:pt x="2396" y="551"/>
                      </a:lnTo>
                      <a:lnTo>
                        <a:pt x="2391" y="542"/>
                      </a:lnTo>
                      <a:lnTo>
                        <a:pt x="2386" y="531"/>
                      </a:lnTo>
                      <a:lnTo>
                        <a:pt x="2382" y="522"/>
                      </a:lnTo>
                      <a:lnTo>
                        <a:pt x="2378" y="512"/>
                      </a:lnTo>
                      <a:lnTo>
                        <a:pt x="2374" y="501"/>
                      </a:lnTo>
                      <a:lnTo>
                        <a:pt x="2371" y="490"/>
                      </a:lnTo>
                      <a:lnTo>
                        <a:pt x="2369" y="480"/>
                      </a:lnTo>
                      <a:lnTo>
                        <a:pt x="2366" y="469"/>
                      </a:lnTo>
                      <a:lnTo>
                        <a:pt x="2363" y="445"/>
                      </a:lnTo>
                      <a:lnTo>
                        <a:pt x="2362" y="419"/>
                      </a:lnTo>
                      <a:lnTo>
                        <a:pt x="2363" y="394"/>
                      </a:lnTo>
                      <a:lnTo>
                        <a:pt x="2366" y="370"/>
                      </a:lnTo>
                      <a:lnTo>
                        <a:pt x="2371" y="346"/>
                      </a:lnTo>
                      <a:lnTo>
                        <a:pt x="2377" y="324"/>
                      </a:lnTo>
                      <a:lnTo>
                        <a:pt x="2381" y="313"/>
                      </a:lnTo>
                      <a:lnTo>
                        <a:pt x="2385" y="303"/>
                      </a:lnTo>
                      <a:lnTo>
                        <a:pt x="2390" y="293"/>
                      </a:lnTo>
                      <a:lnTo>
                        <a:pt x="2395" y="282"/>
                      </a:lnTo>
                      <a:lnTo>
                        <a:pt x="2400" y="273"/>
                      </a:lnTo>
                      <a:lnTo>
                        <a:pt x="2407" y="264"/>
                      </a:lnTo>
                      <a:lnTo>
                        <a:pt x="2414" y="255"/>
                      </a:lnTo>
                      <a:lnTo>
                        <a:pt x="2420" y="246"/>
                      </a:lnTo>
                      <a:lnTo>
                        <a:pt x="2427" y="238"/>
                      </a:lnTo>
                      <a:lnTo>
                        <a:pt x="2435" y="230"/>
                      </a:lnTo>
                      <a:lnTo>
                        <a:pt x="2444" y="223"/>
                      </a:lnTo>
                      <a:lnTo>
                        <a:pt x="2452" y="217"/>
                      </a:lnTo>
                      <a:lnTo>
                        <a:pt x="2460" y="210"/>
                      </a:lnTo>
                      <a:lnTo>
                        <a:pt x="2468" y="204"/>
                      </a:lnTo>
                      <a:lnTo>
                        <a:pt x="2477" y="199"/>
                      </a:lnTo>
                      <a:lnTo>
                        <a:pt x="2487" y="195"/>
                      </a:lnTo>
                      <a:lnTo>
                        <a:pt x="2497" y="191"/>
                      </a:lnTo>
                      <a:lnTo>
                        <a:pt x="2507" y="187"/>
                      </a:lnTo>
                      <a:lnTo>
                        <a:pt x="2518" y="185"/>
                      </a:lnTo>
                      <a:lnTo>
                        <a:pt x="2528" y="182"/>
                      </a:lnTo>
                      <a:lnTo>
                        <a:pt x="2539" y="179"/>
                      </a:lnTo>
                      <a:lnTo>
                        <a:pt x="2549" y="178"/>
                      </a:lnTo>
                      <a:lnTo>
                        <a:pt x="2562" y="177"/>
                      </a:lnTo>
                      <a:lnTo>
                        <a:pt x="2573" y="177"/>
                      </a:lnTo>
                      <a:lnTo>
                        <a:pt x="2585" y="177"/>
                      </a:lnTo>
                      <a:lnTo>
                        <a:pt x="2597" y="178"/>
                      </a:lnTo>
                      <a:lnTo>
                        <a:pt x="2608" y="181"/>
                      </a:lnTo>
                      <a:lnTo>
                        <a:pt x="2619" y="183"/>
                      </a:lnTo>
                      <a:lnTo>
                        <a:pt x="2630" y="185"/>
                      </a:lnTo>
                      <a:lnTo>
                        <a:pt x="2640" y="188"/>
                      </a:lnTo>
                      <a:lnTo>
                        <a:pt x="2650" y="192"/>
                      </a:lnTo>
                      <a:lnTo>
                        <a:pt x="2659" y="196"/>
                      </a:lnTo>
                      <a:lnTo>
                        <a:pt x="2669" y="201"/>
                      </a:lnTo>
                      <a:lnTo>
                        <a:pt x="2677" y="206"/>
                      </a:lnTo>
                      <a:lnTo>
                        <a:pt x="2685" y="212"/>
                      </a:lnTo>
                      <a:lnTo>
                        <a:pt x="2693" y="220"/>
                      </a:lnTo>
                      <a:lnTo>
                        <a:pt x="2700" y="227"/>
                      </a:lnTo>
                      <a:lnTo>
                        <a:pt x="2708" y="234"/>
                      </a:lnTo>
                      <a:lnTo>
                        <a:pt x="2714" y="242"/>
                      </a:lnTo>
                      <a:lnTo>
                        <a:pt x="2721" y="251"/>
                      </a:lnTo>
                      <a:lnTo>
                        <a:pt x="2729" y="266"/>
                      </a:lnTo>
                      <a:lnTo>
                        <a:pt x="2737" y="281"/>
                      </a:lnTo>
                      <a:lnTo>
                        <a:pt x="2744" y="298"/>
                      </a:lnTo>
                      <a:lnTo>
                        <a:pt x="2749" y="314"/>
                      </a:lnTo>
                      <a:lnTo>
                        <a:pt x="2753" y="332"/>
                      </a:lnTo>
                      <a:lnTo>
                        <a:pt x="2756" y="349"/>
                      </a:lnTo>
                      <a:lnTo>
                        <a:pt x="2758" y="369"/>
                      </a:lnTo>
                      <a:lnTo>
                        <a:pt x="2759" y="388"/>
                      </a:lnTo>
                      <a:lnTo>
                        <a:pt x="2758" y="400"/>
                      </a:lnTo>
                      <a:lnTo>
                        <a:pt x="2758" y="410"/>
                      </a:lnTo>
                      <a:lnTo>
                        <a:pt x="2757" y="419"/>
                      </a:lnTo>
                      <a:lnTo>
                        <a:pt x="2755" y="427"/>
                      </a:lnTo>
                      <a:close/>
                      <a:moveTo>
                        <a:pt x="2441" y="368"/>
                      </a:moveTo>
                      <a:lnTo>
                        <a:pt x="2680" y="368"/>
                      </a:lnTo>
                      <a:lnTo>
                        <a:pt x="2680" y="355"/>
                      </a:lnTo>
                      <a:lnTo>
                        <a:pt x="2679" y="344"/>
                      </a:lnTo>
                      <a:lnTo>
                        <a:pt x="2677" y="332"/>
                      </a:lnTo>
                      <a:lnTo>
                        <a:pt x="2675" y="321"/>
                      </a:lnTo>
                      <a:lnTo>
                        <a:pt x="2672" y="311"/>
                      </a:lnTo>
                      <a:lnTo>
                        <a:pt x="2668" y="301"/>
                      </a:lnTo>
                      <a:lnTo>
                        <a:pt x="2663" y="292"/>
                      </a:lnTo>
                      <a:lnTo>
                        <a:pt x="2657" y="282"/>
                      </a:lnTo>
                      <a:lnTo>
                        <a:pt x="2650" y="271"/>
                      </a:lnTo>
                      <a:lnTo>
                        <a:pt x="2641" y="262"/>
                      </a:lnTo>
                      <a:lnTo>
                        <a:pt x="2632" y="254"/>
                      </a:lnTo>
                      <a:lnTo>
                        <a:pt x="2620" y="247"/>
                      </a:lnTo>
                      <a:lnTo>
                        <a:pt x="2609" y="242"/>
                      </a:lnTo>
                      <a:lnTo>
                        <a:pt x="2596" y="239"/>
                      </a:lnTo>
                      <a:lnTo>
                        <a:pt x="2581" y="237"/>
                      </a:lnTo>
                      <a:lnTo>
                        <a:pt x="2567" y="236"/>
                      </a:lnTo>
                      <a:lnTo>
                        <a:pt x="2552" y="237"/>
                      </a:lnTo>
                      <a:lnTo>
                        <a:pt x="2540" y="239"/>
                      </a:lnTo>
                      <a:lnTo>
                        <a:pt x="2528" y="242"/>
                      </a:lnTo>
                      <a:lnTo>
                        <a:pt x="2515" y="247"/>
                      </a:lnTo>
                      <a:lnTo>
                        <a:pt x="2504" y="254"/>
                      </a:lnTo>
                      <a:lnTo>
                        <a:pt x="2494" y="261"/>
                      </a:lnTo>
                      <a:lnTo>
                        <a:pt x="2485" y="270"/>
                      </a:lnTo>
                      <a:lnTo>
                        <a:pt x="2475" y="280"/>
                      </a:lnTo>
                      <a:lnTo>
                        <a:pt x="2469" y="290"/>
                      </a:lnTo>
                      <a:lnTo>
                        <a:pt x="2463" y="300"/>
                      </a:lnTo>
                      <a:lnTo>
                        <a:pt x="2458" y="310"/>
                      </a:lnTo>
                      <a:lnTo>
                        <a:pt x="2454" y="320"/>
                      </a:lnTo>
                      <a:lnTo>
                        <a:pt x="2450" y="332"/>
                      </a:lnTo>
                      <a:lnTo>
                        <a:pt x="2446" y="343"/>
                      </a:lnTo>
                      <a:lnTo>
                        <a:pt x="2444" y="355"/>
                      </a:lnTo>
                      <a:lnTo>
                        <a:pt x="2441" y="368"/>
                      </a:lnTo>
                      <a:close/>
                      <a:moveTo>
                        <a:pt x="2860" y="637"/>
                      </a:moveTo>
                      <a:lnTo>
                        <a:pt x="2860" y="309"/>
                      </a:lnTo>
                      <a:lnTo>
                        <a:pt x="2860" y="280"/>
                      </a:lnTo>
                      <a:lnTo>
                        <a:pt x="2859" y="250"/>
                      </a:lnTo>
                      <a:lnTo>
                        <a:pt x="2858" y="220"/>
                      </a:lnTo>
                      <a:lnTo>
                        <a:pt x="2856" y="188"/>
                      </a:lnTo>
                      <a:lnTo>
                        <a:pt x="2929" y="188"/>
                      </a:lnTo>
                      <a:lnTo>
                        <a:pt x="2933" y="262"/>
                      </a:lnTo>
                      <a:lnTo>
                        <a:pt x="2935" y="262"/>
                      </a:lnTo>
                      <a:lnTo>
                        <a:pt x="2940" y="254"/>
                      </a:lnTo>
                      <a:lnTo>
                        <a:pt x="2945" y="245"/>
                      </a:lnTo>
                      <a:lnTo>
                        <a:pt x="2951" y="237"/>
                      </a:lnTo>
                      <a:lnTo>
                        <a:pt x="2958" y="230"/>
                      </a:lnTo>
                      <a:lnTo>
                        <a:pt x="2964" y="223"/>
                      </a:lnTo>
                      <a:lnTo>
                        <a:pt x="2973" y="217"/>
                      </a:lnTo>
                      <a:lnTo>
                        <a:pt x="2981" y="210"/>
                      </a:lnTo>
                      <a:lnTo>
                        <a:pt x="2989" y="204"/>
                      </a:lnTo>
                      <a:lnTo>
                        <a:pt x="3000" y="198"/>
                      </a:lnTo>
                      <a:lnTo>
                        <a:pt x="3011" y="193"/>
                      </a:lnTo>
                      <a:lnTo>
                        <a:pt x="3022" y="188"/>
                      </a:lnTo>
                      <a:lnTo>
                        <a:pt x="3033" y="185"/>
                      </a:lnTo>
                      <a:lnTo>
                        <a:pt x="3046" y="182"/>
                      </a:lnTo>
                      <a:lnTo>
                        <a:pt x="3058" y="179"/>
                      </a:lnTo>
                      <a:lnTo>
                        <a:pt x="3070" y="177"/>
                      </a:lnTo>
                      <a:lnTo>
                        <a:pt x="3084" y="177"/>
                      </a:lnTo>
                      <a:lnTo>
                        <a:pt x="3098" y="178"/>
                      </a:lnTo>
                      <a:lnTo>
                        <a:pt x="3112" y="179"/>
                      </a:lnTo>
                      <a:lnTo>
                        <a:pt x="3126" y="183"/>
                      </a:lnTo>
                      <a:lnTo>
                        <a:pt x="3139" y="187"/>
                      </a:lnTo>
                      <a:lnTo>
                        <a:pt x="3151" y="192"/>
                      </a:lnTo>
                      <a:lnTo>
                        <a:pt x="3163" y="199"/>
                      </a:lnTo>
                      <a:lnTo>
                        <a:pt x="3174" y="206"/>
                      </a:lnTo>
                      <a:lnTo>
                        <a:pt x="3185" y="215"/>
                      </a:lnTo>
                      <a:lnTo>
                        <a:pt x="3192" y="222"/>
                      </a:lnTo>
                      <a:lnTo>
                        <a:pt x="3199" y="229"/>
                      </a:lnTo>
                      <a:lnTo>
                        <a:pt x="3205" y="236"/>
                      </a:lnTo>
                      <a:lnTo>
                        <a:pt x="3210" y="244"/>
                      </a:lnTo>
                      <a:lnTo>
                        <a:pt x="3215" y="251"/>
                      </a:lnTo>
                      <a:lnTo>
                        <a:pt x="3219" y="261"/>
                      </a:lnTo>
                      <a:lnTo>
                        <a:pt x="3223" y="269"/>
                      </a:lnTo>
                      <a:lnTo>
                        <a:pt x="3228" y="279"/>
                      </a:lnTo>
                      <a:lnTo>
                        <a:pt x="3231" y="289"/>
                      </a:lnTo>
                      <a:lnTo>
                        <a:pt x="3234" y="299"/>
                      </a:lnTo>
                      <a:lnTo>
                        <a:pt x="3236" y="309"/>
                      </a:lnTo>
                      <a:lnTo>
                        <a:pt x="3238" y="320"/>
                      </a:lnTo>
                      <a:lnTo>
                        <a:pt x="3241" y="344"/>
                      </a:lnTo>
                      <a:lnTo>
                        <a:pt x="3242" y="369"/>
                      </a:lnTo>
                      <a:lnTo>
                        <a:pt x="3242" y="637"/>
                      </a:lnTo>
                      <a:lnTo>
                        <a:pt x="3160" y="637"/>
                      </a:lnTo>
                      <a:lnTo>
                        <a:pt x="3160" y="378"/>
                      </a:lnTo>
                      <a:lnTo>
                        <a:pt x="3160" y="362"/>
                      </a:lnTo>
                      <a:lnTo>
                        <a:pt x="3159" y="346"/>
                      </a:lnTo>
                      <a:lnTo>
                        <a:pt x="3157" y="333"/>
                      </a:lnTo>
                      <a:lnTo>
                        <a:pt x="3154" y="319"/>
                      </a:lnTo>
                      <a:lnTo>
                        <a:pt x="3150" y="307"/>
                      </a:lnTo>
                      <a:lnTo>
                        <a:pt x="3145" y="297"/>
                      </a:lnTo>
                      <a:lnTo>
                        <a:pt x="3140" y="286"/>
                      </a:lnTo>
                      <a:lnTo>
                        <a:pt x="3134" y="277"/>
                      </a:lnTo>
                      <a:lnTo>
                        <a:pt x="3127" y="270"/>
                      </a:lnTo>
                      <a:lnTo>
                        <a:pt x="3120" y="263"/>
                      </a:lnTo>
                      <a:lnTo>
                        <a:pt x="3111" y="258"/>
                      </a:lnTo>
                      <a:lnTo>
                        <a:pt x="3102" y="253"/>
                      </a:lnTo>
                      <a:lnTo>
                        <a:pt x="3092" y="249"/>
                      </a:lnTo>
                      <a:lnTo>
                        <a:pt x="3081" y="246"/>
                      </a:lnTo>
                      <a:lnTo>
                        <a:pt x="3069" y="244"/>
                      </a:lnTo>
                      <a:lnTo>
                        <a:pt x="3056" y="244"/>
                      </a:lnTo>
                      <a:lnTo>
                        <a:pt x="3047" y="244"/>
                      </a:lnTo>
                      <a:lnTo>
                        <a:pt x="3037" y="245"/>
                      </a:lnTo>
                      <a:lnTo>
                        <a:pt x="3028" y="247"/>
                      </a:lnTo>
                      <a:lnTo>
                        <a:pt x="3020" y="250"/>
                      </a:lnTo>
                      <a:lnTo>
                        <a:pt x="3012" y="254"/>
                      </a:lnTo>
                      <a:lnTo>
                        <a:pt x="3004" y="258"/>
                      </a:lnTo>
                      <a:lnTo>
                        <a:pt x="2995" y="263"/>
                      </a:lnTo>
                      <a:lnTo>
                        <a:pt x="2988" y="268"/>
                      </a:lnTo>
                      <a:lnTo>
                        <a:pt x="2981" y="274"/>
                      </a:lnTo>
                      <a:lnTo>
                        <a:pt x="2974" y="281"/>
                      </a:lnTo>
                      <a:lnTo>
                        <a:pt x="2968" y="289"/>
                      </a:lnTo>
                      <a:lnTo>
                        <a:pt x="2962" y="296"/>
                      </a:lnTo>
                      <a:lnTo>
                        <a:pt x="2958" y="303"/>
                      </a:lnTo>
                      <a:lnTo>
                        <a:pt x="2953" y="311"/>
                      </a:lnTo>
                      <a:lnTo>
                        <a:pt x="2950" y="319"/>
                      </a:lnTo>
                      <a:lnTo>
                        <a:pt x="2947" y="329"/>
                      </a:lnTo>
                      <a:lnTo>
                        <a:pt x="2945" y="337"/>
                      </a:lnTo>
                      <a:lnTo>
                        <a:pt x="2943" y="346"/>
                      </a:lnTo>
                      <a:lnTo>
                        <a:pt x="2942" y="356"/>
                      </a:lnTo>
                      <a:lnTo>
                        <a:pt x="2942" y="367"/>
                      </a:lnTo>
                      <a:lnTo>
                        <a:pt x="2942" y="637"/>
                      </a:lnTo>
                      <a:lnTo>
                        <a:pt x="2860" y="637"/>
                      </a:lnTo>
                      <a:close/>
                      <a:moveTo>
                        <a:pt x="3680" y="559"/>
                      </a:moveTo>
                      <a:lnTo>
                        <a:pt x="3694" y="620"/>
                      </a:lnTo>
                      <a:lnTo>
                        <a:pt x="3681" y="627"/>
                      </a:lnTo>
                      <a:lnTo>
                        <a:pt x="3666" y="632"/>
                      </a:lnTo>
                      <a:lnTo>
                        <a:pt x="3651" y="636"/>
                      </a:lnTo>
                      <a:lnTo>
                        <a:pt x="3635" y="640"/>
                      </a:lnTo>
                      <a:lnTo>
                        <a:pt x="3619" y="643"/>
                      </a:lnTo>
                      <a:lnTo>
                        <a:pt x="3602" y="646"/>
                      </a:lnTo>
                      <a:lnTo>
                        <a:pt x="3584" y="647"/>
                      </a:lnTo>
                      <a:lnTo>
                        <a:pt x="3566" y="648"/>
                      </a:lnTo>
                      <a:lnTo>
                        <a:pt x="3541" y="647"/>
                      </a:lnTo>
                      <a:lnTo>
                        <a:pt x="3517" y="643"/>
                      </a:lnTo>
                      <a:lnTo>
                        <a:pt x="3506" y="641"/>
                      </a:lnTo>
                      <a:lnTo>
                        <a:pt x="3495" y="638"/>
                      </a:lnTo>
                      <a:lnTo>
                        <a:pt x="3484" y="635"/>
                      </a:lnTo>
                      <a:lnTo>
                        <a:pt x="3474" y="631"/>
                      </a:lnTo>
                      <a:lnTo>
                        <a:pt x="3464" y="627"/>
                      </a:lnTo>
                      <a:lnTo>
                        <a:pt x="3455" y="623"/>
                      </a:lnTo>
                      <a:lnTo>
                        <a:pt x="3445" y="618"/>
                      </a:lnTo>
                      <a:lnTo>
                        <a:pt x="3436" y="612"/>
                      </a:lnTo>
                      <a:lnTo>
                        <a:pt x="3427" y="605"/>
                      </a:lnTo>
                      <a:lnTo>
                        <a:pt x="3419" y="599"/>
                      </a:lnTo>
                      <a:lnTo>
                        <a:pt x="3410" y="592"/>
                      </a:lnTo>
                      <a:lnTo>
                        <a:pt x="3403" y="584"/>
                      </a:lnTo>
                      <a:lnTo>
                        <a:pt x="3395" y="576"/>
                      </a:lnTo>
                      <a:lnTo>
                        <a:pt x="3389" y="567"/>
                      </a:lnTo>
                      <a:lnTo>
                        <a:pt x="3382" y="559"/>
                      </a:lnTo>
                      <a:lnTo>
                        <a:pt x="3377" y="550"/>
                      </a:lnTo>
                      <a:lnTo>
                        <a:pt x="3370" y="541"/>
                      </a:lnTo>
                      <a:lnTo>
                        <a:pt x="3365" y="531"/>
                      </a:lnTo>
                      <a:lnTo>
                        <a:pt x="3361" y="521"/>
                      </a:lnTo>
                      <a:lnTo>
                        <a:pt x="3357" y="511"/>
                      </a:lnTo>
                      <a:lnTo>
                        <a:pt x="3354" y="500"/>
                      </a:lnTo>
                      <a:lnTo>
                        <a:pt x="3351" y="489"/>
                      </a:lnTo>
                      <a:lnTo>
                        <a:pt x="3348" y="478"/>
                      </a:lnTo>
                      <a:lnTo>
                        <a:pt x="3346" y="467"/>
                      </a:lnTo>
                      <a:lnTo>
                        <a:pt x="3343" y="442"/>
                      </a:lnTo>
                      <a:lnTo>
                        <a:pt x="3342" y="417"/>
                      </a:lnTo>
                      <a:lnTo>
                        <a:pt x="3342" y="404"/>
                      </a:lnTo>
                      <a:lnTo>
                        <a:pt x="3343" y="391"/>
                      </a:lnTo>
                      <a:lnTo>
                        <a:pt x="3344" y="379"/>
                      </a:lnTo>
                      <a:lnTo>
                        <a:pt x="3346" y="367"/>
                      </a:lnTo>
                      <a:lnTo>
                        <a:pt x="3348" y="355"/>
                      </a:lnTo>
                      <a:lnTo>
                        <a:pt x="3351" y="344"/>
                      </a:lnTo>
                      <a:lnTo>
                        <a:pt x="3354" y="333"/>
                      </a:lnTo>
                      <a:lnTo>
                        <a:pt x="3358" y="321"/>
                      </a:lnTo>
                      <a:lnTo>
                        <a:pt x="3363" y="311"/>
                      </a:lnTo>
                      <a:lnTo>
                        <a:pt x="3367" y="301"/>
                      </a:lnTo>
                      <a:lnTo>
                        <a:pt x="3373" y="291"/>
                      </a:lnTo>
                      <a:lnTo>
                        <a:pt x="3379" y="281"/>
                      </a:lnTo>
                      <a:lnTo>
                        <a:pt x="3386" y="272"/>
                      </a:lnTo>
                      <a:lnTo>
                        <a:pt x="3393" y="263"/>
                      </a:lnTo>
                      <a:lnTo>
                        <a:pt x="3400" y="254"/>
                      </a:lnTo>
                      <a:lnTo>
                        <a:pt x="3408" y="245"/>
                      </a:lnTo>
                      <a:lnTo>
                        <a:pt x="3417" y="237"/>
                      </a:lnTo>
                      <a:lnTo>
                        <a:pt x="3425" y="230"/>
                      </a:lnTo>
                      <a:lnTo>
                        <a:pt x="3434" y="223"/>
                      </a:lnTo>
                      <a:lnTo>
                        <a:pt x="3443" y="215"/>
                      </a:lnTo>
                      <a:lnTo>
                        <a:pt x="3454" y="210"/>
                      </a:lnTo>
                      <a:lnTo>
                        <a:pt x="3464" y="204"/>
                      </a:lnTo>
                      <a:lnTo>
                        <a:pt x="3474" y="199"/>
                      </a:lnTo>
                      <a:lnTo>
                        <a:pt x="3484" y="195"/>
                      </a:lnTo>
                      <a:lnTo>
                        <a:pt x="3496" y="191"/>
                      </a:lnTo>
                      <a:lnTo>
                        <a:pt x="3507" y="188"/>
                      </a:lnTo>
                      <a:lnTo>
                        <a:pt x="3519" y="185"/>
                      </a:lnTo>
                      <a:lnTo>
                        <a:pt x="3532" y="183"/>
                      </a:lnTo>
                      <a:lnTo>
                        <a:pt x="3544" y="181"/>
                      </a:lnTo>
                      <a:lnTo>
                        <a:pt x="3556" y="179"/>
                      </a:lnTo>
                      <a:lnTo>
                        <a:pt x="3570" y="178"/>
                      </a:lnTo>
                      <a:lnTo>
                        <a:pt x="3583" y="178"/>
                      </a:lnTo>
                      <a:lnTo>
                        <a:pt x="3599" y="178"/>
                      </a:lnTo>
                      <a:lnTo>
                        <a:pt x="3616" y="179"/>
                      </a:lnTo>
                      <a:lnTo>
                        <a:pt x="3631" y="182"/>
                      </a:lnTo>
                      <a:lnTo>
                        <a:pt x="3646" y="185"/>
                      </a:lnTo>
                      <a:lnTo>
                        <a:pt x="3659" y="188"/>
                      </a:lnTo>
                      <a:lnTo>
                        <a:pt x="3672" y="192"/>
                      </a:lnTo>
                      <a:lnTo>
                        <a:pt x="3685" y="196"/>
                      </a:lnTo>
                      <a:lnTo>
                        <a:pt x="3696" y="201"/>
                      </a:lnTo>
                      <a:lnTo>
                        <a:pt x="3678" y="265"/>
                      </a:lnTo>
                      <a:lnTo>
                        <a:pt x="3667" y="260"/>
                      </a:lnTo>
                      <a:lnTo>
                        <a:pt x="3656" y="256"/>
                      </a:lnTo>
                      <a:lnTo>
                        <a:pt x="3646" y="251"/>
                      </a:lnTo>
                      <a:lnTo>
                        <a:pt x="3633" y="248"/>
                      </a:lnTo>
                      <a:lnTo>
                        <a:pt x="3622" y="246"/>
                      </a:lnTo>
                      <a:lnTo>
                        <a:pt x="3609" y="244"/>
                      </a:lnTo>
                      <a:lnTo>
                        <a:pt x="3596" y="243"/>
                      </a:lnTo>
                      <a:lnTo>
                        <a:pt x="3583" y="243"/>
                      </a:lnTo>
                      <a:lnTo>
                        <a:pt x="3565" y="244"/>
                      </a:lnTo>
                      <a:lnTo>
                        <a:pt x="3548" y="246"/>
                      </a:lnTo>
                      <a:lnTo>
                        <a:pt x="3532" y="250"/>
                      </a:lnTo>
                      <a:lnTo>
                        <a:pt x="3516" y="256"/>
                      </a:lnTo>
                      <a:lnTo>
                        <a:pt x="3502" y="263"/>
                      </a:lnTo>
                      <a:lnTo>
                        <a:pt x="3489" y="271"/>
                      </a:lnTo>
                      <a:lnTo>
                        <a:pt x="3476" y="281"/>
                      </a:lnTo>
                      <a:lnTo>
                        <a:pt x="3465" y="294"/>
                      </a:lnTo>
                      <a:lnTo>
                        <a:pt x="3456" y="305"/>
                      </a:lnTo>
                      <a:lnTo>
                        <a:pt x="3447" y="318"/>
                      </a:lnTo>
                      <a:lnTo>
                        <a:pt x="3440" y="332"/>
                      </a:lnTo>
                      <a:lnTo>
                        <a:pt x="3434" y="346"/>
                      </a:lnTo>
                      <a:lnTo>
                        <a:pt x="3430" y="362"/>
                      </a:lnTo>
                      <a:lnTo>
                        <a:pt x="3427" y="378"/>
                      </a:lnTo>
                      <a:lnTo>
                        <a:pt x="3425" y="396"/>
                      </a:lnTo>
                      <a:lnTo>
                        <a:pt x="3424" y="413"/>
                      </a:lnTo>
                      <a:lnTo>
                        <a:pt x="3425" y="432"/>
                      </a:lnTo>
                      <a:lnTo>
                        <a:pt x="3427" y="449"/>
                      </a:lnTo>
                      <a:lnTo>
                        <a:pt x="3430" y="467"/>
                      </a:lnTo>
                      <a:lnTo>
                        <a:pt x="3435" y="482"/>
                      </a:lnTo>
                      <a:lnTo>
                        <a:pt x="3441" y="496"/>
                      </a:lnTo>
                      <a:lnTo>
                        <a:pt x="3449" y="511"/>
                      </a:lnTo>
                      <a:lnTo>
                        <a:pt x="3458" y="523"/>
                      </a:lnTo>
                      <a:lnTo>
                        <a:pt x="3468" y="535"/>
                      </a:lnTo>
                      <a:lnTo>
                        <a:pt x="3479" y="546"/>
                      </a:lnTo>
                      <a:lnTo>
                        <a:pt x="3492" y="555"/>
                      </a:lnTo>
                      <a:lnTo>
                        <a:pt x="3505" y="563"/>
                      </a:lnTo>
                      <a:lnTo>
                        <a:pt x="3518" y="569"/>
                      </a:lnTo>
                      <a:lnTo>
                        <a:pt x="3533" y="575"/>
                      </a:lnTo>
                      <a:lnTo>
                        <a:pt x="3548" y="579"/>
                      </a:lnTo>
                      <a:lnTo>
                        <a:pt x="3564" y="581"/>
                      </a:lnTo>
                      <a:lnTo>
                        <a:pt x="3580" y="581"/>
                      </a:lnTo>
                      <a:lnTo>
                        <a:pt x="3592" y="581"/>
                      </a:lnTo>
                      <a:lnTo>
                        <a:pt x="3605" y="580"/>
                      </a:lnTo>
                      <a:lnTo>
                        <a:pt x="3618" y="578"/>
                      </a:lnTo>
                      <a:lnTo>
                        <a:pt x="3630" y="576"/>
                      </a:lnTo>
                      <a:lnTo>
                        <a:pt x="3643" y="572"/>
                      </a:lnTo>
                      <a:lnTo>
                        <a:pt x="3655" y="568"/>
                      </a:lnTo>
                      <a:lnTo>
                        <a:pt x="3667" y="564"/>
                      </a:lnTo>
                      <a:lnTo>
                        <a:pt x="3680" y="559"/>
                      </a:lnTo>
                      <a:close/>
                      <a:moveTo>
                        <a:pt x="4149" y="427"/>
                      </a:moveTo>
                      <a:lnTo>
                        <a:pt x="3836" y="426"/>
                      </a:lnTo>
                      <a:lnTo>
                        <a:pt x="3837" y="445"/>
                      </a:lnTo>
                      <a:lnTo>
                        <a:pt x="3840" y="463"/>
                      </a:lnTo>
                      <a:lnTo>
                        <a:pt x="3843" y="480"/>
                      </a:lnTo>
                      <a:lnTo>
                        <a:pt x="3848" y="495"/>
                      </a:lnTo>
                      <a:lnTo>
                        <a:pt x="3855" y="510"/>
                      </a:lnTo>
                      <a:lnTo>
                        <a:pt x="3864" y="523"/>
                      </a:lnTo>
                      <a:lnTo>
                        <a:pt x="3873" y="535"/>
                      </a:lnTo>
                      <a:lnTo>
                        <a:pt x="3883" y="546"/>
                      </a:lnTo>
                      <a:lnTo>
                        <a:pt x="3893" y="554"/>
                      </a:lnTo>
                      <a:lnTo>
                        <a:pt x="3905" y="562"/>
                      </a:lnTo>
                      <a:lnTo>
                        <a:pt x="3917" y="568"/>
                      </a:lnTo>
                      <a:lnTo>
                        <a:pt x="3929" y="573"/>
                      </a:lnTo>
                      <a:lnTo>
                        <a:pt x="3943" y="577"/>
                      </a:lnTo>
                      <a:lnTo>
                        <a:pt x="3958" y="580"/>
                      </a:lnTo>
                      <a:lnTo>
                        <a:pt x="3973" y="582"/>
                      </a:lnTo>
                      <a:lnTo>
                        <a:pt x="3989" y="582"/>
                      </a:lnTo>
                      <a:lnTo>
                        <a:pt x="4006" y="582"/>
                      </a:lnTo>
                      <a:lnTo>
                        <a:pt x="4023" y="581"/>
                      </a:lnTo>
                      <a:lnTo>
                        <a:pt x="4038" y="579"/>
                      </a:lnTo>
                      <a:lnTo>
                        <a:pt x="4055" y="577"/>
                      </a:lnTo>
                      <a:lnTo>
                        <a:pt x="4070" y="573"/>
                      </a:lnTo>
                      <a:lnTo>
                        <a:pt x="4084" y="569"/>
                      </a:lnTo>
                      <a:lnTo>
                        <a:pt x="4099" y="564"/>
                      </a:lnTo>
                      <a:lnTo>
                        <a:pt x="4113" y="559"/>
                      </a:lnTo>
                      <a:lnTo>
                        <a:pt x="4127" y="618"/>
                      </a:lnTo>
                      <a:lnTo>
                        <a:pt x="4111" y="624"/>
                      </a:lnTo>
                      <a:lnTo>
                        <a:pt x="4095" y="630"/>
                      </a:lnTo>
                      <a:lnTo>
                        <a:pt x="4077" y="635"/>
                      </a:lnTo>
                      <a:lnTo>
                        <a:pt x="4059" y="639"/>
                      </a:lnTo>
                      <a:lnTo>
                        <a:pt x="4039" y="642"/>
                      </a:lnTo>
                      <a:lnTo>
                        <a:pt x="4020" y="644"/>
                      </a:lnTo>
                      <a:lnTo>
                        <a:pt x="3999" y="646"/>
                      </a:lnTo>
                      <a:lnTo>
                        <a:pt x="3978" y="647"/>
                      </a:lnTo>
                      <a:lnTo>
                        <a:pt x="3953" y="646"/>
                      </a:lnTo>
                      <a:lnTo>
                        <a:pt x="3929" y="642"/>
                      </a:lnTo>
                      <a:lnTo>
                        <a:pt x="3918" y="640"/>
                      </a:lnTo>
                      <a:lnTo>
                        <a:pt x="3907" y="637"/>
                      </a:lnTo>
                      <a:lnTo>
                        <a:pt x="3896" y="634"/>
                      </a:lnTo>
                      <a:lnTo>
                        <a:pt x="3886" y="631"/>
                      </a:lnTo>
                      <a:lnTo>
                        <a:pt x="3877" y="627"/>
                      </a:lnTo>
                      <a:lnTo>
                        <a:pt x="3867" y="622"/>
                      </a:lnTo>
                      <a:lnTo>
                        <a:pt x="3857" y="617"/>
                      </a:lnTo>
                      <a:lnTo>
                        <a:pt x="3849" y="612"/>
                      </a:lnTo>
                      <a:lnTo>
                        <a:pt x="3840" y="605"/>
                      </a:lnTo>
                      <a:lnTo>
                        <a:pt x="3832" y="598"/>
                      </a:lnTo>
                      <a:lnTo>
                        <a:pt x="3823" y="592"/>
                      </a:lnTo>
                      <a:lnTo>
                        <a:pt x="3816" y="584"/>
                      </a:lnTo>
                      <a:lnTo>
                        <a:pt x="3809" y="576"/>
                      </a:lnTo>
                      <a:lnTo>
                        <a:pt x="3803" y="567"/>
                      </a:lnTo>
                      <a:lnTo>
                        <a:pt x="3796" y="559"/>
                      </a:lnTo>
                      <a:lnTo>
                        <a:pt x="3791" y="551"/>
                      </a:lnTo>
                      <a:lnTo>
                        <a:pt x="3785" y="542"/>
                      </a:lnTo>
                      <a:lnTo>
                        <a:pt x="3780" y="531"/>
                      </a:lnTo>
                      <a:lnTo>
                        <a:pt x="3776" y="522"/>
                      </a:lnTo>
                      <a:lnTo>
                        <a:pt x="3772" y="512"/>
                      </a:lnTo>
                      <a:lnTo>
                        <a:pt x="3768" y="501"/>
                      </a:lnTo>
                      <a:lnTo>
                        <a:pt x="3765" y="490"/>
                      </a:lnTo>
                      <a:lnTo>
                        <a:pt x="3763" y="480"/>
                      </a:lnTo>
                      <a:lnTo>
                        <a:pt x="3761" y="469"/>
                      </a:lnTo>
                      <a:lnTo>
                        <a:pt x="3758" y="445"/>
                      </a:lnTo>
                      <a:lnTo>
                        <a:pt x="3757" y="419"/>
                      </a:lnTo>
                      <a:lnTo>
                        <a:pt x="3758" y="394"/>
                      </a:lnTo>
                      <a:lnTo>
                        <a:pt x="3761" y="370"/>
                      </a:lnTo>
                      <a:lnTo>
                        <a:pt x="3765" y="346"/>
                      </a:lnTo>
                      <a:lnTo>
                        <a:pt x="3771" y="324"/>
                      </a:lnTo>
                      <a:lnTo>
                        <a:pt x="3775" y="313"/>
                      </a:lnTo>
                      <a:lnTo>
                        <a:pt x="3779" y="303"/>
                      </a:lnTo>
                      <a:lnTo>
                        <a:pt x="3784" y="293"/>
                      </a:lnTo>
                      <a:lnTo>
                        <a:pt x="3790" y="282"/>
                      </a:lnTo>
                      <a:lnTo>
                        <a:pt x="3795" y="273"/>
                      </a:lnTo>
                      <a:lnTo>
                        <a:pt x="3801" y="264"/>
                      </a:lnTo>
                      <a:lnTo>
                        <a:pt x="3808" y="255"/>
                      </a:lnTo>
                      <a:lnTo>
                        <a:pt x="3814" y="246"/>
                      </a:lnTo>
                      <a:lnTo>
                        <a:pt x="3821" y="238"/>
                      </a:lnTo>
                      <a:lnTo>
                        <a:pt x="3830" y="230"/>
                      </a:lnTo>
                      <a:lnTo>
                        <a:pt x="3838" y="223"/>
                      </a:lnTo>
                      <a:lnTo>
                        <a:pt x="3846" y="217"/>
                      </a:lnTo>
                      <a:lnTo>
                        <a:pt x="3854" y="210"/>
                      </a:lnTo>
                      <a:lnTo>
                        <a:pt x="3863" y="204"/>
                      </a:lnTo>
                      <a:lnTo>
                        <a:pt x="3872" y="199"/>
                      </a:lnTo>
                      <a:lnTo>
                        <a:pt x="3881" y="195"/>
                      </a:lnTo>
                      <a:lnTo>
                        <a:pt x="3891" y="191"/>
                      </a:lnTo>
                      <a:lnTo>
                        <a:pt x="3902" y="187"/>
                      </a:lnTo>
                      <a:lnTo>
                        <a:pt x="3912" y="185"/>
                      </a:lnTo>
                      <a:lnTo>
                        <a:pt x="3922" y="182"/>
                      </a:lnTo>
                      <a:lnTo>
                        <a:pt x="3933" y="179"/>
                      </a:lnTo>
                      <a:lnTo>
                        <a:pt x="3944" y="178"/>
                      </a:lnTo>
                      <a:lnTo>
                        <a:pt x="3956" y="177"/>
                      </a:lnTo>
                      <a:lnTo>
                        <a:pt x="3967" y="177"/>
                      </a:lnTo>
                      <a:lnTo>
                        <a:pt x="3980" y="177"/>
                      </a:lnTo>
                      <a:lnTo>
                        <a:pt x="3991" y="178"/>
                      </a:lnTo>
                      <a:lnTo>
                        <a:pt x="4002" y="181"/>
                      </a:lnTo>
                      <a:lnTo>
                        <a:pt x="4014" y="183"/>
                      </a:lnTo>
                      <a:lnTo>
                        <a:pt x="4024" y="185"/>
                      </a:lnTo>
                      <a:lnTo>
                        <a:pt x="4034" y="188"/>
                      </a:lnTo>
                      <a:lnTo>
                        <a:pt x="4044" y="192"/>
                      </a:lnTo>
                      <a:lnTo>
                        <a:pt x="4054" y="196"/>
                      </a:lnTo>
                      <a:lnTo>
                        <a:pt x="4063" y="201"/>
                      </a:lnTo>
                      <a:lnTo>
                        <a:pt x="4071" y="206"/>
                      </a:lnTo>
                      <a:lnTo>
                        <a:pt x="4079" y="212"/>
                      </a:lnTo>
                      <a:lnTo>
                        <a:pt x="4088" y="220"/>
                      </a:lnTo>
                      <a:lnTo>
                        <a:pt x="4095" y="227"/>
                      </a:lnTo>
                      <a:lnTo>
                        <a:pt x="4102" y="234"/>
                      </a:lnTo>
                      <a:lnTo>
                        <a:pt x="4108" y="242"/>
                      </a:lnTo>
                      <a:lnTo>
                        <a:pt x="4115" y="251"/>
                      </a:lnTo>
                      <a:lnTo>
                        <a:pt x="4124" y="266"/>
                      </a:lnTo>
                      <a:lnTo>
                        <a:pt x="4132" y="281"/>
                      </a:lnTo>
                      <a:lnTo>
                        <a:pt x="4138" y="298"/>
                      </a:lnTo>
                      <a:lnTo>
                        <a:pt x="4143" y="314"/>
                      </a:lnTo>
                      <a:lnTo>
                        <a:pt x="4147" y="332"/>
                      </a:lnTo>
                      <a:lnTo>
                        <a:pt x="4150" y="349"/>
                      </a:lnTo>
                      <a:lnTo>
                        <a:pt x="4152" y="369"/>
                      </a:lnTo>
                      <a:lnTo>
                        <a:pt x="4153" y="388"/>
                      </a:lnTo>
                      <a:lnTo>
                        <a:pt x="4152" y="400"/>
                      </a:lnTo>
                      <a:lnTo>
                        <a:pt x="4152" y="410"/>
                      </a:lnTo>
                      <a:lnTo>
                        <a:pt x="4151" y="419"/>
                      </a:lnTo>
                      <a:lnTo>
                        <a:pt x="4149" y="427"/>
                      </a:lnTo>
                      <a:close/>
                      <a:moveTo>
                        <a:pt x="3836" y="368"/>
                      </a:moveTo>
                      <a:lnTo>
                        <a:pt x="4074" y="368"/>
                      </a:lnTo>
                      <a:lnTo>
                        <a:pt x="4074" y="355"/>
                      </a:lnTo>
                      <a:lnTo>
                        <a:pt x="4073" y="344"/>
                      </a:lnTo>
                      <a:lnTo>
                        <a:pt x="4071" y="332"/>
                      </a:lnTo>
                      <a:lnTo>
                        <a:pt x="4069" y="321"/>
                      </a:lnTo>
                      <a:lnTo>
                        <a:pt x="4066" y="311"/>
                      </a:lnTo>
                      <a:lnTo>
                        <a:pt x="4062" y="301"/>
                      </a:lnTo>
                      <a:lnTo>
                        <a:pt x="4058" y="292"/>
                      </a:lnTo>
                      <a:lnTo>
                        <a:pt x="4052" y="282"/>
                      </a:lnTo>
                      <a:lnTo>
                        <a:pt x="4044" y="271"/>
                      </a:lnTo>
                      <a:lnTo>
                        <a:pt x="4035" y="262"/>
                      </a:lnTo>
                      <a:lnTo>
                        <a:pt x="4026" y="254"/>
                      </a:lnTo>
                      <a:lnTo>
                        <a:pt x="4015" y="247"/>
                      </a:lnTo>
                      <a:lnTo>
                        <a:pt x="4003" y="242"/>
                      </a:lnTo>
                      <a:lnTo>
                        <a:pt x="3990" y="239"/>
                      </a:lnTo>
                      <a:lnTo>
                        <a:pt x="3976" y="237"/>
                      </a:lnTo>
                      <a:lnTo>
                        <a:pt x="3961" y="236"/>
                      </a:lnTo>
                      <a:lnTo>
                        <a:pt x="3947" y="237"/>
                      </a:lnTo>
                      <a:lnTo>
                        <a:pt x="3934" y="239"/>
                      </a:lnTo>
                      <a:lnTo>
                        <a:pt x="3922" y="242"/>
                      </a:lnTo>
                      <a:lnTo>
                        <a:pt x="3910" y="247"/>
                      </a:lnTo>
                      <a:lnTo>
                        <a:pt x="3900" y="254"/>
                      </a:lnTo>
                      <a:lnTo>
                        <a:pt x="3888" y="261"/>
                      </a:lnTo>
                      <a:lnTo>
                        <a:pt x="3879" y="270"/>
                      </a:lnTo>
                      <a:lnTo>
                        <a:pt x="3870" y="280"/>
                      </a:lnTo>
                      <a:lnTo>
                        <a:pt x="3864" y="290"/>
                      </a:lnTo>
                      <a:lnTo>
                        <a:pt x="3857" y="300"/>
                      </a:lnTo>
                      <a:lnTo>
                        <a:pt x="3852" y="310"/>
                      </a:lnTo>
                      <a:lnTo>
                        <a:pt x="3848" y="320"/>
                      </a:lnTo>
                      <a:lnTo>
                        <a:pt x="3844" y="332"/>
                      </a:lnTo>
                      <a:lnTo>
                        <a:pt x="3840" y="343"/>
                      </a:lnTo>
                      <a:lnTo>
                        <a:pt x="3838" y="355"/>
                      </a:lnTo>
                      <a:lnTo>
                        <a:pt x="3836" y="368"/>
                      </a:lnTo>
                      <a:close/>
                      <a:moveTo>
                        <a:pt x="4756" y="559"/>
                      </a:moveTo>
                      <a:lnTo>
                        <a:pt x="4771" y="620"/>
                      </a:lnTo>
                      <a:lnTo>
                        <a:pt x="4756" y="627"/>
                      </a:lnTo>
                      <a:lnTo>
                        <a:pt x="4742" y="632"/>
                      </a:lnTo>
                      <a:lnTo>
                        <a:pt x="4728" y="636"/>
                      </a:lnTo>
                      <a:lnTo>
                        <a:pt x="4711" y="640"/>
                      </a:lnTo>
                      <a:lnTo>
                        <a:pt x="4695" y="643"/>
                      </a:lnTo>
                      <a:lnTo>
                        <a:pt x="4678" y="646"/>
                      </a:lnTo>
                      <a:lnTo>
                        <a:pt x="4660" y="647"/>
                      </a:lnTo>
                      <a:lnTo>
                        <a:pt x="4641" y="648"/>
                      </a:lnTo>
                      <a:lnTo>
                        <a:pt x="4617" y="647"/>
                      </a:lnTo>
                      <a:lnTo>
                        <a:pt x="4593" y="643"/>
                      </a:lnTo>
                      <a:lnTo>
                        <a:pt x="4582" y="641"/>
                      </a:lnTo>
                      <a:lnTo>
                        <a:pt x="4571" y="638"/>
                      </a:lnTo>
                      <a:lnTo>
                        <a:pt x="4560" y="635"/>
                      </a:lnTo>
                      <a:lnTo>
                        <a:pt x="4550" y="631"/>
                      </a:lnTo>
                      <a:lnTo>
                        <a:pt x="4541" y="627"/>
                      </a:lnTo>
                      <a:lnTo>
                        <a:pt x="4530" y="623"/>
                      </a:lnTo>
                      <a:lnTo>
                        <a:pt x="4521" y="618"/>
                      </a:lnTo>
                      <a:lnTo>
                        <a:pt x="4512" y="612"/>
                      </a:lnTo>
                      <a:lnTo>
                        <a:pt x="4504" y="605"/>
                      </a:lnTo>
                      <a:lnTo>
                        <a:pt x="4495" y="599"/>
                      </a:lnTo>
                      <a:lnTo>
                        <a:pt x="4487" y="592"/>
                      </a:lnTo>
                      <a:lnTo>
                        <a:pt x="4479" y="584"/>
                      </a:lnTo>
                      <a:lnTo>
                        <a:pt x="4472" y="576"/>
                      </a:lnTo>
                      <a:lnTo>
                        <a:pt x="4465" y="567"/>
                      </a:lnTo>
                      <a:lnTo>
                        <a:pt x="4458" y="559"/>
                      </a:lnTo>
                      <a:lnTo>
                        <a:pt x="4452" y="550"/>
                      </a:lnTo>
                      <a:lnTo>
                        <a:pt x="4447" y="541"/>
                      </a:lnTo>
                      <a:lnTo>
                        <a:pt x="4442" y="531"/>
                      </a:lnTo>
                      <a:lnTo>
                        <a:pt x="4437" y="521"/>
                      </a:lnTo>
                      <a:lnTo>
                        <a:pt x="4434" y="511"/>
                      </a:lnTo>
                      <a:lnTo>
                        <a:pt x="4430" y="500"/>
                      </a:lnTo>
                      <a:lnTo>
                        <a:pt x="4427" y="489"/>
                      </a:lnTo>
                      <a:lnTo>
                        <a:pt x="4424" y="478"/>
                      </a:lnTo>
                      <a:lnTo>
                        <a:pt x="4421" y="467"/>
                      </a:lnTo>
                      <a:lnTo>
                        <a:pt x="4419" y="442"/>
                      </a:lnTo>
                      <a:lnTo>
                        <a:pt x="4418" y="417"/>
                      </a:lnTo>
                      <a:lnTo>
                        <a:pt x="4418" y="404"/>
                      </a:lnTo>
                      <a:lnTo>
                        <a:pt x="4419" y="391"/>
                      </a:lnTo>
                      <a:lnTo>
                        <a:pt x="4420" y="379"/>
                      </a:lnTo>
                      <a:lnTo>
                        <a:pt x="4423" y="367"/>
                      </a:lnTo>
                      <a:lnTo>
                        <a:pt x="4425" y="355"/>
                      </a:lnTo>
                      <a:lnTo>
                        <a:pt x="4428" y="344"/>
                      </a:lnTo>
                      <a:lnTo>
                        <a:pt x="4431" y="333"/>
                      </a:lnTo>
                      <a:lnTo>
                        <a:pt x="4435" y="321"/>
                      </a:lnTo>
                      <a:lnTo>
                        <a:pt x="4439" y="311"/>
                      </a:lnTo>
                      <a:lnTo>
                        <a:pt x="4444" y="301"/>
                      </a:lnTo>
                      <a:lnTo>
                        <a:pt x="4449" y="291"/>
                      </a:lnTo>
                      <a:lnTo>
                        <a:pt x="4455" y="281"/>
                      </a:lnTo>
                      <a:lnTo>
                        <a:pt x="4462" y="272"/>
                      </a:lnTo>
                      <a:lnTo>
                        <a:pt x="4469" y="263"/>
                      </a:lnTo>
                      <a:lnTo>
                        <a:pt x="4476" y="254"/>
                      </a:lnTo>
                      <a:lnTo>
                        <a:pt x="4484" y="245"/>
                      </a:lnTo>
                      <a:lnTo>
                        <a:pt x="4492" y="237"/>
                      </a:lnTo>
                      <a:lnTo>
                        <a:pt x="4502" y="230"/>
                      </a:lnTo>
                      <a:lnTo>
                        <a:pt x="4511" y="223"/>
                      </a:lnTo>
                      <a:lnTo>
                        <a:pt x="4520" y="215"/>
                      </a:lnTo>
                      <a:lnTo>
                        <a:pt x="4529" y="210"/>
                      </a:lnTo>
                      <a:lnTo>
                        <a:pt x="4540" y="204"/>
                      </a:lnTo>
                      <a:lnTo>
                        <a:pt x="4550" y="199"/>
                      </a:lnTo>
                      <a:lnTo>
                        <a:pt x="4561" y="195"/>
                      </a:lnTo>
                      <a:lnTo>
                        <a:pt x="4573" y="191"/>
                      </a:lnTo>
                      <a:lnTo>
                        <a:pt x="4584" y="188"/>
                      </a:lnTo>
                      <a:lnTo>
                        <a:pt x="4595" y="185"/>
                      </a:lnTo>
                      <a:lnTo>
                        <a:pt x="4607" y="183"/>
                      </a:lnTo>
                      <a:lnTo>
                        <a:pt x="4620" y="181"/>
                      </a:lnTo>
                      <a:lnTo>
                        <a:pt x="4632" y="179"/>
                      </a:lnTo>
                      <a:lnTo>
                        <a:pt x="4645" y="178"/>
                      </a:lnTo>
                      <a:lnTo>
                        <a:pt x="4659" y="178"/>
                      </a:lnTo>
                      <a:lnTo>
                        <a:pt x="4676" y="178"/>
                      </a:lnTo>
                      <a:lnTo>
                        <a:pt x="4692" y="179"/>
                      </a:lnTo>
                      <a:lnTo>
                        <a:pt x="4707" y="182"/>
                      </a:lnTo>
                      <a:lnTo>
                        <a:pt x="4722" y="185"/>
                      </a:lnTo>
                      <a:lnTo>
                        <a:pt x="4736" y="188"/>
                      </a:lnTo>
                      <a:lnTo>
                        <a:pt x="4748" y="192"/>
                      </a:lnTo>
                      <a:lnTo>
                        <a:pt x="4761" y="196"/>
                      </a:lnTo>
                      <a:lnTo>
                        <a:pt x="4772" y="201"/>
                      </a:lnTo>
                      <a:lnTo>
                        <a:pt x="4753" y="265"/>
                      </a:lnTo>
                      <a:lnTo>
                        <a:pt x="4743" y="260"/>
                      </a:lnTo>
                      <a:lnTo>
                        <a:pt x="4733" y="256"/>
                      </a:lnTo>
                      <a:lnTo>
                        <a:pt x="4722" y="251"/>
                      </a:lnTo>
                      <a:lnTo>
                        <a:pt x="4710" y="248"/>
                      </a:lnTo>
                      <a:lnTo>
                        <a:pt x="4698" y="246"/>
                      </a:lnTo>
                      <a:lnTo>
                        <a:pt x="4686" y="244"/>
                      </a:lnTo>
                      <a:lnTo>
                        <a:pt x="4672" y="243"/>
                      </a:lnTo>
                      <a:lnTo>
                        <a:pt x="4659" y="243"/>
                      </a:lnTo>
                      <a:lnTo>
                        <a:pt x="4641" y="244"/>
                      </a:lnTo>
                      <a:lnTo>
                        <a:pt x="4624" y="246"/>
                      </a:lnTo>
                      <a:lnTo>
                        <a:pt x="4607" y="250"/>
                      </a:lnTo>
                      <a:lnTo>
                        <a:pt x="4593" y="256"/>
                      </a:lnTo>
                      <a:lnTo>
                        <a:pt x="4579" y="263"/>
                      </a:lnTo>
                      <a:lnTo>
                        <a:pt x="4565" y="271"/>
                      </a:lnTo>
                      <a:lnTo>
                        <a:pt x="4553" y="281"/>
                      </a:lnTo>
                      <a:lnTo>
                        <a:pt x="4542" y="294"/>
                      </a:lnTo>
                      <a:lnTo>
                        <a:pt x="4531" y="305"/>
                      </a:lnTo>
                      <a:lnTo>
                        <a:pt x="4523" y="318"/>
                      </a:lnTo>
                      <a:lnTo>
                        <a:pt x="4516" y="332"/>
                      </a:lnTo>
                      <a:lnTo>
                        <a:pt x="4511" y="346"/>
                      </a:lnTo>
                      <a:lnTo>
                        <a:pt x="4507" y="362"/>
                      </a:lnTo>
                      <a:lnTo>
                        <a:pt x="4503" y="378"/>
                      </a:lnTo>
                      <a:lnTo>
                        <a:pt x="4502" y="396"/>
                      </a:lnTo>
                      <a:lnTo>
                        <a:pt x="4501" y="413"/>
                      </a:lnTo>
                      <a:lnTo>
                        <a:pt x="4502" y="432"/>
                      </a:lnTo>
                      <a:lnTo>
                        <a:pt x="4504" y="449"/>
                      </a:lnTo>
                      <a:lnTo>
                        <a:pt x="4507" y="467"/>
                      </a:lnTo>
                      <a:lnTo>
                        <a:pt x="4512" y="482"/>
                      </a:lnTo>
                      <a:lnTo>
                        <a:pt x="4518" y="496"/>
                      </a:lnTo>
                      <a:lnTo>
                        <a:pt x="4525" y="511"/>
                      </a:lnTo>
                      <a:lnTo>
                        <a:pt x="4535" y="523"/>
                      </a:lnTo>
                      <a:lnTo>
                        <a:pt x="4545" y="535"/>
                      </a:lnTo>
                      <a:lnTo>
                        <a:pt x="4556" y="546"/>
                      </a:lnTo>
                      <a:lnTo>
                        <a:pt x="4568" y="555"/>
                      </a:lnTo>
                      <a:lnTo>
                        <a:pt x="4581" y="563"/>
                      </a:lnTo>
                      <a:lnTo>
                        <a:pt x="4594" y="569"/>
                      </a:lnTo>
                      <a:lnTo>
                        <a:pt x="4608" y="575"/>
                      </a:lnTo>
                      <a:lnTo>
                        <a:pt x="4624" y="579"/>
                      </a:lnTo>
                      <a:lnTo>
                        <a:pt x="4639" y="581"/>
                      </a:lnTo>
                      <a:lnTo>
                        <a:pt x="4657" y="581"/>
                      </a:lnTo>
                      <a:lnTo>
                        <a:pt x="4669" y="581"/>
                      </a:lnTo>
                      <a:lnTo>
                        <a:pt x="4681" y="580"/>
                      </a:lnTo>
                      <a:lnTo>
                        <a:pt x="4694" y="578"/>
                      </a:lnTo>
                      <a:lnTo>
                        <a:pt x="4706" y="576"/>
                      </a:lnTo>
                      <a:lnTo>
                        <a:pt x="4718" y="572"/>
                      </a:lnTo>
                      <a:lnTo>
                        <a:pt x="4732" y="568"/>
                      </a:lnTo>
                      <a:lnTo>
                        <a:pt x="4744" y="564"/>
                      </a:lnTo>
                      <a:lnTo>
                        <a:pt x="4756" y="559"/>
                      </a:lnTo>
                      <a:close/>
                      <a:moveTo>
                        <a:pt x="5225" y="427"/>
                      </a:moveTo>
                      <a:lnTo>
                        <a:pt x="4913" y="426"/>
                      </a:lnTo>
                      <a:lnTo>
                        <a:pt x="4914" y="445"/>
                      </a:lnTo>
                      <a:lnTo>
                        <a:pt x="4916" y="463"/>
                      </a:lnTo>
                      <a:lnTo>
                        <a:pt x="4920" y="480"/>
                      </a:lnTo>
                      <a:lnTo>
                        <a:pt x="4925" y="495"/>
                      </a:lnTo>
                      <a:lnTo>
                        <a:pt x="4931" y="510"/>
                      </a:lnTo>
                      <a:lnTo>
                        <a:pt x="4939" y="523"/>
                      </a:lnTo>
                      <a:lnTo>
                        <a:pt x="4949" y="535"/>
                      </a:lnTo>
                      <a:lnTo>
                        <a:pt x="4959" y="546"/>
                      </a:lnTo>
                      <a:lnTo>
                        <a:pt x="4969" y="554"/>
                      </a:lnTo>
                      <a:lnTo>
                        <a:pt x="4980" y="562"/>
                      </a:lnTo>
                      <a:lnTo>
                        <a:pt x="4993" y="568"/>
                      </a:lnTo>
                      <a:lnTo>
                        <a:pt x="5006" y="573"/>
                      </a:lnTo>
                      <a:lnTo>
                        <a:pt x="5019" y="577"/>
                      </a:lnTo>
                      <a:lnTo>
                        <a:pt x="5034" y="580"/>
                      </a:lnTo>
                      <a:lnTo>
                        <a:pt x="5049" y="582"/>
                      </a:lnTo>
                      <a:lnTo>
                        <a:pt x="5066" y="582"/>
                      </a:lnTo>
                      <a:lnTo>
                        <a:pt x="5082" y="582"/>
                      </a:lnTo>
                      <a:lnTo>
                        <a:pt x="5099" y="581"/>
                      </a:lnTo>
                      <a:lnTo>
                        <a:pt x="5115" y="579"/>
                      </a:lnTo>
                      <a:lnTo>
                        <a:pt x="5130" y="577"/>
                      </a:lnTo>
                      <a:lnTo>
                        <a:pt x="5146" y="573"/>
                      </a:lnTo>
                      <a:lnTo>
                        <a:pt x="5161" y="569"/>
                      </a:lnTo>
                      <a:lnTo>
                        <a:pt x="5176" y="564"/>
                      </a:lnTo>
                      <a:lnTo>
                        <a:pt x="5189" y="559"/>
                      </a:lnTo>
                      <a:lnTo>
                        <a:pt x="5203" y="618"/>
                      </a:lnTo>
                      <a:lnTo>
                        <a:pt x="5187" y="624"/>
                      </a:lnTo>
                      <a:lnTo>
                        <a:pt x="5171" y="630"/>
                      </a:lnTo>
                      <a:lnTo>
                        <a:pt x="5153" y="635"/>
                      </a:lnTo>
                      <a:lnTo>
                        <a:pt x="5135" y="639"/>
                      </a:lnTo>
                      <a:lnTo>
                        <a:pt x="5116" y="642"/>
                      </a:lnTo>
                      <a:lnTo>
                        <a:pt x="5096" y="644"/>
                      </a:lnTo>
                      <a:lnTo>
                        <a:pt x="5075" y="646"/>
                      </a:lnTo>
                      <a:lnTo>
                        <a:pt x="5054" y="647"/>
                      </a:lnTo>
                      <a:lnTo>
                        <a:pt x="5029" y="646"/>
                      </a:lnTo>
                      <a:lnTo>
                        <a:pt x="5006" y="642"/>
                      </a:lnTo>
                      <a:lnTo>
                        <a:pt x="4995" y="640"/>
                      </a:lnTo>
                      <a:lnTo>
                        <a:pt x="4984" y="637"/>
                      </a:lnTo>
                      <a:lnTo>
                        <a:pt x="4973" y="634"/>
                      </a:lnTo>
                      <a:lnTo>
                        <a:pt x="4963" y="631"/>
                      </a:lnTo>
                      <a:lnTo>
                        <a:pt x="4953" y="627"/>
                      </a:lnTo>
                      <a:lnTo>
                        <a:pt x="4943" y="622"/>
                      </a:lnTo>
                      <a:lnTo>
                        <a:pt x="4934" y="617"/>
                      </a:lnTo>
                      <a:lnTo>
                        <a:pt x="4925" y="612"/>
                      </a:lnTo>
                      <a:lnTo>
                        <a:pt x="4917" y="605"/>
                      </a:lnTo>
                      <a:lnTo>
                        <a:pt x="4909" y="598"/>
                      </a:lnTo>
                      <a:lnTo>
                        <a:pt x="4900" y="592"/>
                      </a:lnTo>
                      <a:lnTo>
                        <a:pt x="4893" y="584"/>
                      </a:lnTo>
                      <a:lnTo>
                        <a:pt x="4886" y="576"/>
                      </a:lnTo>
                      <a:lnTo>
                        <a:pt x="4879" y="567"/>
                      </a:lnTo>
                      <a:lnTo>
                        <a:pt x="4873" y="559"/>
                      </a:lnTo>
                      <a:lnTo>
                        <a:pt x="4866" y="551"/>
                      </a:lnTo>
                      <a:lnTo>
                        <a:pt x="4861" y="542"/>
                      </a:lnTo>
                      <a:lnTo>
                        <a:pt x="4856" y="531"/>
                      </a:lnTo>
                      <a:lnTo>
                        <a:pt x="4852" y="522"/>
                      </a:lnTo>
                      <a:lnTo>
                        <a:pt x="4848" y="512"/>
                      </a:lnTo>
                      <a:lnTo>
                        <a:pt x="4845" y="501"/>
                      </a:lnTo>
                      <a:lnTo>
                        <a:pt x="4842" y="490"/>
                      </a:lnTo>
                      <a:lnTo>
                        <a:pt x="4840" y="480"/>
                      </a:lnTo>
                      <a:lnTo>
                        <a:pt x="4837" y="469"/>
                      </a:lnTo>
                      <a:lnTo>
                        <a:pt x="4835" y="445"/>
                      </a:lnTo>
                      <a:lnTo>
                        <a:pt x="4834" y="419"/>
                      </a:lnTo>
                      <a:lnTo>
                        <a:pt x="4835" y="394"/>
                      </a:lnTo>
                      <a:lnTo>
                        <a:pt x="4837" y="370"/>
                      </a:lnTo>
                      <a:lnTo>
                        <a:pt x="4842" y="346"/>
                      </a:lnTo>
                      <a:lnTo>
                        <a:pt x="4848" y="324"/>
                      </a:lnTo>
                      <a:lnTo>
                        <a:pt x="4852" y="313"/>
                      </a:lnTo>
                      <a:lnTo>
                        <a:pt x="4856" y="303"/>
                      </a:lnTo>
                      <a:lnTo>
                        <a:pt x="4860" y="293"/>
                      </a:lnTo>
                      <a:lnTo>
                        <a:pt x="4865" y="282"/>
                      </a:lnTo>
                      <a:lnTo>
                        <a:pt x="4872" y="273"/>
                      </a:lnTo>
                      <a:lnTo>
                        <a:pt x="4878" y="264"/>
                      </a:lnTo>
                      <a:lnTo>
                        <a:pt x="4884" y="255"/>
                      </a:lnTo>
                      <a:lnTo>
                        <a:pt x="4891" y="246"/>
                      </a:lnTo>
                      <a:lnTo>
                        <a:pt x="4898" y="238"/>
                      </a:lnTo>
                      <a:lnTo>
                        <a:pt x="4905" y="230"/>
                      </a:lnTo>
                      <a:lnTo>
                        <a:pt x="4914" y="223"/>
                      </a:lnTo>
                      <a:lnTo>
                        <a:pt x="4922" y="217"/>
                      </a:lnTo>
                      <a:lnTo>
                        <a:pt x="4930" y="210"/>
                      </a:lnTo>
                      <a:lnTo>
                        <a:pt x="4939" y="204"/>
                      </a:lnTo>
                      <a:lnTo>
                        <a:pt x="4949" y="199"/>
                      </a:lnTo>
                      <a:lnTo>
                        <a:pt x="4958" y="195"/>
                      </a:lnTo>
                      <a:lnTo>
                        <a:pt x="4967" y="191"/>
                      </a:lnTo>
                      <a:lnTo>
                        <a:pt x="4977" y="187"/>
                      </a:lnTo>
                      <a:lnTo>
                        <a:pt x="4988" y="185"/>
                      </a:lnTo>
                      <a:lnTo>
                        <a:pt x="4999" y="182"/>
                      </a:lnTo>
                      <a:lnTo>
                        <a:pt x="5009" y="179"/>
                      </a:lnTo>
                      <a:lnTo>
                        <a:pt x="5021" y="178"/>
                      </a:lnTo>
                      <a:lnTo>
                        <a:pt x="5032" y="177"/>
                      </a:lnTo>
                      <a:lnTo>
                        <a:pt x="5044" y="177"/>
                      </a:lnTo>
                      <a:lnTo>
                        <a:pt x="5055" y="177"/>
                      </a:lnTo>
                      <a:lnTo>
                        <a:pt x="5068" y="178"/>
                      </a:lnTo>
                      <a:lnTo>
                        <a:pt x="5079" y="181"/>
                      </a:lnTo>
                      <a:lnTo>
                        <a:pt x="5090" y="183"/>
                      </a:lnTo>
                      <a:lnTo>
                        <a:pt x="5101" y="185"/>
                      </a:lnTo>
                      <a:lnTo>
                        <a:pt x="5111" y="188"/>
                      </a:lnTo>
                      <a:lnTo>
                        <a:pt x="5120" y="192"/>
                      </a:lnTo>
                      <a:lnTo>
                        <a:pt x="5129" y="196"/>
                      </a:lnTo>
                      <a:lnTo>
                        <a:pt x="5139" y="201"/>
                      </a:lnTo>
                      <a:lnTo>
                        <a:pt x="5148" y="206"/>
                      </a:lnTo>
                      <a:lnTo>
                        <a:pt x="5156" y="212"/>
                      </a:lnTo>
                      <a:lnTo>
                        <a:pt x="5163" y="220"/>
                      </a:lnTo>
                      <a:lnTo>
                        <a:pt x="5172" y="227"/>
                      </a:lnTo>
                      <a:lnTo>
                        <a:pt x="5178" y="234"/>
                      </a:lnTo>
                      <a:lnTo>
                        <a:pt x="5185" y="242"/>
                      </a:lnTo>
                      <a:lnTo>
                        <a:pt x="5191" y="251"/>
                      </a:lnTo>
                      <a:lnTo>
                        <a:pt x="5200" y="266"/>
                      </a:lnTo>
                      <a:lnTo>
                        <a:pt x="5208" y="281"/>
                      </a:lnTo>
                      <a:lnTo>
                        <a:pt x="5215" y="298"/>
                      </a:lnTo>
                      <a:lnTo>
                        <a:pt x="5220" y="314"/>
                      </a:lnTo>
                      <a:lnTo>
                        <a:pt x="5224" y="332"/>
                      </a:lnTo>
                      <a:lnTo>
                        <a:pt x="5227" y="349"/>
                      </a:lnTo>
                      <a:lnTo>
                        <a:pt x="5229" y="369"/>
                      </a:lnTo>
                      <a:lnTo>
                        <a:pt x="5229" y="388"/>
                      </a:lnTo>
                      <a:lnTo>
                        <a:pt x="5229" y="400"/>
                      </a:lnTo>
                      <a:lnTo>
                        <a:pt x="5228" y="410"/>
                      </a:lnTo>
                      <a:lnTo>
                        <a:pt x="5227" y="419"/>
                      </a:lnTo>
                      <a:lnTo>
                        <a:pt x="5225" y="427"/>
                      </a:lnTo>
                      <a:close/>
                      <a:moveTo>
                        <a:pt x="4913" y="368"/>
                      </a:moveTo>
                      <a:lnTo>
                        <a:pt x="5150" y="368"/>
                      </a:lnTo>
                      <a:lnTo>
                        <a:pt x="5150" y="355"/>
                      </a:lnTo>
                      <a:lnTo>
                        <a:pt x="5149" y="344"/>
                      </a:lnTo>
                      <a:lnTo>
                        <a:pt x="5148" y="332"/>
                      </a:lnTo>
                      <a:lnTo>
                        <a:pt x="5145" y="321"/>
                      </a:lnTo>
                      <a:lnTo>
                        <a:pt x="5142" y="311"/>
                      </a:lnTo>
                      <a:lnTo>
                        <a:pt x="5139" y="301"/>
                      </a:lnTo>
                      <a:lnTo>
                        <a:pt x="5134" y="292"/>
                      </a:lnTo>
                      <a:lnTo>
                        <a:pt x="5128" y="282"/>
                      </a:lnTo>
                      <a:lnTo>
                        <a:pt x="5120" y="271"/>
                      </a:lnTo>
                      <a:lnTo>
                        <a:pt x="5112" y="262"/>
                      </a:lnTo>
                      <a:lnTo>
                        <a:pt x="5102" y="254"/>
                      </a:lnTo>
                      <a:lnTo>
                        <a:pt x="5091" y="247"/>
                      </a:lnTo>
                      <a:lnTo>
                        <a:pt x="5079" y="242"/>
                      </a:lnTo>
                      <a:lnTo>
                        <a:pt x="5067" y="239"/>
                      </a:lnTo>
                      <a:lnTo>
                        <a:pt x="5052" y="237"/>
                      </a:lnTo>
                      <a:lnTo>
                        <a:pt x="5037" y="236"/>
                      </a:lnTo>
                      <a:lnTo>
                        <a:pt x="5024" y="237"/>
                      </a:lnTo>
                      <a:lnTo>
                        <a:pt x="5010" y="239"/>
                      </a:lnTo>
                      <a:lnTo>
                        <a:pt x="4998" y="242"/>
                      </a:lnTo>
                      <a:lnTo>
                        <a:pt x="4987" y="247"/>
                      </a:lnTo>
                      <a:lnTo>
                        <a:pt x="4975" y="254"/>
                      </a:lnTo>
                      <a:lnTo>
                        <a:pt x="4965" y="261"/>
                      </a:lnTo>
                      <a:lnTo>
                        <a:pt x="4956" y="270"/>
                      </a:lnTo>
                      <a:lnTo>
                        <a:pt x="4947" y="280"/>
                      </a:lnTo>
                      <a:lnTo>
                        <a:pt x="4940" y="290"/>
                      </a:lnTo>
                      <a:lnTo>
                        <a:pt x="4934" y="300"/>
                      </a:lnTo>
                      <a:lnTo>
                        <a:pt x="4929" y="310"/>
                      </a:lnTo>
                      <a:lnTo>
                        <a:pt x="4924" y="320"/>
                      </a:lnTo>
                      <a:lnTo>
                        <a:pt x="4920" y="332"/>
                      </a:lnTo>
                      <a:lnTo>
                        <a:pt x="4917" y="343"/>
                      </a:lnTo>
                      <a:lnTo>
                        <a:pt x="4914" y="355"/>
                      </a:lnTo>
                      <a:lnTo>
                        <a:pt x="4913" y="368"/>
                      </a:lnTo>
                      <a:close/>
                      <a:moveTo>
                        <a:pt x="5330" y="637"/>
                      </a:moveTo>
                      <a:lnTo>
                        <a:pt x="5330" y="328"/>
                      </a:lnTo>
                      <a:lnTo>
                        <a:pt x="5330" y="291"/>
                      </a:lnTo>
                      <a:lnTo>
                        <a:pt x="5330" y="256"/>
                      </a:lnTo>
                      <a:lnTo>
                        <a:pt x="5329" y="221"/>
                      </a:lnTo>
                      <a:lnTo>
                        <a:pt x="5328" y="188"/>
                      </a:lnTo>
                      <a:lnTo>
                        <a:pt x="5399" y="188"/>
                      </a:lnTo>
                      <a:lnTo>
                        <a:pt x="5402" y="276"/>
                      </a:lnTo>
                      <a:lnTo>
                        <a:pt x="5406" y="276"/>
                      </a:lnTo>
                      <a:lnTo>
                        <a:pt x="5409" y="265"/>
                      </a:lnTo>
                      <a:lnTo>
                        <a:pt x="5414" y="255"/>
                      </a:lnTo>
                      <a:lnTo>
                        <a:pt x="5419" y="245"/>
                      </a:lnTo>
                      <a:lnTo>
                        <a:pt x="5425" y="236"/>
                      </a:lnTo>
                      <a:lnTo>
                        <a:pt x="5432" y="227"/>
                      </a:lnTo>
                      <a:lnTo>
                        <a:pt x="5439" y="219"/>
                      </a:lnTo>
                      <a:lnTo>
                        <a:pt x="5446" y="211"/>
                      </a:lnTo>
                      <a:lnTo>
                        <a:pt x="5454" y="204"/>
                      </a:lnTo>
                      <a:lnTo>
                        <a:pt x="5463" y="198"/>
                      </a:lnTo>
                      <a:lnTo>
                        <a:pt x="5472" y="193"/>
                      </a:lnTo>
                      <a:lnTo>
                        <a:pt x="5481" y="188"/>
                      </a:lnTo>
                      <a:lnTo>
                        <a:pt x="5490" y="185"/>
                      </a:lnTo>
                      <a:lnTo>
                        <a:pt x="5500" y="182"/>
                      </a:lnTo>
                      <a:lnTo>
                        <a:pt x="5510" y="179"/>
                      </a:lnTo>
                      <a:lnTo>
                        <a:pt x="5520" y="177"/>
                      </a:lnTo>
                      <a:lnTo>
                        <a:pt x="5529" y="177"/>
                      </a:lnTo>
                      <a:lnTo>
                        <a:pt x="5541" y="178"/>
                      </a:lnTo>
                      <a:lnTo>
                        <a:pt x="5553" y="181"/>
                      </a:lnTo>
                      <a:lnTo>
                        <a:pt x="5553" y="258"/>
                      </a:lnTo>
                      <a:lnTo>
                        <a:pt x="5539" y="256"/>
                      </a:lnTo>
                      <a:lnTo>
                        <a:pt x="5524" y="255"/>
                      </a:lnTo>
                      <a:lnTo>
                        <a:pt x="5511" y="256"/>
                      </a:lnTo>
                      <a:lnTo>
                        <a:pt x="5498" y="258"/>
                      </a:lnTo>
                      <a:lnTo>
                        <a:pt x="5486" y="261"/>
                      </a:lnTo>
                      <a:lnTo>
                        <a:pt x="5475" y="266"/>
                      </a:lnTo>
                      <a:lnTo>
                        <a:pt x="5464" y="272"/>
                      </a:lnTo>
                      <a:lnTo>
                        <a:pt x="5455" y="280"/>
                      </a:lnTo>
                      <a:lnTo>
                        <a:pt x="5446" y="290"/>
                      </a:lnTo>
                      <a:lnTo>
                        <a:pt x="5438" y="300"/>
                      </a:lnTo>
                      <a:lnTo>
                        <a:pt x="5432" y="310"/>
                      </a:lnTo>
                      <a:lnTo>
                        <a:pt x="5426" y="321"/>
                      </a:lnTo>
                      <a:lnTo>
                        <a:pt x="5421" y="333"/>
                      </a:lnTo>
                      <a:lnTo>
                        <a:pt x="5418" y="344"/>
                      </a:lnTo>
                      <a:lnTo>
                        <a:pt x="5415" y="356"/>
                      </a:lnTo>
                      <a:lnTo>
                        <a:pt x="5413" y="370"/>
                      </a:lnTo>
                      <a:lnTo>
                        <a:pt x="5411" y="383"/>
                      </a:lnTo>
                      <a:lnTo>
                        <a:pt x="5411" y="398"/>
                      </a:lnTo>
                      <a:lnTo>
                        <a:pt x="5411" y="637"/>
                      </a:lnTo>
                      <a:lnTo>
                        <a:pt x="5330" y="637"/>
                      </a:lnTo>
                      <a:close/>
                      <a:moveTo>
                        <a:pt x="5652" y="105"/>
                      </a:moveTo>
                      <a:lnTo>
                        <a:pt x="5732" y="80"/>
                      </a:lnTo>
                      <a:lnTo>
                        <a:pt x="5732" y="188"/>
                      </a:lnTo>
                      <a:lnTo>
                        <a:pt x="5849" y="188"/>
                      </a:lnTo>
                      <a:lnTo>
                        <a:pt x="5849" y="249"/>
                      </a:lnTo>
                      <a:lnTo>
                        <a:pt x="5732" y="249"/>
                      </a:lnTo>
                      <a:lnTo>
                        <a:pt x="5732" y="492"/>
                      </a:lnTo>
                      <a:lnTo>
                        <a:pt x="5733" y="503"/>
                      </a:lnTo>
                      <a:lnTo>
                        <a:pt x="5733" y="513"/>
                      </a:lnTo>
                      <a:lnTo>
                        <a:pt x="5734" y="522"/>
                      </a:lnTo>
                      <a:lnTo>
                        <a:pt x="5736" y="530"/>
                      </a:lnTo>
                      <a:lnTo>
                        <a:pt x="5738" y="539"/>
                      </a:lnTo>
                      <a:lnTo>
                        <a:pt x="5741" y="546"/>
                      </a:lnTo>
                      <a:lnTo>
                        <a:pt x="5744" y="552"/>
                      </a:lnTo>
                      <a:lnTo>
                        <a:pt x="5747" y="557"/>
                      </a:lnTo>
                      <a:lnTo>
                        <a:pt x="5751" y="562"/>
                      </a:lnTo>
                      <a:lnTo>
                        <a:pt x="5756" y="567"/>
                      </a:lnTo>
                      <a:lnTo>
                        <a:pt x="5760" y="570"/>
                      </a:lnTo>
                      <a:lnTo>
                        <a:pt x="5766" y="573"/>
                      </a:lnTo>
                      <a:lnTo>
                        <a:pt x="5773" y="577"/>
                      </a:lnTo>
                      <a:lnTo>
                        <a:pt x="5779" y="578"/>
                      </a:lnTo>
                      <a:lnTo>
                        <a:pt x="5786" y="579"/>
                      </a:lnTo>
                      <a:lnTo>
                        <a:pt x="5793" y="580"/>
                      </a:lnTo>
                      <a:lnTo>
                        <a:pt x="5807" y="579"/>
                      </a:lnTo>
                      <a:lnTo>
                        <a:pt x="5819" y="578"/>
                      </a:lnTo>
                      <a:lnTo>
                        <a:pt x="5830" y="577"/>
                      </a:lnTo>
                      <a:lnTo>
                        <a:pt x="5840" y="573"/>
                      </a:lnTo>
                      <a:lnTo>
                        <a:pt x="5844" y="635"/>
                      </a:lnTo>
                      <a:lnTo>
                        <a:pt x="5829" y="640"/>
                      </a:lnTo>
                      <a:lnTo>
                        <a:pt x="5812" y="644"/>
                      </a:lnTo>
                      <a:lnTo>
                        <a:pt x="5792" y="647"/>
                      </a:lnTo>
                      <a:lnTo>
                        <a:pt x="5772" y="648"/>
                      </a:lnTo>
                      <a:lnTo>
                        <a:pt x="5758" y="647"/>
                      </a:lnTo>
                      <a:lnTo>
                        <a:pt x="5745" y="644"/>
                      </a:lnTo>
                      <a:lnTo>
                        <a:pt x="5733" y="642"/>
                      </a:lnTo>
                      <a:lnTo>
                        <a:pt x="5721" y="638"/>
                      </a:lnTo>
                      <a:lnTo>
                        <a:pt x="5710" y="633"/>
                      </a:lnTo>
                      <a:lnTo>
                        <a:pt x="5701" y="627"/>
                      </a:lnTo>
                      <a:lnTo>
                        <a:pt x="5691" y="620"/>
                      </a:lnTo>
                      <a:lnTo>
                        <a:pt x="5683" y="612"/>
                      </a:lnTo>
                      <a:lnTo>
                        <a:pt x="5676" y="602"/>
                      </a:lnTo>
                      <a:lnTo>
                        <a:pt x="5670" y="591"/>
                      </a:lnTo>
                      <a:lnTo>
                        <a:pt x="5665" y="579"/>
                      </a:lnTo>
                      <a:lnTo>
                        <a:pt x="5660" y="565"/>
                      </a:lnTo>
                      <a:lnTo>
                        <a:pt x="5657" y="550"/>
                      </a:lnTo>
                      <a:lnTo>
                        <a:pt x="5654" y="532"/>
                      </a:lnTo>
                      <a:lnTo>
                        <a:pt x="5652" y="515"/>
                      </a:lnTo>
                      <a:lnTo>
                        <a:pt x="5652" y="495"/>
                      </a:lnTo>
                      <a:lnTo>
                        <a:pt x="5652" y="249"/>
                      </a:lnTo>
                      <a:lnTo>
                        <a:pt x="5583" y="249"/>
                      </a:lnTo>
                      <a:lnTo>
                        <a:pt x="5583" y="188"/>
                      </a:lnTo>
                      <a:lnTo>
                        <a:pt x="5652" y="188"/>
                      </a:lnTo>
                      <a:lnTo>
                        <a:pt x="5652" y="105"/>
                      </a:lnTo>
                      <a:close/>
                      <a:moveTo>
                        <a:pt x="6256" y="362"/>
                      </a:moveTo>
                      <a:lnTo>
                        <a:pt x="6256" y="529"/>
                      </a:lnTo>
                      <a:lnTo>
                        <a:pt x="6257" y="561"/>
                      </a:lnTo>
                      <a:lnTo>
                        <a:pt x="6258" y="589"/>
                      </a:lnTo>
                      <a:lnTo>
                        <a:pt x="6260" y="615"/>
                      </a:lnTo>
                      <a:lnTo>
                        <a:pt x="6263" y="637"/>
                      </a:lnTo>
                      <a:lnTo>
                        <a:pt x="6189" y="637"/>
                      </a:lnTo>
                      <a:lnTo>
                        <a:pt x="6183" y="581"/>
                      </a:lnTo>
                      <a:lnTo>
                        <a:pt x="6180" y="581"/>
                      </a:lnTo>
                      <a:lnTo>
                        <a:pt x="6173" y="588"/>
                      </a:lnTo>
                      <a:lnTo>
                        <a:pt x="6167" y="596"/>
                      </a:lnTo>
                      <a:lnTo>
                        <a:pt x="6160" y="603"/>
                      </a:lnTo>
                      <a:lnTo>
                        <a:pt x="6154" y="610"/>
                      </a:lnTo>
                      <a:lnTo>
                        <a:pt x="6146" y="616"/>
                      </a:lnTo>
                      <a:lnTo>
                        <a:pt x="6138" y="621"/>
                      </a:lnTo>
                      <a:lnTo>
                        <a:pt x="6130" y="626"/>
                      </a:lnTo>
                      <a:lnTo>
                        <a:pt x="6122" y="630"/>
                      </a:lnTo>
                      <a:lnTo>
                        <a:pt x="6113" y="634"/>
                      </a:lnTo>
                      <a:lnTo>
                        <a:pt x="6104" y="637"/>
                      </a:lnTo>
                      <a:lnTo>
                        <a:pt x="6094" y="640"/>
                      </a:lnTo>
                      <a:lnTo>
                        <a:pt x="6085" y="642"/>
                      </a:lnTo>
                      <a:lnTo>
                        <a:pt x="6075" y="644"/>
                      </a:lnTo>
                      <a:lnTo>
                        <a:pt x="6064" y="647"/>
                      </a:lnTo>
                      <a:lnTo>
                        <a:pt x="6053" y="647"/>
                      </a:lnTo>
                      <a:lnTo>
                        <a:pt x="6043" y="648"/>
                      </a:lnTo>
                      <a:lnTo>
                        <a:pt x="6026" y="647"/>
                      </a:lnTo>
                      <a:lnTo>
                        <a:pt x="6012" y="644"/>
                      </a:lnTo>
                      <a:lnTo>
                        <a:pt x="5998" y="641"/>
                      </a:lnTo>
                      <a:lnTo>
                        <a:pt x="5984" y="637"/>
                      </a:lnTo>
                      <a:lnTo>
                        <a:pt x="5972" y="631"/>
                      </a:lnTo>
                      <a:lnTo>
                        <a:pt x="5961" y="625"/>
                      </a:lnTo>
                      <a:lnTo>
                        <a:pt x="5949" y="617"/>
                      </a:lnTo>
                      <a:lnTo>
                        <a:pt x="5939" y="607"/>
                      </a:lnTo>
                      <a:lnTo>
                        <a:pt x="5932" y="598"/>
                      </a:lnTo>
                      <a:lnTo>
                        <a:pt x="5925" y="588"/>
                      </a:lnTo>
                      <a:lnTo>
                        <a:pt x="5919" y="578"/>
                      </a:lnTo>
                      <a:lnTo>
                        <a:pt x="5913" y="566"/>
                      </a:lnTo>
                      <a:lnTo>
                        <a:pt x="5910" y="555"/>
                      </a:lnTo>
                      <a:lnTo>
                        <a:pt x="5907" y="543"/>
                      </a:lnTo>
                      <a:lnTo>
                        <a:pt x="5906" y="531"/>
                      </a:lnTo>
                      <a:lnTo>
                        <a:pt x="5905" y="518"/>
                      </a:lnTo>
                      <a:lnTo>
                        <a:pt x="5905" y="508"/>
                      </a:lnTo>
                      <a:lnTo>
                        <a:pt x="5906" y="498"/>
                      </a:lnTo>
                      <a:lnTo>
                        <a:pt x="5907" y="489"/>
                      </a:lnTo>
                      <a:lnTo>
                        <a:pt x="5909" y="480"/>
                      </a:lnTo>
                      <a:lnTo>
                        <a:pt x="5912" y="471"/>
                      </a:lnTo>
                      <a:lnTo>
                        <a:pt x="5915" y="462"/>
                      </a:lnTo>
                      <a:lnTo>
                        <a:pt x="5919" y="454"/>
                      </a:lnTo>
                      <a:lnTo>
                        <a:pt x="5923" y="446"/>
                      </a:lnTo>
                      <a:lnTo>
                        <a:pt x="5928" y="439"/>
                      </a:lnTo>
                      <a:lnTo>
                        <a:pt x="5933" y="432"/>
                      </a:lnTo>
                      <a:lnTo>
                        <a:pt x="5938" y="424"/>
                      </a:lnTo>
                      <a:lnTo>
                        <a:pt x="5944" y="417"/>
                      </a:lnTo>
                      <a:lnTo>
                        <a:pt x="5951" y="411"/>
                      </a:lnTo>
                      <a:lnTo>
                        <a:pt x="5959" y="405"/>
                      </a:lnTo>
                      <a:lnTo>
                        <a:pt x="5967" y="399"/>
                      </a:lnTo>
                      <a:lnTo>
                        <a:pt x="5975" y="393"/>
                      </a:lnTo>
                      <a:lnTo>
                        <a:pt x="5994" y="383"/>
                      </a:lnTo>
                      <a:lnTo>
                        <a:pt x="6014" y="374"/>
                      </a:lnTo>
                      <a:lnTo>
                        <a:pt x="6036" y="367"/>
                      </a:lnTo>
                      <a:lnTo>
                        <a:pt x="6060" y="362"/>
                      </a:lnTo>
                      <a:lnTo>
                        <a:pt x="6086" y="356"/>
                      </a:lnTo>
                      <a:lnTo>
                        <a:pt x="6114" y="353"/>
                      </a:lnTo>
                      <a:lnTo>
                        <a:pt x="6144" y="351"/>
                      </a:lnTo>
                      <a:lnTo>
                        <a:pt x="6175" y="351"/>
                      </a:lnTo>
                      <a:lnTo>
                        <a:pt x="6175" y="342"/>
                      </a:lnTo>
                      <a:lnTo>
                        <a:pt x="6174" y="329"/>
                      </a:lnTo>
                      <a:lnTo>
                        <a:pt x="6173" y="317"/>
                      </a:lnTo>
                      <a:lnTo>
                        <a:pt x="6171" y="306"/>
                      </a:lnTo>
                      <a:lnTo>
                        <a:pt x="6168" y="296"/>
                      </a:lnTo>
                      <a:lnTo>
                        <a:pt x="6165" y="286"/>
                      </a:lnTo>
                      <a:lnTo>
                        <a:pt x="6161" y="278"/>
                      </a:lnTo>
                      <a:lnTo>
                        <a:pt x="6156" y="271"/>
                      </a:lnTo>
                      <a:lnTo>
                        <a:pt x="6150" y="264"/>
                      </a:lnTo>
                      <a:lnTo>
                        <a:pt x="6143" y="258"/>
                      </a:lnTo>
                      <a:lnTo>
                        <a:pt x="6135" y="253"/>
                      </a:lnTo>
                      <a:lnTo>
                        <a:pt x="6127" y="248"/>
                      </a:lnTo>
                      <a:lnTo>
                        <a:pt x="6118" y="244"/>
                      </a:lnTo>
                      <a:lnTo>
                        <a:pt x="6108" y="241"/>
                      </a:lnTo>
                      <a:lnTo>
                        <a:pt x="6097" y="239"/>
                      </a:lnTo>
                      <a:lnTo>
                        <a:pt x="6085" y="238"/>
                      </a:lnTo>
                      <a:lnTo>
                        <a:pt x="6073" y="238"/>
                      </a:lnTo>
                      <a:lnTo>
                        <a:pt x="6056" y="238"/>
                      </a:lnTo>
                      <a:lnTo>
                        <a:pt x="6041" y="240"/>
                      </a:lnTo>
                      <a:lnTo>
                        <a:pt x="6025" y="242"/>
                      </a:lnTo>
                      <a:lnTo>
                        <a:pt x="6010" y="246"/>
                      </a:lnTo>
                      <a:lnTo>
                        <a:pt x="5996" y="250"/>
                      </a:lnTo>
                      <a:lnTo>
                        <a:pt x="5982" y="257"/>
                      </a:lnTo>
                      <a:lnTo>
                        <a:pt x="5969" y="264"/>
                      </a:lnTo>
                      <a:lnTo>
                        <a:pt x="5957" y="271"/>
                      </a:lnTo>
                      <a:lnTo>
                        <a:pt x="5938" y="218"/>
                      </a:lnTo>
                      <a:lnTo>
                        <a:pt x="5953" y="208"/>
                      </a:lnTo>
                      <a:lnTo>
                        <a:pt x="5970" y="200"/>
                      </a:lnTo>
                      <a:lnTo>
                        <a:pt x="5987" y="193"/>
                      </a:lnTo>
                      <a:lnTo>
                        <a:pt x="6005" y="188"/>
                      </a:lnTo>
                      <a:lnTo>
                        <a:pt x="6024" y="183"/>
                      </a:lnTo>
                      <a:lnTo>
                        <a:pt x="6044" y="179"/>
                      </a:lnTo>
                      <a:lnTo>
                        <a:pt x="6063" y="178"/>
                      </a:lnTo>
                      <a:lnTo>
                        <a:pt x="6085" y="177"/>
                      </a:lnTo>
                      <a:lnTo>
                        <a:pt x="6106" y="178"/>
                      </a:lnTo>
                      <a:lnTo>
                        <a:pt x="6125" y="181"/>
                      </a:lnTo>
                      <a:lnTo>
                        <a:pt x="6143" y="184"/>
                      </a:lnTo>
                      <a:lnTo>
                        <a:pt x="6160" y="189"/>
                      </a:lnTo>
                      <a:lnTo>
                        <a:pt x="6175" y="195"/>
                      </a:lnTo>
                      <a:lnTo>
                        <a:pt x="6189" y="203"/>
                      </a:lnTo>
                      <a:lnTo>
                        <a:pt x="6202" y="212"/>
                      </a:lnTo>
                      <a:lnTo>
                        <a:pt x="6213" y="224"/>
                      </a:lnTo>
                      <a:lnTo>
                        <a:pt x="6223" y="236"/>
                      </a:lnTo>
                      <a:lnTo>
                        <a:pt x="6232" y="249"/>
                      </a:lnTo>
                      <a:lnTo>
                        <a:pt x="6239" y="264"/>
                      </a:lnTo>
                      <a:lnTo>
                        <a:pt x="6245" y="280"/>
                      </a:lnTo>
                      <a:lnTo>
                        <a:pt x="6249" y="299"/>
                      </a:lnTo>
                      <a:lnTo>
                        <a:pt x="6254" y="318"/>
                      </a:lnTo>
                      <a:lnTo>
                        <a:pt x="6255" y="339"/>
                      </a:lnTo>
                      <a:lnTo>
                        <a:pt x="6256" y="362"/>
                      </a:lnTo>
                      <a:close/>
                      <a:moveTo>
                        <a:pt x="6175" y="486"/>
                      </a:moveTo>
                      <a:lnTo>
                        <a:pt x="6175" y="408"/>
                      </a:lnTo>
                      <a:lnTo>
                        <a:pt x="6152" y="408"/>
                      </a:lnTo>
                      <a:lnTo>
                        <a:pt x="6131" y="409"/>
                      </a:lnTo>
                      <a:lnTo>
                        <a:pt x="6111" y="410"/>
                      </a:lnTo>
                      <a:lnTo>
                        <a:pt x="6092" y="413"/>
                      </a:lnTo>
                      <a:lnTo>
                        <a:pt x="6076" y="416"/>
                      </a:lnTo>
                      <a:lnTo>
                        <a:pt x="6060" y="420"/>
                      </a:lnTo>
                      <a:lnTo>
                        <a:pt x="6046" y="425"/>
                      </a:lnTo>
                      <a:lnTo>
                        <a:pt x="6034" y="432"/>
                      </a:lnTo>
                      <a:lnTo>
                        <a:pt x="6022" y="438"/>
                      </a:lnTo>
                      <a:lnTo>
                        <a:pt x="6013" y="445"/>
                      </a:lnTo>
                      <a:lnTo>
                        <a:pt x="6005" y="454"/>
                      </a:lnTo>
                      <a:lnTo>
                        <a:pt x="5999" y="463"/>
                      </a:lnTo>
                      <a:lnTo>
                        <a:pt x="5994" y="474"/>
                      </a:lnTo>
                      <a:lnTo>
                        <a:pt x="5989" y="484"/>
                      </a:lnTo>
                      <a:lnTo>
                        <a:pt x="5987" y="496"/>
                      </a:lnTo>
                      <a:lnTo>
                        <a:pt x="5986" y="509"/>
                      </a:lnTo>
                      <a:lnTo>
                        <a:pt x="5987" y="518"/>
                      </a:lnTo>
                      <a:lnTo>
                        <a:pt x="5988" y="527"/>
                      </a:lnTo>
                      <a:lnTo>
                        <a:pt x="5990" y="534"/>
                      </a:lnTo>
                      <a:lnTo>
                        <a:pt x="5993" y="543"/>
                      </a:lnTo>
                      <a:lnTo>
                        <a:pt x="5996" y="550"/>
                      </a:lnTo>
                      <a:lnTo>
                        <a:pt x="6000" y="556"/>
                      </a:lnTo>
                      <a:lnTo>
                        <a:pt x="6005" y="562"/>
                      </a:lnTo>
                      <a:lnTo>
                        <a:pt x="6010" y="567"/>
                      </a:lnTo>
                      <a:lnTo>
                        <a:pt x="6015" y="571"/>
                      </a:lnTo>
                      <a:lnTo>
                        <a:pt x="6020" y="576"/>
                      </a:lnTo>
                      <a:lnTo>
                        <a:pt x="6026" y="579"/>
                      </a:lnTo>
                      <a:lnTo>
                        <a:pt x="6034" y="582"/>
                      </a:lnTo>
                      <a:lnTo>
                        <a:pt x="6040" y="584"/>
                      </a:lnTo>
                      <a:lnTo>
                        <a:pt x="6047" y="586"/>
                      </a:lnTo>
                      <a:lnTo>
                        <a:pt x="6055" y="587"/>
                      </a:lnTo>
                      <a:lnTo>
                        <a:pt x="6063" y="587"/>
                      </a:lnTo>
                      <a:lnTo>
                        <a:pt x="6073" y="587"/>
                      </a:lnTo>
                      <a:lnTo>
                        <a:pt x="6083" y="585"/>
                      </a:lnTo>
                      <a:lnTo>
                        <a:pt x="6092" y="584"/>
                      </a:lnTo>
                      <a:lnTo>
                        <a:pt x="6100" y="581"/>
                      </a:lnTo>
                      <a:lnTo>
                        <a:pt x="6110" y="578"/>
                      </a:lnTo>
                      <a:lnTo>
                        <a:pt x="6118" y="573"/>
                      </a:lnTo>
                      <a:lnTo>
                        <a:pt x="6126" y="569"/>
                      </a:lnTo>
                      <a:lnTo>
                        <a:pt x="6133" y="563"/>
                      </a:lnTo>
                      <a:lnTo>
                        <a:pt x="6140" y="558"/>
                      </a:lnTo>
                      <a:lnTo>
                        <a:pt x="6146" y="553"/>
                      </a:lnTo>
                      <a:lnTo>
                        <a:pt x="6152" y="547"/>
                      </a:lnTo>
                      <a:lnTo>
                        <a:pt x="6156" y="541"/>
                      </a:lnTo>
                      <a:lnTo>
                        <a:pt x="6161" y="533"/>
                      </a:lnTo>
                      <a:lnTo>
                        <a:pt x="6164" y="526"/>
                      </a:lnTo>
                      <a:lnTo>
                        <a:pt x="6167" y="519"/>
                      </a:lnTo>
                      <a:lnTo>
                        <a:pt x="6170" y="512"/>
                      </a:lnTo>
                      <a:lnTo>
                        <a:pt x="6172" y="506"/>
                      </a:lnTo>
                      <a:lnTo>
                        <a:pt x="6173" y="499"/>
                      </a:lnTo>
                      <a:lnTo>
                        <a:pt x="6174" y="493"/>
                      </a:lnTo>
                      <a:lnTo>
                        <a:pt x="6175" y="486"/>
                      </a:lnTo>
                      <a:close/>
                      <a:moveTo>
                        <a:pt x="6469" y="637"/>
                      </a:moveTo>
                      <a:lnTo>
                        <a:pt x="6387" y="637"/>
                      </a:lnTo>
                      <a:lnTo>
                        <a:pt x="6387" y="188"/>
                      </a:lnTo>
                      <a:lnTo>
                        <a:pt x="6469" y="188"/>
                      </a:lnTo>
                      <a:lnTo>
                        <a:pt x="6469" y="637"/>
                      </a:lnTo>
                      <a:close/>
                      <a:moveTo>
                        <a:pt x="6427" y="105"/>
                      </a:moveTo>
                      <a:lnTo>
                        <a:pt x="6426" y="105"/>
                      </a:lnTo>
                      <a:lnTo>
                        <a:pt x="6416" y="104"/>
                      </a:lnTo>
                      <a:lnTo>
                        <a:pt x="6406" y="101"/>
                      </a:lnTo>
                      <a:lnTo>
                        <a:pt x="6401" y="99"/>
                      </a:lnTo>
                      <a:lnTo>
                        <a:pt x="6397" y="96"/>
                      </a:lnTo>
                      <a:lnTo>
                        <a:pt x="6393" y="93"/>
                      </a:lnTo>
                      <a:lnTo>
                        <a:pt x="6389" y="90"/>
                      </a:lnTo>
                      <a:lnTo>
                        <a:pt x="6383" y="82"/>
                      </a:lnTo>
                      <a:lnTo>
                        <a:pt x="6379" y="72"/>
                      </a:lnTo>
                      <a:lnTo>
                        <a:pt x="6376" y="63"/>
                      </a:lnTo>
                      <a:lnTo>
                        <a:pt x="6375" y="52"/>
                      </a:lnTo>
                      <a:lnTo>
                        <a:pt x="6376" y="42"/>
                      </a:lnTo>
                      <a:lnTo>
                        <a:pt x="6379" y="32"/>
                      </a:lnTo>
                      <a:lnTo>
                        <a:pt x="6384" y="23"/>
                      </a:lnTo>
                      <a:lnTo>
                        <a:pt x="6390" y="16"/>
                      </a:lnTo>
                      <a:lnTo>
                        <a:pt x="6394" y="12"/>
                      </a:lnTo>
                      <a:lnTo>
                        <a:pt x="6398" y="9"/>
                      </a:lnTo>
                      <a:lnTo>
                        <a:pt x="6403" y="6"/>
                      </a:lnTo>
                      <a:lnTo>
                        <a:pt x="6407" y="4"/>
                      </a:lnTo>
                      <a:lnTo>
                        <a:pt x="6417" y="2"/>
                      </a:lnTo>
                      <a:lnTo>
                        <a:pt x="6428" y="0"/>
                      </a:lnTo>
                      <a:lnTo>
                        <a:pt x="6439" y="2"/>
                      </a:lnTo>
                      <a:lnTo>
                        <a:pt x="6449" y="4"/>
                      </a:lnTo>
                      <a:lnTo>
                        <a:pt x="6454" y="6"/>
                      </a:lnTo>
                      <a:lnTo>
                        <a:pt x="6458" y="9"/>
                      </a:lnTo>
                      <a:lnTo>
                        <a:pt x="6462" y="12"/>
                      </a:lnTo>
                      <a:lnTo>
                        <a:pt x="6465" y="15"/>
                      </a:lnTo>
                      <a:lnTo>
                        <a:pt x="6472" y="23"/>
                      </a:lnTo>
                      <a:lnTo>
                        <a:pt x="6476" y="31"/>
                      </a:lnTo>
                      <a:lnTo>
                        <a:pt x="6480" y="42"/>
                      </a:lnTo>
                      <a:lnTo>
                        <a:pt x="6480" y="52"/>
                      </a:lnTo>
                      <a:lnTo>
                        <a:pt x="6480" y="63"/>
                      </a:lnTo>
                      <a:lnTo>
                        <a:pt x="6476" y="72"/>
                      </a:lnTo>
                      <a:lnTo>
                        <a:pt x="6472" y="82"/>
                      </a:lnTo>
                      <a:lnTo>
                        <a:pt x="6465" y="90"/>
                      </a:lnTo>
                      <a:lnTo>
                        <a:pt x="6462" y="93"/>
                      </a:lnTo>
                      <a:lnTo>
                        <a:pt x="6458" y="96"/>
                      </a:lnTo>
                      <a:lnTo>
                        <a:pt x="6454" y="99"/>
                      </a:lnTo>
                      <a:lnTo>
                        <a:pt x="6449" y="101"/>
                      </a:lnTo>
                      <a:lnTo>
                        <a:pt x="6444" y="103"/>
                      </a:lnTo>
                      <a:lnTo>
                        <a:pt x="6438" y="104"/>
                      </a:lnTo>
                      <a:lnTo>
                        <a:pt x="6433" y="104"/>
                      </a:lnTo>
                      <a:lnTo>
                        <a:pt x="6427" y="105"/>
                      </a:lnTo>
                      <a:close/>
                      <a:moveTo>
                        <a:pt x="6604" y="637"/>
                      </a:moveTo>
                      <a:lnTo>
                        <a:pt x="6604" y="309"/>
                      </a:lnTo>
                      <a:lnTo>
                        <a:pt x="6604" y="280"/>
                      </a:lnTo>
                      <a:lnTo>
                        <a:pt x="6603" y="250"/>
                      </a:lnTo>
                      <a:lnTo>
                        <a:pt x="6602" y="220"/>
                      </a:lnTo>
                      <a:lnTo>
                        <a:pt x="6601" y="188"/>
                      </a:lnTo>
                      <a:lnTo>
                        <a:pt x="6673" y="188"/>
                      </a:lnTo>
                      <a:lnTo>
                        <a:pt x="6678" y="262"/>
                      </a:lnTo>
                      <a:lnTo>
                        <a:pt x="6679" y="262"/>
                      </a:lnTo>
                      <a:lnTo>
                        <a:pt x="6684" y="254"/>
                      </a:lnTo>
                      <a:lnTo>
                        <a:pt x="6690" y="245"/>
                      </a:lnTo>
                      <a:lnTo>
                        <a:pt x="6695" y="237"/>
                      </a:lnTo>
                      <a:lnTo>
                        <a:pt x="6703" y="230"/>
                      </a:lnTo>
                      <a:lnTo>
                        <a:pt x="6710" y="223"/>
                      </a:lnTo>
                      <a:lnTo>
                        <a:pt x="6717" y="217"/>
                      </a:lnTo>
                      <a:lnTo>
                        <a:pt x="6725" y="210"/>
                      </a:lnTo>
                      <a:lnTo>
                        <a:pt x="6734" y="204"/>
                      </a:lnTo>
                      <a:lnTo>
                        <a:pt x="6745" y="198"/>
                      </a:lnTo>
                      <a:lnTo>
                        <a:pt x="6756" y="193"/>
                      </a:lnTo>
                      <a:lnTo>
                        <a:pt x="6767" y="188"/>
                      </a:lnTo>
                      <a:lnTo>
                        <a:pt x="6779" y="185"/>
                      </a:lnTo>
                      <a:lnTo>
                        <a:pt x="6790" y="182"/>
                      </a:lnTo>
                      <a:lnTo>
                        <a:pt x="6802" y="179"/>
                      </a:lnTo>
                      <a:lnTo>
                        <a:pt x="6815" y="177"/>
                      </a:lnTo>
                      <a:lnTo>
                        <a:pt x="6828" y="177"/>
                      </a:lnTo>
                      <a:lnTo>
                        <a:pt x="6842" y="178"/>
                      </a:lnTo>
                      <a:lnTo>
                        <a:pt x="6857" y="179"/>
                      </a:lnTo>
                      <a:lnTo>
                        <a:pt x="6870" y="183"/>
                      </a:lnTo>
                      <a:lnTo>
                        <a:pt x="6883" y="187"/>
                      </a:lnTo>
                      <a:lnTo>
                        <a:pt x="6896" y="192"/>
                      </a:lnTo>
                      <a:lnTo>
                        <a:pt x="6908" y="199"/>
                      </a:lnTo>
                      <a:lnTo>
                        <a:pt x="6919" y="206"/>
                      </a:lnTo>
                      <a:lnTo>
                        <a:pt x="6930" y="215"/>
                      </a:lnTo>
                      <a:lnTo>
                        <a:pt x="6937" y="222"/>
                      </a:lnTo>
                      <a:lnTo>
                        <a:pt x="6943" y="229"/>
                      </a:lnTo>
                      <a:lnTo>
                        <a:pt x="6949" y="236"/>
                      </a:lnTo>
                      <a:lnTo>
                        <a:pt x="6954" y="244"/>
                      </a:lnTo>
                      <a:lnTo>
                        <a:pt x="6959" y="251"/>
                      </a:lnTo>
                      <a:lnTo>
                        <a:pt x="6965" y="261"/>
                      </a:lnTo>
                      <a:lnTo>
                        <a:pt x="6969" y="269"/>
                      </a:lnTo>
                      <a:lnTo>
                        <a:pt x="6972" y="279"/>
                      </a:lnTo>
                      <a:lnTo>
                        <a:pt x="6976" y="289"/>
                      </a:lnTo>
                      <a:lnTo>
                        <a:pt x="6978" y="299"/>
                      </a:lnTo>
                      <a:lnTo>
                        <a:pt x="6981" y="309"/>
                      </a:lnTo>
                      <a:lnTo>
                        <a:pt x="6983" y="320"/>
                      </a:lnTo>
                      <a:lnTo>
                        <a:pt x="6985" y="344"/>
                      </a:lnTo>
                      <a:lnTo>
                        <a:pt x="6986" y="369"/>
                      </a:lnTo>
                      <a:lnTo>
                        <a:pt x="6986" y="637"/>
                      </a:lnTo>
                      <a:lnTo>
                        <a:pt x="6905" y="637"/>
                      </a:lnTo>
                      <a:lnTo>
                        <a:pt x="6905" y="378"/>
                      </a:lnTo>
                      <a:lnTo>
                        <a:pt x="6904" y="362"/>
                      </a:lnTo>
                      <a:lnTo>
                        <a:pt x="6903" y="346"/>
                      </a:lnTo>
                      <a:lnTo>
                        <a:pt x="6901" y="333"/>
                      </a:lnTo>
                      <a:lnTo>
                        <a:pt x="6898" y="319"/>
                      </a:lnTo>
                      <a:lnTo>
                        <a:pt x="6895" y="307"/>
                      </a:lnTo>
                      <a:lnTo>
                        <a:pt x="6890" y="297"/>
                      </a:lnTo>
                      <a:lnTo>
                        <a:pt x="6884" y="286"/>
                      </a:lnTo>
                      <a:lnTo>
                        <a:pt x="6878" y="277"/>
                      </a:lnTo>
                      <a:lnTo>
                        <a:pt x="6872" y="270"/>
                      </a:lnTo>
                      <a:lnTo>
                        <a:pt x="6864" y="263"/>
                      </a:lnTo>
                      <a:lnTo>
                        <a:pt x="6856" y="258"/>
                      </a:lnTo>
                      <a:lnTo>
                        <a:pt x="6846" y="253"/>
                      </a:lnTo>
                      <a:lnTo>
                        <a:pt x="6836" y="249"/>
                      </a:lnTo>
                      <a:lnTo>
                        <a:pt x="6825" y="246"/>
                      </a:lnTo>
                      <a:lnTo>
                        <a:pt x="6814" y="244"/>
                      </a:lnTo>
                      <a:lnTo>
                        <a:pt x="6801" y="244"/>
                      </a:lnTo>
                      <a:lnTo>
                        <a:pt x="6791" y="244"/>
                      </a:lnTo>
                      <a:lnTo>
                        <a:pt x="6782" y="245"/>
                      </a:lnTo>
                      <a:lnTo>
                        <a:pt x="6772" y="247"/>
                      </a:lnTo>
                      <a:lnTo>
                        <a:pt x="6764" y="250"/>
                      </a:lnTo>
                      <a:lnTo>
                        <a:pt x="6756" y="254"/>
                      </a:lnTo>
                      <a:lnTo>
                        <a:pt x="6748" y="258"/>
                      </a:lnTo>
                      <a:lnTo>
                        <a:pt x="6740" y="263"/>
                      </a:lnTo>
                      <a:lnTo>
                        <a:pt x="6732" y="268"/>
                      </a:lnTo>
                      <a:lnTo>
                        <a:pt x="6725" y="274"/>
                      </a:lnTo>
                      <a:lnTo>
                        <a:pt x="6719" y="281"/>
                      </a:lnTo>
                      <a:lnTo>
                        <a:pt x="6713" y="289"/>
                      </a:lnTo>
                      <a:lnTo>
                        <a:pt x="6707" y="296"/>
                      </a:lnTo>
                      <a:lnTo>
                        <a:pt x="6703" y="303"/>
                      </a:lnTo>
                      <a:lnTo>
                        <a:pt x="6698" y="311"/>
                      </a:lnTo>
                      <a:lnTo>
                        <a:pt x="6694" y="319"/>
                      </a:lnTo>
                      <a:lnTo>
                        <a:pt x="6691" y="329"/>
                      </a:lnTo>
                      <a:lnTo>
                        <a:pt x="6689" y="337"/>
                      </a:lnTo>
                      <a:lnTo>
                        <a:pt x="6687" y="346"/>
                      </a:lnTo>
                      <a:lnTo>
                        <a:pt x="6686" y="356"/>
                      </a:lnTo>
                      <a:lnTo>
                        <a:pt x="6686" y="367"/>
                      </a:lnTo>
                      <a:lnTo>
                        <a:pt x="6686" y="637"/>
                      </a:lnTo>
                      <a:lnTo>
                        <a:pt x="6604" y="637"/>
                      </a:lnTo>
                      <a:close/>
                      <a:moveTo>
                        <a:pt x="7137" y="105"/>
                      </a:moveTo>
                      <a:lnTo>
                        <a:pt x="7217" y="80"/>
                      </a:lnTo>
                      <a:lnTo>
                        <a:pt x="7217" y="188"/>
                      </a:lnTo>
                      <a:lnTo>
                        <a:pt x="7333" y="188"/>
                      </a:lnTo>
                      <a:lnTo>
                        <a:pt x="7333" y="249"/>
                      </a:lnTo>
                      <a:lnTo>
                        <a:pt x="7217" y="249"/>
                      </a:lnTo>
                      <a:lnTo>
                        <a:pt x="7217" y="492"/>
                      </a:lnTo>
                      <a:lnTo>
                        <a:pt x="7217" y="503"/>
                      </a:lnTo>
                      <a:lnTo>
                        <a:pt x="7218" y="513"/>
                      </a:lnTo>
                      <a:lnTo>
                        <a:pt x="7219" y="522"/>
                      </a:lnTo>
                      <a:lnTo>
                        <a:pt x="7220" y="530"/>
                      </a:lnTo>
                      <a:lnTo>
                        <a:pt x="7223" y="539"/>
                      </a:lnTo>
                      <a:lnTo>
                        <a:pt x="7226" y="546"/>
                      </a:lnTo>
                      <a:lnTo>
                        <a:pt x="7229" y="552"/>
                      </a:lnTo>
                      <a:lnTo>
                        <a:pt x="7233" y="557"/>
                      </a:lnTo>
                      <a:lnTo>
                        <a:pt x="7237" y="562"/>
                      </a:lnTo>
                      <a:lnTo>
                        <a:pt x="7241" y="567"/>
                      </a:lnTo>
                      <a:lnTo>
                        <a:pt x="7246" y="570"/>
                      </a:lnTo>
                      <a:lnTo>
                        <a:pt x="7251" y="573"/>
                      </a:lnTo>
                      <a:lnTo>
                        <a:pt x="7257" y="577"/>
                      </a:lnTo>
                      <a:lnTo>
                        <a:pt x="7264" y="578"/>
                      </a:lnTo>
                      <a:lnTo>
                        <a:pt x="7271" y="579"/>
                      </a:lnTo>
                      <a:lnTo>
                        <a:pt x="7278" y="580"/>
                      </a:lnTo>
                      <a:lnTo>
                        <a:pt x="7291" y="579"/>
                      </a:lnTo>
                      <a:lnTo>
                        <a:pt x="7304" y="578"/>
                      </a:lnTo>
                      <a:lnTo>
                        <a:pt x="7315" y="577"/>
                      </a:lnTo>
                      <a:lnTo>
                        <a:pt x="7325" y="573"/>
                      </a:lnTo>
                      <a:lnTo>
                        <a:pt x="7329" y="635"/>
                      </a:lnTo>
                      <a:lnTo>
                        <a:pt x="7314" y="640"/>
                      </a:lnTo>
                      <a:lnTo>
                        <a:pt x="7296" y="644"/>
                      </a:lnTo>
                      <a:lnTo>
                        <a:pt x="7278" y="647"/>
                      </a:lnTo>
                      <a:lnTo>
                        <a:pt x="7257" y="648"/>
                      </a:lnTo>
                      <a:lnTo>
                        <a:pt x="7243" y="647"/>
                      </a:lnTo>
                      <a:lnTo>
                        <a:pt x="7230" y="644"/>
                      </a:lnTo>
                      <a:lnTo>
                        <a:pt x="7217" y="642"/>
                      </a:lnTo>
                      <a:lnTo>
                        <a:pt x="7206" y="638"/>
                      </a:lnTo>
                      <a:lnTo>
                        <a:pt x="7196" y="633"/>
                      </a:lnTo>
                      <a:lnTo>
                        <a:pt x="7185" y="627"/>
                      </a:lnTo>
                      <a:lnTo>
                        <a:pt x="7176" y="620"/>
                      </a:lnTo>
                      <a:lnTo>
                        <a:pt x="7168" y="612"/>
                      </a:lnTo>
                      <a:lnTo>
                        <a:pt x="7161" y="602"/>
                      </a:lnTo>
                      <a:lnTo>
                        <a:pt x="7155" y="591"/>
                      </a:lnTo>
                      <a:lnTo>
                        <a:pt x="7149" y="579"/>
                      </a:lnTo>
                      <a:lnTo>
                        <a:pt x="7145" y="565"/>
                      </a:lnTo>
                      <a:lnTo>
                        <a:pt x="7141" y="550"/>
                      </a:lnTo>
                      <a:lnTo>
                        <a:pt x="7139" y="532"/>
                      </a:lnTo>
                      <a:lnTo>
                        <a:pt x="7138" y="515"/>
                      </a:lnTo>
                      <a:lnTo>
                        <a:pt x="7137" y="495"/>
                      </a:lnTo>
                      <a:lnTo>
                        <a:pt x="7137" y="249"/>
                      </a:lnTo>
                      <a:lnTo>
                        <a:pt x="7068" y="249"/>
                      </a:lnTo>
                      <a:lnTo>
                        <a:pt x="7068" y="188"/>
                      </a:lnTo>
                      <a:lnTo>
                        <a:pt x="7137" y="188"/>
                      </a:lnTo>
                      <a:lnTo>
                        <a:pt x="7137" y="105"/>
                      </a:lnTo>
                      <a:close/>
                      <a:moveTo>
                        <a:pt x="7366" y="188"/>
                      </a:moveTo>
                      <a:lnTo>
                        <a:pt x="7455" y="188"/>
                      </a:lnTo>
                      <a:lnTo>
                        <a:pt x="7553" y="453"/>
                      </a:lnTo>
                      <a:lnTo>
                        <a:pt x="7560" y="474"/>
                      </a:lnTo>
                      <a:lnTo>
                        <a:pt x="7568" y="495"/>
                      </a:lnTo>
                      <a:lnTo>
                        <a:pt x="7575" y="519"/>
                      </a:lnTo>
                      <a:lnTo>
                        <a:pt x="7582" y="545"/>
                      </a:lnTo>
                      <a:lnTo>
                        <a:pt x="7584" y="545"/>
                      </a:lnTo>
                      <a:lnTo>
                        <a:pt x="7589" y="527"/>
                      </a:lnTo>
                      <a:lnTo>
                        <a:pt x="7595" y="507"/>
                      </a:lnTo>
                      <a:lnTo>
                        <a:pt x="7604" y="481"/>
                      </a:lnTo>
                      <a:lnTo>
                        <a:pt x="7613" y="451"/>
                      </a:lnTo>
                      <a:lnTo>
                        <a:pt x="7701" y="188"/>
                      </a:lnTo>
                      <a:lnTo>
                        <a:pt x="7788" y="188"/>
                      </a:lnTo>
                      <a:lnTo>
                        <a:pt x="7665" y="508"/>
                      </a:lnTo>
                      <a:lnTo>
                        <a:pt x="7654" y="537"/>
                      </a:lnTo>
                      <a:lnTo>
                        <a:pt x="7644" y="564"/>
                      </a:lnTo>
                      <a:lnTo>
                        <a:pt x="7632" y="590"/>
                      </a:lnTo>
                      <a:lnTo>
                        <a:pt x="7623" y="614"/>
                      </a:lnTo>
                      <a:lnTo>
                        <a:pt x="7613" y="635"/>
                      </a:lnTo>
                      <a:lnTo>
                        <a:pt x="7604" y="655"/>
                      </a:lnTo>
                      <a:lnTo>
                        <a:pt x="7595" y="672"/>
                      </a:lnTo>
                      <a:lnTo>
                        <a:pt x="7587" y="688"/>
                      </a:lnTo>
                      <a:lnTo>
                        <a:pt x="7578" y="704"/>
                      </a:lnTo>
                      <a:lnTo>
                        <a:pt x="7569" y="719"/>
                      </a:lnTo>
                      <a:lnTo>
                        <a:pt x="7559" y="733"/>
                      </a:lnTo>
                      <a:lnTo>
                        <a:pt x="7550" y="746"/>
                      </a:lnTo>
                      <a:lnTo>
                        <a:pt x="7541" y="759"/>
                      </a:lnTo>
                      <a:lnTo>
                        <a:pt x="7532" y="770"/>
                      </a:lnTo>
                      <a:lnTo>
                        <a:pt x="7521" y="780"/>
                      </a:lnTo>
                      <a:lnTo>
                        <a:pt x="7512" y="790"/>
                      </a:lnTo>
                      <a:lnTo>
                        <a:pt x="7500" y="800"/>
                      </a:lnTo>
                      <a:lnTo>
                        <a:pt x="7487" y="809"/>
                      </a:lnTo>
                      <a:lnTo>
                        <a:pt x="7474" y="817"/>
                      </a:lnTo>
                      <a:lnTo>
                        <a:pt x="7462" y="825"/>
                      </a:lnTo>
                      <a:lnTo>
                        <a:pt x="7450" y="831"/>
                      </a:lnTo>
                      <a:lnTo>
                        <a:pt x="7437" y="835"/>
                      </a:lnTo>
                      <a:lnTo>
                        <a:pt x="7424" y="839"/>
                      </a:lnTo>
                      <a:lnTo>
                        <a:pt x="7412" y="842"/>
                      </a:lnTo>
                      <a:lnTo>
                        <a:pt x="7391" y="773"/>
                      </a:lnTo>
                      <a:lnTo>
                        <a:pt x="7409" y="766"/>
                      </a:lnTo>
                      <a:lnTo>
                        <a:pt x="7428" y="758"/>
                      </a:lnTo>
                      <a:lnTo>
                        <a:pt x="7445" y="746"/>
                      </a:lnTo>
                      <a:lnTo>
                        <a:pt x="7463" y="733"/>
                      </a:lnTo>
                      <a:lnTo>
                        <a:pt x="7473" y="725"/>
                      </a:lnTo>
                      <a:lnTo>
                        <a:pt x="7482" y="714"/>
                      </a:lnTo>
                      <a:lnTo>
                        <a:pt x="7493" y="704"/>
                      </a:lnTo>
                      <a:lnTo>
                        <a:pt x="7501" y="693"/>
                      </a:lnTo>
                      <a:lnTo>
                        <a:pt x="7509" y="682"/>
                      </a:lnTo>
                      <a:lnTo>
                        <a:pt x="7517" y="669"/>
                      </a:lnTo>
                      <a:lnTo>
                        <a:pt x="7525" y="656"/>
                      </a:lnTo>
                      <a:lnTo>
                        <a:pt x="7531" y="642"/>
                      </a:lnTo>
                      <a:lnTo>
                        <a:pt x="7536" y="631"/>
                      </a:lnTo>
                      <a:lnTo>
                        <a:pt x="7538" y="623"/>
                      </a:lnTo>
                      <a:lnTo>
                        <a:pt x="7536" y="615"/>
                      </a:lnTo>
                      <a:lnTo>
                        <a:pt x="7532" y="601"/>
                      </a:lnTo>
                      <a:lnTo>
                        <a:pt x="7366" y="188"/>
                      </a:lnTo>
                      <a:close/>
                      <a:moveTo>
                        <a:pt x="7898" y="648"/>
                      </a:moveTo>
                      <a:lnTo>
                        <a:pt x="7896" y="648"/>
                      </a:lnTo>
                      <a:lnTo>
                        <a:pt x="7890" y="647"/>
                      </a:lnTo>
                      <a:lnTo>
                        <a:pt x="7885" y="647"/>
                      </a:lnTo>
                      <a:lnTo>
                        <a:pt x="7880" y="644"/>
                      </a:lnTo>
                      <a:lnTo>
                        <a:pt x="7875" y="642"/>
                      </a:lnTo>
                      <a:lnTo>
                        <a:pt x="7871" y="640"/>
                      </a:lnTo>
                      <a:lnTo>
                        <a:pt x="7866" y="637"/>
                      </a:lnTo>
                      <a:lnTo>
                        <a:pt x="7862" y="634"/>
                      </a:lnTo>
                      <a:lnTo>
                        <a:pt x="7857" y="630"/>
                      </a:lnTo>
                      <a:lnTo>
                        <a:pt x="7854" y="626"/>
                      </a:lnTo>
                      <a:lnTo>
                        <a:pt x="7851" y="622"/>
                      </a:lnTo>
                      <a:lnTo>
                        <a:pt x="7848" y="617"/>
                      </a:lnTo>
                      <a:lnTo>
                        <a:pt x="7846" y="612"/>
                      </a:lnTo>
                      <a:lnTo>
                        <a:pt x="7844" y="600"/>
                      </a:lnTo>
                      <a:lnTo>
                        <a:pt x="7843" y="589"/>
                      </a:lnTo>
                      <a:lnTo>
                        <a:pt x="7843" y="583"/>
                      </a:lnTo>
                      <a:lnTo>
                        <a:pt x="7844" y="577"/>
                      </a:lnTo>
                      <a:lnTo>
                        <a:pt x="7845" y="571"/>
                      </a:lnTo>
                      <a:lnTo>
                        <a:pt x="7846" y="565"/>
                      </a:lnTo>
                      <a:lnTo>
                        <a:pt x="7849" y="560"/>
                      </a:lnTo>
                      <a:lnTo>
                        <a:pt x="7851" y="556"/>
                      </a:lnTo>
                      <a:lnTo>
                        <a:pt x="7854" y="551"/>
                      </a:lnTo>
                      <a:lnTo>
                        <a:pt x="7858" y="547"/>
                      </a:lnTo>
                      <a:lnTo>
                        <a:pt x="7863" y="543"/>
                      </a:lnTo>
                      <a:lnTo>
                        <a:pt x="7867" y="540"/>
                      </a:lnTo>
                      <a:lnTo>
                        <a:pt x="7872" y="536"/>
                      </a:lnTo>
                      <a:lnTo>
                        <a:pt x="7876" y="534"/>
                      </a:lnTo>
                      <a:lnTo>
                        <a:pt x="7881" y="532"/>
                      </a:lnTo>
                      <a:lnTo>
                        <a:pt x="7887" y="531"/>
                      </a:lnTo>
                      <a:lnTo>
                        <a:pt x="7892" y="530"/>
                      </a:lnTo>
                      <a:lnTo>
                        <a:pt x="7899" y="530"/>
                      </a:lnTo>
                      <a:lnTo>
                        <a:pt x="7905" y="530"/>
                      </a:lnTo>
                      <a:lnTo>
                        <a:pt x="7910" y="531"/>
                      </a:lnTo>
                      <a:lnTo>
                        <a:pt x="7915" y="532"/>
                      </a:lnTo>
                      <a:lnTo>
                        <a:pt x="7920" y="534"/>
                      </a:lnTo>
                      <a:lnTo>
                        <a:pt x="7925" y="536"/>
                      </a:lnTo>
                      <a:lnTo>
                        <a:pt x="7929" y="540"/>
                      </a:lnTo>
                      <a:lnTo>
                        <a:pt x="7933" y="543"/>
                      </a:lnTo>
                      <a:lnTo>
                        <a:pt x="7938" y="547"/>
                      </a:lnTo>
                      <a:lnTo>
                        <a:pt x="7942" y="551"/>
                      </a:lnTo>
                      <a:lnTo>
                        <a:pt x="7945" y="555"/>
                      </a:lnTo>
                      <a:lnTo>
                        <a:pt x="7947" y="560"/>
                      </a:lnTo>
                      <a:lnTo>
                        <a:pt x="7949" y="565"/>
                      </a:lnTo>
                      <a:lnTo>
                        <a:pt x="7951" y="570"/>
                      </a:lnTo>
                      <a:lnTo>
                        <a:pt x="7952" y="577"/>
                      </a:lnTo>
                      <a:lnTo>
                        <a:pt x="7953" y="583"/>
                      </a:lnTo>
                      <a:lnTo>
                        <a:pt x="7953" y="589"/>
                      </a:lnTo>
                      <a:lnTo>
                        <a:pt x="7952" y="600"/>
                      </a:lnTo>
                      <a:lnTo>
                        <a:pt x="7949" y="612"/>
                      </a:lnTo>
                      <a:lnTo>
                        <a:pt x="7947" y="617"/>
                      </a:lnTo>
                      <a:lnTo>
                        <a:pt x="7945" y="622"/>
                      </a:lnTo>
                      <a:lnTo>
                        <a:pt x="7942" y="626"/>
                      </a:lnTo>
                      <a:lnTo>
                        <a:pt x="7938" y="630"/>
                      </a:lnTo>
                      <a:lnTo>
                        <a:pt x="7933" y="634"/>
                      </a:lnTo>
                      <a:lnTo>
                        <a:pt x="7929" y="637"/>
                      </a:lnTo>
                      <a:lnTo>
                        <a:pt x="7925" y="640"/>
                      </a:lnTo>
                      <a:lnTo>
                        <a:pt x="7920" y="642"/>
                      </a:lnTo>
                      <a:lnTo>
                        <a:pt x="7915" y="644"/>
                      </a:lnTo>
                      <a:lnTo>
                        <a:pt x="7909" y="647"/>
                      </a:lnTo>
                      <a:lnTo>
                        <a:pt x="7904" y="647"/>
                      </a:lnTo>
                      <a:lnTo>
                        <a:pt x="7898" y="648"/>
                      </a:lnTo>
                      <a:close/>
                    </a:path>
                  </a:pathLst>
                </a:custGeom>
                <a:solidFill>
                  <a:schemeClr val="bg1">
                    <a:alpha val="60000"/>
                  </a:schemeClr>
                </a:solidFill>
                <a:ln w="9525">
                  <a:no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chemeClr val="bg1"/>
                    </a:solidFill>
                    <a:effectLst/>
                    <a:uLnTx/>
                    <a:uFillTx/>
                    <a:latin typeface="Myriad Pro"/>
                  </a:endParaRPr>
                </a:p>
              </p:txBody>
            </p:sp>
          </p:grpSp>
          <p:sp>
            <p:nvSpPr>
              <p:cNvPr id="33" name="Freeform 32"/>
              <p:cNvSpPr>
                <a:spLocks noEditPoints="1"/>
              </p:cNvSpPr>
              <p:nvPr userDrawn="1"/>
            </p:nvSpPr>
            <p:spPr bwMode="auto">
              <a:xfrm>
                <a:off x="283754" y="246870"/>
                <a:ext cx="363379" cy="90524"/>
              </a:xfrm>
              <a:custGeom>
                <a:avLst/>
                <a:gdLst/>
                <a:ahLst/>
                <a:cxnLst>
                  <a:cxn ang="0">
                    <a:pos x="598" y="179"/>
                  </a:cxn>
                  <a:cxn ang="0">
                    <a:pos x="598" y="0"/>
                  </a:cxn>
                  <a:cxn ang="0">
                    <a:pos x="524" y="0"/>
                  </a:cxn>
                  <a:cxn ang="0">
                    <a:pos x="449" y="0"/>
                  </a:cxn>
                  <a:cxn ang="0">
                    <a:pos x="374" y="0"/>
                  </a:cxn>
                  <a:cxn ang="0">
                    <a:pos x="299" y="0"/>
                  </a:cxn>
                  <a:cxn ang="0">
                    <a:pos x="224" y="0"/>
                  </a:cxn>
                  <a:cxn ang="0">
                    <a:pos x="150" y="0"/>
                  </a:cxn>
                  <a:cxn ang="0">
                    <a:pos x="75" y="0"/>
                  </a:cxn>
                  <a:cxn ang="0">
                    <a:pos x="0" y="0"/>
                  </a:cxn>
                  <a:cxn ang="0">
                    <a:pos x="0" y="179"/>
                  </a:cxn>
                  <a:cxn ang="0">
                    <a:pos x="176" y="179"/>
                  </a:cxn>
                  <a:cxn ang="0">
                    <a:pos x="176" y="621"/>
                  </a:cxn>
                  <a:cxn ang="0">
                    <a:pos x="423" y="621"/>
                  </a:cxn>
                  <a:cxn ang="0">
                    <a:pos x="423" y="179"/>
                  </a:cxn>
                  <a:cxn ang="0">
                    <a:pos x="598" y="179"/>
                  </a:cxn>
                  <a:cxn ang="0">
                    <a:pos x="907" y="250"/>
                  </a:cxn>
                  <a:cxn ang="0">
                    <a:pos x="781" y="621"/>
                  </a:cxn>
                  <a:cxn ang="0">
                    <a:pos x="539" y="621"/>
                  </a:cxn>
                  <a:cxn ang="0">
                    <a:pos x="776" y="0"/>
                  </a:cxn>
                  <a:cxn ang="0">
                    <a:pos x="809" y="0"/>
                  </a:cxn>
                  <a:cxn ang="0">
                    <a:pos x="842" y="0"/>
                  </a:cxn>
                  <a:cxn ang="0">
                    <a:pos x="874" y="0"/>
                  </a:cxn>
                  <a:cxn ang="0">
                    <a:pos x="907" y="0"/>
                  </a:cxn>
                  <a:cxn ang="0">
                    <a:pos x="939" y="0"/>
                  </a:cxn>
                  <a:cxn ang="0">
                    <a:pos x="972" y="0"/>
                  </a:cxn>
                  <a:cxn ang="0">
                    <a:pos x="1005" y="0"/>
                  </a:cxn>
                  <a:cxn ang="0">
                    <a:pos x="1038" y="0"/>
                  </a:cxn>
                  <a:cxn ang="0">
                    <a:pos x="1275" y="621"/>
                  </a:cxn>
                  <a:cxn ang="0">
                    <a:pos x="1033" y="621"/>
                  </a:cxn>
                  <a:cxn ang="0">
                    <a:pos x="907" y="250"/>
                  </a:cxn>
                  <a:cxn ang="0">
                    <a:pos x="1814" y="179"/>
                  </a:cxn>
                  <a:cxn ang="0">
                    <a:pos x="1814" y="0"/>
                  </a:cxn>
                  <a:cxn ang="0">
                    <a:pos x="1740" y="0"/>
                  </a:cxn>
                  <a:cxn ang="0">
                    <a:pos x="1665" y="0"/>
                  </a:cxn>
                  <a:cxn ang="0">
                    <a:pos x="1590" y="0"/>
                  </a:cxn>
                  <a:cxn ang="0">
                    <a:pos x="1515" y="0"/>
                  </a:cxn>
                  <a:cxn ang="0">
                    <a:pos x="1440" y="0"/>
                  </a:cxn>
                  <a:cxn ang="0">
                    <a:pos x="1366" y="0"/>
                  </a:cxn>
                  <a:cxn ang="0">
                    <a:pos x="1291" y="0"/>
                  </a:cxn>
                  <a:cxn ang="0">
                    <a:pos x="1216" y="0"/>
                  </a:cxn>
                  <a:cxn ang="0">
                    <a:pos x="1216" y="179"/>
                  </a:cxn>
                  <a:cxn ang="0">
                    <a:pos x="1391" y="179"/>
                  </a:cxn>
                  <a:cxn ang="0">
                    <a:pos x="1391" y="621"/>
                  </a:cxn>
                  <a:cxn ang="0">
                    <a:pos x="1639" y="621"/>
                  </a:cxn>
                  <a:cxn ang="0">
                    <a:pos x="1639" y="179"/>
                  </a:cxn>
                  <a:cxn ang="0">
                    <a:pos x="1814" y="179"/>
                  </a:cxn>
                  <a:cxn ang="0">
                    <a:pos x="2123" y="250"/>
                  </a:cxn>
                  <a:cxn ang="0">
                    <a:pos x="1996" y="621"/>
                  </a:cxn>
                  <a:cxn ang="0">
                    <a:pos x="1754" y="621"/>
                  </a:cxn>
                  <a:cxn ang="0">
                    <a:pos x="1991" y="0"/>
                  </a:cxn>
                  <a:cxn ang="0">
                    <a:pos x="2024" y="0"/>
                  </a:cxn>
                  <a:cxn ang="0">
                    <a:pos x="2057" y="0"/>
                  </a:cxn>
                  <a:cxn ang="0">
                    <a:pos x="2090" y="0"/>
                  </a:cxn>
                  <a:cxn ang="0">
                    <a:pos x="2123" y="0"/>
                  </a:cxn>
                  <a:cxn ang="0">
                    <a:pos x="2155" y="0"/>
                  </a:cxn>
                  <a:cxn ang="0">
                    <a:pos x="2188" y="0"/>
                  </a:cxn>
                  <a:cxn ang="0">
                    <a:pos x="2220" y="0"/>
                  </a:cxn>
                  <a:cxn ang="0">
                    <a:pos x="2253" y="0"/>
                  </a:cxn>
                  <a:cxn ang="0">
                    <a:pos x="2491" y="621"/>
                  </a:cxn>
                  <a:cxn ang="0">
                    <a:pos x="2248" y="621"/>
                  </a:cxn>
                  <a:cxn ang="0">
                    <a:pos x="2123" y="250"/>
                  </a:cxn>
                </a:cxnLst>
                <a:rect l="0" t="0" r="r" b="b"/>
                <a:pathLst>
                  <a:path w="2491" h="621">
                    <a:moveTo>
                      <a:pt x="598" y="179"/>
                    </a:moveTo>
                    <a:lnTo>
                      <a:pt x="598" y="0"/>
                    </a:lnTo>
                    <a:lnTo>
                      <a:pt x="524" y="0"/>
                    </a:lnTo>
                    <a:lnTo>
                      <a:pt x="449" y="0"/>
                    </a:lnTo>
                    <a:lnTo>
                      <a:pt x="374" y="0"/>
                    </a:lnTo>
                    <a:lnTo>
                      <a:pt x="299" y="0"/>
                    </a:lnTo>
                    <a:lnTo>
                      <a:pt x="224" y="0"/>
                    </a:lnTo>
                    <a:lnTo>
                      <a:pt x="150" y="0"/>
                    </a:lnTo>
                    <a:lnTo>
                      <a:pt x="75" y="0"/>
                    </a:lnTo>
                    <a:lnTo>
                      <a:pt x="0" y="0"/>
                    </a:lnTo>
                    <a:lnTo>
                      <a:pt x="0" y="179"/>
                    </a:lnTo>
                    <a:lnTo>
                      <a:pt x="176" y="179"/>
                    </a:lnTo>
                    <a:lnTo>
                      <a:pt x="176" y="621"/>
                    </a:lnTo>
                    <a:lnTo>
                      <a:pt x="423" y="621"/>
                    </a:lnTo>
                    <a:lnTo>
                      <a:pt x="423" y="179"/>
                    </a:lnTo>
                    <a:lnTo>
                      <a:pt x="598" y="179"/>
                    </a:lnTo>
                    <a:close/>
                    <a:moveTo>
                      <a:pt x="907" y="250"/>
                    </a:moveTo>
                    <a:lnTo>
                      <a:pt x="781" y="621"/>
                    </a:lnTo>
                    <a:lnTo>
                      <a:pt x="539" y="621"/>
                    </a:lnTo>
                    <a:lnTo>
                      <a:pt x="776" y="0"/>
                    </a:lnTo>
                    <a:lnTo>
                      <a:pt x="809" y="0"/>
                    </a:lnTo>
                    <a:lnTo>
                      <a:pt x="842" y="0"/>
                    </a:lnTo>
                    <a:lnTo>
                      <a:pt x="874" y="0"/>
                    </a:lnTo>
                    <a:lnTo>
                      <a:pt x="907" y="0"/>
                    </a:lnTo>
                    <a:lnTo>
                      <a:pt x="939" y="0"/>
                    </a:lnTo>
                    <a:lnTo>
                      <a:pt x="972" y="0"/>
                    </a:lnTo>
                    <a:lnTo>
                      <a:pt x="1005" y="0"/>
                    </a:lnTo>
                    <a:lnTo>
                      <a:pt x="1038" y="0"/>
                    </a:lnTo>
                    <a:lnTo>
                      <a:pt x="1275" y="621"/>
                    </a:lnTo>
                    <a:lnTo>
                      <a:pt x="1033" y="621"/>
                    </a:lnTo>
                    <a:lnTo>
                      <a:pt x="907" y="250"/>
                    </a:lnTo>
                    <a:close/>
                    <a:moveTo>
                      <a:pt x="1814" y="179"/>
                    </a:moveTo>
                    <a:lnTo>
                      <a:pt x="1814" y="0"/>
                    </a:lnTo>
                    <a:lnTo>
                      <a:pt x="1740" y="0"/>
                    </a:lnTo>
                    <a:lnTo>
                      <a:pt x="1665" y="0"/>
                    </a:lnTo>
                    <a:lnTo>
                      <a:pt x="1590" y="0"/>
                    </a:lnTo>
                    <a:lnTo>
                      <a:pt x="1515" y="0"/>
                    </a:lnTo>
                    <a:lnTo>
                      <a:pt x="1440" y="0"/>
                    </a:lnTo>
                    <a:lnTo>
                      <a:pt x="1366" y="0"/>
                    </a:lnTo>
                    <a:lnTo>
                      <a:pt x="1291" y="0"/>
                    </a:lnTo>
                    <a:lnTo>
                      <a:pt x="1216" y="0"/>
                    </a:lnTo>
                    <a:lnTo>
                      <a:pt x="1216" y="179"/>
                    </a:lnTo>
                    <a:lnTo>
                      <a:pt x="1391" y="179"/>
                    </a:lnTo>
                    <a:lnTo>
                      <a:pt x="1391" y="621"/>
                    </a:lnTo>
                    <a:lnTo>
                      <a:pt x="1639" y="621"/>
                    </a:lnTo>
                    <a:lnTo>
                      <a:pt x="1639" y="179"/>
                    </a:lnTo>
                    <a:lnTo>
                      <a:pt x="1814" y="179"/>
                    </a:lnTo>
                    <a:close/>
                    <a:moveTo>
                      <a:pt x="2123" y="250"/>
                    </a:moveTo>
                    <a:lnTo>
                      <a:pt x="1996" y="621"/>
                    </a:lnTo>
                    <a:lnTo>
                      <a:pt x="1754" y="621"/>
                    </a:lnTo>
                    <a:lnTo>
                      <a:pt x="1991" y="0"/>
                    </a:lnTo>
                    <a:lnTo>
                      <a:pt x="2024" y="0"/>
                    </a:lnTo>
                    <a:lnTo>
                      <a:pt x="2057" y="0"/>
                    </a:lnTo>
                    <a:lnTo>
                      <a:pt x="2090" y="0"/>
                    </a:lnTo>
                    <a:lnTo>
                      <a:pt x="2123" y="0"/>
                    </a:lnTo>
                    <a:lnTo>
                      <a:pt x="2155" y="0"/>
                    </a:lnTo>
                    <a:lnTo>
                      <a:pt x="2188" y="0"/>
                    </a:lnTo>
                    <a:lnTo>
                      <a:pt x="2220" y="0"/>
                    </a:lnTo>
                    <a:lnTo>
                      <a:pt x="2253" y="0"/>
                    </a:lnTo>
                    <a:lnTo>
                      <a:pt x="2491" y="621"/>
                    </a:lnTo>
                    <a:lnTo>
                      <a:pt x="2248" y="621"/>
                    </a:lnTo>
                    <a:lnTo>
                      <a:pt x="2123" y="25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latin typeface="Myriad Pro"/>
                </a:endParaRPr>
              </a:p>
            </p:txBody>
          </p:sp>
        </p:grpSp>
      </p:grpSp>
    </p:spTree>
    <p:extLst>
      <p:ext uri="{BB962C8B-B14F-4D97-AF65-F5344CB8AC3E}">
        <p14:creationId xmlns:p14="http://schemas.microsoft.com/office/powerpoint/2010/main" val="104842146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7_Title slide with Visual">
    <p:spTree>
      <p:nvGrpSpPr>
        <p:cNvPr id="1" name=""/>
        <p:cNvGrpSpPr/>
        <p:nvPr/>
      </p:nvGrpSpPr>
      <p:grpSpPr>
        <a:xfrm>
          <a:off x="0" y="0"/>
          <a:ext cx="0" cy="0"/>
          <a:chOff x="0" y="0"/>
          <a:chExt cx="0" cy="0"/>
        </a:xfrm>
      </p:grpSpPr>
      <p:pic>
        <p:nvPicPr>
          <p:cNvPr id="8194" name="Picture 2" descr="R:\Template\Final Image 240614_9-16_Lowres\16-9 B\Picture4.JPG"/>
          <p:cNvPicPr>
            <a:picLocks noChangeAspect="1" noChangeArrowheads="1"/>
          </p:cNvPicPr>
          <p:nvPr/>
        </p:nvPicPr>
        <p:blipFill rotWithShape="1">
          <a:blip r:embed="rId2">
            <a:extLst>
              <a:ext uri="{28A0092B-C50C-407E-A947-70E740481C1C}">
                <a14:useLocalDpi xmlns:a14="http://schemas.microsoft.com/office/drawing/2010/main" val="0"/>
              </a:ext>
            </a:extLst>
          </a:blip>
          <a:srcRect t="15469"/>
          <a:stretch/>
        </p:blipFill>
        <p:spPr bwMode="auto">
          <a:xfrm>
            <a:off x="0" y="4"/>
            <a:ext cx="9144000" cy="5153024"/>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p:cNvSpPr/>
          <p:nvPr/>
        </p:nvSpPr>
        <p:spPr>
          <a:xfrm flipH="1">
            <a:off x="1066801" y="3486150"/>
            <a:ext cx="8077199" cy="1657350"/>
          </a:xfrm>
          <a:prstGeom prst="rect">
            <a:avLst/>
          </a:prstGeom>
          <a:solidFill>
            <a:srgbClr val="F1A434">
              <a:alpha val="85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endParaRPr lang="en-US" sz="1800" dirty="0">
              <a:latin typeface="Calibri" panose="020F0502020204030204" pitchFamily="34" charset="0"/>
            </a:endParaRPr>
          </a:p>
        </p:txBody>
      </p:sp>
      <p:sp>
        <p:nvSpPr>
          <p:cNvPr id="2" name="Title 1"/>
          <p:cNvSpPr>
            <a:spLocks noGrp="1"/>
          </p:cNvSpPr>
          <p:nvPr>
            <p:ph type="title" hasCustomPrompt="1"/>
          </p:nvPr>
        </p:nvSpPr>
        <p:spPr>
          <a:xfrm>
            <a:off x="1371600" y="4090751"/>
            <a:ext cx="5952744" cy="342900"/>
          </a:xfrm>
        </p:spPr>
        <p:txBody>
          <a:bodyPr anchor="t">
            <a:noAutofit/>
          </a:bodyPr>
          <a:lstStyle>
            <a:lvl1pPr algn="l">
              <a:defRPr sz="1800" b="0" cap="none">
                <a:solidFill>
                  <a:schemeClr val="bg1"/>
                </a:solidFill>
                <a:latin typeface="+mj-lt"/>
              </a:defRPr>
            </a:lvl1pPr>
          </a:lstStyle>
          <a:p>
            <a:r>
              <a:rPr lang="en-US" dirty="0" smtClean="0"/>
              <a:t>Click to add subtitle </a:t>
            </a:r>
            <a:endParaRPr lang="en-US" dirty="0"/>
          </a:p>
        </p:txBody>
      </p:sp>
      <p:sp>
        <p:nvSpPr>
          <p:cNvPr id="3" name="Text Placeholder 2"/>
          <p:cNvSpPr>
            <a:spLocks noGrp="1"/>
          </p:cNvSpPr>
          <p:nvPr>
            <p:ph type="body" idx="1" hasCustomPrompt="1"/>
          </p:nvPr>
        </p:nvSpPr>
        <p:spPr>
          <a:xfrm>
            <a:off x="1371600" y="3655314"/>
            <a:ext cx="6172200" cy="397764"/>
          </a:xfrm>
        </p:spPr>
        <p:txBody>
          <a:bodyPr anchor="b">
            <a:noAutofit/>
          </a:bodyPr>
          <a:lstStyle>
            <a:lvl1pPr marL="0" indent="0" algn="l">
              <a:buNone/>
              <a:defRPr sz="2300" b="0">
                <a:solidFill>
                  <a:schemeClr val="bg1"/>
                </a:solidFill>
                <a:latin typeface="+mj-lt"/>
              </a:defRPr>
            </a:lvl1pPr>
            <a:lvl2pPr marL="342900" indent="0">
              <a:buNone/>
              <a:defRPr sz="1400">
                <a:solidFill>
                  <a:schemeClr val="tx1">
                    <a:tint val="75000"/>
                  </a:schemeClr>
                </a:solidFill>
              </a:defRPr>
            </a:lvl2pPr>
            <a:lvl3pPr marL="685800" indent="0">
              <a:buNone/>
              <a:defRPr sz="1200">
                <a:solidFill>
                  <a:schemeClr val="tx1">
                    <a:tint val="75000"/>
                  </a:schemeClr>
                </a:solidFill>
              </a:defRPr>
            </a:lvl3pPr>
            <a:lvl4pPr marL="1028700" indent="0">
              <a:buNone/>
              <a:defRPr sz="1100">
                <a:solidFill>
                  <a:schemeClr val="tx1">
                    <a:tint val="75000"/>
                  </a:schemeClr>
                </a:solidFill>
              </a:defRPr>
            </a:lvl4pPr>
            <a:lvl5pPr marL="1371600" indent="0">
              <a:buNone/>
              <a:defRPr sz="1100">
                <a:solidFill>
                  <a:schemeClr val="tx1">
                    <a:tint val="75000"/>
                  </a:schemeClr>
                </a:solidFill>
              </a:defRPr>
            </a:lvl5pPr>
            <a:lvl6pPr marL="1714500" indent="0">
              <a:buNone/>
              <a:defRPr sz="1100">
                <a:solidFill>
                  <a:schemeClr val="tx1">
                    <a:tint val="75000"/>
                  </a:schemeClr>
                </a:solidFill>
              </a:defRPr>
            </a:lvl6pPr>
            <a:lvl7pPr marL="2057400" indent="0">
              <a:buNone/>
              <a:defRPr sz="1100">
                <a:solidFill>
                  <a:schemeClr val="tx1">
                    <a:tint val="75000"/>
                  </a:schemeClr>
                </a:solidFill>
              </a:defRPr>
            </a:lvl7pPr>
            <a:lvl8pPr marL="2400300" indent="0">
              <a:buNone/>
              <a:defRPr sz="1100">
                <a:solidFill>
                  <a:schemeClr val="tx1">
                    <a:tint val="75000"/>
                  </a:schemeClr>
                </a:solidFill>
              </a:defRPr>
            </a:lvl8pPr>
            <a:lvl9pPr marL="2743200" indent="0">
              <a:buNone/>
              <a:defRPr sz="1100">
                <a:solidFill>
                  <a:schemeClr val="tx1">
                    <a:tint val="75000"/>
                  </a:schemeClr>
                </a:solidFill>
              </a:defRPr>
            </a:lvl9pPr>
          </a:lstStyle>
          <a:p>
            <a:pPr lvl="0"/>
            <a:r>
              <a:rPr lang="en-US" dirty="0" smtClean="0"/>
              <a:t>Click to add title</a:t>
            </a:r>
          </a:p>
        </p:txBody>
      </p:sp>
      <p:sp>
        <p:nvSpPr>
          <p:cNvPr id="19" name="Text Placeholder 6"/>
          <p:cNvSpPr>
            <a:spLocks noGrp="1"/>
          </p:cNvSpPr>
          <p:nvPr>
            <p:ph type="body" sz="quarter" idx="10" hasCustomPrompt="1"/>
          </p:nvPr>
        </p:nvSpPr>
        <p:spPr>
          <a:xfrm>
            <a:off x="1383144" y="4790551"/>
            <a:ext cx="1778000" cy="283964"/>
          </a:xfrm>
        </p:spPr>
        <p:txBody>
          <a:bodyPr>
            <a:noAutofit/>
          </a:bodyPr>
          <a:lstStyle>
            <a:lvl1pPr marL="0" indent="0">
              <a:buNone/>
              <a:defRPr sz="1400">
                <a:solidFill>
                  <a:schemeClr val="bg1"/>
                </a:solidFill>
                <a:latin typeface="+mj-lt"/>
              </a:defRPr>
            </a:lvl1pPr>
            <a:lvl2pPr marL="342900" indent="0">
              <a:buNone/>
              <a:defRPr/>
            </a:lvl2pPr>
            <a:lvl3pPr marL="685800" indent="0">
              <a:buNone/>
              <a:defRPr/>
            </a:lvl3pPr>
            <a:lvl4pPr marL="1028700" indent="0">
              <a:buNone/>
              <a:defRPr/>
            </a:lvl4pPr>
            <a:lvl5pPr marL="1371600" indent="0">
              <a:buNone/>
              <a:defRPr/>
            </a:lvl5pPr>
          </a:lstStyle>
          <a:p>
            <a:pPr lvl="0"/>
            <a:r>
              <a:rPr lang="en-US" dirty="0" smtClean="0"/>
              <a:t>Insert Date</a:t>
            </a:r>
            <a:endParaRPr lang="en-US" dirty="0"/>
          </a:p>
        </p:txBody>
      </p:sp>
      <p:pic>
        <p:nvPicPr>
          <p:cNvPr id="29" name="Picture 28"/>
          <p:cNvPicPr>
            <a:picLocks noChangeAspect="1"/>
          </p:cNvPicPr>
          <p:nvPr/>
        </p:nvPicPr>
        <p:blipFill rotWithShape="1">
          <a:blip r:embed="rId3" cstate="print">
            <a:extLst>
              <a:ext uri="{28A0092B-C50C-407E-A947-70E740481C1C}">
                <a14:useLocalDpi xmlns:a14="http://schemas.microsoft.com/office/drawing/2010/main" val="0"/>
              </a:ext>
            </a:extLst>
          </a:blip>
          <a:srcRect b="49999"/>
          <a:stretch/>
        </p:blipFill>
        <p:spPr>
          <a:xfrm flipH="1">
            <a:off x="7303124" y="4721561"/>
            <a:ext cx="1840877" cy="421941"/>
          </a:xfrm>
          <a:prstGeom prst="rect">
            <a:avLst/>
          </a:prstGeom>
        </p:spPr>
      </p:pic>
      <p:sp>
        <p:nvSpPr>
          <p:cNvPr id="20" name="Text Placeholder 10"/>
          <p:cNvSpPr>
            <a:spLocks noGrp="1"/>
          </p:cNvSpPr>
          <p:nvPr>
            <p:ph type="body" sz="quarter" idx="13" hasCustomPrompt="1"/>
          </p:nvPr>
        </p:nvSpPr>
        <p:spPr>
          <a:xfrm>
            <a:off x="3561395" y="4844181"/>
            <a:ext cx="2430780" cy="213496"/>
          </a:xfrm>
        </p:spPr>
        <p:txBody>
          <a:bodyPr wrap="none" anchor="ctr">
            <a:normAutofit/>
          </a:bodyPr>
          <a:lstStyle>
            <a:lvl1pPr marL="0" indent="0" algn="r">
              <a:buFont typeface="+mj-lt"/>
              <a:buNone/>
              <a:defRPr sz="850" b="0" baseline="0">
                <a:solidFill>
                  <a:schemeClr val="bg1"/>
                </a:solidFill>
                <a:latin typeface="+mj-lt"/>
              </a:defRPr>
            </a:lvl1pPr>
          </a:lstStyle>
          <a:p>
            <a:pPr lvl="0"/>
            <a:r>
              <a:rPr lang="en-US" dirty="0" smtClean="0"/>
              <a:t>Click to add Information Classification</a:t>
            </a:r>
            <a:endParaRPr lang="en-US" dirty="0"/>
          </a:p>
        </p:txBody>
      </p:sp>
      <p:sp>
        <p:nvSpPr>
          <p:cNvPr id="23" name="Rectangle 22"/>
          <p:cNvSpPr/>
          <p:nvPr/>
        </p:nvSpPr>
        <p:spPr>
          <a:xfrm>
            <a:off x="0" y="3"/>
            <a:ext cx="9144000" cy="569718"/>
          </a:xfrm>
          <a:prstGeom prst="rect">
            <a:avLst/>
          </a:prstGeom>
          <a:gradFill flip="none" rotWithShape="1">
            <a:gsLst>
              <a:gs pos="10000">
                <a:srgbClr val="0067AC"/>
              </a:gs>
              <a:gs pos="100000">
                <a:srgbClr val="56BBED"/>
              </a:gs>
            </a:gsLst>
            <a:lin ang="9120000" scaled="0"/>
            <a:tileRect/>
          </a:gradFill>
          <a:ln w="9525" cap="flat" cmpd="sng" algn="ctr">
            <a:noFill/>
            <a:prstDash val="solid"/>
          </a:ln>
          <a:effectLst/>
        </p:spPr>
        <p:txBody>
          <a:bodyPr lIns="68580" tIns="34290" rIns="68580" bIns="3429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 lastClr="FFFFFF"/>
              </a:solidFill>
              <a:effectLst/>
              <a:uLnTx/>
              <a:uFillTx/>
              <a:latin typeface="+mj-lt"/>
              <a:ea typeface="+mn-ea"/>
              <a:cs typeface="+mn-cs"/>
            </a:endParaRPr>
          </a:p>
        </p:txBody>
      </p:sp>
      <p:sp>
        <p:nvSpPr>
          <p:cNvPr id="30" name="TextBox 29"/>
          <p:cNvSpPr txBox="1"/>
          <p:nvPr/>
        </p:nvSpPr>
        <p:spPr>
          <a:xfrm>
            <a:off x="5867712" y="4855876"/>
            <a:ext cx="1904688" cy="184666"/>
          </a:xfrm>
          <a:prstGeom prst="rect">
            <a:avLst/>
          </a:prstGeom>
          <a:noFill/>
        </p:spPr>
        <p:txBody>
          <a:bodyPr wrap="none" rtlCol="0">
            <a:spAutoFit/>
          </a:bodyPr>
          <a:lstStyle/>
          <a:p>
            <a:pPr algn="r"/>
            <a:r>
              <a:rPr lang="en-US" sz="600" dirty="0" smtClean="0">
                <a:solidFill>
                  <a:prstClr val="white"/>
                </a:solidFill>
                <a:latin typeface="+mj-lt"/>
              </a:rPr>
              <a:t>|   Copyright </a:t>
            </a:r>
            <a:r>
              <a:rPr lang="en-US" sz="600" dirty="0">
                <a:solidFill>
                  <a:prstClr val="white"/>
                </a:solidFill>
                <a:latin typeface="+mj-lt"/>
              </a:rPr>
              <a:t>© </a:t>
            </a:r>
            <a:r>
              <a:rPr lang="en-US" sz="600" dirty="0" smtClean="0">
                <a:solidFill>
                  <a:prstClr val="white"/>
                </a:solidFill>
                <a:latin typeface="+mj-lt"/>
              </a:rPr>
              <a:t>2019 Tata Consultancy Services Limited</a:t>
            </a:r>
            <a:endParaRPr lang="en-US" sz="600" dirty="0">
              <a:solidFill>
                <a:prstClr val="white"/>
              </a:solidFill>
              <a:latin typeface="+mj-lt"/>
            </a:endParaRPr>
          </a:p>
        </p:txBody>
      </p:sp>
      <p:grpSp>
        <p:nvGrpSpPr>
          <p:cNvPr id="24" name="Group 23"/>
          <p:cNvGrpSpPr/>
          <p:nvPr/>
        </p:nvGrpSpPr>
        <p:grpSpPr>
          <a:xfrm>
            <a:off x="283754" y="192882"/>
            <a:ext cx="8632822" cy="318254"/>
            <a:chOff x="283754" y="192882"/>
            <a:chExt cx="8632822" cy="318254"/>
          </a:xfrm>
        </p:grpSpPr>
        <p:sp>
          <p:nvSpPr>
            <p:cNvPr id="31" name="Freeform 9"/>
            <p:cNvSpPr>
              <a:spLocks noEditPoints="1"/>
            </p:cNvSpPr>
            <p:nvPr/>
          </p:nvSpPr>
          <p:spPr bwMode="auto">
            <a:xfrm>
              <a:off x="8552482" y="192882"/>
              <a:ext cx="364094" cy="318254"/>
            </a:xfrm>
            <a:custGeom>
              <a:avLst/>
              <a:gdLst/>
              <a:ahLst/>
              <a:cxnLst>
                <a:cxn ang="0">
                  <a:pos x="491" y="5"/>
                </a:cxn>
                <a:cxn ang="0">
                  <a:pos x="581" y="30"/>
                </a:cxn>
                <a:cxn ang="0">
                  <a:pos x="653" y="71"/>
                </a:cxn>
                <a:cxn ang="0">
                  <a:pos x="705" y="124"/>
                </a:cxn>
                <a:cxn ang="0">
                  <a:pos x="602" y="117"/>
                </a:cxn>
                <a:cxn ang="0">
                  <a:pos x="478" y="104"/>
                </a:cxn>
                <a:cxn ang="0">
                  <a:pos x="444" y="106"/>
                </a:cxn>
                <a:cxn ang="0">
                  <a:pos x="432" y="119"/>
                </a:cxn>
                <a:cxn ang="0">
                  <a:pos x="403" y="415"/>
                </a:cxn>
                <a:cxn ang="0">
                  <a:pos x="402" y="115"/>
                </a:cxn>
                <a:cxn ang="0">
                  <a:pos x="388" y="105"/>
                </a:cxn>
                <a:cxn ang="0">
                  <a:pos x="331" y="106"/>
                </a:cxn>
                <a:cxn ang="0">
                  <a:pos x="195" y="124"/>
                </a:cxn>
                <a:cxn ang="0">
                  <a:pos x="140" y="110"/>
                </a:cxn>
                <a:cxn ang="0">
                  <a:pos x="197" y="59"/>
                </a:cxn>
                <a:cxn ang="0">
                  <a:pos x="274" y="22"/>
                </a:cxn>
                <a:cxn ang="0">
                  <a:pos x="367" y="2"/>
                </a:cxn>
                <a:cxn ang="0">
                  <a:pos x="201" y="519"/>
                </a:cxn>
                <a:cxn ang="0">
                  <a:pos x="100" y="519"/>
                </a:cxn>
                <a:cxn ang="0">
                  <a:pos x="0" y="519"/>
                </a:cxn>
                <a:cxn ang="0">
                  <a:pos x="141" y="727"/>
                </a:cxn>
                <a:cxn ang="0">
                  <a:pos x="261" y="727"/>
                </a:cxn>
                <a:cxn ang="0">
                  <a:pos x="303" y="519"/>
                </a:cxn>
                <a:cxn ang="0">
                  <a:pos x="346" y="727"/>
                </a:cxn>
                <a:cxn ang="0">
                  <a:pos x="583" y="519"/>
                </a:cxn>
                <a:cxn ang="0">
                  <a:pos x="483" y="519"/>
                </a:cxn>
                <a:cxn ang="0">
                  <a:pos x="407" y="579"/>
                </a:cxn>
                <a:cxn ang="0">
                  <a:pos x="548" y="579"/>
                </a:cxn>
                <a:cxn ang="0">
                  <a:pos x="587" y="727"/>
                </a:cxn>
                <a:cxn ang="0">
                  <a:pos x="733" y="519"/>
                </a:cxn>
                <a:cxn ang="0">
                  <a:pos x="712" y="602"/>
                </a:cxn>
                <a:cxn ang="0">
                  <a:pos x="731" y="198"/>
                </a:cxn>
                <a:cxn ang="0">
                  <a:pos x="722" y="257"/>
                </a:cxn>
                <a:cxn ang="0">
                  <a:pos x="685" y="316"/>
                </a:cxn>
                <a:cxn ang="0">
                  <a:pos x="622" y="365"/>
                </a:cxn>
                <a:cxn ang="0">
                  <a:pos x="541" y="398"/>
                </a:cxn>
                <a:cxn ang="0">
                  <a:pos x="474" y="183"/>
                </a:cxn>
                <a:cxn ang="0">
                  <a:pos x="477" y="158"/>
                </a:cxn>
                <a:cxn ang="0">
                  <a:pos x="489" y="146"/>
                </a:cxn>
                <a:cxn ang="0">
                  <a:pos x="556" y="148"/>
                </a:cxn>
                <a:cxn ang="0">
                  <a:pos x="669" y="163"/>
                </a:cxn>
                <a:cxn ang="0">
                  <a:pos x="295" y="399"/>
                </a:cxn>
                <a:cxn ang="0">
                  <a:pos x="213" y="365"/>
                </a:cxn>
                <a:cxn ang="0">
                  <a:pos x="150" y="316"/>
                </a:cxn>
                <a:cxn ang="0">
                  <a:pos x="112" y="257"/>
                </a:cxn>
                <a:cxn ang="0">
                  <a:pos x="103" y="198"/>
                </a:cxn>
                <a:cxn ang="0">
                  <a:pos x="136" y="168"/>
                </a:cxn>
                <a:cxn ang="0">
                  <a:pos x="250" y="151"/>
                </a:cxn>
                <a:cxn ang="0">
                  <a:pos x="342" y="144"/>
                </a:cxn>
                <a:cxn ang="0">
                  <a:pos x="357" y="153"/>
                </a:cxn>
                <a:cxn ang="0">
                  <a:pos x="362" y="175"/>
                </a:cxn>
                <a:cxn ang="0">
                  <a:pos x="317" y="405"/>
                </a:cxn>
              </a:cxnLst>
              <a:rect l="0" t="0" r="r" b="b"/>
              <a:pathLst>
                <a:path w="835" h="727">
                  <a:moveTo>
                    <a:pt x="417" y="0"/>
                  </a:moveTo>
                  <a:lnTo>
                    <a:pt x="443" y="0"/>
                  </a:lnTo>
                  <a:lnTo>
                    <a:pt x="467" y="2"/>
                  </a:lnTo>
                  <a:lnTo>
                    <a:pt x="491" y="5"/>
                  </a:lnTo>
                  <a:lnTo>
                    <a:pt x="515" y="9"/>
                  </a:lnTo>
                  <a:lnTo>
                    <a:pt x="538" y="16"/>
                  </a:lnTo>
                  <a:lnTo>
                    <a:pt x="559" y="22"/>
                  </a:lnTo>
                  <a:lnTo>
                    <a:pt x="581" y="30"/>
                  </a:lnTo>
                  <a:lnTo>
                    <a:pt x="600" y="38"/>
                  </a:lnTo>
                  <a:lnTo>
                    <a:pt x="620" y="48"/>
                  </a:lnTo>
                  <a:lnTo>
                    <a:pt x="637" y="59"/>
                  </a:lnTo>
                  <a:lnTo>
                    <a:pt x="653" y="71"/>
                  </a:lnTo>
                  <a:lnTo>
                    <a:pt x="668" y="83"/>
                  </a:lnTo>
                  <a:lnTo>
                    <a:pt x="682" y="96"/>
                  </a:lnTo>
                  <a:lnTo>
                    <a:pt x="694" y="110"/>
                  </a:lnTo>
                  <a:lnTo>
                    <a:pt x="705" y="124"/>
                  </a:lnTo>
                  <a:lnTo>
                    <a:pt x="714" y="139"/>
                  </a:lnTo>
                  <a:lnTo>
                    <a:pt x="676" y="131"/>
                  </a:lnTo>
                  <a:lnTo>
                    <a:pt x="639" y="124"/>
                  </a:lnTo>
                  <a:lnTo>
                    <a:pt x="602" y="117"/>
                  </a:lnTo>
                  <a:lnTo>
                    <a:pt x="567" y="113"/>
                  </a:lnTo>
                  <a:lnTo>
                    <a:pt x="534" y="109"/>
                  </a:lnTo>
                  <a:lnTo>
                    <a:pt x="504" y="106"/>
                  </a:lnTo>
                  <a:lnTo>
                    <a:pt x="478" y="104"/>
                  </a:lnTo>
                  <a:lnTo>
                    <a:pt x="458" y="104"/>
                  </a:lnTo>
                  <a:lnTo>
                    <a:pt x="453" y="104"/>
                  </a:lnTo>
                  <a:lnTo>
                    <a:pt x="448" y="105"/>
                  </a:lnTo>
                  <a:lnTo>
                    <a:pt x="444" y="106"/>
                  </a:lnTo>
                  <a:lnTo>
                    <a:pt x="440" y="109"/>
                  </a:lnTo>
                  <a:lnTo>
                    <a:pt x="436" y="112"/>
                  </a:lnTo>
                  <a:lnTo>
                    <a:pt x="434" y="115"/>
                  </a:lnTo>
                  <a:lnTo>
                    <a:pt x="432" y="119"/>
                  </a:lnTo>
                  <a:lnTo>
                    <a:pt x="432" y="124"/>
                  </a:lnTo>
                  <a:lnTo>
                    <a:pt x="432" y="133"/>
                  </a:lnTo>
                  <a:lnTo>
                    <a:pt x="432" y="415"/>
                  </a:lnTo>
                  <a:lnTo>
                    <a:pt x="403" y="415"/>
                  </a:lnTo>
                  <a:lnTo>
                    <a:pt x="404" y="133"/>
                  </a:lnTo>
                  <a:lnTo>
                    <a:pt x="404" y="124"/>
                  </a:lnTo>
                  <a:lnTo>
                    <a:pt x="403" y="119"/>
                  </a:lnTo>
                  <a:lnTo>
                    <a:pt x="402" y="115"/>
                  </a:lnTo>
                  <a:lnTo>
                    <a:pt x="398" y="112"/>
                  </a:lnTo>
                  <a:lnTo>
                    <a:pt x="395" y="109"/>
                  </a:lnTo>
                  <a:lnTo>
                    <a:pt x="392" y="106"/>
                  </a:lnTo>
                  <a:lnTo>
                    <a:pt x="388" y="105"/>
                  </a:lnTo>
                  <a:lnTo>
                    <a:pt x="382" y="104"/>
                  </a:lnTo>
                  <a:lnTo>
                    <a:pt x="378" y="104"/>
                  </a:lnTo>
                  <a:lnTo>
                    <a:pt x="356" y="104"/>
                  </a:lnTo>
                  <a:lnTo>
                    <a:pt x="331" y="106"/>
                  </a:lnTo>
                  <a:lnTo>
                    <a:pt x="301" y="109"/>
                  </a:lnTo>
                  <a:lnTo>
                    <a:pt x="268" y="113"/>
                  </a:lnTo>
                  <a:lnTo>
                    <a:pt x="232" y="118"/>
                  </a:lnTo>
                  <a:lnTo>
                    <a:pt x="195" y="124"/>
                  </a:lnTo>
                  <a:lnTo>
                    <a:pt x="157" y="131"/>
                  </a:lnTo>
                  <a:lnTo>
                    <a:pt x="121" y="139"/>
                  </a:lnTo>
                  <a:lnTo>
                    <a:pt x="129" y="125"/>
                  </a:lnTo>
                  <a:lnTo>
                    <a:pt x="140" y="110"/>
                  </a:lnTo>
                  <a:lnTo>
                    <a:pt x="152" y="96"/>
                  </a:lnTo>
                  <a:lnTo>
                    <a:pt x="166" y="83"/>
                  </a:lnTo>
                  <a:lnTo>
                    <a:pt x="180" y="71"/>
                  </a:lnTo>
                  <a:lnTo>
                    <a:pt x="197" y="59"/>
                  </a:lnTo>
                  <a:lnTo>
                    <a:pt x="215" y="48"/>
                  </a:lnTo>
                  <a:lnTo>
                    <a:pt x="233" y="38"/>
                  </a:lnTo>
                  <a:lnTo>
                    <a:pt x="254" y="30"/>
                  </a:lnTo>
                  <a:lnTo>
                    <a:pt x="274" y="22"/>
                  </a:lnTo>
                  <a:lnTo>
                    <a:pt x="296" y="16"/>
                  </a:lnTo>
                  <a:lnTo>
                    <a:pt x="319" y="9"/>
                  </a:lnTo>
                  <a:lnTo>
                    <a:pt x="342" y="5"/>
                  </a:lnTo>
                  <a:lnTo>
                    <a:pt x="367" y="2"/>
                  </a:lnTo>
                  <a:lnTo>
                    <a:pt x="392" y="0"/>
                  </a:lnTo>
                  <a:lnTo>
                    <a:pt x="417" y="0"/>
                  </a:lnTo>
                  <a:close/>
                  <a:moveTo>
                    <a:pt x="201" y="579"/>
                  </a:moveTo>
                  <a:lnTo>
                    <a:pt x="201" y="519"/>
                  </a:lnTo>
                  <a:lnTo>
                    <a:pt x="175" y="519"/>
                  </a:lnTo>
                  <a:lnTo>
                    <a:pt x="150" y="519"/>
                  </a:lnTo>
                  <a:lnTo>
                    <a:pt x="125" y="519"/>
                  </a:lnTo>
                  <a:lnTo>
                    <a:pt x="100" y="519"/>
                  </a:lnTo>
                  <a:lnTo>
                    <a:pt x="75" y="519"/>
                  </a:lnTo>
                  <a:lnTo>
                    <a:pt x="49" y="519"/>
                  </a:lnTo>
                  <a:lnTo>
                    <a:pt x="25" y="519"/>
                  </a:lnTo>
                  <a:lnTo>
                    <a:pt x="0" y="519"/>
                  </a:lnTo>
                  <a:lnTo>
                    <a:pt x="0" y="579"/>
                  </a:lnTo>
                  <a:lnTo>
                    <a:pt x="58" y="579"/>
                  </a:lnTo>
                  <a:lnTo>
                    <a:pt x="58" y="727"/>
                  </a:lnTo>
                  <a:lnTo>
                    <a:pt x="141" y="727"/>
                  </a:lnTo>
                  <a:lnTo>
                    <a:pt x="141" y="579"/>
                  </a:lnTo>
                  <a:lnTo>
                    <a:pt x="201" y="579"/>
                  </a:lnTo>
                  <a:close/>
                  <a:moveTo>
                    <a:pt x="303" y="602"/>
                  </a:moveTo>
                  <a:lnTo>
                    <a:pt x="261" y="727"/>
                  </a:lnTo>
                  <a:lnTo>
                    <a:pt x="180" y="727"/>
                  </a:lnTo>
                  <a:lnTo>
                    <a:pt x="260" y="519"/>
                  </a:lnTo>
                  <a:lnTo>
                    <a:pt x="282" y="519"/>
                  </a:lnTo>
                  <a:lnTo>
                    <a:pt x="303" y="519"/>
                  </a:lnTo>
                  <a:lnTo>
                    <a:pt x="326" y="519"/>
                  </a:lnTo>
                  <a:lnTo>
                    <a:pt x="348" y="519"/>
                  </a:lnTo>
                  <a:lnTo>
                    <a:pt x="427" y="727"/>
                  </a:lnTo>
                  <a:lnTo>
                    <a:pt x="346" y="727"/>
                  </a:lnTo>
                  <a:lnTo>
                    <a:pt x="303" y="602"/>
                  </a:lnTo>
                  <a:close/>
                  <a:moveTo>
                    <a:pt x="608" y="579"/>
                  </a:moveTo>
                  <a:lnTo>
                    <a:pt x="608" y="519"/>
                  </a:lnTo>
                  <a:lnTo>
                    <a:pt x="583" y="519"/>
                  </a:lnTo>
                  <a:lnTo>
                    <a:pt x="557" y="519"/>
                  </a:lnTo>
                  <a:lnTo>
                    <a:pt x="532" y="519"/>
                  </a:lnTo>
                  <a:lnTo>
                    <a:pt x="507" y="519"/>
                  </a:lnTo>
                  <a:lnTo>
                    <a:pt x="483" y="519"/>
                  </a:lnTo>
                  <a:lnTo>
                    <a:pt x="458" y="519"/>
                  </a:lnTo>
                  <a:lnTo>
                    <a:pt x="432" y="519"/>
                  </a:lnTo>
                  <a:lnTo>
                    <a:pt x="407" y="519"/>
                  </a:lnTo>
                  <a:lnTo>
                    <a:pt x="407" y="579"/>
                  </a:lnTo>
                  <a:lnTo>
                    <a:pt x="466" y="579"/>
                  </a:lnTo>
                  <a:lnTo>
                    <a:pt x="466" y="727"/>
                  </a:lnTo>
                  <a:lnTo>
                    <a:pt x="548" y="727"/>
                  </a:lnTo>
                  <a:lnTo>
                    <a:pt x="548" y="579"/>
                  </a:lnTo>
                  <a:lnTo>
                    <a:pt x="608" y="579"/>
                  </a:lnTo>
                  <a:close/>
                  <a:moveTo>
                    <a:pt x="712" y="602"/>
                  </a:moveTo>
                  <a:lnTo>
                    <a:pt x="669" y="727"/>
                  </a:lnTo>
                  <a:lnTo>
                    <a:pt x="587" y="727"/>
                  </a:lnTo>
                  <a:lnTo>
                    <a:pt x="667" y="519"/>
                  </a:lnTo>
                  <a:lnTo>
                    <a:pt x="689" y="519"/>
                  </a:lnTo>
                  <a:lnTo>
                    <a:pt x="712" y="519"/>
                  </a:lnTo>
                  <a:lnTo>
                    <a:pt x="733" y="519"/>
                  </a:lnTo>
                  <a:lnTo>
                    <a:pt x="755" y="519"/>
                  </a:lnTo>
                  <a:lnTo>
                    <a:pt x="835" y="727"/>
                  </a:lnTo>
                  <a:lnTo>
                    <a:pt x="754" y="727"/>
                  </a:lnTo>
                  <a:lnTo>
                    <a:pt x="712" y="602"/>
                  </a:lnTo>
                  <a:close/>
                  <a:moveTo>
                    <a:pt x="727" y="172"/>
                  </a:moveTo>
                  <a:lnTo>
                    <a:pt x="729" y="181"/>
                  </a:lnTo>
                  <a:lnTo>
                    <a:pt x="730" y="190"/>
                  </a:lnTo>
                  <a:lnTo>
                    <a:pt x="731" y="198"/>
                  </a:lnTo>
                  <a:lnTo>
                    <a:pt x="731" y="207"/>
                  </a:lnTo>
                  <a:lnTo>
                    <a:pt x="730" y="224"/>
                  </a:lnTo>
                  <a:lnTo>
                    <a:pt x="727" y="240"/>
                  </a:lnTo>
                  <a:lnTo>
                    <a:pt x="722" y="257"/>
                  </a:lnTo>
                  <a:lnTo>
                    <a:pt x="715" y="273"/>
                  </a:lnTo>
                  <a:lnTo>
                    <a:pt x="706" y="288"/>
                  </a:lnTo>
                  <a:lnTo>
                    <a:pt x="696" y="302"/>
                  </a:lnTo>
                  <a:lnTo>
                    <a:pt x="685" y="316"/>
                  </a:lnTo>
                  <a:lnTo>
                    <a:pt x="670" y="329"/>
                  </a:lnTo>
                  <a:lnTo>
                    <a:pt x="656" y="342"/>
                  </a:lnTo>
                  <a:lnTo>
                    <a:pt x="640" y="354"/>
                  </a:lnTo>
                  <a:lnTo>
                    <a:pt x="622" y="365"/>
                  </a:lnTo>
                  <a:lnTo>
                    <a:pt x="604" y="374"/>
                  </a:lnTo>
                  <a:lnTo>
                    <a:pt x="584" y="383"/>
                  </a:lnTo>
                  <a:lnTo>
                    <a:pt x="562" y="392"/>
                  </a:lnTo>
                  <a:lnTo>
                    <a:pt x="541" y="398"/>
                  </a:lnTo>
                  <a:lnTo>
                    <a:pt x="518" y="405"/>
                  </a:lnTo>
                  <a:lnTo>
                    <a:pt x="476" y="202"/>
                  </a:lnTo>
                  <a:lnTo>
                    <a:pt x="475" y="193"/>
                  </a:lnTo>
                  <a:lnTo>
                    <a:pt x="474" y="183"/>
                  </a:lnTo>
                  <a:lnTo>
                    <a:pt x="474" y="175"/>
                  </a:lnTo>
                  <a:lnTo>
                    <a:pt x="474" y="166"/>
                  </a:lnTo>
                  <a:lnTo>
                    <a:pt x="475" y="162"/>
                  </a:lnTo>
                  <a:lnTo>
                    <a:pt x="477" y="158"/>
                  </a:lnTo>
                  <a:lnTo>
                    <a:pt x="479" y="155"/>
                  </a:lnTo>
                  <a:lnTo>
                    <a:pt x="481" y="152"/>
                  </a:lnTo>
                  <a:lnTo>
                    <a:pt x="485" y="149"/>
                  </a:lnTo>
                  <a:lnTo>
                    <a:pt x="489" y="146"/>
                  </a:lnTo>
                  <a:lnTo>
                    <a:pt x="493" y="145"/>
                  </a:lnTo>
                  <a:lnTo>
                    <a:pt x="499" y="144"/>
                  </a:lnTo>
                  <a:lnTo>
                    <a:pt x="528" y="145"/>
                  </a:lnTo>
                  <a:lnTo>
                    <a:pt x="556" y="148"/>
                  </a:lnTo>
                  <a:lnTo>
                    <a:pt x="584" y="151"/>
                  </a:lnTo>
                  <a:lnTo>
                    <a:pt x="613" y="154"/>
                  </a:lnTo>
                  <a:lnTo>
                    <a:pt x="641" y="158"/>
                  </a:lnTo>
                  <a:lnTo>
                    <a:pt x="669" y="163"/>
                  </a:lnTo>
                  <a:lnTo>
                    <a:pt x="699" y="167"/>
                  </a:lnTo>
                  <a:lnTo>
                    <a:pt x="727" y="172"/>
                  </a:lnTo>
                  <a:close/>
                  <a:moveTo>
                    <a:pt x="317" y="405"/>
                  </a:moveTo>
                  <a:lnTo>
                    <a:pt x="295" y="399"/>
                  </a:lnTo>
                  <a:lnTo>
                    <a:pt x="272" y="392"/>
                  </a:lnTo>
                  <a:lnTo>
                    <a:pt x="251" y="384"/>
                  </a:lnTo>
                  <a:lnTo>
                    <a:pt x="231" y="374"/>
                  </a:lnTo>
                  <a:lnTo>
                    <a:pt x="213" y="365"/>
                  </a:lnTo>
                  <a:lnTo>
                    <a:pt x="195" y="354"/>
                  </a:lnTo>
                  <a:lnTo>
                    <a:pt x="179" y="342"/>
                  </a:lnTo>
                  <a:lnTo>
                    <a:pt x="164" y="330"/>
                  </a:lnTo>
                  <a:lnTo>
                    <a:pt x="150" y="316"/>
                  </a:lnTo>
                  <a:lnTo>
                    <a:pt x="138" y="303"/>
                  </a:lnTo>
                  <a:lnTo>
                    <a:pt x="128" y="288"/>
                  </a:lnTo>
                  <a:lnTo>
                    <a:pt x="120" y="273"/>
                  </a:lnTo>
                  <a:lnTo>
                    <a:pt x="112" y="257"/>
                  </a:lnTo>
                  <a:lnTo>
                    <a:pt x="108" y="240"/>
                  </a:lnTo>
                  <a:lnTo>
                    <a:pt x="105" y="224"/>
                  </a:lnTo>
                  <a:lnTo>
                    <a:pt x="103" y="207"/>
                  </a:lnTo>
                  <a:lnTo>
                    <a:pt x="103" y="198"/>
                  </a:lnTo>
                  <a:lnTo>
                    <a:pt x="105" y="190"/>
                  </a:lnTo>
                  <a:lnTo>
                    <a:pt x="106" y="181"/>
                  </a:lnTo>
                  <a:lnTo>
                    <a:pt x="108" y="172"/>
                  </a:lnTo>
                  <a:lnTo>
                    <a:pt x="136" y="168"/>
                  </a:lnTo>
                  <a:lnTo>
                    <a:pt x="165" y="163"/>
                  </a:lnTo>
                  <a:lnTo>
                    <a:pt x="193" y="158"/>
                  </a:lnTo>
                  <a:lnTo>
                    <a:pt x="222" y="154"/>
                  </a:lnTo>
                  <a:lnTo>
                    <a:pt x="250" y="151"/>
                  </a:lnTo>
                  <a:lnTo>
                    <a:pt x="280" y="148"/>
                  </a:lnTo>
                  <a:lnTo>
                    <a:pt x="308" y="145"/>
                  </a:lnTo>
                  <a:lnTo>
                    <a:pt x="337" y="144"/>
                  </a:lnTo>
                  <a:lnTo>
                    <a:pt x="342" y="144"/>
                  </a:lnTo>
                  <a:lnTo>
                    <a:pt x="348" y="145"/>
                  </a:lnTo>
                  <a:lnTo>
                    <a:pt x="351" y="146"/>
                  </a:lnTo>
                  <a:lnTo>
                    <a:pt x="354" y="150"/>
                  </a:lnTo>
                  <a:lnTo>
                    <a:pt x="357" y="153"/>
                  </a:lnTo>
                  <a:lnTo>
                    <a:pt x="358" y="156"/>
                  </a:lnTo>
                  <a:lnTo>
                    <a:pt x="361" y="161"/>
                  </a:lnTo>
                  <a:lnTo>
                    <a:pt x="362" y="165"/>
                  </a:lnTo>
                  <a:lnTo>
                    <a:pt x="362" y="175"/>
                  </a:lnTo>
                  <a:lnTo>
                    <a:pt x="362" y="184"/>
                  </a:lnTo>
                  <a:lnTo>
                    <a:pt x="361" y="194"/>
                  </a:lnTo>
                  <a:lnTo>
                    <a:pt x="359" y="202"/>
                  </a:lnTo>
                  <a:lnTo>
                    <a:pt x="317" y="405"/>
                  </a:lnTo>
                  <a:close/>
                </a:path>
              </a:pathLst>
            </a:custGeom>
            <a:solidFill>
              <a:srgbClr val="FEFEFE"/>
            </a:solidFill>
            <a:ln w="9525">
              <a:noFill/>
              <a:round/>
              <a:headEnd/>
              <a:tailEnd/>
            </a:ln>
          </p:spPr>
          <p:txBody>
            <a:bodyPr vert="horz" wrap="square" lIns="68580" tIns="34290" rIns="68580" bIns="34290" numCol="1" anchor="t" anchorCtr="0" compatLnSpc="1">
              <a:prstTxWarp prst="textNoShape">
                <a:avLst/>
              </a:prstTxWarp>
            </a:bodyPr>
            <a:lstStyle/>
            <a:p>
              <a:endParaRPr lang="en-US" dirty="0">
                <a:latin typeface="Myriad Pro"/>
              </a:endParaRPr>
            </a:p>
          </p:txBody>
        </p:sp>
        <p:grpSp>
          <p:nvGrpSpPr>
            <p:cNvPr id="32" name="Group 31"/>
            <p:cNvGrpSpPr/>
            <p:nvPr userDrawn="1"/>
          </p:nvGrpSpPr>
          <p:grpSpPr>
            <a:xfrm>
              <a:off x="283754" y="246870"/>
              <a:ext cx="2142738" cy="253193"/>
              <a:chOff x="283754" y="246870"/>
              <a:chExt cx="2142738" cy="253193"/>
            </a:xfrm>
          </p:grpSpPr>
          <p:grpSp>
            <p:nvGrpSpPr>
              <p:cNvPr id="33" name="Group 32"/>
              <p:cNvGrpSpPr/>
              <p:nvPr userDrawn="1"/>
            </p:nvGrpSpPr>
            <p:grpSpPr>
              <a:xfrm>
                <a:off x="673165" y="246870"/>
                <a:ext cx="1753327" cy="253193"/>
                <a:chOff x="656520" y="250031"/>
                <a:chExt cx="1631861" cy="235663"/>
              </a:xfrm>
            </p:grpSpPr>
            <p:sp>
              <p:nvSpPr>
                <p:cNvPr id="35" name="Freeform 34"/>
                <p:cNvSpPr>
                  <a:spLocks noEditPoints="1"/>
                </p:cNvSpPr>
                <p:nvPr/>
              </p:nvSpPr>
              <p:spPr bwMode="auto">
                <a:xfrm>
                  <a:off x="1466912" y="250031"/>
                  <a:ext cx="489413" cy="84203"/>
                </a:xfrm>
                <a:custGeom>
                  <a:avLst/>
                  <a:gdLst/>
                  <a:ahLst/>
                  <a:cxnLst>
                    <a:cxn ang="0">
                      <a:pos x="3511" y="637"/>
                    </a:cxn>
                    <a:cxn ang="0">
                      <a:pos x="3625" y="591"/>
                    </a:cxn>
                    <a:cxn ang="0">
                      <a:pos x="3691" y="454"/>
                    </a:cxn>
                    <a:cxn ang="0">
                      <a:pos x="3616" y="313"/>
                    </a:cxn>
                    <a:cxn ang="0">
                      <a:pos x="3441" y="224"/>
                    </a:cxn>
                    <a:cxn ang="0">
                      <a:pos x="3415" y="147"/>
                    </a:cxn>
                    <a:cxn ang="0">
                      <a:pos x="3489" y="95"/>
                    </a:cxn>
                    <a:cxn ang="0">
                      <a:pos x="3666" y="31"/>
                    </a:cxn>
                    <a:cxn ang="0">
                      <a:pos x="3447" y="8"/>
                    </a:cxn>
                    <a:cxn ang="0">
                      <a:pos x="3301" y="142"/>
                    </a:cxn>
                    <a:cxn ang="0">
                      <a:pos x="3355" y="299"/>
                    </a:cxn>
                    <a:cxn ang="0">
                      <a:pos x="3534" y="392"/>
                    </a:cxn>
                    <a:cxn ang="0">
                      <a:pos x="3575" y="471"/>
                    </a:cxn>
                    <a:cxn ang="0">
                      <a:pos x="3511" y="540"/>
                    </a:cxn>
                    <a:cxn ang="0">
                      <a:pos x="3327" y="514"/>
                    </a:cxn>
                    <a:cxn ang="0">
                      <a:pos x="3216" y="537"/>
                    </a:cxn>
                    <a:cxn ang="0">
                      <a:pos x="2637" y="544"/>
                    </a:cxn>
                    <a:cxn ang="0">
                      <a:pos x="2502" y="526"/>
                    </a:cxn>
                    <a:cxn ang="0">
                      <a:pos x="2420" y="453"/>
                    </a:cxn>
                    <a:cxn ang="0">
                      <a:pos x="2390" y="282"/>
                    </a:cxn>
                    <a:cxn ang="0">
                      <a:pos x="2435" y="168"/>
                    </a:cxn>
                    <a:cxn ang="0">
                      <a:pos x="2538" y="102"/>
                    </a:cxn>
                    <a:cxn ang="0">
                      <a:pos x="2726" y="118"/>
                    </a:cxn>
                    <a:cxn ang="0">
                      <a:pos x="2566" y="2"/>
                    </a:cxn>
                    <a:cxn ang="0">
                      <a:pos x="2399" y="59"/>
                    </a:cxn>
                    <a:cxn ang="0">
                      <a:pos x="2293" y="190"/>
                    </a:cxn>
                    <a:cxn ang="0">
                      <a:pos x="2272" y="380"/>
                    </a:cxn>
                    <a:cxn ang="0">
                      <a:pos x="2333" y="534"/>
                    </a:cxn>
                    <a:cxn ang="0">
                      <a:pos x="2467" y="623"/>
                    </a:cxn>
                    <a:cxn ang="0">
                      <a:pos x="2684" y="632"/>
                    </a:cxn>
                    <a:cxn ang="0">
                      <a:pos x="1776" y="631"/>
                    </a:cxn>
                    <a:cxn ang="0">
                      <a:pos x="1717" y="518"/>
                    </a:cxn>
                    <a:cxn ang="0">
                      <a:pos x="1447" y="10"/>
                    </a:cxn>
                    <a:cxn ang="0">
                      <a:pos x="1210" y="97"/>
                    </a:cxn>
                    <a:cxn ang="0">
                      <a:pos x="1281" y="178"/>
                    </a:cxn>
                    <a:cxn ang="0">
                      <a:pos x="1231" y="277"/>
                    </a:cxn>
                    <a:cxn ang="0">
                      <a:pos x="1090" y="375"/>
                    </a:cxn>
                    <a:cxn ang="0">
                      <a:pos x="1233" y="415"/>
                    </a:cxn>
                    <a:cxn ang="0">
                      <a:pos x="1297" y="622"/>
                    </a:cxn>
                    <a:cxn ang="0">
                      <a:pos x="1362" y="436"/>
                    </a:cxn>
                    <a:cxn ang="0">
                      <a:pos x="1282" y="337"/>
                    </a:cxn>
                    <a:cxn ang="0">
                      <a:pos x="1374" y="258"/>
                    </a:cxn>
                    <a:cxn ang="0">
                      <a:pos x="1373" y="94"/>
                    </a:cxn>
                    <a:cxn ang="0">
                      <a:pos x="1263" y="17"/>
                    </a:cxn>
                    <a:cxn ang="0">
                      <a:pos x="995" y="15"/>
                    </a:cxn>
                    <a:cxn ang="0">
                      <a:pos x="879" y="537"/>
                    </a:cxn>
                    <a:cxn ang="0">
                      <a:pos x="118" y="637"/>
                    </a:cxn>
                    <a:cxn ang="0">
                      <a:pos x="303" y="613"/>
                    </a:cxn>
                    <a:cxn ang="0">
                      <a:pos x="388" y="526"/>
                    </a:cxn>
                    <a:cxn ang="0">
                      <a:pos x="373" y="355"/>
                    </a:cxn>
                    <a:cxn ang="0">
                      <a:pos x="190" y="247"/>
                    </a:cxn>
                    <a:cxn ang="0">
                      <a:pos x="125" y="177"/>
                    </a:cxn>
                    <a:cxn ang="0">
                      <a:pos x="163" y="107"/>
                    </a:cxn>
                    <a:cxn ang="0">
                      <a:pos x="317" y="108"/>
                    </a:cxn>
                    <a:cxn ang="0">
                      <a:pos x="254" y="1"/>
                    </a:cxn>
                    <a:cxn ang="0">
                      <a:pos x="44" y="77"/>
                    </a:cxn>
                    <a:cxn ang="0">
                      <a:pos x="29" y="253"/>
                    </a:cxn>
                    <a:cxn ang="0">
                      <a:pos x="178" y="359"/>
                    </a:cxn>
                    <a:cxn ang="0">
                      <a:pos x="284" y="437"/>
                    </a:cxn>
                    <a:cxn ang="0">
                      <a:pos x="259" y="524"/>
                    </a:cxn>
                    <a:cxn ang="0">
                      <a:pos x="112" y="540"/>
                    </a:cxn>
                  </a:cxnLst>
                  <a:rect l="0" t="0" r="r" b="b"/>
                  <a:pathLst>
                    <a:path w="3691" h="641">
                      <a:moveTo>
                        <a:pt x="3288" y="601"/>
                      </a:moveTo>
                      <a:lnTo>
                        <a:pt x="3302" y="609"/>
                      </a:lnTo>
                      <a:lnTo>
                        <a:pt x="3319" y="616"/>
                      </a:lnTo>
                      <a:lnTo>
                        <a:pt x="3338" y="622"/>
                      </a:lnTo>
                      <a:lnTo>
                        <a:pt x="3360" y="629"/>
                      </a:lnTo>
                      <a:lnTo>
                        <a:pt x="3382" y="634"/>
                      </a:lnTo>
                      <a:lnTo>
                        <a:pt x="3406" y="637"/>
                      </a:lnTo>
                      <a:lnTo>
                        <a:pt x="3431" y="640"/>
                      </a:lnTo>
                      <a:lnTo>
                        <a:pt x="3455" y="641"/>
                      </a:lnTo>
                      <a:lnTo>
                        <a:pt x="3484" y="640"/>
                      </a:lnTo>
                      <a:lnTo>
                        <a:pt x="3511" y="637"/>
                      </a:lnTo>
                      <a:lnTo>
                        <a:pt x="3524" y="635"/>
                      </a:lnTo>
                      <a:lnTo>
                        <a:pt x="3536" y="632"/>
                      </a:lnTo>
                      <a:lnTo>
                        <a:pt x="3548" y="629"/>
                      </a:lnTo>
                      <a:lnTo>
                        <a:pt x="3559" y="625"/>
                      </a:lnTo>
                      <a:lnTo>
                        <a:pt x="3570" y="621"/>
                      </a:lnTo>
                      <a:lnTo>
                        <a:pt x="3581" y="617"/>
                      </a:lnTo>
                      <a:lnTo>
                        <a:pt x="3590" y="613"/>
                      </a:lnTo>
                      <a:lnTo>
                        <a:pt x="3600" y="608"/>
                      </a:lnTo>
                      <a:lnTo>
                        <a:pt x="3608" y="603"/>
                      </a:lnTo>
                      <a:lnTo>
                        <a:pt x="3618" y="597"/>
                      </a:lnTo>
                      <a:lnTo>
                        <a:pt x="3625" y="591"/>
                      </a:lnTo>
                      <a:lnTo>
                        <a:pt x="3633" y="584"/>
                      </a:lnTo>
                      <a:lnTo>
                        <a:pt x="3639" y="578"/>
                      </a:lnTo>
                      <a:lnTo>
                        <a:pt x="3646" y="571"/>
                      </a:lnTo>
                      <a:lnTo>
                        <a:pt x="3653" y="564"/>
                      </a:lnTo>
                      <a:lnTo>
                        <a:pt x="3658" y="557"/>
                      </a:lnTo>
                      <a:lnTo>
                        <a:pt x="3668" y="541"/>
                      </a:lnTo>
                      <a:lnTo>
                        <a:pt x="3676" y="526"/>
                      </a:lnTo>
                      <a:lnTo>
                        <a:pt x="3682" y="508"/>
                      </a:lnTo>
                      <a:lnTo>
                        <a:pt x="3687" y="491"/>
                      </a:lnTo>
                      <a:lnTo>
                        <a:pt x="3690" y="472"/>
                      </a:lnTo>
                      <a:lnTo>
                        <a:pt x="3691" y="454"/>
                      </a:lnTo>
                      <a:lnTo>
                        <a:pt x="3690" y="437"/>
                      </a:lnTo>
                      <a:lnTo>
                        <a:pt x="3688" y="422"/>
                      </a:lnTo>
                      <a:lnTo>
                        <a:pt x="3684" y="407"/>
                      </a:lnTo>
                      <a:lnTo>
                        <a:pt x="3680" y="393"/>
                      </a:lnTo>
                      <a:lnTo>
                        <a:pt x="3675" y="380"/>
                      </a:lnTo>
                      <a:lnTo>
                        <a:pt x="3668" y="367"/>
                      </a:lnTo>
                      <a:lnTo>
                        <a:pt x="3660" y="355"/>
                      </a:lnTo>
                      <a:lnTo>
                        <a:pt x="3651" y="344"/>
                      </a:lnTo>
                      <a:lnTo>
                        <a:pt x="3640" y="332"/>
                      </a:lnTo>
                      <a:lnTo>
                        <a:pt x="3629" y="322"/>
                      </a:lnTo>
                      <a:lnTo>
                        <a:pt x="3616" y="313"/>
                      </a:lnTo>
                      <a:lnTo>
                        <a:pt x="3601" y="303"/>
                      </a:lnTo>
                      <a:lnTo>
                        <a:pt x="3586" y="294"/>
                      </a:lnTo>
                      <a:lnTo>
                        <a:pt x="3568" y="286"/>
                      </a:lnTo>
                      <a:lnTo>
                        <a:pt x="3550" y="278"/>
                      </a:lnTo>
                      <a:lnTo>
                        <a:pt x="3530" y="270"/>
                      </a:lnTo>
                      <a:lnTo>
                        <a:pt x="3502" y="258"/>
                      </a:lnTo>
                      <a:lnTo>
                        <a:pt x="3477" y="247"/>
                      </a:lnTo>
                      <a:lnTo>
                        <a:pt x="3467" y="242"/>
                      </a:lnTo>
                      <a:lnTo>
                        <a:pt x="3457" y="236"/>
                      </a:lnTo>
                      <a:lnTo>
                        <a:pt x="3448" y="230"/>
                      </a:lnTo>
                      <a:lnTo>
                        <a:pt x="3441" y="224"/>
                      </a:lnTo>
                      <a:lnTo>
                        <a:pt x="3434" y="219"/>
                      </a:lnTo>
                      <a:lnTo>
                        <a:pt x="3428" y="213"/>
                      </a:lnTo>
                      <a:lnTo>
                        <a:pt x="3423" y="206"/>
                      </a:lnTo>
                      <a:lnTo>
                        <a:pt x="3419" y="200"/>
                      </a:lnTo>
                      <a:lnTo>
                        <a:pt x="3416" y="192"/>
                      </a:lnTo>
                      <a:lnTo>
                        <a:pt x="3414" y="184"/>
                      </a:lnTo>
                      <a:lnTo>
                        <a:pt x="3412" y="177"/>
                      </a:lnTo>
                      <a:lnTo>
                        <a:pt x="3412" y="168"/>
                      </a:lnTo>
                      <a:lnTo>
                        <a:pt x="3412" y="162"/>
                      </a:lnTo>
                      <a:lnTo>
                        <a:pt x="3413" y="154"/>
                      </a:lnTo>
                      <a:lnTo>
                        <a:pt x="3415" y="147"/>
                      </a:lnTo>
                      <a:lnTo>
                        <a:pt x="3418" y="141"/>
                      </a:lnTo>
                      <a:lnTo>
                        <a:pt x="3421" y="135"/>
                      </a:lnTo>
                      <a:lnTo>
                        <a:pt x="3426" y="129"/>
                      </a:lnTo>
                      <a:lnTo>
                        <a:pt x="3431" y="122"/>
                      </a:lnTo>
                      <a:lnTo>
                        <a:pt x="3437" y="117"/>
                      </a:lnTo>
                      <a:lnTo>
                        <a:pt x="3443" y="112"/>
                      </a:lnTo>
                      <a:lnTo>
                        <a:pt x="3450" y="107"/>
                      </a:lnTo>
                      <a:lnTo>
                        <a:pt x="3459" y="103"/>
                      </a:lnTo>
                      <a:lnTo>
                        <a:pt x="3469" y="100"/>
                      </a:lnTo>
                      <a:lnTo>
                        <a:pt x="3479" y="97"/>
                      </a:lnTo>
                      <a:lnTo>
                        <a:pt x="3489" y="95"/>
                      </a:lnTo>
                      <a:lnTo>
                        <a:pt x="3502" y="94"/>
                      </a:lnTo>
                      <a:lnTo>
                        <a:pt x="3515" y="94"/>
                      </a:lnTo>
                      <a:lnTo>
                        <a:pt x="3535" y="94"/>
                      </a:lnTo>
                      <a:lnTo>
                        <a:pt x="3555" y="96"/>
                      </a:lnTo>
                      <a:lnTo>
                        <a:pt x="3573" y="100"/>
                      </a:lnTo>
                      <a:lnTo>
                        <a:pt x="3590" y="104"/>
                      </a:lnTo>
                      <a:lnTo>
                        <a:pt x="3604" y="108"/>
                      </a:lnTo>
                      <a:lnTo>
                        <a:pt x="3618" y="113"/>
                      </a:lnTo>
                      <a:lnTo>
                        <a:pt x="3629" y="118"/>
                      </a:lnTo>
                      <a:lnTo>
                        <a:pt x="3638" y="122"/>
                      </a:lnTo>
                      <a:lnTo>
                        <a:pt x="3666" y="31"/>
                      </a:lnTo>
                      <a:lnTo>
                        <a:pt x="3653" y="25"/>
                      </a:lnTo>
                      <a:lnTo>
                        <a:pt x="3638" y="20"/>
                      </a:lnTo>
                      <a:lnTo>
                        <a:pt x="3622" y="14"/>
                      </a:lnTo>
                      <a:lnTo>
                        <a:pt x="3604" y="9"/>
                      </a:lnTo>
                      <a:lnTo>
                        <a:pt x="3585" y="6"/>
                      </a:lnTo>
                      <a:lnTo>
                        <a:pt x="3564" y="3"/>
                      </a:lnTo>
                      <a:lnTo>
                        <a:pt x="3542" y="1"/>
                      </a:lnTo>
                      <a:lnTo>
                        <a:pt x="3517" y="0"/>
                      </a:lnTo>
                      <a:lnTo>
                        <a:pt x="3492" y="1"/>
                      </a:lnTo>
                      <a:lnTo>
                        <a:pt x="3469" y="4"/>
                      </a:lnTo>
                      <a:lnTo>
                        <a:pt x="3447" y="8"/>
                      </a:lnTo>
                      <a:lnTo>
                        <a:pt x="3426" y="14"/>
                      </a:lnTo>
                      <a:lnTo>
                        <a:pt x="3406" y="22"/>
                      </a:lnTo>
                      <a:lnTo>
                        <a:pt x="3389" y="30"/>
                      </a:lnTo>
                      <a:lnTo>
                        <a:pt x="3372" y="40"/>
                      </a:lnTo>
                      <a:lnTo>
                        <a:pt x="3357" y="51"/>
                      </a:lnTo>
                      <a:lnTo>
                        <a:pt x="3343" y="64"/>
                      </a:lnTo>
                      <a:lnTo>
                        <a:pt x="3331" y="77"/>
                      </a:lnTo>
                      <a:lnTo>
                        <a:pt x="3322" y="93"/>
                      </a:lnTo>
                      <a:lnTo>
                        <a:pt x="3312" y="108"/>
                      </a:lnTo>
                      <a:lnTo>
                        <a:pt x="3306" y="124"/>
                      </a:lnTo>
                      <a:lnTo>
                        <a:pt x="3301" y="142"/>
                      </a:lnTo>
                      <a:lnTo>
                        <a:pt x="3298" y="159"/>
                      </a:lnTo>
                      <a:lnTo>
                        <a:pt x="3297" y="179"/>
                      </a:lnTo>
                      <a:lnTo>
                        <a:pt x="3298" y="194"/>
                      </a:lnTo>
                      <a:lnTo>
                        <a:pt x="3300" y="211"/>
                      </a:lnTo>
                      <a:lnTo>
                        <a:pt x="3304" y="225"/>
                      </a:lnTo>
                      <a:lnTo>
                        <a:pt x="3309" y="240"/>
                      </a:lnTo>
                      <a:lnTo>
                        <a:pt x="3316" y="253"/>
                      </a:lnTo>
                      <a:lnTo>
                        <a:pt x="3324" y="265"/>
                      </a:lnTo>
                      <a:lnTo>
                        <a:pt x="3333" y="277"/>
                      </a:lnTo>
                      <a:lnTo>
                        <a:pt x="3343" y="288"/>
                      </a:lnTo>
                      <a:lnTo>
                        <a:pt x="3355" y="299"/>
                      </a:lnTo>
                      <a:lnTo>
                        <a:pt x="3367" y="310"/>
                      </a:lnTo>
                      <a:lnTo>
                        <a:pt x="3381" y="319"/>
                      </a:lnTo>
                      <a:lnTo>
                        <a:pt x="3396" y="328"/>
                      </a:lnTo>
                      <a:lnTo>
                        <a:pt x="3412" y="336"/>
                      </a:lnTo>
                      <a:lnTo>
                        <a:pt x="3429" y="345"/>
                      </a:lnTo>
                      <a:lnTo>
                        <a:pt x="3447" y="352"/>
                      </a:lnTo>
                      <a:lnTo>
                        <a:pt x="3466" y="359"/>
                      </a:lnTo>
                      <a:lnTo>
                        <a:pt x="3492" y="369"/>
                      </a:lnTo>
                      <a:lnTo>
                        <a:pt x="3516" y="381"/>
                      </a:lnTo>
                      <a:lnTo>
                        <a:pt x="3525" y="386"/>
                      </a:lnTo>
                      <a:lnTo>
                        <a:pt x="3534" y="392"/>
                      </a:lnTo>
                      <a:lnTo>
                        <a:pt x="3543" y="397"/>
                      </a:lnTo>
                      <a:lnTo>
                        <a:pt x="3550" y="403"/>
                      </a:lnTo>
                      <a:lnTo>
                        <a:pt x="3556" y="409"/>
                      </a:lnTo>
                      <a:lnTo>
                        <a:pt x="3561" y="417"/>
                      </a:lnTo>
                      <a:lnTo>
                        <a:pt x="3565" y="423"/>
                      </a:lnTo>
                      <a:lnTo>
                        <a:pt x="3569" y="430"/>
                      </a:lnTo>
                      <a:lnTo>
                        <a:pt x="3571" y="437"/>
                      </a:lnTo>
                      <a:lnTo>
                        <a:pt x="3573" y="445"/>
                      </a:lnTo>
                      <a:lnTo>
                        <a:pt x="3575" y="454"/>
                      </a:lnTo>
                      <a:lnTo>
                        <a:pt x="3576" y="462"/>
                      </a:lnTo>
                      <a:lnTo>
                        <a:pt x="3575" y="471"/>
                      </a:lnTo>
                      <a:lnTo>
                        <a:pt x="3573" y="480"/>
                      </a:lnTo>
                      <a:lnTo>
                        <a:pt x="3571" y="489"/>
                      </a:lnTo>
                      <a:lnTo>
                        <a:pt x="3567" y="497"/>
                      </a:lnTo>
                      <a:lnTo>
                        <a:pt x="3563" y="504"/>
                      </a:lnTo>
                      <a:lnTo>
                        <a:pt x="3558" y="511"/>
                      </a:lnTo>
                      <a:lnTo>
                        <a:pt x="3553" y="517"/>
                      </a:lnTo>
                      <a:lnTo>
                        <a:pt x="3546" y="524"/>
                      </a:lnTo>
                      <a:lnTo>
                        <a:pt x="3539" y="529"/>
                      </a:lnTo>
                      <a:lnTo>
                        <a:pt x="3530" y="533"/>
                      </a:lnTo>
                      <a:lnTo>
                        <a:pt x="3521" y="537"/>
                      </a:lnTo>
                      <a:lnTo>
                        <a:pt x="3511" y="540"/>
                      </a:lnTo>
                      <a:lnTo>
                        <a:pt x="3500" y="543"/>
                      </a:lnTo>
                      <a:lnTo>
                        <a:pt x="3488" y="545"/>
                      </a:lnTo>
                      <a:lnTo>
                        <a:pt x="3476" y="546"/>
                      </a:lnTo>
                      <a:lnTo>
                        <a:pt x="3463" y="546"/>
                      </a:lnTo>
                      <a:lnTo>
                        <a:pt x="3441" y="546"/>
                      </a:lnTo>
                      <a:lnTo>
                        <a:pt x="3420" y="543"/>
                      </a:lnTo>
                      <a:lnTo>
                        <a:pt x="3400" y="540"/>
                      </a:lnTo>
                      <a:lnTo>
                        <a:pt x="3379" y="535"/>
                      </a:lnTo>
                      <a:lnTo>
                        <a:pt x="3361" y="529"/>
                      </a:lnTo>
                      <a:lnTo>
                        <a:pt x="3343" y="523"/>
                      </a:lnTo>
                      <a:lnTo>
                        <a:pt x="3327" y="514"/>
                      </a:lnTo>
                      <a:lnTo>
                        <a:pt x="3312" y="507"/>
                      </a:lnTo>
                      <a:lnTo>
                        <a:pt x="3288" y="601"/>
                      </a:lnTo>
                      <a:close/>
                      <a:moveTo>
                        <a:pt x="3188" y="263"/>
                      </a:moveTo>
                      <a:lnTo>
                        <a:pt x="2955" y="263"/>
                      </a:lnTo>
                      <a:lnTo>
                        <a:pt x="2955" y="104"/>
                      </a:lnTo>
                      <a:lnTo>
                        <a:pt x="3202" y="104"/>
                      </a:lnTo>
                      <a:lnTo>
                        <a:pt x="3202" y="10"/>
                      </a:lnTo>
                      <a:lnTo>
                        <a:pt x="2841" y="10"/>
                      </a:lnTo>
                      <a:lnTo>
                        <a:pt x="2841" y="631"/>
                      </a:lnTo>
                      <a:lnTo>
                        <a:pt x="3216" y="631"/>
                      </a:lnTo>
                      <a:lnTo>
                        <a:pt x="3216" y="537"/>
                      </a:lnTo>
                      <a:lnTo>
                        <a:pt x="2955" y="537"/>
                      </a:lnTo>
                      <a:lnTo>
                        <a:pt x="2955" y="355"/>
                      </a:lnTo>
                      <a:lnTo>
                        <a:pt x="3188" y="355"/>
                      </a:lnTo>
                      <a:lnTo>
                        <a:pt x="3188" y="263"/>
                      </a:lnTo>
                      <a:close/>
                      <a:moveTo>
                        <a:pt x="2727" y="523"/>
                      </a:moveTo>
                      <a:lnTo>
                        <a:pt x="2714" y="528"/>
                      </a:lnTo>
                      <a:lnTo>
                        <a:pt x="2701" y="532"/>
                      </a:lnTo>
                      <a:lnTo>
                        <a:pt x="2687" y="536"/>
                      </a:lnTo>
                      <a:lnTo>
                        <a:pt x="2671" y="539"/>
                      </a:lnTo>
                      <a:lnTo>
                        <a:pt x="2655" y="542"/>
                      </a:lnTo>
                      <a:lnTo>
                        <a:pt x="2637" y="544"/>
                      </a:lnTo>
                      <a:lnTo>
                        <a:pt x="2621" y="545"/>
                      </a:lnTo>
                      <a:lnTo>
                        <a:pt x="2604" y="545"/>
                      </a:lnTo>
                      <a:lnTo>
                        <a:pt x="2590" y="545"/>
                      </a:lnTo>
                      <a:lnTo>
                        <a:pt x="2579" y="544"/>
                      </a:lnTo>
                      <a:lnTo>
                        <a:pt x="2567" y="543"/>
                      </a:lnTo>
                      <a:lnTo>
                        <a:pt x="2555" y="541"/>
                      </a:lnTo>
                      <a:lnTo>
                        <a:pt x="2544" y="539"/>
                      </a:lnTo>
                      <a:lnTo>
                        <a:pt x="2533" y="537"/>
                      </a:lnTo>
                      <a:lnTo>
                        <a:pt x="2522" y="534"/>
                      </a:lnTo>
                      <a:lnTo>
                        <a:pt x="2512" y="530"/>
                      </a:lnTo>
                      <a:lnTo>
                        <a:pt x="2502" y="526"/>
                      </a:lnTo>
                      <a:lnTo>
                        <a:pt x="2493" y="522"/>
                      </a:lnTo>
                      <a:lnTo>
                        <a:pt x="2483" y="516"/>
                      </a:lnTo>
                      <a:lnTo>
                        <a:pt x="2475" y="511"/>
                      </a:lnTo>
                      <a:lnTo>
                        <a:pt x="2467" y="505"/>
                      </a:lnTo>
                      <a:lnTo>
                        <a:pt x="2459" y="499"/>
                      </a:lnTo>
                      <a:lnTo>
                        <a:pt x="2451" y="492"/>
                      </a:lnTo>
                      <a:lnTo>
                        <a:pt x="2444" y="486"/>
                      </a:lnTo>
                      <a:lnTo>
                        <a:pt x="2437" y="477"/>
                      </a:lnTo>
                      <a:lnTo>
                        <a:pt x="2431" y="470"/>
                      </a:lnTo>
                      <a:lnTo>
                        <a:pt x="2426" y="462"/>
                      </a:lnTo>
                      <a:lnTo>
                        <a:pt x="2420" y="453"/>
                      </a:lnTo>
                      <a:lnTo>
                        <a:pt x="2414" y="443"/>
                      </a:lnTo>
                      <a:lnTo>
                        <a:pt x="2410" y="434"/>
                      </a:lnTo>
                      <a:lnTo>
                        <a:pt x="2406" y="425"/>
                      </a:lnTo>
                      <a:lnTo>
                        <a:pt x="2402" y="415"/>
                      </a:lnTo>
                      <a:lnTo>
                        <a:pt x="2396" y="393"/>
                      </a:lnTo>
                      <a:lnTo>
                        <a:pt x="2391" y="371"/>
                      </a:lnTo>
                      <a:lnTo>
                        <a:pt x="2389" y="347"/>
                      </a:lnTo>
                      <a:lnTo>
                        <a:pt x="2388" y="322"/>
                      </a:lnTo>
                      <a:lnTo>
                        <a:pt x="2388" y="309"/>
                      </a:lnTo>
                      <a:lnTo>
                        <a:pt x="2389" y="295"/>
                      </a:lnTo>
                      <a:lnTo>
                        <a:pt x="2390" y="282"/>
                      </a:lnTo>
                      <a:lnTo>
                        <a:pt x="2392" y="270"/>
                      </a:lnTo>
                      <a:lnTo>
                        <a:pt x="2394" y="257"/>
                      </a:lnTo>
                      <a:lnTo>
                        <a:pt x="2397" y="246"/>
                      </a:lnTo>
                      <a:lnTo>
                        <a:pt x="2400" y="235"/>
                      </a:lnTo>
                      <a:lnTo>
                        <a:pt x="2403" y="223"/>
                      </a:lnTo>
                      <a:lnTo>
                        <a:pt x="2408" y="213"/>
                      </a:lnTo>
                      <a:lnTo>
                        <a:pt x="2412" y="203"/>
                      </a:lnTo>
                      <a:lnTo>
                        <a:pt x="2418" y="193"/>
                      </a:lnTo>
                      <a:lnTo>
                        <a:pt x="2423" y="184"/>
                      </a:lnTo>
                      <a:lnTo>
                        <a:pt x="2429" y="176"/>
                      </a:lnTo>
                      <a:lnTo>
                        <a:pt x="2435" y="168"/>
                      </a:lnTo>
                      <a:lnTo>
                        <a:pt x="2441" y="159"/>
                      </a:lnTo>
                      <a:lnTo>
                        <a:pt x="2448" y="152"/>
                      </a:lnTo>
                      <a:lnTo>
                        <a:pt x="2457" y="145"/>
                      </a:lnTo>
                      <a:lnTo>
                        <a:pt x="2464" y="139"/>
                      </a:lnTo>
                      <a:lnTo>
                        <a:pt x="2472" y="133"/>
                      </a:lnTo>
                      <a:lnTo>
                        <a:pt x="2480" y="127"/>
                      </a:lnTo>
                      <a:lnTo>
                        <a:pt x="2489" y="121"/>
                      </a:lnTo>
                      <a:lnTo>
                        <a:pt x="2499" y="117"/>
                      </a:lnTo>
                      <a:lnTo>
                        <a:pt x="2508" y="112"/>
                      </a:lnTo>
                      <a:lnTo>
                        <a:pt x="2517" y="109"/>
                      </a:lnTo>
                      <a:lnTo>
                        <a:pt x="2538" y="102"/>
                      </a:lnTo>
                      <a:lnTo>
                        <a:pt x="2559" y="98"/>
                      </a:lnTo>
                      <a:lnTo>
                        <a:pt x="2582" y="95"/>
                      </a:lnTo>
                      <a:lnTo>
                        <a:pt x="2605" y="94"/>
                      </a:lnTo>
                      <a:lnTo>
                        <a:pt x="2623" y="95"/>
                      </a:lnTo>
                      <a:lnTo>
                        <a:pt x="2641" y="96"/>
                      </a:lnTo>
                      <a:lnTo>
                        <a:pt x="2658" y="98"/>
                      </a:lnTo>
                      <a:lnTo>
                        <a:pt x="2673" y="101"/>
                      </a:lnTo>
                      <a:lnTo>
                        <a:pt x="2688" y="105"/>
                      </a:lnTo>
                      <a:lnTo>
                        <a:pt x="2701" y="109"/>
                      </a:lnTo>
                      <a:lnTo>
                        <a:pt x="2714" y="113"/>
                      </a:lnTo>
                      <a:lnTo>
                        <a:pt x="2726" y="118"/>
                      </a:lnTo>
                      <a:lnTo>
                        <a:pt x="2750" y="28"/>
                      </a:lnTo>
                      <a:lnTo>
                        <a:pt x="2740" y="24"/>
                      </a:lnTo>
                      <a:lnTo>
                        <a:pt x="2728" y="19"/>
                      </a:lnTo>
                      <a:lnTo>
                        <a:pt x="2712" y="13"/>
                      </a:lnTo>
                      <a:lnTo>
                        <a:pt x="2695" y="9"/>
                      </a:lnTo>
                      <a:lnTo>
                        <a:pt x="2674" y="6"/>
                      </a:lnTo>
                      <a:lnTo>
                        <a:pt x="2652" y="3"/>
                      </a:lnTo>
                      <a:lnTo>
                        <a:pt x="2627" y="1"/>
                      </a:lnTo>
                      <a:lnTo>
                        <a:pt x="2600" y="0"/>
                      </a:lnTo>
                      <a:lnTo>
                        <a:pt x="2583" y="1"/>
                      </a:lnTo>
                      <a:lnTo>
                        <a:pt x="2566" y="2"/>
                      </a:lnTo>
                      <a:lnTo>
                        <a:pt x="2548" y="4"/>
                      </a:lnTo>
                      <a:lnTo>
                        <a:pt x="2532" y="6"/>
                      </a:lnTo>
                      <a:lnTo>
                        <a:pt x="2515" y="9"/>
                      </a:lnTo>
                      <a:lnTo>
                        <a:pt x="2499" y="13"/>
                      </a:lnTo>
                      <a:lnTo>
                        <a:pt x="2483" y="17"/>
                      </a:lnTo>
                      <a:lnTo>
                        <a:pt x="2468" y="23"/>
                      </a:lnTo>
                      <a:lnTo>
                        <a:pt x="2454" y="29"/>
                      </a:lnTo>
                      <a:lnTo>
                        <a:pt x="2439" y="35"/>
                      </a:lnTo>
                      <a:lnTo>
                        <a:pt x="2426" y="42"/>
                      </a:lnTo>
                      <a:lnTo>
                        <a:pt x="2411" y="50"/>
                      </a:lnTo>
                      <a:lnTo>
                        <a:pt x="2399" y="59"/>
                      </a:lnTo>
                      <a:lnTo>
                        <a:pt x="2387" y="68"/>
                      </a:lnTo>
                      <a:lnTo>
                        <a:pt x="2374" y="77"/>
                      </a:lnTo>
                      <a:lnTo>
                        <a:pt x="2363" y="87"/>
                      </a:lnTo>
                      <a:lnTo>
                        <a:pt x="2352" y="99"/>
                      </a:lnTo>
                      <a:lnTo>
                        <a:pt x="2342" y="110"/>
                      </a:lnTo>
                      <a:lnTo>
                        <a:pt x="2332" y="122"/>
                      </a:lnTo>
                      <a:lnTo>
                        <a:pt x="2323" y="135"/>
                      </a:lnTo>
                      <a:lnTo>
                        <a:pt x="2315" y="148"/>
                      </a:lnTo>
                      <a:lnTo>
                        <a:pt x="2307" y="162"/>
                      </a:lnTo>
                      <a:lnTo>
                        <a:pt x="2300" y="176"/>
                      </a:lnTo>
                      <a:lnTo>
                        <a:pt x="2293" y="190"/>
                      </a:lnTo>
                      <a:lnTo>
                        <a:pt x="2288" y="206"/>
                      </a:lnTo>
                      <a:lnTo>
                        <a:pt x="2283" y="222"/>
                      </a:lnTo>
                      <a:lnTo>
                        <a:pt x="2278" y="239"/>
                      </a:lnTo>
                      <a:lnTo>
                        <a:pt x="2275" y="255"/>
                      </a:lnTo>
                      <a:lnTo>
                        <a:pt x="2272" y="273"/>
                      </a:lnTo>
                      <a:lnTo>
                        <a:pt x="2270" y="290"/>
                      </a:lnTo>
                      <a:lnTo>
                        <a:pt x="2269" y="309"/>
                      </a:lnTo>
                      <a:lnTo>
                        <a:pt x="2269" y="328"/>
                      </a:lnTo>
                      <a:lnTo>
                        <a:pt x="2269" y="346"/>
                      </a:lnTo>
                      <a:lnTo>
                        <a:pt x="2270" y="362"/>
                      </a:lnTo>
                      <a:lnTo>
                        <a:pt x="2272" y="380"/>
                      </a:lnTo>
                      <a:lnTo>
                        <a:pt x="2274" y="395"/>
                      </a:lnTo>
                      <a:lnTo>
                        <a:pt x="2277" y="412"/>
                      </a:lnTo>
                      <a:lnTo>
                        <a:pt x="2281" y="427"/>
                      </a:lnTo>
                      <a:lnTo>
                        <a:pt x="2285" y="441"/>
                      </a:lnTo>
                      <a:lnTo>
                        <a:pt x="2290" y="457"/>
                      </a:lnTo>
                      <a:lnTo>
                        <a:pt x="2295" y="470"/>
                      </a:lnTo>
                      <a:lnTo>
                        <a:pt x="2302" y="484"/>
                      </a:lnTo>
                      <a:lnTo>
                        <a:pt x="2309" y="497"/>
                      </a:lnTo>
                      <a:lnTo>
                        <a:pt x="2317" y="509"/>
                      </a:lnTo>
                      <a:lnTo>
                        <a:pt x="2325" y="522"/>
                      </a:lnTo>
                      <a:lnTo>
                        <a:pt x="2333" y="534"/>
                      </a:lnTo>
                      <a:lnTo>
                        <a:pt x="2343" y="544"/>
                      </a:lnTo>
                      <a:lnTo>
                        <a:pt x="2353" y="555"/>
                      </a:lnTo>
                      <a:lnTo>
                        <a:pt x="2363" y="565"/>
                      </a:lnTo>
                      <a:lnTo>
                        <a:pt x="2374" y="574"/>
                      </a:lnTo>
                      <a:lnTo>
                        <a:pt x="2386" y="583"/>
                      </a:lnTo>
                      <a:lnTo>
                        <a:pt x="2398" y="592"/>
                      </a:lnTo>
                      <a:lnTo>
                        <a:pt x="2411" y="599"/>
                      </a:lnTo>
                      <a:lnTo>
                        <a:pt x="2424" y="606"/>
                      </a:lnTo>
                      <a:lnTo>
                        <a:pt x="2438" y="612"/>
                      </a:lnTo>
                      <a:lnTo>
                        <a:pt x="2452" y="618"/>
                      </a:lnTo>
                      <a:lnTo>
                        <a:pt x="2467" y="623"/>
                      </a:lnTo>
                      <a:lnTo>
                        <a:pt x="2482" y="628"/>
                      </a:lnTo>
                      <a:lnTo>
                        <a:pt x="2499" y="632"/>
                      </a:lnTo>
                      <a:lnTo>
                        <a:pt x="2515" y="635"/>
                      </a:lnTo>
                      <a:lnTo>
                        <a:pt x="2532" y="637"/>
                      </a:lnTo>
                      <a:lnTo>
                        <a:pt x="2549" y="639"/>
                      </a:lnTo>
                      <a:lnTo>
                        <a:pt x="2567" y="640"/>
                      </a:lnTo>
                      <a:lnTo>
                        <a:pt x="2585" y="641"/>
                      </a:lnTo>
                      <a:lnTo>
                        <a:pt x="2612" y="640"/>
                      </a:lnTo>
                      <a:lnTo>
                        <a:pt x="2637" y="638"/>
                      </a:lnTo>
                      <a:lnTo>
                        <a:pt x="2661" y="635"/>
                      </a:lnTo>
                      <a:lnTo>
                        <a:pt x="2684" y="632"/>
                      </a:lnTo>
                      <a:lnTo>
                        <a:pt x="2702" y="628"/>
                      </a:lnTo>
                      <a:lnTo>
                        <a:pt x="2720" y="622"/>
                      </a:lnTo>
                      <a:lnTo>
                        <a:pt x="2734" y="617"/>
                      </a:lnTo>
                      <a:lnTo>
                        <a:pt x="2745" y="612"/>
                      </a:lnTo>
                      <a:lnTo>
                        <a:pt x="2727" y="523"/>
                      </a:lnTo>
                      <a:close/>
                      <a:moveTo>
                        <a:pt x="2058" y="10"/>
                      </a:moveTo>
                      <a:lnTo>
                        <a:pt x="2058" y="631"/>
                      </a:lnTo>
                      <a:lnTo>
                        <a:pt x="2171" y="631"/>
                      </a:lnTo>
                      <a:lnTo>
                        <a:pt x="2171" y="10"/>
                      </a:lnTo>
                      <a:lnTo>
                        <a:pt x="2058" y="10"/>
                      </a:lnTo>
                      <a:close/>
                      <a:moveTo>
                        <a:pt x="1776" y="631"/>
                      </a:moveTo>
                      <a:lnTo>
                        <a:pt x="1991" y="10"/>
                      </a:lnTo>
                      <a:lnTo>
                        <a:pt x="1871" y="10"/>
                      </a:lnTo>
                      <a:lnTo>
                        <a:pt x="1780" y="294"/>
                      </a:lnTo>
                      <a:lnTo>
                        <a:pt x="1771" y="322"/>
                      </a:lnTo>
                      <a:lnTo>
                        <a:pt x="1762" y="351"/>
                      </a:lnTo>
                      <a:lnTo>
                        <a:pt x="1754" y="379"/>
                      </a:lnTo>
                      <a:lnTo>
                        <a:pt x="1746" y="407"/>
                      </a:lnTo>
                      <a:lnTo>
                        <a:pt x="1738" y="435"/>
                      </a:lnTo>
                      <a:lnTo>
                        <a:pt x="1730" y="463"/>
                      </a:lnTo>
                      <a:lnTo>
                        <a:pt x="1724" y="491"/>
                      </a:lnTo>
                      <a:lnTo>
                        <a:pt x="1717" y="518"/>
                      </a:lnTo>
                      <a:lnTo>
                        <a:pt x="1715" y="518"/>
                      </a:lnTo>
                      <a:lnTo>
                        <a:pt x="1709" y="491"/>
                      </a:lnTo>
                      <a:lnTo>
                        <a:pt x="1702" y="462"/>
                      </a:lnTo>
                      <a:lnTo>
                        <a:pt x="1695" y="434"/>
                      </a:lnTo>
                      <a:lnTo>
                        <a:pt x="1688" y="406"/>
                      </a:lnTo>
                      <a:lnTo>
                        <a:pt x="1680" y="379"/>
                      </a:lnTo>
                      <a:lnTo>
                        <a:pt x="1672" y="350"/>
                      </a:lnTo>
                      <a:lnTo>
                        <a:pt x="1663" y="321"/>
                      </a:lnTo>
                      <a:lnTo>
                        <a:pt x="1654" y="292"/>
                      </a:lnTo>
                      <a:lnTo>
                        <a:pt x="1570" y="10"/>
                      </a:lnTo>
                      <a:lnTo>
                        <a:pt x="1447" y="10"/>
                      </a:lnTo>
                      <a:lnTo>
                        <a:pt x="1647" y="631"/>
                      </a:lnTo>
                      <a:lnTo>
                        <a:pt x="1776" y="631"/>
                      </a:lnTo>
                      <a:close/>
                      <a:moveTo>
                        <a:pt x="1090" y="97"/>
                      </a:moveTo>
                      <a:lnTo>
                        <a:pt x="1101" y="95"/>
                      </a:lnTo>
                      <a:lnTo>
                        <a:pt x="1117" y="93"/>
                      </a:lnTo>
                      <a:lnTo>
                        <a:pt x="1136" y="92"/>
                      </a:lnTo>
                      <a:lnTo>
                        <a:pt x="1161" y="91"/>
                      </a:lnTo>
                      <a:lnTo>
                        <a:pt x="1174" y="92"/>
                      </a:lnTo>
                      <a:lnTo>
                        <a:pt x="1187" y="93"/>
                      </a:lnTo>
                      <a:lnTo>
                        <a:pt x="1199" y="95"/>
                      </a:lnTo>
                      <a:lnTo>
                        <a:pt x="1210" y="97"/>
                      </a:lnTo>
                      <a:lnTo>
                        <a:pt x="1222" y="100"/>
                      </a:lnTo>
                      <a:lnTo>
                        <a:pt x="1231" y="105"/>
                      </a:lnTo>
                      <a:lnTo>
                        <a:pt x="1240" y="109"/>
                      </a:lnTo>
                      <a:lnTo>
                        <a:pt x="1248" y="115"/>
                      </a:lnTo>
                      <a:lnTo>
                        <a:pt x="1256" y="121"/>
                      </a:lnTo>
                      <a:lnTo>
                        <a:pt x="1263" y="130"/>
                      </a:lnTo>
                      <a:lnTo>
                        <a:pt x="1268" y="137"/>
                      </a:lnTo>
                      <a:lnTo>
                        <a:pt x="1273" y="146"/>
                      </a:lnTo>
                      <a:lnTo>
                        <a:pt x="1277" y="156"/>
                      </a:lnTo>
                      <a:lnTo>
                        <a:pt x="1279" y="167"/>
                      </a:lnTo>
                      <a:lnTo>
                        <a:pt x="1281" y="178"/>
                      </a:lnTo>
                      <a:lnTo>
                        <a:pt x="1281" y="190"/>
                      </a:lnTo>
                      <a:lnTo>
                        <a:pt x="1281" y="202"/>
                      </a:lnTo>
                      <a:lnTo>
                        <a:pt x="1279" y="212"/>
                      </a:lnTo>
                      <a:lnTo>
                        <a:pt x="1277" y="222"/>
                      </a:lnTo>
                      <a:lnTo>
                        <a:pt x="1273" y="232"/>
                      </a:lnTo>
                      <a:lnTo>
                        <a:pt x="1268" y="242"/>
                      </a:lnTo>
                      <a:lnTo>
                        <a:pt x="1263" y="250"/>
                      </a:lnTo>
                      <a:lnTo>
                        <a:pt x="1255" y="257"/>
                      </a:lnTo>
                      <a:lnTo>
                        <a:pt x="1248" y="264"/>
                      </a:lnTo>
                      <a:lnTo>
                        <a:pt x="1240" y="271"/>
                      </a:lnTo>
                      <a:lnTo>
                        <a:pt x="1231" y="277"/>
                      </a:lnTo>
                      <a:lnTo>
                        <a:pt x="1221" y="281"/>
                      </a:lnTo>
                      <a:lnTo>
                        <a:pt x="1209" y="285"/>
                      </a:lnTo>
                      <a:lnTo>
                        <a:pt x="1197" y="288"/>
                      </a:lnTo>
                      <a:lnTo>
                        <a:pt x="1185" y="291"/>
                      </a:lnTo>
                      <a:lnTo>
                        <a:pt x="1171" y="292"/>
                      </a:lnTo>
                      <a:lnTo>
                        <a:pt x="1158" y="292"/>
                      </a:lnTo>
                      <a:lnTo>
                        <a:pt x="1090" y="292"/>
                      </a:lnTo>
                      <a:lnTo>
                        <a:pt x="1090" y="97"/>
                      </a:lnTo>
                      <a:close/>
                      <a:moveTo>
                        <a:pt x="978" y="631"/>
                      </a:moveTo>
                      <a:lnTo>
                        <a:pt x="1090" y="631"/>
                      </a:lnTo>
                      <a:lnTo>
                        <a:pt x="1090" y="375"/>
                      </a:lnTo>
                      <a:lnTo>
                        <a:pt x="1148" y="375"/>
                      </a:lnTo>
                      <a:lnTo>
                        <a:pt x="1159" y="377"/>
                      </a:lnTo>
                      <a:lnTo>
                        <a:pt x="1170" y="378"/>
                      </a:lnTo>
                      <a:lnTo>
                        <a:pt x="1180" y="380"/>
                      </a:lnTo>
                      <a:lnTo>
                        <a:pt x="1190" y="382"/>
                      </a:lnTo>
                      <a:lnTo>
                        <a:pt x="1198" y="385"/>
                      </a:lnTo>
                      <a:lnTo>
                        <a:pt x="1206" y="389"/>
                      </a:lnTo>
                      <a:lnTo>
                        <a:pt x="1213" y="394"/>
                      </a:lnTo>
                      <a:lnTo>
                        <a:pt x="1221" y="400"/>
                      </a:lnTo>
                      <a:lnTo>
                        <a:pt x="1227" y="407"/>
                      </a:lnTo>
                      <a:lnTo>
                        <a:pt x="1233" y="415"/>
                      </a:lnTo>
                      <a:lnTo>
                        <a:pt x="1238" y="424"/>
                      </a:lnTo>
                      <a:lnTo>
                        <a:pt x="1243" y="433"/>
                      </a:lnTo>
                      <a:lnTo>
                        <a:pt x="1247" y="444"/>
                      </a:lnTo>
                      <a:lnTo>
                        <a:pt x="1251" y="457"/>
                      </a:lnTo>
                      <a:lnTo>
                        <a:pt x="1255" y="470"/>
                      </a:lnTo>
                      <a:lnTo>
                        <a:pt x="1259" y="485"/>
                      </a:lnTo>
                      <a:lnTo>
                        <a:pt x="1272" y="537"/>
                      </a:lnTo>
                      <a:lnTo>
                        <a:pt x="1283" y="579"/>
                      </a:lnTo>
                      <a:lnTo>
                        <a:pt x="1288" y="597"/>
                      </a:lnTo>
                      <a:lnTo>
                        <a:pt x="1292" y="611"/>
                      </a:lnTo>
                      <a:lnTo>
                        <a:pt x="1297" y="622"/>
                      </a:lnTo>
                      <a:lnTo>
                        <a:pt x="1301" y="631"/>
                      </a:lnTo>
                      <a:lnTo>
                        <a:pt x="1417" y="631"/>
                      </a:lnTo>
                      <a:lnTo>
                        <a:pt x="1413" y="619"/>
                      </a:lnTo>
                      <a:lnTo>
                        <a:pt x="1406" y="605"/>
                      </a:lnTo>
                      <a:lnTo>
                        <a:pt x="1401" y="585"/>
                      </a:lnTo>
                      <a:lnTo>
                        <a:pt x="1395" y="565"/>
                      </a:lnTo>
                      <a:lnTo>
                        <a:pt x="1389" y="540"/>
                      </a:lnTo>
                      <a:lnTo>
                        <a:pt x="1382" y="514"/>
                      </a:lnTo>
                      <a:lnTo>
                        <a:pt x="1376" y="487"/>
                      </a:lnTo>
                      <a:lnTo>
                        <a:pt x="1368" y="458"/>
                      </a:lnTo>
                      <a:lnTo>
                        <a:pt x="1362" y="436"/>
                      </a:lnTo>
                      <a:lnTo>
                        <a:pt x="1354" y="416"/>
                      </a:lnTo>
                      <a:lnTo>
                        <a:pt x="1346" y="398"/>
                      </a:lnTo>
                      <a:lnTo>
                        <a:pt x="1336" y="382"/>
                      </a:lnTo>
                      <a:lnTo>
                        <a:pt x="1330" y="374"/>
                      </a:lnTo>
                      <a:lnTo>
                        <a:pt x="1324" y="367"/>
                      </a:lnTo>
                      <a:lnTo>
                        <a:pt x="1318" y="361"/>
                      </a:lnTo>
                      <a:lnTo>
                        <a:pt x="1312" y="355"/>
                      </a:lnTo>
                      <a:lnTo>
                        <a:pt x="1305" y="350"/>
                      </a:lnTo>
                      <a:lnTo>
                        <a:pt x="1298" y="346"/>
                      </a:lnTo>
                      <a:lnTo>
                        <a:pt x="1290" y="342"/>
                      </a:lnTo>
                      <a:lnTo>
                        <a:pt x="1282" y="337"/>
                      </a:lnTo>
                      <a:lnTo>
                        <a:pt x="1282" y="335"/>
                      </a:lnTo>
                      <a:lnTo>
                        <a:pt x="1292" y="330"/>
                      </a:lnTo>
                      <a:lnTo>
                        <a:pt x="1304" y="326"/>
                      </a:lnTo>
                      <a:lnTo>
                        <a:pt x="1314" y="320"/>
                      </a:lnTo>
                      <a:lnTo>
                        <a:pt x="1324" y="314"/>
                      </a:lnTo>
                      <a:lnTo>
                        <a:pt x="1334" y="306"/>
                      </a:lnTo>
                      <a:lnTo>
                        <a:pt x="1343" y="298"/>
                      </a:lnTo>
                      <a:lnTo>
                        <a:pt x="1352" y="289"/>
                      </a:lnTo>
                      <a:lnTo>
                        <a:pt x="1360" y="280"/>
                      </a:lnTo>
                      <a:lnTo>
                        <a:pt x="1367" y="270"/>
                      </a:lnTo>
                      <a:lnTo>
                        <a:pt x="1374" y="258"/>
                      </a:lnTo>
                      <a:lnTo>
                        <a:pt x="1380" y="247"/>
                      </a:lnTo>
                      <a:lnTo>
                        <a:pt x="1385" y="235"/>
                      </a:lnTo>
                      <a:lnTo>
                        <a:pt x="1389" y="222"/>
                      </a:lnTo>
                      <a:lnTo>
                        <a:pt x="1392" y="209"/>
                      </a:lnTo>
                      <a:lnTo>
                        <a:pt x="1394" y="194"/>
                      </a:lnTo>
                      <a:lnTo>
                        <a:pt x="1394" y="180"/>
                      </a:lnTo>
                      <a:lnTo>
                        <a:pt x="1393" y="160"/>
                      </a:lnTo>
                      <a:lnTo>
                        <a:pt x="1391" y="142"/>
                      </a:lnTo>
                      <a:lnTo>
                        <a:pt x="1386" y="124"/>
                      </a:lnTo>
                      <a:lnTo>
                        <a:pt x="1381" y="108"/>
                      </a:lnTo>
                      <a:lnTo>
                        <a:pt x="1373" y="94"/>
                      </a:lnTo>
                      <a:lnTo>
                        <a:pt x="1363" y="79"/>
                      </a:lnTo>
                      <a:lnTo>
                        <a:pt x="1353" y="67"/>
                      </a:lnTo>
                      <a:lnTo>
                        <a:pt x="1341" y="56"/>
                      </a:lnTo>
                      <a:lnTo>
                        <a:pt x="1333" y="49"/>
                      </a:lnTo>
                      <a:lnTo>
                        <a:pt x="1324" y="43"/>
                      </a:lnTo>
                      <a:lnTo>
                        <a:pt x="1315" y="38"/>
                      </a:lnTo>
                      <a:lnTo>
                        <a:pt x="1306" y="33"/>
                      </a:lnTo>
                      <a:lnTo>
                        <a:pt x="1296" y="28"/>
                      </a:lnTo>
                      <a:lnTo>
                        <a:pt x="1285" y="24"/>
                      </a:lnTo>
                      <a:lnTo>
                        <a:pt x="1275" y="21"/>
                      </a:lnTo>
                      <a:lnTo>
                        <a:pt x="1263" y="17"/>
                      </a:lnTo>
                      <a:lnTo>
                        <a:pt x="1238" y="12"/>
                      </a:lnTo>
                      <a:lnTo>
                        <a:pt x="1211" y="8"/>
                      </a:lnTo>
                      <a:lnTo>
                        <a:pt x="1181" y="6"/>
                      </a:lnTo>
                      <a:lnTo>
                        <a:pt x="1150" y="5"/>
                      </a:lnTo>
                      <a:lnTo>
                        <a:pt x="1125" y="5"/>
                      </a:lnTo>
                      <a:lnTo>
                        <a:pt x="1101" y="6"/>
                      </a:lnTo>
                      <a:lnTo>
                        <a:pt x="1078" y="7"/>
                      </a:lnTo>
                      <a:lnTo>
                        <a:pt x="1055" y="9"/>
                      </a:lnTo>
                      <a:lnTo>
                        <a:pt x="1034" y="11"/>
                      </a:lnTo>
                      <a:lnTo>
                        <a:pt x="1014" y="13"/>
                      </a:lnTo>
                      <a:lnTo>
                        <a:pt x="995" y="15"/>
                      </a:lnTo>
                      <a:lnTo>
                        <a:pt x="978" y="19"/>
                      </a:lnTo>
                      <a:lnTo>
                        <a:pt x="978" y="631"/>
                      </a:lnTo>
                      <a:close/>
                      <a:moveTo>
                        <a:pt x="852" y="263"/>
                      </a:moveTo>
                      <a:lnTo>
                        <a:pt x="617" y="263"/>
                      </a:lnTo>
                      <a:lnTo>
                        <a:pt x="617" y="104"/>
                      </a:lnTo>
                      <a:lnTo>
                        <a:pt x="865" y="104"/>
                      </a:lnTo>
                      <a:lnTo>
                        <a:pt x="865" y="10"/>
                      </a:lnTo>
                      <a:lnTo>
                        <a:pt x="504" y="10"/>
                      </a:lnTo>
                      <a:lnTo>
                        <a:pt x="504" y="631"/>
                      </a:lnTo>
                      <a:lnTo>
                        <a:pt x="879" y="631"/>
                      </a:lnTo>
                      <a:lnTo>
                        <a:pt x="879" y="537"/>
                      </a:lnTo>
                      <a:lnTo>
                        <a:pt x="617" y="537"/>
                      </a:lnTo>
                      <a:lnTo>
                        <a:pt x="617" y="355"/>
                      </a:lnTo>
                      <a:lnTo>
                        <a:pt x="852" y="355"/>
                      </a:lnTo>
                      <a:lnTo>
                        <a:pt x="852" y="263"/>
                      </a:lnTo>
                      <a:close/>
                      <a:moveTo>
                        <a:pt x="0" y="601"/>
                      </a:moveTo>
                      <a:lnTo>
                        <a:pt x="14" y="609"/>
                      </a:lnTo>
                      <a:lnTo>
                        <a:pt x="32" y="616"/>
                      </a:lnTo>
                      <a:lnTo>
                        <a:pt x="50" y="622"/>
                      </a:lnTo>
                      <a:lnTo>
                        <a:pt x="72" y="629"/>
                      </a:lnTo>
                      <a:lnTo>
                        <a:pt x="94" y="634"/>
                      </a:lnTo>
                      <a:lnTo>
                        <a:pt x="118" y="637"/>
                      </a:lnTo>
                      <a:lnTo>
                        <a:pt x="143" y="640"/>
                      </a:lnTo>
                      <a:lnTo>
                        <a:pt x="167" y="641"/>
                      </a:lnTo>
                      <a:lnTo>
                        <a:pt x="196" y="640"/>
                      </a:lnTo>
                      <a:lnTo>
                        <a:pt x="224" y="637"/>
                      </a:lnTo>
                      <a:lnTo>
                        <a:pt x="236" y="635"/>
                      </a:lnTo>
                      <a:lnTo>
                        <a:pt x="248" y="632"/>
                      </a:lnTo>
                      <a:lnTo>
                        <a:pt x="261" y="629"/>
                      </a:lnTo>
                      <a:lnTo>
                        <a:pt x="272" y="625"/>
                      </a:lnTo>
                      <a:lnTo>
                        <a:pt x="282" y="621"/>
                      </a:lnTo>
                      <a:lnTo>
                        <a:pt x="293" y="617"/>
                      </a:lnTo>
                      <a:lnTo>
                        <a:pt x="303" y="613"/>
                      </a:lnTo>
                      <a:lnTo>
                        <a:pt x="312" y="608"/>
                      </a:lnTo>
                      <a:lnTo>
                        <a:pt x="321" y="603"/>
                      </a:lnTo>
                      <a:lnTo>
                        <a:pt x="330" y="597"/>
                      </a:lnTo>
                      <a:lnTo>
                        <a:pt x="338" y="591"/>
                      </a:lnTo>
                      <a:lnTo>
                        <a:pt x="345" y="584"/>
                      </a:lnTo>
                      <a:lnTo>
                        <a:pt x="352" y="578"/>
                      </a:lnTo>
                      <a:lnTo>
                        <a:pt x="358" y="571"/>
                      </a:lnTo>
                      <a:lnTo>
                        <a:pt x="365" y="564"/>
                      </a:lnTo>
                      <a:lnTo>
                        <a:pt x="371" y="557"/>
                      </a:lnTo>
                      <a:lnTo>
                        <a:pt x="380" y="541"/>
                      </a:lnTo>
                      <a:lnTo>
                        <a:pt x="388" y="526"/>
                      </a:lnTo>
                      <a:lnTo>
                        <a:pt x="394" y="508"/>
                      </a:lnTo>
                      <a:lnTo>
                        <a:pt x="400" y="491"/>
                      </a:lnTo>
                      <a:lnTo>
                        <a:pt x="402" y="472"/>
                      </a:lnTo>
                      <a:lnTo>
                        <a:pt x="403" y="454"/>
                      </a:lnTo>
                      <a:lnTo>
                        <a:pt x="402" y="437"/>
                      </a:lnTo>
                      <a:lnTo>
                        <a:pt x="401" y="422"/>
                      </a:lnTo>
                      <a:lnTo>
                        <a:pt x="397" y="407"/>
                      </a:lnTo>
                      <a:lnTo>
                        <a:pt x="393" y="393"/>
                      </a:lnTo>
                      <a:lnTo>
                        <a:pt x="387" y="380"/>
                      </a:lnTo>
                      <a:lnTo>
                        <a:pt x="381" y="367"/>
                      </a:lnTo>
                      <a:lnTo>
                        <a:pt x="373" y="355"/>
                      </a:lnTo>
                      <a:lnTo>
                        <a:pt x="364" y="344"/>
                      </a:lnTo>
                      <a:lnTo>
                        <a:pt x="353" y="332"/>
                      </a:lnTo>
                      <a:lnTo>
                        <a:pt x="341" y="322"/>
                      </a:lnTo>
                      <a:lnTo>
                        <a:pt x="328" y="313"/>
                      </a:lnTo>
                      <a:lnTo>
                        <a:pt x="313" y="303"/>
                      </a:lnTo>
                      <a:lnTo>
                        <a:pt x="298" y="294"/>
                      </a:lnTo>
                      <a:lnTo>
                        <a:pt x="281" y="286"/>
                      </a:lnTo>
                      <a:lnTo>
                        <a:pt x="263" y="278"/>
                      </a:lnTo>
                      <a:lnTo>
                        <a:pt x="243" y="270"/>
                      </a:lnTo>
                      <a:lnTo>
                        <a:pt x="215" y="258"/>
                      </a:lnTo>
                      <a:lnTo>
                        <a:pt x="190" y="247"/>
                      </a:lnTo>
                      <a:lnTo>
                        <a:pt x="179" y="242"/>
                      </a:lnTo>
                      <a:lnTo>
                        <a:pt x="169" y="236"/>
                      </a:lnTo>
                      <a:lnTo>
                        <a:pt x="161" y="230"/>
                      </a:lnTo>
                      <a:lnTo>
                        <a:pt x="153" y="224"/>
                      </a:lnTo>
                      <a:lnTo>
                        <a:pt x="146" y="219"/>
                      </a:lnTo>
                      <a:lnTo>
                        <a:pt x="141" y="213"/>
                      </a:lnTo>
                      <a:lnTo>
                        <a:pt x="135" y="206"/>
                      </a:lnTo>
                      <a:lnTo>
                        <a:pt x="131" y="200"/>
                      </a:lnTo>
                      <a:lnTo>
                        <a:pt x="128" y="192"/>
                      </a:lnTo>
                      <a:lnTo>
                        <a:pt x="126" y="184"/>
                      </a:lnTo>
                      <a:lnTo>
                        <a:pt x="125" y="177"/>
                      </a:lnTo>
                      <a:lnTo>
                        <a:pt x="125" y="168"/>
                      </a:lnTo>
                      <a:lnTo>
                        <a:pt x="125" y="162"/>
                      </a:lnTo>
                      <a:lnTo>
                        <a:pt x="126" y="154"/>
                      </a:lnTo>
                      <a:lnTo>
                        <a:pt x="128" y="147"/>
                      </a:lnTo>
                      <a:lnTo>
                        <a:pt x="130" y="141"/>
                      </a:lnTo>
                      <a:lnTo>
                        <a:pt x="134" y="135"/>
                      </a:lnTo>
                      <a:lnTo>
                        <a:pt x="139" y="129"/>
                      </a:lnTo>
                      <a:lnTo>
                        <a:pt x="143" y="122"/>
                      </a:lnTo>
                      <a:lnTo>
                        <a:pt x="149" y="117"/>
                      </a:lnTo>
                      <a:lnTo>
                        <a:pt x="156" y="112"/>
                      </a:lnTo>
                      <a:lnTo>
                        <a:pt x="163" y="107"/>
                      </a:lnTo>
                      <a:lnTo>
                        <a:pt x="171" y="103"/>
                      </a:lnTo>
                      <a:lnTo>
                        <a:pt x="181" y="100"/>
                      </a:lnTo>
                      <a:lnTo>
                        <a:pt x="191" y="97"/>
                      </a:lnTo>
                      <a:lnTo>
                        <a:pt x="202" y="95"/>
                      </a:lnTo>
                      <a:lnTo>
                        <a:pt x="215" y="94"/>
                      </a:lnTo>
                      <a:lnTo>
                        <a:pt x="227" y="94"/>
                      </a:lnTo>
                      <a:lnTo>
                        <a:pt x="248" y="94"/>
                      </a:lnTo>
                      <a:lnTo>
                        <a:pt x="268" y="96"/>
                      </a:lnTo>
                      <a:lnTo>
                        <a:pt x="285" y="100"/>
                      </a:lnTo>
                      <a:lnTo>
                        <a:pt x="302" y="104"/>
                      </a:lnTo>
                      <a:lnTo>
                        <a:pt x="317" y="108"/>
                      </a:lnTo>
                      <a:lnTo>
                        <a:pt x="331" y="113"/>
                      </a:lnTo>
                      <a:lnTo>
                        <a:pt x="342" y="118"/>
                      </a:lnTo>
                      <a:lnTo>
                        <a:pt x="351" y="122"/>
                      </a:lnTo>
                      <a:lnTo>
                        <a:pt x="378" y="31"/>
                      </a:lnTo>
                      <a:lnTo>
                        <a:pt x="366" y="25"/>
                      </a:lnTo>
                      <a:lnTo>
                        <a:pt x="350" y="20"/>
                      </a:lnTo>
                      <a:lnTo>
                        <a:pt x="335" y="14"/>
                      </a:lnTo>
                      <a:lnTo>
                        <a:pt x="316" y="9"/>
                      </a:lnTo>
                      <a:lnTo>
                        <a:pt x="298" y="6"/>
                      </a:lnTo>
                      <a:lnTo>
                        <a:pt x="276" y="3"/>
                      </a:lnTo>
                      <a:lnTo>
                        <a:pt x="254" y="1"/>
                      </a:lnTo>
                      <a:lnTo>
                        <a:pt x="229" y="0"/>
                      </a:lnTo>
                      <a:lnTo>
                        <a:pt x="204" y="1"/>
                      </a:lnTo>
                      <a:lnTo>
                        <a:pt x="182" y="4"/>
                      </a:lnTo>
                      <a:lnTo>
                        <a:pt x="159" y="8"/>
                      </a:lnTo>
                      <a:lnTo>
                        <a:pt x="139" y="14"/>
                      </a:lnTo>
                      <a:lnTo>
                        <a:pt x="119" y="22"/>
                      </a:lnTo>
                      <a:lnTo>
                        <a:pt x="101" y="30"/>
                      </a:lnTo>
                      <a:lnTo>
                        <a:pt x="84" y="40"/>
                      </a:lnTo>
                      <a:lnTo>
                        <a:pt x="70" y="51"/>
                      </a:lnTo>
                      <a:lnTo>
                        <a:pt x="56" y="64"/>
                      </a:lnTo>
                      <a:lnTo>
                        <a:pt x="44" y="77"/>
                      </a:lnTo>
                      <a:lnTo>
                        <a:pt x="34" y="93"/>
                      </a:lnTo>
                      <a:lnTo>
                        <a:pt x="26" y="108"/>
                      </a:lnTo>
                      <a:lnTo>
                        <a:pt x="18" y="124"/>
                      </a:lnTo>
                      <a:lnTo>
                        <a:pt x="14" y="142"/>
                      </a:lnTo>
                      <a:lnTo>
                        <a:pt x="11" y="159"/>
                      </a:lnTo>
                      <a:lnTo>
                        <a:pt x="10" y="179"/>
                      </a:lnTo>
                      <a:lnTo>
                        <a:pt x="11" y="194"/>
                      </a:lnTo>
                      <a:lnTo>
                        <a:pt x="13" y="211"/>
                      </a:lnTo>
                      <a:lnTo>
                        <a:pt x="16" y="225"/>
                      </a:lnTo>
                      <a:lnTo>
                        <a:pt x="21" y="240"/>
                      </a:lnTo>
                      <a:lnTo>
                        <a:pt x="29" y="253"/>
                      </a:lnTo>
                      <a:lnTo>
                        <a:pt x="36" y="265"/>
                      </a:lnTo>
                      <a:lnTo>
                        <a:pt x="45" y="277"/>
                      </a:lnTo>
                      <a:lnTo>
                        <a:pt x="55" y="288"/>
                      </a:lnTo>
                      <a:lnTo>
                        <a:pt x="67" y="299"/>
                      </a:lnTo>
                      <a:lnTo>
                        <a:pt x="80" y="310"/>
                      </a:lnTo>
                      <a:lnTo>
                        <a:pt x="93" y="319"/>
                      </a:lnTo>
                      <a:lnTo>
                        <a:pt x="109" y="328"/>
                      </a:lnTo>
                      <a:lnTo>
                        <a:pt x="124" y="336"/>
                      </a:lnTo>
                      <a:lnTo>
                        <a:pt x="142" y="345"/>
                      </a:lnTo>
                      <a:lnTo>
                        <a:pt x="159" y="352"/>
                      </a:lnTo>
                      <a:lnTo>
                        <a:pt x="178" y="359"/>
                      </a:lnTo>
                      <a:lnTo>
                        <a:pt x="205" y="369"/>
                      </a:lnTo>
                      <a:lnTo>
                        <a:pt x="228" y="381"/>
                      </a:lnTo>
                      <a:lnTo>
                        <a:pt x="238" y="386"/>
                      </a:lnTo>
                      <a:lnTo>
                        <a:pt x="247" y="392"/>
                      </a:lnTo>
                      <a:lnTo>
                        <a:pt x="255" y="397"/>
                      </a:lnTo>
                      <a:lnTo>
                        <a:pt x="262" y="403"/>
                      </a:lnTo>
                      <a:lnTo>
                        <a:pt x="268" y="409"/>
                      </a:lnTo>
                      <a:lnTo>
                        <a:pt x="273" y="417"/>
                      </a:lnTo>
                      <a:lnTo>
                        <a:pt x="278" y="423"/>
                      </a:lnTo>
                      <a:lnTo>
                        <a:pt x="281" y="430"/>
                      </a:lnTo>
                      <a:lnTo>
                        <a:pt x="284" y="437"/>
                      </a:lnTo>
                      <a:lnTo>
                        <a:pt x="287" y="445"/>
                      </a:lnTo>
                      <a:lnTo>
                        <a:pt x="288" y="454"/>
                      </a:lnTo>
                      <a:lnTo>
                        <a:pt x="288" y="462"/>
                      </a:lnTo>
                      <a:lnTo>
                        <a:pt x="288" y="471"/>
                      </a:lnTo>
                      <a:lnTo>
                        <a:pt x="285" y="480"/>
                      </a:lnTo>
                      <a:lnTo>
                        <a:pt x="283" y="489"/>
                      </a:lnTo>
                      <a:lnTo>
                        <a:pt x="280" y="497"/>
                      </a:lnTo>
                      <a:lnTo>
                        <a:pt x="276" y="504"/>
                      </a:lnTo>
                      <a:lnTo>
                        <a:pt x="271" y="511"/>
                      </a:lnTo>
                      <a:lnTo>
                        <a:pt x="265" y="517"/>
                      </a:lnTo>
                      <a:lnTo>
                        <a:pt x="259" y="524"/>
                      </a:lnTo>
                      <a:lnTo>
                        <a:pt x="251" y="529"/>
                      </a:lnTo>
                      <a:lnTo>
                        <a:pt x="242" y="533"/>
                      </a:lnTo>
                      <a:lnTo>
                        <a:pt x="233" y="537"/>
                      </a:lnTo>
                      <a:lnTo>
                        <a:pt x="223" y="540"/>
                      </a:lnTo>
                      <a:lnTo>
                        <a:pt x="213" y="543"/>
                      </a:lnTo>
                      <a:lnTo>
                        <a:pt x="200" y="545"/>
                      </a:lnTo>
                      <a:lnTo>
                        <a:pt x="188" y="546"/>
                      </a:lnTo>
                      <a:lnTo>
                        <a:pt x="175" y="546"/>
                      </a:lnTo>
                      <a:lnTo>
                        <a:pt x="154" y="546"/>
                      </a:lnTo>
                      <a:lnTo>
                        <a:pt x="132" y="543"/>
                      </a:lnTo>
                      <a:lnTo>
                        <a:pt x="112" y="540"/>
                      </a:lnTo>
                      <a:lnTo>
                        <a:pt x="92" y="535"/>
                      </a:lnTo>
                      <a:lnTo>
                        <a:pt x="74" y="529"/>
                      </a:lnTo>
                      <a:lnTo>
                        <a:pt x="56" y="523"/>
                      </a:lnTo>
                      <a:lnTo>
                        <a:pt x="40" y="514"/>
                      </a:lnTo>
                      <a:lnTo>
                        <a:pt x="26" y="507"/>
                      </a:lnTo>
                      <a:lnTo>
                        <a:pt x="0" y="601"/>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latin typeface="Myriad Pro"/>
                  </a:endParaRPr>
                </a:p>
              </p:txBody>
            </p:sp>
            <p:sp>
              <p:nvSpPr>
                <p:cNvPr id="37" name="Freeform 36"/>
                <p:cNvSpPr>
                  <a:spLocks noEditPoints="1"/>
                </p:cNvSpPr>
                <p:nvPr/>
              </p:nvSpPr>
              <p:spPr bwMode="auto">
                <a:xfrm>
                  <a:off x="656520" y="250031"/>
                  <a:ext cx="780730" cy="84203"/>
                </a:xfrm>
                <a:custGeom>
                  <a:avLst/>
                  <a:gdLst/>
                  <a:ahLst/>
                  <a:cxnLst>
                    <a:cxn ang="0">
                      <a:pos x="5506" y="10"/>
                    </a:cxn>
                    <a:cxn ang="0">
                      <a:pos x="5169" y="544"/>
                    </a:cxn>
                    <a:cxn ang="0">
                      <a:pos x="5029" y="477"/>
                    </a:cxn>
                    <a:cxn ang="0">
                      <a:pos x="4982" y="270"/>
                    </a:cxn>
                    <a:cxn ang="0">
                      <a:pos x="5063" y="133"/>
                    </a:cxn>
                    <a:cxn ang="0">
                      <a:pos x="5293" y="109"/>
                    </a:cxn>
                    <a:cxn ang="0">
                      <a:pos x="5122" y="6"/>
                    </a:cxn>
                    <a:cxn ang="0">
                      <a:pos x="4924" y="122"/>
                    </a:cxn>
                    <a:cxn ang="0">
                      <a:pos x="4861" y="362"/>
                    </a:cxn>
                    <a:cxn ang="0">
                      <a:pos x="4955" y="565"/>
                    </a:cxn>
                    <a:cxn ang="0">
                      <a:pos x="5175" y="641"/>
                    </a:cxn>
                    <a:cxn ang="0">
                      <a:pos x="4373" y="269"/>
                    </a:cxn>
                    <a:cxn ang="0">
                      <a:pos x="4761" y="631"/>
                    </a:cxn>
                    <a:cxn ang="0">
                      <a:pos x="4630" y="407"/>
                    </a:cxn>
                    <a:cxn ang="0">
                      <a:pos x="3905" y="100"/>
                    </a:cxn>
                    <a:cxn ang="0">
                      <a:pos x="3809" y="456"/>
                    </a:cxn>
                    <a:cxn ang="0">
                      <a:pos x="3020" y="10"/>
                    </a:cxn>
                    <a:cxn ang="0">
                      <a:pos x="2324" y="528"/>
                    </a:cxn>
                    <a:cxn ang="0">
                      <a:pos x="2455" y="633"/>
                    </a:cxn>
                    <a:cxn ang="0">
                      <a:pos x="2663" y="610"/>
                    </a:cxn>
                    <a:cxn ang="0">
                      <a:pos x="2767" y="461"/>
                    </a:cxn>
                    <a:cxn ang="0">
                      <a:pos x="2644" y="481"/>
                    </a:cxn>
                    <a:cxn ang="0">
                      <a:pos x="2470" y="533"/>
                    </a:cxn>
                    <a:cxn ang="0">
                      <a:pos x="1803" y="609"/>
                    </a:cxn>
                    <a:cxn ang="0">
                      <a:pos x="2082" y="617"/>
                    </a:cxn>
                    <a:cxn ang="0">
                      <a:pos x="2191" y="472"/>
                    </a:cxn>
                    <a:cxn ang="0">
                      <a:pos x="2070" y="286"/>
                    </a:cxn>
                    <a:cxn ang="0">
                      <a:pos x="1914" y="177"/>
                    </a:cxn>
                    <a:cxn ang="0">
                      <a:pos x="1991" y="95"/>
                    </a:cxn>
                    <a:cxn ang="0">
                      <a:pos x="2106" y="9"/>
                    </a:cxn>
                    <a:cxn ang="0">
                      <a:pos x="1823" y="93"/>
                    </a:cxn>
                    <a:cxn ang="0">
                      <a:pos x="1869" y="310"/>
                    </a:cxn>
                    <a:cxn ang="0">
                      <a:pos x="2067" y="423"/>
                    </a:cxn>
                    <a:cxn ang="0">
                      <a:pos x="2031" y="533"/>
                    </a:cxn>
                    <a:cxn ang="0">
                      <a:pos x="1789" y="601"/>
                    </a:cxn>
                    <a:cxn ang="0">
                      <a:pos x="1348" y="251"/>
                    </a:cxn>
                    <a:cxn ang="0">
                      <a:pos x="1587" y="422"/>
                    </a:cxn>
                    <a:cxn ang="0">
                      <a:pos x="1300" y="631"/>
                    </a:cxn>
                    <a:cxn ang="0">
                      <a:pos x="679" y="482"/>
                    </a:cxn>
                    <a:cxn ang="0">
                      <a:pos x="668" y="177"/>
                    </a:cxn>
                    <a:cxn ang="0">
                      <a:pos x="807" y="91"/>
                    </a:cxn>
                    <a:cxn ang="0">
                      <a:pos x="944" y="177"/>
                    </a:cxn>
                    <a:cxn ang="0">
                      <a:pos x="933" y="482"/>
                    </a:cxn>
                    <a:cxn ang="0">
                      <a:pos x="804" y="550"/>
                    </a:cxn>
                    <a:cxn ang="0">
                      <a:pos x="993" y="575"/>
                    </a:cxn>
                    <a:cxn ang="0">
                      <a:pos x="1094" y="370"/>
                    </a:cxn>
                    <a:cxn ang="0">
                      <a:pos x="1054" y="137"/>
                    </a:cxn>
                    <a:cxn ang="0">
                      <a:pos x="890" y="9"/>
                    </a:cxn>
                    <a:cxn ang="0">
                      <a:pos x="665" y="37"/>
                    </a:cxn>
                    <a:cxn ang="0">
                      <a:pos x="531" y="209"/>
                    </a:cxn>
                    <a:cxn ang="0">
                      <a:pos x="535" y="452"/>
                    </a:cxn>
                    <a:cxn ang="0">
                      <a:pos x="670" y="611"/>
                    </a:cxn>
                    <a:cxn ang="0">
                      <a:pos x="403" y="539"/>
                    </a:cxn>
                    <a:cxn ang="0">
                      <a:pos x="216" y="516"/>
                    </a:cxn>
                    <a:cxn ang="0">
                      <a:pos x="123" y="371"/>
                    </a:cxn>
                    <a:cxn ang="0">
                      <a:pos x="160" y="176"/>
                    </a:cxn>
                    <a:cxn ang="0">
                      <a:pos x="337" y="94"/>
                    </a:cxn>
                    <a:cxn ang="0">
                      <a:pos x="383" y="3"/>
                    </a:cxn>
                    <a:cxn ang="0">
                      <a:pos x="130" y="59"/>
                    </a:cxn>
                    <a:cxn ang="0">
                      <a:pos x="6" y="255"/>
                    </a:cxn>
                    <a:cxn ang="0">
                      <a:pos x="41" y="497"/>
                    </a:cxn>
                    <a:cxn ang="0">
                      <a:pos x="215" y="628"/>
                    </a:cxn>
                    <a:cxn ang="0">
                      <a:pos x="458" y="523"/>
                    </a:cxn>
                  </a:cxnLst>
                  <a:rect l="0" t="0" r="r" b="b"/>
                  <a:pathLst>
                    <a:path w="5893" h="641">
                      <a:moveTo>
                        <a:pt x="5686" y="631"/>
                      </a:moveTo>
                      <a:lnTo>
                        <a:pt x="5686" y="369"/>
                      </a:lnTo>
                      <a:lnTo>
                        <a:pt x="5893" y="10"/>
                      </a:lnTo>
                      <a:lnTo>
                        <a:pt x="5764" y="10"/>
                      </a:lnTo>
                      <a:lnTo>
                        <a:pt x="5690" y="169"/>
                      </a:lnTo>
                      <a:lnTo>
                        <a:pt x="5675" y="202"/>
                      </a:lnTo>
                      <a:lnTo>
                        <a:pt x="5661" y="232"/>
                      </a:lnTo>
                      <a:lnTo>
                        <a:pt x="5648" y="262"/>
                      </a:lnTo>
                      <a:lnTo>
                        <a:pt x="5636" y="292"/>
                      </a:lnTo>
                      <a:lnTo>
                        <a:pt x="5635" y="292"/>
                      </a:lnTo>
                      <a:lnTo>
                        <a:pt x="5621" y="261"/>
                      </a:lnTo>
                      <a:lnTo>
                        <a:pt x="5609" y="232"/>
                      </a:lnTo>
                      <a:lnTo>
                        <a:pt x="5596" y="202"/>
                      </a:lnTo>
                      <a:lnTo>
                        <a:pt x="5580" y="170"/>
                      </a:lnTo>
                      <a:lnTo>
                        <a:pt x="5506" y="10"/>
                      </a:lnTo>
                      <a:lnTo>
                        <a:pt x="5377" y="10"/>
                      </a:lnTo>
                      <a:lnTo>
                        <a:pt x="5573" y="372"/>
                      </a:lnTo>
                      <a:lnTo>
                        <a:pt x="5573" y="631"/>
                      </a:lnTo>
                      <a:lnTo>
                        <a:pt x="5686" y="631"/>
                      </a:lnTo>
                      <a:close/>
                      <a:moveTo>
                        <a:pt x="5318" y="523"/>
                      </a:moveTo>
                      <a:lnTo>
                        <a:pt x="5306" y="528"/>
                      </a:lnTo>
                      <a:lnTo>
                        <a:pt x="5293" y="532"/>
                      </a:lnTo>
                      <a:lnTo>
                        <a:pt x="5277" y="536"/>
                      </a:lnTo>
                      <a:lnTo>
                        <a:pt x="5262" y="539"/>
                      </a:lnTo>
                      <a:lnTo>
                        <a:pt x="5245" y="542"/>
                      </a:lnTo>
                      <a:lnTo>
                        <a:pt x="5229" y="544"/>
                      </a:lnTo>
                      <a:lnTo>
                        <a:pt x="5211" y="545"/>
                      </a:lnTo>
                      <a:lnTo>
                        <a:pt x="5194" y="545"/>
                      </a:lnTo>
                      <a:lnTo>
                        <a:pt x="5182" y="545"/>
                      </a:lnTo>
                      <a:lnTo>
                        <a:pt x="5169" y="544"/>
                      </a:lnTo>
                      <a:lnTo>
                        <a:pt x="5157" y="543"/>
                      </a:lnTo>
                      <a:lnTo>
                        <a:pt x="5146" y="541"/>
                      </a:lnTo>
                      <a:lnTo>
                        <a:pt x="5134" y="539"/>
                      </a:lnTo>
                      <a:lnTo>
                        <a:pt x="5124" y="537"/>
                      </a:lnTo>
                      <a:lnTo>
                        <a:pt x="5113" y="534"/>
                      </a:lnTo>
                      <a:lnTo>
                        <a:pt x="5104" y="530"/>
                      </a:lnTo>
                      <a:lnTo>
                        <a:pt x="5093" y="526"/>
                      </a:lnTo>
                      <a:lnTo>
                        <a:pt x="5084" y="522"/>
                      </a:lnTo>
                      <a:lnTo>
                        <a:pt x="5075" y="516"/>
                      </a:lnTo>
                      <a:lnTo>
                        <a:pt x="5067" y="511"/>
                      </a:lnTo>
                      <a:lnTo>
                        <a:pt x="5057" y="505"/>
                      </a:lnTo>
                      <a:lnTo>
                        <a:pt x="5050" y="499"/>
                      </a:lnTo>
                      <a:lnTo>
                        <a:pt x="5042" y="492"/>
                      </a:lnTo>
                      <a:lnTo>
                        <a:pt x="5036" y="486"/>
                      </a:lnTo>
                      <a:lnTo>
                        <a:pt x="5029" y="477"/>
                      </a:lnTo>
                      <a:lnTo>
                        <a:pt x="5022" y="470"/>
                      </a:lnTo>
                      <a:lnTo>
                        <a:pt x="5016" y="462"/>
                      </a:lnTo>
                      <a:lnTo>
                        <a:pt x="5011" y="453"/>
                      </a:lnTo>
                      <a:lnTo>
                        <a:pt x="5006" y="443"/>
                      </a:lnTo>
                      <a:lnTo>
                        <a:pt x="5001" y="434"/>
                      </a:lnTo>
                      <a:lnTo>
                        <a:pt x="4997" y="425"/>
                      </a:lnTo>
                      <a:lnTo>
                        <a:pt x="4993" y="415"/>
                      </a:lnTo>
                      <a:lnTo>
                        <a:pt x="4986" y="393"/>
                      </a:lnTo>
                      <a:lnTo>
                        <a:pt x="4982" y="371"/>
                      </a:lnTo>
                      <a:lnTo>
                        <a:pt x="4979" y="347"/>
                      </a:lnTo>
                      <a:lnTo>
                        <a:pt x="4978" y="322"/>
                      </a:lnTo>
                      <a:lnTo>
                        <a:pt x="4979" y="309"/>
                      </a:lnTo>
                      <a:lnTo>
                        <a:pt x="4979" y="295"/>
                      </a:lnTo>
                      <a:lnTo>
                        <a:pt x="4981" y="282"/>
                      </a:lnTo>
                      <a:lnTo>
                        <a:pt x="4982" y="270"/>
                      </a:lnTo>
                      <a:lnTo>
                        <a:pt x="4985" y="257"/>
                      </a:lnTo>
                      <a:lnTo>
                        <a:pt x="4987" y="246"/>
                      </a:lnTo>
                      <a:lnTo>
                        <a:pt x="4991" y="235"/>
                      </a:lnTo>
                      <a:lnTo>
                        <a:pt x="4995" y="223"/>
                      </a:lnTo>
                      <a:lnTo>
                        <a:pt x="4999" y="213"/>
                      </a:lnTo>
                      <a:lnTo>
                        <a:pt x="5004" y="203"/>
                      </a:lnTo>
                      <a:lnTo>
                        <a:pt x="5008" y="193"/>
                      </a:lnTo>
                      <a:lnTo>
                        <a:pt x="5014" y="184"/>
                      </a:lnTo>
                      <a:lnTo>
                        <a:pt x="5019" y="176"/>
                      </a:lnTo>
                      <a:lnTo>
                        <a:pt x="5026" y="168"/>
                      </a:lnTo>
                      <a:lnTo>
                        <a:pt x="5033" y="159"/>
                      </a:lnTo>
                      <a:lnTo>
                        <a:pt x="5040" y="152"/>
                      </a:lnTo>
                      <a:lnTo>
                        <a:pt x="5047" y="145"/>
                      </a:lnTo>
                      <a:lnTo>
                        <a:pt x="5055" y="139"/>
                      </a:lnTo>
                      <a:lnTo>
                        <a:pt x="5063" y="133"/>
                      </a:lnTo>
                      <a:lnTo>
                        <a:pt x="5072" y="127"/>
                      </a:lnTo>
                      <a:lnTo>
                        <a:pt x="5080" y="121"/>
                      </a:lnTo>
                      <a:lnTo>
                        <a:pt x="5089" y="117"/>
                      </a:lnTo>
                      <a:lnTo>
                        <a:pt x="5098" y="112"/>
                      </a:lnTo>
                      <a:lnTo>
                        <a:pt x="5109" y="109"/>
                      </a:lnTo>
                      <a:lnTo>
                        <a:pt x="5129" y="102"/>
                      </a:lnTo>
                      <a:lnTo>
                        <a:pt x="5150" y="98"/>
                      </a:lnTo>
                      <a:lnTo>
                        <a:pt x="5172" y="95"/>
                      </a:lnTo>
                      <a:lnTo>
                        <a:pt x="5196" y="94"/>
                      </a:lnTo>
                      <a:lnTo>
                        <a:pt x="5215" y="95"/>
                      </a:lnTo>
                      <a:lnTo>
                        <a:pt x="5232" y="96"/>
                      </a:lnTo>
                      <a:lnTo>
                        <a:pt x="5248" y="98"/>
                      </a:lnTo>
                      <a:lnTo>
                        <a:pt x="5264" y="101"/>
                      </a:lnTo>
                      <a:lnTo>
                        <a:pt x="5279" y="105"/>
                      </a:lnTo>
                      <a:lnTo>
                        <a:pt x="5293" y="109"/>
                      </a:lnTo>
                      <a:lnTo>
                        <a:pt x="5305" y="113"/>
                      </a:lnTo>
                      <a:lnTo>
                        <a:pt x="5316" y="118"/>
                      </a:lnTo>
                      <a:lnTo>
                        <a:pt x="5341" y="28"/>
                      </a:lnTo>
                      <a:lnTo>
                        <a:pt x="5332" y="24"/>
                      </a:lnTo>
                      <a:lnTo>
                        <a:pt x="5318" y="19"/>
                      </a:lnTo>
                      <a:lnTo>
                        <a:pt x="5303" y="13"/>
                      </a:lnTo>
                      <a:lnTo>
                        <a:pt x="5285" y="9"/>
                      </a:lnTo>
                      <a:lnTo>
                        <a:pt x="5265" y="6"/>
                      </a:lnTo>
                      <a:lnTo>
                        <a:pt x="5242" y="3"/>
                      </a:lnTo>
                      <a:lnTo>
                        <a:pt x="5218" y="1"/>
                      </a:lnTo>
                      <a:lnTo>
                        <a:pt x="5191" y="0"/>
                      </a:lnTo>
                      <a:lnTo>
                        <a:pt x="5173" y="1"/>
                      </a:lnTo>
                      <a:lnTo>
                        <a:pt x="5156" y="2"/>
                      </a:lnTo>
                      <a:lnTo>
                        <a:pt x="5139" y="4"/>
                      </a:lnTo>
                      <a:lnTo>
                        <a:pt x="5122" y="6"/>
                      </a:lnTo>
                      <a:lnTo>
                        <a:pt x="5106" y="9"/>
                      </a:lnTo>
                      <a:lnTo>
                        <a:pt x="5090" y="13"/>
                      </a:lnTo>
                      <a:lnTo>
                        <a:pt x="5075" y="17"/>
                      </a:lnTo>
                      <a:lnTo>
                        <a:pt x="5059" y="23"/>
                      </a:lnTo>
                      <a:lnTo>
                        <a:pt x="5045" y="29"/>
                      </a:lnTo>
                      <a:lnTo>
                        <a:pt x="5031" y="35"/>
                      </a:lnTo>
                      <a:lnTo>
                        <a:pt x="5016" y="42"/>
                      </a:lnTo>
                      <a:lnTo>
                        <a:pt x="5003" y="50"/>
                      </a:lnTo>
                      <a:lnTo>
                        <a:pt x="4989" y="59"/>
                      </a:lnTo>
                      <a:lnTo>
                        <a:pt x="4977" y="68"/>
                      </a:lnTo>
                      <a:lnTo>
                        <a:pt x="4966" y="77"/>
                      </a:lnTo>
                      <a:lnTo>
                        <a:pt x="4955" y="87"/>
                      </a:lnTo>
                      <a:lnTo>
                        <a:pt x="4943" y="99"/>
                      </a:lnTo>
                      <a:lnTo>
                        <a:pt x="4933" y="110"/>
                      </a:lnTo>
                      <a:lnTo>
                        <a:pt x="4924" y="122"/>
                      </a:lnTo>
                      <a:lnTo>
                        <a:pt x="4914" y="135"/>
                      </a:lnTo>
                      <a:lnTo>
                        <a:pt x="4906" y="148"/>
                      </a:lnTo>
                      <a:lnTo>
                        <a:pt x="4898" y="162"/>
                      </a:lnTo>
                      <a:lnTo>
                        <a:pt x="4891" y="176"/>
                      </a:lnTo>
                      <a:lnTo>
                        <a:pt x="4885" y="190"/>
                      </a:lnTo>
                      <a:lnTo>
                        <a:pt x="4879" y="206"/>
                      </a:lnTo>
                      <a:lnTo>
                        <a:pt x="4873" y="222"/>
                      </a:lnTo>
                      <a:lnTo>
                        <a:pt x="4869" y="239"/>
                      </a:lnTo>
                      <a:lnTo>
                        <a:pt x="4866" y="255"/>
                      </a:lnTo>
                      <a:lnTo>
                        <a:pt x="4863" y="273"/>
                      </a:lnTo>
                      <a:lnTo>
                        <a:pt x="4861" y="290"/>
                      </a:lnTo>
                      <a:lnTo>
                        <a:pt x="4860" y="309"/>
                      </a:lnTo>
                      <a:lnTo>
                        <a:pt x="4859" y="328"/>
                      </a:lnTo>
                      <a:lnTo>
                        <a:pt x="4860" y="346"/>
                      </a:lnTo>
                      <a:lnTo>
                        <a:pt x="4861" y="362"/>
                      </a:lnTo>
                      <a:lnTo>
                        <a:pt x="4862" y="380"/>
                      </a:lnTo>
                      <a:lnTo>
                        <a:pt x="4865" y="395"/>
                      </a:lnTo>
                      <a:lnTo>
                        <a:pt x="4868" y="412"/>
                      </a:lnTo>
                      <a:lnTo>
                        <a:pt x="4871" y="427"/>
                      </a:lnTo>
                      <a:lnTo>
                        <a:pt x="4876" y="441"/>
                      </a:lnTo>
                      <a:lnTo>
                        <a:pt x="4881" y="457"/>
                      </a:lnTo>
                      <a:lnTo>
                        <a:pt x="4887" y="470"/>
                      </a:lnTo>
                      <a:lnTo>
                        <a:pt x="4893" y="484"/>
                      </a:lnTo>
                      <a:lnTo>
                        <a:pt x="4900" y="497"/>
                      </a:lnTo>
                      <a:lnTo>
                        <a:pt x="4907" y="509"/>
                      </a:lnTo>
                      <a:lnTo>
                        <a:pt x="4915" y="522"/>
                      </a:lnTo>
                      <a:lnTo>
                        <a:pt x="4925" y="534"/>
                      </a:lnTo>
                      <a:lnTo>
                        <a:pt x="4934" y="544"/>
                      </a:lnTo>
                      <a:lnTo>
                        <a:pt x="4943" y="555"/>
                      </a:lnTo>
                      <a:lnTo>
                        <a:pt x="4955" y="565"/>
                      </a:lnTo>
                      <a:lnTo>
                        <a:pt x="4965" y="574"/>
                      </a:lnTo>
                      <a:lnTo>
                        <a:pt x="4977" y="583"/>
                      </a:lnTo>
                      <a:lnTo>
                        <a:pt x="4989" y="592"/>
                      </a:lnTo>
                      <a:lnTo>
                        <a:pt x="5002" y="599"/>
                      </a:lnTo>
                      <a:lnTo>
                        <a:pt x="5015" y="606"/>
                      </a:lnTo>
                      <a:lnTo>
                        <a:pt x="5029" y="612"/>
                      </a:lnTo>
                      <a:lnTo>
                        <a:pt x="5043" y="618"/>
                      </a:lnTo>
                      <a:lnTo>
                        <a:pt x="5058" y="623"/>
                      </a:lnTo>
                      <a:lnTo>
                        <a:pt x="5074" y="628"/>
                      </a:lnTo>
                      <a:lnTo>
                        <a:pt x="5089" y="632"/>
                      </a:lnTo>
                      <a:lnTo>
                        <a:pt x="5106" y="635"/>
                      </a:lnTo>
                      <a:lnTo>
                        <a:pt x="5122" y="637"/>
                      </a:lnTo>
                      <a:lnTo>
                        <a:pt x="5139" y="639"/>
                      </a:lnTo>
                      <a:lnTo>
                        <a:pt x="5158" y="640"/>
                      </a:lnTo>
                      <a:lnTo>
                        <a:pt x="5175" y="641"/>
                      </a:lnTo>
                      <a:lnTo>
                        <a:pt x="5203" y="640"/>
                      </a:lnTo>
                      <a:lnTo>
                        <a:pt x="5229" y="638"/>
                      </a:lnTo>
                      <a:lnTo>
                        <a:pt x="5253" y="635"/>
                      </a:lnTo>
                      <a:lnTo>
                        <a:pt x="5274" y="632"/>
                      </a:lnTo>
                      <a:lnTo>
                        <a:pt x="5294" y="628"/>
                      </a:lnTo>
                      <a:lnTo>
                        <a:pt x="5310" y="622"/>
                      </a:lnTo>
                      <a:lnTo>
                        <a:pt x="5324" y="617"/>
                      </a:lnTo>
                      <a:lnTo>
                        <a:pt x="5337" y="612"/>
                      </a:lnTo>
                      <a:lnTo>
                        <a:pt x="5318" y="523"/>
                      </a:lnTo>
                      <a:close/>
                      <a:moveTo>
                        <a:pt x="4374" y="631"/>
                      </a:moveTo>
                      <a:lnTo>
                        <a:pt x="4374" y="408"/>
                      </a:lnTo>
                      <a:lnTo>
                        <a:pt x="4374" y="371"/>
                      </a:lnTo>
                      <a:lnTo>
                        <a:pt x="4374" y="335"/>
                      </a:lnTo>
                      <a:lnTo>
                        <a:pt x="4374" y="301"/>
                      </a:lnTo>
                      <a:lnTo>
                        <a:pt x="4373" y="269"/>
                      </a:lnTo>
                      <a:lnTo>
                        <a:pt x="4372" y="237"/>
                      </a:lnTo>
                      <a:lnTo>
                        <a:pt x="4371" y="205"/>
                      </a:lnTo>
                      <a:lnTo>
                        <a:pt x="4370" y="175"/>
                      </a:lnTo>
                      <a:lnTo>
                        <a:pt x="4369" y="144"/>
                      </a:lnTo>
                      <a:lnTo>
                        <a:pt x="4371" y="144"/>
                      </a:lnTo>
                      <a:lnTo>
                        <a:pt x="4383" y="170"/>
                      </a:lnTo>
                      <a:lnTo>
                        <a:pt x="4396" y="198"/>
                      </a:lnTo>
                      <a:lnTo>
                        <a:pt x="4410" y="224"/>
                      </a:lnTo>
                      <a:lnTo>
                        <a:pt x="4423" y="251"/>
                      </a:lnTo>
                      <a:lnTo>
                        <a:pt x="4438" y="279"/>
                      </a:lnTo>
                      <a:lnTo>
                        <a:pt x="4453" y="306"/>
                      </a:lnTo>
                      <a:lnTo>
                        <a:pt x="4468" y="332"/>
                      </a:lnTo>
                      <a:lnTo>
                        <a:pt x="4483" y="358"/>
                      </a:lnTo>
                      <a:lnTo>
                        <a:pt x="4644" y="631"/>
                      </a:lnTo>
                      <a:lnTo>
                        <a:pt x="4761" y="631"/>
                      </a:lnTo>
                      <a:lnTo>
                        <a:pt x="4761" y="10"/>
                      </a:lnTo>
                      <a:lnTo>
                        <a:pt x="4657" y="10"/>
                      </a:lnTo>
                      <a:lnTo>
                        <a:pt x="4657" y="226"/>
                      </a:lnTo>
                      <a:lnTo>
                        <a:pt x="4657" y="261"/>
                      </a:lnTo>
                      <a:lnTo>
                        <a:pt x="4658" y="295"/>
                      </a:lnTo>
                      <a:lnTo>
                        <a:pt x="4658" y="328"/>
                      </a:lnTo>
                      <a:lnTo>
                        <a:pt x="4659" y="360"/>
                      </a:lnTo>
                      <a:lnTo>
                        <a:pt x="4661" y="391"/>
                      </a:lnTo>
                      <a:lnTo>
                        <a:pt x="4662" y="422"/>
                      </a:lnTo>
                      <a:lnTo>
                        <a:pt x="4665" y="453"/>
                      </a:lnTo>
                      <a:lnTo>
                        <a:pt x="4667" y="484"/>
                      </a:lnTo>
                      <a:lnTo>
                        <a:pt x="4665" y="485"/>
                      </a:lnTo>
                      <a:lnTo>
                        <a:pt x="4653" y="459"/>
                      </a:lnTo>
                      <a:lnTo>
                        <a:pt x="4642" y="433"/>
                      </a:lnTo>
                      <a:lnTo>
                        <a:pt x="4630" y="407"/>
                      </a:lnTo>
                      <a:lnTo>
                        <a:pt x="4616" y="381"/>
                      </a:lnTo>
                      <a:lnTo>
                        <a:pt x="4603" y="355"/>
                      </a:lnTo>
                      <a:lnTo>
                        <a:pt x="4589" y="328"/>
                      </a:lnTo>
                      <a:lnTo>
                        <a:pt x="4574" y="302"/>
                      </a:lnTo>
                      <a:lnTo>
                        <a:pt x="4559" y="277"/>
                      </a:lnTo>
                      <a:lnTo>
                        <a:pt x="4399" y="10"/>
                      </a:lnTo>
                      <a:lnTo>
                        <a:pt x="4270" y="10"/>
                      </a:lnTo>
                      <a:lnTo>
                        <a:pt x="4270" y="631"/>
                      </a:lnTo>
                      <a:lnTo>
                        <a:pt x="4374" y="631"/>
                      </a:lnTo>
                      <a:close/>
                      <a:moveTo>
                        <a:pt x="3827" y="369"/>
                      </a:moveTo>
                      <a:lnTo>
                        <a:pt x="3876" y="216"/>
                      </a:lnTo>
                      <a:lnTo>
                        <a:pt x="3884" y="187"/>
                      </a:lnTo>
                      <a:lnTo>
                        <a:pt x="3891" y="158"/>
                      </a:lnTo>
                      <a:lnTo>
                        <a:pt x="3898" y="129"/>
                      </a:lnTo>
                      <a:lnTo>
                        <a:pt x="3905" y="100"/>
                      </a:lnTo>
                      <a:lnTo>
                        <a:pt x="3908" y="100"/>
                      </a:lnTo>
                      <a:lnTo>
                        <a:pt x="3915" y="128"/>
                      </a:lnTo>
                      <a:lnTo>
                        <a:pt x="3922" y="157"/>
                      </a:lnTo>
                      <a:lnTo>
                        <a:pt x="3930" y="187"/>
                      </a:lnTo>
                      <a:lnTo>
                        <a:pt x="3938" y="217"/>
                      </a:lnTo>
                      <a:lnTo>
                        <a:pt x="3988" y="369"/>
                      </a:lnTo>
                      <a:lnTo>
                        <a:pt x="3827" y="369"/>
                      </a:lnTo>
                      <a:close/>
                      <a:moveTo>
                        <a:pt x="4006" y="456"/>
                      </a:moveTo>
                      <a:lnTo>
                        <a:pt x="4063" y="631"/>
                      </a:lnTo>
                      <a:lnTo>
                        <a:pt x="4184" y="631"/>
                      </a:lnTo>
                      <a:lnTo>
                        <a:pt x="3983" y="10"/>
                      </a:lnTo>
                      <a:lnTo>
                        <a:pt x="3839" y="10"/>
                      </a:lnTo>
                      <a:lnTo>
                        <a:pt x="3639" y="631"/>
                      </a:lnTo>
                      <a:lnTo>
                        <a:pt x="3756" y="631"/>
                      </a:lnTo>
                      <a:lnTo>
                        <a:pt x="3809" y="456"/>
                      </a:lnTo>
                      <a:lnTo>
                        <a:pt x="4006" y="456"/>
                      </a:lnTo>
                      <a:close/>
                      <a:moveTo>
                        <a:pt x="3389" y="631"/>
                      </a:moveTo>
                      <a:lnTo>
                        <a:pt x="3502" y="631"/>
                      </a:lnTo>
                      <a:lnTo>
                        <a:pt x="3502" y="105"/>
                      </a:lnTo>
                      <a:lnTo>
                        <a:pt x="3680" y="105"/>
                      </a:lnTo>
                      <a:lnTo>
                        <a:pt x="3680" y="10"/>
                      </a:lnTo>
                      <a:lnTo>
                        <a:pt x="3211" y="10"/>
                      </a:lnTo>
                      <a:lnTo>
                        <a:pt x="3211" y="105"/>
                      </a:lnTo>
                      <a:lnTo>
                        <a:pt x="3389" y="105"/>
                      </a:lnTo>
                      <a:lnTo>
                        <a:pt x="3389" y="631"/>
                      </a:lnTo>
                      <a:close/>
                      <a:moveTo>
                        <a:pt x="2906" y="631"/>
                      </a:moveTo>
                      <a:lnTo>
                        <a:pt x="3275" y="631"/>
                      </a:lnTo>
                      <a:lnTo>
                        <a:pt x="3275" y="536"/>
                      </a:lnTo>
                      <a:lnTo>
                        <a:pt x="3020" y="536"/>
                      </a:lnTo>
                      <a:lnTo>
                        <a:pt x="3020" y="10"/>
                      </a:lnTo>
                      <a:lnTo>
                        <a:pt x="2906" y="10"/>
                      </a:lnTo>
                      <a:lnTo>
                        <a:pt x="2906" y="631"/>
                      </a:lnTo>
                      <a:close/>
                      <a:moveTo>
                        <a:pt x="2293" y="10"/>
                      </a:moveTo>
                      <a:lnTo>
                        <a:pt x="2293" y="365"/>
                      </a:lnTo>
                      <a:lnTo>
                        <a:pt x="2293" y="383"/>
                      </a:lnTo>
                      <a:lnTo>
                        <a:pt x="2294" y="400"/>
                      </a:lnTo>
                      <a:lnTo>
                        <a:pt x="2295" y="417"/>
                      </a:lnTo>
                      <a:lnTo>
                        <a:pt x="2297" y="433"/>
                      </a:lnTo>
                      <a:lnTo>
                        <a:pt x="2299" y="449"/>
                      </a:lnTo>
                      <a:lnTo>
                        <a:pt x="2303" y="463"/>
                      </a:lnTo>
                      <a:lnTo>
                        <a:pt x="2306" y="477"/>
                      </a:lnTo>
                      <a:lnTo>
                        <a:pt x="2310" y="491"/>
                      </a:lnTo>
                      <a:lnTo>
                        <a:pt x="2314" y="503"/>
                      </a:lnTo>
                      <a:lnTo>
                        <a:pt x="2319" y="515"/>
                      </a:lnTo>
                      <a:lnTo>
                        <a:pt x="2324" y="528"/>
                      </a:lnTo>
                      <a:lnTo>
                        <a:pt x="2330" y="538"/>
                      </a:lnTo>
                      <a:lnTo>
                        <a:pt x="2336" y="548"/>
                      </a:lnTo>
                      <a:lnTo>
                        <a:pt x="2343" y="559"/>
                      </a:lnTo>
                      <a:lnTo>
                        <a:pt x="2350" y="568"/>
                      </a:lnTo>
                      <a:lnTo>
                        <a:pt x="2357" y="576"/>
                      </a:lnTo>
                      <a:lnTo>
                        <a:pt x="2365" y="584"/>
                      </a:lnTo>
                      <a:lnTo>
                        <a:pt x="2373" y="592"/>
                      </a:lnTo>
                      <a:lnTo>
                        <a:pt x="2383" y="599"/>
                      </a:lnTo>
                      <a:lnTo>
                        <a:pt x="2392" y="605"/>
                      </a:lnTo>
                      <a:lnTo>
                        <a:pt x="2401" y="611"/>
                      </a:lnTo>
                      <a:lnTo>
                        <a:pt x="2411" y="616"/>
                      </a:lnTo>
                      <a:lnTo>
                        <a:pt x="2422" y="621"/>
                      </a:lnTo>
                      <a:lnTo>
                        <a:pt x="2432" y="625"/>
                      </a:lnTo>
                      <a:lnTo>
                        <a:pt x="2443" y="629"/>
                      </a:lnTo>
                      <a:lnTo>
                        <a:pt x="2455" y="633"/>
                      </a:lnTo>
                      <a:lnTo>
                        <a:pt x="2466" y="635"/>
                      </a:lnTo>
                      <a:lnTo>
                        <a:pt x="2478" y="637"/>
                      </a:lnTo>
                      <a:lnTo>
                        <a:pt x="2503" y="640"/>
                      </a:lnTo>
                      <a:lnTo>
                        <a:pt x="2530" y="641"/>
                      </a:lnTo>
                      <a:lnTo>
                        <a:pt x="2543" y="641"/>
                      </a:lnTo>
                      <a:lnTo>
                        <a:pt x="2556" y="640"/>
                      </a:lnTo>
                      <a:lnTo>
                        <a:pt x="2570" y="639"/>
                      </a:lnTo>
                      <a:lnTo>
                        <a:pt x="2583" y="637"/>
                      </a:lnTo>
                      <a:lnTo>
                        <a:pt x="2595" y="635"/>
                      </a:lnTo>
                      <a:lnTo>
                        <a:pt x="2608" y="632"/>
                      </a:lnTo>
                      <a:lnTo>
                        <a:pt x="2619" y="629"/>
                      </a:lnTo>
                      <a:lnTo>
                        <a:pt x="2631" y="624"/>
                      </a:lnTo>
                      <a:lnTo>
                        <a:pt x="2643" y="620"/>
                      </a:lnTo>
                      <a:lnTo>
                        <a:pt x="2653" y="615"/>
                      </a:lnTo>
                      <a:lnTo>
                        <a:pt x="2663" y="610"/>
                      </a:lnTo>
                      <a:lnTo>
                        <a:pt x="2673" y="604"/>
                      </a:lnTo>
                      <a:lnTo>
                        <a:pt x="2683" y="598"/>
                      </a:lnTo>
                      <a:lnTo>
                        <a:pt x="2692" y="591"/>
                      </a:lnTo>
                      <a:lnTo>
                        <a:pt x="2701" y="582"/>
                      </a:lnTo>
                      <a:lnTo>
                        <a:pt x="2709" y="574"/>
                      </a:lnTo>
                      <a:lnTo>
                        <a:pt x="2718" y="566"/>
                      </a:lnTo>
                      <a:lnTo>
                        <a:pt x="2725" y="557"/>
                      </a:lnTo>
                      <a:lnTo>
                        <a:pt x="2732" y="546"/>
                      </a:lnTo>
                      <a:lnTo>
                        <a:pt x="2738" y="536"/>
                      </a:lnTo>
                      <a:lnTo>
                        <a:pt x="2744" y="525"/>
                      </a:lnTo>
                      <a:lnTo>
                        <a:pt x="2750" y="513"/>
                      </a:lnTo>
                      <a:lnTo>
                        <a:pt x="2755" y="501"/>
                      </a:lnTo>
                      <a:lnTo>
                        <a:pt x="2760" y="489"/>
                      </a:lnTo>
                      <a:lnTo>
                        <a:pt x="2764" y="475"/>
                      </a:lnTo>
                      <a:lnTo>
                        <a:pt x="2767" y="461"/>
                      </a:lnTo>
                      <a:lnTo>
                        <a:pt x="2770" y="446"/>
                      </a:lnTo>
                      <a:lnTo>
                        <a:pt x="2772" y="431"/>
                      </a:lnTo>
                      <a:lnTo>
                        <a:pt x="2774" y="416"/>
                      </a:lnTo>
                      <a:lnTo>
                        <a:pt x="2776" y="399"/>
                      </a:lnTo>
                      <a:lnTo>
                        <a:pt x="2777" y="383"/>
                      </a:lnTo>
                      <a:lnTo>
                        <a:pt x="2777" y="364"/>
                      </a:lnTo>
                      <a:lnTo>
                        <a:pt x="2777" y="10"/>
                      </a:lnTo>
                      <a:lnTo>
                        <a:pt x="2664" y="10"/>
                      </a:lnTo>
                      <a:lnTo>
                        <a:pt x="2664" y="372"/>
                      </a:lnTo>
                      <a:lnTo>
                        <a:pt x="2663" y="394"/>
                      </a:lnTo>
                      <a:lnTo>
                        <a:pt x="2661" y="415"/>
                      </a:lnTo>
                      <a:lnTo>
                        <a:pt x="2659" y="433"/>
                      </a:lnTo>
                      <a:lnTo>
                        <a:pt x="2655" y="451"/>
                      </a:lnTo>
                      <a:lnTo>
                        <a:pt x="2650" y="467"/>
                      </a:lnTo>
                      <a:lnTo>
                        <a:pt x="2644" y="481"/>
                      </a:lnTo>
                      <a:lnTo>
                        <a:pt x="2638" y="495"/>
                      </a:lnTo>
                      <a:lnTo>
                        <a:pt x="2629" y="506"/>
                      </a:lnTo>
                      <a:lnTo>
                        <a:pt x="2620" y="516"/>
                      </a:lnTo>
                      <a:lnTo>
                        <a:pt x="2611" y="526"/>
                      </a:lnTo>
                      <a:lnTo>
                        <a:pt x="2600" y="533"/>
                      </a:lnTo>
                      <a:lnTo>
                        <a:pt x="2588" y="539"/>
                      </a:lnTo>
                      <a:lnTo>
                        <a:pt x="2576" y="544"/>
                      </a:lnTo>
                      <a:lnTo>
                        <a:pt x="2563" y="547"/>
                      </a:lnTo>
                      <a:lnTo>
                        <a:pt x="2548" y="549"/>
                      </a:lnTo>
                      <a:lnTo>
                        <a:pt x="2534" y="549"/>
                      </a:lnTo>
                      <a:lnTo>
                        <a:pt x="2519" y="549"/>
                      </a:lnTo>
                      <a:lnTo>
                        <a:pt x="2506" y="547"/>
                      </a:lnTo>
                      <a:lnTo>
                        <a:pt x="2493" y="543"/>
                      </a:lnTo>
                      <a:lnTo>
                        <a:pt x="2481" y="539"/>
                      </a:lnTo>
                      <a:lnTo>
                        <a:pt x="2470" y="533"/>
                      </a:lnTo>
                      <a:lnTo>
                        <a:pt x="2460" y="526"/>
                      </a:lnTo>
                      <a:lnTo>
                        <a:pt x="2449" y="516"/>
                      </a:lnTo>
                      <a:lnTo>
                        <a:pt x="2441" y="506"/>
                      </a:lnTo>
                      <a:lnTo>
                        <a:pt x="2433" y="495"/>
                      </a:lnTo>
                      <a:lnTo>
                        <a:pt x="2426" y="481"/>
                      </a:lnTo>
                      <a:lnTo>
                        <a:pt x="2421" y="467"/>
                      </a:lnTo>
                      <a:lnTo>
                        <a:pt x="2416" y="451"/>
                      </a:lnTo>
                      <a:lnTo>
                        <a:pt x="2411" y="433"/>
                      </a:lnTo>
                      <a:lnTo>
                        <a:pt x="2408" y="415"/>
                      </a:lnTo>
                      <a:lnTo>
                        <a:pt x="2406" y="394"/>
                      </a:lnTo>
                      <a:lnTo>
                        <a:pt x="2406" y="372"/>
                      </a:lnTo>
                      <a:lnTo>
                        <a:pt x="2406" y="10"/>
                      </a:lnTo>
                      <a:lnTo>
                        <a:pt x="2293" y="10"/>
                      </a:lnTo>
                      <a:close/>
                      <a:moveTo>
                        <a:pt x="1789" y="601"/>
                      </a:moveTo>
                      <a:lnTo>
                        <a:pt x="1803" y="609"/>
                      </a:lnTo>
                      <a:lnTo>
                        <a:pt x="1821" y="616"/>
                      </a:lnTo>
                      <a:lnTo>
                        <a:pt x="1840" y="622"/>
                      </a:lnTo>
                      <a:lnTo>
                        <a:pt x="1861" y="629"/>
                      </a:lnTo>
                      <a:lnTo>
                        <a:pt x="1883" y="634"/>
                      </a:lnTo>
                      <a:lnTo>
                        <a:pt x="1908" y="637"/>
                      </a:lnTo>
                      <a:lnTo>
                        <a:pt x="1932" y="640"/>
                      </a:lnTo>
                      <a:lnTo>
                        <a:pt x="1956" y="641"/>
                      </a:lnTo>
                      <a:lnTo>
                        <a:pt x="1986" y="640"/>
                      </a:lnTo>
                      <a:lnTo>
                        <a:pt x="2013" y="637"/>
                      </a:lnTo>
                      <a:lnTo>
                        <a:pt x="2025" y="635"/>
                      </a:lnTo>
                      <a:lnTo>
                        <a:pt x="2037" y="632"/>
                      </a:lnTo>
                      <a:lnTo>
                        <a:pt x="2050" y="629"/>
                      </a:lnTo>
                      <a:lnTo>
                        <a:pt x="2061" y="625"/>
                      </a:lnTo>
                      <a:lnTo>
                        <a:pt x="2071" y="621"/>
                      </a:lnTo>
                      <a:lnTo>
                        <a:pt x="2082" y="617"/>
                      </a:lnTo>
                      <a:lnTo>
                        <a:pt x="2092" y="613"/>
                      </a:lnTo>
                      <a:lnTo>
                        <a:pt x="2101" y="608"/>
                      </a:lnTo>
                      <a:lnTo>
                        <a:pt x="2110" y="603"/>
                      </a:lnTo>
                      <a:lnTo>
                        <a:pt x="2119" y="597"/>
                      </a:lnTo>
                      <a:lnTo>
                        <a:pt x="2127" y="591"/>
                      </a:lnTo>
                      <a:lnTo>
                        <a:pt x="2134" y="584"/>
                      </a:lnTo>
                      <a:lnTo>
                        <a:pt x="2141" y="578"/>
                      </a:lnTo>
                      <a:lnTo>
                        <a:pt x="2147" y="571"/>
                      </a:lnTo>
                      <a:lnTo>
                        <a:pt x="2154" y="564"/>
                      </a:lnTo>
                      <a:lnTo>
                        <a:pt x="2160" y="557"/>
                      </a:lnTo>
                      <a:lnTo>
                        <a:pt x="2170" y="541"/>
                      </a:lnTo>
                      <a:lnTo>
                        <a:pt x="2177" y="526"/>
                      </a:lnTo>
                      <a:lnTo>
                        <a:pt x="2183" y="508"/>
                      </a:lnTo>
                      <a:lnTo>
                        <a:pt x="2189" y="491"/>
                      </a:lnTo>
                      <a:lnTo>
                        <a:pt x="2191" y="472"/>
                      </a:lnTo>
                      <a:lnTo>
                        <a:pt x="2192" y="454"/>
                      </a:lnTo>
                      <a:lnTo>
                        <a:pt x="2192" y="437"/>
                      </a:lnTo>
                      <a:lnTo>
                        <a:pt x="2190" y="422"/>
                      </a:lnTo>
                      <a:lnTo>
                        <a:pt x="2186" y="407"/>
                      </a:lnTo>
                      <a:lnTo>
                        <a:pt x="2182" y="393"/>
                      </a:lnTo>
                      <a:lnTo>
                        <a:pt x="2176" y="380"/>
                      </a:lnTo>
                      <a:lnTo>
                        <a:pt x="2170" y="367"/>
                      </a:lnTo>
                      <a:lnTo>
                        <a:pt x="2162" y="355"/>
                      </a:lnTo>
                      <a:lnTo>
                        <a:pt x="2153" y="344"/>
                      </a:lnTo>
                      <a:lnTo>
                        <a:pt x="2142" y="332"/>
                      </a:lnTo>
                      <a:lnTo>
                        <a:pt x="2130" y="322"/>
                      </a:lnTo>
                      <a:lnTo>
                        <a:pt x="2117" y="313"/>
                      </a:lnTo>
                      <a:lnTo>
                        <a:pt x="2102" y="303"/>
                      </a:lnTo>
                      <a:lnTo>
                        <a:pt x="2087" y="294"/>
                      </a:lnTo>
                      <a:lnTo>
                        <a:pt x="2070" y="286"/>
                      </a:lnTo>
                      <a:lnTo>
                        <a:pt x="2052" y="278"/>
                      </a:lnTo>
                      <a:lnTo>
                        <a:pt x="2032" y="270"/>
                      </a:lnTo>
                      <a:lnTo>
                        <a:pt x="2004" y="258"/>
                      </a:lnTo>
                      <a:lnTo>
                        <a:pt x="1979" y="247"/>
                      </a:lnTo>
                      <a:lnTo>
                        <a:pt x="1969" y="242"/>
                      </a:lnTo>
                      <a:lnTo>
                        <a:pt x="1958" y="236"/>
                      </a:lnTo>
                      <a:lnTo>
                        <a:pt x="1950" y="230"/>
                      </a:lnTo>
                      <a:lnTo>
                        <a:pt x="1942" y="224"/>
                      </a:lnTo>
                      <a:lnTo>
                        <a:pt x="1936" y="219"/>
                      </a:lnTo>
                      <a:lnTo>
                        <a:pt x="1930" y="213"/>
                      </a:lnTo>
                      <a:lnTo>
                        <a:pt x="1924" y="206"/>
                      </a:lnTo>
                      <a:lnTo>
                        <a:pt x="1920" y="200"/>
                      </a:lnTo>
                      <a:lnTo>
                        <a:pt x="1917" y="192"/>
                      </a:lnTo>
                      <a:lnTo>
                        <a:pt x="1915" y="184"/>
                      </a:lnTo>
                      <a:lnTo>
                        <a:pt x="1914" y="177"/>
                      </a:lnTo>
                      <a:lnTo>
                        <a:pt x="1914" y="168"/>
                      </a:lnTo>
                      <a:lnTo>
                        <a:pt x="1914" y="162"/>
                      </a:lnTo>
                      <a:lnTo>
                        <a:pt x="1915" y="154"/>
                      </a:lnTo>
                      <a:lnTo>
                        <a:pt x="1917" y="147"/>
                      </a:lnTo>
                      <a:lnTo>
                        <a:pt x="1919" y="141"/>
                      </a:lnTo>
                      <a:lnTo>
                        <a:pt x="1923" y="135"/>
                      </a:lnTo>
                      <a:lnTo>
                        <a:pt x="1928" y="129"/>
                      </a:lnTo>
                      <a:lnTo>
                        <a:pt x="1933" y="122"/>
                      </a:lnTo>
                      <a:lnTo>
                        <a:pt x="1938" y="117"/>
                      </a:lnTo>
                      <a:lnTo>
                        <a:pt x="1945" y="112"/>
                      </a:lnTo>
                      <a:lnTo>
                        <a:pt x="1952" y="107"/>
                      </a:lnTo>
                      <a:lnTo>
                        <a:pt x="1960" y="103"/>
                      </a:lnTo>
                      <a:lnTo>
                        <a:pt x="1970" y="100"/>
                      </a:lnTo>
                      <a:lnTo>
                        <a:pt x="1980" y="97"/>
                      </a:lnTo>
                      <a:lnTo>
                        <a:pt x="1991" y="95"/>
                      </a:lnTo>
                      <a:lnTo>
                        <a:pt x="2004" y="94"/>
                      </a:lnTo>
                      <a:lnTo>
                        <a:pt x="2016" y="94"/>
                      </a:lnTo>
                      <a:lnTo>
                        <a:pt x="2037" y="94"/>
                      </a:lnTo>
                      <a:lnTo>
                        <a:pt x="2057" y="96"/>
                      </a:lnTo>
                      <a:lnTo>
                        <a:pt x="2075" y="100"/>
                      </a:lnTo>
                      <a:lnTo>
                        <a:pt x="2092" y="104"/>
                      </a:lnTo>
                      <a:lnTo>
                        <a:pt x="2106" y="108"/>
                      </a:lnTo>
                      <a:lnTo>
                        <a:pt x="2120" y="113"/>
                      </a:lnTo>
                      <a:lnTo>
                        <a:pt x="2131" y="118"/>
                      </a:lnTo>
                      <a:lnTo>
                        <a:pt x="2140" y="122"/>
                      </a:lnTo>
                      <a:lnTo>
                        <a:pt x="2167" y="31"/>
                      </a:lnTo>
                      <a:lnTo>
                        <a:pt x="2155" y="25"/>
                      </a:lnTo>
                      <a:lnTo>
                        <a:pt x="2139" y="20"/>
                      </a:lnTo>
                      <a:lnTo>
                        <a:pt x="2124" y="14"/>
                      </a:lnTo>
                      <a:lnTo>
                        <a:pt x="2106" y="9"/>
                      </a:lnTo>
                      <a:lnTo>
                        <a:pt x="2087" y="6"/>
                      </a:lnTo>
                      <a:lnTo>
                        <a:pt x="2065" y="3"/>
                      </a:lnTo>
                      <a:lnTo>
                        <a:pt x="2043" y="1"/>
                      </a:lnTo>
                      <a:lnTo>
                        <a:pt x="2019" y="0"/>
                      </a:lnTo>
                      <a:lnTo>
                        <a:pt x="1994" y="1"/>
                      </a:lnTo>
                      <a:lnTo>
                        <a:pt x="1971" y="4"/>
                      </a:lnTo>
                      <a:lnTo>
                        <a:pt x="1948" y="8"/>
                      </a:lnTo>
                      <a:lnTo>
                        <a:pt x="1928" y="14"/>
                      </a:lnTo>
                      <a:lnTo>
                        <a:pt x="1908" y="22"/>
                      </a:lnTo>
                      <a:lnTo>
                        <a:pt x="1890" y="30"/>
                      </a:lnTo>
                      <a:lnTo>
                        <a:pt x="1873" y="40"/>
                      </a:lnTo>
                      <a:lnTo>
                        <a:pt x="1859" y="51"/>
                      </a:lnTo>
                      <a:lnTo>
                        <a:pt x="1845" y="64"/>
                      </a:lnTo>
                      <a:lnTo>
                        <a:pt x="1833" y="77"/>
                      </a:lnTo>
                      <a:lnTo>
                        <a:pt x="1823" y="93"/>
                      </a:lnTo>
                      <a:lnTo>
                        <a:pt x="1815" y="108"/>
                      </a:lnTo>
                      <a:lnTo>
                        <a:pt x="1808" y="124"/>
                      </a:lnTo>
                      <a:lnTo>
                        <a:pt x="1803" y="142"/>
                      </a:lnTo>
                      <a:lnTo>
                        <a:pt x="1800" y="159"/>
                      </a:lnTo>
                      <a:lnTo>
                        <a:pt x="1799" y="179"/>
                      </a:lnTo>
                      <a:lnTo>
                        <a:pt x="1800" y="194"/>
                      </a:lnTo>
                      <a:lnTo>
                        <a:pt x="1802" y="211"/>
                      </a:lnTo>
                      <a:lnTo>
                        <a:pt x="1806" y="225"/>
                      </a:lnTo>
                      <a:lnTo>
                        <a:pt x="1811" y="240"/>
                      </a:lnTo>
                      <a:lnTo>
                        <a:pt x="1818" y="253"/>
                      </a:lnTo>
                      <a:lnTo>
                        <a:pt x="1825" y="265"/>
                      </a:lnTo>
                      <a:lnTo>
                        <a:pt x="1834" y="277"/>
                      </a:lnTo>
                      <a:lnTo>
                        <a:pt x="1844" y="288"/>
                      </a:lnTo>
                      <a:lnTo>
                        <a:pt x="1857" y="299"/>
                      </a:lnTo>
                      <a:lnTo>
                        <a:pt x="1869" y="310"/>
                      </a:lnTo>
                      <a:lnTo>
                        <a:pt x="1882" y="319"/>
                      </a:lnTo>
                      <a:lnTo>
                        <a:pt x="1898" y="328"/>
                      </a:lnTo>
                      <a:lnTo>
                        <a:pt x="1913" y="336"/>
                      </a:lnTo>
                      <a:lnTo>
                        <a:pt x="1931" y="345"/>
                      </a:lnTo>
                      <a:lnTo>
                        <a:pt x="1948" y="352"/>
                      </a:lnTo>
                      <a:lnTo>
                        <a:pt x="1967" y="359"/>
                      </a:lnTo>
                      <a:lnTo>
                        <a:pt x="1994" y="369"/>
                      </a:lnTo>
                      <a:lnTo>
                        <a:pt x="2017" y="381"/>
                      </a:lnTo>
                      <a:lnTo>
                        <a:pt x="2027" y="386"/>
                      </a:lnTo>
                      <a:lnTo>
                        <a:pt x="2036" y="392"/>
                      </a:lnTo>
                      <a:lnTo>
                        <a:pt x="2044" y="397"/>
                      </a:lnTo>
                      <a:lnTo>
                        <a:pt x="2051" y="403"/>
                      </a:lnTo>
                      <a:lnTo>
                        <a:pt x="2057" y="409"/>
                      </a:lnTo>
                      <a:lnTo>
                        <a:pt x="2062" y="417"/>
                      </a:lnTo>
                      <a:lnTo>
                        <a:pt x="2067" y="423"/>
                      </a:lnTo>
                      <a:lnTo>
                        <a:pt x="2070" y="430"/>
                      </a:lnTo>
                      <a:lnTo>
                        <a:pt x="2073" y="437"/>
                      </a:lnTo>
                      <a:lnTo>
                        <a:pt x="2075" y="445"/>
                      </a:lnTo>
                      <a:lnTo>
                        <a:pt x="2077" y="454"/>
                      </a:lnTo>
                      <a:lnTo>
                        <a:pt x="2077" y="462"/>
                      </a:lnTo>
                      <a:lnTo>
                        <a:pt x="2077" y="471"/>
                      </a:lnTo>
                      <a:lnTo>
                        <a:pt x="2074" y="480"/>
                      </a:lnTo>
                      <a:lnTo>
                        <a:pt x="2072" y="489"/>
                      </a:lnTo>
                      <a:lnTo>
                        <a:pt x="2069" y="497"/>
                      </a:lnTo>
                      <a:lnTo>
                        <a:pt x="2065" y="504"/>
                      </a:lnTo>
                      <a:lnTo>
                        <a:pt x="2060" y="511"/>
                      </a:lnTo>
                      <a:lnTo>
                        <a:pt x="2054" y="517"/>
                      </a:lnTo>
                      <a:lnTo>
                        <a:pt x="2048" y="524"/>
                      </a:lnTo>
                      <a:lnTo>
                        <a:pt x="2040" y="529"/>
                      </a:lnTo>
                      <a:lnTo>
                        <a:pt x="2031" y="533"/>
                      </a:lnTo>
                      <a:lnTo>
                        <a:pt x="2022" y="537"/>
                      </a:lnTo>
                      <a:lnTo>
                        <a:pt x="2012" y="540"/>
                      </a:lnTo>
                      <a:lnTo>
                        <a:pt x="2002" y="543"/>
                      </a:lnTo>
                      <a:lnTo>
                        <a:pt x="1989" y="545"/>
                      </a:lnTo>
                      <a:lnTo>
                        <a:pt x="1977" y="546"/>
                      </a:lnTo>
                      <a:lnTo>
                        <a:pt x="1965" y="546"/>
                      </a:lnTo>
                      <a:lnTo>
                        <a:pt x="1943" y="546"/>
                      </a:lnTo>
                      <a:lnTo>
                        <a:pt x="1921" y="543"/>
                      </a:lnTo>
                      <a:lnTo>
                        <a:pt x="1901" y="540"/>
                      </a:lnTo>
                      <a:lnTo>
                        <a:pt x="1881" y="535"/>
                      </a:lnTo>
                      <a:lnTo>
                        <a:pt x="1863" y="529"/>
                      </a:lnTo>
                      <a:lnTo>
                        <a:pt x="1845" y="523"/>
                      </a:lnTo>
                      <a:lnTo>
                        <a:pt x="1829" y="514"/>
                      </a:lnTo>
                      <a:lnTo>
                        <a:pt x="1815" y="507"/>
                      </a:lnTo>
                      <a:lnTo>
                        <a:pt x="1789" y="601"/>
                      </a:lnTo>
                      <a:close/>
                      <a:moveTo>
                        <a:pt x="1300" y="631"/>
                      </a:moveTo>
                      <a:lnTo>
                        <a:pt x="1300" y="408"/>
                      </a:lnTo>
                      <a:lnTo>
                        <a:pt x="1300" y="371"/>
                      </a:lnTo>
                      <a:lnTo>
                        <a:pt x="1299" y="335"/>
                      </a:lnTo>
                      <a:lnTo>
                        <a:pt x="1299" y="301"/>
                      </a:lnTo>
                      <a:lnTo>
                        <a:pt x="1298" y="269"/>
                      </a:lnTo>
                      <a:lnTo>
                        <a:pt x="1298" y="237"/>
                      </a:lnTo>
                      <a:lnTo>
                        <a:pt x="1297" y="205"/>
                      </a:lnTo>
                      <a:lnTo>
                        <a:pt x="1295" y="175"/>
                      </a:lnTo>
                      <a:lnTo>
                        <a:pt x="1294" y="144"/>
                      </a:lnTo>
                      <a:lnTo>
                        <a:pt x="1297" y="144"/>
                      </a:lnTo>
                      <a:lnTo>
                        <a:pt x="1308" y="170"/>
                      </a:lnTo>
                      <a:lnTo>
                        <a:pt x="1321" y="198"/>
                      </a:lnTo>
                      <a:lnTo>
                        <a:pt x="1335" y="224"/>
                      </a:lnTo>
                      <a:lnTo>
                        <a:pt x="1348" y="251"/>
                      </a:lnTo>
                      <a:lnTo>
                        <a:pt x="1362" y="279"/>
                      </a:lnTo>
                      <a:lnTo>
                        <a:pt x="1378" y="306"/>
                      </a:lnTo>
                      <a:lnTo>
                        <a:pt x="1392" y="332"/>
                      </a:lnTo>
                      <a:lnTo>
                        <a:pt x="1408" y="358"/>
                      </a:lnTo>
                      <a:lnTo>
                        <a:pt x="1569" y="631"/>
                      </a:lnTo>
                      <a:lnTo>
                        <a:pt x="1686" y="631"/>
                      </a:lnTo>
                      <a:lnTo>
                        <a:pt x="1686" y="10"/>
                      </a:lnTo>
                      <a:lnTo>
                        <a:pt x="1582" y="10"/>
                      </a:lnTo>
                      <a:lnTo>
                        <a:pt x="1582" y="226"/>
                      </a:lnTo>
                      <a:lnTo>
                        <a:pt x="1582" y="261"/>
                      </a:lnTo>
                      <a:lnTo>
                        <a:pt x="1582" y="295"/>
                      </a:lnTo>
                      <a:lnTo>
                        <a:pt x="1583" y="328"/>
                      </a:lnTo>
                      <a:lnTo>
                        <a:pt x="1584" y="360"/>
                      </a:lnTo>
                      <a:lnTo>
                        <a:pt x="1585" y="391"/>
                      </a:lnTo>
                      <a:lnTo>
                        <a:pt x="1587" y="422"/>
                      </a:lnTo>
                      <a:lnTo>
                        <a:pt x="1589" y="453"/>
                      </a:lnTo>
                      <a:lnTo>
                        <a:pt x="1592" y="484"/>
                      </a:lnTo>
                      <a:lnTo>
                        <a:pt x="1589" y="485"/>
                      </a:lnTo>
                      <a:lnTo>
                        <a:pt x="1578" y="459"/>
                      </a:lnTo>
                      <a:lnTo>
                        <a:pt x="1567" y="433"/>
                      </a:lnTo>
                      <a:lnTo>
                        <a:pt x="1555" y="407"/>
                      </a:lnTo>
                      <a:lnTo>
                        <a:pt x="1541" y="381"/>
                      </a:lnTo>
                      <a:lnTo>
                        <a:pt x="1528" y="355"/>
                      </a:lnTo>
                      <a:lnTo>
                        <a:pt x="1513" y="328"/>
                      </a:lnTo>
                      <a:lnTo>
                        <a:pt x="1499" y="302"/>
                      </a:lnTo>
                      <a:lnTo>
                        <a:pt x="1484" y="277"/>
                      </a:lnTo>
                      <a:lnTo>
                        <a:pt x="1324" y="10"/>
                      </a:lnTo>
                      <a:lnTo>
                        <a:pt x="1195" y="10"/>
                      </a:lnTo>
                      <a:lnTo>
                        <a:pt x="1195" y="631"/>
                      </a:lnTo>
                      <a:lnTo>
                        <a:pt x="1300" y="631"/>
                      </a:lnTo>
                      <a:close/>
                      <a:moveTo>
                        <a:pt x="804" y="550"/>
                      </a:moveTo>
                      <a:lnTo>
                        <a:pt x="795" y="549"/>
                      </a:lnTo>
                      <a:lnTo>
                        <a:pt x="785" y="549"/>
                      </a:lnTo>
                      <a:lnTo>
                        <a:pt x="776" y="547"/>
                      </a:lnTo>
                      <a:lnTo>
                        <a:pt x="766" y="545"/>
                      </a:lnTo>
                      <a:lnTo>
                        <a:pt x="757" y="543"/>
                      </a:lnTo>
                      <a:lnTo>
                        <a:pt x="749" y="540"/>
                      </a:lnTo>
                      <a:lnTo>
                        <a:pt x="741" y="536"/>
                      </a:lnTo>
                      <a:lnTo>
                        <a:pt x="733" y="532"/>
                      </a:lnTo>
                      <a:lnTo>
                        <a:pt x="724" y="527"/>
                      </a:lnTo>
                      <a:lnTo>
                        <a:pt x="717" y="523"/>
                      </a:lnTo>
                      <a:lnTo>
                        <a:pt x="710" y="516"/>
                      </a:lnTo>
                      <a:lnTo>
                        <a:pt x="703" y="510"/>
                      </a:lnTo>
                      <a:lnTo>
                        <a:pt x="690" y="497"/>
                      </a:lnTo>
                      <a:lnTo>
                        <a:pt x="679" y="482"/>
                      </a:lnTo>
                      <a:lnTo>
                        <a:pt x="668" y="466"/>
                      </a:lnTo>
                      <a:lnTo>
                        <a:pt x="660" y="449"/>
                      </a:lnTo>
                      <a:lnTo>
                        <a:pt x="651" y="430"/>
                      </a:lnTo>
                      <a:lnTo>
                        <a:pt x="645" y="410"/>
                      </a:lnTo>
                      <a:lnTo>
                        <a:pt x="640" y="389"/>
                      </a:lnTo>
                      <a:lnTo>
                        <a:pt x="637" y="367"/>
                      </a:lnTo>
                      <a:lnTo>
                        <a:pt x="634" y="346"/>
                      </a:lnTo>
                      <a:lnTo>
                        <a:pt x="634" y="322"/>
                      </a:lnTo>
                      <a:lnTo>
                        <a:pt x="634" y="299"/>
                      </a:lnTo>
                      <a:lnTo>
                        <a:pt x="636" y="277"/>
                      </a:lnTo>
                      <a:lnTo>
                        <a:pt x="640" y="255"/>
                      </a:lnTo>
                      <a:lnTo>
                        <a:pt x="645" y="235"/>
                      </a:lnTo>
                      <a:lnTo>
                        <a:pt x="651" y="214"/>
                      </a:lnTo>
                      <a:lnTo>
                        <a:pt x="659" y="194"/>
                      </a:lnTo>
                      <a:lnTo>
                        <a:pt x="668" y="177"/>
                      </a:lnTo>
                      <a:lnTo>
                        <a:pt x="677" y="160"/>
                      </a:lnTo>
                      <a:lnTo>
                        <a:pt x="689" y="145"/>
                      </a:lnTo>
                      <a:lnTo>
                        <a:pt x="702" y="132"/>
                      </a:lnTo>
                      <a:lnTo>
                        <a:pt x="709" y="126"/>
                      </a:lnTo>
                      <a:lnTo>
                        <a:pt x="716" y="119"/>
                      </a:lnTo>
                      <a:lnTo>
                        <a:pt x="723" y="114"/>
                      </a:lnTo>
                      <a:lnTo>
                        <a:pt x="732" y="109"/>
                      </a:lnTo>
                      <a:lnTo>
                        <a:pt x="740" y="105"/>
                      </a:lnTo>
                      <a:lnTo>
                        <a:pt x="748" y="102"/>
                      </a:lnTo>
                      <a:lnTo>
                        <a:pt x="757" y="99"/>
                      </a:lnTo>
                      <a:lnTo>
                        <a:pt x="766" y="96"/>
                      </a:lnTo>
                      <a:lnTo>
                        <a:pt x="776" y="94"/>
                      </a:lnTo>
                      <a:lnTo>
                        <a:pt x="786" y="92"/>
                      </a:lnTo>
                      <a:lnTo>
                        <a:pt x="795" y="91"/>
                      </a:lnTo>
                      <a:lnTo>
                        <a:pt x="807" y="91"/>
                      </a:lnTo>
                      <a:lnTo>
                        <a:pt x="817" y="91"/>
                      </a:lnTo>
                      <a:lnTo>
                        <a:pt x="827" y="92"/>
                      </a:lnTo>
                      <a:lnTo>
                        <a:pt x="836" y="94"/>
                      </a:lnTo>
                      <a:lnTo>
                        <a:pt x="846" y="96"/>
                      </a:lnTo>
                      <a:lnTo>
                        <a:pt x="855" y="99"/>
                      </a:lnTo>
                      <a:lnTo>
                        <a:pt x="864" y="102"/>
                      </a:lnTo>
                      <a:lnTo>
                        <a:pt x="872" y="106"/>
                      </a:lnTo>
                      <a:lnTo>
                        <a:pt x="881" y="110"/>
                      </a:lnTo>
                      <a:lnTo>
                        <a:pt x="889" y="114"/>
                      </a:lnTo>
                      <a:lnTo>
                        <a:pt x="896" y="120"/>
                      </a:lnTo>
                      <a:lnTo>
                        <a:pt x="903" y="126"/>
                      </a:lnTo>
                      <a:lnTo>
                        <a:pt x="910" y="132"/>
                      </a:lnTo>
                      <a:lnTo>
                        <a:pt x="923" y="145"/>
                      </a:lnTo>
                      <a:lnTo>
                        <a:pt x="934" y="160"/>
                      </a:lnTo>
                      <a:lnTo>
                        <a:pt x="944" y="177"/>
                      </a:lnTo>
                      <a:lnTo>
                        <a:pt x="952" y="194"/>
                      </a:lnTo>
                      <a:lnTo>
                        <a:pt x="961" y="214"/>
                      </a:lnTo>
                      <a:lnTo>
                        <a:pt x="967" y="234"/>
                      </a:lnTo>
                      <a:lnTo>
                        <a:pt x="971" y="254"/>
                      </a:lnTo>
                      <a:lnTo>
                        <a:pt x="974" y="275"/>
                      </a:lnTo>
                      <a:lnTo>
                        <a:pt x="976" y="296"/>
                      </a:lnTo>
                      <a:lnTo>
                        <a:pt x="977" y="318"/>
                      </a:lnTo>
                      <a:lnTo>
                        <a:pt x="976" y="343"/>
                      </a:lnTo>
                      <a:lnTo>
                        <a:pt x="974" y="365"/>
                      </a:lnTo>
                      <a:lnTo>
                        <a:pt x="971" y="388"/>
                      </a:lnTo>
                      <a:lnTo>
                        <a:pt x="966" y="409"/>
                      </a:lnTo>
                      <a:lnTo>
                        <a:pt x="960" y="430"/>
                      </a:lnTo>
                      <a:lnTo>
                        <a:pt x="951" y="449"/>
                      </a:lnTo>
                      <a:lnTo>
                        <a:pt x="943" y="467"/>
                      </a:lnTo>
                      <a:lnTo>
                        <a:pt x="933" y="482"/>
                      </a:lnTo>
                      <a:lnTo>
                        <a:pt x="921" y="498"/>
                      </a:lnTo>
                      <a:lnTo>
                        <a:pt x="908" y="511"/>
                      </a:lnTo>
                      <a:lnTo>
                        <a:pt x="901" y="517"/>
                      </a:lnTo>
                      <a:lnTo>
                        <a:pt x="894" y="523"/>
                      </a:lnTo>
                      <a:lnTo>
                        <a:pt x="887" y="528"/>
                      </a:lnTo>
                      <a:lnTo>
                        <a:pt x="878" y="532"/>
                      </a:lnTo>
                      <a:lnTo>
                        <a:pt x="870" y="536"/>
                      </a:lnTo>
                      <a:lnTo>
                        <a:pt x="862" y="540"/>
                      </a:lnTo>
                      <a:lnTo>
                        <a:pt x="854" y="543"/>
                      </a:lnTo>
                      <a:lnTo>
                        <a:pt x="845" y="545"/>
                      </a:lnTo>
                      <a:lnTo>
                        <a:pt x="835" y="547"/>
                      </a:lnTo>
                      <a:lnTo>
                        <a:pt x="826" y="549"/>
                      </a:lnTo>
                      <a:lnTo>
                        <a:pt x="816" y="549"/>
                      </a:lnTo>
                      <a:lnTo>
                        <a:pt x="805" y="550"/>
                      </a:lnTo>
                      <a:lnTo>
                        <a:pt x="804" y="550"/>
                      </a:lnTo>
                      <a:close/>
                      <a:moveTo>
                        <a:pt x="802" y="641"/>
                      </a:moveTo>
                      <a:lnTo>
                        <a:pt x="818" y="641"/>
                      </a:lnTo>
                      <a:lnTo>
                        <a:pt x="833" y="640"/>
                      </a:lnTo>
                      <a:lnTo>
                        <a:pt x="849" y="638"/>
                      </a:lnTo>
                      <a:lnTo>
                        <a:pt x="863" y="636"/>
                      </a:lnTo>
                      <a:lnTo>
                        <a:pt x="878" y="633"/>
                      </a:lnTo>
                      <a:lnTo>
                        <a:pt x="893" y="629"/>
                      </a:lnTo>
                      <a:lnTo>
                        <a:pt x="906" y="624"/>
                      </a:lnTo>
                      <a:lnTo>
                        <a:pt x="920" y="619"/>
                      </a:lnTo>
                      <a:lnTo>
                        <a:pt x="933" y="613"/>
                      </a:lnTo>
                      <a:lnTo>
                        <a:pt x="946" y="607"/>
                      </a:lnTo>
                      <a:lnTo>
                        <a:pt x="959" y="600"/>
                      </a:lnTo>
                      <a:lnTo>
                        <a:pt x="970" y="593"/>
                      </a:lnTo>
                      <a:lnTo>
                        <a:pt x="982" y="584"/>
                      </a:lnTo>
                      <a:lnTo>
                        <a:pt x="993" y="575"/>
                      </a:lnTo>
                      <a:lnTo>
                        <a:pt x="1004" y="566"/>
                      </a:lnTo>
                      <a:lnTo>
                        <a:pt x="1013" y="556"/>
                      </a:lnTo>
                      <a:lnTo>
                        <a:pt x="1023" y="545"/>
                      </a:lnTo>
                      <a:lnTo>
                        <a:pt x="1033" y="533"/>
                      </a:lnTo>
                      <a:lnTo>
                        <a:pt x="1041" y="522"/>
                      </a:lnTo>
                      <a:lnTo>
                        <a:pt x="1049" y="509"/>
                      </a:lnTo>
                      <a:lnTo>
                        <a:pt x="1056" y="496"/>
                      </a:lnTo>
                      <a:lnTo>
                        <a:pt x="1063" y="482"/>
                      </a:lnTo>
                      <a:lnTo>
                        <a:pt x="1070" y="468"/>
                      </a:lnTo>
                      <a:lnTo>
                        <a:pt x="1076" y="453"/>
                      </a:lnTo>
                      <a:lnTo>
                        <a:pt x="1081" y="437"/>
                      </a:lnTo>
                      <a:lnTo>
                        <a:pt x="1085" y="422"/>
                      </a:lnTo>
                      <a:lnTo>
                        <a:pt x="1089" y="405"/>
                      </a:lnTo>
                      <a:lnTo>
                        <a:pt x="1092" y="388"/>
                      </a:lnTo>
                      <a:lnTo>
                        <a:pt x="1094" y="370"/>
                      </a:lnTo>
                      <a:lnTo>
                        <a:pt x="1096" y="352"/>
                      </a:lnTo>
                      <a:lnTo>
                        <a:pt x="1097" y="333"/>
                      </a:lnTo>
                      <a:lnTo>
                        <a:pt x="1097" y="314"/>
                      </a:lnTo>
                      <a:lnTo>
                        <a:pt x="1097" y="297"/>
                      </a:lnTo>
                      <a:lnTo>
                        <a:pt x="1096" y="281"/>
                      </a:lnTo>
                      <a:lnTo>
                        <a:pt x="1095" y="265"/>
                      </a:lnTo>
                      <a:lnTo>
                        <a:pt x="1093" y="250"/>
                      </a:lnTo>
                      <a:lnTo>
                        <a:pt x="1090" y="235"/>
                      </a:lnTo>
                      <a:lnTo>
                        <a:pt x="1087" y="219"/>
                      </a:lnTo>
                      <a:lnTo>
                        <a:pt x="1083" y="205"/>
                      </a:lnTo>
                      <a:lnTo>
                        <a:pt x="1078" y="190"/>
                      </a:lnTo>
                      <a:lnTo>
                        <a:pt x="1073" y="176"/>
                      </a:lnTo>
                      <a:lnTo>
                        <a:pt x="1068" y="163"/>
                      </a:lnTo>
                      <a:lnTo>
                        <a:pt x="1061" y="149"/>
                      </a:lnTo>
                      <a:lnTo>
                        <a:pt x="1054" y="137"/>
                      </a:lnTo>
                      <a:lnTo>
                        <a:pt x="1047" y="124"/>
                      </a:lnTo>
                      <a:lnTo>
                        <a:pt x="1039" y="113"/>
                      </a:lnTo>
                      <a:lnTo>
                        <a:pt x="1031" y="102"/>
                      </a:lnTo>
                      <a:lnTo>
                        <a:pt x="1021" y="91"/>
                      </a:lnTo>
                      <a:lnTo>
                        <a:pt x="1012" y="80"/>
                      </a:lnTo>
                      <a:lnTo>
                        <a:pt x="1002" y="71"/>
                      </a:lnTo>
                      <a:lnTo>
                        <a:pt x="991" y="62"/>
                      </a:lnTo>
                      <a:lnTo>
                        <a:pt x="980" y="52"/>
                      </a:lnTo>
                      <a:lnTo>
                        <a:pt x="969" y="44"/>
                      </a:lnTo>
                      <a:lnTo>
                        <a:pt x="957" y="37"/>
                      </a:lnTo>
                      <a:lnTo>
                        <a:pt x="944" y="30"/>
                      </a:lnTo>
                      <a:lnTo>
                        <a:pt x="932" y="24"/>
                      </a:lnTo>
                      <a:lnTo>
                        <a:pt x="917" y="19"/>
                      </a:lnTo>
                      <a:lnTo>
                        <a:pt x="904" y="13"/>
                      </a:lnTo>
                      <a:lnTo>
                        <a:pt x="890" y="9"/>
                      </a:lnTo>
                      <a:lnTo>
                        <a:pt x="874" y="6"/>
                      </a:lnTo>
                      <a:lnTo>
                        <a:pt x="859" y="3"/>
                      </a:lnTo>
                      <a:lnTo>
                        <a:pt x="844" y="2"/>
                      </a:lnTo>
                      <a:lnTo>
                        <a:pt x="827" y="0"/>
                      </a:lnTo>
                      <a:lnTo>
                        <a:pt x="811" y="0"/>
                      </a:lnTo>
                      <a:lnTo>
                        <a:pt x="794" y="0"/>
                      </a:lnTo>
                      <a:lnTo>
                        <a:pt x="778" y="2"/>
                      </a:lnTo>
                      <a:lnTo>
                        <a:pt x="762" y="3"/>
                      </a:lnTo>
                      <a:lnTo>
                        <a:pt x="747" y="6"/>
                      </a:lnTo>
                      <a:lnTo>
                        <a:pt x="733" y="9"/>
                      </a:lnTo>
                      <a:lnTo>
                        <a:pt x="718" y="13"/>
                      </a:lnTo>
                      <a:lnTo>
                        <a:pt x="704" y="19"/>
                      </a:lnTo>
                      <a:lnTo>
                        <a:pt x="690" y="24"/>
                      </a:lnTo>
                      <a:lnTo>
                        <a:pt x="677" y="30"/>
                      </a:lnTo>
                      <a:lnTo>
                        <a:pt x="665" y="37"/>
                      </a:lnTo>
                      <a:lnTo>
                        <a:pt x="652" y="44"/>
                      </a:lnTo>
                      <a:lnTo>
                        <a:pt x="640" y="52"/>
                      </a:lnTo>
                      <a:lnTo>
                        <a:pt x="629" y="62"/>
                      </a:lnTo>
                      <a:lnTo>
                        <a:pt x="617" y="71"/>
                      </a:lnTo>
                      <a:lnTo>
                        <a:pt x="607" y="80"/>
                      </a:lnTo>
                      <a:lnTo>
                        <a:pt x="597" y="92"/>
                      </a:lnTo>
                      <a:lnTo>
                        <a:pt x="588" y="102"/>
                      </a:lnTo>
                      <a:lnTo>
                        <a:pt x="578" y="114"/>
                      </a:lnTo>
                      <a:lnTo>
                        <a:pt x="570" y="126"/>
                      </a:lnTo>
                      <a:lnTo>
                        <a:pt x="562" y="139"/>
                      </a:lnTo>
                      <a:lnTo>
                        <a:pt x="555" y="151"/>
                      </a:lnTo>
                      <a:lnTo>
                        <a:pt x="549" y="166"/>
                      </a:lnTo>
                      <a:lnTo>
                        <a:pt x="542" y="179"/>
                      </a:lnTo>
                      <a:lnTo>
                        <a:pt x="536" y="194"/>
                      </a:lnTo>
                      <a:lnTo>
                        <a:pt x="531" y="209"/>
                      </a:lnTo>
                      <a:lnTo>
                        <a:pt x="527" y="224"/>
                      </a:lnTo>
                      <a:lnTo>
                        <a:pt x="524" y="241"/>
                      </a:lnTo>
                      <a:lnTo>
                        <a:pt x="521" y="256"/>
                      </a:lnTo>
                      <a:lnTo>
                        <a:pt x="518" y="273"/>
                      </a:lnTo>
                      <a:lnTo>
                        <a:pt x="517" y="290"/>
                      </a:lnTo>
                      <a:lnTo>
                        <a:pt x="516" y="308"/>
                      </a:lnTo>
                      <a:lnTo>
                        <a:pt x="515" y="325"/>
                      </a:lnTo>
                      <a:lnTo>
                        <a:pt x="516" y="342"/>
                      </a:lnTo>
                      <a:lnTo>
                        <a:pt x="517" y="359"/>
                      </a:lnTo>
                      <a:lnTo>
                        <a:pt x="518" y="374"/>
                      </a:lnTo>
                      <a:lnTo>
                        <a:pt x="520" y="391"/>
                      </a:lnTo>
                      <a:lnTo>
                        <a:pt x="523" y="406"/>
                      </a:lnTo>
                      <a:lnTo>
                        <a:pt x="526" y="422"/>
                      </a:lnTo>
                      <a:lnTo>
                        <a:pt x="530" y="436"/>
                      </a:lnTo>
                      <a:lnTo>
                        <a:pt x="535" y="452"/>
                      </a:lnTo>
                      <a:lnTo>
                        <a:pt x="540" y="465"/>
                      </a:lnTo>
                      <a:lnTo>
                        <a:pt x="547" y="479"/>
                      </a:lnTo>
                      <a:lnTo>
                        <a:pt x="553" y="492"/>
                      </a:lnTo>
                      <a:lnTo>
                        <a:pt x="559" y="505"/>
                      </a:lnTo>
                      <a:lnTo>
                        <a:pt x="567" y="517"/>
                      </a:lnTo>
                      <a:lnTo>
                        <a:pt x="575" y="529"/>
                      </a:lnTo>
                      <a:lnTo>
                        <a:pt x="584" y="540"/>
                      </a:lnTo>
                      <a:lnTo>
                        <a:pt x="593" y="551"/>
                      </a:lnTo>
                      <a:lnTo>
                        <a:pt x="602" y="562"/>
                      </a:lnTo>
                      <a:lnTo>
                        <a:pt x="612" y="571"/>
                      </a:lnTo>
                      <a:lnTo>
                        <a:pt x="623" y="580"/>
                      </a:lnTo>
                      <a:lnTo>
                        <a:pt x="634" y="588"/>
                      </a:lnTo>
                      <a:lnTo>
                        <a:pt x="645" y="597"/>
                      </a:lnTo>
                      <a:lnTo>
                        <a:pt x="658" y="604"/>
                      </a:lnTo>
                      <a:lnTo>
                        <a:pt x="670" y="611"/>
                      </a:lnTo>
                      <a:lnTo>
                        <a:pt x="682" y="617"/>
                      </a:lnTo>
                      <a:lnTo>
                        <a:pt x="696" y="622"/>
                      </a:lnTo>
                      <a:lnTo>
                        <a:pt x="710" y="628"/>
                      </a:lnTo>
                      <a:lnTo>
                        <a:pt x="724" y="632"/>
                      </a:lnTo>
                      <a:lnTo>
                        <a:pt x="739" y="635"/>
                      </a:lnTo>
                      <a:lnTo>
                        <a:pt x="753" y="638"/>
                      </a:lnTo>
                      <a:lnTo>
                        <a:pt x="769" y="640"/>
                      </a:lnTo>
                      <a:lnTo>
                        <a:pt x="785" y="641"/>
                      </a:lnTo>
                      <a:lnTo>
                        <a:pt x="801" y="641"/>
                      </a:lnTo>
                      <a:lnTo>
                        <a:pt x="802" y="641"/>
                      </a:lnTo>
                      <a:close/>
                      <a:moveTo>
                        <a:pt x="458" y="523"/>
                      </a:moveTo>
                      <a:lnTo>
                        <a:pt x="447" y="528"/>
                      </a:lnTo>
                      <a:lnTo>
                        <a:pt x="434" y="532"/>
                      </a:lnTo>
                      <a:lnTo>
                        <a:pt x="418" y="536"/>
                      </a:lnTo>
                      <a:lnTo>
                        <a:pt x="403" y="539"/>
                      </a:lnTo>
                      <a:lnTo>
                        <a:pt x="386" y="542"/>
                      </a:lnTo>
                      <a:lnTo>
                        <a:pt x="370" y="544"/>
                      </a:lnTo>
                      <a:lnTo>
                        <a:pt x="352" y="545"/>
                      </a:lnTo>
                      <a:lnTo>
                        <a:pt x="335" y="545"/>
                      </a:lnTo>
                      <a:lnTo>
                        <a:pt x="323" y="545"/>
                      </a:lnTo>
                      <a:lnTo>
                        <a:pt x="310" y="544"/>
                      </a:lnTo>
                      <a:lnTo>
                        <a:pt x="298" y="543"/>
                      </a:lnTo>
                      <a:lnTo>
                        <a:pt x="287" y="541"/>
                      </a:lnTo>
                      <a:lnTo>
                        <a:pt x="275" y="539"/>
                      </a:lnTo>
                      <a:lnTo>
                        <a:pt x="265" y="537"/>
                      </a:lnTo>
                      <a:lnTo>
                        <a:pt x="254" y="534"/>
                      </a:lnTo>
                      <a:lnTo>
                        <a:pt x="243" y="530"/>
                      </a:lnTo>
                      <a:lnTo>
                        <a:pt x="234" y="526"/>
                      </a:lnTo>
                      <a:lnTo>
                        <a:pt x="225" y="522"/>
                      </a:lnTo>
                      <a:lnTo>
                        <a:pt x="216" y="516"/>
                      </a:lnTo>
                      <a:lnTo>
                        <a:pt x="207" y="511"/>
                      </a:lnTo>
                      <a:lnTo>
                        <a:pt x="198" y="505"/>
                      </a:lnTo>
                      <a:lnTo>
                        <a:pt x="191" y="499"/>
                      </a:lnTo>
                      <a:lnTo>
                        <a:pt x="183" y="492"/>
                      </a:lnTo>
                      <a:lnTo>
                        <a:pt x="177" y="486"/>
                      </a:lnTo>
                      <a:lnTo>
                        <a:pt x="169" y="477"/>
                      </a:lnTo>
                      <a:lnTo>
                        <a:pt x="163" y="470"/>
                      </a:lnTo>
                      <a:lnTo>
                        <a:pt x="157" y="462"/>
                      </a:lnTo>
                      <a:lnTo>
                        <a:pt x="152" y="453"/>
                      </a:lnTo>
                      <a:lnTo>
                        <a:pt x="147" y="443"/>
                      </a:lnTo>
                      <a:lnTo>
                        <a:pt x="142" y="434"/>
                      </a:lnTo>
                      <a:lnTo>
                        <a:pt x="138" y="425"/>
                      </a:lnTo>
                      <a:lnTo>
                        <a:pt x="134" y="415"/>
                      </a:lnTo>
                      <a:lnTo>
                        <a:pt x="127" y="393"/>
                      </a:lnTo>
                      <a:lnTo>
                        <a:pt x="123" y="371"/>
                      </a:lnTo>
                      <a:lnTo>
                        <a:pt x="120" y="347"/>
                      </a:lnTo>
                      <a:lnTo>
                        <a:pt x="119" y="322"/>
                      </a:lnTo>
                      <a:lnTo>
                        <a:pt x="119" y="309"/>
                      </a:lnTo>
                      <a:lnTo>
                        <a:pt x="120" y="295"/>
                      </a:lnTo>
                      <a:lnTo>
                        <a:pt x="122" y="282"/>
                      </a:lnTo>
                      <a:lnTo>
                        <a:pt x="123" y="270"/>
                      </a:lnTo>
                      <a:lnTo>
                        <a:pt x="125" y="257"/>
                      </a:lnTo>
                      <a:lnTo>
                        <a:pt x="128" y="246"/>
                      </a:lnTo>
                      <a:lnTo>
                        <a:pt x="131" y="235"/>
                      </a:lnTo>
                      <a:lnTo>
                        <a:pt x="136" y="223"/>
                      </a:lnTo>
                      <a:lnTo>
                        <a:pt x="140" y="213"/>
                      </a:lnTo>
                      <a:lnTo>
                        <a:pt x="145" y="203"/>
                      </a:lnTo>
                      <a:lnTo>
                        <a:pt x="149" y="193"/>
                      </a:lnTo>
                      <a:lnTo>
                        <a:pt x="155" y="184"/>
                      </a:lnTo>
                      <a:lnTo>
                        <a:pt x="160" y="176"/>
                      </a:lnTo>
                      <a:lnTo>
                        <a:pt x="167" y="168"/>
                      </a:lnTo>
                      <a:lnTo>
                        <a:pt x="174" y="159"/>
                      </a:lnTo>
                      <a:lnTo>
                        <a:pt x="181" y="152"/>
                      </a:lnTo>
                      <a:lnTo>
                        <a:pt x="188" y="145"/>
                      </a:lnTo>
                      <a:lnTo>
                        <a:pt x="196" y="139"/>
                      </a:lnTo>
                      <a:lnTo>
                        <a:pt x="204" y="133"/>
                      </a:lnTo>
                      <a:lnTo>
                        <a:pt x="213" y="127"/>
                      </a:lnTo>
                      <a:lnTo>
                        <a:pt x="221" y="121"/>
                      </a:lnTo>
                      <a:lnTo>
                        <a:pt x="230" y="117"/>
                      </a:lnTo>
                      <a:lnTo>
                        <a:pt x="239" y="112"/>
                      </a:lnTo>
                      <a:lnTo>
                        <a:pt x="250" y="109"/>
                      </a:lnTo>
                      <a:lnTo>
                        <a:pt x="270" y="102"/>
                      </a:lnTo>
                      <a:lnTo>
                        <a:pt x="291" y="98"/>
                      </a:lnTo>
                      <a:lnTo>
                        <a:pt x="313" y="95"/>
                      </a:lnTo>
                      <a:lnTo>
                        <a:pt x="337" y="94"/>
                      </a:lnTo>
                      <a:lnTo>
                        <a:pt x="355" y="95"/>
                      </a:lnTo>
                      <a:lnTo>
                        <a:pt x="373" y="96"/>
                      </a:lnTo>
                      <a:lnTo>
                        <a:pt x="389" y="98"/>
                      </a:lnTo>
                      <a:lnTo>
                        <a:pt x="405" y="101"/>
                      </a:lnTo>
                      <a:lnTo>
                        <a:pt x="420" y="105"/>
                      </a:lnTo>
                      <a:lnTo>
                        <a:pt x="434" y="109"/>
                      </a:lnTo>
                      <a:lnTo>
                        <a:pt x="446" y="113"/>
                      </a:lnTo>
                      <a:lnTo>
                        <a:pt x="457" y="118"/>
                      </a:lnTo>
                      <a:lnTo>
                        <a:pt x="482" y="28"/>
                      </a:lnTo>
                      <a:lnTo>
                        <a:pt x="473" y="24"/>
                      </a:lnTo>
                      <a:lnTo>
                        <a:pt x="459" y="19"/>
                      </a:lnTo>
                      <a:lnTo>
                        <a:pt x="444" y="13"/>
                      </a:lnTo>
                      <a:lnTo>
                        <a:pt x="426" y="9"/>
                      </a:lnTo>
                      <a:lnTo>
                        <a:pt x="406" y="6"/>
                      </a:lnTo>
                      <a:lnTo>
                        <a:pt x="383" y="3"/>
                      </a:lnTo>
                      <a:lnTo>
                        <a:pt x="359" y="1"/>
                      </a:lnTo>
                      <a:lnTo>
                        <a:pt x="332" y="0"/>
                      </a:lnTo>
                      <a:lnTo>
                        <a:pt x="314" y="1"/>
                      </a:lnTo>
                      <a:lnTo>
                        <a:pt x="297" y="2"/>
                      </a:lnTo>
                      <a:lnTo>
                        <a:pt x="280" y="4"/>
                      </a:lnTo>
                      <a:lnTo>
                        <a:pt x="263" y="6"/>
                      </a:lnTo>
                      <a:lnTo>
                        <a:pt x="247" y="9"/>
                      </a:lnTo>
                      <a:lnTo>
                        <a:pt x="231" y="13"/>
                      </a:lnTo>
                      <a:lnTo>
                        <a:pt x="216" y="17"/>
                      </a:lnTo>
                      <a:lnTo>
                        <a:pt x="200" y="23"/>
                      </a:lnTo>
                      <a:lnTo>
                        <a:pt x="185" y="29"/>
                      </a:lnTo>
                      <a:lnTo>
                        <a:pt x="172" y="35"/>
                      </a:lnTo>
                      <a:lnTo>
                        <a:pt x="157" y="42"/>
                      </a:lnTo>
                      <a:lnTo>
                        <a:pt x="144" y="50"/>
                      </a:lnTo>
                      <a:lnTo>
                        <a:pt x="130" y="59"/>
                      </a:lnTo>
                      <a:lnTo>
                        <a:pt x="118" y="68"/>
                      </a:lnTo>
                      <a:lnTo>
                        <a:pt x="107" y="77"/>
                      </a:lnTo>
                      <a:lnTo>
                        <a:pt x="94" y="87"/>
                      </a:lnTo>
                      <a:lnTo>
                        <a:pt x="84" y="99"/>
                      </a:lnTo>
                      <a:lnTo>
                        <a:pt x="74" y="110"/>
                      </a:lnTo>
                      <a:lnTo>
                        <a:pt x="65" y="122"/>
                      </a:lnTo>
                      <a:lnTo>
                        <a:pt x="55" y="135"/>
                      </a:lnTo>
                      <a:lnTo>
                        <a:pt x="47" y="148"/>
                      </a:lnTo>
                      <a:lnTo>
                        <a:pt x="39" y="162"/>
                      </a:lnTo>
                      <a:lnTo>
                        <a:pt x="32" y="176"/>
                      </a:lnTo>
                      <a:lnTo>
                        <a:pt x="26" y="190"/>
                      </a:lnTo>
                      <a:lnTo>
                        <a:pt x="19" y="206"/>
                      </a:lnTo>
                      <a:lnTo>
                        <a:pt x="14" y="222"/>
                      </a:lnTo>
                      <a:lnTo>
                        <a:pt x="10" y="239"/>
                      </a:lnTo>
                      <a:lnTo>
                        <a:pt x="6" y="255"/>
                      </a:lnTo>
                      <a:lnTo>
                        <a:pt x="4" y="273"/>
                      </a:lnTo>
                      <a:lnTo>
                        <a:pt x="2" y="290"/>
                      </a:lnTo>
                      <a:lnTo>
                        <a:pt x="1" y="309"/>
                      </a:lnTo>
                      <a:lnTo>
                        <a:pt x="0" y="328"/>
                      </a:lnTo>
                      <a:lnTo>
                        <a:pt x="1" y="346"/>
                      </a:lnTo>
                      <a:lnTo>
                        <a:pt x="2" y="362"/>
                      </a:lnTo>
                      <a:lnTo>
                        <a:pt x="3" y="380"/>
                      </a:lnTo>
                      <a:lnTo>
                        <a:pt x="6" y="395"/>
                      </a:lnTo>
                      <a:lnTo>
                        <a:pt x="9" y="412"/>
                      </a:lnTo>
                      <a:lnTo>
                        <a:pt x="12" y="427"/>
                      </a:lnTo>
                      <a:lnTo>
                        <a:pt x="16" y="441"/>
                      </a:lnTo>
                      <a:lnTo>
                        <a:pt x="22" y="457"/>
                      </a:lnTo>
                      <a:lnTo>
                        <a:pt x="28" y="470"/>
                      </a:lnTo>
                      <a:lnTo>
                        <a:pt x="34" y="484"/>
                      </a:lnTo>
                      <a:lnTo>
                        <a:pt x="41" y="497"/>
                      </a:lnTo>
                      <a:lnTo>
                        <a:pt x="48" y="509"/>
                      </a:lnTo>
                      <a:lnTo>
                        <a:pt x="56" y="522"/>
                      </a:lnTo>
                      <a:lnTo>
                        <a:pt x="66" y="534"/>
                      </a:lnTo>
                      <a:lnTo>
                        <a:pt x="75" y="544"/>
                      </a:lnTo>
                      <a:lnTo>
                        <a:pt x="84" y="555"/>
                      </a:lnTo>
                      <a:lnTo>
                        <a:pt x="95" y="565"/>
                      </a:lnTo>
                      <a:lnTo>
                        <a:pt x="106" y="574"/>
                      </a:lnTo>
                      <a:lnTo>
                        <a:pt x="118" y="583"/>
                      </a:lnTo>
                      <a:lnTo>
                        <a:pt x="130" y="592"/>
                      </a:lnTo>
                      <a:lnTo>
                        <a:pt x="143" y="599"/>
                      </a:lnTo>
                      <a:lnTo>
                        <a:pt x="156" y="606"/>
                      </a:lnTo>
                      <a:lnTo>
                        <a:pt x="169" y="612"/>
                      </a:lnTo>
                      <a:lnTo>
                        <a:pt x="184" y="618"/>
                      </a:lnTo>
                      <a:lnTo>
                        <a:pt x="199" y="623"/>
                      </a:lnTo>
                      <a:lnTo>
                        <a:pt x="215" y="628"/>
                      </a:lnTo>
                      <a:lnTo>
                        <a:pt x="230" y="632"/>
                      </a:lnTo>
                      <a:lnTo>
                        <a:pt x="247" y="635"/>
                      </a:lnTo>
                      <a:lnTo>
                        <a:pt x="263" y="637"/>
                      </a:lnTo>
                      <a:lnTo>
                        <a:pt x="280" y="639"/>
                      </a:lnTo>
                      <a:lnTo>
                        <a:pt x="298" y="640"/>
                      </a:lnTo>
                      <a:lnTo>
                        <a:pt x="316" y="641"/>
                      </a:lnTo>
                      <a:lnTo>
                        <a:pt x="344" y="640"/>
                      </a:lnTo>
                      <a:lnTo>
                        <a:pt x="370" y="638"/>
                      </a:lnTo>
                      <a:lnTo>
                        <a:pt x="393" y="635"/>
                      </a:lnTo>
                      <a:lnTo>
                        <a:pt x="415" y="632"/>
                      </a:lnTo>
                      <a:lnTo>
                        <a:pt x="435" y="628"/>
                      </a:lnTo>
                      <a:lnTo>
                        <a:pt x="451" y="622"/>
                      </a:lnTo>
                      <a:lnTo>
                        <a:pt x="465" y="617"/>
                      </a:lnTo>
                      <a:lnTo>
                        <a:pt x="478" y="612"/>
                      </a:lnTo>
                      <a:lnTo>
                        <a:pt x="458" y="523"/>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latin typeface="Myriad Pro"/>
                  </a:endParaRPr>
                </a:p>
              </p:txBody>
            </p:sp>
            <p:sp>
              <p:nvSpPr>
                <p:cNvPr id="38" name="Freeform 37"/>
                <p:cNvSpPr>
                  <a:spLocks noEditPoints="1"/>
                </p:cNvSpPr>
                <p:nvPr/>
              </p:nvSpPr>
              <p:spPr bwMode="auto">
                <a:xfrm>
                  <a:off x="1409510" y="392855"/>
                  <a:ext cx="878871" cy="92839"/>
                </a:xfrm>
                <a:custGeom>
                  <a:avLst/>
                  <a:gdLst/>
                  <a:ahLst/>
                  <a:cxnLst>
                    <a:cxn ang="0">
                      <a:pos x="805" y="637"/>
                    </a:cxn>
                    <a:cxn ang="0">
                      <a:pos x="996" y="219"/>
                    </a:cxn>
                    <a:cxn ang="0">
                      <a:pos x="1304" y="357"/>
                    </a:cxn>
                    <a:cxn ang="0">
                      <a:pos x="1069" y="644"/>
                    </a:cxn>
                    <a:cxn ang="0">
                      <a:pos x="1040" y="573"/>
                    </a:cxn>
                    <a:cxn ang="0">
                      <a:pos x="1182" y="280"/>
                    </a:cxn>
                    <a:cxn ang="0">
                      <a:pos x="1457" y="426"/>
                    </a:cxn>
                    <a:cxn ang="0">
                      <a:pos x="1680" y="639"/>
                    </a:cxn>
                    <a:cxn ang="0">
                      <a:pos x="1384" y="480"/>
                    </a:cxn>
                    <a:cxn ang="0">
                      <a:pos x="1565" y="178"/>
                    </a:cxn>
                    <a:cxn ang="0">
                      <a:pos x="1772" y="419"/>
                    </a:cxn>
                    <a:cxn ang="0">
                      <a:pos x="1479" y="300"/>
                    </a:cxn>
                    <a:cxn ang="0">
                      <a:pos x="2054" y="179"/>
                    </a:cxn>
                    <a:cxn ang="0">
                      <a:pos x="2260" y="188"/>
                    </a:cxn>
                    <a:cxn ang="0">
                      <a:pos x="2257" y="15"/>
                    </a:cxn>
                    <a:cxn ang="0">
                      <a:pos x="2523" y="568"/>
                    </a:cxn>
                    <a:cxn ang="0">
                      <a:pos x="2483" y="627"/>
                    </a:cxn>
                    <a:cxn ang="0">
                      <a:pos x="2395" y="282"/>
                    </a:cxn>
                    <a:cxn ang="0">
                      <a:pos x="2669" y="201"/>
                    </a:cxn>
                    <a:cxn ang="0">
                      <a:pos x="2657" y="282"/>
                    </a:cxn>
                    <a:cxn ang="0">
                      <a:pos x="2858" y="220"/>
                    </a:cxn>
                    <a:cxn ang="0">
                      <a:pos x="3192" y="222"/>
                    </a:cxn>
                    <a:cxn ang="0">
                      <a:pos x="3092" y="249"/>
                    </a:cxn>
                    <a:cxn ang="0">
                      <a:pos x="3666" y="632"/>
                    </a:cxn>
                    <a:cxn ang="0">
                      <a:pos x="3354" y="500"/>
                    </a:cxn>
                    <a:cxn ang="0">
                      <a:pos x="3484" y="195"/>
                    </a:cxn>
                    <a:cxn ang="0">
                      <a:pos x="3516" y="256"/>
                    </a:cxn>
                    <a:cxn ang="0">
                      <a:pos x="3592" y="581"/>
                    </a:cxn>
                    <a:cxn ang="0">
                      <a:pos x="4055" y="577"/>
                    </a:cxn>
                    <a:cxn ang="0">
                      <a:pos x="3803" y="567"/>
                    </a:cxn>
                    <a:cxn ang="0">
                      <a:pos x="3854" y="210"/>
                    </a:cxn>
                    <a:cxn ang="0">
                      <a:pos x="4132" y="281"/>
                    </a:cxn>
                    <a:cxn ang="0">
                      <a:pos x="3947" y="237"/>
                    </a:cxn>
                    <a:cxn ang="0">
                      <a:pos x="4571" y="638"/>
                    </a:cxn>
                    <a:cxn ang="0">
                      <a:pos x="4425" y="355"/>
                    </a:cxn>
                    <a:cxn ang="0">
                      <a:pos x="4692" y="179"/>
                    </a:cxn>
                    <a:cxn ang="0">
                      <a:pos x="4503" y="378"/>
                    </a:cxn>
                    <a:cxn ang="0">
                      <a:pos x="4914" y="445"/>
                    </a:cxn>
                    <a:cxn ang="0">
                      <a:pos x="5116" y="642"/>
                    </a:cxn>
                    <a:cxn ang="0">
                      <a:pos x="4837" y="469"/>
                    </a:cxn>
                    <a:cxn ang="0">
                      <a:pos x="5032" y="177"/>
                    </a:cxn>
                    <a:cxn ang="0">
                      <a:pos x="5225" y="427"/>
                    </a:cxn>
                    <a:cxn ang="0">
                      <a:pos x="4929" y="310"/>
                    </a:cxn>
                    <a:cxn ang="0">
                      <a:pos x="5520" y="177"/>
                    </a:cxn>
                    <a:cxn ang="0">
                      <a:pos x="5849" y="249"/>
                    </a:cxn>
                    <a:cxn ang="0">
                      <a:pos x="5745" y="644"/>
                    </a:cxn>
                    <a:cxn ang="0">
                      <a:pos x="6173" y="588"/>
                    </a:cxn>
                    <a:cxn ang="0">
                      <a:pos x="5907" y="543"/>
                    </a:cxn>
                    <a:cxn ang="0">
                      <a:pos x="6173" y="317"/>
                    </a:cxn>
                    <a:cxn ang="0">
                      <a:pos x="6044" y="179"/>
                    </a:cxn>
                    <a:cxn ang="0">
                      <a:pos x="6022" y="438"/>
                    </a:cxn>
                    <a:cxn ang="0">
                      <a:pos x="6118" y="573"/>
                    </a:cxn>
                    <a:cxn ang="0">
                      <a:pos x="6379" y="72"/>
                    </a:cxn>
                    <a:cxn ang="0">
                      <a:pos x="6454" y="99"/>
                    </a:cxn>
                    <a:cxn ang="0">
                      <a:pos x="6815" y="177"/>
                    </a:cxn>
                    <a:cxn ang="0">
                      <a:pos x="6901" y="333"/>
                    </a:cxn>
                    <a:cxn ang="0">
                      <a:pos x="6691" y="329"/>
                    </a:cxn>
                    <a:cxn ang="0">
                      <a:pos x="7278" y="580"/>
                    </a:cxn>
                    <a:cxn ang="0">
                      <a:pos x="7137" y="188"/>
                    </a:cxn>
                    <a:cxn ang="0">
                      <a:pos x="7541" y="759"/>
                    </a:cxn>
                    <a:cxn ang="0">
                      <a:pos x="7366" y="188"/>
                    </a:cxn>
                    <a:cxn ang="0">
                      <a:pos x="7881" y="532"/>
                    </a:cxn>
                    <a:cxn ang="0">
                      <a:pos x="7920" y="642"/>
                    </a:cxn>
                  </a:cxnLst>
                  <a:rect l="0" t="0" r="r" b="b"/>
                  <a:pathLst>
                    <a:path w="7953" h="842">
                      <a:moveTo>
                        <a:pt x="324" y="277"/>
                      </a:moveTo>
                      <a:lnTo>
                        <a:pt x="324" y="344"/>
                      </a:lnTo>
                      <a:lnTo>
                        <a:pt x="81" y="344"/>
                      </a:lnTo>
                      <a:lnTo>
                        <a:pt x="81" y="569"/>
                      </a:lnTo>
                      <a:lnTo>
                        <a:pt x="352" y="569"/>
                      </a:lnTo>
                      <a:lnTo>
                        <a:pt x="352" y="637"/>
                      </a:lnTo>
                      <a:lnTo>
                        <a:pt x="0" y="637"/>
                      </a:lnTo>
                      <a:lnTo>
                        <a:pt x="0" y="11"/>
                      </a:lnTo>
                      <a:lnTo>
                        <a:pt x="338" y="11"/>
                      </a:lnTo>
                      <a:lnTo>
                        <a:pt x="338" y="79"/>
                      </a:lnTo>
                      <a:lnTo>
                        <a:pt x="81" y="79"/>
                      </a:lnTo>
                      <a:lnTo>
                        <a:pt x="81" y="277"/>
                      </a:lnTo>
                      <a:lnTo>
                        <a:pt x="324" y="277"/>
                      </a:lnTo>
                      <a:close/>
                      <a:moveTo>
                        <a:pt x="401" y="188"/>
                      </a:moveTo>
                      <a:lnTo>
                        <a:pt x="492" y="188"/>
                      </a:lnTo>
                      <a:lnTo>
                        <a:pt x="556" y="284"/>
                      </a:lnTo>
                      <a:lnTo>
                        <a:pt x="566" y="300"/>
                      </a:lnTo>
                      <a:lnTo>
                        <a:pt x="578" y="317"/>
                      </a:lnTo>
                      <a:lnTo>
                        <a:pt x="589" y="337"/>
                      </a:lnTo>
                      <a:lnTo>
                        <a:pt x="601" y="357"/>
                      </a:lnTo>
                      <a:lnTo>
                        <a:pt x="604" y="357"/>
                      </a:lnTo>
                      <a:lnTo>
                        <a:pt x="614" y="340"/>
                      </a:lnTo>
                      <a:lnTo>
                        <a:pt x="625" y="321"/>
                      </a:lnTo>
                      <a:lnTo>
                        <a:pt x="636" y="303"/>
                      </a:lnTo>
                      <a:lnTo>
                        <a:pt x="649" y="283"/>
                      </a:lnTo>
                      <a:lnTo>
                        <a:pt x="712" y="188"/>
                      </a:lnTo>
                      <a:lnTo>
                        <a:pt x="800" y="188"/>
                      </a:lnTo>
                      <a:lnTo>
                        <a:pt x="646" y="405"/>
                      </a:lnTo>
                      <a:lnTo>
                        <a:pt x="805" y="637"/>
                      </a:lnTo>
                      <a:lnTo>
                        <a:pt x="712" y="637"/>
                      </a:lnTo>
                      <a:lnTo>
                        <a:pt x="646" y="535"/>
                      </a:lnTo>
                      <a:lnTo>
                        <a:pt x="635" y="520"/>
                      </a:lnTo>
                      <a:lnTo>
                        <a:pt x="624" y="501"/>
                      </a:lnTo>
                      <a:lnTo>
                        <a:pt x="612" y="481"/>
                      </a:lnTo>
                      <a:lnTo>
                        <a:pt x="598" y="457"/>
                      </a:lnTo>
                      <a:lnTo>
                        <a:pt x="596" y="457"/>
                      </a:lnTo>
                      <a:lnTo>
                        <a:pt x="588" y="472"/>
                      </a:lnTo>
                      <a:lnTo>
                        <a:pt x="578" y="490"/>
                      </a:lnTo>
                      <a:lnTo>
                        <a:pt x="564" y="511"/>
                      </a:lnTo>
                      <a:lnTo>
                        <a:pt x="549" y="535"/>
                      </a:lnTo>
                      <a:lnTo>
                        <a:pt x="484" y="637"/>
                      </a:lnTo>
                      <a:lnTo>
                        <a:pt x="394" y="637"/>
                      </a:lnTo>
                      <a:lnTo>
                        <a:pt x="553" y="408"/>
                      </a:lnTo>
                      <a:lnTo>
                        <a:pt x="401" y="188"/>
                      </a:lnTo>
                      <a:close/>
                      <a:moveTo>
                        <a:pt x="883" y="820"/>
                      </a:moveTo>
                      <a:lnTo>
                        <a:pt x="883" y="334"/>
                      </a:lnTo>
                      <a:lnTo>
                        <a:pt x="883" y="298"/>
                      </a:lnTo>
                      <a:lnTo>
                        <a:pt x="882" y="261"/>
                      </a:lnTo>
                      <a:lnTo>
                        <a:pt x="881" y="224"/>
                      </a:lnTo>
                      <a:lnTo>
                        <a:pt x="880" y="188"/>
                      </a:lnTo>
                      <a:lnTo>
                        <a:pt x="953" y="188"/>
                      </a:lnTo>
                      <a:lnTo>
                        <a:pt x="957" y="265"/>
                      </a:lnTo>
                      <a:lnTo>
                        <a:pt x="958" y="265"/>
                      </a:lnTo>
                      <a:lnTo>
                        <a:pt x="965" y="255"/>
                      </a:lnTo>
                      <a:lnTo>
                        <a:pt x="972" y="244"/>
                      </a:lnTo>
                      <a:lnTo>
                        <a:pt x="979" y="235"/>
                      </a:lnTo>
                      <a:lnTo>
                        <a:pt x="988" y="227"/>
                      </a:lnTo>
                      <a:lnTo>
                        <a:pt x="996" y="219"/>
                      </a:lnTo>
                      <a:lnTo>
                        <a:pt x="1005" y="211"/>
                      </a:lnTo>
                      <a:lnTo>
                        <a:pt x="1014" y="205"/>
                      </a:lnTo>
                      <a:lnTo>
                        <a:pt x="1024" y="199"/>
                      </a:lnTo>
                      <a:lnTo>
                        <a:pt x="1034" y="194"/>
                      </a:lnTo>
                      <a:lnTo>
                        <a:pt x="1045" y="190"/>
                      </a:lnTo>
                      <a:lnTo>
                        <a:pt x="1055" y="186"/>
                      </a:lnTo>
                      <a:lnTo>
                        <a:pt x="1068" y="183"/>
                      </a:lnTo>
                      <a:lnTo>
                        <a:pt x="1079" y="181"/>
                      </a:lnTo>
                      <a:lnTo>
                        <a:pt x="1091" y="178"/>
                      </a:lnTo>
                      <a:lnTo>
                        <a:pt x="1105" y="177"/>
                      </a:lnTo>
                      <a:lnTo>
                        <a:pt x="1118" y="177"/>
                      </a:lnTo>
                      <a:lnTo>
                        <a:pt x="1138" y="178"/>
                      </a:lnTo>
                      <a:lnTo>
                        <a:pt x="1157" y="182"/>
                      </a:lnTo>
                      <a:lnTo>
                        <a:pt x="1166" y="184"/>
                      </a:lnTo>
                      <a:lnTo>
                        <a:pt x="1176" y="187"/>
                      </a:lnTo>
                      <a:lnTo>
                        <a:pt x="1185" y="190"/>
                      </a:lnTo>
                      <a:lnTo>
                        <a:pt x="1193" y="193"/>
                      </a:lnTo>
                      <a:lnTo>
                        <a:pt x="1201" y="198"/>
                      </a:lnTo>
                      <a:lnTo>
                        <a:pt x="1210" y="202"/>
                      </a:lnTo>
                      <a:lnTo>
                        <a:pt x="1218" y="207"/>
                      </a:lnTo>
                      <a:lnTo>
                        <a:pt x="1225" y="213"/>
                      </a:lnTo>
                      <a:lnTo>
                        <a:pt x="1240" y="226"/>
                      </a:lnTo>
                      <a:lnTo>
                        <a:pt x="1254" y="241"/>
                      </a:lnTo>
                      <a:lnTo>
                        <a:pt x="1266" y="258"/>
                      </a:lnTo>
                      <a:lnTo>
                        <a:pt x="1277" y="275"/>
                      </a:lnTo>
                      <a:lnTo>
                        <a:pt x="1287" y="294"/>
                      </a:lnTo>
                      <a:lnTo>
                        <a:pt x="1294" y="314"/>
                      </a:lnTo>
                      <a:lnTo>
                        <a:pt x="1300" y="335"/>
                      </a:lnTo>
                      <a:lnTo>
                        <a:pt x="1304" y="357"/>
                      </a:lnTo>
                      <a:lnTo>
                        <a:pt x="1307" y="381"/>
                      </a:lnTo>
                      <a:lnTo>
                        <a:pt x="1308" y="406"/>
                      </a:lnTo>
                      <a:lnTo>
                        <a:pt x="1307" y="434"/>
                      </a:lnTo>
                      <a:lnTo>
                        <a:pt x="1304" y="460"/>
                      </a:lnTo>
                      <a:lnTo>
                        <a:pt x="1302" y="473"/>
                      </a:lnTo>
                      <a:lnTo>
                        <a:pt x="1299" y="485"/>
                      </a:lnTo>
                      <a:lnTo>
                        <a:pt x="1296" y="497"/>
                      </a:lnTo>
                      <a:lnTo>
                        <a:pt x="1292" y="509"/>
                      </a:lnTo>
                      <a:lnTo>
                        <a:pt x="1288" y="520"/>
                      </a:lnTo>
                      <a:lnTo>
                        <a:pt x="1283" y="530"/>
                      </a:lnTo>
                      <a:lnTo>
                        <a:pt x="1278" y="541"/>
                      </a:lnTo>
                      <a:lnTo>
                        <a:pt x="1272" y="551"/>
                      </a:lnTo>
                      <a:lnTo>
                        <a:pt x="1266" y="560"/>
                      </a:lnTo>
                      <a:lnTo>
                        <a:pt x="1260" y="569"/>
                      </a:lnTo>
                      <a:lnTo>
                        <a:pt x="1253" y="579"/>
                      </a:lnTo>
                      <a:lnTo>
                        <a:pt x="1245" y="587"/>
                      </a:lnTo>
                      <a:lnTo>
                        <a:pt x="1231" y="601"/>
                      </a:lnTo>
                      <a:lnTo>
                        <a:pt x="1215" y="614"/>
                      </a:lnTo>
                      <a:lnTo>
                        <a:pt x="1207" y="619"/>
                      </a:lnTo>
                      <a:lnTo>
                        <a:pt x="1198" y="624"/>
                      </a:lnTo>
                      <a:lnTo>
                        <a:pt x="1190" y="628"/>
                      </a:lnTo>
                      <a:lnTo>
                        <a:pt x="1181" y="632"/>
                      </a:lnTo>
                      <a:lnTo>
                        <a:pt x="1163" y="638"/>
                      </a:lnTo>
                      <a:lnTo>
                        <a:pt x="1144" y="643"/>
                      </a:lnTo>
                      <a:lnTo>
                        <a:pt x="1123" y="647"/>
                      </a:lnTo>
                      <a:lnTo>
                        <a:pt x="1103" y="648"/>
                      </a:lnTo>
                      <a:lnTo>
                        <a:pt x="1091" y="647"/>
                      </a:lnTo>
                      <a:lnTo>
                        <a:pt x="1079" y="646"/>
                      </a:lnTo>
                      <a:lnTo>
                        <a:pt x="1069" y="644"/>
                      </a:lnTo>
                      <a:lnTo>
                        <a:pt x="1058" y="642"/>
                      </a:lnTo>
                      <a:lnTo>
                        <a:pt x="1048" y="640"/>
                      </a:lnTo>
                      <a:lnTo>
                        <a:pt x="1038" y="637"/>
                      </a:lnTo>
                      <a:lnTo>
                        <a:pt x="1029" y="633"/>
                      </a:lnTo>
                      <a:lnTo>
                        <a:pt x="1019" y="629"/>
                      </a:lnTo>
                      <a:lnTo>
                        <a:pt x="1011" y="625"/>
                      </a:lnTo>
                      <a:lnTo>
                        <a:pt x="1003" y="620"/>
                      </a:lnTo>
                      <a:lnTo>
                        <a:pt x="996" y="614"/>
                      </a:lnTo>
                      <a:lnTo>
                        <a:pt x="989" y="607"/>
                      </a:lnTo>
                      <a:lnTo>
                        <a:pt x="981" y="600"/>
                      </a:lnTo>
                      <a:lnTo>
                        <a:pt x="975" y="593"/>
                      </a:lnTo>
                      <a:lnTo>
                        <a:pt x="969" y="585"/>
                      </a:lnTo>
                      <a:lnTo>
                        <a:pt x="964" y="577"/>
                      </a:lnTo>
                      <a:lnTo>
                        <a:pt x="964" y="820"/>
                      </a:lnTo>
                      <a:lnTo>
                        <a:pt x="883" y="820"/>
                      </a:lnTo>
                      <a:close/>
                      <a:moveTo>
                        <a:pt x="964" y="377"/>
                      </a:moveTo>
                      <a:lnTo>
                        <a:pt x="964" y="454"/>
                      </a:lnTo>
                      <a:lnTo>
                        <a:pt x="964" y="468"/>
                      </a:lnTo>
                      <a:lnTo>
                        <a:pt x="966" y="480"/>
                      </a:lnTo>
                      <a:lnTo>
                        <a:pt x="969" y="492"/>
                      </a:lnTo>
                      <a:lnTo>
                        <a:pt x="972" y="504"/>
                      </a:lnTo>
                      <a:lnTo>
                        <a:pt x="977" y="515"/>
                      </a:lnTo>
                      <a:lnTo>
                        <a:pt x="983" y="525"/>
                      </a:lnTo>
                      <a:lnTo>
                        <a:pt x="991" y="535"/>
                      </a:lnTo>
                      <a:lnTo>
                        <a:pt x="1000" y="546"/>
                      </a:lnTo>
                      <a:lnTo>
                        <a:pt x="1009" y="554"/>
                      </a:lnTo>
                      <a:lnTo>
                        <a:pt x="1018" y="562"/>
                      </a:lnTo>
                      <a:lnTo>
                        <a:pt x="1029" y="568"/>
                      </a:lnTo>
                      <a:lnTo>
                        <a:pt x="1040" y="573"/>
                      </a:lnTo>
                      <a:lnTo>
                        <a:pt x="1051" y="578"/>
                      </a:lnTo>
                      <a:lnTo>
                        <a:pt x="1064" y="581"/>
                      </a:lnTo>
                      <a:lnTo>
                        <a:pt x="1077" y="583"/>
                      </a:lnTo>
                      <a:lnTo>
                        <a:pt x="1090" y="583"/>
                      </a:lnTo>
                      <a:lnTo>
                        <a:pt x="1106" y="583"/>
                      </a:lnTo>
                      <a:lnTo>
                        <a:pt x="1120" y="580"/>
                      </a:lnTo>
                      <a:lnTo>
                        <a:pt x="1133" y="577"/>
                      </a:lnTo>
                      <a:lnTo>
                        <a:pt x="1147" y="571"/>
                      </a:lnTo>
                      <a:lnTo>
                        <a:pt x="1159" y="564"/>
                      </a:lnTo>
                      <a:lnTo>
                        <a:pt x="1170" y="556"/>
                      </a:lnTo>
                      <a:lnTo>
                        <a:pt x="1181" y="547"/>
                      </a:lnTo>
                      <a:lnTo>
                        <a:pt x="1190" y="535"/>
                      </a:lnTo>
                      <a:lnTo>
                        <a:pt x="1198" y="523"/>
                      </a:lnTo>
                      <a:lnTo>
                        <a:pt x="1205" y="510"/>
                      </a:lnTo>
                      <a:lnTo>
                        <a:pt x="1212" y="495"/>
                      </a:lnTo>
                      <a:lnTo>
                        <a:pt x="1217" y="480"/>
                      </a:lnTo>
                      <a:lnTo>
                        <a:pt x="1221" y="463"/>
                      </a:lnTo>
                      <a:lnTo>
                        <a:pt x="1224" y="447"/>
                      </a:lnTo>
                      <a:lnTo>
                        <a:pt x="1226" y="428"/>
                      </a:lnTo>
                      <a:lnTo>
                        <a:pt x="1226" y="410"/>
                      </a:lnTo>
                      <a:lnTo>
                        <a:pt x="1226" y="392"/>
                      </a:lnTo>
                      <a:lnTo>
                        <a:pt x="1224" y="376"/>
                      </a:lnTo>
                      <a:lnTo>
                        <a:pt x="1221" y="360"/>
                      </a:lnTo>
                      <a:lnTo>
                        <a:pt x="1218" y="345"/>
                      </a:lnTo>
                      <a:lnTo>
                        <a:pt x="1213" y="331"/>
                      </a:lnTo>
                      <a:lnTo>
                        <a:pt x="1206" y="317"/>
                      </a:lnTo>
                      <a:lnTo>
                        <a:pt x="1200" y="305"/>
                      </a:lnTo>
                      <a:lnTo>
                        <a:pt x="1192" y="293"/>
                      </a:lnTo>
                      <a:lnTo>
                        <a:pt x="1182" y="280"/>
                      </a:lnTo>
                      <a:lnTo>
                        <a:pt x="1172" y="271"/>
                      </a:lnTo>
                      <a:lnTo>
                        <a:pt x="1160" y="262"/>
                      </a:lnTo>
                      <a:lnTo>
                        <a:pt x="1149" y="255"/>
                      </a:lnTo>
                      <a:lnTo>
                        <a:pt x="1136" y="249"/>
                      </a:lnTo>
                      <a:lnTo>
                        <a:pt x="1122" y="245"/>
                      </a:lnTo>
                      <a:lnTo>
                        <a:pt x="1108" y="243"/>
                      </a:lnTo>
                      <a:lnTo>
                        <a:pt x="1092" y="242"/>
                      </a:lnTo>
                      <a:lnTo>
                        <a:pt x="1082" y="243"/>
                      </a:lnTo>
                      <a:lnTo>
                        <a:pt x="1072" y="244"/>
                      </a:lnTo>
                      <a:lnTo>
                        <a:pt x="1062" y="246"/>
                      </a:lnTo>
                      <a:lnTo>
                        <a:pt x="1052" y="249"/>
                      </a:lnTo>
                      <a:lnTo>
                        <a:pt x="1042" y="254"/>
                      </a:lnTo>
                      <a:lnTo>
                        <a:pt x="1033" y="258"/>
                      </a:lnTo>
                      <a:lnTo>
                        <a:pt x="1024" y="264"/>
                      </a:lnTo>
                      <a:lnTo>
                        <a:pt x="1015" y="270"/>
                      </a:lnTo>
                      <a:lnTo>
                        <a:pt x="1007" y="277"/>
                      </a:lnTo>
                      <a:lnTo>
                        <a:pt x="999" y="285"/>
                      </a:lnTo>
                      <a:lnTo>
                        <a:pt x="993" y="294"/>
                      </a:lnTo>
                      <a:lnTo>
                        <a:pt x="987" y="303"/>
                      </a:lnTo>
                      <a:lnTo>
                        <a:pt x="981" y="312"/>
                      </a:lnTo>
                      <a:lnTo>
                        <a:pt x="976" y="321"/>
                      </a:lnTo>
                      <a:lnTo>
                        <a:pt x="972" y="333"/>
                      </a:lnTo>
                      <a:lnTo>
                        <a:pt x="969" y="344"/>
                      </a:lnTo>
                      <a:lnTo>
                        <a:pt x="967" y="353"/>
                      </a:lnTo>
                      <a:lnTo>
                        <a:pt x="965" y="363"/>
                      </a:lnTo>
                      <a:lnTo>
                        <a:pt x="964" y="370"/>
                      </a:lnTo>
                      <a:lnTo>
                        <a:pt x="964" y="377"/>
                      </a:lnTo>
                      <a:close/>
                      <a:moveTo>
                        <a:pt x="1771" y="427"/>
                      </a:moveTo>
                      <a:lnTo>
                        <a:pt x="1457" y="426"/>
                      </a:lnTo>
                      <a:lnTo>
                        <a:pt x="1458" y="445"/>
                      </a:lnTo>
                      <a:lnTo>
                        <a:pt x="1460" y="463"/>
                      </a:lnTo>
                      <a:lnTo>
                        <a:pt x="1464" y="480"/>
                      </a:lnTo>
                      <a:lnTo>
                        <a:pt x="1469" y="495"/>
                      </a:lnTo>
                      <a:lnTo>
                        <a:pt x="1477" y="510"/>
                      </a:lnTo>
                      <a:lnTo>
                        <a:pt x="1484" y="523"/>
                      </a:lnTo>
                      <a:lnTo>
                        <a:pt x="1493" y="535"/>
                      </a:lnTo>
                      <a:lnTo>
                        <a:pt x="1504" y="546"/>
                      </a:lnTo>
                      <a:lnTo>
                        <a:pt x="1515" y="554"/>
                      </a:lnTo>
                      <a:lnTo>
                        <a:pt x="1526" y="562"/>
                      </a:lnTo>
                      <a:lnTo>
                        <a:pt x="1537" y="568"/>
                      </a:lnTo>
                      <a:lnTo>
                        <a:pt x="1551" y="573"/>
                      </a:lnTo>
                      <a:lnTo>
                        <a:pt x="1564" y="577"/>
                      </a:lnTo>
                      <a:lnTo>
                        <a:pt x="1578" y="580"/>
                      </a:lnTo>
                      <a:lnTo>
                        <a:pt x="1594" y="582"/>
                      </a:lnTo>
                      <a:lnTo>
                        <a:pt x="1610" y="582"/>
                      </a:lnTo>
                      <a:lnTo>
                        <a:pt x="1628" y="582"/>
                      </a:lnTo>
                      <a:lnTo>
                        <a:pt x="1644" y="581"/>
                      </a:lnTo>
                      <a:lnTo>
                        <a:pt x="1660" y="579"/>
                      </a:lnTo>
                      <a:lnTo>
                        <a:pt x="1676" y="577"/>
                      </a:lnTo>
                      <a:lnTo>
                        <a:pt x="1690" y="573"/>
                      </a:lnTo>
                      <a:lnTo>
                        <a:pt x="1706" y="569"/>
                      </a:lnTo>
                      <a:lnTo>
                        <a:pt x="1720" y="564"/>
                      </a:lnTo>
                      <a:lnTo>
                        <a:pt x="1735" y="559"/>
                      </a:lnTo>
                      <a:lnTo>
                        <a:pt x="1748" y="618"/>
                      </a:lnTo>
                      <a:lnTo>
                        <a:pt x="1733" y="624"/>
                      </a:lnTo>
                      <a:lnTo>
                        <a:pt x="1715" y="630"/>
                      </a:lnTo>
                      <a:lnTo>
                        <a:pt x="1698" y="635"/>
                      </a:lnTo>
                      <a:lnTo>
                        <a:pt x="1680" y="639"/>
                      </a:lnTo>
                      <a:lnTo>
                        <a:pt x="1661" y="642"/>
                      </a:lnTo>
                      <a:lnTo>
                        <a:pt x="1641" y="644"/>
                      </a:lnTo>
                      <a:lnTo>
                        <a:pt x="1621" y="646"/>
                      </a:lnTo>
                      <a:lnTo>
                        <a:pt x="1599" y="647"/>
                      </a:lnTo>
                      <a:lnTo>
                        <a:pt x="1574" y="646"/>
                      </a:lnTo>
                      <a:lnTo>
                        <a:pt x="1551" y="642"/>
                      </a:lnTo>
                      <a:lnTo>
                        <a:pt x="1539" y="640"/>
                      </a:lnTo>
                      <a:lnTo>
                        <a:pt x="1528" y="637"/>
                      </a:lnTo>
                      <a:lnTo>
                        <a:pt x="1518" y="634"/>
                      </a:lnTo>
                      <a:lnTo>
                        <a:pt x="1507" y="631"/>
                      </a:lnTo>
                      <a:lnTo>
                        <a:pt x="1497" y="627"/>
                      </a:lnTo>
                      <a:lnTo>
                        <a:pt x="1488" y="622"/>
                      </a:lnTo>
                      <a:lnTo>
                        <a:pt x="1479" y="617"/>
                      </a:lnTo>
                      <a:lnTo>
                        <a:pt x="1469" y="612"/>
                      </a:lnTo>
                      <a:lnTo>
                        <a:pt x="1461" y="605"/>
                      </a:lnTo>
                      <a:lnTo>
                        <a:pt x="1453" y="598"/>
                      </a:lnTo>
                      <a:lnTo>
                        <a:pt x="1445" y="592"/>
                      </a:lnTo>
                      <a:lnTo>
                        <a:pt x="1438" y="584"/>
                      </a:lnTo>
                      <a:lnTo>
                        <a:pt x="1430" y="576"/>
                      </a:lnTo>
                      <a:lnTo>
                        <a:pt x="1423" y="567"/>
                      </a:lnTo>
                      <a:lnTo>
                        <a:pt x="1417" y="559"/>
                      </a:lnTo>
                      <a:lnTo>
                        <a:pt x="1412" y="551"/>
                      </a:lnTo>
                      <a:lnTo>
                        <a:pt x="1406" y="542"/>
                      </a:lnTo>
                      <a:lnTo>
                        <a:pt x="1402" y="531"/>
                      </a:lnTo>
                      <a:lnTo>
                        <a:pt x="1397" y="522"/>
                      </a:lnTo>
                      <a:lnTo>
                        <a:pt x="1393" y="512"/>
                      </a:lnTo>
                      <a:lnTo>
                        <a:pt x="1389" y="501"/>
                      </a:lnTo>
                      <a:lnTo>
                        <a:pt x="1386" y="490"/>
                      </a:lnTo>
                      <a:lnTo>
                        <a:pt x="1384" y="480"/>
                      </a:lnTo>
                      <a:lnTo>
                        <a:pt x="1382" y="469"/>
                      </a:lnTo>
                      <a:lnTo>
                        <a:pt x="1379" y="445"/>
                      </a:lnTo>
                      <a:lnTo>
                        <a:pt x="1378" y="419"/>
                      </a:lnTo>
                      <a:lnTo>
                        <a:pt x="1379" y="394"/>
                      </a:lnTo>
                      <a:lnTo>
                        <a:pt x="1382" y="370"/>
                      </a:lnTo>
                      <a:lnTo>
                        <a:pt x="1386" y="346"/>
                      </a:lnTo>
                      <a:lnTo>
                        <a:pt x="1392" y="324"/>
                      </a:lnTo>
                      <a:lnTo>
                        <a:pt x="1397" y="313"/>
                      </a:lnTo>
                      <a:lnTo>
                        <a:pt x="1401" y="303"/>
                      </a:lnTo>
                      <a:lnTo>
                        <a:pt x="1406" y="293"/>
                      </a:lnTo>
                      <a:lnTo>
                        <a:pt x="1411" y="282"/>
                      </a:lnTo>
                      <a:lnTo>
                        <a:pt x="1416" y="273"/>
                      </a:lnTo>
                      <a:lnTo>
                        <a:pt x="1422" y="264"/>
                      </a:lnTo>
                      <a:lnTo>
                        <a:pt x="1428" y="255"/>
                      </a:lnTo>
                      <a:lnTo>
                        <a:pt x="1436" y="246"/>
                      </a:lnTo>
                      <a:lnTo>
                        <a:pt x="1443" y="238"/>
                      </a:lnTo>
                      <a:lnTo>
                        <a:pt x="1451" y="230"/>
                      </a:lnTo>
                      <a:lnTo>
                        <a:pt x="1458" y="223"/>
                      </a:lnTo>
                      <a:lnTo>
                        <a:pt x="1466" y="217"/>
                      </a:lnTo>
                      <a:lnTo>
                        <a:pt x="1476" y="210"/>
                      </a:lnTo>
                      <a:lnTo>
                        <a:pt x="1484" y="204"/>
                      </a:lnTo>
                      <a:lnTo>
                        <a:pt x="1493" y="199"/>
                      </a:lnTo>
                      <a:lnTo>
                        <a:pt x="1502" y="195"/>
                      </a:lnTo>
                      <a:lnTo>
                        <a:pt x="1513" y="191"/>
                      </a:lnTo>
                      <a:lnTo>
                        <a:pt x="1522" y="187"/>
                      </a:lnTo>
                      <a:lnTo>
                        <a:pt x="1532" y="185"/>
                      </a:lnTo>
                      <a:lnTo>
                        <a:pt x="1543" y="182"/>
                      </a:lnTo>
                      <a:lnTo>
                        <a:pt x="1554" y="179"/>
                      </a:lnTo>
                      <a:lnTo>
                        <a:pt x="1565" y="178"/>
                      </a:lnTo>
                      <a:lnTo>
                        <a:pt x="1576" y="177"/>
                      </a:lnTo>
                      <a:lnTo>
                        <a:pt x="1589" y="177"/>
                      </a:lnTo>
                      <a:lnTo>
                        <a:pt x="1601" y="177"/>
                      </a:lnTo>
                      <a:lnTo>
                        <a:pt x="1612" y="178"/>
                      </a:lnTo>
                      <a:lnTo>
                        <a:pt x="1624" y="181"/>
                      </a:lnTo>
                      <a:lnTo>
                        <a:pt x="1635" y="183"/>
                      </a:lnTo>
                      <a:lnTo>
                        <a:pt x="1645" y="185"/>
                      </a:lnTo>
                      <a:lnTo>
                        <a:pt x="1655" y="188"/>
                      </a:lnTo>
                      <a:lnTo>
                        <a:pt x="1665" y="192"/>
                      </a:lnTo>
                      <a:lnTo>
                        <a:pt x="1675" y="196"/>
                      </a:lnTo>
                      <a:lnTo>
                        <a:pt x="1683" y="201"/>
                      </a:lnTo>
                      <a:lnTo>
                        <a:pt x="1692" y="206"/>
                      </a:lnTo>
                      <a:lnTo>
                        <a:pt x="1701" y="212"/>
                      </a:lnTo>
                      <a:lnTo>
                        <a:pt x="1708" y="220"/>
                      </a:lnTo>
                      <a:lnTo>
                        <a:pt x="1716" y="227"/>
                      </a:lnTo>
                      <a:lnTo>
                        <a:pt x="1723" y="234"/>
                      </a:lnTo>
                      <a:lnTo>
                        <a:pt x="1729" y="242"/>
                      </a:lnTo>
                      <a:lnTo>
                        <a:pt x="1736" y="251"/>
                      </a:lnTo>
                      <a:lnTo>
                        <a:pt x="1745" y="266"/>
                      </a:lnTo>
                      <a:lnTo>
                        <a:pt x="1753" y="281"/>
                      </a:lnTo>
                      <a:lnTo>
                        <a:pt x="1759" y="298"/>
                      </a:lnTo>
                      <a:lnTo>
                        <a:pt x="1764" y="314"/>
                      </a:lnTo>
                      <a:lnTo>
                        <a:pt x="1768" y="332"/>
                      </a:lnTo>
                      <a:lnTo>
                        <a:pt x="1772" y="349"/>
                      </a:lnTo>
                      <a:lnTo>
                        <a:pt x="1774" y="369"/>
                      </a:lnTo>
                      <a:lnTo>
                        <a:pt x="1774" y="388"/>
                      </a:lnTo>
                      <a:lnTo>
                        <a:pt x="1774" y="400"/>
                      </a:lnTo>
                      <a:lnTo>
                        <a:pt x="1773" y="410"/>
                      </a:lnTo>
                      <a:lnTo>
                        <a:pt x="1772" y="419"/>
                      </a:lnTo>
                      <a:lnTo>
                        <a:pt x="1771" y="427"/>
                      </a:lnTo>
                      <a:close/>
                      <a:moveTo>
                        <a:pt x="1457" y="368"/>
                      </a:moveTo>
                      <a:lnTo>
                        <a:pt x="1696" y="368"/>
                      </a:lnTo>
                      <a:lnTo>
                        <a:pt x="1696" y="355"/>
                      </a:lnTo>
                      <a:lnTo>
                        <a:pt x="1694" y="344"/>
                      </a:lnTo>
                      <a:lnTo>
                        <a:pt x="1692" y="332"/>
                      </a:lnTo>
                      <a:lnTo>
                        <a:pt x="1690" y="321"/>
                      </a:lnTo>
                      <a:lnTo>
                        <a:pt x="1687" y="311"/>
                      </a:lnTo>
                      <a:lnTo>
                        <a:pt x="1683" y="301"/>
                      </a:lnTo>
                      <a:lnTo>
                        <a:pt x="1678" y="292"/>
                      </a:lnTo>
                      <a:lnTo>
                        <a:pt x="1673" y="282"/>
                      </a:lnTo>
                      <a:lnTo>
                        <a:pt x="1666" y="271"/>
                      </a:lnTo>
                      <a:lnTo>
                        <a:pt x="1656" y="262"/>
                      </a:lnTo>
                      <a:lnTo>
                        <a:pt x="1646" y="254"/>
                      </a:lnTo>
                      <a:lnTo>
                        <a:pt x="1636" y="247"/>
                      </a:lnTo>
                      <a:lnTo>
                        <a:pt x="1624" y="242"/>
                      </a:lnTo>
                      <a:lnTo>
                        <a:pt x="1611" y="239"/>
                      </a:lnTo>
                      <a:lnTo>
                        <a:pt x="1597" y="237"/>
                      </a:lnTo>
                      <a:lnTo>
                        <a:pt x="1583" y="236"/>
                      </a:lnTo>
                      <a:lnTo>
                        <a:pt x="1568" y="237"/>
                      </a:lnTo>
                      <a:lnTo>
                        <a:pt x="1555" y="239"/>
                      </a:lnTo>
                      <a:lnTo>
                        <a:pt x="1542" y="242"/>
                      </a:lnTo>
                      <a:lnTo>
                        <a:pt x="1531" y="247"/>
                      </a:lnTo>
                      <a:lnTo>
                        <a:pt x="1520" y="254"/>
                      </a:lnTo>
                      <a:lnTo>
                        <a:pt x="1510" y="261"/>
                      </a:lnTo>
                      <a:lnTo>
                        <a:pt x="1500" y="270"/>
                      </a:lnTo>
                      <a:lnTo>
                        <a:pt x="1491" y="280"/>
                      </a:lnTo>
                      <a:lnTo>
                        <a:pt x="1485" y="290"/>
                      </a:lnTo>
                      <a:lnTo>
                        <a:pt x="1479" y="300"/>
                      </a:lnTo>
                      <a:lnTo>
                        <a:pt x="1474" y="310"/>
                      </a:lnTo>
                      <a:lnTo>
                        <a:pt x="1468" y="320"/>
                      </a:lnTo>
                      <a:lnTo>
                        <a:pt x="1464" y="332"/>
                      </a:lnTo>
                      <a:lnTo>
                        <a:pt x="1461" y="343"/>
                      </a:lnTo>
                      <a:lnTo>
                        <a:pt x="1459" y="355"/>
                      </a:lnTo>
                      <a:lnTo>
                        <a:pt x="1457" y="368"/>
                      </a:lnTo>
                      <a:close/>
                      <a:moveTo>
                        <a:pt x="1875" y="637"/>
                      </a:moveTo>
                      <a:lnTo>
                        <a:pt x="1875" y="328"/>
                      </a:lnTo>
                      <a:lnTo>
                        <a:pt x="1875" y="291"/>
                      </a:lnTo>
                      <a:lnTo>
                        <a:pt x="1874" y="256"/>
                      </a:lnTo>
                      <a:lnTo>
                        <a:pt x="1873" y="221"/>
                      </a:lnTo>
                      <a:lnTo>
                        <a:pt x="1872" y="188"/>
                      </a:lnTo>
                      <a:lnTo>
                        <a:pt x="1944" y="188"/>
                      </a:lnTo>
                      <a:lnTo>
                        <a:pt x="1946" y="276"/>
                      </a:lnTo>
                      <a:lnTo>
                        <a:pt x="1950" y="276"/>
                      </a:lnTo>
                      <a:lnTo>
                        <a:pt x="1954" y="265"/>
                      </a:lnTo>
                      <a:lnTo>
                        <a:pt x="1959" y="255"/>
                      </a:lnTo>
                      <a:lnTo>
                        <a:pt x="1964" y="245"/>
                      </a:lnTo>
                      <a:lnTo>
                        <a:pt x="1970" y="236"/>
                      </a:lnTo>
                      <a:lnTo>
                        <a:pt x="1976" y="227"/>
                      </a:lnTo>
                      <a:lnTo>
                        <a:pt x="1983" y="219"/>
                      </a:lnTo>
                      <a:lnTo>
                        <a:pt x="1991" y="211"/>
                      </a:lnTo>
                      <a:lnTo>
                        <a:pt x="2000" y="204"/>
                      </a:lnTo>
                      <a:lnTo>
                        <a:pt x="2008" y="198"/>
                      </a:lnTo>
                      <a:lnTo>
                        <a:pt x="2017" y="193"/>
                      </a:lnTo>
                      <a:lnTo>
                        <a:pt x="2026" y="188"/>
                      </a:lnTo>
                      <a:lnTo>
                        <a:pt x="2036" y="185"/>
                      </a:lnTo>
                      <a:lnTo>
                        <a:pt x="2045" y="182"/>
                      </a:lnTo>
                      <a:lnTo>
                        <a:pt x="2054" y="179"/>
                      </a:lnTo>
                      <a:lnTo>
                        <a:pt x="2064" y="177"/>
                      </a:lnTo>
                      <a:lnTo>
                        <a:pt x="2075" y="177"/>
                      </a:lnTo>
                      <a:lnTo>
                        <a:pt x="2087" y="178"/>
                      </a:lnTo>
                      <a:lnTo>
                        <a:pt x="2097" y="181"/>
                      </a:lnTo>
                      <a:lnTo>
                        <a:pt x="2097" y="258"/>
                      </a:lnTo>
                      <a:lnTo>
                        <a:pt x="2084" y="256"/>
                      </a:lnTo>
                      <a:lnTo>
                        <a:pt x="2069" y="255"/>
                      </a:lnTo>
                      <a:lnTo>
                        <a:pt x="2055" y="256"/>
                      </a:lnTo>
                      <a:lnTo>
                        <a:pt x="2043" y="258"/>
                      </a:lnTo>
                      <a:lnTo>
                        <a:pt x="2032" y="261"/>
                      </a:lnTo>
                      <a:lnTo>
                        <a:pt x="2020" y="266"/>
                      </a:lnTo>
                      <a:lnTo>
                        <a:pt x="2010" y="272"/>
                      </a:lnTo>
                      <a:lnTo>
                        <a:pt x="2000" y="280"/>
                      </a:lnTo>
                      <a:lnTo>
                        <a:pt x="1990" y="290"/>
                      </a:lnTo>
                      <a:lnTo>
                        <a:pt x="1982" y="300"/>
                      </a:lnTo>
                      <a:lnTo>
                        <a:pt x="1976" y="310"/>
                      </a:lnTo>
                      <a:lnTo>
                        <a:pt x="1971" y="321"/>
                      </a:lnTo>
                      <a:lnTo>
                        <a:pt x="1966" y="333"/>
                      </a:lnTo>
                      <a:lnTo>
                        <a:pt x="1963" y="344"/>
                      </a:lnTo>
                      <a:lnTo>
                        <a:pt x="1960" y="356"/>
                      </a:lnTo>
                      <a:lnTo>
                        <a:pt x="1958" y="370"/>
                      </a:lnTo>
                      <a:lnTo>
                        <a:pt x="1957" y="383"/>
                      </a:lnTo>
                      <a:lnTo>
                        <a:pt x="1955" y="398"/>
                      </a:lnTo>
                      <a:lnTo>
                        <a:pt x="1955" y="637"/>
                      </a:lnTo>
                      <a:lnTo>
                        <a:pt x="1875" y="637"/>
                      </a:lnTo>
                      <a:close/>
                      <a:moveTo>
                        <a:pt x="2260" y="637"/>
                      </a:moveTo>
                      <a:lnTo>
                        <a:pt x="2178" y="637"/>
                      </a:lnTo>
                      <a:lnTo>
                        <a:pt x="2178" y="188"/>
                      </a:lnTo>
                      <a:lnTo>
                        <a:pt x="2260" y="188"/>
                      </a:lnTo>
                      <a:lnTo>
                        <a:pt x="2260" y="637"/>
                      </a:lnTo>
                      <a:close/>
                      <a:moveTo>
                        <a:pt x="2219" y="105"/>
                      </a:moveTo>
                      <a:lnTo>
                        <a:pt x="2217" y="105"/>
                      </a:lnTo>
                      <a:lnTo>
                        <a:pt x="2206" y="104"/>
                      </a:lnTo>
                      <a:lnTo>
                        <a:pt x="2197" y="101"/>
                      </a:lnTo>
                      <a:lnTo>
                        <a:pt x="2193" y="99"/>
                      </a:lnTo>
                      <a:lnTo>
                        <a:pt x="2189" y="96"/>
                      </a:lnTo>
                      <a:lnTo>
                        <a:pt x="2185" y="93"/>
                      </a:lnTo>
                      <a:lnTo>
                        <a:pt x="2181" y="90"/>
                      </a:lnTo>
                      <a:lnTo>
                        <a:pt x="2174" y="82"/>
                      </a:lnTo>
                      <a:lnTo>
                        <a:pt x="2170" y="72"/>
                      </a:lnTo>
                      <a:lnTo>
                        <a:pt x="2167" y="63"/>
                      </a:lnTo>
                      <a:lnTo>
                        <a:pt x="2166" y="52"/>
                      </a:lnTo>
                      <a:lnTo>
                        <a:pt x="2167" y="42"/>
                      </a:lnTo>
                      <a:lnTo>
                        <a:pt x="2170" y="32"/>
                      </a:lnTo>
                      <a:lnTo>
                        <a:pt x="2174" y="23"/>
                      </a:lnTo>
                      <a:lnTo>
                        <a:pt x="2182" y="16"/>
                      </a:lnTo>
                      <a:lnTo>
                        <a:pt x="2185" y="12"/>
                      </a:lnTo>
                      <a:lnTo>
                        <a:pt x="2189" y="9"/>
                      </a:lnTo>
                      <a:lnTo>
                        <a:pt x="2194" y="6"/>
                      </a:lnTo>
                      <a:lnTo>
                        <a:pt x="2198" y="4"/>
                      </a:lnTo>
                      <a:lnTo>
                        <a:pt x="2208" y="2"/>
                      </a:lnTo>
                      <a:lnTo>
                        <a:pt x="2220" y="0"/>
                      </a:lnTo>
                      <a:lnTo>
                        <a:pt x="2230" y="2"/>
                      </a:lnTo>
                      <a:lnTo>
                        <a:pt x="2240" y="4"/>
                      </a:lnTo>
                      <a:lnTo>
                        <a:pt x="2244" y="6"/>
                      </a:lnTo>
                      <a:lnTo>
                        <a:pt x="2249" y="9"/>
                      </a:lnTo>
                      <a:lnTo>
                        <a:pt x="2253" y="12"/>
                      </a:lnTo>
                      <a:lnTo>
                        <a:pt x="2257" y="15"/>
                      </a:lnTo>
                      <a:lnTo>
                        <a:pt x="2263" y="23"/>
                      </a:lnTo>
                      <a:lnTo>
                        <a:pt x="2268" y="31"/>
                      </a:lnTo>
                      <a:lnTo>
                        <a:pt x="2270" y="42"/>
                      </a:lnTo>
                      <a:lnTo>
                        <a:pt x="2271" y="52"/>
                      </a:lnTo>
                      <a:lnTo>
                        <a:pt x="2270" y="63"/>
                      </a:lnTo>
                      <a:lnTo>
                        <a:pt x="2268" y="72"/>
                      </a:lnTo>
                      <a:lnTo>
                        <a:pt x="2263" y="82"/>
                      </a:lnTo>
                      <a:lnTo>
                        <a:pt x="2257" y="90"/>
                      </a:lnTo>
                      <a:lnTo>
                        <a:pt x="2253" y="93"/>
                      </a:lnTo>
                      <a:lnTo>
                        <a:pt x="2249" y="96"/>
                      </a:lnTo>
                      <a:lnTo>
                        <a:pt x="2244" y="99"/>
                      </a:lnTo>
                      <a:lnTo>
                        <a:pt x="2240" y="101"/>
                      </a:lnTo>
                      <a:lnTo>
                        <a:pt x="2235" y="103"/>
                      </a:lnTo>
                      <a:lnTo>
                        <a:pt x="2230" y="104"/>
                      </a:lnTo>
                      <a:lnTo>
                        <a:pt x="2224" y="104"/>
                      </a:lnTo>
                      <a:lnTo>
                        <a:pt x="2219" y="105"/>
                      </a:lnTo>
                      <a:close/>
                      <a:moveTo>
                        <a:pt x="2755" y="427"/>
                      </a:moveTo>
                      <a:lnTo>
                        <a:pt x="2441" y="426"/>
                      </a:lnTo>
                      <a:lnTo>
                        <a:pt x="2443" y="445"/>
                      </a:lnTo>
                      <a:lnTo>
                        <a:pt x="2446" y="463"/>
                      </a:lnTo>
                      <a:lnTo>
                        <a:pt x="2449" y="480"/>
                      </a:lnTo>
                      <a:lnTo>
                        <a:pt x="2454" y="495"/>
                      </a:lnTo>
                      <a:lnTo>
                        <a:pt x="2461" y="510"/>
                      </a:lnTo>
                      <a:lnTo>
                        <a:pt x="2469" y="523"/>
                      </a:lnTo>
                      <a:lnTo>
                        <a:pt x="2478" y="535"/>
                      </a:lnTo>
                      <a:lnTo>
                        <a:pt x="2489" y="546"/>
                      </a:lnTo>
                      <a:lnTo>
                        <a:pt x="2499" y="554"/>
                      </a:lnTo>
                      <a:lnTo>
                        <a:pt x="2510" y="562"/>
                      </a:lnTo>
                      <a:lnTo>
                        <a:pt x="2523" y="568"/>
                      </a:lnTo>
                      <a:lnTo>
                        <a:pt x="2535" y="573"/>
                      </a:lnTo>
                      <a:lnTo>
                        <a:pt x="2548" y="577"/>
                      </a:lnTo>
                      <a:lnTo>
                        <a:pt x="2564" y="580"/>
                      </a:lnTo>
                      <a:lnTo>
                        <a:pt x="2579" y="582"/>
                      </a:lnTo>
                      <a:lnTo>
                        <a:pt x="2595" y="582"/>
                      </a:lnTo>
                      <a:lnTo>
                        <a:pt x="2612" y="582"/>
                      </a:lnTo>
                      <a:lnTo>
                        <a:pt x="2628" y="581"/>
                      </a:lnTo>
                      <a:lnTo>
                        <a:pt x="2644" y="579"/>
                      </a:lnTo>
                      <a:lnTo>
                        <a:pt x="2660" y="577"/>
                      </a:lnTo>
                      <a:lnTo>
                        <a:pt x="2676" y="573"/>
                      </a:lnTo>
                      <a:lnTo>
                        <a:pt x="2690" y="569"/>
                      </a:lnTo>
                      <a:lnTo>
                        <a:pt x="2705" y="564"/>
                      </a:lnTo>
                      <a:lnTo>
                        <a:pt x="2719" y="559"/>
                      </a:lnTo>
                      <a:lnTo>
                        <a:pt x="2732" y="618"/>
                      </a:lnTo>
                      <a:lnTo>
                        <a:pt x="2717" y="624"/>
                      </a:lnTo>
                      <a:lnTo>
                        <a:pt x="2700" y="630"/>
                      </a:lnTo>
                      <a:lnTo>
                        <a:pt x="2683" y="635"/>
                      </a:lnTo>
                      <a:lnTo>
                        <a:pt x="2664" y="639"/>
                      </a:lnTo>
                      <a:lnTo>
                        <a:pt x="2645" y="642"/>
                      </a:lnTo>
                      <a:lnTo>
                        <a:pt x="2625" y="644"/>
                      </a:lnTo>
                      <a:lnTo>
                        <a:pt x="2605" y="646"/>
                      </a:lnTo>
                      <a:lnTo>
                        <a:pt x="2583" y="647"/>
                      </a:lnTo>
                      <a:lnTo>
                        <a:pt x="2559" y="646"/>
                      </a:lnTo>
                      <a:lnTo>
                        <a:pt x="2535" y="642"/>
                      </a:lnTo>
                      <a:lnTo>
                        <a:pt x="2524" y="640"/>
                      </a:lnTo>
                      <a:lnTo>
                        <a:pt x="2512" y="637"/>
                      </a:lnTo>
                      <a:lnTo>
                        <a:pt x="2502" y="634"/>
                      </a:lnTo>
                      <a:lnTo>
                        <a:pt x="2492" y="631"/>
                      </a:lnTo>
                      <a:lnTo>
                        <a:pt x="2483" y="627"/>
                      </a:lnTo>
                      <a:lnTo>
                        <a:pt x="2472" y="622"/>
                      </a:lnTo>
                      <a:lnTo>
                        <a:pt x="2463" y="617"/>
                      </a:lnTo>
                      <a:lnTo>
                        <a:pt x="2455" y="612"/>
                      </a:lnTo>
                      <a:lnTo>
                        <a:pt x="2446" y="605"/>
                      </a:lnTo>
                      <a:lnTo>
                        <a:pt x="2437" y="598"/>
                      </a:lnTo>
                      <a:lnTo>
                        <a:pt x="2429" y="592"/>
                      </a:lnTo>
                      <a:lnTo>
                        <a:pt x="2422" y="584"/>
                      </a:lnTo>
                      <a:lnTo>
                        <a:pt x="2415" y="576"/>
                      </a:lnTo>
                      <a:lnTo>
                        <a:pt x="2409" y="567"/>
                      </a:lnTo>
                      <a:lnTo>
                        <a:pt x="2401" y="559"/>
                      </a:lnTo>
                      <a:lnTo>
                        <a:pt x="2396" y="551"/>
                      </a:lnTo>
                      <a:lnTo>
                        <a:pt x="2391" y="542"/>
                      </a:lnTo>
                      <a:lnTo>
                        <a:pt x="2386" y="531"/>
                      </a:lnTo>
                      <a:lnTo>
                        <a:pt x="2382" y="522"/>
                      </a:lnTo>
                      <a:lnTo>
                        <a:pt x="2378" y="512"/>
                      </a:lnTo>
                      <a:lnTo>
                        <a:pt x="2374" y="501"/>
                      </a:lnTo>
                      <a:lnTo>
                        <a:pt x="2371" y="490"/>
                      </a:lnTo>
                      <a:lnTo>
                        <a:pt x="2369" y="480"/>
                      </a:lnTo>
                      <a:lnTo>
                        <a:pt x="2366" y="469"/>
                      </a:lnTo>
                      <a:lnTo>
                        <a:pt x="2363" y="445"/>
                      </a:lnTo>
                      <a:lnTo>
                        <a:pt x="2362" y="419"/>
                      </a:lnTo>
                      <a:lnTo>
                        <a:pt x="2363" y="394"/>
                      </a:lnTo>
                      <a:lnTo>
                        <a:pt x="2366" y="370"/>
                      </a:lnTo>
                      <a:lnTo>
                        <a:pt x="2371" y="346"/>
                      </a:lnTo>
                      <a:lnTo>
                        <a:pt x="2377" y="324"/>
                      </a:lnTo>
                      <a:lnTo>
                        <a:pt x="2381" y="313"/>
                      </a:lnTo>
                      <a:lnTo>
                        <a:pt x="2385" y="303"/>
                      </a:lnTo>
                      <a:lnTo>
                        <a:pt x="2390" y="293"/>
                      </a:lnTo>
                      <a:lnTo>
                        <a:pt x="2395" y="282"/>
                      </a:lnTo>
                      <a:lnTo>
                        <a:pt x="2400" y="273"/>
                      </a:lnTo>
                      <a:lnTo>
                        <a:pt x="2407" y="264"/>
                      </a:lnTo>
                      <a:lnTo>
                        <a:pt x="2414" y="255"/>
                      </a:lnTo>
                      <a:lnTo>
                        <a:pt x="2420" y="246"/>
                      </a:lnTo>
                      <a:lnTo>
                        <a:pt x="2427" y="238"/>
                      </a:lnTo>
                      <a:lnTo>
                        <a:pt x="2435" y="230"/>
                      </a:lnTo>
                      <a:lnTo>
                        <a:pt x="2444" y="223"/>
                      </a:lnTo>
                      <a:lnTo>
                        <a:pt x="2452" y="217"/>
                      </a:lnTo>
                      <a:lnTo>
                        <a:pt x="2460" y="210"/>
                      </a:lnTo>
                      <a:lnTo>
                        <a:pt x="2468" y="204"/>
                      </a:lnTo>
                      <a:lnTo>
                        <a:pt x="2477" y="199"/>
                      </a:lnTo>
                      <a:lnTo>
                        <a:pt x="2487" y="195"/>
                      </a:lnTo>
                      <a:lnTo>
                        <a:pt x="2497" y="191"/>
                      </a:lnTo>
                      <a:lnTo>
                        <a:pt x="2507" y="187"/>
                      </a:lnTo>
                      <a:lnTo>
                        <a:pt x="2518" y="185"/>
                      </a:lnTo>
                      <a:lnTo>
                        <a:pt x="2528" y="182"/>
                      </a:lnTo>
                      <a:lnTo>
                        <a:pt x="2539" y="179"/>
                      </a:lnTo>
                      <a:lnTo>
                        <a:pt x="2549" y="178"/>
                      </a:lnTo>
                      <a:lnTo>
                        <a:pt x="2562" y="177"/>
                      </a:lnTo>
                      <a:lnTo>
                        <a:pt x="2573" y="177"/>
                      </a:lnTo>
                      <a:lnTo>
                        <a:pt x="2585" y="177"/>
                      </a:lnTo>
                      <a:lnTo>
                        <a:pt x="2597" y="178"/>
                      </a:lnTo>
                      <a:lnTo>
                        <a:pt x="2608" y="181"/>
                      </a:lnTo>
                      <a:lnTo>
                        <a:pt x="2619" y="183"/>
                      </a:lnTo>
                      <a:lnTo>
                        <a:pt x="2630" y="185"/>
                      </a:lnTo>
                      <a:lnTo>
                        <a:pt x="2640" y="188"/>
                      </a:lnTo>
                      <a:lnTo>
                        <a:pt x="2650" y="192"/>
                      </a:lnTo>
                      <a:lnTo>
                        <a:pt x="2659" y="196"/>
                      </a:lnTo>
                      <a:lnTo>
                        <a:pt x="2669" y="201"/>
                      </a:lnTo>
                      <a:lnTo>
                        <a:pt x="2677" y="206"/>
                      </a:lnTo>
                      <a:lnTo>
                        <a:pt x="2685" y="212"/>
                      </a:lnTo>
                      <a:lnTo>
                        <a:pt x="2693" y="220"/>
                      </a:lnTo>
                      <a:lnTo>
                        <a:pt x="2700" y="227"/>
                      </a:lnTo>
                      <a:lnTo>
                        <a:pt x="2708" y="234"/>
                      </a:lnTo>
                      <a:lnTo>
                        <a:pt x="2714" y="242"/>
                      </a:lnTo>
                      <a:lnTo>
                        <a:pt x="2721" y="251"/>
                      </a:lnTo>
                      <a:lnTo>
                        <a:pt x="2729" y="266"/>
                      </a:lnTo>
                      <a:lnTo>
                        <a:pt x="2737" y="281"/>
                      </a:lnTo>
                      <a:lnTo>
                        <a:pt x="2744" y="298"/>
                      </a:lnTo>
                      <a:lnTo>
                        <a:pt x="2749" y="314"/>
                      </a:lnTo>
                      <a:lnTo>
                        <a:pt x="2753" y="332"/>
                      </a:lnTo>
                      <a:lnTo>
                        <a:pt x="2756" y="349"/>
                      </a:lnTo>
                      <a:lnTo>
                        <a:pt x="2758" y="369"/>
                      </a:lnTo>
                      <a:lnTo>
                        <a:pt x="2759" y="388"/>
                      </a:lnTo>
                      <a:lnTo>
                        <a:pt x="2758" y="400"/>
                      </a:lnTo>
                      <a:lnTo>
                        <a:pt x="2758" y="410"/>
                      </a:lnTo>
                      <a:lnTo>
                        <a:pt x="2757" y="419"/>
                      </a:lnTo>
                      <a:lnTo>
                        <a:pt x="2755" y="427"/>
                      </a:lnTo>
                      <a:close/>
                      <a:moveTo>
                        <a:pt x="2441" y="368"/>
                      </a:moveTo>
                      <a:lnTo>
                        <a:pt x="2680" y="368"/>
                      </a:lnTo>
                      <a:lnTo>
                        <a:pt x="2680" y="355"/>
                      </a:lnTo>
                      <a:lnTo>
                        <a:pt x="2679" y="344"/>
                      </a:lnTo>
                      <a:lnTo>
                        <a:pt x="2677" y="332"/>
                      </a:lnTo>
                      <a:lnTo>
                        <a:pt x="2675" y="321"/>
                      </a:lnTo>
                      <a:lnTo>
                        <a:pt x="2672" y="311"/>
                      </a:lnTo>
                      <a:lnTo>
                        <a:pt x="2668" y="301"/>
                      </a:lnTo>
                      <a:lnTo>
                        <a:pt x="2663" y="292"/>
                      </a:lnTo>
                      <a:lnTo>
                        <a:pt x="2657" y="282"/>
                      </a:lnTo>
                      <a:lnTo>
                        <a:pt x="2650" y="271"/>
                      </a:lnTo>
                      <a:lnTo>
                        <a:pt x="2641" y="262"/>
                      </a:lnTo>
                      <a:lnTo>
                        <a:pt x="2632" y="254"/>
                      </a:lnTo>
                      <a:lnTo>
                        <a:pt x="2620" y="247"/>
                      </a:lnTo>
                      <a:lnTo>
                        <a:pt x="2609" y="242"/>
                      </a:lnTo>
                      <a:lnTo>
                        <a:pt x="2596" y="239"/>
                      </a:lnTo>
                      <a:lnTo>
                        <a:pt x="2581" y="237"/>
                      </a:lnTo>
                      <a:lnTo>
                        <a:pt x="2567" y="236"/>
                      </a:lnTo>
                      <a:lnTo>
                        <a:pt x="2552" y="237"/>
                      </a:lnTo>
                      <a:lnTo>
                        <a:pt x="2540" y="239"/>
                      </a:lnTo>
                      <a:lnTo>
                        <a:pt x="2528" y="242"/>
                      </a:lnTo>
                      <a:lnTo>
                        <a:pt x="2515" y="247"/>
                      </a:lnTo>
                      <a:lnTo>
                        <a:pt x="2504" y="254"/>
                      </a:lnTo>
                      <a:lnTo>
                        <a:pt x="2494" y="261"/>
                      </a:lnTo>
                      <a:lnTo>
                        <a:pt x="2485" y="270"/>
                      </a:lnTo>
                      <a:lnTo>
                        <a:pt x="2475" y="280"/>
                      </a:lnTo>
                      <a:lnTo>
                        <a:pt x="2469" y="290"/>
                      </a:lnTo>
                      <a:lnTo>
                        <a:pt x="2463" y="300"/>
                      </a:lnTo>
                      <a:lnTo>
                        <a:pt x="2458" y="310"/>
                      </a:lnTo>
                      <a:lnTo>
                        <a:pt x="2454" y="320"/>
                      </a:lnTo>
                      <a:lnTo>
                        <a:pt x="2450" y="332"/>
                      </a:lnTo>
                      <a:lnTo>
                        <a:pt x="2446" y="343"/>
                      </a:lnTo>
                      <a:lnTo>
                        <a:pt x="2444" y="355"/>
                      </a:lnTo>
                      <a:lnTo>
                        <a:pt x="2441" y="368"/>
                      </a:lnTo>
                      <a:close/>
                      <a:moveTo>
                        <a:pt x="2860" y="637"/>
                      </a:moveTo>
                      <a:lnTo>
                        <a:pt x="2860" y="309"/>
                      </a:lnTo>
                      <a:lnTo>
                        <a:pt x="2860" y="280"/>
                      </a:lnTo>
                      <a:lnTo>
                        <a:pt x="2859" y="250"/>
                      </a:lnTo>
                      <a:lnTo>
                        <a:pt x="2858" y="220"/>
                      </a:lnTo>
                      <a:lnTo>
                        <a:pt x="2856" y="188"/>
                      </a:lnTo>
                      <a:lnTo>
                        <a:pt x="2929" y="188"/>
                      </a:lnTo>
                      <a:lnTo>
                        <a:pt x="2933" y="262"/>
                      </a:lnTo>
                      <a:lnTo>
                        <a:pt x="2935" y="262"/>
                      </a:lnTo>
                      <a:lnTo>
                        <a:pt x="2940" y="254"/>
                      </a:lnTo>
                      <a:lnTo>
                        <a:pt x="2945" y="245"/>
                      </a:lnTo>
                      <a:lnTo>
                        <a:pt x="2951" y="237"/>
                      </a:lnTo>
                      <a:lnTo>
                        <a:pt x="2958" y="230"/>
                      </a:lnTo>
                      <a:lnTo>
                        <a:pt x="2964" y="223"/>
                      </a:lnTo>
                      <a:lnTo>
                        <a:pt x="2973" y="217"/>
                      </a:lnTo>
                      <a:lnTo>
                        <a:pt x="2981" y="210"/>
                      </a:lnTo>
                      <a:lnTo>
                        <a:pt x="2989" y="204"/>
                      </a:lnTo>
                      <a:lnTo>
                        <a:pt x="3000" y="198"/>
                      </a:lnTo>
                      <a:lnTo>
                        <a:pt x="3011" y="193"/>
                      </a:lnTo>
                      <a:lnTo>
                        <a:pt x="3022" y="188"/>
                      </a:lnTo>
                      <a:lnTo>
                        <a:pt x="3033" y="185"/>
                      </a:lnTo>
                      <a:lnTo>
                        <a:pt x="3046" y="182"/>
                      </a:lnTo>
                      <a:lnTo>
                        <a:pt x="3058" y="179"/>
                      </a:lnTo>
                      <a:lnTo>
                        <a:pt x="3070" y="177"/>
                      </a:lnTo>
                      <a:lnTo>
                        <a:pt x="3084" y="177"/>
                      </a:lnTo>
                      <a:lnTo>
                        <a:pt x="3098" y="178"/>
                      </a:lnTo>
                      <a:lnTo>
                        <a:pt x="3112" y="179"/>
                      </a:lnTo>
                      <a:lnTo>
                        <a:pt x="3126" y="183"/>
                      </a:lnTo>
                      <a:lnTo>
                        <a:pt x="3139" y="187"/>
                      </a:lnTo>
                      <a:lnTo>
                        <a:pt x="3151" y="192"/>
                      </a:lnTo>
                      <a:lnTo>
                        <a:pt x="3163" y="199"/>
                      </a:lnTo>
                      <a:lnTo>
                        <a:pt x="3174" y="206"/>
                      </a:lnTo>
                      <a:lnTo>
                        <a:pt x="3185" y="215"/>
                      </a:lnTo>
                      <a:lnTo>
                        <a:pt x="3192" y="222"/>
                      </a:lnTo>
                      <a:lnTo>
                        <a:pt x="3199" y="229"/>
                      </a:lnTo>
                      <a:lnTo>
                        <a:pt x="3205" y="236"/>
                      </a:lnTo>
                      <a:lnTo>
                        <a:pt x="3210" y="244"/>
                      </a:lnTo>
                      <a:lnTo>
                        <a:pt x="3215" y="251"/>
                      </a:lnTo>
                      <a:lnTo>
                        <a:pt x="3219" y="261"/>
                      </a:lnTo>
                      <a:lnTo>
                        <a:pt x="3223" y="269"/>
                      </a:lnTo>
                      <a:lnTo>
                        <a:pt x="3228" y="279"/>
                      </a:lnTo>
                      <a:lnTo>
                        <a:pt x="3231" y="289"/>
                      </a:lnTo>
                      <a:lnTo>
                        <a:pt x="3234" y="299"/>
                      </a:lnTo>
                      <a:lnTo>
                        <a:pt x="3236" y="309"/>
                      </a:lnTo>
                      <a:lnTo>
                        <a:pt x="3238" y="320"/>
                      </a:lnTo>
                      <a:lnTo>
                        <a:pt x="3241" y="344"/>
                      </a:lnTo>
                      <a:lnTo>
                        <a:pt x="3242" y="369"/>
                      </a:lnTo>
                      <a:lnTo>
                        <a:pt x="3242" y="637"/>
                      </a:lnTo>
                      <a:lnTo>
                        <a:pt x="3160" y="637"/>
                      </a:lnTo>
                      <a:lnTo>
                        <a:pt x="3160" y="378"/>
                      </a:lnTo>
                      <a:lnTo>
                        <a:pt x="3160" y="362"/>
                      </a:lnTo>
                      <a:lnTo>
                        <a:pt x="3159" y="346"/>
                      </a:lnTo>
                      <a:lnTo>
                        <a:pt x="3157" y="333"/>
                      </a:lnTo>
                      <a:lnTo>
                        <a:pt x="3154" y="319"/>
                      </a:lnTo>
                      <a:lnTo>
                        <a:pt x="3150" y="307"/>
                      </a:lnTo>
                      <a:lnTo>
                        <a:pt x="3145" y="297"/>
                      </a:lnTo>
                      <a:lnTo>
                        <a:pt x="3140" y="286"/>
                      </a:lnTo>
                      <a:lnTo>
                        <a:pt x="3134" y="277"/>
                      </a:lnTo>
                      <a:lnTo>
                        <a:pt x="3127" y="270"/>
                      </a:lnTo>
                      <a:lnTo>
                        <a:pt x="3120" y="263"/>
                      </a:lnTo>
                      <a:lnTo>
                        <a:pt x="3111" y="258"/>
                      </a:lnTo>
                      <a:lnTo>
                        <a:pt x="3102" y="253"/>
                      </a:lnTo>
                      <a:lnTo>
                        <a:pt x="3092" y="249"/>
                      </a:lnTo>
                      <a:lnTo>
                        <a:pt x="3081" y="246"/>
                      </a:lnTo>
                      <a:lnTo>
                        <a:pt x="3069" y="244"/>
                      </a:lnTo>
                      <a:lnTo>
                        <a:pt x="3056" y="244"/>
                      </a:lnTo>
                      <a:lnTo>
                        <a:pt x="3047" y="244"/>
                      </a:lnTo>
                      <a:lnTo>
                        <a:pt x="3037" y="245"/>
                      </a:lnTo>
                      <a:lnTo>
                        <a:pt x="3028" y="247"/>
                      </a:lnTo>
                      <a:lnTo>
                        <a:pt x="3020" y="250"/>
                      </a:lnTo>
                      <a:lnTo>
                        <a:pt x="3012" y="254"/>
                      </a:lnTo>
                      <a:lnTo>
                        <a:pt x="3004" y="258"/>
                      </a:lnTo>
                      <a:lnTo>
                        <a:pt x="2995" y="263"/>
                      </a:lnTo>
                      <a:lnTo>
                        <a:pt x="2988" y="268"/>
                      </a:lnTo>
                      <a:lnTo>
                        <a:pt x="2981" y="274"/>
                      </a:lnTo>
                      <a:lnTo>
                        <a:pt x="2974" y="281"/>
                      </a:lnTo>
                      <a:lnTo>
                        <a:pt x="2968" y="289"/>
                      </a:lnTo>
                      <a:lnTo>
                        <a:pt x="2962" y="296"/>
                      </a:lnTo>
                      <a:lnTo>
                        <a:pt x="2958" y="303"/>
                      </a:lnTo>
                      <a:lnTo>
                        <a:pt x="2953" y="311"/>
                      </a:lnTo>
                      <a:lnTo>
                        <a:pt x="2950" y="319"/>
                      </a:lnTo>
                      <a:lnTo>
                        <a:pt x="2947" y="329"/>
                      </a:lnTo>
                      <a:lnTo>
                        <a:pt x="2945" y="337"/>
                      </a:lnTo>
                      <a:lnTo>
                        <a:pt x="2943" y="346"/>
                      </a:lnTo>
                      <a:lnTo>
                        <a:pt x="2942" y="356"/>
                      </a:lnTo>
                      <a:lnTo>
                        <a:pt x="2942" y="367"/>
                      </a:lnTo>
                      <a:lnTo>
                        <a:pt x="2942" y="637"/>
                      </a:lnTo>
                      <a:lnTo>
                        <a:pt x="2860" y="637"/>
                      </a:lnTo>
                      <a:close/>
                      <a:moveTo>
                        <a:pt x="3680" y="559"/>
                      </a:moveTo>
                      <a:lnTo>
                        <a:pt x="3694" y="620"/>
                      </a:lnTo>
                      <a:lnTo>
                        <a:pt x="3681" y="627"/>
                      </a:lnTo>
                      <a:lnTo>
                        <a:pt x="3666" y="632"/>
                      </a:lnTo>
                      <a:lnTo>
                        <a:pt x="3651" y="636"/>
                      </a:lnTo>
                      <a:lnTo>
                        <a:pt x="3635" y="640"/>
                      </a:lnTo>
                      <a:lnTo>
                        <a:pt x="3619" y="643"/>
                      </a:lnTo>
                      <a:lnTo>
                        <a:pt x="3602" y="646"/>
                      </a:lnTo>
                      <a:lnTo>
                        <a:pt x="3584" y="647"/>
                      </a:lnTo>
                      <a:lnTo>
                        <a:pt x="3566" y="648"/>
                      </a:lnTo>
                      <a:lnTo>
                        <a:pt x="3541" y="647"/>
                      </a:lnTo>
                      <a:lnTo>
                        <a:pt x="3517" y="643"/>
                      </a:lnTo>
                      <a:lnTo>
                        <a:pt x="3506" y="641"/>
                      </a:lnTo>
                      <a:lnTo>
                        <a:pt x="3495" y="638"/>
                      </a:lnTo>
                      <a:lnTo>
                        <a:pt x="3484" y="635"/>
                      </a:lnTo>
                      <a:lnTo>
                        <a:pt x="3474" y="631"/>
                      </a:lnTo>
                      <a:lnTo>
                        <a:pt x="3464" y="627"/>
                      </a:lnTo>
                      <a:lnTo>
                        <a:pt x="3455" y="623"/>
                      </a:lnTo>
                      <a:lnTo>
                        <a:pt x="3445" y="618"/>
                      </a:lnTo>
                      <a:lnTo>
                        <a:pt x="3436" y="612"/>
                      </a:lnTo>
                      <a:lnTo>
                        <a:pt x="3427" y="605"/>
                      </a:lnTo>
                      <a:lnTo>
                        <a:pt x="3419" y="599"/>
                      </a:lnTo>
                      <a:lnTo>
                        <a:pt x="3410" y="592"/>
                      </a:lnTo>
                      <a:lnTo>
                        <a:pt x="3403" y="584"/>
                      </a:lnTo>
                      <a:lnTo>
                        <a:pt x="3395" y="576"/>
                      </a:lnTo>
                      <a:lnTo>
                        <a:pt x="3389" y="567"/>
                      </a:lnTo>
                      <a:lnTo>
                        <a:pt x="3382" y="559"/>
                      </a:lnTo>
                      <a:lnTo>
                        <a:pt x="3377" y="550"/>
                      </a:lnTo>
                      <a:lnTo>
                        <a:pt x="3370" y="541"/>
                      </a:lnTo>
                      <a:lnTo>
                        <a:pt x="3365" y="531"/>
                      </a:lnTo>
                      <a:lnTo>
                        <a:pt x="3361" y="521"/>
                      </a:lnTo>
                      <a:lnTo>
                        <a:pt x="3357" y="511"/>
                      </a:lnTo>
                      <a:lnTo>
                        <a:pt x="3354" y="500"/>
                      </a:lnTo>
                      <a:lnTo>
                        <a:pt x="3351" y="489"/>
                      </a:lnTo>
                      <a:lnTo>
                        <a:pt x="3348" y="478"/>
                      </a:lnTo>
                      <a:lnTo>
                        <a:pt x="3346" y="467"/>
                      </a:lnTo>
                      <a:lnTo>
                        <a:pt x="3343" y="442"/>
                      </a:lnTo>
                      <a:lnTo>
                        <a:pt x="3342" y="417"/>
                      </a:lnTo>
                      <a:lnTo>
                        <a:pt x="3342" y="404"/>
                      </a:lnTo>
                      <a:lnTo>
                        <a:pt x="3343" y="391"/>
                      </a:lnTo>
                      <a:lnTo>
                        <a:pt x="3344" y="379"/>
                      </a:lnTo>
                      <a:lnTo>
                        <a:pt x="3346" y="367"/>
                      </a:lnTo>
                      <a:lnTo>
                        <a:pt x="3348" y="355"/>
                      </a:lnTo>
                      <a:lnTo>
                        <a:pt x="3351" y="344"/>
                      </a:lnTo>
                      <a:lnTo>
                        <a:pt x="3354" y="333"/>
                      </a:lnTo>
                      <a:lnTo>
                        <a:pt x="3358" y="321"/>
                      </a:lnTo>
                      <a:lnTo>
                        <a:pt x="3363" y="311"/>
                      </a:lnTo>
                      <a:lnTo>
                        <a:pt x="3367" y="301"/>
                      </a:lnTo>
                      <a:lnTo>
                        <a:pt x="3373" y="291"/>
                      </a:lnTo>
                      <a:lnTo>
                        <a:pt x="3379" y="281"/>
                      </a:lnTo>
                      <a:lnTo>
                        <a:pt x="3386" y="272"/>
                      </a:lnTo>
                      <a:lnTo>
                        <a:pt x="3393" y="263"/>
                      </a:lnTo>
                      <a:lnTo>
                        <a:pt x="3400" y="254"/>
                      </a:lnTo>
                      <a:lnTo>
                        <a:pt x="3408" y="245"/>
                      </a:lnTo>
                      <a:lnTo>
                        <a:pt x="3417" y="237"/>
                      </a:lnTo>
                      <a:lnTo>
                        <a:pt x="3425" y="230"/>
                      </a:lnTo>
                      <a:lnTo>
                        <a:pt x="3434" y="223"/>
                      </a:lnTo>
                      <a:lnTo>
                        <a:pt x="3443" y="215"/>
                      </a:lnTo>
                      <a:lnTo>
                        <a:pt x="3454" y="210"/>
                      </a:lnTo>
                      <a:lnTo>
                        <a:pt x="3464" y="204"/>
                      </a:lnTo>
                      <a:lnTo>
                        <a:pt x="3474" y="199"/>
                      </a:lnTo>
                      <a:lnTo>
                        <a:pt x="3484" y="195"/>
                      </a:lnTo>
                      <a:lnTo>
                        <a:pt x="3496" y="191"/>
                      </a:lnTo>
                      <a:lnTo>
                        <a:pt x="3507" y="188"/>
                      </a:lnTo>
                      <a:lnTo>
                        <a:pt x="3519" y="185"/>
                      </a:lnTo>
                      <a:lnTo>
                        <a:pt x="3532" y="183"/>
                      </a:lnTo>
                      <a:lnTo>
                        <a:pt x="3544" y="181"/>
                      </a:lnTo>
                      <a:lnTo>
                        <a:pt x="3556" y="179"/>
                      </a:lnTo>
                      <a:lnTo>
                        <a:pt x="3570" y="178"/>
                      </a:lnTo>
                      <a:lnTo>
                        <a:pt x="3583" y="178"/>
                      </a:lnTo>
                      <a:lnTo>
                        <a:pt x="3599" y="178"/>
                      </a:lnTo>
                      <a:lnTo>
                        <a:pt x="3616" y="179"/>
                      </a:lnTo>
                      <a:lnTo>
                        <a:pt x="3631" y="182"/>
                      </a:lnTo>
                      <a:lnTo>
                        <a:pt x="3646" y="185"/>
                      </a:lnTo>
                      <a:lnTo>
                        <a:pt x="3659" y="188"/>
                      </a:lnTo>
                      <a:lnTo>
                        <a:pt x="3672" y="192"/>
                      </a:lnTo>
                      <a:lnTo>
                        <a:pt x="3685" y="196"/>
                      </a:lnTo>
                      <a:lnTo>
                        <a:pt x="3696" y="201"/>
                      </a:lnTo>
                      <a:lnTo>
                        <a:pt x="3678" y="265"/>
                      </a:lnTo>
                      <a:lnTo>
                        <a:pt x="3667" y="260"/>
                      </a:lnTo>
                      <a:lnTo>
                        <a:pt x="3656" y="256"/>
                      </a:lnTo>
                      <a:lnTo>
                        <a:pt x="3646" y="251"/>
                      </a:lnTo>
                      <a:lnTo>
                        <a:pt x="3633" y="248"/>
                      </a:lnTo>
                      <a:lnTo>
                        <a:pt x="3622" y="246"/>
                      </a:lnTo>
                      <a:lnTo>
                        <a:pt x="3609" y="244"/>
                      </a:lnTo>
                      <a:lnTo>
                        <a:pt x="3596" y="243"/>
                      </a:lnTo>
                      <a:lnTo>
                        <a:pt x="3583" y="243"/>
                      </a:lnTo>
                      <a:lnTo>
                        <a:pt x="3565" y="244"/>
                      </a:lnTo>
                      <a:lnTo>
                        <a:pt x="3548" y="246"/>
                      </a:lnTo>
                      <a:lnTo>
                        <a:pt x="3532" y="250"/>
                      </a:lnTo>
                      <a:lnTo>
                        <a:pt x="3516" y="256"/>
                      </a:lnTo>
                      <a:lnTo>
                        <a:pt x="3502" y="263"/>
                      </a:lnTo>
                      <a:lnTo>
                        <a:pt x="3489" y="271"/>
                      </a:lnTo>
                      <a:lnTo>
                        <a:pt x="3476" y="281"/>
                      </a:lnTo>
                      <a:lnTo>
                        <a:pt x="3465" y="294"/>
                      </a:lnTo>
                      <a:lnTo>
                        <a:pt x="3456" y="305"/>
                      </a:lnTo>
                      <a:lnTo>
                        <a:pt x="3447" y="318"/>
                      </a:lnTo>
                      <a:lnTo>
                        <a:pt x="3440" y="332"/>
                      </a:lnTo>
                      <a:lnTo>
                        <a:pt x="3434" y="346"/>
                      </a:lnTo>
                      <a:lnTo>
                        <a:pt x="3430" y="362"/>
                      </a:lnTo>
                      <a:lnTo>
                        <a:pt x="3427" y="378"/>
                      </a:lnTo>
                      <a:lnTo>
                        <a:pt x="3425" y="396"/>
                      </a:lnTo>
                      <a:lnTo>
                        <a:pt x="3424" y="413"/>
                      </a:lnTo>
                      <a:lnTo>
                        <a:pt x="3425" y="432"/>
                      </a:lnTo>
                      <a:lnTo>
                        <a:pt x="3427" y="449"/>
                      </a:lnTo>
                      <a:lnTo>
                        <a:pt x="3430" y="467"/>
                      </a:lnTo>
                      <a:lnTo>
                        <a:pt x="3435" y="482"/>
                      </a:lnTo>
                      <a:lnTo>
                        <a:pt x="3441" y="496"/>
                      </a:lnTo>
                      <a:lnTo>
                        <a:pt x="3449" y="511"/>
                      </a:lnTo>
                      <a:lnTo>
                        <a:pt x="3458" y="523"/>
                      </a:lnTo>
                      <a:lnTo>
                        <a:pt x="3468" y="535"/>
                      </a:lnTo>
                      <a:lnTo>
                        <a:pt x="3479" y="546"/>
                      </a:lnTo>
                      <a:lnTo>
                        <a:pt x="3492" y="555"/>
                      </a:lnTo>
                      <a:lnTo>
                        <a:pt x="3505" y="563"/>
                      </a:lnTo>
                      <a:lnTo>
                        <a:pt x="3518" y="569"/>
                      </a:lnTo>
                      <a:lnTo>
                        <a:pt x="3533" y="575"/>
                      </a:lnTo>
                      <a:lnTo>
                        <a:pt x="3548" y="579"/>
                      </a:lnTo>
                      <a:lnTo>
                        <a:pt x="3564" y="581"/>
                      </a:lnTo>
                      <a:lnTo>
                        <a:pt x="3580" y="581"/>
                      </a:lnTo>
                      <a:lnTo>
                        <a:pt x="3592" y="581"/>
                      </a:lnTo>
                      <a:lnTo>
                        <a:pt x="3605" y="580"/>
                      </a:lnTo>
                      <a:lnTo>
                        <a:pt x="3618" y="578"/>
                      </a:lnTo>
                      <a:lnTo>
                        <a:pt x="3630" y="576"/>
                      </a:lnTo>
                      <a:lnTo>
                        <a:pt x="3643" y="572"/>
                      </a:lnTo>
                      <a:lnTo>
                        <a:pt x="3655" y="568"/>
                      </a:lnTo>
                      <a:lnTo>
                        <a:pt x="3667" y="564"/>
                      </a:lnTo>
                      <a:lnTo>
                        <a:pt x="3680" y="559"/>
                      </a:lnTo>
                      <a:close/>
                      <a:moveTo>
                        <a:pt x="4149" y="427"/>
                      </a:moveTo>
                      <a:lnTo>
                        <a:pt x="3836" y="426"/>
                      </a:lnTo>
                      <a:lnTo>
                        <a:pt x="3837" y="445"/>
                      </a:lnTo>
                      <a:lnTo>
                        <a:pt x="3840" y="463"/>
                      </a:lnTo>
                      <a:lnTo>
                        <a:pt x="3843" y="480"/>
                      </a:lnTo>
                      <a:lnTo>
                        <a:pt x="3848" y="495"/>
                      </a:lnTo>
                      <a:lnTo>
                        <a:pt x="3855" y="510"/>
                      </a:lnTo>
                      <a:lnTo>
                        <a:pt x="3864" y="523"/>
                      </a:lnTo>
                      <a:lnTo>
                        <a:pt x="3873" y="535"/>
                      </a:lnTo>
                      <a:lnTo>
                        <a:pt x="3883" y="546"/>
                      </a:lnTo>
                      <a:lnTo>
                        <a:pt x="3893" y="554"/>
                      </a:lnTo>
                      <a:lnTo>
                        <a:pt x="3905" y="562"/>
                      </a:lnTo>
                      <a:lnTo>
                        <a:pt x="3917" y="568"/>
                      </a:lnTo>
                      <a:lnTo>
                        <a:pt x="3929" y="573"/>
                      </a:lnTo>
                      <a:lnTo>
                        <a:pt x="3943" y="577"/>
                      </a:lnTo>
                      <a:lnTo>
                        <a:pt x="3958" y="580"/>
                      </a:lnTo>
                      <a:lnTo>
                        <a:pt x="3973" y="582"/>
                      </a:lnTo>
                      <a:lnTo>
                        <a:pt x="3989" y="582"/>
                      </a:lnTo>
                      <a:lnTo>
                        <a:pt x="4006" y="582"/>
                      </a:lnTo>
                      <a:lnTo>
                        <a:pt x="4023" y="581"/>
                      </a:lnTo>
                      <a:lnTo>
                        <a:pt x="4038" y="579"/>
                      </a:lnTo>
                      <a:lnTo>
                        <a:pt x="4055" y="577"/>
                      </a:lnTo>
                      <a:lnTo>
                        <a:pt x="4070" y="573"/>
                      </a:lnTo>
                      <a:lnTo>
                        <a:pt x="4084" y="569"/>
                      </a:lnTo>
                      <a:lnTo>
                        <a:pt x="4099" y="564"/>
                      </a:lnTo>
                      <a:lnTo>
                        <a:pt x="4113" y="559"/>
                      </a:lnTo>
                      <a:lnTo>
                        <a:pt x="4127" y="618"/>
                      </a:lnTo>
                      <a:lnTo>
                        <a:pt x="4111" y="624"/>
                      </a:lnTo>
                      <a:lnTo>
                        <a:pt x="4095" y="630"/>
                      </a:lnTo>
                      <a:lnTo>
                        <a:pt x="4077" y="635"/>
                      </a:lnTo>
                      <a:lnTo>
                        <a:pt x="4059" y="639"/>
                      </a:lnTo>
                      <a:lnTo>
                        <a:pt x="4039" y="642"/>
                      </a:lnTo>
                      <a:lnTo>
                        <a:pt x="4020" y="644"/>
                      </a:lnTo>
                      <a:lnTo>
                        <a:pt x="3999" y="646"/>
                      </a:lnTo>
                      <a:lnTo>
                        <a:pt x="3978" y="647"/>
                      </a:lnTo>
                      <a:lnTo>
                        <a:pt x="3953" y="646"/>
                      </a:lnTo>
                      <a:lnTo>
                        <a:pt x="3929" y="642"/>
                      </a:lnTo>
                      <a:lnTo>
                        <a:pt x="3918" y="640"/>
                      </a:lnTo>
                      <a:lnTo>
                        <a:pt x="3907" y="637"/>
                      </a:lnTo>
                      <a:lnTo>
                        <a:pt x="3896" y="634"/>
                      </a:lnTo>
                      <a:lnTo>
                        <a:pt x="3886" y="631"/>
                      </a:lnTo>
                      <a:lnTo>
                        <a:pt x="3877" y="627"/>
                      </a:lnTo>
                      <a:lnTo>
                        <a:pt x="3867" y="622"/>
                      </a:lnTo>
                      <a:lnTo>
                        <a:pt x="3857" y="617"/>
                      </a:lnTo>
                      <a:lnTo>
                        <a:pt x="3849" y="612"/>
                      </a:lnTo>
                      <a:lnTo>
                        <a:pt x="3840" y="605"/>
                      </a:lnTo>
                      <a:lnTo>
                        <a:pt x="3832" y="598"/>
                      </a:lnTo>
                      <a:lnTo>
                        <a:pt x="3823" y="592"/>
                      </a:lnTo>
                      <a:lnTo>
                        <a:pt x="3816" y="584"/>
                      </a:lnTo>
                      <a:lnTo>
                        <a:pt x="3809" y="576"/>
                      </a:lnTo>
                      <a:lnTo>
                        <a:pt x="3803" y="567"/>
                      </a:lnTo>
                      <a:lnTo>
                        <a:pt x="3796" y="559"/>
                      </a:lnTo>
                      <a:lnTo>
                        <a:pt x="3791" y="551"/>
                      </a:lnTo>
                      <a:lnTo>
                        <a:pt x="3785" y="542"/>
                      </a:lnTo>
                      <a:lnTo>
                        <a:pt x="3780" y="531"/>
                      </a:lnTo>
                      <a:lnTo>
                        <a:pt x="3776" y="522"/>
                      </a:lnTo>
                      <a:lnTo>
                        <a:pt x="3772" y="512"/>
                      </a:lnTo>
                      <a:lnTo>
                        <a:pt x="3768" y="501"/>
                      </a:lnTo>
                      <a:lnTo>
                        <a:pt x="3765" y="490"/>
                      </a:lnTo>
                      <a:lnTo>
                        <a:pt x="3763" y="480"/>
                      </a:lnTo>
                      <a:lnTo>
                        <a:pt x="3761" y="469"/>
                      </a:lnTo>
                      <a:lnTo>
                        <a:pt x="3758" y="445"/>
                      </a:lnTo>
                      <a:lnTo>
                        <a:pt x="3757" y="419"/>
                      </a:lnTo>
                      <a:lnTo>
                        <a:pt x="3758" y="394"/>
                      </a:lnTo>
                      <a:lnTo>
                        <a:pt x="3761" y="370"/>
                      </a:lnTo>
                      <a:lnTo>
                        <a:pt x="3765" y="346"/>
                      </a:lnTo>
                      <a:lnTo>
                        <a:pt x="3771" y="324"/>
                      </a:lnTo>
                      <a:lnTo>
                        <a:pt x="3775" y="313"/>
                      </a:lnTo>
                      <a:lnTo>
                        <a:pt x="3779" y="303"/>
                      </a:lnTo>
                      <a:lnTo>
                        <a:pt x="3784" y="293"/>
                      </a:lnTo>
                      <a:lnTo>
                        <a:pt x="3790" y="282"/>
                      </a:lnTo>
                      <a:lnTo>
                        <a:pt x="3795" y="273"/>
                      </a:lnTo>
                      <a:lnTo>
                        <a:pt x="3801" y="264"/>
                      </a:lnTo>
                      <a:lnTo>
                        <a:pt x="3808" y="255"/>
                      </a:lnTo>
                      <a:lnTo>
                        <a:pt x="3814" y="246"/>
                      </a:lnTo>
                      <a:lnTo>
                        <a:pt x="3821" y="238"/>
                      </a:lnTo>
                      <a:lnTo>
                        <a:pt x="3830" y="230"/>
                      </a:lnTo>
                      <a:lnTo>
                        <a:pt x="3838" y="223"/>
                      </a:lnTo>
                      <a:lnTo>
                        <a:pt x="3846" y="217"/>
                      </a:lnTo>
                      <a:lnTo>
                        <a:pt x="3854" y="210"/>
                      </a:lnTo>
                      <a:lnTo>
                        <a:pt x="3863" y="204"/>
                      </a:lnTo>
                      <a:lnTo>
                        <a:pt x="3872" y="199"/>
                      </a:lnTo>
                      <a:lnTo>
                        <a:pt x="3881" y="195"/>
                      </a:lnTo>
                      <a:lnTo>
                        <a:pt x="3891" y="191"/>
                      </a:lnTo>
                      <a:lnTo>
                        <a:pt x="3902" y="187"/>
                      </a:lnTo>
                      <a:lnTo>
                        <a:pt x="3912" y="185"/>
                      </a:lnTo>
                      <a:lnTo>
                        <a:pt x="3922" y="182"/>
                      </a:lnTo>
                      <a:lnTo>
                        <a:pt x="3933" y="179"/>
                      </a:lnTo>
                      <a:lnTo>
                        <a:pt x="3944" y="178"/>
                      </a:lnTo>
                      <a:lnTo>
                        <a:pt x="3956" y="177"/>
                      </a:lnTo>
                      <a:lnTo>
                        <a:pt x="3967" y="177"/>
                      </a:lnTo>
                      <a:lnTo>
                        <a:pt x="3980" y="177"/>
                      </a:lnTo>
                      <a:lnTo>
                        <a:pt x="3991" y="178"/>
                      </a:lnTo>
                      <a:lnTo>
                        <a:pt x="4002" y="181"/>
                      </a:lnTo>
                      <a:lnTo>
                        <a:pt x="4014" y="183"/>
                      </a:lnTo>
                      <a:lnTo>
                        <a:pt x="4024" y="185"/>
                      </a:lnTo>
                      <a:lnTo>
                        <a:pt x="4034" y="188"/>
                      </a:lnTo>
                      <a:lnTo>
                        <a:pt x="4044" y="192"/>
                      </a:lnTo>
                      <a:lnTo>
                        <a:pt x="4054" y="196"/>
                      </a:lnTo>
                      <a:lnTo>
                        <a:pt x="4063" y="201"/>
                      </a:lnTo>
                      <a:lnTo>
                        <a:pt x="4071" y="206"/>
                      </a:lnTo>
                      <a:lnTo>
                        <a:pt x="4079" y="212"/>
                      </a:lnTo>
                      <a:lnTo>
                        <a:pt x="4088" y="220"/>
                      </a:lnTo>
                      <a:lnTo>
                        <a:pt x="4095" y="227"/>
                      </a:lnTo>
                      <a:lnTo>
                        <a:pt x="4102" y="234"/>
                      </a:lnTo>
                      <a:lnTo>
                        <a:pt x="4108" y="242"/>
                      </a:lnTo>
                      <a:lnTo>
                        <a:pt x="4115" y="251"/>
                      </a:lnTo>
                      <a:lnTo>
                        <a:pt x="4124" y="266"/>
                      </a:lnTo>
                      <a:lnTo>
                        <a:pt x="4132" y="281"/>
                      </a:lnTo>
                      <a:lnTo>
                        <a:pt x="4138" y="298"/>
                      </a:lnTo>
                      <a:lnTo>
                        <a:pt x="4143" y="314"/>
                      </a:lnTo>
                      <a:lnTo>
                        <a:pt x="4147" y="332"/>
                      </a:lnTo>
                      <a:lnTo>
                        <a:pt x="4150" y="349"/>
                      </a:lnTo>
                      <a:lnTo>
                        <a:pt x="4152" y="369"/>
                      </a:lnTo>
                      <a:lnTo>
                        <a:pt x="4153" y="388"/>
                      </a:lnTo>
                      <a:lnTo>
                        <a:pt x="4152" y="400"/>
                      </a:lnTo>
                      <a:lnTo>
                        <a:pt x="4152" y="410"/>
                      </a:lnTo>
                      <a:lnTo>
                        <a:pt x="4151" y="419"/>
                      </a:lnTo>
                      <a:lnTo>
                        <a:pt x="4149" y="427"/>
                      </a:lnTo>
                      <a:close/>
                      <a:moveTo>
                        <a:pt x="3836" y="368"/>
                      </a:moveTo>
                      <a:lnTo>
                        <a:pt x="4074" y="368"/>
                      </a:lnTo>
                      <a:lnTo>
                        <a:pt x="4074" y="355"/>
                      </a:lnTo>
                      <a:lnTo>
                        <a:pt x="4073" y="344"/>
                      </a:lnTo>
                      <a:lnTo>
                        <a:pt x="4071" y="332"/>
                      </a:lnTo>
                      <a:lnTo>
                        <a:pt x="4069" y="321"/>
                      </a:lnTo>
                      <a:lnTo>
                        <a:pt x="4066" y="311"/>
                      </a:lnTo>
                      <a:lnTo>
                        <a:pt x="4062" y="301"/>
                      </a:lnTo>
                      <a:lnTo>
                        <a:pt x="4058" y="292"/>
                      </a:lnTo>
                      <a:lnTo>
                        <a:pt x="4052" y="282"/>
                      </a:lnTo>
                      <a:lnTo>
                        <a:pt x="4044" y="271"/>
                      </a:lnTo>
                      <a:lnTo>
                        <a:pt x="4035" y="262"/>
                      </a:lnTo>
                      <a:lnTo>
                        <a:pt x="4026" y="254"/>
                      </a:lnTo>
                      <a:lnTo>
                        <a:pt x="4015" y="247"/>
                      </a:lnTo>
                      <a:lnTo>
                        <a:pt x="4003" y="242"/>
                      </a:lnTo>
                      <a:lnTo>
                        <a:pt x="3990" y="239"/>
                      </a:lnTo>
                      <a:lnTo>
                        <a:pt x="3976" y="237"/>
                      </a:lnTo>
                      <a:lnTo>
                        <a:pt x="3961" y="236"/>
                      </a:lnTo>
                      <a:lnTo>
                        <a:pt x="3947" y="237"/>
                      </a:lnTo>
                      <a:lnTo>
                        <a:pt x="3934" y="239"/>
                      </a:lnTo>
                      <a:lnTo>
                        <a:pt x="3922" y="242"/>
                      </a:lnTo>
                      <a:lnTo>
                        <a:pt x="3910" y="247"/>
                      </a:lnTo>
                      <a:lnTo>
                        <a:pt x="3900" y="254"/>
                      </a:lnTo>
                      <a:lnTo>
                        <a:pt x="3888" y="261"/>
                      </a:lnTo>
                      <a:lnTo>
                        <a:pt x="3879" y="270"/>
                      </a:lnTo>
                      <a:lnTo>
                        <a:pt x="3870" y="280"/>
                      </a:lnTo>
                      <a:lnTo>
                        <a:pt x="3864" y="290"/>
                      </a:lnTo>
                      <a:lnTo>
                        <a:pt x="3857" y="300"/>
                      </a:lnTo>
                      <a:lnTo>
                        <a:pt x="3852" y="310"/>
                      </a:lnTo>
                      <a:lnTo>
                        <a:pt x="3848" y="320"/>
                      </a:lnTo>
                      <a:lnTo>
                        <a:pt x="3844" y="332"/>
                      </a:lnTo>
                      <a:lnTo>
                        <a:pt x="3840" y="343"/>
                      </a:lnTo>
                      <a:lnTo>
                        <a:pt x="3838" y="355"/>
                      </a:lnTo>
                      <a:lnTo>
                        <a:pt x="3836" y="368"/>
                      </a:lnTo>
                      <a:close/>
                      <a:moveTo>
                        <a:pt x="4756" y="559"/>
                      </a:moveTo>
                      <a:lnTo>
                        <a:pt x="4771" y="620"/>
                      </a:lnTo>
                      <a:lnTo>
                        <a:pt x="4756" y="627"/>
                      </a:lnTo>
                      <a:lnTo>
                        <a:pt x="4742" y="632"/>
                      </a:lnTo>
                      <a:lnTo>
                        <a:pt x="4728" y="636"/>
                      </a:lnTo>
                      <a:lnTo>
                        <a:pt x="4711" y="640"/>
                      </a:lnTo>
                      <a:lnTo>
                        <a:pt x="4695" y="643"/>
                      </a:lnTo>
                      <a:lnTo>
                        <a:pt x="4678" y="646"/>
                      </a:lnTo>
                      <a:lnTo>
                        <a:pt x="4660" y="647"/>
                      </a:lnTo>
                      <a:lnTo>
                        <a:pt x="4641" y="648"/>
                      </a:lnTo>
                      <a:lnTo>
                        <a:pt x="4617" y="647"/>
                      </a:lnTo>
                      <a:lnTo>
                        <a:pt x="4593" y="643"/>
                      </a:lnTo>
                      <a:lnTo>
                        <a:pt x="4582" y="641"/>
                      </a:lnTo>
                      <a:lnTo>
                        <a:pt x="4571" y="638"/>
                      </a:lnTo>
                      <a:lnTo>
                        <a:pt x="4560" y="635"/>
                      </a:lnTo>
                      <a:lnTo>
                        <a:pt x="4550" y="631"/>
                      </a:lnTo>
                      <a:lnTo>
                        <a:pt x="4541" y="627"/>
                      </a:lnTo>
                      <a:lnTo>
                        <a:pt x="4530" y="623"/>
                      </a:lnTo>
                      <a:lnTo>
                        <a:pt x="4521" y="618"/>
                      </a:lnTo>
                      <a:lnTo>
                        <a:pt x="4512" y="612"/>
                      </a:lnTo>
                      <a:lnTo>
                        <a:pt x="4504" y="605"/>
                      </a:lnTo>
                      <a:lnTo>
                        <a:pt x="4495" y="599"/>
                      </a:lnTo>
                      <a:lnTo>
                        <a:pt x="4487" y="592"/>
                      </a:lnTo>
                      <a:lnTo>
                        <a:pt x="4479" y="584"/>
                      </a:lnTo>
                      <a:lnTo>
                        <a:pt x="4472" y="576"/>
                      </a:lnTo>
                      <a:lnTo>
                        <a:pt x="4465" y="567"/>
                      </a:lnTo>
                      <a:lnTo>
                        <a:pt x="4458" y="559"/>
                      </a:lnTo>
                      <a:lnTo>
                        <a:pt x="4452" y="550"/>
                      </a:lnTo>
                      <a:lnTo>
                        <a:pt x="4447" y="541"/>
                      </a:lnTo>
                      <a:lnTo>
                        <a:pt x="4442" y="531"/>
                      </a:lnTo>
                      <a:lnTo>
                        <a:pt x="4437" y="521"/>
                      </a:lnTo>
                      <a:lnTo>
                        <a:pt x="4434" y="511"/>
                      </a:lnTo>
                      <a:lnTo>
                        <a:pt x="4430" y="500"/>
                      </a:lnTo>
                      <a:lnTo>
                        <a:pt x="4427" y="489"/>
                      </a:lnTo>
                      <a:lnTo>
                        <a:pt x="4424" y="478"/>
                      </a:lnTo>
                      <a:lnTo>
                        <a:pt x="4421" y="467"/>
                      </a:lnTo>
                      <a:lnTo>
                        <a:pt x="4419" y="442"/>
                      </a:lnTo>
                      <a:lnTo>
                        <a:pt x="4418" y="417"/>
                      </a:lnTo>
                      <a:lnTo>
                        <a:pt x="4418" y="404"/>
                      </a:lnTo>
                      <a:lnTo>
                        <a:pt x="4419" y="391"/>
                      </a:lnTo>
                      <a:lnTo>
                        <a:pt x="4420" y="379"/>
                      </a:lnTo>
                      <a:lnTo>
                        <a:pt x="4423" y="367"/>
                      </a:lnTo>
                      <a:lnTo>
                        <a:pt x="4425" y="355"/>
                      </a:lnTo>
                      <a:lnTo>
                        <a:pt x="4428" y="344"/>
                      </a:lnTo>
                      <a:lnTo>
                        <a:pt x="4431" y="333"/>
                      </a:lnTo>
                      <a:lnTo>
                        <a:pt x="4435" y="321"/>
                      </a:lnTo>
                      <a:lnTo>
                        <a:pt x="4439" y="311"/>
                      </a:lnTo>
                      <a:lnTo>
                        <a:pt x="4444" y="301"/>
                      </a:lnTo>
                      <a:lnTo>
                        <a:pt x="4449" y="291"/>
                      </a:lnTo>
                      <a:lnTo>
                        <a:pt x="4455" y="281"/>
                      </a:lnTo>
                      <a:lnTo>
                        <a:pt x="4462" y="272"/>
                      </a:lnTo>
                      <a:lnTo>
                        <a:pt x="4469" y="263"/>
                      </a:lnTo>
                      <a:lnTo>
                        <a:pt x="4476" y="254"/>
                      </a:lnTo>
                      <a:lnTo>
                        <a:pt x="4484" y="245"/>
                      </a:lnTo>
                      <a:lnTo>
                        <a:pt x="4492" y="237"/>
                      </a:lnTo>
                      <a:lnTo>
                        <a:pt x="4502" y="230"/>
                      </a:lnTo>
                      <a:lnTo>
                        <a:pt x="4511" y="223"/>
                      </a:lnTo>
                      <a:lnTo>
                        <a:pt x="4520" y="215"/>
                      </a:lnTo>
                      <a:lnTo>
                        <a:pt x="4529" y="210"/>
                      </a:lnTo>
                      <a:lnTo>
                        <a:pt x="4540" y="204"/>
                      </a:lnTo>
                      <a:lnTo>
                        <a:pt x="4550" y="199"/>
                      </a:lnTo>
                      <a:lnTo>
                        <a:pt x="4561" y="195"/>
                      </a:lnTo>
                      <a:lnTo>
                        <a:pt x="4573" y="191"/>
                      </a:lnTo>
                      <a:lnTo>
                        <a:pt x="4584" y="188"/>
                      </a:lnTo>
                      <a:lnTo>
                        <a:pt x="4595" y="185"/>
                      </a:lnTo>
                      <a:lnTo>
                        <a:pt x="4607" y="183"/>
                      </a:lnTo>
                      <a:lnTo>
                        <a:pt x="4620" y="181"/>
                      </a:lnTo>
                      <a:lnTo>
                        <a:pt x="4632" y="179"/>
                      </a:lnTo>
                      <a:lnTo>
                        <a:pt x="4645" y="178"/>
                      </a:lnTo>
                      <a:lnTo>
                        <a:pt x="4659" y="178"/>
                      </a:lnTo>
                      <a:lnTo>
                        <a:pt x="4676" y="178"/>
                      </a:lnTo>
                      <a:lnTo>
                        <a:pt x="4692" y="179"/>
                      </a:lnTo>
                      <a:lnTo>
                        <a:pt x="4707" y="182"/>
                      </a:lnTo>
                      <a:lnTo>
                        <a:pt x="4722" y="185"/>
                      </a:lnTo>
                      <a:lnTo>
                        <a:pt x="4736" y="188"/>
                      </a:lnTo>
                      <a:lnTo>
                        <a:pt x="4748" y="192"/>
                      </a:lnTo>
                      <a:lnTo>
                        <a:pt x="4761" y="196"/>
                      </a:lnTo>
                      <a:lnTo>
                        <a:pt x="4772" y="201"/>
                      </a:lnTo>
                      <a:lnTo>
                        <a:pt x="4753" y="265"/>
                      </a:lnTo>
                      <a:lnTo>
                        <a:pt x="4743" y="260"/>
                      </a:lnTo>
                      <a:lnTo>
                        <a:pt x="4733" y="256"/>
                      </a:lnTo>
                      <a:lnTo>
                        <a:pt x="4722" y="251"/>
                      </a:lnTo>
                      <a:lnTo>
                        <a:pt x="4710" y="248"/>
                      </a:lnTo>
                      <a:lnTo>
                        <a:pt x="4698" y="246"/>
                      </a:lnTo>
                      <a:lnTo>
                        <a:pt x="4686" y="244"/>
                      </a:lnTo>
                      <a:lnTo>
                        <a:pt x="4672" y="243"/>
                      </a:lnTo>
                      <a:lnTo>
                        <a:pt x="4659" y="243"/>
                      </a:lnTo>
                      <a:lnTo>
                        <a:pt x="4641" y="244"/>
                      </a:lnTo>
                      <a:lnTo>
                        <a:pt x="4624" y="246"/>
                      </a:lnTo>
                      <a:lnTo>
                        <a:pt x="4607" y="250"/>
                      </a:lnTo>
                      <a:lnTo>
                        <a:pt x="4593" y="256"/>
                      </a:lnTo>
                      <a:lnTo>
                        <a:pt x="4579" y="263"/>
                      </a:lnTo>
                      <a:lnTo>
                        <a:pt x="4565" y="271"/>
                      </a:lnTo>
                      <a:lnTo>
                        <a:pt x="4553" y="281"/>
                      </a:lnTo>
                      <a:lnTo>
                        <a:pt x="4542" y="294"/>
                      </a:lnTo>
                      <a:lnTo>
                        <a:pt x="4531" y="305"/>
                      </a:lnTo>
                      <a:lnTo>
                        <a:pt x="4523" y="318"/>
                      </a:lnTo>
                      <a:lnTo>
                        <a:pt x="4516" y="332"/>
                      </a:lnTo>
                      <a:lnTo>
                        <a:pt x="4511" y="346"/>
                      </a:lnTo>
                      <a:lnTo>
                        <a:pt x="4507" y="362"/>
                      </a:lnTo>
                      <a:lnTo>
                        <a:pt x="4503" y="378"/>
                      </a:lnTo>
                      <a:lnTo>
                        <a:pt x="4502" y="396"/>
                      </a:lnTo>
                      <a:lnTo>
                        <a:pt x="4501" y="413"/>
                      </a:lnTo>
                      <a:lnTo>
                        <a:pt x="4502" y="432"/>
                      </a:lnTo>
                      <a:lnTo>
                        <a:pt x="4504" y="449"/>
                      </a:lnTo>
                      <a:lnTo>
                        <a:pt x="4507" y="467"/>
                      </a:lnTo>
                      <a:lnTo>
                        <a:pt x="4512" y="482"/>
                      </a:lnTo>
                      <a:lnTo>
                        <a:pt x="4518" y="496"/>
                      </a:lnTo>
                      <a:lnTo>
                        <a:pt x="4525" y="511"/>
                      </a:lnTo>
                      <a:lnTo>
                        <a:pt x="4535" y="523"/>
                      </a:lnTo>
                      <a:lnTo>
                        <a:pt x="4545" y="535"/>
                      </a:lnTo>
                      <a:lnTo>
                        <a:pt x="4556" y="546"/>
                      </a:lnTo>
                      <a:lnTo>
                        <a:pt x="4568" y="555"/>
                      </a:lnTo>
                      <a:lnTo>
                        <a:pt x="4581" y="563"/>
                      </a:lnTo>
                      <a:lnTo>
                        <a:pt x="4594" y="569"/>
                      </a:lnTo>
                      <a:lnTo>
                        <a:pt x="4608" y="575"/>
                      </a:lnTo>
                      <a:lnTo>
                        <a:pt x="4624" y="579"/>
                      </a:lnTo>
                      <a:lnTo>
                        <a:pt x="4639" y="581"/>
                      </a:lnTo>
                      <a:lnTo>
                        <a:pt x="4657" y="581"/>
                      </a:lnTo>
                      <a:lnTo>
                        <a:pt x="4669" y="581"/>
                      </a:lnTo>
                      <a:lnTo>
                        <a:pt x="4681" y="580"/>
                      </a:lnTo>
                      <a:lnTo>
                        <a:pt x="4694" y="578"/>
                      </a:lnTo>
                      <a:lnTo>
                        <a:pt x="4706" y="576"/>
                      </a:lnTo>
                      <a:lnTo>
                        <a:pt x="4718" y="572"/>
                      </a:lnTo>
                      <a:lnTo>
                        <a:pt x="4732" y="568"/>
                      </a:lnTo>
                      <a:lnTo>
                        <a:pt x="4744" y="564"/>
                      </a:lnTo>
                      <a:lnTo>
                        <a:pt x="4756" y="559"/>
                      </a:lnTo>
                      <a:close/>
                      <a:moveTo>
                        <a:pt x="5225" y="427"/>
                      </a:moveTo>
                      <a:lnTo>
                        <a:pt x="4913" y="426"/>
                      </a:lnTo>
                      <a:lnTo>
                        <a:pt x="4914" y="445"/>
                      </a:lnTo>
                      <a:lnTo>
                        <a:pt x="4916" y="463"/>
                      </a:lnTo>
                      <a:lnTo>
                        <a:pt x="4920" y="480"/>
                      </a:lnTo>
                      <a:lnTo>
                        <a:pt x="4925" y="495"/>
                      </a:lnTo>
                      <a:lnTo>
                        <a:pt x="4931" y="510"/>
                      </a:lnTo>
                      <a:lnTo>
                        <a:pt x="4939" y="523"/>
                      </a:lnTo>
                      <a:lnTo>
                        <a:pt x="4949" y="535"/>
                      </a:lnTo>
                      <a:lnTo>
                        <a:pt x="4959" y="546"/>
                      </a:lnTo>
                      <a:lnTo>
                        <a:pt x="4969" y="554"/>
                      </a:lnTo>
                      <a:lnTo>
                        <a:pt x="4980" y="562"/>
                      </a:lnTo>
                      <a:lnTo>
                        <a:pt x="4993" y="568"/>
                      </a:lnTo>
                      <a:lnTo>
                        <a:pt x="5006" y="573"/>
                      </a:lnTo>
                      <a:lnTo>
                        <a:pt x="5019" y="577"/>
                      </a:lnTo>
                      <a:lnTo>
                        <a:pt x="5034" y="580"/>
                      </a:lnTo>
                      <a:lnTo>
                        <a:pt x="5049" y="582"/>
                      </a:lnTo>
                      <a:lnTo>
                        <a:pt x="5066" y="582"/>
                      </a:lnTo>
                      <a:lnTo>
                        <a:pt x="5082" y="582"/>
                      </a:lnTo>
                      <a:lnTo>
                        <a:pt x="5099" y="581"/>
                      </a:lnTo>
                      <a:lnTo>
                        <a:pt x="5115" y="579"/>
                      </a:lnTo>
                      <a:lnTo>
                        <a:pt x="5130" y="577"/>
                      </a:lnTo>
                      <a:lnTo>
                        <a:pt x="5146" y="573"/>
                      </a:lnTo>
                      <a:lnTo>
                        <a:pt x="5161" y="569"/>
                      </a:lnTo>
                      <a:lnTo>
                        <a:pt x="5176" y="564"/>
                      </a:lnTo>
                      <a:lnTo>
                        <a:pt x="5189" y="559"/>
                      </a:lnTo>
                      <a:lnTo>
                        <a:pt x="5203" y="618"/>
                      </a:lnTo>
                      <a:lnTo>
                        <a:pt x="5187" y="624"/>
                      </a:lnTo>
                      <a:lnTo>
                        <a:pt x="5171" y="630"/>
                      </a:lnTo>
                      <a:lnTo>
                        <a:pt x="5153" y="635"/>
                      </a:lnTo>
                      <a:lnTo>
                        <a:pt x="5135" y="639"/>
                      </a:lnTo>
                      <a:lnTo>
                        <a:pt x="5116" y="642"/>
                      </a:lnTo>
                      <a:lnTo>
                        <a:pt x="5096" y="644"/>
                      </a:lnTo>
                      <a:lnTo>
                        <a:pt x="5075" y="646"/>
                      </a:lnTo>
                      <a:lnTo>
                        <a:pt x="5054" y="647"/>
                      </a:lnTo>
                      <a:lnTo>
                        <a:pt x="5029" y="646"/>
                      </a:lnTo>
                      <a:lnTo>
                        <a:pt x="5006" y="642"/>
                      </a:lnTo>
                      <a:lnTo>
                        <a:pt x="4995" y="640"/>
                      </a:lnTo>
                      <a:lnTo>
                        <a:pt x="4984" y="637"/>
                      </a:lnTo>
                      <a:lnTo>
                        <a:pt x="4973" y="634"/>
                      </a:lnTo>
                      <a:lnTo>
                        <a:pt x="4963" y="631"/>
                      </a:lnTo>
                      <a:lnTo>
                        <a:pt x="4953" y="627"/>
                      </a:lnTo>
                      <a:lnTo>
                        <a:pt x="4943" y="622"/>
                      </a:lnTo>
                      <a:lnTo>
                        <a:pt x="4934" y="617"/>
                      </a:lnTo>
                      <a:lnTo>
                        <a:pt x="4925" y="612"/>
                      </a:lnTo>
                      <a:lnTo>
                        <a:pt x="4917" y="605"/>
                      </a:lnTo>
                      <a:lnTo>
                        <a:pt x="4909" y="598"/>
                      </a:lnTo>
                      <a:lnTo>
                        <a:pt x="4900" y="592"/>
                      </a:lnTo>
                      <a:lnTo>
                        <a:pt x="4893" y="584"/>
                      </a:lnTo>
                      <a:lnTo>
                        <a:pt x="4886" y="576"/>
                      </a:lnTo>
                      <a:lnTo>
                        <a:pt x="4879" y="567"/>
                      </a:lnTo>
                      <a:lnTo>
                        <a:pt x="4873" y="559"/>
                      </a:lnTo>
                      <a:lnTo>
                        <a:pt x="4866" y="551"/>
                      </a:lnTo>
                      <a:lnTo>
                        <a:pt x="4861" y="542"/>
                      </a:lnTo>
                      <a:lnTo>
                        <a:pt x="4856" y="531"/>
                      </a:lnTo>
                      <a:lnTo>
                        <a:pt x="4852" y="522"/>
                      </a:lnTo>
                      <a:lnTo>
                        <a:pt x="4848" y="512"/>
                      </a:lnTo>
                      <a:lnTo>
                        <a:pt x="4845" y="501"/>
                      </a:lnTo>
                      <a:lnTo>
                        <a:pt x="4842" y="490"/>
                      </a:lnTo>
                      <a:lnTo>
                        <a:pt x="4840" y="480"/>
                      </a:lnTo>
                      <a:lnTo>
                        <a:pt x="4837" y="469"/>
                      </a:lnTo>
                      <a:lnTo>
                        <a:pt x="4835" y="445"/>
                      </a:lnTo>
                      <a:lnTo>
                        <a:pt x="4834" y="419"/>
                      </a:lnTo>
                      <a:lnTo>
                        <a:pt x="4835" y="394"/>
                      </a:lnTo>
                      <a:lnTo>
                        <a:pt x="4837" y="370"/>
                      </a:lnTo>
                      <a:lnTo>
                        <a:pt x="4842" y="346"/>
                      </a:lnTo>
                      <a:lnTo>
                        <a:pt x="4848" y="324"/>
                      </a:lnTo>
                      <a:lnTo>
                        <a:pt x="4852" y="313"/>
                      </a:lnTo>
                      <a:lnTo>
                        <a:pt x="4856" y="303"/>
                      </a:lnTo>
                      <a:lnTo>
                        <a:pt x="4860" y="293"/>
                      </a:lnTo>
                      <a:lnTo>
                        <a:pt x="4865" y="282"/>
                      </a:lnTo>
                      <a:lnTo>
                        <a:pt x="4872" y="273"/>
                      </a:lnTo>
                      <a:lnTo>
                        <a:pt x="4878" y="264"/>
                      </a:lnTo>
                      <a:lnTo>
                        <a:pt x="4884" y="255"/>
                      </a:lnTo>
                      <a:lnTo>
                        <a:pt x="4891" y="246"/>
                      </a:lnTo>
                      <a:lnTo>
                        <a:pt x="4898" y="238"/>
                      </a:lnTo>
                      <a:lnTo>
                        <a:pt x="4905" y="230"/>
                      </a:lnTo>
                      <a:lnTo>
                        <a:pt x="4914" y="223"/>
                      </a:lnTo>
                      <a:lnTo>
                        <a:pt x="4922" y="217"/>
                      </a:lnTo>
                      <a:lnTo>
                        <a:pt x="4930" y="210"/>
                      </a:lnTo>
                      <a:lnTo>
                        <a:pt x="4939" y="204"/>
                      </a:lnTo>
                      <a:lnTo>
                        <a:pt x="4949" y="199"/>
                      </a:lnTo>
                      <a:lnTo>
                        <a:pt x="4958" y="195"/>
                      </a:lnTo>
                      <a:lnTo>
                        <a:pt x="4967" y="191"/>
                      </a:lnTo>
                      <a:lnTo>
                        <a:pt x="4977" y="187"/>
                      </a:lnTo>
                      <a:lnTo>
                        <a:pt x="4988" y="185"/>
                      </a:lnTo>
                      <a:lnTo>
                        <a:pt x="4999" y="182"/>
                      </a:lnTo>
                      <a:lnTo>
                        <a:pt x="5009" y="179"/>
                      </a:lnTo>
                      <a:lnTo>
                        <a:pt x="5021" y="178"/>
                      </a:lnTo>
                      <a:lnTo>
                        <a:pt x="5032" y="177"/>
                      </a:lnTo>
                      <a:lnTo>
                        <a:pt x="5044" y="177"/>
                      </a:lnTo>
                      <a:lnTo>
                        <a:pt x="5055" y="177"/>
                      </a:lnTo>
                      <a:lnTo>
                        <a:pt x="5068" y="178"/>
                      </a:lnTo>
                      <a:lnTo>
                        <a:pt x="5079" y="181"/>
                      </a:lnTo>
                      <a:lnTo>
                        <a:pt x="5090" y="183"/>
                      </a:lnTo>
                      <a:lnTo>
                        <a:pt x="5101" y="185"/>
                      </a:lnTo>
                      <a:lnTo>
                        <a:pt x="5111" y="188"/>
                      </a:lnTo>
                      <a:lnTo>
                        <a:pt x="5120" y="192"/>
                      </a:lnTo>
                      <a:lnTo>
                        <a:pt x="5129" y="196"/>
                      </a:lnTo>
                      <a:lnTo>
                        <a:pt x="5139" y="201"/>
                      </a:lnTo>
                      <a:lnTo>
                        <a:pt x="5148" y="206"/>
                      </a:lnTo>
                      <a:lnTo>
                        <a:pt x="5156" y="212"/>
                      </a:lnTo>
                      <a:lnTo>
                        <a:pt x="5163" y="220"/>
                      </a:lnTo>
                      <a:lnTo>
                        <a:pt x="5172" y="227"/>
                      </a:lnTo>
                      <a:lnTo>
                        <a:pt x="5178" y="234"/>
                      </a:lnTo>
                      <a:lnTo>
                        <a:pt x="5185" y="242"/>
                      </a:lnTo>
                      <a:lnTo>
                        <a:pt x="5191" y="251"/>
                      </a:lnTo>
                      <a:lnTo>
                        <a:pt x="5200" y="266"/>
                      </a:lnTo>
                      <a:lnTo>
                        <a:pt x="5208" y="281"/>
                      </a:lnTo>
                      <a:lnTo>
                        <a:pt x="5215" y="298"/>
                      </a:lnTo>
                      <a:lnTo>
                        <a:pt x="5220" y="314"/>
                      </a:lnTo>
                      <a:lnTo>
                        <a:pt x="5224" y="332"/>
                      </a:lnTo>
                      <a:lnTo>
                        <a:pt x="5227" y="349"/>
                      </a:lnTo>
                      <a:lnTo>
                        <a:pt x="5229" y="369"/>
                      </a:lnTo>
                      <a:lnTo>
                        <a:pt x="5229" y="388"/>
                      </a:lnTo>
                      <a:lnTo>
                        <a:pt x="5229" y="400"/>
                      </a:lnTo>
                      <a:lnTo>
                        <a:pt x="5228" y="410"/>
                      </a:lnTo>
                      <a:lnTo>
                        <a:pt x="5227" y="419"/>
                      </a:lnTo>
                      <a:lnTo>
                        <a:pt x="5225" y="427"/>
                      </a:lnTo>
                      <a:close/>
                      <a:moveTo>
                        <a:pt x="4913" y="368"/>
                      </a:moveTo>
                      <a:lnTo>
                        <a:pt x="5150" y="368"/>
                      </a:lnTo>
                      <a:lnTo>
                        <a:pt x="5150" y="355"/>
                      </a:lnTo>
                      <a:lnTo>
                        <a:pt x="5149" y="344"/>
                      </a:lnTo>
                      <a:lnTo>
                        <a:pt x="5148" y="332"/>
                      </a:lnTo>
                      <a:lnTo>
                        <a:pt x="5145" y="321"/>
                      </a:lnTo>
                      <a:lnTo>
                        <a:pt x="5142" y="311"/>
                      </a:lnTo>
                      <a:lnTo>
                        <a:pt x="5139" y="301"/>
                      </a:lnTo>
                      <a:lnTo>
                        <a:pt x="5134" y="292"/>
                      </a:lnTo>
                      <a:lnTo>
                        <a:pt x="5128" y="282"/>
                      </a:lnTo>
                      <a:lnTo>
                        <a:pt x="5120" y="271"/>
                      </a:lnTo>
                      <a:lnTo>
                        <a:pt x="5112" y="262"/>
                      </a:lnTo>
                      <a:lnTo>
                        <a:pt x="5102" y="254"/>
                      </a:lnTo>
                      <a:lnTo>
                        <a:pt x="5091" y="247"/>
                      </a:lnTo>
                      <a:lnTo>
                        <a:pt x="5079" y="242"/>
                      </a:lnTo>
                      <a:lnTo>
                        <a:pt x="5067" y="239"/>
                      </a:lnTo>
                      <a:lnTo>
                        <a:pt x="5052" y="237"/>
                      </a:lnTo>
                      <a:lnTo>
                        <a:pt x="5037" y="236"/>
                      </a:lnTo>
                      <a:lnTo>
                        <a:pt x="5024" y="237"/>
                      </a:lnTo>
                      <a:lnTo>
                        <a:pt x="5010" y="239"/>
                      </a:lnTo>
                      <a:lnTo>
                        <a:pt x="4998" y="242"/>
                      </a:lnTo>
                      <a:lnTo>
                        <a:pt x="4987" y="247"/>
                      </a:lnTo>
                      <a:lnTo>
                        <a:pt x="4975" y="254"/>
                      </a:lnTo>
                      <a:lnTo>
                        <a:pt x="4965" y="261"/>
                      </a:lnTo>
                      <a:lnTo>
                        <a:pt x="4956" y="270"/>
                      </a:lnTo>
                      <a:lnTo>
                        <a:pt x="4947" y="280"/>
                      </a:lnTo>
                      <a:lnTo>
                        <a:pt x="4940" y="290"/>
                      </a:lnTo>
                      <a:lnTo>
                        <a:pt x="4934" y="300"/>
                      </a:lnTo>
                      <a:lnTo>
                        <a:pt x="4929" y="310"/>
                      </a:lnTo>
                      <a:lnTo>
                        <a:pt x="4924" y="320"/>
                      </a:lnTo>
                      <a:lnTo>
                        <a:pt x="4920" y="332"/>
                      </a:lnTo>
                      <a:lnTo>
                        <a:pt x="4917" y="343"/>
                      </a:lnTo>
                      <a:lnTo>
                        <a:pt x="4914" y="355"/>
                      </a:lnTo>
                      <a:lnTo>
                        <a:pt x="4913" y="368"/>
                      </a:lnTo>
                      <a:close/>
                      <a:moveTo>
                        <a:pt x="5330" y="637"/>
                      </a:moveTo>
                      <a:lnTo>
                        <a:pt x="5330" y="328"/>
                      </a:lnTo>
                      <a:lnTo>
                        <a:pt x="5330" y="291"/>
                      </a:lnTo>
                      <a:lnTo>
                        <a:pt x="5330" y="256"/>
                      </a:lnTo>
                      <a:lnTo>
                        <a:pt x="5329" y="221"/>
                      </a:lnTo>
                      <a:lnTo>
                        <a:pt x="5328" y="188"/>
                      </a:lnTo>
                      <a:lnTo>
                        <a:pt x="5399" y="188"/>
                      </a:lnTo>
                      <a:lnTo>
                        <a:pt x="5402" y="276"/>
                      </a:lnTo>
                      <a:lnTo>
                        <a:pt x="5406" y="276"/>
                      </a:lnTo>
                      <a:lnTo>
                        <a:pt x="5409" y="265"/>
                      </a:lnTo>
                      <a:lnTo>
                        <a:pt x="5414" y="255"/>
                      </a:lnTo>
                      <a:lnTo>
                        <a:pt x="5419" y="245"/>
                      </a:lnTo>
                      <a:lnTo>
                        <a:pt x="5425" y="236"/>
                      </a:lnTo>
                      <a:lnTo>
                        <a:pt x="5432" y="227"/>
                      </a:lnTo>
                      <a:lnTo>
                        <a:pt x="5439" y="219"/>
                      </a:lnTo>
                      <a:lnTo>
                        <a:pt x="5446" y="211"/>
                      </a:lnTo>
                      <a:lnTo>
                        <a:pt x="5454" y="204"/>
                      </a:lnTo>
                      <a:lnTo>
                        <a:pt x="5463" y="198"/>
                      </a:lnTo>
                      <a:lnTo>
                        <a:pt x="5472" y="193"/>
                      </a:lnTo>
                      <a:lnTo>
                        <a:pt x="5481" y="188"/>
                      </a:lnTo>
                      <a:lnTo>
                        <a:pt x="5490" y="185"/>
                      </a:lnTo>
                      <a:lnTo>
                        <a:pt x="5500" y="182"/>
                      </a:lnTo>
                      <a:lnTo>
                        <a:pt x="5510" y="179"/>
                      </a:lnTo>
                      <a:lnTo>
                        <a:pt x="5520" y="177"/>
                      </a:lnTo>
                      <a:lnTo>
                        <a:pt x="5529" y="177"/>
                      </a:lnTo>
                      <a:lnTo>
                        <a:pt x="5541" y="178"/>
                      </a:lnTo>
                      <a:lnTo>
                        <a:pt x="5553" y="181"/>
                      </a:lnTo>
                      <a:lnTo>
                        <a:pt x="5553" y="258"/>
                      </a:lnTo>
                      <a:lnTo>
                        <a:pt x="5539" y="256"/>
                      </a:lnTo>
                      <a:lnTo>
                        <a:pt x="5524" y="255"/>
                      </a:lnTo>
                      <a:lnTo>
                        <a:pt x="5511" y="256"/>
                      </a:lnTo>
                      <a:lnTo>
                        <a:pt x="5498" y="258"/>
                      </a:lnTo>
                      <a:lnTo>
                        <a:pt x="5486" y="261"/>
                      </a:lnTo>
                      <a:lnTo>
                        <a:pt x="5475" y="266"/>
                      </a:lnTo>
                      <a:lnTo>
                        <a:pt x="5464" y="272"/>
                      </a:lnTo>
                      <a:lnTo>
                        <a:pt x="5455" y="280"/>
                      </a:lnTo>
                      <a:lnTo>
                        <a:pt x="5446" y="290"/>
                      </a:lnTo>
                      <a:lnTo>
                        <a:pt x="5438" y="300"/>
                      </a:lnTo>
                      <a:lnTo>
                        <a:pt x="5432" y="310"/>
                      </a:lnTo>
                      <a:lnTo>
                        <a:pt x="5426" y="321"/>
                      </a:lnTo>
                      <a:lnTo>
                        <a:pt x="5421" y="333"/>
                      </a:lnTo>
                      <a:lnTo>
                        <a:pt x="5418" y="344"/>
                      </a:lnTo>
                      <a:lnTo>
                        <a:pt x="5415" y="356"/>
                      </a:lnTo>
                      <a:lnTo>
                        <a:pt x="5413" y="370"/>
                      </a:lnTo>
                      <a:lnTo>
                        <a:pt x="5411" y="383"/>
                      </a:lnTo>
                      <a:lnTo>
                        <a:pt x="5411" y="398"/>
                      </a:lnTo>
                      <a:lnTo>
                        <a:pt x="5411" y="637"/>
                      </a:lnTo>
                      <a:lnTo>
                        <a:pt x="5330" y="637"/>
                      </a:lnTo>
                      <a:close/>
                      <a:moveTo>
                        <a:pt x="5652" y="105"/>
                      </a:moveTo>
                      <a:lnTo>
                        <a:pt x="5732" y="80"/>
                      </a:lnTo>
                      <a:lnTo>
                        <a:pt x="5732" y="188"/>
                      </a:lnTo>
                      <a:lnTo>
                        <a:pt x="5849" y="188"/>
                      </a:lnTo>
                      <a:lnTo>
                        <a:pt x="5849" y="249"/>
                      </a:lnTo>
                      <a:lnTo>
                        <a:pt x="5732" y="249"/>
                      </a:lnTo>
                      <a:lnTo>
                        <a:pt x="5732" y="492"/>
                      </a:lnTo>
                      <a:lnTo>
                        <a:pt x="5733" y="503"/>
                      </a:lnTo>
                      <a:lnTo>
                        <a:pt x="5733" y="513"/>
                      </a:lnTo>
                      <a:lnTo>
                        <a:pt x="5734" y="522"/>
                      </a:lnTo>
                      <a:lnTo>
                        <a:pt x="5736" y="530"/>
                      </a:lnTo>
                      <a:lnTo>
                        <a:pt x="5738" y="539"/>
                      </a:lnTo>
                      <a:lnTo>
                        <a:pt x="5741" y="546"/>
                      </a:lnTo>
                      <a:lnTo>
                        <a:pt x="5744" y="552"/>
                      </a:lnTo>
                      <a:lnTo>
                        <a:pt x="5747" y="557"/>
                      </a:lnTo>
                      <a:lnTo>
                        <a:pt x="5751" y="562"/>
                      </a:lnTo>
                      <a:lnTo>
                        <a:pt x="5756" y="567"/>
                      </a:lnTo>
                      <a:lnTo>
                        <a:pt x="5760" y="570"/>
                      </a:lnTo>
                      <a:lnTo>
                        <a:pt x="5766" y="573"/>
                      </a:lnTo>
                      <a:lnTo>
                        <a:pt x="5773" y="577"/>
                      </a:lnTo>
                      <a:lnTo>
                        <a:pt x="5779" y="578"/>
                      </a:lnTo>
                      <a:lnTo>
                        <a:pt x="5786" y="579"/>
                      </a:lnTo>
                      <a:lnTo>
                        <a:pt x="5793" y="580"/>
                      </a:lnTo>
                      <a:lnTo>
                        <a:pt x="5807" y="579"/>
                      </a:lnTo>
                      <a:lnTo>
                        <a:pt x="5819" y="578"/>
                      </a:lnTo>
                      <a:lnTo>
                        <a:pt x="5830" y="577"/>
                      </a:lnTo>
                      <a:lnTo>
                        <a:pt x="5840" y="573"/>
                      </a:lnTo>
                      <a:lnTo>
                        <a:pt x="5844" y="635"/>
                      </a:lnTo>
                      <a:lnTo>
                        <a:pt x="5829" y="640"/>
                      </a:lnTo>
                      <a:lnTo>
                        <a:pt x="5812" y="644"/>
                      </a:lnTo>
                      <a:lnTo>
                        <a:pt x="5792" y="647"/>
                      </a:lnTo>
                      <a:lnTo>
                        <a:pt x="5772" y="648"/>
                      </a:lnTo>
                      <a:lnTo>
                        <a:pt x="5758" y="647"/>
                      </a:lnTo>
                      <a:lnTo>
                        <a:pt x="5745" y="644"/>
                      </a:lnTo>
                      <a:lnTo>
                        <a:pt x="5733" y="642"/>
                      </a:lnTo>
                      <a:lnTo>
                        <a:pt x="5721" y="638"/>
                      </a:lnTo>
                      <a:lnTo>
                        <a:pt x="5710" y="633"/>
                      </a:lnTo>
                      <a:lnTo>
                        <a:pt x="5701" y="627"/>
                      </a:lnTo>
                      <a:lnTo>
                        <a:pt x="5691" y="620"/>
                      </a:lnTo>
                      <a:lnTo>
                        <a:pt x="5683" y="612"/>
                      </a:lnTo>
                      <a:lnTo>
                        <a:pt x="5676" y="602"/>
                      </a:lnTo>
                      <a:lnTo>
                        <a:pt x="5670" y="591"/>
                      </a:lnTo>
                      <a:lnTo>
                        <a:pt x="5665" y="579"/>
                      </a:lnTo>
                      <a:lnTo>
                        <a:pt x="5660" y="565"/>
                      </a:lnTo>
                      <a:lnTo>
                        <a:pt x="5657" y="550"/>
                      </a:lnTo>
                      <a:lnTo>
                        <a:pt x="5654" y="532"/>
                      </a:lnTo>
                      <a:lnTo>
                        <a:pt x="5652" y="515"/>
                      </a:lnTo>
                      <a:lnTo>
                        <a:pt x="5652" y="495"/>
                      </a:lnTo>
                      <a:lnTo>
                        <a:pt x="5652" y="249"/>
                      </a:lnTo>
                      <a:lnTo>
                        <a:pt x="5583" y="249"/>
                      </a:lnTo>
                      <a:lnTo>
                        <a:pt x="5583" y="188"/>
                      </a:lnTo>
                      <a:lnTo>
                        <a:pt x="5652" y="188"/>
                      </a:lnTo>
                      <a:lnTo>
                        <a:pt x="5652" y="105"/>
                      </a:lnTo>
                      <a:close/>
                      <a:moveTo>
                        <a:pt x="6256" y="362"/>
                      </a:moveTo>
                      <a:lnTo>
                        <a:pt x="6256" y="529"/>
                      </a:lnTo>
                      <a:lnTo>
                        <a:pt x="6257" y="561"/>
                      </a:lnTo>
                      <a:lnTo>
                        <a:pt x="6258" y="589"/>
                      </a:lnTo>
                      <a:lnTo>
                        <a:pt x="6260" y="615"/>
                      </a:lnTo>
                      <a:lnTo>
                        <a:pt x="6263" y="637"/>
                      </a:lnTo>
                      <a:lnTo>
                        <a:pt x="6189" y="637"/>
                      </a:lnTo>
                      <a:lnTo>
                        <a:pt x="6183" y="581"/>
                      </a:lnTo>
                      <a:lnTo>
                        <a:pt x="6180" y="581"/>
                      </a:lnTo>
                      <a:lnTo>
                        <a:pt x="6173" y="588"/>
                      </a:lnTo>
                      <a:lnTo>
                        <a:pt x="6167" y="596"/>
                      </a:lnTo>
                      <a:lnTo>
                        <a:pt x="6160" y="603"/>
                      </a:lnTo>
                      <a:lnTo>
                        <a:pt x="6154" y="610"/>
                      </a:lnTo>
                      <a:lnTo>
                        <a:pt x="6146" y="616"/>
                      </a:lnTo>
                      <a:lnTo>
                        <a:pt x="6138" y="621"/>
                      </a:lnTo>
                      <a:lnTo>
                        <a:pt x="6130" y="626"/>
                      </a:lnTo>
                      <a:lnTo>
                        <a:pt x="6122" y="630"/>
                      </a:lnTo>
                      <a:lnTo>
                        <a:pt x="6113" y="634"/>
                      </a:lnTo>
                      <a:lnTo>
                        <a:pt x="6104" y="637"/>
                      </a:lnTo>
                      <a:lnTo>
                        <a:pt x="6094" y="640"/>
                      </a:lnTo>
                      <a:lnTo>
                        <a:pt x="6085" y="642"/>
                      </a:lnTo>
                      <a:lnTo>
                        <a:pt x="6075" y="644"/>
                      </a:lnTo>
                      <a:lnTo>
                        <a:pt x="6064" y="647"/>
                      </a:lnTo>
                      <a:lnTo>
                        <a:pt x="6053" y="647"/>
                      </a:lnTo>
                      <a:lnTo>
                        <a:pt x="6043" y="648"/>
                      </a:lnTo>
                      <a:lnTo>
                        <a:pt x="6026" y="647"/>
                      </a:lnTo>
                      <a:lnTo>
                        <a:pt x="6012" y="644"/>
                      </a:lnTo>
                      <a:lnTo>
                        <a:pt x="5998" y="641"/>
                      </a:lnTo>
                      <a:lnTo>
                        <a:pt x="5984" y="637"/>
                      </a:lnTo>
                      <a:lnTo>
                        <a:pt x="5972" y="631"/>
                      </a:lnTo>
                      <a:lnTo>
                        <a:pt x="5961" y="625"/>
                      </a:lnTo>
                      <a:lnTo>
                        <a:pt x="5949" y="617"/>
                      </a:lnTo>
                      <a:lnTo>
                        <a:pt x="5939" y="607"/>
                      </a:lnTo>
                      <a:lnTo>
                        <a:pt x="5932" y="598"/>
                      </a:lnTo>
                      <a:lnTo>
                        <a:pt x="5925" y="588"/>
                      </a:lnTo>
                      <a:lnTo>
                        <a:pt x="5919" y="578"/>
                      </a:lnTo>
                      <a:lnTo>
                        <a:pt x="5913" y="566"/>
                      </a:lnTo>
                      <a:lnTo>
                        <a:pt x="5910" y="555"/>
                      </a:lnTo>
                      <a:lnTo>
                        <a:pt x="5907" y="543"/>
                      </a:lnTo>
                      <a:lnTo>
                        <a:pt x="5906" y="531"/>
                      </a:lnTo>
                      <a:lnTo>
                        <a:pt x="5905" y="518"/>
                      </a:lnTo>
                      <a:lnTo>
                        <a:pt x="5905" y="508"/>
                      </a:lnTo>
                      <a:lnTo>
                        <a:pt x="5906" y="498"/>
                      </a:lnTo>
                      <a:lnTo>
                        <a:pt x="5907" y="489"/>
                      </a:lnTo>
                      <a:lnTo>
                        <a:pt x="5909" y="480"/>
                      </a:lnTo>
                      <a:lnTo>
                        <a:pt x="5912" y="471"/>
                      </a:lnTo>
                      <a:lnTo>
                        <a:pt x="5915" y="462"/>
                      </a:lnTo>
                      <a:lnTo>
                        <a:pt x="5919" y="454"/>
                      </a:lnTo>
                      <a:lnTo>
                        <a:pt x="5923" y="446"/>
                      </a:lnTo>
                      <a:lnTo>
                        <a:pt x="5928" y="439"/>
                      </a:lnTo>
                      <a:lnTo>
                        <a:pt x="5933" y="432"/>
                      </a:lnTo>
                      <a:lnTo>
                        <a:pt x="5938" y="424"/>
                      </a:lnTo>
                      <a:lnTo>
                        <a:pt x="5944" y="417"/>
                      </a:lnTo>
                      <a:lnTo>
                        <a:pt x="5951" y="411"/>
                      </a:lnTo>
                      <a:lnTo>
                        <a:pt x="5959" y="405"/>
                      </a:lnTo>
                      <a:lnTo>
                        <a:pt x="5967" y="399"/>
                      </a:lnTo>
                      <a:lnTo>
                        <a:pt x="5975" y="393"/>
                      </a:lnTo>
                      <a:lnTo>
                        <a:pt x="5994" y="383"/>
                      </a:lnTo>
                      <a:lnTo>
                        <a:pt x="6014" y="374"/>
                      </a:lnTo>
                      <a:lnTo>
                        <a:pt x="6036" y="367"/>
                      </a:lnTo>
                      <a:lnTo>
                        <a:pt x="6060" y="362"/>
                      </a:lnTo>
                      <a:lnTo>
                        <a:pt x="6086" y="356"/>
                      </a:lnTo>
                      <a:lnTo>
                        <a:pt x="6114" y="353"/>
                      </a:lnTo>
                      <a:lnTo>
                        <a:pt x="6144" y="351"/>
                      </a:lnTo>
                      <a:lnTo>
                        <a:pt x="6175" y="351"/>
                      </a:lnTo>
                      <a:lnTo>
                        <a:pt x="6175" y="342"/>
                      </a:lnTo>
                      <a:lnTo>
                        <a:pt x="6174" y="329"/>
                      </a:lnTo>
                      <a:lnTo>
                        <a:pt x="6173" y="317"/>
                      </a:lnTo>
                      <a:lnTo>
                        <a:pt x="6171" y="306"/>
                      </a:lnTo>
                      <a:lnTo>
                        <a:pt x="6168" y="296"/>
                      </a:lnTo>
                      <a:lnTo>
                        <a:pt x="6165" y="286"/>
                      </a:lnTo>
                      <a:lnTo>
                        <a:pt x="6161" y="278"/>
                      </a:lnTo>
                      <a:lnTo>
                        <a:pt x="6156" y="271"/>
                      </a:lnTo>
                      <a:lnTo>
                        <a:pt x="6150" y="264"/>
                      </a:lnTo>
                      <a:lnTo>
                        <a:pt x="6143" y="258"/>
                      </a:lnTo>
                      <a:lnTo>
                        <a:pt x="6135" y="253"/>
                      </a:lnTo>
                      <a:lnTo>
                        <a:pt x="6127" y="248"/>
                      </a:lnTo>
                      <a:lnTo>
                        <a:pt x="6118" y="244"/>
                      </a:lnTo>
                      <a:lnTo>
                        <a:pt x="6108" y="241"/>
                      </a:lnTo>
                      <a:lnTo>
                        <a:pt x="6097" y="239"/>
                      </a:lnTo>
                      <a:lnTo>
                        <a:pt x="6085" y="238"/>
                      </a:lnTo>
                      <a:lnTo>
                        <a:pt x="6073" y="238"/>
                      </a:lnTo>
                      <a:lnTo>
                        <a:pt x="6056" y="238"/>
                      </a:lnTo>
                      <a:lnTo>
                        <a:pt x="6041" y="240"/>
                      </a:lnTo>
                      <a:lnTo>
                        <a:pt x="6025" y="242"/>
                      </a:lnTo>
                      <a:lnTo>
                        <a:pt x="6010" y="246"/>
                      </a:lnTo>
                      <a:lnTo>
                        <a:pt x="5996" y="250"/>
                      </a:lnTo>
                      <a:lnTo>
                        <a:pt x="5982" y="257"/>
                      </a:lnTo>
                      <a:lnTo>
                        <a:pt x="5969" y="264"/>
                      </a:lnTo>
                      <a:lnTo>
                        <a:pt x="5957" y="271"/>
                      </a:lnTo>
                      <a:lnTo>
                        <a:pt x="5938" y="218"/>
                      </a:lnTo>
                      <a:lnTo>
                        <a:pt x="5953" y="208"/>
                      </a:lnTo>
                      <a:lnTo>
                        <a:pt x="5970" y="200"/>
                      </a:lnTo>
                      <a:lnTo>
                        <a:pt x="5987" y="193"/>
                      </a:lnTo>
                      <a:lnTo>
                        <a:pt x="6005" y="188"/>
                      </a:lnTo>
                      <a:lnTo>
                        <a:pt x="6024" y="183"/>
                      </a:lnTo>
                      <a:lnTo>
                        <a:pt x="6044" y="179"/>
                      </a:lnTo>
                      <a:lnTo>
                        <a:pt x="6063" y="178"/>
                      </a:lnTo>
                      <a:lnTo>
                        <a:pt x="6085" y="177"/>
                      </a:lnTo>
                      <a:lnTo>
                        <a:pt x="6106" y="178"/>
                      </a:lnTo>
                      <a:lnTo>
                        <a:pt x="6125" y="181"/>
                      </a:lnTo>
                      <a:lnTo>
                        <a:pt x="6143" y="184"/>
                      </a:lnTo>
                      <a:lnTo>
                        <a:pt x="6160" y="189"/>
                      </a:lnTo>
                      <a:lnTo>
                        <a:pt x="6175" y="195"/>
                      </a:lnTo>
                      <a:lnTo>
                        <a:pt x="6189" y="203"/>
                      </a:lnTo>
                      <a:lnTo>
                        <a:pt x="6202" y="212"/>
                      </a:lnTo>
                      <a:lnTo>
                        <a:pt x="6213" y="224"/>
                      </a:lnTo>
                      <a:lnTo>
                        <a:pt x="6223" y="236"/>
                      </a:lnTo>
                      <a:lnTo>
                        <a:pt x="6232" y="249"/>
                      </a:lnTo>
                      <a:lnTo>
                        <a:pt x="6239" y="264"/>
                      </a:lnTo>
                      <a:lnTo>
                        <a:pt x="6245" y="280"/>
                      </a:lnTo>
                      <a:lnTo>
                        <a:pt x="6249" y="299"/>
                      </a:lnTo>
                      <a:lnTo>
                        <a:pt x="6254" y="318"/>
                      </a:lnTo>
                      <a:lnTo>
                        <a:pt x="6255" y="339"/>
                      </a:lnTo>
                      <a:lnTo>
                        <a:pt x="6256" y="362"/>
                      </a:lnTo>
                      <a:close/>
                      <a:moveTo>
                        <a:pt x="6175" y="486"/>
                      </a:moveTo>
                      <a:lnTo>
                        <a:pt x="6175" y="408"/>
                      </a:lnTo>
                      <a:lnTo>
                        <a:pt x="6152" y="408"/>
                      </a:lnTo>
                      <a:lnTo>
                        <a:pt x="6131" y="409"/>
                      </a:lnTo>
                      <a:lnTo>
                        <a:pt x="6111" y="410"/>
                      </a:lnTo>
                      <a:lnTo>
                        <a:pt x="6092" y="413"/>
                      </a:lnTo>
                      <a:lnTo>
                        <a:pt x="6076" y="416"/>
                      </a:lnTo>
                      <a:lnTo>
                        <a:pt x="6060" y="420"/>
                      </a:lnTo>
                      <a:lnTo>
                        <a:pt x="6046" y="425"/>
                      </a:lnTo>
                      <a:lnTo>
                        <a:pt x="6034" y="432"/>
                      </a:lnTo>
                      <a:lnTo>
                        <a:pt x="6022" y="438"/>
                      </a:lnTo>
                      <a:lnTo>
                        <a:pt x="6013" y="445"/>
                      </a:lnTo>
                      <a:lnTo>
                        <a:pt x="6005" y="454"/>
                      </a:lnTo>
                      <a:lnTo>
                        <a:pt x="5999" y="463"/>
                      </a:lnTo>
                      <a:lnTo>
                        <a:pt x="5994" y="474"/>
                      </a:lnTo>
                      <a:lnTo>
                        <a:pt x="5989" y="484"/>
                      </a:lnTo>
                      <a:lnTo>
                        <a:pt x="5987" y="496"/>
                      </a:lnTo>
                      <a:lnTo>
                        <a:pt x="5986" y="509"/>
                      </a:lnTo>
                      <a:lnTo>
                        <a:pt x="5987" y="518"/>
                      </a:lnTo>
                      <a:lnTo>
                        <a:pt x="5988" y="527"/>
                      </a:lnTo>
                      <a:lnTo>
                        <a:pt x="5990" y="534"/>
                      </a:lnTo>
                      <a:lnTo>
                        <a:pt x="5993" y="543"/>
                      </a:lnTo>
                      <a:lnTo>
                        <a:pt x="5996" y="550"/>
                      </a:lnTo>
                      <a:lnTo>
                        <a:pt x="6000" y="556"/>
                      </a:lnTo>
                      <a:lnTo>
                        <a:pt x="6005" y="562"/>
                      </a:lnTo>
                      <a:lnTo>
                        <a:pt x="6010" y="567"/>
                      </a:lnTo>
                      <a:lnTo>
                        <a:pt x="6015" y="571"/>
                      </a:lnTo>
                      <a:lnTo>
                        <a:pt x="6020" y="576"/>
                      </a:lnTo>
                      <a:lnTo>
                        <a:pt x="6026" y="579"/>
                      </a:lnTo>
                      <a:lnTo>
                        <a:pt x="6034" y="582"/>
                      </a:lnTo>
                      <a:lnTo>
                        <a:pt x="6040" y="584"/>
                      </a:lnTo>
                      <a:lnTo>
                        <a:pt x="6047" y="586"/>
                      </a:lnTo>
                      <a:lnTo>
                        <a:pt x="6055" y="587"/>
                      </a:lnTo>
                      <a:lnTo>
                        <a:pt x="6063" y="587"/>
                      </a:lnTo>
                      <a:lnTo>
                        <a:pt x="6073" y="587"/>
                      </a:lnTo>
                      <a:lnTo>
                        <a:pt x="6083" y="585"/>
                      </a:lnTo>
                      <a:lnTo>
                        <a:pt x="6092" y="584"/>
                      </a:lnTo>
                      <a:lnTo>
                        <a:pt x="6100" y="581"/>
                      </a:lnTo>
                      <a:lnTo>
                        <a:pt x="6110" y="578"/>
                      </a:lnTo>
                      <a:lnTo>
                        <a:pt x="6118" y="573"/>
                      </a:lnTo>
                      <a:lnTo>
                        <a:pt x="6126" y="569"/>
                      </a:lnTo>
                      <a:lnTo>
                        <a:pt x="6133" y="563"/>
                      </a:lnTo>
                      <a:lnTo>
                        <a:pt x="6140" y="558"/>
                      </a:lnTo>
                      <a:lnTo>
                        <a:pt x="6146" y="553"/>
                      </a:lnTo>
                      <a:lnTo>
                        <a:pt x="6152" y="547"/>
                      </a:lnTo>
                      <a:lnTo>
                        <a:pt x="6156" y="541"/>
                      </a:lnTo>
                      <a:lnTo>
                        <a:pt x="6161" y="533"/>
                      </a:lnTo>
                      <a:lnTo>
                        <a:pt x="6164" y="526"/>
                      </a:lnTo>
                      <a:lnTo>
                        <a:pt x="6167" y="519"/>
                      </a:lnTo>
                      <a:lnTo>
                        <a:pt x="6170" y="512"/>
                      </a:lnTo>
                      <a:lnTo>
                        <a:pt x="6172" y="506"/>
                      </a:lnTo>
                      <a:lnTo>
                        <a:pt x="6173" y="499"/>
                      </a:lnTo>
                      <a:lnTo>
                        <a:pt x="6174" y="493"/>
                      </a:lnTo>
                      <a:lnTo>
                        <a:pt x="6175" y="486"/>
                      </a:lnTo>
                      <a:close/>
                      <a:moveTo>
                        <a:pt x="6469" y="637"/>
                      </a:moveTo>
                      <a:lnTo>
                        <a:pt x="6387" y="637"/>
                      </a:lnTo>
                      <a:lnTo>
                        <a:pt x="6387" y="188"/>
                      </a:lnTo>
                      <a:lnTo>
                        <a:pt x="6469" y="188"/>
                      </a:lnTo>
                      <a:lnTo>
                        <a:pt x="6469" y="637"/>
                      </a:lnTo>
                      <a:close/>
                      <a:moveTo>
                        <a:pt x="6427" y="105"/>
                      </a:moveTo>
                      <a:lnTo>
                        <a:pt x="6426" y="105"/>
                      </a:lnTo>
                      <a:lnTo>
                        <a:pt x="6416" y="104"/>
                      </a:lnTo>
                      <a:lnTo>
                        <a:pt x="6406" y="101"/>
                      </a:lnTo>
                      <a:lnTo>
                        <a:pt x="6401" y="99"/>
                      </a:lnTo>
                      <a:lnTo>
                        <a:pt x="6397" y="96"/>
                      </a:lnTo>
                      <a:lnTo>
                        <a:pt x="6393" y="93"/>
                      </a:lnTo>
                      <a:lnTo>
                        <a:pt x="6389" y="90"/>
                      </a:lnTo>
                      <a:lnTo>
                        <a:pt x="6383" y="82"/>
                      </a:lnTo>
                      <a:lnTo>
                        <a:pt x="6379" y="72"/>
                      </a:lnTo>
                      <a:lnTo>
                        <a:pt x="6376" y="63"/>
                      </a:lnTo>
                      <a:lnTo>
                        <a:pt x="6375" y="52"/>
                      </a:lnTo>
                      <a:lnTo>
                        <a:pt x="6376" y="42"/>
                      </a:lnTo>
                      <a:lnTo>
                        <a:pt x="6379" y="32"/>
                      </a:lnTo>
                      <a:lnTo>
                        <a:pt x="6384" y="23"/>
                      </a:lnTo>
                      <a:lnTo>
                        <a:pt x="6390" y="16"/>
                      </a:lnTo>
                      <a:lnTo>
                        <a:pt x="6394" y="12"/>
                      </a:lnTo>
                      <a:lnTo>
                        <a:pt x="6398" y="9"/>
                      </a:lnTo>
                      <a:lnTo>
                        <a:pt x="6403" y="6"/>
                      </a:lnTo>
                      <a:lnTo>
                        <a:pt x="6407" y="4"/>
                      </a:lnTo>
                      <a:lnTo>
                        <a:pt x="6417" y="2"/>
                      </a:lnTo>
                      <a:lnTo>
                        <a:pt x="6428" y="0"/>
                      </a:lnTo>
                      <a:lnTo>
                        <a:pt x="6439" y="2"/>
                      </a:lnTo>
                      <a:lnTo>
                        <a:pt x="6449" y="4"/>
                      </a:lnTo>
                      <a:lnTo>
                        <a:pt x="6454" y="6"/>
                      </a:lnTo>
                      <a:lnTo>
                        <a:pt x="6458" y="9"/>
                      </a:lnTo>
                      <a:lnTo>
                        <a:pt x="6462" y="12"/>
                      </a:lnTo>
                      <a:lnTo>
                        <a:pt x="6465" y="15"/>
                      </a:lnTo>
                      <a:lnTo>
                        <a:pt x="6472" y="23"/>
                      </a:lnTo>
                      <a:lnTo>
                        <a:pt x="6476" y="31"/>
                      </a:lnTo>
                      <a:lnTo>
                        <a:pt x="6480" y="42"/>
                      </a:lnTo>
                      <a:lnTo>
                        <a:pt x="6480" y="52"/>
                      </a:lnTo>
                      <a:lnTo>
                        <a:pt x="6480" y="63"/>
                      </a:lnTo>
                      <a:lnTo>
                        <a:pt x="6476" y="72"/>
                      </a:lnTo>
                      <a:lnTo>
                        <a:pt x="6472" y="82"/>
                      </a:lnTo>
                      <a:lnTo>
                        <a:pt x="6465" y="90"/>
                      </a:lnTo>
                      <a:lnTo>
                        <a:pt x="6462" y="93"/>
                      </a:lnTo>
                      <a:lnTo>
                        <a:pt x="6458" y="96"/>
                      </a:lnTo>
                      <a:lnTo>
                        <a:pt x="6454" y="99"/>
                      </a:lnTo>
                      <a:lnTo>
                        <a:pt x="6449" y="101"/>
                      </a:lnTo>
                      <a:lnTo>
                        <a:pt x="6444" y="103"/>
                      </a:lnTo>
                      <a:lnTo>
                        <a:pt x="6438" y="104"/>
                      </a:lnTo>
                      <a:lnTo>
                        <a:pt x="6433" y="104"/>
                      </a:lnTo>
                      <a:lnTo>
                        <a:pt x="6427" y="105"/>
                      </a:lnTo>
                      <a:close/>
                      <a:moveTo>
                        <a:pt x="6604" y="637"/>
                      </a:moveTo>
                      <a:lnTo>
                        <a:pt x="6604" y="309"/>
                      </a:lnTo>
                      <a:lnTo>
                        <a:pt x="6604" y="280"/>
                      </a:lnTo>
                      <a:lnTo>
                        <a:pt x="6603" y="250"/>
                      </a:lnTo>
                      <a:lnTo>
                        <a:pt x="6602" y="220"/>
                      </a:lnTo>
                      <a:lnTo>
                        <a:pt x="6601" y="188"/>
                      </a:lnTo>
                      <a:lnTo>
                        <a:pt x="6673" y="188"/>
                      </a:lnTo>
                      <a:lnTo>
                        <a:pt x="6678" y="262"/>
                      </a:lnTo>
                      <a:lnTo>
                        <a:pt x="6679" y="262"/>
                      </a:lnTo>
                      <a:lnTo>
                        <a:pt x="6684" y="254"/>
                      </a:lnTo>
                      <a:lnTo>
                        <a:pt x="6690" y="245"/>
                      </a:lnTo>
                      <a:lnTo>
                        <a:pt x="6695" y="237"/>
                      </a:lnTo>
                      <a:lnTo>
                        <a:pt x="6703" y="230"/>
                      </a:lnTo>
                      <a:lnTo>
                        <a:pt x="6710" y="223"/>
                      </a:lnTo>
                      <a:lnTo>
                        <a:pt x="6717" y="217"/>
                      </a:lnTo>
                      <a:lnTo>
                        <a:pt x="6725" y="210"/>
                      </a:lnTo>
                      <a:lnTo>
                        <a:pt x="6734" y="204"/>
                      </a:lnTo>
                      <a:lnTo>
                        <a:pt x="6745" y="198"/>
                      </a:lnTo>
                      <a:lnTo>
                        <a:pt x="6756" y="193"/>
                      </a:lnTo>
                      <a:lnTo>
                        <a:pt x="6767" y="188"/>
                      </a:lnTo>
                      <a:lnTo>
                        <a:pt x="6779" y="185"/>
                      </a:lnTo>
                      <a:lnTo>
                        <a:pt x="6790" y="182"/>
                      </a:lnTo>
                      <a:lnTo>
                        <a:pt x="6802" y="179"/>
                      </a:lnTo>
                      <a:lnTo>
                        <a:pt x="6815" y="177"/>
                      </a:lnTo>
                      <a:lnTo>
                        <a:pt x="6828" y="177"/>
                      </a:lnTo>
                      <a:lnTo>
                        <a:pt x="6842" y="178"/>
                      </a:lnTo>
                      <a:lnTo>
                        <a:pt x="6857" y="179"/>
                      </a:lnTo>
                      <a:lnTo>
                        <a:pt x="6870" y="183"/>
                      </a:lnTo>
                      <a:lnTo>
                        <a:pt x="6883" y="187"/>
                      </a:lnTo>
                      <a:lnTo>
                        <a:pt x="6896" y="192"/>
                      </a:lnTo>
                      <a:lnTo>
                        <a:pt x="6908" y="199"/>
                      </a:lnTo>
                      <a:lnTo>
                        <a:pt x="6919" y="206"/>
                      </a:lnTo>
                      <a:lnTo>
                        <a:pt x="6930" y="215"/>
                      </a:lnTo>
                      <a:lnTo>
                        <a:pt x="6937" y="222"/>
                      </a:lnTo>
                      <a:lnTo>
                        <a:pt x="6943" y="229"/>
                      </a:lnTo>
                      <a:lnTo>
                        <a:pt x="6949" y="236"/>
                      </a:lnTo>
                      <a:lnTo>
                        <a:pt x="6954" y="244"/>
                      </a:lnTo>
                      <a:lnTo>
                        <a:pt x="6959" y="251"/>
                      </a:lnTo>
                      <a:lnTo>
                        <a:pt x="6965" y="261"/>
                      </a:lnTo>
                      <a:lnTo>
                        <a:pt x="6969" y="269"/>
                      </a:lnTo>
                      <a:lnTo>
                        <a:pt x="6972" y="279"/>
                      </a:lnTo>
                      <a:lnTo>
                        <a:pt x="6976" y="289"/>
                      </a:lnTo>
                      <a:lnTo>
                        <a:pt x="6978" y="299"/>
                      </a:lnTo>
                      <a:lnTo>
                        <a:pt x="6981" y="309"/>
                      </a:lnTo>
                      <a:lnTo>
                        <a:pt x="6983" y="320"/>
                      </a:lnTo>
                      <a:lnTo>
                        <a:pt x="6985" y="344"/>
                      </a:lnTo>
                      <a:lnTo>
                        <a:pt x="6986" y="369"/>
                      </a:lnTo>
                      <a:lnTo>
                        <a:pt x="6986" y="637"/>
                      </a:lnTo>
                      <a:lnTo>
                        <a:pt x="6905" y="637"/>
                      </a:lnTo>
                      <a:lnTo>
                        <a:pt x="6905" y="378"/>
                      </a:lnTo>
                      <a:lnTo>
                        <a:pt x="6904" y="362"/>
                      </a:lnTo>
                      <a:lnTo>
                        <a:pt x="6903" y="346"/>
                      </a:lnTo>
                      <a:lnTo>
                        <a:pt x="6901" y="333"/>
                      </a:lnTo>
                      <a:lnTo>
                        <a:pt x="6898" y="319"/>
                      </a:lnTo>
                      <a:lnTo>
                        <a:pt x="6895" y="307"/>
                      </a:lnTo>
                      <a:lnTo>
                        <a:pt x="6890" y="297"/>
                      </a:lnTo>
                      <a:lnTo>
                        <a:pt x="6884" y="286"/>
                      </a:lnTo>
                      <a:lnTo>
                        <a:pt x="6878" y="277"/>
                      </a:lnTo>
                      <a:lnTo>
                        <a:pt x="6872" y="270"/>
                      </a:lnTo>
                      <a:lnTo>
                        <a:pt x="6864" y="263"/>
                      </a:lnTo>
                      <a:lnTo>
                        <a:pt x="6856" y="258"/>
                      </a:lnTo>
                      <a:lnTo>
                        <a:pt x="6846" y="253"/>
                      </a:lnTo>
                      <a:lnTo>
                        <a:pt x="6836" y="249"/>
                      </a:lnTo>
                      <a:lnTo>
                        <a:pt x="6825" y="246"/>
                      </a:lnTo>
                      <a:lnTo>
                        <a:pt x="6814" y="244"/>
                      </a:lnTo>
                      <a:lnTo>
                        <a:pt x="6801" y="244"/>
                      </a:lnTo>
                      <a:lnTo>
                        <a:pt x="6791" y="244"/>
                      </a:lnTo>
                      <a:lnTo>
                        <a:pt x="6782" y="245"/>
                      </a:lnTo>
                      <a:lnTo>
                        <a:pt x="6772" y="247"/>
                      </a:lnTo>
                      <a:lnTo>
                        <a:pt x="6764" y="250"/>
                      </a:lnTo>
                      <a:lnTo>
                        <a:pt x="6756" y="254"/>
                      </a:lnTo>
                      <a:lnTo>
                        <a:pt x="6748" y="258"/>
                      </a:lnTo>
                      <a:lnTo>
                        <a:pt x="6740" y="263"/>
                      </a:lnTo>
                      <a:lnTo>
                        <a:pt x="6732" y="268"/>
                      </a:lnTo>
                      <a:lnTo>
                        <a:pt x="6725" y="274"/>
                      </a:lnTo>
                      <a:lnTo>
                        <a:pt x="6719" y="281"/>
                      </a:lnTo>
                      <a:lnTo>
                        <a:pt x="6713" y="289"/>
                      </a:lnTo>
                      <a:lnTo>
                        <a:pt x="6707" y="296"/>
                      </a:lnTo>
                      <a:lnTo>
                        <a:pt x="6703" y="303"/>
                      </a:lnTo>
                      <a:lnTo>
                        <a:pt x="6698" y="311"/>
                      </a:lnTo>
                      <a:lnTo>
                        <a:pt x="6694" y="319"/>
                      </a:lnTo>
                      <a:lnTo>
                        <a:pt x="6691" y="329"/>
                      </a:lnTo>
                      <a:lnTo>
                        <a:pt x="6689" y="337"/>
                      </a:lnTo>
                      <a:lnTo>
                        <a:pt x="6687" y="346"/>
                      </a:lnTo>
                      <a:lnTo>
                        <a:pt x="6686" y="356"/>
                      </a:lnTo>
                      <a:lnTo>
                        <a:pt x="6686" y="367"/>
                      </a:lnTo>
                      <a:lnTo>
                        <a:pt x="6686" y="637"/>
                      </a:lnTo>
                      <a:lnTo>
                        <a:pt x="6604" y="637"/>
                      </a:lnTo>
                      <a:close/>
                      <a:moveTo>
                        <a:pt x="7137" y="105"/>
                      </a:moveTo>
                      <a:lnTo>
                        <a:pt x="7217" y="80"/>
                      </a:lnTo>
                      <a:lnTo>
                        <a:pt x="7217" y="188"/>
                      </a:lnTo>
                      <a:lnTo>
                        <a:pt x="7333" y="188"/>
                      </a:lnTo>
                      <a:lnTo>
                        <a:pt x="7333" y="249"/>
                      </a:lnTo>
                      <a:lnTo>
                        <a:pt x="7217" y="249"/>
                      </a:lnTo>
                      <a:lnTo>
                        <a:pt x="7217" y="492"/>
                      </a:lnTo>
                      <a:lnTo>
                        <a:pt x="7217" y="503"/>
                      </a:lnTo>
                      <a:lnTo>
                        <a:pt x="7218" y="513"/>
                      </a:lnTo>
                      <a:lnTo>
                        <a:pt x="7219" y="522"/>
                      </a:lnTo>
                      <a:lnTo>
                        <a:pt x="7220" y="530"/>
                      </a:lnTo>
                      <a:lnTo>
                        <a:pt x="7223" y="539"/>
                      </a:lnTo>
                      <a:lnTo>
                        <a:pt x="7226" y="546"/>
                      </a:lnTo>
                      <a:lnTo>
                        <a:pt x="7229" y="552"/>
                      </a:lnTo>
                      <a:lnTo>
                        <a:pt x="7233" y="557"/>
                      </a:lnTo>
                      <a:lnTo>
                        <a:pt x="7237" y="562"/>
                      </a:lnTo>
                      <a:lnTo>
                        <a:pt x="7241" y="567"/>
                      </a:lnTo>
                      <a:lnTo>
                        <a:pt x="7246" y="570"/>
                      </a:lnTo>
                      <a:lnTo>
                        <a:pt x="7251" y="573"/>
                      </a:lnTo>
                      <a:lnTo>
                        <a:pt x="7257" y="577"/>
                      </a:lnTo>
                      <a:lnTo>
                        <a:pt x="7264" y="578"/>
                      </a:lnTo>
                      <a:lnTo>
                        <a:pt x="7271" y="579"/>
                      </a:lnTo>
                      <a:lnTo>
                        <a:pt x="7278" y="580"/>
                      </a:lnTo>
                      <a:lnTo>
                        <a:pt x="7291" y="579"/>
                      </a:lnTo>
                      <a:lnTo>
                        <a:pt x="7304" y="578"/>
                      </a:lnTo>
                      <a:lnTo>
                        <a:pt x="7315" y="577"/>
                      </a:lnTo>
                      <a:lnTo>
                        <a:pt x="7325" y="573"/>
                      </a:lnTo>
                      <a:lnTo>
                        <a:pt x="7329" y="635"/>
                      </a:lnTo>
                      <a:lnTo>
                        <a:pt x="7314" y="640"/>
                      </a:lnTo>
                      <a:lnTo>
                        <a:pt x="7296" y="644"/>
                      </a:lnTo>
                      <a:lnTo>
                        <a:pt x="7278" y="647"/>
                      </a:lnTo>
                      <a:lnTo>
                        <a:pt x="7257" y="648"/>
                      </a:lnTo>
                      <a:lnTo>
                        <a:pt x="7243" y="647"/>
                      </a:lnTo>
                      <a:lnTo>
                        <a:pt x="7230" y="644"/>
                      </a:lnTo>
                      <a:lnTo>
                        <a:pt x="7217" y="642"/>
                      </a:lnTo>
                      <a:lnTo>
                        <a:pt x="7206" y="638"/>
                      </a:lnTo>
                      <a:lnTo>
                        <a:pt x="7196" y="633"/>
                      </a:lnTo>
                      <a:lnTo>
                        <a:pt x="7185" y="627"/>
                      </a:lnTo>
                      <a:lnTo>
                        <a:pt x="7176" y="620"/>
                      </a:lnTo>
                      <a:lnTo>
                        <a:pt x="7168" y="612"/>
                      </a:lnTo>
                      <a:lnTo>
                        <a:pt x="7161" y="602"/>
                      </a:lnTo>
                      <a:lnTo>
                        <a:pt x="7155" y="591"/>
                      </a:lnTo>
                      <a:lnTo>
                        <a:pt x="7149" y="579"/>
                      </a:lnTo>
                      <a:lnTo>
                        <a:pt x="7145" y="565"/>
                      </a:lnTo>
                      <a:lnTo>
                        <a:pt x="7141" y="550"/>
                      </a:lnTo>
                      <a:lnTo>
                        <a:pt x="7139" y="532"/>
                      </a:lnTo>
                      <a:lnTo>
                        <a:pt x="7138" y="515"/>
                      </a:lnTo>
                      <a:lnTo>
                        <a:pt x="7137" y="495"/>
                      </a:lnTo>
                      <a:lnTo>
                        <a:pt x="7137" y="249"/>
                      </a:lnTo>
                      <a:lnTo>
                        <a:pt x="7068" y="249"/>
                      </a:lnTo>
                      <a:lnTo>
                        <a:pt x="7068" y="188"/>
                      </a:lnTo>
                      <a:lnTo>
                        <a:pt x="7137" y="188"/>
                      </a:lnTo>
                      <a:lnTo>
                        <a:pt x="7137" y="105"/>
                      </a:lnTo>
                      <a:close/>
                      <a:moveTo>
                        <a:pt x="7366" y="188"/>
                      </a:moveTo>
                      <a:lnTo>
                        <a:pt x="7455" y="188"/>
                      </a:lnTo>
                      <a:lnTo>
                        <a:pt x="7553" y="453"/>
                      </a:lnTo>
                      <a:lnTo>
                        <a:pt x="7560" y="474"/>
                      </a:lnTo>
                      <a:lnTo>
                        <a:pt x="7568" y="495"/>
                      </a:lnTo>
                      <a:lnTo>
                        <a:pt x="7575" y="519"/>
                      </a:lnTo>
                      <a:lnTo>
                        <a:pt x="7582" y="545"/>
                      </a:lnTo>
                      <a:lnTo>
                        <a:pt x="7584" y="545"/>
                      </a:lnTo>
                      <a:lnTo>
                        <a:pt x="7589" y="527"/>
                      </a:lnTo>
                      <a:lnTo>
                        <a:pt x="7595" y="507"/>
                      </a:lnTo>
                      <a:lnTo>
                        <a:pt x="7604" y="481"/>
                      </a:lnTo>
                      <a:lnTo>
                        <a:pt x="7613" y="451"/>
                      </a:lnTo>
                      <a:lnTo>
                        <a:pt x="7701" y="188"/>
                      </a:lnTo>
                      <a:lnTo>
                        <a:pt x="7788" y="188"/>
                      </a:lnTo>
                      <a:lnTo>
                        <a:pt x="7665" y="508"/>
                      </a:lnTo>
                      <a:lnTo>
                        <a:pt x="7654" y="537"/>
                      </a:lnTo>
                      <a:lnTo>
                        <a:pt x="7644" y="564"/>
                      </a:lnTo>
                      <a:lnTo>
                        <a:pt x="7632" y="590"/>
                      </a:lnTo>
                      <a:lnTo>
                        <a:pt x="7623" y="614"/>
                      </a:lnTo>
                      <a:lnTo>
                        <a:pt x="7613" y="635"/>
                      </a:lnTo>
                      <a:lnTo>
                        <a:pt x="7604" y="655"/>
                      </a:lnTo>
                      <a:lnTo>
                        <a:pt x="7595" y="672"/>
                      </a:lnTo>
                      <a:lnTo>
                        <a:pt x="7587" y="688"/>
                      </a:lnTo>
                      <a:lnTo>
                        <a:pt x="7578" y="704"/>
                      </a:lnTo>
                      <a:lnTo>
                        <a:pt x="7569" y="719"/>
                      </a:lnTo>
                      <a:lnTo>
                        <a:pt x="7559" y="733"/>
                      </a:lnTo>
                      <a:lnTo>
                        <a:pt x="7550" y="746"/>
                      </a:lnTo>
                      <a:lnTo>
                        <a:pt x="7541" y="759"/>
                      </a:lnTo>
                      <a:lnTo>
                        <a:pt x="7532" y="770"/>
                      </a:lnTo>
                      <a:lnTo>
                        <a:pt x="7521" y="780"/>
                      </a:lnTo>
                      <a:lnTo>
                        <a:pt x="7512" y="790"/>
                      </a:lnTo>
                      <a:lnTo>
                        <a:pt x="7500" y="800"/>
                      </a:lnTo>
                      <a:lnTo>
                        <a:pt x="7487" y="809"/>
                      </a:lnTo>
                      <a:lnTo>
                        <a:pt x="7474" y="817"/>
                      </a:lnTo>
                      <a:lnTo>
                        <a:pt x="7462" y="825"/>
                      </a:lnTo>
                      <a:lnTo>
                        <a:pt x="7450" y="831"/>
                      </a:lnTo>
                      <a:lnTo>
                        <a:pt x="7437" y="835"/>
                      </a:lnTo>
                      <a:lnTo>
                        <a:pt x="7424" y="839"/>
                      </a:lnTo>
                      <a:lnTo>
                        <a:pt x="7412" y="842"/>
                      </a:lnTo>
                      <a:lnTo>
                        <a:pt x="7391" y="773"/>
                      </a:lnTo>
                      <a:lnTo>
                        <a:pt x="7409" y="766"/>
                      </a:lnTo>
                      <a:lnTo>
                        <a:pt x="7428" y="758"/>
                      </a:lnTo>
                      <a:lnTo>
                        <a:pt x="7445" y="746"/>
                      </a:lnTo>
                      <a:lnTo>
                        <a:pt x="7463" y="733"/>
                      </a:lnTo>
                      <a:lnTo>
                        <a:pt x="7473" y="725"/>
                      </a:lnTo>
                      <a:lnTo>
                        <a:pt x="7482" y="714"/>
                      </a:lnTo>
                      <a:lnTo>
                        <a:pt x="7493" y="704"/>
                      </a:lnTo>
                      <a:lnTo>
                        <a:pt x="7501" y="693"/>
                      </a:lnTo>
                      <a:lnTo>
                        <a:pt x="7509" y="682"/>
                      </a:lnTo>
                      <a:lnTo>
                        <a:pt x="7517" y="669"/>
                      </a:lnTo>
                      <a:lnTo>
                        <a:pt x="7525" y="656"/>
                      </a:lnTo>
                      <a:lnTo>
                        <a:pt x="7531" y="642"/>
                      </a:lnTo>
                      <a:lnTo>
                        <a:pt x="7536" y="631"/>
                      </a:lnTo>
                      <a:lnTo>
                        <a:pt x="7538" y="623"/>
                      </a:lnTo>
                      <a:lnTo>
                        <a:pt x="7536" y="615"/>
                      </a:lnTo>
                      <a:lnTo>
                        <a:pt x="7532" y="601"/>
                      </a:lnTo>
                      <a:lnTo>
                        <a:pt x="7366" y="188"/>
                      </a:lnTo>
                      <a:close/>
                      <a:moveTo>
                        <a:pt x="7898" y="648"/>
                      </a:moveTo>
                      <a:lnTo>
                        <a:pt x="7896" y="648"/>
                      </a:lnTo>
                      <a:lnTo>
                        <a:pt x="7890" y="647"/>
                      </a:lnTo>
                      <a:lnTo>
                        <a:pt x="7885" y="647"/>
                      </a:lnTo>
                      <a:lnTo>
                        <a:pt x="7880" y="644"/>
                      </a:lnTo>
                      <a:lnTo>
                        <a:pt x="7875" y="642"/>
                      </a:lnTo>
                      <a:lnTo>
                        <a:pt x="7871" y="640"/>
                      </a:lnTo>
                      <a:lnTo>
                        <a:pt x="7866" y="637"/>
                      </a:lnTo>
                      <a:lnTo>
                        <a:pt x="7862" y="634"/>
                      </a:lnTo>
                      <a:lnTo>
                        <a:pt x="7857" y="630"/>
                      </a:lnTo>
                      <a:lnTo>
                        <a:pt x="7854" y="626"/>
                      </a:lnTo>
                      <a:lnTo>
                        <a:pt x="7851" y="622"/>
                      </a:lnTo>
                      <a:lnTo>
                        <a:pt x="7848" y="617"/>
                      </a:lnTo>
                      <a:lnTo>
                        <a:pt x="7846" y="612"/>
                      </a:lnTo>
                      <a:lnTo>
                        <a:pt x="7844" y="600"/>
                      </a:lnTo>
                      <a:lnTo>
                        <a:pt x="7843" y="589"/>
                      </a:lnTo>
                      <a:lnTo>
                        <a:pt x="7843" y="583"/>
                      </a:lnTo>
                      <a:lnTo>
                        <a:pt x="7844" y="577"/>
                      </a:lnTo>
                      <a:lnTo>
                        <a:pt x="7845" y="571"/>
                      </a:lnTo>
                      <a:lnTo>
                        <a:pt x="7846" y="565"/>
                      </a:lnTo>
                      <a:lnTo>
                        <a:pt x="7849" y="560"/>
                      </a:lnTo>
                      <a:lnTo>
                        <a:pt x="7851" y="556"/>
                      </a:lnTo>
                      <a:lnTo>
                        <a:pt x="7854" y="551"/>
                      </a:lnTo>
                      <a:lnTo>
                        <a:pt x="7858" y="547"/>
                      </a:lnTo>
                      <a:lnTo>
                        <a:pt x="7863" y="543"/>
                      </a:lnTo>
                      <a:lnTo>
                        <a:pt x="7867" y="540"/>
                      </a:lnTo>
                      <a:lnTo>
                        <a:pt x="7872" y="536"/>
                      </a:lnTo>
                      <a:lnTo>
                        <a:pt x="7876" y="534"/>
                      </a:lnTo>
                      <a:lnTo>
                        <a:pt x="7881" y="532"/>
                      </a:lnTo>
                      <a:lnTo>
                        <a:pt x="7887" y="531"/>
                      </a:lnTo>
                      <a:lnTo>
                        <a:pt x="7892" y="530"/>
                      </a:lnTo>
                      <a:lnTo>
                        <a:pt x="7899" y="530"/>
                      </a:lnTo>
                      <a:lnTo>
                        <a:pt x="7905" y="530"/>
                      </a:lnTo>
                      <a:lnTo>
                        <a:pt x="7910" y="531"/>
                      </a:lnTo>
                      <a:lnTo>
                        <a:pt x="7915" y="532"/>
                      </a:lnTo>
                      <a:lnTo>
                        <a:pt x="7920" y="534"/>
                      </a:lnTo>
                      <a:lnTo>
                        <a:pt x="7925" y="536"/>
                      </a:lnTo>
                      <a:lnTo>
                        <a:pt x="7929" y="540"/>
                      </a:lnTo>
                      <a:lnTo>
                        <a:pt x="7933" y="543"/>
                      </a:lnTo>
                      <a:lnTo>
                        <a:pt x="7938" y="547"/>
                      </a:lnTo>
                      <a:lnTo>
                        <a:pt x="7942" y="551"/>
                      </a:lnTo>
                      <a:lnTo>
                        <a:pt x="7945" y="555"/>
                      </a:lnTo>
                      <a:lnTo>
                        <a:pt x="7947" y="560"/>
                      </a:lnTo>
                      <a:lnTo>
                        <a:pt x="7949" y="565"/>
                      </a:lnTo>
                      <a:lnTo>
                        <a:pt x="7951" y="570"/>
                      </a:lnTo>
                      <a:lnTo>
                        <a:pt x="7952" y="577"/>
                      </a:lnTo>
                      <a:lnTo>
                        <a:pt x="7953" y="583"/>
                      </a:lnTo>
                      <a:lnTo>
                        <a:pt x="7953" y="589"/>
                      </a:lnTo>
                      <a:lnTo>
                        <a:pt x="7952" y="600"/>
                      </a:lnTo>
                      <a:lnTo>
                        <a:pt x="7949" y="612"/>
                      </a:lnTo>
                      <a:lnTo>
                        <a:pt x="7947" y="617"/>
                      </a:lnTo>
                      <a:lnTo>
                        <a:pt x="7945" y="622"/>
                      </a:lnTo>
                      <a:lnTo>
                        <a:pt x="7942" y="626"/>
                      </a:lnTo>
                      <a:lnTo>
                        <a:pt x="7938" y="630"/>
                      </a:lnTo>
                      <a:lnTo>
                        <a:pt x="7933" y="634"/>
                      </a:lnTo>
                      <a:lnTo>
                        <a:pt x="7929" y="637"/>
                      </a:lnTo>
                      <a:lnTo>
                        <a:pt x="7925" y="640"/>
                      </a:lnTo>
                      <a:lnTo>
                        <a:pt x="7920" y="642"/>
                      </a:lnTo>
                      <a:lnTo>
                        <a:pt x="7915" y="644"/>
                      </a:lnTo>
                      <a:lnTo>
                        <a:pt x="7909" y="647"/>
                      </a:lnTo>
                      <a:lnTo>
                        <a:pt x="7904" y="647"/>
                      </a:lnTo>
                      <a:lnTo>
                        <a:pt x="7898" y="648"/>
                      </a:lnTo>
                      <a:close/>
                    </a:path>
                  </a:pathLst>
                </a:custGeom>
                <a:solidFill>
                  <a:schemeClr val="bg1">
                    <a:alpha val="60000"/>
                  </a:schemeClr>
                </a:solidFill>
                <a:ln w="9525">
                  <a:no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chemeClr val="bg1"/>
                    </a:solidFill>
                    <a:effectLst/>
                    <a:uLnTx/>
                    <a:uFillTx/>
                    <a:latin typeface="Myriad Pro"/>
                  </a:endParaRPr>
                </a:p>
              </p:txBody>
            </p:sp>
          </p:grpSp>
          <p:sp>
            <p:nvSpPr>
              <p:cNvPr id="34" name="Freeform 33"/>
              <p:cNvSpPr>
                <a:spLocks noEditPoints="1"/>
              </p:cNvSpPr>
              <p:nvPr userDrawn="1"/>
            </p:nvSpPr>
            <p:spPr bwMode="auto">
              <a:xfrm>
                <a:off x="283754" y="246870"/>
                <a:ext cx="363379" cy="90524"/>
              </a:xfrm>
              <a:custGeom>
                <a:avLst/>
                <a:gdLst/>
                <a:ahLst/>
                <a:cxnLst>
                  <a:cxn ang="0">
                    <a:pos x="598" y="179"/>
                  </a:cxn>
                  <a:cxn ang="0">
                    <a:pos x="598" y="0"/>
                  </a:cxn>
                  <a:cxn ang="0">
                    <a:pos x="524" y="0"/>
                  </a:cxn>
                  <a:cxn ang="0">
                    <a:pos x="449" y="0"/>
                  </a:cxn>
                  <a:cxn ang="0">
                    <a:pos x="374" y="0"/>
                  </a:cxn>
                  <a:cxn ang="0">
                    <a:pos x="299" y="0"/>
                  </a:cxn>
                  <a:cxn ang="0">
                    <a:pos x="224" y="0"/>
                  </a:cxn>
                  <a:cxn ang="0">
                    <a:pos x="150" y="0"/>
                  </a:cxn>
                  <a:cxn ang="0">
                    <a:pos x="75" y="0"/>
                  </a:cxn>
                  <a:cxn ang="0">
                    <a:pos x="0" y="0"/>
                  </a:cxn>
                  <a:cxn ang="0">
                    <a:pos x="0" y="179"/>
                  </a:cxn>
                  <a:cxn ang="0">
                    <a:pos x="176" y="179"/>
                  </a:cxn>
                  <a:cxn ang="0">
                    <a:pos x="176" y="621"/>
                  </a:cxn>
                  <a:cxn ang="0">
                    <a:pos x="423" y="621"/>
                  </a:cxn>
                  <a:cxn ang="0">
                    <a:pos x="423" y="179"/>
                  </a:cxn>
                  <a:cxn ang="0">
                    <a:pos x="598" y="179"/>
                  </a:cxn>
                  <a:cxn ang="0">
                    <a:pos x="907" y="250"/>
                  </a:cxn>
                  <a:cxn ang="0">
                    <a:pos x="781" y="621"/>
                  </a:cxn>
                  <a:cxn ang="0">
                    <a:pos x="539" y="621"/>
                  </a:cxn>
                  <a:cxn ang="0">
                    <a:pos x="776" y="0"/>
                  </a:cxn>
                  <a:cxn ang="0">
                    <a:pos x="809" y="0"/>
                  </a:cxn>
                  <a:cxn ang="0">
                    <a:pos x="842" y="0"/>
                  </a:cxn>
                  <a:cxn ang="0">
                    <a:pos x="874" y="0"/>
                  </a:cxn>
                  <a:cxn ang="0">
                    <a:pos x="907" y="0"/>
                  </a:cxn>
                  <a:cxn ang="0">
                    <a:pos x="939" y="0"/>
                  </a:cxn>
                  <a:cxn ang="0">
                    <a:pos x="972" y="0"/>
                  </a:cxn>
                  <a:cxn ang="0">
                    <a:pos x="1005" y="0"/>
                  </a:cxn>
                  <a:cxn ang="0">
                    <a:pos x="1038" y="0"/>
                  </a:cxn>
                  <a:cxn ang="0">
                    <a:pos x="1275" y="621"/>
                  </a:cxn>
                  <a:cxn ang="0">
                    <a:pos x="1033" y="621"/>
                  </a:cxn>
                  <a:cxn ang="0">
                    <a:pos x="907" y="250"/>
                  </a:cxn>
                  <a:cxn ang="0">
                    <a:pos x="1814" y="179"/>
                  </a:cxn>
                  <a:cxn ang="0">
                    <a:pos x="1814" y="0"/>
                  </a:cxn>
                  <a:cxn ang="0">
                    <a:pos x="1740" y="0"/>
                  </a:cxn>
                  <a:cxn ang="0">
                    <a:pos x="1665" y="0"/>
                  </a:cxn>
                  <a:cxn ang="0">
                    <a:pos x="1590" y="0"/>
                  </a:cxn>
                  <a:cxn ang="0">
                    <a:pos x="1515" y="0"/>
                  </a:cxn>
                  <a:cxn ang="0">
                    <a:pos x="1440" y="0"/>
                  </a:cxn>
                  <a:cxn ang="0">
                    <a:pos x="1366" y="0"/>
                  </a:cxn>
                  <a:cxn ang="0">
                    <a:pos x="1291" y="0"/>
                  </a:cxn>
                  <a:cxn ang="0">
                    <a:pos x="1216" y="0"/>
                  </a:cxn>
                  <a:cxn ang="0">
                    <a:pos x="1216" y="179"/>
                  </a:cxn>
                  <a:cxn ang="0">
                    <a:pos x="1391" y="179"/>
                  </a:cxn>
                  <a:cxn ang="0">
                    <a:pos x="1391" y="621"/>
                  </a:cxn>
                  <a:cxn ang="0">
                    <a:pos x="1639" y="621"/>
                  </a:cxn>
                  <a:cxn ang="0">
                    <a:pos x="1639" y="179"/>
                  </a:cxn>
                  <a:cxn ang="0">
                    <a:pos x="1814" y="179"/>
                  </a:cxn>
                  <a:cxn ang="0">
                    <a:pos x="2123" y="250"/>
                  </a:cxn>
                  <a:cxn ang="0">
                    <a:pos x="1996" y="621"/>
                  </a:cxn>
                  <a:cxn ang="0">
                    <a:pos x="1754" y="621"/>
                  </a:cxn>
                  <a:cxn ang="0">
                    <a:pos x="1991" y="0"/>
                  </a:cxn>
                  <a:cxn ang="0">
                    <a:pos x="2024" y="0"/>
                  </a:cxn>
                  <a:cxn ang="0">
                    <a:pos x="2057" y="0"/>
                  </a:cxn>
                  <a:cxn ang="0">
                    <a:pos x="2090" y="0"/>
                  </a:cxn>
                  <a:cxn ang="0">
                    <a:pos x="2123" y="0"/>
                  </a:cxn>
                  <a:cxn ang="0">
                    <a:pos x="2155" y="0"/>
                  </a:cxn>
                  <a:cxn ang="0">
                    <a:pos x="2188" y="0"/>
                  </a:cxn>
                  <a:cxn ang="0">
                    <a:pos x="2220" y="0"/>
                  </a:cxn>
                  <a:cxn ang="0">
                    <a:pos x="2253" y="0"/>
                  </a:cxn>
                  <a:cxn ang="0">
                    <a:pos x="2491" y="621"/>
                  </a:cxn>
                  <a:cxn ang="0">
                    <a:pos x="2248" y="621"/>
                  </a:cxn>
                  <a:cxn ang="0">
                    <a:pos x="2123" y="250"/>
                  </a:cxn>
                </a:cxnLst>
                <a:rect l="0" t="0" r="r" b="b"/>
                <a:pathLst>
                  <a:path w="2491" h="621">
                    <a:moveTo>
                      <a:pt x="598" y="179"/>
                    </a:moveTo>
                    <a:lnTo>
                      <a:pt x="598" y="0"/>
                    </a:lnTo>
                    <a:lnTo>
                      <a:pt x="524" y="0"/>
                    </a:lnTo>
                    <a:lnTo>
                      <a:pt x="449" y="0"/>
                    </a:lnTo>
                    <a:lnTo>
                      <a:pt x="374" y="0"/>
                    </a:lnTo>
                    <a:lnTo>
                      <a:pt x="299" y="0"/>
                    </a:lnTo>
                    <a:lnTo>
                      <a:pt x="224" y="0"/>
                    </a:lnTo>
                    <a:lnTo>
                      <a:pt x="150" y="0"/>
                    </a:lnTo>
                    <a:lnTo>
                      <a:pt x="75" y="0"/>
                    </a:lnTo>
                    <a:lnTo>
                      <a:pt x="0" y="0"/>
                    </a:lnTo>
                    <a:lnTo>
                      <a:pt x="0" y="179"/>
                    </a:lnTo>
                    <a:lnTo>
                      <a:pt x="176" y="179"/>
                    </a:lnTo>
                    <a:lnTo>
                      <a:pt x="176" y="621"/>
                    </a:lnTo>
                    <a:lnTo>
                      <a:pt x="423" y="621"/>
                    </a:lnTo>
                    <a:lnTo>
                      <a:pt x="423" y="179"/>
                    </a:lnTo>
                    <a:lnTo>
                      <a:pt x="598" y="179"/>
                    </a:lnTo>
                    <a:close/>
                    <a:moveTo>
                      <a:pt x="907" y="250"/>
                    </a:moveTo>
                    <a:lnTo>
                      <a:pt x="781" y="621"/>
                    </a:lnTo>
                    <a:lnTo>
                      <a:pt x="539" y="621"/>
                    </a:lnTo>
                    <a:lnTo>
                      <a:pt x="776" y="0"/>
                    </a:lnTo>
                    <a:lnTo>
                      <a:pt x="809" y="0"/>
                    </a:lnTo>
                    <a:lnTo>
                      <a:pt x="842" y="0"/>
                    </a:lnTo>
                    <a:lnTo>
                      <a:pt x="874" y="0"/>
                    </a:lnTo>
                    <a:lnTo>
                      <a:pt x="907" y="0"/>
                    </a:lnTo>
                    <a:lnTo>
                      <a:pt x="939" y="0"/>
                    </a:lnTo>
                    <a:lnTo>
                      <a:pt x="972" y="0"/>
                    </a:lnTo>
                    <a:lnTo>
                      <a:pt x="1005" y="0"/>
                    </a:lnTo>
                    <a:lnTo>
                      <a:pt x="1038" y="0"/>
                    </a:lnTo>
                    <a:lnTo>
                      <a:pt x="1275" y="621"/>
                    </a:lnTo>
                    <a:lnTo>
                      <a:pt x="1033" y="621"/>
                    </a:lnTo>
                    <a:lnTo>
                      <a:pt x="907" y="250"/>
                    </a:lnTo>
                    <a:close/>
                    <a:moveTo>
                      <a:pt x="1814" y="179"/>
                    </a:moveTo>
                    <a:lnTo>
                      <a:pt x="1814" y="0"/>
                    </a:lnTo>
                    <a:lnTo>
                      <a:pt x="1740" y="0"/>
                    </a:lnTo>
                    <a:lnTo>
                      <a:pt x="1665" y="0"/>
                    </a:lnTo>
                    <a:lnTo>
                      <a:pt x="1590" y="0"/>
                    </a:lnTo>
                    <a:lnTo>
                      <a:pt x="1515" y="0"/>
                    </a:lnTo>
                    <a:lnTo>
                      <a:pt x="1440" y="0"/>
                    </a:lnTo>
                    <a:lnTo>
                      <a:pt x="1366" y="0"/>
                    </a:lnTo>
                    <a:lnTo>
                      <a:pt x="1291" y="0"/>
                    </a:lnTo>
                    <a:lnTo>
                      <a:pt x="1216" y="0"/>
                    </a:lnTo>
                    <a:lnTo>
                      <a:pt x="1216" y="179"/>
                    </a:lnTo>
                    <a:lnTo>
                      <a:pt x="1391" y="179"/>
                    </a:lnTo>
                    <a:lnTo>
                      <a:pt x="1391" y="621"/>
                    </a:lnTo>
                    <a:lnTo>
                      <a:pt x="1639" y="621"/>
                    </a:lnTo>
                    <a:lnTo>
                      <a:pt x="1639" y="179"/>
                    </a:lnTo>
                    <a:lnTo>
                      <a:pt x="1814" y="179"/>
                    </a:lnTo>
                    <a:close/>
                    <a:moveTo>
                      <a:pt x="2123" y="250"/>
                    </a:moveTo>
                    <a:lnTo>
                      <a:pt x="1996" y="621"/>
                    </a:lnTo>
                    <a:lnTo>
                      <a:pt x="1754" y="621"/>
                    </a:lnTo>
                    <a:lnTo>
                      <a:pt x="1991" y="0"/>
                    </a:lnTo>
                    <a:lnTo>
                      <a:pt x="2024" y="0"/>
                    </a:lnTo>
                    <a:lnTo>
                      <a:pt x="2057" y="0"/>
                    </a:lnTo>
                    <a:lnTo>
                      <a:pt x="2090" y="0"/>
                    </a:lnTo>
                    <a:lnTo>
                      <a:pt x="2123" y="0"/>
                    </a:lnTo>
                    <a:lnTo>
                      <a:pt x="2155" y="0"/>
                    </a:lnTo>
                    <a:lnTo>
                      <a:pt x="2188" y="0"/>
                    </a:lnTo>
                    <a:lnTo>
                      <a:pt x="2220" y="0"/>
                    </a:lnTo>
                    <a:lnTo>
                      <a:pt x="2253" y="0"/>
                    </a:lnTo>
                    <a:lnTo>
                      <a:pt x="2491" y="621"/>
                    </a:lnTo>
                    <a:lnTo>
                      <a:pt x="2248" y="621"/>
                    </a:lnTo>
                    <a:lnTo>
                      <a:pt x="2123" y="25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latin typeface="Myriad Pro"/>
                </a:endParaRPr>
              </a:p>
            </p:txBody>
          </p:sp>
        </p:grpSp>
      </p:grpSp>
    </p:spTree>
    <p:extLst>
      <p:ext uri="{BB962C8B-B14F-4D97-AF65-F5344CB8AC3E}">
        <p14:creationId xmlns:p14="http://schemas.microsoft.com/office/powerpoint/2010/main" val="170572493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xml"/><Relationship Id="rId1" Type="http://schemas.openxmlformats.org/officeDocument/2006/relationships/slideLayout" Target="../slideLayouts/slideLayout26.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5" Type="http://schemas.openxmlformats.org/officeDocument/2006/relationships/image" Target="../media/image1.pn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6.xml"/><Relationship Id="rId1" Type="http://schemas.openxmlformats.org/officeDocument/2006/relationships/slideLayout" Target="../slideLayouts/slideLayout30.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7.xml"/><Relationship Id="rId1" Type="http://schemas.openxmlformats.org/officeDocument/2006/relationships/slideLayout" Target="../slideLayouts/slideLayout31.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8.xml"/><Relationship Id="rId1"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Rectangle 15"/>
          <p:cNvSpPr/>
          <p:nvPr/>
        </p:nvSpPr>
        <p:spPr>
          <a:xfrm>
            <a:off x="0" y="38"/>
            <a:ext cx="9144000" cy="590806"/>
          </a:xfrm>
          <a:prstGeom prst="rect">
            <a:avLst/>
          </a:prstGeom>
          <a:gradFill flip="none" rotWithShape="1">
            <a:gsLst>
              <a:gs pos="10000">
                <a:srgbClr val="0067AC"/>
              </a:gs>
              <a:gs pos="100000">
                <a:srgbClr val="56BBED"/>
              </a:gs>
            </a:gsLst>
            <a:lin ang="9120000" scaled="0"/>
            <a:tileRect/>
          </a:gradFill>
          <a:ln w="9525" cap="flat" cmpd="sng" algn="ctr">
            <a:noFill/>
            <a:prstDash val="solid"/>
          </a:ln>
          <a:effectLst/>
        </p:spPr>
        <p:txBody>
          <a:bodyPr lIns="68580" tIns="34290" rIns="68580" bIns="34290" rtlCol="0" anchor="ctr"/>
          <a:lstStyle/>
          <a:p>
            <a:pPr algn="ctr"/>
            <a:endParaRPr lang="en-US" sz="1400" kern="0" dirty="0">
              <a:solidFill>
                <a:sysClr val="window" lastClr="FFFFFF"/>
              </a:solidFill>
              <a:latin typeface="+mj-lt"/>
            </a:endParaRPr>
          </a:p>
        </p:txBody>
      </p:sp>
      <p:sp>
        <p:nvSpPr>
          <p:cNvPr id="2" name="Title Placeholder 1"/>
          <p:cNvSpPr>
            <a:spLocks noGrp="1"/>
          </p:cNvSpPr>
          <p:nvPr>
            <p:ph type="title"/>
          </p:nvPr>
        </p:nvSpPr>
        <p:spPr>
          <a:xfrm>
            <a:off x="403761" y="45556"/>
            <a:ext cx="8511639" cy="481985"/>
          </a:xfrm>
          <a:prstGeom prst="rect">
            <a:avLst/>
          </a:prstGeom>
        </p:spPr>
        <p:txBody>
          <a:bodyPr vert="horz" wrap="square" lIns="68580" tIns="34290" rIns="68580" bIns="3429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03761" y="693709"/>
            <a:ext cx="8511639" cy="3394472"/>
          </a:xfrm>
          <a:prstGeom prst="rect">
            <a:avLst/>
          </a:prstGeom>
        </p:spPr>
        <p:txBody>
          <a:bodyPr vert="horz" lIns="68580" tIns="34290" rIns="68580" bIns="3429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3"/>
            <a:endParaRPr lang="en-US" dirty="0" smtClean="0"/>
          </a:p>
        </p:txBody>
      </p:sp>
      <p:sp>
        <p:nvSpPr>
          <p:cNvPr id="35" name="Rectangle 71"/>
          <p:cNvSpPr txBox="1">
            <a:spLocks noChangeArrowheads="1"/>
          </p:cNvSpPr>
          <p:nvPr/>
        </p:nvSpPr>
        <p:spPr bwMode="auto">
          <a:xfrm>
            <a:off x="4343403" y="4855465"/>
            <a:ext cx="663575" cy="270272"/>
          </a:xfrm>
          <a:prstGeom prst="rect">
            <a:avLst/>
          </a:prstGeom>
          <a:noFill/>
          <a:ln w="9525">
            <a:noFill/>
            <a:miter lim="800000"/>
            <a:headEnd/>
            <a:tailEnd/>
          </a:ln>
          <a:effectLst/>
        </p:spPr>
        <p:txBody>
          <a:bodyPr vert="horz" wrap="square" lIns="68580" tIns="34290" rIns="68580" bIns="34290" numCol="1" anchor="ctr" anchorCtr="0" compatLnSpc="1">
            <a:prstTxWarp prst="textNoShape">
              <a:avLst/>
            </a:prstTxWarp>
          </a:bodyPr>
          <a:lstStyle>
            <a:lvl1pPr>
              <a:defRPr sz="1000">
                <a:solidFill>
                  <a:srgbClr val="4E84C4"/>
                </a:solidFill>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fld id="{13B55AB4-0D57-4FBE-946B-A81E4A9D2A4C}" type="slidenum">
              <a:rPr lang="en-US" sz="800" b="1" kern="1200" noProof="0" smtClean="0">
                <a:solidFill>
                  <a:schemeClr val="bg1">
                    <a:lumMod val="50000"/>
                  </a:schemeClr>
                </a:solidFill>
                <a:latin typeface="+mj-lt"/>
                <a:ea typeface="+mn-ea"/>
                <a:cs typeface="Arial" pitchFamily="34" charset="0"/>
              </a:rPr>
              <a:pPr marL="0" marR="0" lvl="0" indent="0" algn="ctr" defTabSz="685800" rtl="0" eaLnBrk="1" fontAlgn="auto" latinLnBrk="0" hangingPunct="1">
                <a:lnSpc>
                  <a:spcPct val="100000"/>
                </a:lnSpc>
                <a:spcBef>
                  <a:spcPts val="0"/>
                </a:spcBef>
                <a:spcAft>
                  <a:spcPts val="0"/>
                </a:spcAft>
                <a:buClrTx/>
                <a:buSzTx/>
                <a:buFontTx/>
                <a:buNone/>
                <a:tabLst/>
                <a:defRPr/>
              </a:pPr>
              <a:t>‹#›</a:t>
            </a:fld>
            <a:r>
              <a:rPr lang="en-US" sz="800" b="1" kern="1200" noProof="0" dirty="0" smtClean="0">
                <a:solidFill>
                  <a:schemeClr val="bg1">
                    <a:lumMod val="50000"/>
                  </a:schemeClr>
                </a:solidFill>
                <a:latin typeface="+mj-lt"/>
                <a:ea typeface="+mn-ea"/>
                <a:cs typeface="Arial" pitchFamily="34" charset="0"/>
              </a:rPr>
              <a:t> </a:t>
            </a:r>
            <a:endParaRPr lang="en-US" sz="800" b="1" kern="1200" noProof="0" dirty="0">
              <a:solidFill>
                <a:schemeClr val="bg1">
                  <a:lumMod val="50000"/>
                </a:schemeClr>
              </a:solidFill>
              <a:latin typeface="+mj-lt"/>
              <a:ea typeface="+mn-ea"/>
              <a:cs typeface="Arial" pitchFamily="34" charset="0"/>
            </a:endParaRPr>
          </a:p>
        </p:txBody>
      </p:sp>
      <p:sp>
        <p:nvSpPr>
          <p:cNvPr id="11" name="Freeform 13"/>
          <p:cNvSpPr>
            <a:spLocks noEditPoints="1"/>
          </p:cNvSpPr>
          <p:nvPr/>
        </p:nvSpPr>
        <p:spPr bwMode="auto">
          <a:xfrm flipH="1">
            <a:off x="0" y="4737761"/>
            <a:ext cx="1647825" cy="409575"/>
          </a:xfrm>
          <a:custGeom>
            <a:avLst/>
            <a:gdLst>
              <a:gd name="T0" fmla="*/ 0 w 16608"/>
              <a:gd name="T1" fmla="*/ 4128 h 4128"/>
              <a:gd name="T2" fmla="*/ 1565 w 16608"/>
              <a:gd name="T3" fmla="*/ 2168 h 4128"/>
              <a:gd name="T4" fmla="*/ 1158 w 16608"/>
              <a:gd name="T5" fmla="*/ 2979 h 4128"/>
              <a:gd name="T6" fmla="*/ 773 w 16608"/>
              <a:gd name="T7" fmla="*/ 564 h 4128"/>
              <a:gd name="T8" fmla="*/ 1158 w 16608"/>
              <a:gd name="T9" fmla="*/ 0 h 4128"/>
              <a:gd name="T10" fmla="*/ 1544 w 16608"/>
              <a:gd name="T11" fmla="*/ 564 h 4128"/>
              <a:gd name="T12" fmla="*/ 3468 w 16608"/>
              <a:gd name="T13" fmla="*/ 4128 h 4128"/>
              <a:gd name="T14" fmla="*/ 4024 w 16608"/>
              <a:gd name="T15" fmla="*/ 2732 h 4128"/>
              <a:gd name="T16" fmla="*/ 3434 w 16608"/>
              <a:gd name="T17" fmla="*/ 2168 h 4128"/>
              <a:gd name="T18" fmla="*/ 2684 w 16608"/>
              <a:gd name="T19" fmla="*/ 2732 h 4128"/>
              <a:gd name="T20" fmla="*/ 3468 w 16608"/>
              <a:gd name="T21" fmla="*/ 4128 h 4128"/>
              <a:gd name="T22" fmla="*/ 3077 w 16608"/>
              <a:gd name="T23" fmla="*/ 788 h 4128"/>
              <a:gd name="T24" fmla="*/ 3475 w 16608"/>
              <a:gd name="T25" fmla="*/ 1960 h 4128"/>
              <a:gd name="T26" fmla="*/ 3491 w 16608"/>
              <a:gd name="T27" fmla="*/ 0 h 4128"/>
              <a:gd name="T28" fmla="*/ 1911 w 16608"/>
              <a:gd name="T29" fmla="*/ 1960 h 4128"/>
              <a:gd name="T30" fmla="*/ 4587 w 16608"/>
              <a:gd name="T31" fmla="*/ 2168 h 4128"/>
              <a:gd name="T32" fmla="*/ 5001 w 16608"/>
              <a:gd name="T33" fmla="*/ 2956 h 4128"/>
              <a:gd name="T34" fmla="*/ 5416 w 16608"/>
              <a:gd name="T35" fmla="*/ 2168 h 4128"/>
              <a:gd name="T36" fmla="*/ 5393 w 16608"/>
              <a:gd name="T37" fmla="*/ 564 h 4128"/>
              <a:gd name="T38" fmla="*/ 4053 w 16608"/>
              <a:gd name="T39" fmla="*/ 0 h 4128"/>
              <a:gd name="T40" fmla="*/ 4610 w 16608"/>
              <a:gd name="T41" fmla="*/ 1960 h 4128"/>
              <a:gd name="T42" fmla="*/ 7325 w 16608"/>
              <a:gd name="T43" fmla="*/ 1960 h 4128"/>
              <a:gd name="T44" fmla="*/ 6511 w 16608"/>
              <a:gd name="T45" fmla="*/ 0 h 4128"/>
              <a:gd name="T46" fmla="*/ 5978 w 16608"/>
              <a:gd name="T47" fmla="*/ 2732 h 4128"/>
              <a:gd name="T48" fmla="*/ 7318 w 16608"/>
              <a:gd name="T49" fmla="*/ 4128 h 4128"/>
              <a:gd name="T50" fmla="*/ 7874 w 16608"/>
              <a:gd name="T51" fmla="*/ 2168 h 4128"/>
              <a:gd name="T52" fmla="*/ 8932 w 16608"/>
              <a:gd name="T53" fmla="*/ 2979 h 4128"/>
              <a:gd name="T54" fmla="*/ 8525 w 16608"/>
              <a:gd name="T55" fmla="*/ 2168 h 4128"/>
              <a:gd name="T56" fmla="*/ 10090 w 16608"/>
              <a:gd name="T57" fmla="*/ 4128 h 4128"/>
              <a:gd name="T58" fmla="*/ 8932 w 16608"/>
              <a:gd name="T59" fmla="*/ 1960 h 4128"/>
              <a:gd name="T60" fmla="*/ 7992 w 16608"/>
              <a:gd name="T61" fmla="*/ 564 h 4128"/>
              <a:gd name="T62" fmla="*/ 9873 w 16608"/>
              <a:gd name="T63" fmla="*/ 0 h 4128"/>
              <a:gd name="T64" fmla="*/ 9317 w 16608"/>
              <a:gd name="T65" fmla="*/ 1960 h 4128"/>
              <a:gd name="T66" fmla="*/ 11243 w 16608"/>
              <a:gd name="T67" fmla="*/ 2732 h 4128"/>
              <a:gd name="T68" fmla="*/ 11799 w 16608"/>
              <a:gd name="T69" fmla="*/ 2168 h 4128"/>
              <a:gd name="T70" fmla="*/ 9903 w 16608"/>
              <a:gd name="T71" fmla="*/ 2168 h 4128"/>
              <a:gd name="T72" fmla="*/ 10459 w 16608"/>
              <a:gd name="T73" fmla="*/ 4128 h 4128"/>
              <a:gd name="T74" fmla="*/ 11243 w 16608"/>
              <a:gd name="T75" fmla="*/ 4128 h 4128"/>
              <a:gd name="T76" fmla="*/ 11207 w 16608"/>
              <a:gd name="T77" fmla="*/ 1835 h 4128"/>
              <a:gd name="T78" fmla="*/ 11250 w 16608"/>
              <a:gd name="T79" fmla="*/ 1960 h 4128"/>
              <a:gd name="T80" fmla="*/ 11207 w 16608"/>
              <a:gd name="T81" fmla="*/ 0 h 4128"/>
              <a:gd name="T82" fmla="*/ 10452 w 16608"/>
              <a:gd name="T83" fmla="*/ 1960 h 4128"/>
              <a:gd name="T84" fmla="*/ 11610 w 16608"/>
              <a:gd name="T85" fmla="*/ 4128 h 4128"/>
              <a:gd name="T86" fmla="*/ 13175 w 16608"/>
              <a:gd name="T87" fmla="*/ 4128 h 4128"/>
              <a:gd name="T88" fmla="*/ 12384 w 16608"/>
              <a:gd name="T89" fmla="*/ 1960 h 4128"/>
              <a:gd name="T90" fmla="*/ 13723 w 16608"/>
              <a:gd name="T91" fmla="*/ 564 h 4128"/>
              <a:gd name="T92" fmla="*/ 11828 w 16608"/>
              <a:gd name="T93" fmla="*/ 564 h 4128"/>
              <a:gd name="T94" fmla="*/ 14302 w 16608"/>
              <a:gd name="T95" fmla="*/ 1960 h 4128"/>
              <a:gd name="T96" fmla="*/ 15866 w 16608"/>
              <a:gd name="T97" fmla="*/ 1960 h 4128"/>
              <a:gd name="T98" fmla="*/ 13534 w 16608"/>
              <a:gd name="T99" fmla="*/ 1960 h 4128"/>
              <a:gd name="T100" fmla="*/ 14309 w 16608"/>
              <a:gd name="T101" fmla="*/ 2732 h 4128"/>
              <a:gd name="T102" fmla="*/ 15093 w 16608"/>
              <a:gd name="T103" fmla="*/ 2732 h 4128"/>
              <a:gd name="T104" fmla="*/ 13752 w 16608"/>
              <a:gd name="T105" fmla="*/ 2168 h 4128"/>
              <a:gd name="T106" fmla="*/ 15460 w 16608"/>
              <a:gd name="T107" fmla="*/ 4128 h 4128"/>
              <a:gd name="T108" fmla="*/ 16608 w 16608"/>
              <a:gd name="T109" fmla="*/ 2168 h 4128"/>
              <a:gd name="T110" fmla="*/ 16608 w 16608"/>
              <a:gd name="T111" fmla="*/ 1960 h 4128"/>
              <a:gd name="T112" fmla="*/ 15678 w 16608"/>
              <a:gd name="T113" fmla="*/ 564 h 4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608" h="4128">
                <a:moveTo>
                  <a:pt x="1158" y="2979"/>
                </a:moveTo>
                <a:lnTo>
                  <a:pt x="766" y="4128"/>
                </a:lnTo>
                <a:lnTo>
                  <a:pt x="0" y="4128"/>
                </a:lnTo>
                <a:lnTo>
                  <a:pt x="752" y="2168"/>
                </a:lnTo>
                <a:lnTo>
                  <a:pt x="1158" y="2168"/>
                </a:lnTo>
                <a:lnTo>
                  <a:pt x="1565" y="2168"/>
                </a:lnTo>
                <a:lnTo>
                  <a:pt x="2316" y="4128"/>
                </a:lnTo>
                <a:lnTo>
                  <a:pt x="1550" y="4128"/>
                </a:lnTo>
                <a:lnTo>
                  <a:pt x="1158" y="2979"/>
                </a:lnTo>
                <a:close/>
                <a:moveTo>
                  <a:pt x="1158" y="1960"/>
                </a:moveTo>
                <a:lnTo>
                  <a:pt x="773" y="1960"/>
                </a:lnTo>
                <a:lnTo>
                  <a:pt x="773" y="564"/>
                </a:lnTo>
                <a:lnTo>
                  <a:pt x="217" y="564"/>
                </a:lnTo>
                <a:lnTo>
                  <a:pt x="217" y="0"/>
                </a:lnTo>
                <a:lnTo>
                  <a:pt x="1158" y="0"/>
                </a:lnTo>
                <a:lnTo>
                  <a:pt x="2099" y="0"/>
                </a:lnTo>
                <a:lnTo>
                  <a:pt x="2099" y="564"/>
                </a:lnTo>
                <a:lnTo>
                  <a:pt x="1544" y="564"/>
                </a:lnTo>
                <a:lnTo>
                  <a:pt x="1544" y="1960"/>
                </a:lnTo>
                <a:lnTo>
                  <a:pt x="1158" y="1960"/>
                </a:lnTo>
                <a:close/>
                <a:moveTo>
                  <a:pt x="3468" y="4128"/>
                </a:moveTo>
                <a:lnTo>
                  <a:pt x="3468" y="2732"/>
                </a:lnTo>
                <a:lnTo>
                  <a:pt x="4024" y="2732"/>
                </a:lnTo>
                <a:lnTo>
                  <a:pt x="4024" y="2732"/>
                </a:lnTo>
                <a:lnTo>
                  <a:pt x="4024" y="2168"/>
                </a:lnTo>
                <a:lnTo>
                  <a:pt x="4024" y="2168"/>
                </a:lnTo>
                <a:lnTo>
                  <a:pt x="3434" y="2168"/>
                </a:lnTo>
                <a:lnTo>
                  <a:pt x="2128" y="2168"/>
                </a:lnTo>
                <a:lnTo>
                  <a:pt x="2128" y="2732"/>
                </a:lnTo>
                <a:lnTo>
                  <a:pt x="2684" y="2732"/>
                </a:lnTo>
                <a:lnTo>
                  <a:pt x="2684" y="4128"/>
                </a:lnTo>
                <a:lnTo>
                  <a:pt x="3434" y="4128"/>
                </a:lnTo>
                <a:lnTo>
                  <a:pt x="3468" y="4128"/>
                </a:lnTo>
                <a:lnTo>
                  <a:pt x="3468" y="4128"/>
                </a:lnTo>
                <a:close/>
                <a:moveTo>
                  <a:pt x="2677" y="1960"/>
                </a:moveTo>
                <a:lnTo>
                  <a:pt x="3077" y="788"/>
                </a:lnTo>
                <a:lnTo>
                  <a:pt x="3434" y="1835"/>
                </a:lnTo>
                <a:lnTo>
                  <a:pt x="3434" y="1835"/>
                </a:lnTo>
                <a:lnTo>
                  <a:pt x="3475" y="1960"/>
                </a:lnTo>
                <a:lnTo>
                  <a:pt x="3475" y="1960"/>
                </a:lnTo>
                <a:lnTo>
                  <a:pt x="4241" y="1960"/>
                </a:lnTo>
                <a:lnTo>
                  <a:pt x="3491" y="0"/>
                </a:lnTo>
                <a:lnTo>
                  <a:pt x="3434" y="0"/>
                </a:lnTo>
                <a:lnTo>
                  <a:pt x="2661" y="0"/>
                </a:lnTo>
                <a:lnTo>
                  <a:pt x="1911" y="1960"/>
                </a:lnTo>
                <a:lnTo>
                  <a:pt x="2677" y="1960"/>
                </a:lnTo>
                <a:close/>
                <a:moveTo>
                  <a:pt x="5416" y="2168"/>
                </a:moveTo>
                <a:lnTo>
                  <a:pt x="4587" y="2168"/>
                </a:lnTo>
                <a:lnTo>
                  <a:pt x="3835" y="4128"/>
                </a:lnTo>
                <a:lnTo>
                  <a:pt x="4602" y="4128"/>
                </a:lnTo>
                <a:lnTo>
                  <a:pt x="5001" y="2956"/>
                </a:lnTo>
                <a:lnTo>
                  <a:pt x="5401" y="4128"/>
                </a:lnTo>
                <a:lnTo>
                  <a:pt x="6168" y="4128"/>
                </a:lnTo>
                <a:lnTo>
                  <a:pt x="5416" y="2168"/>
                </a:lnTo>
                <a:close/>
                <a:moveTo>
                  <a:pt x="4610" y="1960"/>
                </a:moveTo>
                <a:lnTo>
                  <a:pt x="5393" y="1960"/>
                </a:lnTo>
                <a:lnTo>
                  <a:pt x="5393" y="564"/>
                </a:lnTo>
                <a:lnTo>
                  <a:pt x="5949" y="564"/>
                </a:lnTo>
                <a:lnTo>
                  <a:pt x="5949" y="0"/>
                </a:lnTo>
                <a:lnTo>
                  <a:pt x="4053" y="0"/>
                </a:lnTo>
                <a:lnTo>
                  <a:pt x="4053" y="564"/>
                </a:lnTo>
                <a:lnTo>
                  <a:pt x="4610" y="564"/>
                </a:lnTo>
                <a:lnTo>
                  <a:pt x="4610" y="1960"/>
                </a:lnTo>
                <a:close/>
                <a:moveTo>
                  <a:pt x="6527" y="1960"/>
                </a:moveTo>
                <a:lnTo>
                  <a:pt x="6927" y="788"/>
                </a:lnTo>
                <a:lnTo>
                  <a:pt x="7325" y="1960"/>
                </a:lnTo>
                <a:lnTo>
                  <a:pt x="8092" y="1960"/>
                </a:lnTo>
                <a:lnTo>
                  <a:pt x="7341" y="0"/>
                </a:lnTo>
                <a:lnTo>
                  <a:pt x="6511" y="0"/>
                </a:lnTo>
                <a:lnTo>
                  <a:pt x="5760" y="1960"/>
                </a:lnTo>
                <a:lnTo>
                  <a:pt x="6527" y="1960"/>
                </a:lnTo>
                <a:close/>
                <a:moveTo>
                  <a:pt x="5978" y="2732"/>
                </a:moveTo>
                <a:lnTo>
                  <a:pt x="6534" y="2732"/>
                </a:lnTo>
                <a:lnTo>
                  <a:pt x="6534" y="4128"/>
                </a:lnTo>
                <a:lnTo>
                  <a:pt x="7318" y="4128"/>
                </a:lnTo>
                <a:lnTo>
                  <a:pt x="7318" y="2732"/>
                </a:lnTo>
                <a:lnTo>
                  <a:pt x="7874" y="2732"/>
                </a:lnTo>
                <a:lnTo>
                  <a:pt x="7874" y="2168"/>
                </a:lnTo>
                <a:lnTo>
                  <a:pt x="5978" y="2168"/>
                </a:lnTo>
                <a:lnTo>
                  <a:pt x="5978" y="2732"/>
                </a:lnTo>
                <a:close/>
                <a:moveTo>
                  <a:pt x="8932" y="2979"/>
                </a:moveTo>
                <a:lnTo>
                  <a:pt x="8541" y="4128"/>
                </a:lnTo>
                <a:lnTo>
                  <a:pt x="7775" y="4128"/>
                </a:lnTo>
                <a:lnTo>
                  <a:pt x="8525" y="2168"/>
                </a:lnTo>
                <a:lnTo>
                  <a:pt x="8932" y="2168"/>
                </a:lnTo>
                <a:lnTo>
                  <a:pt x="9339" y="2168"/>
                </a:lnTo>
                <a:lnTo>
                  <a:pt x="10090" y="4128"/>
                </a:lnTo>
                <a:lnTo>
                  <a:pt x="9324" y="4128"/>
                </a:lnTo>
                <a:lnTo>
                  <a:pt x="8932" y="2979"/>
                </a:lnTo>
                <a:close/>
                <a:moveTo>
                  <a:pt x="8932" y="1960"/>
                </a:moveTo>
                <a:lnTo>
                  <a:pt x="8547" y="1960"/>
                </a:lnTo>
                <a:lnTo>
                  <a:pt x="8547" y="564"/>
                </a:lnTo>
                <a:lnTo>
                  <a:pt x="7992" y="564"/>
                </a:lnTo>
                <a:lnTo>
                  <a:pt x="7992" y="0"/>
                </a:lnTo>
                <a:lnTo>
                  <a:pt x="8932" y="0"/>
                </a:lnTo>
                <a:lnTo>
                  <a:pt x="9873" y="0"/>
                </a:lnTo>
                <a:lnTo>
                  <a:pt x="9873" y="564"/>
                </a:lnTo>
                <a:lnTo>
                  <a:pt x="9317" y="564"/>
                </a:lnTo>
                <a:lnTo>
                  <a:pt x="9317" y="1960"/>
                </a:lnTo>
                <a:lnTo>
                  <a:pt x="8932" y="1960"/>
                </a:lnTo>
                <a:close/>
                <a:moveTo>
                  <a:pt x="11243" y="4128"/>
                </a:moveTo>
                <a:lnTo>
                  <a:pt x="11243" y="2732"/>
                </a:lnTo>
                <a:lnTo>
                  <a:pt x="11799" y="2732"/>
                </a:lnTo>
                <a:lnTo>
                  <a:pt x="11799" y="2732"/>
                </a:lnTo>
                <a:lnTo>
                  <a:pt x="11799" y="2168"/>
                </a:lnTo>
                <a:lnTo>
                  <a:pt x="11799" y="2168"/>
                </a:lnTo>
                <a:lnTo>
                  <a:pt x="11207" y="2168"/>
                </a:lnTo>
                <a:lnTo>
                  <a:pt x="9903" y="2168"/>
                </a:lnTo>
                <a:lnTo>
                  <a:pt x="9903" y="2732"/>
                </a:lnTo>
                <a:lnTo>
                  <a:pt x="10459" y="2732"/>
                </a:lnTo>
                <a:lnTo>
                  <a:pt x="10459" y="4128"/>
                </a:lnTo>
                <a:lnTo>
                  <a:pt x="11207" y="4128"/>
                </a:lnTo>
                <a:lnTo>
                  <a:pt x="11243" y="4128"/>
                </a:lnTo>
                <a:lnTo>
                  <a:pt x="11243" y="4128"/>
                </a:lnTo>
                <a:close/>
                <a:moveTo>
                  <a:pt x="10452" y="1960"/>
                </a:moveTo>
                <a:lnTo>
                  <a:pt x="10850" y="788"/>
                </a:lnTo>
                <a:lnTo>
                  <a:pt x="11207" y="1835"/>
                </a:lnTo>
                <a:lnTo>
                  <a:pt x="11207" y="1835"/>
                </a:lnTo>
                <a:lnTo>
                  <a:pt x="11250" y="1960"/>
                </a:lnTo>
                <a:lnTo>
                  <a:pt x="11250" y="1960"/>
                </a:lnTo>
                <a:lnTo>
                  <a:pt x="12016" y="1960"/>
                </a:lnTo>
                <a:lnTo>
                  <a:pt x="11265" y="0"/>
                </a:lnTo>
                <a:lnTo>
                  <a:pt x="11207" y="0"/>
                </a:lnTo>
                <a:lnTo>
                  <a:pt x="10436" y="0"/>
                </a:lnTo>
                <a:lnTo>
                  <a:pt x="9685" y="1960"/>
                </a:lnTo>
                <a:lnTo>
                  <a:pt x="10452" y="1960"/>
                </a:lnTo>
                <a:close/>
                <a:moveTo>
                  <a:pt x="13191" y="2168"/>
                </a:moveTo>
                <a:lnTo>
                  <a:pt x="12362" y="2168"/>
                </a:lnTo>
                <a:lnTo>
                  <a:pt x="11610" y="4128"/>
                </a:lnTo>
                <a:lnTo>
                  <a:pt x="12376" y="4128"/>
                </a:lnTo>
                <a:lnTo>
                  <a:pt x="12776" y="2956"/>
                </a:lnTo>
                <a:lnTo>
                  <a:pt x="13175" y="4128"/>
                </a:lnTo>
                <a:lnTo>
                  <a:pt x="13942" y="4128"/>
                </a:lnTo>
                <a:lnTo>
                  <a:pt x="13191" y="2168"/>
                </a:lnTo>
                <a:close/>
                <a:moveTo>
                  <a:pt x="12384" y="1960"/>
                </a:moveTo>
                <a:lnTo>
                  <a:pt x="13168" y="1960"/>
                </a:lnTo>
                <a:lnTo>
                  <a:pt x="13168" y="564"/>
                </a:lnTo>
                <a:lnTo>
                  <a:pt x="13723" y="564"/>
                </a:lnTo>
                <a:lnTo>
                  <a:pt x="13723" y="0"/>
                </a:lnTo>
                <a:lnTo>
                  <a:pt x="11828" y="0"/>
                </a:lnTo>
                <a:lnTo>
                  <a:pt x="11828" y="564"/>
                </a:lnTo>
                <a:lnTo>
                  <a:pt x="12384" y="564"/>
                </a:lnTo>
                <a:lnTo>
                  <a:pt x="12384" y="1960"/>
                </a:lnTo>
                <a:close/>
                <a:moveTo>
                  <a:pt x="14302" y="1960"/>
                </a:moveTo>
                <a:lnTo>
                  <a:pt x="14700" y="788"/>
                </a:lnTo>
                <a:lnTo>
                  <a:pt x="15100" y="1960"/>
                </a:lnTo>
                <a:lnTo>
                  <a:pt x="15866" y="1960"/>
                </a:lnTo>
                <a:lnTo>
                  <a:pt x="15115" y="0"/>
                </a:lnTo>
                <a:lnTo>
                  <a:pt x="14286" y="0"/>
                </a:lnTo>
                <a:lnTo>
                  <a:pt x="13534" y="1960"/>
                </a:lnTo>
                <a:lnTo>
                  <a:pt x="14302" y="1960"/>
                </a:lnTo>
                <a:close/>
                <a:moveTo>
                  <a:pt x="13752" y="2732"/>
                </a:moveTo>
                <a:lnTo>
                  <a:pt x="14309" y="2732"/>
                </a:lnTo>
                <a:lnTo>
                  <a:pt x="14309" y="4128"/>
                </a:lnTo>
                <a:lnTo>
                  <a:pt x="15093" y="4128"/>
                </a:lnTo>
                <a:lnTo>
                  <a:pt x="15093" y="2732"/>
                </a:lnTo>
                <a:lnTo>
                  <a:pt x="15649" y="2732"/>
                </a:lnTo>
                <a:lnTo>
                  <a:pt x="15649" y="2168"/>
                </a:lnTo>
                <a:lnTo>
                  <a:pt x="13752" y="2168"/>
                </a:lnTo>
                <a:lnTo>
                  <a:pt x="13752" y="2732"/>
                </a:lnTo>
                <a:close/>
                <a:moveTo>
                  <a:pt x="16211" y="2168"/>
                </a:moveTo>
                <a:lnTo>
                  <a:pt x="15460" y="4128"/>
                </a:lnTo>
                <a:lnTo>
                  <a:pt x="16226" y="4128"/>
                </a:lnTo>
                <a:lnTo>
                  <a:pt x="16608" y="3009"/>
                </a:lnTo>
                <a:lnTo>
                  <a:pt x="16608" y="2168"/>
                </a:lnTo>
                <a:lnTo>
                  <a:pt x="16211" y="2168"/>
                </a:lnTo>
                <a:close/>
                <a:moveTo>
                  <a:pt x="16233" y="1960"/>
                </a:moveTo>
                <a:lnTo>
                  <a:pt x="16608" y="1960"/>
                </a:lnTo>
                <a:lnTo>
                  <a:pt x="16608" y="0"/>
                </a:lnTo>
                <a:lnTo>
                  <a:pt x="15678" y="0"/>
                </a:lnTo>
                <a:lnTo>
                  <a:pt x="15678" y="564"/>
                </a:lnTo>
                <a:lnTo>
                  <a:pt x="16233" y="564"/>
                </a:lnTo>
                <a:lnTo>
                  <a:pt x="16233" y="1960"/>
                </a:lnTo>
                <a:close/>
              </a:path>
            </a:pathLst>
          </a:custGeom>
          <a:gradFill flip="none" rotWithShape="1">
            <a:gsLst>
              <a:gs pos="6000">
                <a:schemeClr val="accent1">
                  <a:lumMod val="5000"/>
                  <a:lumOff val="95000"/>
                  <a:alpha val="56000"/>
                </a:schemeClr>
              </a:gs>
              <a:gs pos="68000">
                <a:srgbClr val="D7D4CF"/>
              </a:gs>
            </a:gsLst>
            <a:lin ang="0" scaled="1"/>
            <a:tileRect/>
          </a:gradFill>
          <a:ln>
            <a:noFill/>
          </a:ln>
        </p:spPr>
        <p:txBody>
          <a:bodyPr vert="horz" wrap="square" lIns="68580" tIns="34290" rIns="68580" bIns="34290" numCol="1" anchor="t" anchorCtr="0" compatLnSpc="1">
            <a:prstTxWarp prst="textNoShape">
              <a:avLst/>
            </a:prstTxWarp>
          </a:bodyPr>
          <a:lstStyle/>
          <a:p>
            <a:pPr lvl="0"/>
            <a:endParaRPr lang="en-US">
              <a:latin typeface="+mj-lt"/>
            </a:endParaRPr>
          </a:p>
        </p:txBody>
      </p:sp>
      <p:sp>
        <p:nvSpPr>
          <p:cNvPr id="30" name="Freeform 29"/>
          <p:cNvSpPr>
            <a:spLocks noEditPoints="1"/>
          </p:cNvSpPr>
          <p:nvPr/>
        </p:nvSpPr>
        <p:spPr bwMode="auto">
          <a:xfrm>
            <a:off x="8425989" y="4944998"/>
            <a:ext cx="489413" cy="84203"/>
          </a:xfrm>
          <a:custGeom>
            <a:avLst/>
            <a:gdLst/>
            <a:ahLst/>
            <a:cxnLst>
              <a:cxn ang="0">
                <a:pos x="3511" y="637"/>
              </a:cxn>
              <a:cxn ang="0">
                <a:pos x="3625" y="591"/>
              </a:cxn>
              <a:cxn ang="0">
                <a:pos x="3691" y="454"/>
              </a:cxn>
              <a:cxn ang="0">
                <a:pos x="3616" y="313"/>
              </a:cxn>
              <a:cxn ang="0">
                <a:pos x="3441" y="224"/>
              </a:cxn>
              <a:cxn ang="0">
                <a:pos x="3415" y="147"/>
              </a:cxn>
              <a:cxn ang="0">
                <a:pos x="3489" y="95"/>
              </a:cxn>
              <a:cxn ang="0">
                <a:pos x="3666" y="31"/>
              </a:cxn>
              <a:cxn ang="0">
                <a:pos x="3447" y="8"/>
              </a:cxn>
              <a:cxn ang="0">
                <a:pos x="3301" y="142"/>
              </a:cxn>
              <a:cxn ang="0">
                <a:pos x="3355" y="299"/>
              </a:cxn>
              <a:cxn ang="0">
                <a:pos x="3534" y="392"/>
              </a:cxn>
              <a:cxn ang="0">
                <a:pos x="3575" y="471"/>
              </a:cxn>
              <a:cxn ang="0">
                <a:pos x="3511" y="540"/>
              </a:cxn>
              <a:cxn ang="0">
                <a:pos x="3327" y="514"/>
              </a:cxn>
              <a:cxn ang="0">
                <a:pos x="3216" y="537"/>
              </a:cxn>
              <a:cxn ang="0">
                <a:pos x="2637" y="544"/>
              </a:cxn>
              <a:cxn ang="0">
                <a:pos x="2502" y="526"/>
              </a:cxn>
              <a:cxn ang="0">
                <a:pos x="2420" y="453"/>
              </a:cxn>
              <a:cxn ang="0">
                <a:pos x="2390" y="282"/>
              </a:cxn>
              <a:cxn ang="0">
                <a:pos x="2435" y="168"/>
              </a:cxn>
              <a:cxn ang="0">
                <a:pos x="2538" y="102"/>
              </a:cxn>
              <a:cxn ang="0">
                <a:pos x="2726" y="118"/>
              </a:cxn>
              <a:cxn ang="0">
                <a:pos x="2566" y="2"/>
              </a:cxn>
              <a:cxn ang="0">
                <a:pos x="2399" y="59"/>
              </a:cxn>
              <a:cxn ang="0">
                <a:pos x="2293" y="190"/>
              </a:cxn>
              <a:cxn ang="0">
                <a:pos x="2272" y="380"/>
              </a:cxn>
              <a:cxn ang="0">
                <a:pos x="2333" y="534"/>
              </a:cxn>
              <a:cxn ang="0">
                <a:pos x="2467" y="623"/>
              </a:cxn>
              <a:cxn ang="0">
                <a:pos x="2684" y="632"/>
              </a:cxn>
              <a:cxn ang="0">
                <a:pos x="1776" y="631"/>
              </a:cxn>
              <a:cxn ang="0">
                <a:pos x="1717" y="518"/>
              </a:cxn>
              <a:cxn ang="0">
                <a:pos x="1447" y="10"/>
              </a:cxn>
              <a:cxn ang="0">
                <a:pos x="1210" y="97"/>
              </a:cxn>
              <a:cxn ang="0">
                <a:pos x="1281" y="178"/>
              </a:cxn>
              <a:cxn ang="0">
                <a:pos x="1231" y="277"/>
              </a:cxn>
              <a:cxn ang="0">
                <a:pos x="1090" y="375"/>
              </a:cxn>
              <a:cxn ang="0">
                <a:pos x="1233" y="415"/>
              </a:cxn>
              <a:cxn ang="0">
                <a:pos x="1297" y="622"/>
              </a:cxn>
              <a:cxn ang="0">
                <a:pos x="1362" y="436"/>
              </a:cxn>
              <a:cxn ang="0">
                <a:pos x="1282" y="337"/>
              </a:cxn>
              <a:cxn ang="0">
                <a:pos x="1374" y="258"/>
              </a:cxn>
              <a:cxn ang="0">
                <a:pos x="1373" y="94"/>
              </a:cxn>
              <a:cxn ang="0">
                <a:pos x="1263" y="17"/>
              </a:cxn>
              <a:cxn ang="0">
                <a:pos x="995" y="15"/>
              </a:cxn>
              <a:cxn ang="0">
                <a:pos x="879" y="537"/>
              </a:cxn>
              <a:cxn ang="0">
                <a:pos x="118" y="637"/>
              </a:cxn>
              <a:cxn ang="0">
                <a:pos x="303" y="613"/>
              </a:cxn>
              <a:cxn ang="0">
                <a:pos x="388" y="526"/>
              </a:cxn>
              <a:cxn ang="0">
                <a:pos x="373" y="355"/>
              </a:cxn>
              <a:cxn ang="0">
                <a:pos x="190" y="247"/>
              </a:cxn>
              <a:cxn ang="0">
                <a:pos x="125" y="177"/>
              </a:cxn>
              <a:cxn ang="0">
                <a:pos x="163" y="107"/>
              </a:cxn>
              <a:cxn ang="0">
                <a:pos x="317" y="108"/>
              </a:cxn>
              <a:cxn ang="0">
                <a:pos x="254" y="1"/>
              </a:cxn>
              <a:cxn ang="0">
                <a:pos x="44" y="77"/>
              </a:cxn>
              <a:cxn ang="0">
                <a:pos x="29" y="253"/>
              </a:cxn>
              <a:cxn ang="0">
                <a:pos x="178" y="359"/>
              </a:cxn>
              <a:cxn ang="0">
                <a:pos x="284" y="437"/>
              </a:cxn>
              <a:cxn ang="0">
                <a:pos x="259" y="524"/>
              </a:cxn>
              <a:cxn ang="0">
                <a:pos x="112" y="540"/>
              </a:cxn>
            </a:cxnLst>
            <a:rect l="0" t="0" r="r" b="b"/>
            <a:pathLst>
              <a:path w="3691" h="641">
                <a:moveTo>
                  <a:pt x="3288" y="601"/>
                </a:moveTo>
                <a:lnTo>
                  <a:pt x="3302" y="609"/>
                </a:lnTo>
                <a:lnTo>
                  <a:pt x="3319" y="616"/>
                </a:lnTo>
                <a:lnTo>
                  <a:pt x="3338" y="622"/>
                </a:lnTo>
                <a:lnTo>
                  <a:pt x="3360" y="629"/>
                </a:lnTo>
                <a:lnTo>
                  <a:pt x="3382" y="634"/>
                </a:lnTo>
                <a:lnTo>
                  <a:pt x="3406" y="637"/>
                </a:lnTo>
                <a:lnTo>
                  <a:pt x="3431" y="640"/>
                </a:lnTo>
                <a:lnTo>
                  <a:pt x="3455" y="641"/>
                </a:lnTo>
                <a:lnTo>
                  <a:pt x="3484" y="640"/>
                </a:lnTo>
                <a:lnTo>
                  <a:pt x="3511" y="637"/>
                </a:lnTo>
                <a:lnTo>
                  <a:pt x="3524" y="635"/>
                </a:lnTo>
                <a:lnTo>
                  <a:pt x="3536" y="632"/>
                </a:lnTo>
                <a:lnTo>
                  <a:pt x="3548" y="629"/>
                </a:lnTo>
                <a:lnTo>
                  <a:pt x="3559" y="625"/>
                </a:lnTo>
                <a:lnTo>
                  <a:pt x="3570" y="621"/>
                </a:lnTo>
                <a:lnTo>
                  <a:pt x="3581" y="617"/>
                </a:lnTo>
                <a:lnTo>
                  <a:pt x="3590" y="613"/>
                </a:lnTo>
                <a:lnTo>
                  <a:pt x="3600" y="608"/>
                </a:lnTo>
                <a:lnTo>
                  <a:pt x="3608" y="603"/>
                </a:lnTo>
                <a:lnTo>
                  <a:pt x="3618" y="597"/>
                </a:lnTo>
                <a:lnTo>
                  <a:pt x="3625" y="591"/>
                </a:lnTo>
                <a:lnTo>
                  <a:pt x="3633" y="584"/>
                </a:lnTo>
                <a:lnTo>
                  <a:pt x="3639" y="578"/>
                </a:lnTo>
                <a:lnTo>
                  <a:pt x="3646" y="571"/>
                </a:lnTo>
                <a:lnTo>
                  <a:pt x="3653" y="564"/>
                </a:lnTo>
                <a:lnTo>
                  <a:pt x="3658" y="557"/>
                </a:lnTo>
                <a:lnTo>
                  <a:pt x="3668" y="541"/>
                </a:lnTo>
                <a:lnTo>
                  <a:pt x="3676" y="526"/>
                </a:lnTo>
                <a:lnTo>
                  <a:pt x="3682" y="508"/>
                </a:lnTo>
                <a:lnTo>
                  <a:pt x="3687" y="491"/>
                </a:lnTo>
                <a:lnTo>
                  <a:pt x="3690" y="472"/>
                </a:lnTo>
                <a:lnTo>
                  <a:pt x="3691" y="454"/>
                </a:lnTo>
                <a:lnTo>
                  <a:pt x="3690" y="437"/>
                </a:lnTo>
                <a:lnTo>
                  <a:pt x="3688" y="422"/>
                </a:lnTo>
                <a:lnTo>
                  <a:pt x="3684" y="407"/>
                </a:lnTo>
                <a:lnTo>
                  <a:pt x="3680" y="393"/>
                </a:lnTo>
                <a:lnTo>
                  <a:pt x="3675" y="380"/>
                </a:lnTo>
                <a:lnTo>
                  <a:pt x="3668" y="367"/>
                </a:lnTo>
                <a:lnTo>
                  <a:pt x="3660" y="355"/>
                </a:lnTo>
                <a:lnTo>
                  <a:pt x="3651" y="344"/>
                </a:lnTo>
                <a:lnTo>
                  <a:pt x="3640" y="332"/>
                </a:lnTo>
                <a:lnTo>
                  <a:pt x="3629" y="322"/>
                </a:lnTo>
                <a:lnTo>
                  <a:pt x="3616" y="313"/>
                </a:lnTo>
                <a:lnTo>
                  <a:pt x="3601" y="303"/>
                </a:lnTo>
                <a:lnTo>
                  <a:pt x="3586" y="294"/>
                </a:lnTo>
                <a:lnTo>
                  <a:pt x="3568" y="286"/>
                </a:lnTo>
                <a:lnTo>
                  <a:pt x="3550" y="278"/>
                </a:lnTo>
                <a:lnTo>
                  <a:pt x="3530" y="270"/>
                </a:lnTo>
                <a:lnTo>
                  <a:pt x="3502" y="258"/>
                </a:lnTo>
                <a:lnTo>
                  <a:pt x="3477" y="247"/>
                </a:lnTo>
                <a:lnTo>
                  <a:pt x="3467" y="242"/>
                </a:lnTo>
                <a:lnTo>
                  <a:pt x="3457" y="236"/>
                </a:lnTo>
                <a:lnTo>
                  <a:pt x="3448" y="230"/>
                </a:lnTo>
                <a:lnTo>
                  <a:pt x="3441" y="224"/>
                </a:lnTo>
                <a:lnTo>
                  <a:pt x="3434" y="219"/>
                </a:lnTo>
                <a:lnTo>
                  <a:pt x="3428" y="213"/>
                </a:lnTo>
                <a:lnTo>
                  <a:pt x="3423" y="206"/>
                </a:lnTo>
                <a:lnTo>
                  <a:pt x="3419" y="200"/>
                </a:lnTo>
                <a:lnTo>
                  <a:pt x="3416" y="192"/>
                </a:lnTo>
                <a:lnTo>
                  <a:pt x="3414" y="184"/>
                </a:lnTo>
                <a:lnTo>
                  <a:pt x="3412" y="177"/>
                </a:lnTo>
                <a:lnTo>
                  <a:pt x="3412" y="168"/>
                </a:lnTo>
                <a:lnTo>
                  <a:pt x="3412" y="162"/>
                </a:lnTo>
                <a:lnTo>
                  <a:pt x="3413" y="154"/>
                </a:lnTo>
                <a:lnTo>
                  <a:pt x="3415" y="147"/>
                </a:lnTo>
                <a:lnTo>
                  <a:pt x="3418" y="141"/>
                </a:lnTo>
                <a:lnTo>
                  <a:pt x="3421" y="135"/>
                </a:lnTo>
                <a:lnTo>
                  <a:pt x="3426" y="129"/>
                </a:lnTo>
                <a:lnTo>
                  <a:pt x="3431" y="122"/>
                </a:lnTo>
                <a:lnTo>
                  <a:pt x="3437" y="117"/>
                </a:lnTo>
                <a:lnTo>
                  <a:pt x="3443" y="112"/>
                </a:lnTo>
                <a:lnTo>
                  <a:pt x="3450" y="107"/>
                </a:lnTo>
                <a:lnTo>
                  <a:pt x="3459" y="103"/>
                </a:lnTo>
                <a:lnTo>
                  <a:pt x="3469" y="100"/>
                </a:lnTo>
                <a:lnTo>
                  <a:pt x="3479" y="97"/>
                </a:lnTo>
                <a:lnTo>
                  <a:pt x="3489" y="95"/>
                </a:lnTo>
                <a:lnTo>
                  <a:pt x="3502" y="94"/>
                </a:lnTo>
                <a:lnTo>
                  <a:pt x="3515" y="94"/>
                </a:lnTo>
                <a:lnTo>
                  <a:pt x="3535" y="94"/>
                </a:lnTo>
                <a:lnTo>
                  <a:pt x="3555" y="96"/>
                </a:lnTo>
                <a:lnTo>
                  <a:pt x="3573" y="100"/>
                </a:lnTo>
                <a:lnTo>
                  <a:pt x="3590" y="104"/>
                </a:lnTo>
                <a:lnTo>
                  <a:pt x="3604" y="108"/>
                </a:lnTo>
                <a:lnTo>
                  <a:pt x="3618" y="113"/>
                </a:lnTo>
                <a:lnTo>
                  <a:pt x="3629" y="118"/>
                </a:lnTo>
                <a:lnTo>
                  <a:pt x="3638" y="122"/>
                </a:lnTo>
                <a:lnTo>
                  <a:pt x="3666" y="31"/>
                </a:lnTo>
                <a:lnTo>
                  <a:pt x="3653" y="25"/>
                </a:lnTo>
                <a:lnTo>
                  <a:pt x="3638" y="20"/>
                </a:lnTo>
                <a:lnTo>
                  <a:pt x="3622" y="14"/>
                </a:lnTo>
                <a:lnTo>
                  <a:pt x="3604" y="9"/>
                </a:lnTo>
                <a:lnTo>
                  <a:pt x="3585" y="6"/>
                </a:lnTo>
                <a:lnTo>
                  <a:pt x="3564" y="3"/>
                </a:lnTo>
                <a:lnTo>
                  <a:pt x="3542" y="1"/>
                </a:lnTo>
                <a:lnTo>
                  <a:pt x="3517" y="0"/>
                </a:lnTo>
                <a:lnTo>
                  <a:pt x="3492" y="1"/>
                </a:lnTo>
                <a:lnTo>
                  <a:pt x="3469" y="4"/>
                </a:lnTo>
                <a:lnTo>
                  <a:pt x="3447" y="8"/>
                </a:lnTo>
                <a:lnTo>
                  <a:pt x="3426" y="14"/>
                </a:lnTo>
                <a:lnTo>
                  <a:pt x="3406" y="22"/>
                </a:lnTo>
                <a:lnTo>
                  <a:pt x="3389" y="30"/>
                </a:lnTo>
                <a:lnTo>
                  <a:pt x="3372" y="40"/>
                </a:lnTo>
                <a:lnTo>
                  <a:pt x="3357" y="51"/>
                </a:lnTo>
                <a:lnTo>
                  <a:pt x="3343" y="64"/>
                </a:lnTo>
                <a:lnTo>
                  <a:pt x="3331" y="77"/>
                </a:lnTo>
                <a:lnTo>
                  <a:pt x="3322" y="93"/>
                </a:lnTo>
                <a:lnTo>
                  <a:pt x="3312" y="108"/>
                </a:lnTo>
                <a:lnTo>
                  <a:pt x="3306" y="124"/>
                </a:lnTo>
                <a:lnTo>
                  <a:pt x="3301" y="142"/>
                </a:lnTo>
                <a:lnTo>
                  <a:pt x="3298" y="159"/>
                </a:lnTo>
                <a:lnTo>
                  <a:pt x="3297" y="179"/>
                </a:lnTo>
                <a:lnTo>
                  <a:pt x="3298" y="194"/>
                </a:lnTo>
                <a:lnTo>
                  <a:pt x="3300" y="211"/>
                </a:lnTo>
                <a:lnTo>
                  <a:pt x="3304" y="225"/>
                </a:lnTo>
                <a:lnTo>
                  <a:pt x="3309" y="240"/>
                </a:lnTo>
                <a:lnTo>
                  <a:pt x="3316" y="253"/>
                </a:lnTo>
                <a:lnTo>
                  <a:pt x="3324" y="265"/>
                </a:lnTo>
                <a:lnTo>
                  <a:pt x="3333" y="277"/>
                </a:lnTo>
                <a:lnTo>
                  <a:pt x="3343" y="288"/>
                </a:lnTo>
                <a:lnTo>
                  <a:pt x="3355" y="299"/>
                </a:lnTo>
                <a:lnTo>
                  <a:pt x="3367" y="310"/>
                </a:lnTo>
                <a:lnTo>
                  <a:pt x="3381" y="319"/>
                </a:lnTo>
                <a:lnTo>
                  <a:pt x="3396" y="328"/>
                </a:lnTo>
                <a:lnTo>
                  <a:pt x="3412" y="336"/>
                </a:lnTo>
                <a:lnTo>
                  <a:pt x="3429" y="345"/>
                </a:lnTo>
                <a:lnTo>
                  <a:pt x="3447" y="352"/>
                </a:lnTo>
                <a:lnTo>
                  <a:pt x="3466" y="359"/>
                </a:lnTo>
                <a:lnTo>
                  <a:pt x="3492" y="369"/>
                </a:lnTo>
                <a:lnTo>
                  <a:pt x="3516" y="381"/>
                </a:lnTo>
                <a:lnTo>
                  <a:pt x="3525" y="386"/>
                </a:lnTo>
                <a:lnTo>
                  <a:pt x="3534" y="392"/>
                </a:lnTo>
                <a:lnTo>
                  <a:pt x="3543" y="397"/>
                </a:lnTo>
                <a:lnTo>
                  <a:pt x="3550" y="403"/>
                </a:lnTo>
                <a:lnTo>
                  <a:pt x="3556" y="409"/>
                </a:lnTo>
                <a:lnTo>
                  <a:pt x="3561" y="417"/>
                </a:lnTo>
                <a:lnTo>
                  <a:pt x="3565" y="423"/>
                </a:lnTo>
                <a:lnTo>
                  <a:pt x="3569" y="430"/>
                </a:lnTo>
                <a:lnTo>
                  <a:pt x="3571" y="437"/>
                </a:lnTo>
                <a:lnTo>
                  <a:pt x="3573" y="445"/>
                </a:lnTo>
                <a:lnTo>
                  <a:pt x="3575" y="454"/>
                </a:lnTo>
                <a:lnTo>
                  <a:pt x="3576" y="462"/>
                </a:lnTo>
                <a:lnTo>
                  <a:pt x="3575" y="471"/>
                </a:lnTo>
                <a:lnTo>
                  <a:pt x="3573" y="480"/>
                </a:lnTo>
                <a:lnTo>
                  <a:pt x="3571" y="489"/>
                </a:lnTo>
                <a:lnTo>
                  <a:pt x="3567" y="497"/>
                </a:lnTo>
                <a:lnTo>
                  <a:pt x="3563" y="504"/>
                </a:lnTo>
                <a:lnTo>
                  <a:pt x="3558" y="511"/>
                </a:lnTo>
                <a:lnTo>
                  <a:pt x="3553" y="517"/>
                </a:lnTo>
                <a:lnTo>
                  <a:pt x="3546" y="524"/>
                </a:lnTo>
                <a:lnTo>
                  <a:pt x="3539" y="529"/>
                </a:lnTo>
                <a:lnTo>
                  <a:pt x="3530" y="533"/>
                </a:lnTo>
                <a:lnTo>
                  <a:pt x="3521" y="537"/>
                </a:lnTo>
                <a:lnTo>
                  <a:pt x="3511" y="540"/>
                </a:lnTo>
                <a:lnTo>
                  <a:pt x="3500" y="543"/>
                </a:lnTo>
                <a:lnTo>
                  <a:pt x="3488" y="545"/>
                </a:lnTo>
                <a:lnTo>
                  <a:pt x="3476" y="546"/>
                </a:lnTo>
                <a:lnTo>
                  <a:pt x="3463" y="546"/>
                </a:lnTo>
                <a:lnTo>
                  <a:pt x="3441" y="546"/>
                </a:lnTo>
                <a:lnTo>
                  <a:pt x="3420" y="543"/>
                </a:lnTo>
                <a:lnTo>
                  <a:pt x="3400" y="540"/>
                </a:lnTo>
                <a:lnTo>
                  <a:pt x="3379" y="535"/>
                </a:lnTo>
                <a:lnTo>
                  <a:pt x="3361" y="529"/>
                </a:lnTo>
                <a:lnTo>
                  <a:pt x="3343" y="523"/>
                </a:lnTo>
                <a:lnTo>
                  <a:pt x="3327" y="514"/>
                </a:lnTo>
                <a:lnTo>
                  <a:pt x="3312" y="507"/>
                </a:lnTo>
                <a:lnTo>
                  <a:pt x="3288" y="601"/>
                </a:lnTo>
                <a:close/>
                <a:moveTo>
                  <a:pt x="3188" y="263"/>
                </a:moveTo>
                <a:lnTo>
                  <a:pt x="2955" y="263"/>
                </a:lnTo>
                <a:lnTo>
                  <a:pt x="2955" y="104"/>
                </a:lnTo>
                <a:lnTo>
                  <a:pt x="3202" y="104"/>
                </a:lnTo>
                <a:lnTo>
                  <a:pt x="3202" y="10"/>
                </a:lnTo>
                <a:lnTo>
                  <a:pt x="2841" y="10"/>
                </a:lnTo>
                <a:lnTo>
                  <a:pt x="2841" y="631"/>
                </a:lnTo>
                <a:lnTo>
                  <a:pt x="3216" y="631"/>
                </a:lnTo>
                <a:lnTo>
                  <a:pt x="3216" y="537"/>
                </a:lnTo>
                <a:lnTo>
                  <a:pt x="2955" y="537"/>
                </a:lnTo>
                <a:lnTo>
                  <a:pt x="2955" y="355"/>
                </a:lnTo>
                <a:lnTo>
                  <a:pt x="3188" y="355"/>
                </a:lnTo>
                <a:lnTo>
                  <a:pt x="3188" y="263"/>
                </a:lnTo>
                <a:close/>
                <a:moveTo>
                  <a:pt x="2727" y="523"/>
                </a:moveTo>
                <a:lnTo>
                  <a:pt x="2714" y="528"/>
                </a:lnTo>
                <a:lnTo>
                  <a:pt x="2701" y="532"/>
                </a:lnTo>
                <a:lnTo>
                  <a:pt x="2687" y="536"/>
                </a:lnTo>
                <a:lnTo>
                  <a:pt x="2671" y="539"/>
                </a:lnTo>
                <a:lnTo>
                  <a:pt x="2655" y="542"/>
                </a:lnTo>
                <a:lnTo>
                  <a:pt x="2637" y="544"/>
                </a:lnTo>
                <a:lnTo>
                  <a:pt x="2621" y="545"/>
                </a:lnTo>
                <a:lnTo>
                  <a:pt x="2604" y="545"/>
                </a:lnTo>
                <a:lnTo>
                  <a:pt x="2590" y="545"/>
                </a:lnTo>
                <a:lnTo>
                  <a:pt x="2579" y="544"/>
                </a:lnTo>
                <a:lnTo>
                  <a:pt x="2567" y="543"/>
                </a:lnTo>
                <a:lnTo>
                  <a:pt x="2555" y="541"/>
                </a:lnTo>
                <a:lnTo>
                  <a:pt x="2544" y="539"/>
                </a:lnTo>
                <a:lnTo>
                  <a:pt x="2533" y="537"/>
                </a:lnTo>
                <a:lnTo>
                  <a:pt x="2522" y="534"/>
                </a:lnTo>
                <a:lnTo>
                  <a:pt x="2512" y="530"/>
                </a:lnTo>
                <a:lnTo>
                  <a:pt x="2502" y="526"/>
                </a:lnTo>
                <a:lnTo>
                  <a:pt x="2493" y="522"/>
                </a:lnTo>
                <a:lnTo>
                  <a:pt x="2483" y="516"/>
                </a:lnTo>
                <a:lnTo>
                  <a:pt x="2475" y="511"/>
                </a:lnTo>
                <a:lnTo>
                  <a:pt x="2467" y="505"/>
                </a:lnTo>
                <a:lnTo>
                  <a:pt x="2459" y="499"/>
                </a:lnTo>
                <a:lnTo>
                  <a:pt x="2451" y="492"/>
                </a:lnTo>
                <a:lnTo>
                  <a:pt x="2444" y="486"/>
                </a:lnTo>
                <a:lnTo>
                  <a:pt x="2437" y="477"/>
                </a:lnTo>
                <a:lnTo>
                  <a:pt x="2431" y="470"/>
                </a:lnTo>
                <a:lnTo>
                  <a:pt x="2426" y="462"/>
                </a:lnTo>
                <a:lnTo>
                  <a:pt x="2420" y="453"/>
                </a:lnTo>
                <a:lnTo>
                  <a:pt x="2414" y="443"/>
                </a:lnTo>
                <a:lnTo>
                  <a:pt x="2410" y="434"/>
                </a:lnTo>
                <a:lnTo>
                  <a:pt x="2406" y="425"/>
                </a:lnTo>
                <a:lnTo>
                  <a:pt x="2402" y="415"/>
                </a:lnTo>
                <a:lnTo>
                  <a:pt x="2396" y="393"/>
                </a:lnTo>
                <a:lnTo>
                  <a:pt x="2391" y="371"/>
                </a:lnTo>
                <a:lnTo>
                  <a:pt x="2389" y="347"/>
                </a:lnTo>
                <a:lnTo>
                  <a:pt x="2388" y="322"/>
                </a:lnTo>
                <a:lnTo>
                  <a:pt x="2388" y="309"/>
                </a:lnTo>
                <a:lnTo>
                  <a:pt x="2389" y="295"/>
                </a:lnTo>
                <a:lnTo>
                  <a:pt x="2390" y="282"/>
                </a:lnTo>
                <a:lnTo>
                  <a:pt x="2392" y="270"/>
                </a:lnTo>
                <a:lnTo>
                  <a:pt x="2394" y="257"/>
                </a:lnTo>
                <a:lnTo>
                  <a:pt x="2397" y="246"/>
                </a:lnTo>
                <a:lnTo>
                  <a:pt x="2400" y="235"/>
                </a:lnTo>
                <a:lnTo>
                  <a:pt x="2403" y="223"/>
                </a:lnTo>
                <a:lnTo>
                  <a:pt x="2408" y="213"/>
                </a:lnTo>
                <a:lnTo>
                  <a:pt x="2412" y="203"/>
                </a:lnTo>
                <a:lnTo>
                  <a:pt x="2418" y="193"/>
                </a:lnTo>
                <a:lnTo>
                  <a:pt x="2423" y="184"/>
                </a:lnTo>
                <a:lnTo>
                  <a:pt x="2429" y="176"/>
                </a:lnTo>
                <a:lnTo>
                  <a:pt x="2435" y="168"/>
                </a:lnTo>
                <a:lnTo>
                  <a:pt x="2441" y="159"/>
                </a:lnTo>
                <a:lnTo>
                  <a:pt x="2448" y="152"/>
                </a:lnTo>
                <a:lnTo>
                  <a:pt x="2457" y="145"/>
                </a:lnTo>
                <a:lnTo>
                  <a:pt x="2464" y="139"/>
                </a:lnTo>
                <a:lnTo>
                  <a:pt x="2472" y="133"/>
                </a:lnTo>
                <a:lnTo>
                  <a:pt x="2480" y="127"/>
                </a:lnTo>
                <a:lnTo>
                  <a:pt x="2489" y="121"/>
                </a:lnTo>
                <a:lnTo>
                  <a:pt x="2499" y="117"/>
                </a:lnTo>
                <a:lnTo>
                  <a:pt x="2508" y="112"/>
                </a:lnTo>
                <a:lnTo>
                  <a:pt x="2517" y="109"/>
                </a:lnTo>
                <a:lnTo>
                  <a:pt x="2538" y="102"/>
                </a:lnTo>
                <a:lnTo>
                  <a:pt x="2559" y="98"/>
                </a:lnTo>
                <a:lnTo>
                  <a:pt x="2582" y="95"/>
                </a:lnTo>
                <a:lnTo>
                  <a:pt x="2605" y="94"/>
                </a:lnTo>
                <a:lnTo>
                  <a:pt x="2623" y="95"/>
                </a:lnTo>
                <a:lnTo>
                  <a:pt x="2641" y="96"/>
                </a:lnTo>
                <a:lnTo>
                  <a:pt x="2658" y="98"/>
                </a:lnTo>
                <a:lnTo>
                  <a:pt x="2673" y="101"/>
                </a:lnTo>
                <a:lnTo>
                  <a:pt x="2688" y="105"/>
                </a:lnTo>
                <a:lnTo>
                  <a:pt x="2701" y="109"/>
                </a:lnTo>
                <a:lnTo>
                  <a:pt x="2714" y="113"/>
                </a:lnTo>
                <a:lnTo>
                  <a:pt x="2726" y="118"/>
                </a:lnTo>
                <a:lnTo>
                  <a:pt x="2750" y="28"/>
                </a:lnTo>
                <a:lnTo>
                  <a:pt x="2740" y="24"/>
                </a:lnTo>
                <a:lnTo>
                  <a:pt x="2728" y="19"/>
                </a:lnTo>
                <a:lnTo>
                  <a:pt x="2712" y="13"/>
                </a:lnTo>
                <a:lnTo>
                  <a:pt x="2695" y="9"/>
                </a:lnTo>
                <a:lnTo>
                  <a:pt x="2674" y="6"/>
                </a:lnTo>
                <a:lnTo>
                  <a:pt x="2652" y="3"/>
                </a:lnTo>
                <a:lnTo>
                  <a:pt x="2627" y="1"/>
                </a:lnTo>
                <a:lnTo>
                  <a:pt x="2600" y="0"/>
                </a:lnTo>
                <a:lnTo>
                  <a:pt x="2583" y="1"/>
                </a:lnTo>
                <a:lnTo>
                  <a:pt x="2566" y="2"/>
                </a:lnTo>
                <a:lnTo>
                  <a:pt x="2548" y="4"/>
                </a:lnTo>
                <a:lnTo>
                  <a:pt x="2532" y="6"/>
                </a:lnTo>
                <a:lnTo>
                  <a:pt x="2515" y="9"/>
                </a:lnTo>
                <a:lnTo>
                  <a:pt x="2499" y="13"/>
                </a:lnTo>
                <a:lnTo>
                  <a:pt x="2483" y="17"/>
                </a:lnTo>
                <a:lnTo>
                  <a:pt x="2468" y="23"/>
                </a:lnTo>
                <a:lnTo>
                  <a:pt x="2454" y="29"/>
                </a:lnTo>
                <a:lnTo>
                  <a:pt x="2439" y="35"/>
                </a:lnTo>
                <a:lnTo>
                  <a:pt x="2426" y="42"/>
                </a:lnTo>
                <a:lnTo>
                  <a:pt x="2411" y="50"/>
                </a:lnTo>
                <a:lnTo>
                  <a:pt x="2399" y="59"/>
                </a:lnTo>
                <a:lnTo>
                  <a:pt x="2387" y="68"/>
                </a:lnTo>
                <a:lnTo>
                  <a:pt x="2374" y="77"/>
                </a:lnTo>
                <a:lnTo>
                  <a:pt x="2363" y="87"/>
                </a:lnTo>
                <a:lnTo>
                  <a:pt x="2352" y="99"/>
                </a:lnTo>
                <a:lnTo>
                  <a:pt x="2342" y="110"/>
                </a:lnTo>
                <a:lnTo>
                  <a:pt x="2332" y="122"/>
                </a:lnTo>
                <a:lnTo>
                  <a:pt x="2323" y="135"/>
                </a:lnTo>
                <a:lnTo>
                  <a:pt x="2315" y="148"/>
                </a:lnTo>
                <a:lnTo>
                  <a:pt x="2307" y="162"/>
                </a:lnTo>
                <a:lnTo>
                  <a:pt x="2300" y="176"/>
                </a:lnTo>
                <a:lnTo>
                  <a:pt x="2293" y="190"/>
                </a:lnTo>
                <a:lnTo>
                  <a:pt x="2288" y="206"/>
                </a:lnTo>
                <a:lnTo>
                  <a:pt x="2283" y="222"/>
                </a:lnTo>
                <a:lnTo>
                  <a:pt x="2278" y="239"/>
                </a:lnTo>
                <a:lnTo>
                  <a:pt x="2275" y="255"/>
                </a:lnTo>
                <a:lnTo>
                  <a:pt x="2272" y="273"/>
                </a:lnTo>
                <a:lnTo>
                  <a:pt x="2270" y="290"/>
                </a:lnTo>
                <a:lnTo>
                  <a:pt x="2269" y="309"/>
                </a:lnTo>
                <a:lnTo>
                  <a:pt x="2269" y="328"/>
                </a:lnTo>
                <a:lnTo>
                  <a:pt x="2269" y="346"/>
                </a:lnTo>
                <a:lnTo>
                  <a:pt x="2270" y="362"/>
                </a:lnTo>
                <a:lnTo>
                  <a:pt x="2272" y="380"/>
                </a:lnTo>
                <a:lnTo>
                  <a:pt x="2274" y="395"/>
                </a:lnTo>
                <a:lnTo>
                  <a:pt x="2277" y="412"/>
                </a:lnTo>
                <a:lnTo>
                  <a:pt x="2281" y="427"/>
                </a:lnTo>
                <a:lnTo>
                  <a:pt x="2285" y="441"/>
                </a:lnTo>
                <a:lnTo>
                  <a:pt x="2290" y="457"/>
                </a:lnTo>
                <a:lnTo>
                  <a:pt x="2295" y="470"/>
                </a:lnTo>
                <a:lnTo>
                  <a:pt x="2302" y="484"/>
                </a:lnTo>
                <a:lnTo>
                  <a:pt x="2309" y="497"/>
                </a:lnTo>
                <a:lnTo>
                  <a:pt x="2317" y="509"/>
                </a:lnTo>
                <a:lnTo>
                  <a:pt x="2325" y="522"/>
                </a:lnTo>
                <a:lnTo>
                  <a:pt x="2333" y="534"/>
                </a:lnTo>
                <a:lnTo>
                  <a:pt x="2343" y="544"/>
                </a:lnTo>
                <a:lnTo>
                  <a:pt x="2353" y="555"/>
                </a:lnTo>
                <a:lnTo>
                  <a:pt x="2363" y="565"/>
                </a:lnTo>
                <a:lnTo>
                  <a:pt x="2374" y="574"/>
                </a:lnTo>
                <a:lnTo>
                  <a:pt x="2386" y="583"/>
                </a:lnTo>
                <a:lnTo>
                  <a:pt x="2398" y="592"/>
                </a:lnTo>
                <a:lnTo>
                  <a:pt x="2411" y="599"/>
                </a:lnTo>
                <a:lnTo>
                  <a:pt x="2424" y="606"/>
                </a:lnTo>
                <a:lnTo>
                  <a:pt x="2438" y="612"/>
                </a:lnTo>
                <a:lnTo>
                  <a:pt x="2452" y="618"/>
                </a:lnTo>
                <a:lnTo>
                  <a:pt x="2467" y="623"/>
                </a:lnTo>
                <a:lnTo>
                  <a:pt x="2482" y="628"/>
                </a:lnTo>
                <a:lnTo>
                  <a:pt x="2499" y="632"/>
                </a:lnTo>
                <a:lnTo>
                  <a:pt x="2515" y="635"/>
                </a:lnTo>
                <a:lnTo>
                  <a:pt x="2532" y="637"/>
                </a:lnTo>
                <a:lnTo>
                  <a:pt x="2549" y="639"/>
                </a:lnTo>
                <a:lnTo>
                  <a:pt x="2567" y="640"/>
                </a:lnTo>
                <a:lnTo>
                  <a:pt x="2585" y="641"/>
                </a:lnTo>
                <a:lnTo>
                  <a:pt x="2612" y="640"/>
                </a:lnTo>
                <a:lnTo>
                  <a:pt x="2637" y="638"/>
                </a:lnTo>
                <a:lnTo>
                  <a:pt x="2661" y="635"/>
                </a:lnTo>
                <a:lnTo>
                  <a:pt x="2684" y="632"/>
                </a:lnTo>
                <a:lnTo>
                  <a:pt x="2702" y="628"/>
                </a:lnTo>
                <a:lnTo>
                  <a:pt x="2720" y="622"/>
                </a:lnTo>
                <a:lnTo>
                  <a:pt x="2734" y="617"/>
                </a:lnTo>
                <a:lnTo>
                  <a:pt x="2745" y="612"/>
                </a:lnTo>
                <a:lnTo>
                  <a:pt x="2727" y="523"/>
                </a:lnTo>
                <a:close/>
                <a:moveTo>
                  <a:pt x="2058" y="10"/>
                </a:moveTo>
                <a:lnTo>
                  <a:pt x="2058" y="631"/>
                </a:lnTo>
                <a:lnTo>
                  <a:pt x="2171" y="631"/>
                </a:lnTo>
                <a:lnTo>
                  <a:pt x="2171" y="10"/>
                </a:lnTo>
                <a:lnTo>
                  <a:pt x="2058" y="10"/>
                </a:lnTo>
                <a:close/>
                <a:moveTo>
                  <a:pt x="1776" y="631"/>
                </a:moveTo>
                <a:lnTo>
                  <a:pt x="1991" y="10"/>
                </a:lnTo>
                <a:lnTo>
                  <a:pt x="1871" y="10"/>
                </a:lnTo>
                <a:lnTo>
                  <a:pt x="1780" y="294"/>
                </a:lnTo>
                <a:lnTo>
                  <a:pt x="1771" y="322"/>
                </a:lnTo>
                <a:lnTo>
                  <a:pt x="1762" y="351"/>
                </a:lnTo>
                <a:lnTo>
                  <a:pt x="1754" y="379"/>
                </a:lnTo>
                <a:lnTo>
                  <a:pt x="1746" y="407"/>
                </a:lnTo>
                <a:lnTo>
                  <a:pt x="1738" y="435"/>
                </a:lnTo>
                <a:lnTo>
                  <a:pt x="1730" y="463"/>
                </a:lnTo>
                <a:lnTo>
                  <a:pt x="1724" y="491"/>
                </a:lnTo>
                <a:lnTo>
                  <a:pt x="1717" y="518"/>
                </a:lnTo>
                <a:lnTo>
                  <a:pt x="1715" y="518"/>
                </a:lnTo>
                <a:lnTo>
                  <a:pt x="1709" y="491"/>
                </a:lnTo>
                <a:lnTo>
                  <a:pt x="1702" y="462"/>
                </a:lnTo>
                <a:lnTo>
                  <a:pt x="1695" y="434"/>
                </a:lnTo>
                <a:lnTo>
                  <a:pt x="1688" y="406"/>
                </a:lnTo>
                <a:lnTo>
                  <a:pt x="1680" y="379"/>
                </a:lnTo>
                <a:lnTo>
                  <a:pt x="1672" y="350"/>
                </a:lnTo>
                <a:lnTo>
                  <a:pt x="1663" y="321"/>
                </a:lnTo>
                <a:lnTo>
                  <a:pt x="1654" y="292"/>
                </a:lnTo>
                <a:lnTo>
                  <a:pt x="1570" y="10"/>
                </a:lnTo>
                <a:lnTo>
                  <a:pt x="1447" y="10"/>
                </a:lnTo>
                <a:lnTo>
                  <a:pt x="1647" y="631"/>
                </a:lnTo>
                <a:lnTo>
                  <a:pt x="1776" y="631"/>
                </a:lnTo>
                <a:close/>
                <a:moveTo>
                  <a:pt x="1090" y="97"/>
                </a:moveTo>
                <a:lnTo>
                  <a:pt x="1101" y="95"/>
                </a:lnTo>
                <a:lnTo>
                  <a:pt x="1117" y="93"/>
                </a:lnTo>
                <a:lnTo>
                  <a:pt x="1136" y="92"/>
                </a:lnTo>
                <a:lnTo>
                  <a:pt x="1161" y="91"/>
                </a:lnTo>
                <a:lnTo>
                  <a:pt x="1174" y="92"/>
                </a:lnTo>
                <a:lnTo>
                  <a:pt x="1187" y="93"/>
                </a:lnTo>
                <a:lnTo>
                  <a:pt x="1199" y="95"/>
                </a:lnTo>
                <a:lnTo>
                  <a:pt x="1210" y="97"/>
                </a:lnTo>
                <a:lnTo>
                  <a:pt x="1222" y="100"/>
                </a:lnTo>
                <a:lnTo>
                  <a:pt x="1231" y="105"/>
                </a:lnTo>
                <a:lnTo>
                  <a:pt x="1240" y="109"/>
                </a:lnTo>
                <a:lnTo>
                  <a:pt x="1248" y="115"/>
                </a:lnTo>
                <a:lnTo>
                  <a:pt x="1256" y="121"/>
                </a:lnTo>
                <a:lnTo>
                  <a:pt x="1263" y="130"/>
                </a:lnTo>
                <a:lnTo>
                  <a:pt x="1268" y="137"/>
                </a:lnTo>
                <a:lnTo>
                  <a:pt x="1273" y="146"/>
                </a:lnTo>
                <a:lnTo>
                  <a:pt x="1277" y="156"/>
                </a:lnTo>
                <a:lnTo>
                  <a:pt x="1279" y="167"/>
                </a:lnTo>
                <a:lnTo>
                  <a:pt x="1281" y="178"/>
                </a:lnTo>
                <a:lnTo>
                  <a:pt x="1281" y="190"/>
                </a:lnTo>
                <a:lnTo>
                  <a:pt x="1281" y="202"/>
                </a:lnTo>
                <a:lnTo>
                  <a:pt x="1279" y="212"/>
                </a:lnTo>
                <a:lnTo>
                  <a:pt x="1277" y="222"/>
                </a:lnTo>
                <a:lnTo>
                  <a:pt x="1273" y="232"/>
                </a:lnTo>
                <a:lnTo>
                  <a:pt x="1268" y="242"/>
                </a:lnTo>
                <a:lnTo>
                  <a:pt x="1263" y="250"/>
                </a:lnTo>
                <a:lnTo>
                  <a:pt x="1255" y="257"/>
                </a:lnTo>
                <a:lnTo>
                  <a:pt x="1248" y="264"/>
                </a:lnTo>
                <a:lnTo>
                  <a:pt x="1240" y="271"/>
                </a:lnTo>
                <a:lnTo>
                  <a:pt x="1231" y="277"/>
                </a:lnTo>
                <a:lnTo>
                  <a:pt x="1221" y="281"/>
                </a:lnTo>
                <a:lnTo>
                  <a:pt x="1209" y="285"/>
                </a:lnTo>
                <a:lnTo>
                  <a:pt x="1197" y="288"/>
                </a:lnTo>
                <a:lnTo>
                  <a:pt x="1185" y="291"/>
                </a:lnTo>
                <a:lnTo>
                  <a:pt x="1171" y="292"/>
                </a:lnTo>
                <a:lnTo>
                  <a:pt x="1158" y="292"/>
                </a:lnTo>
                <a:lnTo>
                  <a:pt x="1090" y="292"/>
                </a:lnTo>
                <a:lnTo>
                  <a:pt x="1090" y="97"/>
                </a:lnTo>
                <a:close/>
                <a:moveTo>
                  <a:pt x="978" y="631"/>
                </a:moveTo>
                <a:lnTo>
                  <a:pt x="1090" y="631"/>
                </a:lnTo>
                <a:lnTo>
                  <a:pt x="1090" y="375"/>
                </a:lnTo>
                <a:lnTo>
                  <a:pt x="1148" y="375"/>
                </a:lnTo>
                <a:lnTo>
                  <a:pt x="1159" y="377"/>
                </a:lnTo>
                <a:lnTo>
                  <a:pt x="1170" y="378"/>
                </a:lnTo>
                <a:lnTo>
                  <a:pt x="1180" y="380"/>
                </a:lnTo>
                <a:lnTo>
                  <a:pt x="1190" y="382"/>
                </a:lnTo>
                <a:lnTo>
                  <a:pt x="1198" y="385"/>
                </a:lnTo>
                <a:lnTo>
                  <a:pt x="1206" y="389"/>
                </a:lnTo>
                <a:lnTo>
                  <a:pt x="1213" y="394"/>
                </a:lnTo>
                <a:lnTo>
                  <a:pt x="1221" y="400"/>
                </a:lnTo>
                <a:lnTo>
                  <a:pt x="1227" y="407"/>
                </a:lnTo>
                <a:lnTo>
                  <a:pt x="1233" y="415"/>
                </a:lnTo>
                <a:lnTo>
                  <a:pt x="1238" y="424"/>
                </a:lnTo>
                <a:lnTo>
                  <a:pt x="1243" y="433"/>
                </a:lnTo>
                <a:lnTo>
                  <a:pt x="1247" y="444"/>
                </a:lnTo>
                <a:lnTo>
                  <a:pt x="1251" y="457"/>
                </a:lnTo>
                <a:lnTo>
                  <a:pt x="1255" y="470"/>
                </a:lnTo>
                <a:lnTo>
                  <a:pt x="1259" y="485"/>
                </a:lnTo>
                <a:lnTo>
                  <a:pt x="1272" y="537"/>
                </a:lnTo>
                <a:lnTo>
                  <a:pt x="1283" y="579"/>
                </a:lnTo>
                <a:lnTo>
                  <a:pt x="1288" y="597"/>
                </a:lnTo>
                <a:lnTo>
                  <a:pt x="1292" y="611"/>
                </a:lnTo>
                <a:lnTo>
                  <a:pt x="1297" y="622"/>
                </a:lnTo>
                <a:lnTo>
                  <a:pt x="1301" y="631"/>
                </a:lnTo>
                <a:lnTo>
                  <a:pt x="1417" y="631"/>
                </a:lnTo>
                <a:lnTo>
                  <a:pt x="1413" y="619"/>
                </a:lnTo>
                <a:lnTo>
                  <a:pt x="1406" y="605"/>
                </a:lnTo>
                <a:lnTo>
                  <a:pt x="1401" y="585"/>
                </a:lnTo>
                <a:lnTo>
                  <a:pt x="1395" y="565"/>
                </a:lnTo>
                <a:lnTo>
                  <a:pt x="1389" y="540"/>
                </a:lnTo>
                <a:lnTo>
                  <a:pt x="1382" y="514"/>
                </a:lnTo>
                <a:lnTo>
                  <a:pt x="1376" y="487"/>
                </a:lnTo>
                <a:lnTo>
                  <a:pt x="1368" y="458"/>
                </a:lnTo>
                <a:lnTo>
                  <a:pt x="1362" y="436"/>
                </a:lnTo>
                <a:lnTo>
                  <a:pt x="1354" y="416"/>
                </a:lnTo>
                <a:lnTo>
                  <a:pt x="1346" y="398"/>
                </a:lnTo>
                <a:lnTo>
                  <a:pt x="1336" y="382"/>
                </a:lnTo>
                <a:lnTo>
                  <a:pt x="1330" y="374"/>
                </a:lnTo>
                <a:lnTo>
                  <a:pt x="1324" y="367"/>
                </a:lnTo>
                <a:lnTo>
                  <a:pt x="1318" y="361"/>
                </a:lnTo>
                <a:lnTo>
                  <a:pt x="1312" y="355"/>
                </a:lnTo>
                <a:lnTo>
                  <a:pt x="1305" y="350"/>
                </a:lnTo>
                <a:lnTo>
                  <a:pt x="1298" y="346"/>
                </a:lnTo>
                <a:lnTo>
                  <a:pt x="1290" y="342"/>
                </a:lnTo>
                <a:lnTo>
                  <a:pt x="1282" y="337"/>
                </a:lnTo>
                <a:lnTo>
                  <a:pt x="1282" y="335"/>
                </a:lnTo>
                <a:lnTo>
                  <a:pt x="1292" y="330"/>
                </a:lnTo>
                <a:lnTo>
                  <a:pt x="1304" y="326"/>
                </a:lnTo>
                <a:lnTo>
                  <a:pt x="1314" y="320"/>
                </a:lnTo>
                <a:lnTo>
                  <a:pt x="1324" y="314"/>
                </a:lnTo>
                <a:lnTo>
                  <a:pt x="1334" y="306"/>
                </a:lnTo>
                <a:lnTo>
                  <a:pt x="1343" y="298"/>
                </a:lnTo>
                <a:lnTo>
                  <a:pt x="1352" y="289"/>
                </a:lnTo>
                <a:lnTo>
                  <a:pt x="1360" y="280"/>
                </a:lnTo>
                <a:lnTo>
                  <a:pt x="1367" y="270"/>
                </a:lnTo>
                <a:lnTo>
                  <a:pt x="1374" y="258"/>
                </a:lnTo>
                <a:lnTo>
                  <a:pt x="1380" y="247"/>
                </a:lnTo>
                <a:lnTo>
                  <a:pt x="1385" y="235"/>
                </a:lnTo>
                <a:lnTo>
                  <a:pt x="1389" y="222"/>
                </a:lnTo>
                <a:lnTo>
                  <a:pt x="1392" y="209"/>
                </a:lnTo>
                <a:lnTo>
                  <a:pt x="1394" y="194"/>
                </a:lnTo>
                <a:lnTo>
                  <a:pt x="1394" y="180"/>
                </a:lnTo>
                <a:lnTo>
                  <a:pt x="1393" y="160"/>
                </a:lnTo>
                <a:lnTo>
                  <a:pt x="1391" y="142"/>
                </a:lnTo>
                <a:lnTo>
                  <a:pt x="1386" y="124"/>
                </a:lnTo>
                <a:lnTo>
                  <a:pt x="1381" y="108"/>
                </a:lnTo>
                <a:lnTo>
                  <a:pt x="1373" y="94"/>
                </a:lnTo>
                <a:lnTo>
                  <a:pt x="1363" y="79"/>
                </a:lnTo>
                <a:lnTo>
                  <a:pt x="1353" y="67"/>
                </a:lnTo>
                <a:lnTo>
                  <a:pt x="1341" y="56"/>
                </a:lnTo>
                <a:lnTo>
                  <a:pt x="1333" y="49"/>
                </a:lnTo>
                <a:lnTo>
                  <a:pt x="1324" y="43"/>
                </a:lnTo>
                <a:lnTo>
                  <a:pt x="1315" y="38"/>
                </a:lnTo>
                <a:lnTo>
                  <a:pt x="1306" y="33"/>
                </a:lnTo>
                <a:lnTo>
                  <a:pt x="1296" y="28"/>
                </a:lnTo>
                <a:lnTo>
                  <a:pt x="1285" y="24"/>
                </a:lnTo>
                <a:lnTo>
                  <a:pt x="1275" y="21"/>
                </a:lnTo>
                <a:lnTo>
                  <a:pt x="1263" y="17"/>
                </a:lnTo>
                <a:lnTo>
                  <a:pt x="1238" y="12"/>
                </a:lnTo>
                <a:lnTo>
                  <a:pt x="1211" y="8"/>
                </a:lnTo>
                <a:lnTo>
                  <a:pt x="1181" y="6"/>
                </a:lnTo>
                <a:lnTo>
                  <a:pt x="1150" y="5"/>
                </a:lnTo>
                <a:lnTo>
                  <a:pt x="1125" y="5"/>
                </a:lnTo>
                <a:lnTo>
                  <a:pt x="1101" y="6"/>
                </a:lnTo>
                <a:lnTo>
                  <a:pt x="1078" y="7"/>
                </a:lnTo>
                <a:lnTo>
                  <a:pt x="1055" y="9"/>
                </a:lnTo>
                <a:lnTo>
                  <a:pt x="1034" y="11"/>
                </a:lnTo>
                <a:lnTo>
                  <a:pt x="1014" y="13"/>
                </a:lnTo>
                <a:lnTo>
                  <a:pt x="995" y="15"/>
                </a:lnTo>
                <a:lnTo>
                  <a:pt x="978" y="19"/>
                </a:lnTo>
                <a:lnTo>
                  <a:pt x="978" y="631"/>
                </a:lnTo>
                <a:close/>
                <a:moveTo>
                  <a:pt x="852" y="263"/>
                </a:moveTo>
                <a:lnTo>
                  <a:pt x="617" y="263"/>
                </a:lnTo>
                <a:lnTo>
                  <a:pt x="617" y="104"/>
                </a:lnTo>
                <a:lnTo>
                  <a:pt x="865" y="104"/>
                </a:lnTo>
                <a:lnTo>
                  <a:pt x="865" y="10"/>
                </a:lnTo>
                <a:lnTo>
                  <a:pt x="504" y="10"/>
                </a:lnTo>
                <a:lnTo>
                  <a:pt x="504" y="631"/>
                </a:lnTo>
                <a:lnTo>
                  <a:pt x="879" y="631"/>
                </a:lnTo>
                <a:lnTo>
                  <a:pt x="879" y="537"/>
                </a:lnTo>
                <a:lnTo>
                  <a:pt x="617" y="537"/>
                </a:lnTo>
                <a:lnTo>
                  <a:pt x="617" y="355"/>
                </a:lnTo>
                <a:lnTo>
                  <a:pt x="852" y="355"/>
                </a:lnTo>
                <a:lnTo>
                  <a:pt x="852" y="263"/>
                </a:lnTo>
                <a:close/>
                <a:moveTo>
                  <a:pt x="0" y="601"/>
                </a:moveTo>
                <a:lnTo>
                  <a:pt x="14" y="609"/>
                </a:lnTo>
                <a:lnTo>
                  <a:pt x="32" y="616"/>
                </a:lnTo>
                <a:lnTo>
                  <a:pt x="50" y="622"/>
                </a:lnTo>
                <a:lnTo>
                  <a:pt x="72" y="629"/>
                </a:lnTo>
                <a:lnTo>
                  <a:pt x="94" y="634"/>
                </a:lnTo>
                <a:lnTo>
                  <a:pt x="118" y="637"/>
                </a:lnTo>
                <a:lnTo>
                  <a:pt x="143" y="640"/>
                </a:lnTo>
                <a:lnTo>
                  <a:pt x="167" y="641"/>
                </a:lnTo>
                <a:lnTo>
                  <a:pt x="196" y="640"/>
                </a:lnTo>
                <a:lnTo>
                  <a:pt x="224" y="637"/>
                </a:lnTo>
                <a:lnTo>
                  <a:pt x="236" y="635"/>
                </a:lnTo>
                <a:lnTo>
                  <a:pt x="248" y="632"/>
                </a:lnTo>
                <a:lnTo>
                  <a:pt x="261" y="629"/>
                </a:lnTo>
                <a:lnTo>
                  <a:pt x="272" y="625"/>
                </a:lnTo>
                <a:lnTo>
                  <a:pt x="282" y="621"/>
                </a:lnTo>
                <a:lnTo>
                  <a:pt x="293" y="617"/>
                </a:lnTo>
                <a:lnTo>
                  <a:pt x="303" y="613"/>
                </a:lnTo>
                <a:lnTo>
                  <a:pt x="312" y="608"/>
                </a:lnTo>
                <a:lnTo>
                  <a:pt x="321" y="603"/>
                </a:lnTo>
                <a:lnTo>
                  <a:pt x="330" y="597"/>
                </a:lnTo>
                <a:lnTo>
                  <a:pt x="338" y="591"/>
                </a:lnTo>
                <a:lnTo>
                  <a:pt x="345" y="584"/>
                </a:lnTo>
                <a:lnTo>
                  <a:pt x="352" y="578"/>
                </a:lnTo>
                <a:lnTo>
                  <a:pt x="358" y="571"/>
                </a:lnTo>
                <a:lnTo>
                  <a:pt x="365" y="564"/>
                </a:lnTo>
                <a:lnTo>
                  <a:pt x="371" y="557"/>
                </a:lnTo>
                <a:lnTo>
                  <a:pt x="380" y="541"/>
                </a:lnTo>
                <a:lnTo>
                  <a:pt x="388" y="526"/>
                </a:lnTo>
                <a:lnTo>
                  <a:pt x="394" y="508"/>
                </a:lnTo>
                <a:lnTo>
                  <a:pt x="400" y="491"/>
                </a:lnTo>
                <a:lnTo>
                  <a:pt x="402" y="472"/>
                </a:lnTo>
                <a:lnTo>
                  <a:pt x="403" y="454"/>
                </a:lnTo>
                <a:lnTo>
                  <a:pt x="402" y="437"/>
                </a:lnTo>
                <a:lnTo>
                  <a:pt x="401" y="422"/>
                </a:lnTo>
                <a:lnTo>
                  <a:pt x="397" y="407"/>
                </a:lnTo>
                <a:lnTo>
                  <a:pt x="393" y="393"/>
                </a:lnTo>
                <a:lnTo>
                  <a:pt x="387" y="380"/>
                </a:lnTo>
                <a:lnTo>
                  <a:pt x="381" y="367"/>
                </a:lnTo>
                <a:lnTo>
                  <a:pt x="373" y="355"/>
                </a:lnTo>
                <a:lnTo>
                  <a:pt x="364" y="344"/>
                </a:lnTo>
                <a:lnTo>
                  <a:pt x="353" y="332"/>
                </a:lnTo>
                <a:lnTo>
                  <a:pt x="341" y="322"/>
                </a:lnTo>
                <a:lnTo>
                  <a:pt x="328" y="313"/>
                </a:lnTo>
                <a:lnTo>
                  <a:pt x="313" y="303"/>
                </a:lnTo>
                <a:lnTo>
                  <a:pt x="298" y="294"/>
                </a:lnTo>
                <a:lnTo>
                  <a:pt x="281" y="286"/>
                </a:lnTo>
                <a:lnTo>
                  <a:pt x="263" y="278"/>
                </a:lnTo>
                <a:lnTo>
                  <a:pt x="243" y="270"/>
                </a:lnTo>
                <a:lnTo>
                  <a:pt x="215" y="258"/>
                </a:lnTo>
                <a:lnTo>
                  <a:pt x="190" y="247"/>
                </a:lnTo>
                <a:lnTo>
                  <a:pt x="179" y="242"/>
                </a:lnTo>
                <a:lnTo>
                  <a:pt x="169" y="236"/>
                </a:lnTo>
                <a:lnTo>
                  <a:pt x="161" y="230"/>
                </a:lnTo>
                <a:lnTo>
                  <a:pt x="153" y="224"/>
                </a:lnTo>
                <a:lnTo>
                  <a:pt x="146" y="219"/>
                </a:lnTo>
                <a:lnTo>
                  <a:pt x="141" y="213"/>
                </a:lnTo>
                <a:lnTo>
                  <a:pt x="135" y="206"/>
                </a:lnTo>
                <a:lnTo>
                  <a:pt x="131" y="200"/>
                </a:lnTo>
                <a:lnTo>
                  <a:pt x="128" y="192"/>
                </a:lnTo>
                <a:lnTo>
                  <a:pt x="126" y="184"/>
                </a:lnTo>
                <a:lnTo>
                  <a:pt x="125" y="177"/>
                </a:lnTo>
                <a:lnTo>
                  <a:pt x="125" y="168"/>
                </a:lnTo>
                <a:lnTo>
                  <a:pt x="125" y="162"/>
                </a:lnTo>
                <a:lnTo>
                  <a:pt x="126" y="154"/>
                </a:lnTo>
                <a:lnTo>
                  <a:pt x="128" y="147"/>
                </a:lnTo>
                <a:lnTo>
                  <a:pt x="130" y="141"/>
                </a:lnTo>
                <a:lnTo>
                  <a:pt x="134" y="135"/>
                </a:lnTo>
                <a:lnTo>
                  <a:pt x="139" y="129"/>
                </a:lnTo>
                <a:lnTo>
                  <a:pt x="143" y="122"/>
                </a:lnTo>
                <a:lnTo>
                  <a:pt x="149" y="117"/>
                </a:lnTo>
                <a:lnTo>
                  <a:pt x="156" y="112"/>
                </a:lnTo>
                <a:lnTo>
                  <a:pt x="163" y="107"/>
                </a:lnTo>
                <a:lnTo>
                  <a:pt x="171" y="103"/>
                </a:lnTo>
                <a:lnTo>
                  <a:pt x="181" y="100"/>
                </a:lnTo>
                <a:lnTo>
                  <a:pt x="191" y="97"/>
                </a:lnTo>
                <a:lnTo>
                  <a:pt x="202" y="95"/>
                </a:lnTo>
                <a:lnTo>
                  <a:pt x="215" y="94"/>
                </a:lnTo>
                <a:lnTo>
                  <a:pt x="227" y="94"/>
                </a:lnTo>
                <a:lnTo>
                  <a:pt x="248" y="94"/>
                </a:lnTo>
                <a:lnTo>
                  <a:pt x="268" y="96"/>
                </a:lnTo>
                <a:lnTo>
                  <a:pt x="285" y="100"/>
                </a:lnTo>
                <a:lnTo>
                  <a:pt x="302" y="104"/>
                </a:lnTo>
                <a:lnTo>
                  <a:pt x="317" y="108"/>
                </a:lnTo>
                <a:lnTo>
                  <a:pt x="331" y="113"/>
                </a:lnTo>
                <a:lnTo>
                  <a:pt x="342" y="118"/>
                </a:lnTo>
                <a:lnTo>
                  <a:pt x="351" y="122"/>
                </a:lnTo>
                <a:lnTo>
                  <a:pt x="378" y="31"/>
                </a:lnTo>
                <a:lnTo>
                  <a:pt x="366" y="25"/>
                </a:lnTo>
                <a:lnTo>
                  <a:pt x="350" y="20"/>
                </a:lnTo>
                <a:lnTo>
                  <a:pt x="335" y="14"/>
                </a:lnTo>
                <a:lnTo>
                  <a:pt x="316" y="9"/>
                </a:lnTo>
                <a:lnTo>
                  <a:pt x="298" y="6"/>
                </a:lnTo>
                <a:lnTo>
                  <a:pt x="276" y="3"/>
                </a:lnTo>
                <a:lnTo>
                  <a:pt x="254" y="1"/>
                </a:lnTo>
                <a:lnTo>
                  <a:pt x="229" y="0"/>
                </a:lnTo>
                <a:lnTo>
                  <a:pt x="204" y="1"/>
                </a:lnTo>
                <a:lnTo>
                  <a:pt x="182" y="4"/>
                </a:lnTo>
                <a:lnTo>
                  <a:pt x="159" y="8"/>
                </a:lnTo>
                <a:lnTo>
                  <a:pt x="139" y="14"/>
                </a:lnTo>
                <a:lnTo>
                  <a:pt x="119" y="22"/>
                </a:lnTo>
                <a:lnTo>
                  <a:pt x="101" y="30"/>
                </a:lnTo>
                <a:lnTo>
                  <a:pt x="84" y="40"/>
                </a:lnTo>
                <a:lnTo>
                  <a:pt x="70" y="51"/>
                </a:lnTo>
                <a:lnTo>
                  <a:pt x="56" y="64"/>
                </a:lnTo>
                <a:lnTo>
                  <a:pt x="44" y="77"/>
                </a:lnTo>
                <a:lnTo>
                  <a:pt x="34" y="93"/>
                </a:lnTo>
                <a:lnTo>
                  <a:pt x="26" y="108"/>
                </a:lnTo>
                <a:lnTo>
                  <a:pt x="18" y="124"/>
                </a:lnTo>
                <a:lnTo>
                  <a:pt x="14" y="142"/>
                </a:lnTo>
                <a:lnTo>
                  <a:pt x="11" y="159"/>
                </a:lnTo>
                <a:lnTo>
                  <a:pt x="10" y="179"/>
                </a:lnTo>
                <a:lnTo>
                  <a:pt x="11" y="194"/>
                </a:lnTo>
                <a:lnTo>
                  <a:pt x="13" y="211"/>
                </a:lnTo>
                <a:lnTo>
                  <a:pt x="16" y="225"/>
                </a:lnTo>
                <a:lnTo>
                  <a:pt x="21" y="240"/>
                </a:lnTo>
                <a:lnTo>
                  <a:pt x="29" y="253"/>
                </a:lnTo>
                <a:lnTo>
                  <a:pt x="36" y="265"/>
                </a:lnTo>
                <a:lnTo>
                  <a:pt x="45" y="277"/>
                </a:lnTo>
                <a:lnTo>
                  <a:pt x="55" y="288"/>
                </a:lnTo>
                <a:lnTo>
                  <a:pt x="67" y="299"/>
                </a:lnTo>
                <a:lnTo>
                  <a:pt x="80" y="310"/>
                </a:lnTo>
                <a:lnTo>
                  <a:pt x="93" y="319"/>
                </a:lnTo>
                <a:lnTo>
                  <a:pt x="109" y="328"/>
                </a:lnTo>
                <a:lnTo>
                  <a:pt x="124" y="336"/>
                </a:lnTo>
                <a:lnTo>
                  <a:pt x="142" y="345"/>
                </a:lnTo>
                <a:lnTo>
                  <a:pt x="159" y="352"/>
                </a:lnTo>
                <a:lnTo>
                  <a:pt x="178" y="359"/>
                </a:lnTo>
                <a:lnTo>
                  <a:pt x="205" y="369"/>
                </a:lnTo>
                <a:lnTo>
                  <a:pt x="228" y="381"/>
                </a:lnTo>
                <a:lnTo>
                  <a:pt x="238" y="386"/>
                </a:lnTo>
                <a:lnTo>
                  <a:pt x="247" y="392"/>
                </a:lnTo>
                <a:lnTo>
                  <a:pt x="255" y="397"/>
                </a:lnTo>
                <a:lnTo>
                  <a:pt x="262" y="403"/>
                </a:lnTo>
                <a:lnTo>
                  <a:pt x="268" y="409"/>
                </a:lnTo>
                <a:lnTo>
                  <a:pt x="273" y="417"/>
                </a:lnTo>
                <a:lnTo>
                  <a:pt x="278" y="423"/>
                </a:lnTo>
                <a:lnTo>
                  <a:pt x="281" y="430"/>
                </a:lnTo>
                <a:lnTo>
                  <a:pt x="284" y="437"/>
                </a:lnTo>
                <a:lnTo>
                  <a:pt x="287" y="445"/>
                </a:lnTo>
                <a:lnTo>
                  <a:pt x="288" y="454"/>
                </a:lnTo>
                <a:lnTo>
                  <a:pt x="288" y="462"/>
                </a:lnTo>
                <a:lnTo>
                  <a:pt x="288" y="471"/>
                </a:lnTo>
                <a:lnTo>
                  <a:pt x="285" y="480"/>
                </a:lnTo>
                <a:lnTo>
                  <a:pt x="283" y="489"/>
                </a:lnTo>
                <a:lnTo>
                  <a:pt x="280" y="497"/>
                </a:lnTo>
                <a:lnTo>
                  <a:pt x="276" y="504"/>
                </a:lnTo>
                <a:lnTo>
                  <a:pt x="271" y="511"/>
                </a:lnTo>
                <a:lnTo>
                  <a:pt x="265" y="517"/>
                </a:lnTo>
                <a:lnTo>
                  <a:pt x="259" y="524"/>
                </a:lnTo>
                <a:lnTo>
                  <a:pt x="251" y="529"/>
                </a:lnTo>
                <a:lnTo>
                  <a:pt x="242" y="533"/>
                </a:lnTo>
                <a:lnTo>
                  <a:pt x="233" y="537"/>
                </a:lnTo>
                <a:lnTo>
                  <a:pt x="223" y="540"/>
                </a:lnTo>
                <a:lnTo>
                  <a:pt x="213" y="543"/>
                </a:lnTo>
                <a:lnTo>
                  <a:pt x="200" y="545"/>
                </a:lnTo>
                <a:lnTo>
                  <a:pt x="188" y="546"/>
                </a:lnTo>
                <a:lnTo>
                  <a:pt x="175" y="546"/>
                </a:lnTo>
                <a:lnTo>
                  <a:pt x="154" y="546"/>
                </a:lnTo>
                <a:lnTo>
                  <a:pt x="132" y="543"/>
                </a:lnTo>
                <a:lnTo>
                  <a:pt x="112" y="540"/>
                </a:lnTo>
                <a:lnTo>
                  <a:pt x="92" y="535"/>
                </a:lnTo>
                <a:lnTo>
                  <a:pt x="74" y="529"/>
                </a:lnTo>
                <a:lnTo>
                  <a:pt x="56" y="523"/>
                </a:lnTo>
                <a:lnTo>
                  <a:pt x="40" y="514"/>
                </a:lnTo>
                <a:lnTo>
                  <a:pt x="26" y="507"/>
                </a:lnTo>
                <a:lnTo>
                  <a:pt x="0" y="601"/>
                </a:lnTo>
                <a:close/>
              </a:path>
            </a:pathLst>
          </a:custGeom>
          <a:solidFill>
            <a:schemeClr val="bg1">
              <a:lumMod val="50000"/>
            </a:schemeClr>
          </a:solidFill>
          <a:ln w="9525">
            <a:noFill/>
            <a:round/>
            <a:headEnd/>
            <a:tailEnd/>
          </a:ln>
        </p:spPr>
        <p:txBody>
          <a:bodyPr vert="horz" wrap="square" lIns="68580" tIns="34290" rIns="68580" bIns="34290" numCol="1" anchor="t" anchorCtr="0" compatLnSpc="1">
            <a:prstTxWarp prst="textNoShape">
              <a:avLst/>
            </a:prstTxWarp>
          </a:bodyPr>
          <a:lstStyle/>
          <a:p>
            <a:endParaRPr lang="en-US" dirty="0">
              <a:solidFill>
                <a:prstClr val="white"/>
              </a:solidFill>
            </a:endParaRPr>
          </a:p>
        </p:txBody>
      </p:sp>
      <p:sp>
        <p:nvSpPr>
          <p:cNvPr id="31" name="Freeform 30"/>
          <p:cNvSpPr>
            <a:spLocks noEditPoints="1"/>
          </p:cNvSpPr>
          <p:nvPr/>
        </p:nvSpPr>
        <p:spPr bwMode="auto">
          <a:xfrm>
            <a:off x="7615596" y="4944998"/>
            <a:ext cx="780730" cy="84203"/>
          </a:xfrm>
          <a:custGeom>
            <a:avLst/>
            <a:gdLst/>
            <a:ahLst/>
            <a:cxnLst>
              <a:cxn ang="0">
                <a:pos x="5506" y="10"/>
              </a:cxn>
              <a:cxn ang="0">
                <a:pos x="5169" y="544"/>
              </a:cxn>
              <a:cxn ang="0">
                <a:pos x="5029" y="477"/>
              </a:cxn>
              <a:cxn ang="0">
                <a:pos x="4982" y="270"/>
              </a:cxn>
              <a:cxn ang="0">
                <a:pos x="5063" y="133"/>
              </a:cxn>
              <a:cxn ang="0">
                <a:pos x="5293" y="109"/>
              </a:cxn>
              <a:cxn ang="0">
                <a:pos x="5122" y="6"/>
              </a:cxn>
              <a:cxn ang="0">
                <a:pos x="4924" y="122"/>
              </a:cxn>
              <a:cxn ang="0">
                <a:pos x="4861" y="362"/>
              </a:cxn>
              <a:cxn ang="0">
                <a:pos x="4955" y="565"/>
              </a:cxn>
              <a:cxn ang="0">
                <a:pos x="5175" y="641"/>
              </a:cxn>
              <a:cxn ang="0">
                <a:pos x="4373" y="269"/>
              </a:cxn>
              <a:cxn ang="0">
                <a:pos x="4761" y="631"/>
              </a:cxn>
              <a:cxn ang="0">
                <a:pos x="4630" y="407"/>
              </a:cxn>
              <a:cxn ang="0">
                <a:pos x="3905" y="100"/>
              </a:cxn>
              <a:cxn ang="0">
                <a:pos x="3809" y="456"/>
              </a:cxn>
              <a:cxn ang="0">
                <a:pos x="3020" y="10"/>
              </a:cxn>
              <a:cxn ang="0">
                <a:pos x="2324" y="528"/>
              </a:cxn>
              <a:cxn ang="0">
                <a:pos x="2455" y="633"/>
              </a:cxn>
              <a:cxn ang="0">
                <a:pos x="2663" y="610"/>
              </a:cxn>
              <a:cxn ang="0">
                <a:pos x="2767" y="461"/>
              </a:cxn>
              <a:cxn ang="0">
                <a:pos x="2644" y="481"/>
              </a:cxn>
              <a:cxn ang="0">
                <a:pos x="2470" y="533"/>
              </a:cxn>
              <a:cxn ang="0">
                <a:pos x="1803" y="609"/>
              </a:cxn>
              <a:cxn ang="0">
                <a:pos x="2082" y="617"/>
              </a:cxn>
              <a:cxn ang="0">
                <a:pos x="2191" y="472"/>
              </a:cxn>
              <a:cxn ang="0">
                <a:pos x="2070" y="286"/>
              </a:cxn>
              <a:cxn ang="0">
                <a:pos x="1914" y="177"/>
              </a:cxn>
              <a:cxn ang="0">
                <a:pos x="1991" y="95"/>
              </a:cxn>
              <a:cxn ang="0">
                <a:pos x="2106" y="9"/>
              </a:cxn>
              <a:cxn ang="0">
                <a:pos x="1823" y="93"/>
              </a:cxn>
              <a:cxn ang="0">
                <a:pos x="1869" y="310"/>
              </a:cxn>
              <a:cxn ang="0">
                <a:pos x="2067" y="423"/>
              </a:cxn>
              <a:cxn ang="0">
                <a:pos x="2031" y="533"/>
              </a:cxn>
              <a:cxn ang="0">
                <a:pos x="1789" y="601"/>
              </a:cxn>
              <a:cxn ang="0">
                <a:pos x="1348" y="251"/>
              </a:cxn>
              <a:cxn ang="0">
                <a:pos x="1587" y="422"/>
              </a:cxn>
              <a:cxn ang="0">
                <a:pos x="1300" y="631"/>
              </a:cxn>
              <a:cxn ang="0">
                <a:pos x="679" y="482"/>
              </a:cxn>
              <a:cxn ang="0">
                <a:pos x="668" y="177"/>
              </a:cxn>
              <a:cxn ang="0">
                <a:pos x="807" y="91"/>
              </a:cxn>
              <a:cxn ang="0">
                <a:pos x="944" y="177"/>
              </a:cxn>
              <a:cxn ang="0">
                <a:pos x="933" y="482"/>
              </a:cxn>
              <a:cxn ang="0">
                <a:pos x="804" y="550"/>
              </a:cxn>
              <a:cxn ang="0">
                <a:pos x="993" y="575"/>
              </a:cxn>
              <a:cxn ang="0">
                <a:pos x="1094" y="370"/>
              </a:cxn>
              <a:cxn ang="0">
                <a:pos x="1054" y="137"/>
              </a:cxn>
              <a:cxn ang="0">
                <a:pos x="890" y="9"/>
              </a:cxn>
              <a:cxn ang="0">
                <a:pos x="665" y="37"/>
              </a:cxn>
              <a:cxn ang="0">
                <a:pos x="531" y="209"/>
              </a:cxn>
              <a:cxn ang="0">
                <a:pos x="535" y="452"/>
              </a:cxn>
              <a:cxn ang="0">
                <a:pos x="670" y="611"/>
              </a:cxn>
              <a:cxn ang="0">
                <a:pos x="403" y="539"/>
              </a:cxn>
              <a:cxn ang="0">
                <a:pos x="216" y="516"/>
              </a:cxn>
              <a:cxn ang="0">
                <a:pos x="123" y="371"/>
              </a:cxn>
              <a:cxn ang="0">
                <a:pos x="160" y="176"/>
              </a:cxn>
              <a:cxn ang="0">
                <a:pos x="337" y="94"/>
              </a:cxn>
              <a:cxn ang="0">
                <a:pos x="383" y="3"/>
              </a:cxn>
              <a:cxn ang="0">
                <a:pos x="130" y="59"/>
              </a:cxn>
              <a:cxn ang="0">
                <a:pos x="6" y="255"/>
              </a:cxn>
              <a:cxn ang="0">
                <a:pos x="41" y="497"/>
              </a:cxn>
              <a:cxn ang="0">
                <a:pos x="215" y="628"/>
              </a:cxn>
              <a:cxn ang="0">
                <a:pos x="458" y="523"/>
              </a:cxn>
            </a:cxnLst>
            <a:rect l="0" t="0" r="r" b="b"/>
            <a:pathLst>
              <a:path w="5893" h="641">
                <a:moveTo>
                  <a:pt x="5686" y="631"/>
                </a:moveTo>
                <a:lnTo>
                  <a:pt x="5686" y="369"/>
                </a:lnTo>
                <a:lnTo>
                  <a:pt x="5893" y="10"/>
                </a:lnTo>
                <a:lnTo>
                  <a:pt x="5764" y="10"/>
                </a:lnTo>
                <a:lnTo>
                  <a:pt x="5690" y="169"/>
                </a:lnTo>
                <a:lnTo>
                  <a:pt x="5675" y="202"/>
                </a:lnTo>
                <a:lnTo>
                  <a:pt x="5661" y="232"/>
                </a:lnTo>
                <a:lnTo>
                  <a:pt x="5648" y="262"/>
                </a:lnTo>
                <a:lnTo>
                  <a:pt x="5636" y="292"/>
                </a:lnTo>
                <a:lnTo>
                  <a:pt x="5635" y="292"/>
                </a:lnTo>
                <a:lnTo>
                  <a:pt x="5621" y="261"/>
                </a:lnTo>
                <a:lnTo>
                  <a:pt x="5609" y="232"/>
                </a:lnTo>
                <a:lnTo>
                  <a:pt x="5596" y="202"/>
                </a:lnTo>
                <a:lnTo>
                  <a:pt x="5580" y="170"/>
                </a:lnTo>
                <a:lnTo>
                  <a:pt x="5506" y="10"/>
                </a:lnTo>
                <a:lnTo>
                  <a:pt x="5377" y="10"/>
                </a:lnTo>
                <a:lnTo>
                  <a:pt x="5573" y="372"/>
                </a:lnTo>
                <a:lnTo>
                  <a:pt x="5573" y="631"/>
                </a:lnTo>
                <a:lnTo>
                  <a:pt x="5686" y="631"/>
                </a:lnTo>
                <a:close/>
                <a:moveTo>
                  <a:pt x="5318" y="523"/>
                </a:moveTo>
                <a:lnTo>
                  <a:pt x="5306" y="528"/>
                </a:lnTo>
                <a:lnTo>
                  <a:pt x="5293" y="532"/>
                </a:lnTo>
                <a:lnTo>
                  <a:pt x="5277" y="536"/>
                </a:lnTo>
                <a:lnTo>
                  <a:pt x="5262" y="539"/>
                </a:lnTo>
                <a:lnTo>
                  <a:pt x="5245" y="542"/>
                </a:lnTo>
                <a:lnTo>
                  <a:pt x="5229" y="544"/>
                </a:lnTo>
                <a:lnTo>
                  <a:pt x="5211" y="545"/>
                </a:lnTo>
                <a:lnTo>
                  <a:pt x="5194" y="545"/>
                </a:lnTo>
                <a:lnTo>
                  <a:pt x="5182" y="545"/>
                </a:lnTo>
                <a:lnTo>
                  <a:pt x="5169" y="544"/>
                </a:lnTo>
                <a:lnTo>
                  <a:pt x="5157" y="543"/>
                </a:lnTo>
                <a:lnTo>
                  <a:pt x="5146" y="541"/>
                </a:lnTo>
                <a:lnTo>
                  <a:pt x="5134" y="539"/>
                </a:lnTo>
                <a:lnTo>
                  <a:pt x="5124" y="537"/>
                </a:lnTo>
                <a:lnTo>
                  <a:pt x="5113" y="534"/>
                </a:lnTo>
                <a:lnTo>
                  <a:pt x="5104" y="530"/>
                </a:lnTo>
                <a:lnTo>
                  <a:pt x="5093" y="526"/>
                </a:lnTo>
                <a:lnTo>
                  <a:pt x="5084" y="522"/>
                </a:lnTo>
                <a:lnTo>
                  <a:pt x="5075" y="516"/>
                </a:lnTo>
                <a:lnTo>
                  <a:pt x="5067" y="511"/>
                </a:lnTo>
                <a:lnTo>
                  <a:pt x="5057" y="505"/>
                </a:lnTo>
                <a:lnTo>
                  <a:pt x="5050" y="499"/>
                </a:lnTo>
                <a:lnTo>
                  <a:pt x="5042" y="492"/>
                </a:lnTo>
                <a:lnTo>
                  <a:pt x="5036" y="486"/>
                </a:lnTo>
                <a:lnTo>
                  <a:pt x="5029" y="477"/>
                </a:lnTo>
                <a:lnTo>
                  <a:pt x="5022" y="470"/>
                </a:lnTo>
                <a:lnTo>
                  <a:pt x="5016" y="462"/>
                </a:lnTo>
                <a:lnTo>
                  <a:pt x="5011" y="453"/>
                </a:lnTo>
                <a:lnTo>
                  <a:pt x="5006" y="443"/>
                </a:lnTo>
                <a:lnTo>
                  <a:pt x="5001" y="434"/>
                </a:lnTo>
                <a:lnTo>
                  <a:pt x="4997" y="425"/>
                </a:lnTo>
                <a:lnTo>
                  <a:pt x="4993" y="415"/>
                </a:lnTo>
                <a:lnTo>
                  <a:pt x="4986" y="393"/>
                </a:lnTo>
                <a:lnTo>
                  <a:pt x="4982" y="371"/>
                </a:lnTo>
                <a:lnTo>
                  <a:pt x="4979" y="347"/>
                </a:lnTo>
                <a:lnTo>
                  <a:pt x="4978" y="322"/>
                </a:lnTo>
                <a:lnTo>
                  <a:pt x="4979" y="309"/>
                </a:lnTo>
                <a:lnTo>
                  <a:pt x="4979" y="295"/>
                </a:lnTo>
                <a:lnTo>
                  <a:pt x="4981" y="282"/>
                </a:lnTo>
                <a:lnTo>
                  <a:pt x="4982" y="270"/>
                </a:lnTo>
                <a:lnTo>
                  <a:pt x="4985" y="257"/>
                </a:lnTo>
                <a:lnTo>
                  <a:pt x="4987" y="246"/>
                </a:lnTo>
                <a:lnTo>
                  <a:pt x="4991" y="235"/>
                </a:lnTo>
                <a:lnTo>
                  <a:pt x="4995" y="223"/>
                </a:lnTo>
                <a:lnTo>
                  <a:pt x="4999" y="213"/>
                </a:lnTo>
                <a:lnTo>
                  <a:pt x="5004" y="203"/>
                </a:lnTo>
                <a:lnTo>
                  <a:pt x="5008" y="193"/>
                </a:lnTo>
                <a:lnTo>
                  <a:pt x="5014" y="184"/>
                </a:lnTo>
                <a:lnTo>
                  <a:pt x="5019" y="176"/>
                </a:lnTo>
                <a:lnTo>
                  <a:pt x="5026" y="168"/>
                </a:lnTo>
                <a:lnTo>
                  <a:pt x="5033" y="159"/>
                </a:lnTo>
                <a:lnTo>
                  <a:pt x="5040" y="152"/>
                </a:lnTo>
                <a:lnTo>
                  <a:pt x="5047" y="145"/>
                </a:lnTo>
                <a:lnTo>
                  <a:pt x="5055" y="139"/>
                </a:lnTo>
                <a:lnTo>
                  <a:pt x="5063" y="133"/>
                </a:lnTo>
                <a:lnTo>
                  <a:pt x="5072" y="127"/>
                </a:lnTo>
                <a:lnTo>
                  <a:pt x="5080" y="121"/>
                </a:lnTo>
                <a:lnTo>
                  <a:pt x="5089" y="117"/>
                </a:lnTo>
                <a:lnTo>
                  <a:pt x="5098" y="112"/>
                </a:lnTo>
                <a:lnTo>
                  <a:pt x="5109" y="109"/>
                </a:lnTo>
                <a:lnTo>
                  <a:pt x="5129" y="102"/>
                </a:lnTo>
                <a:lnTo>
                  <a:pt x="5150" y="98"/>
                </a:lnTo>
                <a:lnTo>
                  <a:pt x="5172" y="95"/>
                </a:lnTo>
                <a:lnTo>
                  <a:pt x="5196" y="94"/>
                </a:lnTo>
                <a:lnTo>
                  <a:pt x="5215" y="95"/>
                </a:lnTo>
                <a:lnTo>
                  <a:pt x="5232" y="96"/>
                </a:lnTo>
                <a:lnTo>
                  <a:pt x="5248" y="98"/>
                </a:lnTo>
                <a:lnTo>
                  <a:pt x="5264" y="101"/>
                </a:lnTo>
                <a:lnTo>
                  <a:pt x="5279" y="105"/>
                </a:lnTo>
                <a:lnTo>
                  <a:pt x="5293" y="109"/>
                </a:lnTo>
                <a:lnTo>
                  <a:pt x="5305" y="113"/>
                </a:lnTo>
                <a:lnTo>
                  <a:pt x="5316" y="118"/>
                </a:lnTo>
                <a:lnTo>
                  <a:pt x="5341" y="28"/>
                </a:lnTo>
                <a:lnTo>
                  <a:pt x="5332" y="24"/>
                </a:lnTo>
                <a:lnTo>
                  <a:pt x="5318" y="19"/>
                </a:lnTo>
                <a:lnTo>
                  <a:pt x="5303" y="13"/>
                </a:lnTo>
                <a:lnTo>
                  <a:pt x="5285" y="9"/>
                </a:lnTo>
                <a:lnTo>
                  <a:pt x="5265" y="6"/>
                </a:lnTo>
                <a:lnTo>
                  <a:pt x="5242" y="3"/>
                </a:lnTo>
                <a:lnTo>
                  <a:pt x="5218" y="1"/>
                </a:lnTo>
                <a:lnTo>
                  <a:pt x="5191" y="0"/>
                </a:lnTo>
                <a:lnTo>
                  <a:pt x="5173" y="1"/>
                </a:lnTo>
                <a:lnTo>
                  <a:pt x="5156" y="2"/>
                </a:lnTo>
                <a:lnTo>
                  <a:pt x="5139" y="4"/>
                </a:lnTo>
                <a:lnTo>
                  <a:pt x="5122" y="6"/>
                </a:lnTo>
                <a:lnTo>
                  <a:pt x="5106" y="9"/>
                </a:lnTo>
                <a:lnTo>
                  <a:pt x="5090" y="13"/>
                </a:lnTo>
                <a:lnTo>
                  <a:pt x="5075" y="17"/>
                </a:lnTo>
                <a:lnTo>
                  <a:pt x="5059" y="23"/>
                </a:lnTo>
                <a:lnTo>
                  <a:pt x="5045" y="29"/>
                </a:lnTo>
                <a:lnTo>
                  <a:pt x="5031" y="35"/>
                </a:lnTo>
                <a:lnTo>
                  <a:pt x="5016" y="42"/>
                </a:lnTo>
                <a:lnTo>
                  <a:pt x="5003" y="50"/>
                </a:lnTo>
                <a:lnTo>
                  <a:pt x="4989" y="59"/>
                </a:lnTo>
                <a:lnTo>
                  <a:pt x="4977" y="68"/>
                </a:lnTo>
                <a:lnTo>
                  <a:pt x="4966" y="77"/>
                </a:lnTo>
                <a:lnTo>
                  <a:pt x="4955" y="87"/>
                </a:lnTo>
                <a:lnTo>
                  <a:pt x="4943" y="99"/>
                </a:lnTo>
                <a:lnTo>
                  <a:pt x="4933" y="110"/>
                </a:lnTo>
                <a:lnTo>
                  <a:pt x="4924" y="122"/>
                </a:lnTo>
                <a:lnTo>
                  <a:pt x="4914" y="135"/>
                </a:lnTo>
                <a:lnTo>
                  <a:pt x="4906" y="148"/>
                </a:lnTo>
                <a:lnTo>
                  <a:pt x="4898" y="162"/>
                </a:lnTo>
                <a:lnTo>
                  <a:pt x="4891" y="176"/>
                </a:lnTo>
                <a:lnTo>
                  <a:pt x="4885" y="190"/>
                </a:lnTo>
                <a:lnTo>
                  <a:pt x="4879" y="206"/>
                </a:lnTo>
                <a:lnTo>
                  <a:pt x="4873" y="222"/>
                </a:lnTo>
                <a:lnTo>
                  <a:pt x="4869" y="239"/>
                </a:lnTo>
                <a:lnTo>
                  <a:pt x="4866" y="255"/>
                </a:lnTo>
                <a:lnTo>
                  <a:pt x="4863" y="273"/>
                </a:lnTo>
                <a:lnTo>
                  <a:pt x="4861" y="290"/>
                </a:lnTo>
                <a:lnTo>
                  <a:pt x="4860" y="309"/>
                </a:lnTo>
                <a:lnTo>
                  <a:pt x="4859" y="328"/>
                </a:lnTo>
                <a:lnTo>
                  <a:pt x="4860" y="346"/>
                </a:lnTo>
                <a:lnTo>
                  <a:pt x="4861" y="362"/>
                </a:lnTo>
                <a:lnTo>
                  <a:pt x="4862" y="380"/>
                </a:lnTo>
                <a:lnTo>
                  <a:pt x="4865" y="395"/>
                </a:lnTo>
                <a:lnTo>
                  <a:pt x="4868" y="412"/>
                </a:lnTo>
                <a:lnTo>
                  <a:pt x="4871" y="427"/>
                </a:lnTo>
                <a:lnTo>
                  <a:pt x="4876" y="441"/>
                </a:lnTo>
                <a:lnTo>
                  <a:pt x="4881" y="457"/>
                </a:lnTo>
                <a:lnTo>
                  <a:pt x="4887" y="470"/>
                </a:lnTo>
                <a:lnTo>
                  <a:pt x="4893" y="484"/>
                </a:lnTo>
                <a:lnTo>
                  <a:pt x="4900" y="497"/>
                </a:lnTo>
                <a:lnTo>
                  <a:pt x="4907" y="509"/>
                </a:lnTo>
                <a:lnTo>
                  <a:pt x="4915" y="522"/>
                </a:lnTo>
                <a:lnTo>
                  <a:pt x="4925" y="534"/>
                </a:lnTo>
                <a:lnTo>
                  <a:pt x="4934" y="544"/>
                </a:lnTo>
                <a:lnTo>
                  <a:pt x="4943" y="555"/>
                </a:lnTo>
                <a:lnTo>
                  <a:pt x="4955" y="565"/>
                </a:lnTo>
                <a:lnTo>
                  <a:pt x="4965" y="574"/>
                </a:lnTo>
                <a:lnTo>
                  <a:pt x="4977" y="583"/>
                </a:lnTo>
                <a:lnTo>
                  <a:pt x="4989" y="592"/>
                </a:lnTo>
                <a:lnTo>
                  <a:pt x="5002" y="599"/>
                </a:lnTo>
                <a:lnTo>
                  <a:pt x="5015" y="606"/>
                </a:lnTo>
                <a:lnTo>
                  <a:pt x="5029" y="612"/>
                </a:lnTo>
                <a:lnTo>
                  <a:pt x="5043" y="618"/>
                </a:lnTo>
                <a:lnTo>
                  <a:pt x="5058" y="623"/>
                </a:lnTo>
                <a:lnTo>
                  <a:pt x="5074" y="628"/>
                </a:lnTo>
                <a:lnTo>
                  <a:pt x="5089" y="632"/>
                </a:lnTo>
                <a:lnTo>
                  <a:pt x="5106" y="635"/>
                </a:lnTo>
                <a:lnTo>
                  <a:pt x="5122" y="637"/>
                </a:lnTo>
                <a:lnTo>
                  <a:pt x="5139" y="639"/>
                </a:lnTo>
                <a:lnTo>
                  <a:pt x="5158" y="640"/>
                </a:lnTo>
                <a:lnTo>
                  <a:pt x="5175" y="641"/>
                </a:lnTo>
                <a:lnTo>
                  <a:pt x="5203" y="640"/>
                </a:lnTo>
                <a:lnTo>
                  <a:pt x="5229" y="638"/>
                </a:lnTo>
                <a:lnTo>
                  <a:pt x="5253" y="635"/>
                </a:lnTo>
                <a:lnTo>
                  <a:pt x="5274" y="632"/>
                </a:lnTo>
                <a:lnTo>
                  <a:pt x="5294" y="628"/>
                </a:lnTo>
                <a:lnTo>
                  <a:pt x="5310" y="622"/>
                </a:lnTo>
                <a:lnTo>
                  <a:pt x="5324" y="617"/>
                </a:lnTo>
                <a:lnTo>
                  <a:pt x="5337" y="612"/>
                </a:lnTo>
                <a:lnTo>
                  <a:pt x="5318" y="523"/>
                </a:lnTo>
                <a:close/>
                <a:moveTo>
                  <a:pt x="4374" y="631"/>
                </a:moveTo>
                <a:lnTo>
                  <a:pt x="4374" y="408"/>
                </a:lnTo>
                <a:lnTo>
                  <a:pt x="4374" y="371"/>
                </a:lnTo>
                <a:lnTo>
                  <a:pt x="4374" y="335"/>
                </a:lnTo>
                <a:lnTo>
                  <a:pt x="4374" y="301"/>
                </a:lnTo>
                <a:lnTo>
                  <a:pt x="4373" y="269"/>
                </a:lnTo>
                <a:lnTo>
                  <a:pt x="4372" y="237"/>
                </a:lnTo>
                <a:lnTo>
                  <a:pt x="4371" y="205"/>
                </a:lnTo>
                <a:lnTo>
                  <a:pt x="4370" y="175"/>
                </a:lnTo>
                <a:lnTo>
                  <a:pt x="4369" y="144"/>
                </a:lnTo>
                <a:lnTo>
                  <a:pt x="4371" y="144"/>
                </a:lnTo>
                <a:lnTo>
                  <a:pt x="4383" y="170"/>
                </a:lnTo>
                <a:lnTo>
                  <a:pt x="4396" y="198"/>
                </a:lnTo>
                <a:lnTo>
                  <a:pt x="4410" y="224"/>
                </a:lnTo>
                <a:lnTo>
                  <a:pt x="4423" y="251"/>
                </a:lnTo>
                <a:lnTo>
                  <a:pt x="4438" y="279"/>
                </a:lnTo>
                <a:lnTo>
                  <a:pt x="4453" y="306"/>
                </a:lnTo>
                <a:lnTo>
                  <a:pt x="4468" y="332"/>
                </a:lnTo>
                <a:lnTo>
                  <a:pt x="4483" y="358"/>
                </a:lnTo>
                <a:lnTo>
                  <a:pt x="4644" y="631"/>
                </a:lnTo>
                <a:lnTo>
                  <a:pt x="4761" y="631"/>
                </a:lnTo>
                <a:lnTo>
                  <a:pt x="4761" y="10"/>
                </a:lnTo>
                <a:lnTo>
                  <a:pt x="4657" y="10"/>
                </a:lnTo>
                <a:lnTo>
                  <a:pt x="4657" y="226"/>
                </a:lnTo>
                <a:lnTo>
                  <a:pt x="4657" y="261"/>
                </a:lnTo>
                <a:lnTo>
                  <a:pt x="4658" y="295"/>
                </a:lnTo>
                <a:lnTo>
                  <a:pt x="4658" y="328"/>
                </a:lnTo>
                <a:lnTo>
                  <a:pt x="4659" y="360"/>
                </a:lnTo>
                <a:lnTo>
                  <a:pt x="4661" y="391"/>
                </a:lnTo>
                <a:lnTo>
                  <a:pt x="4662" y="422"/>
                </a:lnTo>
                <a:lnTo>
                  <a:pt x="4665" y="453"/>
                </a:lnTo>
                <a:lnTo>
                  <a:pt x="4667" y="484"/>
                </a:lnTo>
                <a:lnTo>
                  <a:pt x="4665" y="485"/>
                </a:lnTo>
                <a:lnTo>
                  <a:pt x="4653" y="459"/>
                </a:lnTo>
                <a:lnTo>
                  <a:pt x="4642" y="433"/>
                </a:lnTo>
                <a:lnTo>
                  <a:pt x="4630" y="407"/>
                </a:lnTo>
                <a:lnTo>
                  <a:pt x="4616" y="381"/>
                </a:lnTo>
                <a:lnTo>
                  <a:pt x="4603" y="355"/>
                </a:lnTo>
                <a:lnTo>
                  <a:pt x="4589" y="328"/>
                </a:lnTo>
                <a:lnTo>
                  <a:pt x="4574" y="302"/>
                </a:lnTo>
                <a:lnTo>
                  <a:pt x="4559" y="277"/>
                </a:lnTo>
                <a:lnTo>
                  <a:pt x="4399" y="10"/>
                </a:lnTo>
                <a:lnTo>
                  <a:pt x="4270" y="10"/>
                </a:lnTo>
                <a:lnTo>
                  <a:pt x="4270" y="631"/>
                </a:lnTo>
                <a:lnTo>
                  <a:pt x="4374" y="631"/>
                </a:lnTo>
                <a:close/>
                <a:moveTo>
                  <a:pt x="3827" y="369"/>
                </a:moveTo>
                <a:lnTo>
                  <a:pt x="3876" y="216"/>
                </a:lnTo>
                <a:lnTo>
                  <a:pt x="3884" y="187"/>
                </a:lnTo>
                <a:lnTo>
                  <a:pt x="3891" y="158"/>
                </a:lnTo>
                <a:lnTo>
                  <a:pt x="3898" y="129"/>
                </a:lnTo>
                <a:lnTo>
                  <a:pt x="3905" y="100"/>
                </a:lnTo>
                <a:lnTo>
                  <a:pt x="3908" y="100"/>
                </a:lnTo>
                <a:lnTo>
                  <a:pt x="3915" y="128"/>
                </a:lnTo>
                <a:lnTo>
                  <a:pt x="3922" y="157"/>
                </a:lnTo>
                <a:lnTo>
                  <a:pt x="3930" y="187"/>
                </a:lnTo>
                <a:lnTo>
                  <a:pt x="3938" y="217"/>
                </a:lnTo>
                <a:lnTo>
                  <a:pt x="3988" y="369"/>
                </a:lnTo>
                <a:lnTo>
                  <a:pt x="3827" y="369"/>
                </a:lnTo>
                <a:close/>
                <a:moveTo>
                  <a:pt x="4006" y="456"/>
                </a:moveTo>
                <a:lnTo>
                  <a:pt x="4063" y="631"/>
                </a:lnTo>
                <a:lnTo>
                  <a:pt x="4184" y="631"/>
                </a:lnTo>
                <a:lnTo>
                  <a:pt x="3983" y="10"/>
                </a:lnTo>
                <a:lnTo>
                  <a:pt x="3839" y="10"/>
                </a:lnTo>
                <a:lnTo>
                  <a:pt x="3639" y="631"/>
                </a:lnTo>
                <a:lnTo>
                  <a:pt x="3756" y="631"/>
                </a:lnTo>
                <a:lnTo>
                  <a:pt x="3809" y="456"/>
                </a:lnTo>
                <a:lnTo>
                  <a:pt x="4006" y="456"/>
                </a:lnTo>
                <a:close/>
                <a:moveTo>
                  <a:pt x="3389" y="631"/>
                </a:moveTo>
                <a:lnTo>
                  <a:pt x="3502" y="631"/>
                </a:lnTo>
                <a:lnTo>
                  <a:pt x="3502" y="105"/>
                </a:lnTo>
                <a:lnTo>
                  <a:pt x="3680" y="105"/>
                </a:lnTo>
                <a:lnTo>
                  <a:pt x="3680" y="10"/>
                </a:lnTo>
                <a:lnTo>
                  <a:pt x="3211" y="10"/>
                </a:lnTo>
                <a:lnTo>
                  <a:pt x="3211" y="105"/>
                </a:lnTo>
                <a:lnTo>
                  <a:pt x="3389" y="105"/>
                </a:lnTo>
                <a:lnTo>
                  <a:pt x="3389" y="631"/>
                </a:lnTo>
                <a:close/>
                <a:moveTo>
                  <a:pt x="2906" y="631"/>
                </a:moveTo>
                <a:lnTo>
                  <a:pt x="3275" y="631"/>
                </a:lnTo>
                <a:lnTo>
                  <a:pt x="3275" y="536"/>
                </a:lnTo>
                <a:lnTo>
                  <a:pt x="3020" y="536"/>
                </a:lnTo>
                <a:lnTo>
                  <a:pt x="3020" y="10"/>
                </a:lnTo>
                <a:lnTo>
                  <a:pt x="2906" y="10"/>
                </a:lnTo>
                <a:lnTo>
                  <a:pt x="2906" y="631"/>
                </a:lnTo>
                <a:close/>
                <a:moveTo>
                  <a:pt x="2293" y="10"/>
                </a:moveTo>
                <a:lnTo>
                  <a:pt x="2293" y="365"/>
                </a:lnTo>
                <a:lnTo>
                  <a:pt x="2293" y="383"/>
                </a:lnTo>
                <a:lnTo>
                  <a:pt x="2294" y="400"/>
                </a:lnTo>
                <a:lnTo>
                  <a:pt x="2295" y="417"/>
                </a:lnTo>
                <a:lnTo>
                  <a:pt x="2297" y="433"/>
                </a:lnTo>
                <a:lnTo>
                  <a:pt x="2299" y="449"/>
                </a:lnTo>
                <a:lnTo>
                  <a:pt x="2303" y="463"/>
                </a:lnTo>
                <a:lnTo>
                  <a:pt x="2306" y="477"/>
                </a:lnTo>
                <a:lnTo>
                  <a:pt x="2310" y="491"/>
                </a:lnTo>
                <a:lnTo>
                  <a:pt x="2314" y="503"/>
                </a:lnTo>
                <a:lnTo>
                  <a:pt x="2319" y="515"/>
                </a:lnTo>
                <a:lnTo>
                  <a:pt x="2324" y="528"/>
                </a:lnTo>
                <a:lnTo>
                  <a:pt x="2330" y="538"/>
                </a:lnTo>
                <a:lnTo>
                  <a:pt x="2336" y="548"/>
                </a:lnTo>
                <a:lnTo>
                  <a:pt x="2343" y="559"/>
                </a:lnTo>
                <a:lnTo>
                  <a:pt x="2350" y="568"/>
                </a:lnTo>
                <a:lnTo>
                  <a:pt x="2357" y="576"/>
                </a:lnTo>
                <a:lnTo>
                  <a:pt x="2365" y="584"/>
                </a:lnTo>
                <a:lnTo>
                  <a:pt x="2373" y="592"/>
                </a:lnTo>
                <a:lnTo>
                  <a:pt x="2383" y="599"/>
                </a:lnTo>
                <a:lnTo>
                  <a:pt x="2392" y="605"/>
                </a:lnTo>
                <a:lnTo>
                  <a:pt x="2401" y="611"/>
                </a:lnTo>
                <a:lnTo>
                  <a:pt x="2411" y="616"/>
                </a:lnTo>
                <a:lnTo>
                  <a:pt x="2422" y="621"/>
                </a:lnTo>
                <a:lnTo>
                  <a:pt x="2432" y="625"/>
                </a:lnTo>
                <a:lnTo>
                  <a:pt x="2443" y="629"/>
                </a:lnTo>
                <a:lnTo>
                  <a:pt x="2455" y="633"/>
                </a:lnTo>
                <a:lnTo>
                  <a:pt x="2466" y="635"/>
                </a:lnTo>
                <a:lnTo>
                  <a:pt x="2478" y="637"/>
                </a:lnTo>
                <a:lnTo>
                  <a:pt x="2503" y="640"/>
                </a:lnTo>
                <a:lnTo>
                  <a:pt x="2530" y="641"/>
                </a:lnTo>
                <a:lnTo>
                  <a:pt x="2543" y="641"/>
                </a:lnTo>
                <a:lnTo>
                  <a:pt x="2556" y="640"/>
                </a:lnTo>
                <a:lnTo>
                  <a:pt x="2570" y="639"/>
                </a:lnTo>
                <a:lnTo>
                  <a:pt x="2583" y="637"/>
                </a:lnTo>
                <a:lnTo>
                  <a:pt x="2595" y="635"/>
                </a:lnTo>
                <a:lnTo>
                  <a:pt x="2608" y="632"/>
                </a:lnTo>
                <a:lnTo>
                  <a:pt x="2619" y="629"/>
                </a:lnTo>
                <a:lnTo>
                  <a:pt x="2631" y="624"/>
                </a:lnTo>
                <a:lnTo>
                  <a:pt x="2643" y="620"/>
                </a:lnTo>
                <a:lnTo>
                  <a:pt x="2653" y="615"/>
                </a:lnTo>
                <a:lnTo>
                  <a:pt x="2663" y="610"/>
                </a:lnTo>
                <a:lnTo>
                  <a:pt x="2673" y="604"/>
                </a:lnTo>
                <a:lnTo>
                  <a:pt x="2683" y="598"/>
                </a:lnTo>
                <a:lnTo>
                  <a:pt x="2692" y="591"/>
                </a:lnTo>
                <a:lnTo>
                  <a:pt x="2701" y="582"/>
                </a:lnTo>
                <a:lnTo>
                  <a:pt x="2709" y="574"/>
                </a:lnTo>
                <a:lnTo>
                  <a:pt x="2718" y="566"/>
                </a:lnTo>
                <a:lnTo>
                  <a:pt x="2725" y="557"/>
                </a:lnTo>
                <a:lnTo>
                  <a:pt x="2732" y="546"/>
                </a:lnTo>
                <a:lnTo>
                  <a:pt x="2738" y="536"/>
                </a:lnTo>
                <a:lnTo>
                  <a:pt x="2744" y="525"/>
                </a:lnTo>
                <a:lnTo>
                  <a:pt x="2750" y="513"/>
                </a:lnTo>
                <a:lnTo>
                  <a:pt x="2755" y="501"/>
                </a:lnTo>
                <a:lnTo>
                  <a:pt x="2760" y="489"/>
                </a:lnTo>
                <a:lnTo>
                  <a:pt x="2764" y="475"/>
                </a:lnTo>
                <a:lnTo>
                  <a:pt x="2767" y="461"/>
                </a:lnTo>
                <a:lnTo>
                  <a:pt x="2770" y="446"/>
                </a:lnTo>
                <a:lnTo>
                  <a:pt x="2772" y="431"/>
                </a:lnTo>
                <a:lnTo>
                  <a:pt x="2774" y="416"/>
                </a:lnTo>
                <a:lnTo>
                  <a:pt x="2776" y="399"/>
                </a:lnTo>
                <a:lnTo>
                  <a:pt x="2777" y="383"/>
                </a:lnTo>
                <a:lnTo>
                  <a:pt x="2777" y="364"/>
                </a:lnTo>
                <a:lnTo>
                  <a:pt x="2777" y="10"/>
                </a:lnTo>
                <a:lnTo>
                  <a:pt x="2664" y="10"/>
                </a:lnTo>
                <a:lnTo>
                  <a:pt x="2664" y="372"/>
                </a:lnTo>
                <a:lnTo>
                  <a:pt x="2663" y="394"/>
                </a:lnTo>
                <a:lnTo>
                  <a:pt x="2661" y="415"/>
                </a:lnTo>
                <a:lnTo>
                  <a:pt x="2659" y="433"/>
                </a:lnTo>
                <a:lnTo>
                  <a:pt x="2655" y="451"/>
                </a:lnTo>
                <a:lnTo>
                  <a:pt x="2650" y="467"/>
                </a:lnTo>
                <a:lnTo>
                  <a:pt x="2644" y="481"/>
                </a:lnTo>
                <a:lnTo>
                  <a:pt x="2638" y="495"/>
                </a:lnTo>
                <a:lnTo>
                  <a:pt x="2629" y="506"/>
                </a:lnTo>
                <a:lnTo>
                  <a:pt x="2620" y="516"/>
                </a:lnTo>
                <a:lnTo>
                  <a:pt x="2611" y="526"/>
                </a:lnTo>
                <a:lnTo>
                  <a:pt x="2600" y="533"/>
                </a:lnTo>
                <a:lnTo>
                  <a:pt x="2588" y="539"/>
                </a:lnTo>
                <a:lnTo>
                  <a:pt x="2576" y="544"/>
                </a:lnTo>
                <a:lnTo>
                  <a:pt x="2563" y="547"/>
                </a:lnTo>
                <a:lnTo>
                  <a:pt x="2548" y="549"/>
                </a:lnTo>
                <a:lnTo>
                  <a:pt x="2534" y="549"/>
                </a:lnTo>
                <a:lnTo>
                  <a:pt x="2519" y="549"/>
                </a:lnTo>
                <a:lnTo>
                  <a:pt x="2506" y="547"/>
                </a:lnTo>
                <a:lnTo>
                  <a:pt x="2493" y="543"/>
                </a:lnTo>
                <a:lnTo>
                  <a:pt x="2481" y="539"/>
                </a:lnTo>
                <a:lnTo>
                  <a:pt x="2470" y="533"/>
                </a:lnTo>
                <a:lnTo>
                  <a:pt x="2460" y="526"/>
                </a:lnTo>
                <a:lnTo>
                  <a:pt x="2449" y="516"/>
                </a:lnTo>
                <a:lnTo>
                  <a:pt x="2441" y="506"/>
                </a:lnTo>
                <a:lnTo>
                  <a:pt x="2433" y="495"/>
                </a:lnTo>
                <a:lnTo>
                  <a:pt x="2426" y="481"/>
                </a:lnTo>
                <a:lnTo>
                  <a:pt x="2421" y="467"/>
                </a:lnTo>
                <a:lnTo>
                  <a:pt x="2416" y="451"/>
                </a:lnTo>
                <a:lnTo>
                  <a:pt x="2411" y="433"/>
                </a:lnTo>
                <a:lnTo>
                  <a:pt x="2408" y="415"/>
                </a:lnTo>
                <a:lnTo>
                  <a:pt x="2406" y="394"/>
                </a:lnTo>
                <a:lnTo>
                  <a:pt x="2406" y="372"/>
                </a:lnTo>
                <a:lnTo>
                  <a:pt x="2406" y="10"/>
                </a:lnTo>
                <a:lnTo>
                  <a:pt x="2293" y="10"/>
                </a:lnTo>
                <a:close/>
                <a:moveTo>
                  <a:pt x="1789" y="601"/>
                </a:moveTo>
                <a:lnTo>
                  <a:pt x="1803" y="609"/>
                </a:lnTo>
                <a:lnTo>
                  <a:pt x="1821" y="616"/>
                </a:lnTo>
                <a:lnTo>
                  <a:pt x="1840" y="622"/>
                </a:lnTo>
                <a:lnTo>
                  <a:pt x="1861" y="629"/>
                </a:lnTo>
                <a:lnTo>
                  <a:pt x="1883" y="634"/>
                </a:lnTo>
                <a:lnTo>
                  <a:pt x="1908" y="637"/>
                </a:lnTo>
                <a:lnTo>
                  <a:pt x="1932" y="640"/>
                </a:lnTo>
                <a:lnTo>
                  <a:pt x="1956" y="641"/>
                </a:lnTo>
                <a:lnTo>
                  <a:pt x="1986" y="640"/>
                </a:lnTo>
                <a:lnTo>
                  <a:pt x="2013" y="637"/>
                </a:lnTo>
                <a:lnTo>
                  <a:pt x="2025" y="635"/>
                </a:lnTo>
                <a:lnTo>
                  <a:pt x="2037" y="632"/>
                </a:lnTo>
                <a:lnTo>
                  <a:pt x="2050" y="629"/>
                </a:lnTo>
                <a:lnTo>
                  <a:pt x="2061" y="625"/>
                </a:lnTo>
                <a:lnTo>
                  <a:pt x="2071" y="621"/>
                </a:lnTo>
                <a:lnTo>
                  <a:pt x="2082" y="617"/>
                </a:lnTo>
                <a:lnTo>
                  <a:pt x="2092" y="613"/>
                </a:lnTo>
                <a:lnTo>
                  <a:pt x="2101" y="608"/>
                </a:lnTo>
                <a:lnTo>
                  <a:pt x="2110" y="603"/>
                </a:lnTo>
                <a:lnTo>
                  <a:pt x="2119" y="597"/>
                </a:lnTo>
                <a:lnTo>
                  <a:pt x="2127" y="591"/>
                </a:lnTo>
                <a:lnTo>
                  <a:pt x="2134" y="584"/>
                </a:lnTo>
                <a:lnTo>
                  <a:pt x="2141" y="578"/>
                </a:lnTo>
                <a:lnTo>
                  <a:pt x="2147" y="571"/>
                </a:lnTo>
                <a:lnTo>
                  <a:pt x="2154" y="564"/>
                </a:lnTo>
                <a:lnTo>
                  <a:pt x="2160" y="557"/>
                </a:lnTo>
                <a:lnTo>
                  <a:pt x="2170" y="541"/>
                </a:lnTo>
                <a:lnTo>
                  <a:pt x="2177" y="526"/>
                </a:lnTo>
                <a:lnTo>
                  <a:pt x="2183" y="508"/>
                </a:lnTo>
                <a:lnTo>
                  <a:pt x="2189" y="491"/>
                </a:lnTo>
                <a:lnTo>
                  <a:pt x="2191" y="472"/>
                </a:lnTo>
                <a:lnTo>
                  <a:pt x="2192" y="454"/>
                </a:lnTo>
                <a:lnTo>
                  <a:pt x="2192" y="437"/>
                </a:lnTo>
                <a:lnTo>
                  <a:pt x="2190" y="422"/>
                </a:lnTo>
                <a:lnTo>
                  <a:pt x="2186" y="407"/>
                </a:lnTo>
                <a:lnTo>
                  <a:pt x="2182" y="393"/>
                </a:lnTo>
                <a:lnTo>
                  <a:pt x="2176" y="380"/>
                </a:lnTo>
                <a:lnTo>
                  <a:pt x="2170" y="367"/>
                </a:lnTo>
                <a:lnTo>
                  <a:pt x="2162" y="355"/>
                </a:lnTo>
                <a:lnTo>
                  <a:pt x="2153" y="344"/>
                </a:lnTo>
                <a:lnTo>
                  <a:pt x="2142" y="332"/>
                </a:lnTo>
                <a:lnTo>
                  <a:pt x="2130" y="322"/>
                </a:lnTo>
                <a:lnTo>
                  <a:pt x="2117" y="313"/>
                </a:lnTo>
                <a:lnTo>
                  <a:pt x="2102" y="303"/>
                </a:lnTo>
                <a:lnTo>
                  <a:pt x="2087" y="294"/>
                </a:lnTo>
                <a:lnTo>
                  <a:pt x="2070" y="286"/>
                </a:lnTo>
                <a:lnTo>
                  <a:pt x="2052" y="278"/>
                </a:lnTo>
                <a:lnTo>
                  <a:pt x="2032" y="270"/>
                </a:lnTo>
                <a:lnTo>
                  <a:pt x="2004" y="258"/>
                </a:lnTo>
                <a:lnTo>
                  <a:pt x="1979" y="247"/>
                </a:lnTo>
                <a:lnTo>
                  <a:pt x="1969" y="242"/>
                </a:lnTo>
                <a:lnTo>
                  <a:pt x="1958" y="236"/>
                </a:lnTo>
                <a:lnTo>
                  <a:pt x="1950" y="230"/>
                </a:lnTo>
                <a:lnTo>
                  <a:pt x="1942" y="224"/>
                </a:lnTo>
                <a:lnTo>
                  <a:pt x="1936" y="219"/>
                </a:lnTo>
                <a:lnTo>
                  <a:pt x="1930" y="213"/>
                </a:lnTo>
                <a:lnTo>
                  <a:pt x="1924" y="206"/>
                </a:lnTo>
                <a:lnTo>
                  <a:pt x="1920" y="200"/>
                </a:lnTo>
                <a:lnTo>
                  <a:pt x="1917" y="192"/>
                </a:lnTo>
                <a:lnTo>
                  <a:pt x="1915" y="184"/>
                </a:lnTo>
                <a:lnTo>
                  <a:pt x="1914" y="177"/>
                </a:lnTo>
                <a:lnTo>
                  <a:pt x="1914" y="168"/>
                </a:lnTo>
                <a:lnTo>
                  <a:pt x="1914" y="162"/>
                </a:lnTo>
                <a:lnTo>
                  <a:pt x="1915" y="154"/>
                </a:lnTo>
                <a:lnTo>
                  <a:pt x="1917" y="147"/>
                </a:lnTo>
                <a:lnTo>
                  <a:pt x="1919" y="141"/>
                </a:lnTo>
                <a:lnTo>
                  <a:pt x="1923" y="135"/>
                </a:lnTo>
                <a:lnTo>
                  <a:pt x="1928" y="129"/>
                </a:lnTo>
                <a:lnTo>
                  <a:pt x="1933" y="122"/>
                </a:lnTo>
                <a:lnTo>
                  <a:pt x="1938" y="117"/>
                </a:lnTo>
                <a:lnTo>
                  <a:pt x="1945" y="112"/>
                </a:lnTo>
                <a:lnTo>
                  <a:pt x="1952" y="107"/>
                </a:lnTo>
                <a:lnTo>
                  <a:pt x="1960" y="103"/>
                </a:lnTo>
                <a:lnTo>
                  <a:pt x="1970" y="100"/>
                </a:lnTo>
                <a:lnTo>
                  <a:pt x="1980" y="97"/>
                </a:lnTo>
                <a:lnTo>
                  <a:pt x="1991" y="95"/>
                </a:lnTo>
                <a:lnTo>
                  <a:pt x="2004" y="94"/>
                </a:lnTo>
                <a:lnTo>
                  <a:pt x="2016" y="94"/>
                </a:lnTo>
                <a:lnTo>
                  <a:pt x="2037" y="94"/>
                </a:lnTo>
                <a:lnTo>
                  <a:pt x="2057" y="96"/>
                </a:lnTo>
                <a:lnTo>
                  <a:pt x="2075" y="100"/>
                </a:lnTo>
                <a:lnTo>
                  <a:pt x="2092" y="104"/>
                </a:lnTo>
                <a:lnTo>
                  <a:pt x="2106" y="108"/>
                </a:lnTo>
                <a:lnTo>
                  <a:pt x="2120" y="113"/>
                </a:lnTo>
                <a:lnTo>
                  <a:pt x="2131" y="118"/>
                </a:lnTo>
                <a:lnTo>
                  <a:pt x="2140" y="122"/>
                </a:lnTo>
                <a:lnTo>
                  <a:pt x="2167" y="31"/>
                </a:lnTo>
                <a:lnTo>
                  <a:pt x="2155" y="25"/>
                </a:lnTo>
                <a:lnTo>
                  <a:pt x="2139" y="20"/>
                </a:lnTo>
                <a:lnTo>
                  <a:pt x="2124" y="14"/>
                </a:lnTo>
                <a:lnTo>
                  <a:pt x="2106" y="9"/>
                </a:lnTo>
                <a:lnTo>
                  <a:pt x="2087" y="6"/>
                </a:lnTo>
                <a:lnTo>
                  <a:pt x="2065" y="3"/>
                </a:lnTo>
                <a:lnTo>
                  <a:pt x="2043" y="1"/>
                </a:lnTo>
                <a:lnTo>
                  <a:pt x="2019" y="0"/>
                </a:lnTo>
                <a:lnTo>
                  <a:pt x="1994" y="1"/>
                </a:lnTo>
                <a:lnTo>
                  <a:pt x="1971" y="4"/>
                </a:lnTo>
                <a:lnTo>
                  <a:pt x="1948" y="8"/>
                </a:lnTo>
                <a:lnTo>
                  <a:pt x="1928" y="14"/>
                </a:lnTo>
                <a:lnTo>
                  <a:pt x="1908" y="22"/>
                </a:lnTo>
                <a:lnTo>
                  <a:pt x="1890" y="30"/>
                </a:lnTo>
                <a:lnTo>
                  <a:pt x="1873" y="40"/>
                </a:lnTo>
                <a:lnTo>
                  <a:pt x="1859" y="51"/>
                </a:lnTo>
                <a:lnTo>
                  <a:pt x="1845" y="64"/>
                </a:lnTo>
                <a:lnTo>
                  <a:pt x="1833" y="77"/>
                </a:lnTo>
                <a:lnTo>
                  <a:pt x="1823" y="93"/>
                </a:lnTo>
                <a:lnTo>
                  <a:pt x="1815" y="108"/>
                </a:lnTo>
                <a:lnTo>
                  <a:pt x="1808" y="124"/>
                </a:lnTo>
                <a:lnTo>
                  <a:pt x="1803" y="142"/>
                </a:lnTo>
                <a:lnTo>
                  <a:pt x="1800" y="159"/>
                </a:lnTo>
                <a:lnTo>
                  <a:pt x="1799" y="179"/>
                </a:lnTo>
                <a:lnTo>
                  <a:pt x="1800" y="194"/>
                </a:lnTo>
                <a:lnTo>
                  <a:pt x="1802" y="211"/>
                </a:lnTo>
                <a:lnTo>
                  <a:pt x="1806" y="225"/>
                </a:lnTo>
                <a:lnTo>
                  <a:pt x="1811" y="240"/>
                </a:lnTo>
                <a:lnTo>
                  <a:pt x="1818" y="253"/>
                </a:lnTo>
                <a:lnTo>
                  <a:pt x="1825" y="265"/>
                </a:lnTo>
                <a:lnTo>
                  <a:pt x="1834" y="277"/>
                </a:lnTo>
                <a:lnTo>
                  <a:pt x="1844" y="288"/>
                </a:lnTo>
                <a:lnTo>
                  <a:pt x="1857" y="299"/>
                </a:lnTo>
                <a:lnTo>
                  <a:pt x="1869" y="310"/>
                </a:lnTo>
                <a:lnTo>
                  <a:pt x="1882" y="319"/>
                </a:lnTo>
                <a:lnTo>
                  <a:pt x="1898" y="328"/>
                </a:lnTo>
                <a:lnTo>
                  <a:pt x="1913" y="336"/>
                </a:lnTo>
                <a:lnTo>
                  <a:pt x="1931" y="345"/>
                </a:lnTo>
                <a:lnTo>
                  <a:pt x="1948" y="352"/>
                </a:lnTo>
                <a:lnTo>
                  <a:pt x="1967" y="359"/>
                </a:lnTo>
                <a:lnTo>
                  <a:pt x="1994" y="369"/>
                </a:lnTo>
                <a:lnTo>
                  <a:pt x="2017" y="381"/>
                </a:lnTo>
                <a:lnTo>
                  <a:pt x="2027" y="386"/>
                </a:lnTo>
                <a:lnTo>
                  <a:pt x="2036" y="392"/>
                </a:lnTo>
                <a:lnTo>
                  <a:pt x="2044" y="397"/>
                </a:lnTo>
                <a:lnTo>
                  <a:pt x="2051" y="403"/>
                </a:lnTo>
                <a:lnTo>
                  <a:pt x="2057" y="409"/>
                </a:lnTo>
                <a:lnTo>
                  <a:pt x="2062" y="417"/>
                </a:lnTo>
                <a:lnTo>
                  <a:pt x="2067" y="423"/>
                </a:lnTo>
                <a:lnTo>
                  <a:pt x="2070" y="430"/>
                </a:lnTo>
                <a:lnTo>
                  <a:pt x="2073" y="437"/>
                </a:lnTo>
                <a:lnTo>
                  <a:pt x="2075" y="445"/>
                </a:lnTo>
                <a:lnTo>
                  <a:pt x="2077" y="454"/>
                </a:lnTo>
                <a:lnTo>
                  <a:pt x="2077" y="462"/>
                </a:lnTo>
                <a:lnTo>
                  <a:pt x="2077" y="471"/>
                </a:lnTo>
                <a:lnTo>
                  <a:pt x="2074" y="480"/>
                </a:lnTo>
                <a:lnTo>
                  <a:pt x="2072" y="489"/>
                </a:lnTo>
                <a:lnTo>
                  <a:pt x="2069" y="497"/>
                </a:lnTo>
                <a:lnTo>
                  <a:pt x="2065" y="504"/>
                </a:lnTo>
                <a:lnTo>
                  <a:pt x="2060" y="511"/>
                </a:lnTo>
                <a:lnTo>
                  <a:pt x="2054" y="517"/>
                </a:lnTo>
                <a:lnTo>
                  <a:pt x="2048" y="524"/>
                </a:lnTo>
                <a:lnTo>
                  <a:pt x="2040" y="529"/>
                </a:lnTo>
                <a:lnTo>
                  <a:pt x="2031" y="533"/>
                </a:lnTo>
                <a:lnTo>
                  <a:pt x="2022" y="537"/>
                </a:lnTo>
                <a:lnTo>
                  <a:pt x="2012" y="540"/>
                </a:lnTo>
                <a:lnTo>
                  <a:pt x="2002" y="543"/>
                </a:lnTo>
                <a:lnTo>
                  <a:pt x="1989" y="545"/>
                </a:lnTo>
                <a:lnTo>
                  <a:pt x="1977" y="546"/>
                </a:lnTo>
                <a:lnTo>
                  <a:pt x="1965" y="546"/>
                </a:lnTo>
                <a:lnTo>
                  <a:pt x="1943" y="546"/>
                </a:lnTo>
                <a:lnTo>
                  <a:pt x="1921" y="543"/>
                </a:lnTo>
                <a:lnTo>
                  <a:pt x="1901" y="540"/>
                </a:lnTo>
                <a:lnTo>
                  <a:pt x="1881" y="535"/>
                </a:lnTo>
                <a:lnTo>
                  <a:pt x="1863" y="529"/>
                </a:lnTo>
                <a:lnTo>
                  <a:pt x="1845" y="523"/>
                </a:lnTo>
                <a:lnTo>
                  <a:pt x="1829" y="514"/>
                </a:lnTo>
                <a:lnTo>
                  <a:pt x="1815" y="507"/>
                </a:lnTo>
                <a:lnTo>
                  <a:pt x="1789" y="601"/>
                </a:lnTo>
                <a:close/>
                <a:moveTo>
                  <a:pt x="1300" y="631"/>
                </a:moveTo>
                <a:lnTo>
                  <a:pt x="1300" y="408"/>
                </a:lnTo>
                <a:lnTo>
                  <a:pt x="1300" y="371"/>
                </a:lnTo>
                <a:lnTo>
                  <a:pt x="1299" y="335"/>
                </a:lnTo>
                <a:lnTo>
                  <a:pt x="1299" y="301"/>
                </a:lnTo>
                <a:lnTo>
                  <a:pt x="1298" y="269"/>
                </a:lnTo>
                <a:lnTo>
                  <a:pt x="1298" y="237"/>
                </a:lnTo>
                <a:lnTo>
                  <a:pt x="1297" y="205"/>
                </a:lnTo>
                <a:lnTo>
                  <a:pt x="1295" y="175"/>
                </a:lnTo>
                <a:lnTo>
                  <a:pt x="1294" y="144"/>
                </a:lnTo>
                <a:lnTo>
                  <a:pt x="1297" y="144"/>
                </a:lnTo>
                <a:lnTo>
                  <a:pt x="1308" y="170"/>
                </a:lnTo>
                <a:lnTo>
                  <a:pt x="1321" y="198"/>
                </a:lnTo>
                <a:lnTo>
                  <a:pt x="1335" y="224"/>
                </a:lnTo>
                <a:lnTo>
                  <a:pt x="1348" y="251"/>
                </a:lnTo>
                <a:lnTo>
                  <a:pt x="1362" y="279"/>
                </a:lnTo>
                <a:lnTo>
                  <a:pt x="1378" y="306"/>
                </a:lnTo>
                <a:lnTo>
                  <a:pt x="1392" y="332"/>
                </a:lnTo>
                <a:lnTo>
                  <a:pt x="1408" y="358"/>
                </a:lnTo>
                <a:lnTo>
                  <a:pt x="1569" y="631"/>
                </a:lnTo>
                <a:lnTo>
                  <a:pt x="1686" y="631"/>
                </a:lnTo>
                <a:lnTo>
                  <a:pt x="1686" y="10"/>
                </a:lnTo>
                <a:lnTo>
                  <a:pt x="1582" y="10"/>
                </a:lnTo>
                <a:lnTo>
                  <a:pt x="1582" y="226"/>
                </a:lnTo>
                <a:lnTo>
                  <a:pt x="1582" y="261"/>
                </a:lnTo>
                <a:lnTo>
                  <a:pt x="1582" y="295"/>
                </a:lnTo>
                <a:lnTo>
                  <a:pt x="1583" y="328"/>
                </a:lnTo>
                <a:lnTo>
                  <a:pt x="1584" y="360"/>
                </a:lnTo>
                <a:lnTo>
                  <a:pt x="1585" y="391"/>
                </a:lnTo>
                <a:lnTo>
                  <a:pt x="1587" y="422"/>
                </a:lnTo>
                <a:lnTo>
                  <a:pt x="1589" y="453"/>
                </a:lnTo>
                <a:lnTo>
                  <a:pt x="1592" y="484"/>
                </a:lnTo>
                <a:lnTo>
                  <a:pt x="1589" y="485"/>
                </a:lnTo>
                <a:lnTo>
                  <a:pt x="1578" y="459"/>
                </a:lnTo>
                <a:lnTo>
                  <a:pt x="1567" y="433"/>
                </a:lnTo>
                <a:lnTo>
                  <a:pt x="1555" y="407"/>
                </a:lnTo>
                <a:lnTo>
                  <a:pt x="1541" y="381"/>
                </a:lnTo>
                <a:lnTo>
                  <a:pt x="1528" y="355"/>
                </a:lnTo>
                <a:lnTo>
                  <a:pt x="1513" y="328"/>
                </a:lnTo>
                <a:lnTo>
                  <a:pt x="1499" y="302"/>
                </a:lnTo>
                <a:lnTo>
                  <a:pt x="1484" y="277"/>
                </a:lnTo>
                <a:lnTo>
                  <a:pt x="1324" y="10"/>
                </a:lnTo>
                <a:lnTo>
                  <a:pt x="1195" y="10"/>
                </a:lnTo>
                <a:lnTo>
                  <a:pt x="1195" y="631"/>
                </a:lnTo>
                <a:lnTo>
                  <a:pt x="1300" y="631"/>
                </a:lnTo>
                <a:close/>
                <a:moveTo>
                  <a:pt x="804" y="550"/>
                </a:moveTo>
                <a:lnTo>
                  <a:pt x="795" y="549"/>
                </a:lnTo>
                <a:lnTo>
                  <a:pt x="785" y="549"/>
                </a:lnTo>
                <a:lnTo>
                  <a:pt x="776" y="547"/>
                </a:lnTo>
                <a:lnTo>
                  <a:pt x="766" y="545"/>
                </a:lnTo>
                <a:lnTo>
                  <a:pt x="757" y="543"/>
                </a:lnTo>
                <a:lnTo>
                  <a:pt x="749" y="540"/>
                </a:lnTo>
                <a:lnTo>
                  <a:pt x="741" y="536"/>
                </a:lnTo>
                <a:lnTo>
                  <a:pt x="733" y="532"/>
                </a:lnTo>
                <a:lnTo>
                  <a:pt x="724" y="527"/>
                </a:lnTo>
                <a:lnTo>
                  <a:pt x="717" y="523"/>
                </a:lnTo>
                <a:lnTo>
                  <a:pt x="710" y="516"/>
                </a:lnTo>
                <a:lnTo>
                  <a:pt x="703" y="510"/>
                </a:lnTo>
                <a:lnTo>
                  <a:pt x="690" y="497"/>
                </a:lnTo>
                <a:lnTo>
                  <a:pt x="679" y="482"/>
                </a:lnTo>
                <a:lnTo>
                  <a:pt x="668" y="466"/>
                </a:lnTo>
                <a:lnTo>
                  <a:pt x="660" y="449"/>
                </a:lnTo>
                <a:lnTo>
                  <a:pt x="651" y="430"/>
                </a:lnTo>
                <a:lnTo>
                  <a:pt x="645" y="410"/>
                </a:lnTo>
                <a:lnTo>
                  <a:pt x="640" y="389"/>
                </a:lnTo>
                <a:lnTo>
                  <a:pt x="637" y="367"/>
                </a:lnTo>
                <a:lnTo>
                  <a:pt x="634" y="346"/>
                </a:lnTo>
                <a:lnTo>
                  <a:pt x="634" y="322"/>
                </a:lnTo>
                <a:lnTo>
                  <a:pt x="634" y="299"/>
                </a:lnTo>
                <a:lnTo>
                  <a:pt x="636" y="277"/>
                </a:lnTo>
                <a:lnTo>
                  <a:pt x="640" y="255"/>
                </a:lnTo>
                <a:lnTo>
                  <a:pt x="645" y="235"/>
                </a:lnTo>
                <a:lnTo>
                  <a:pt x="651" y="214"/>
                </a:lnTo>
                <a:lnTo>
                  <a:pt x="659" y="194"/>
                </a:lnTo>
                <a:lnTo>
                  <a:pt x="668" y="177"/>
                </a:lnTo>
                <a:lnTo>
                  <a:pt x="677" y="160"/>
                </a:lnTo>
                <a:lnTo>
                  <a:pt x="689" y="145"/>
                </a:lnTo>
                <a:lnTo>
                  <a:pt x="702" y="132"/>
                </a:lnTo>
                <a:lnTo>
                  <a:pt x="709" y="126"/>
                </a:lnTo>
                <a:lnTo>
                  <a:pt x="716" y="119"/>
                </a:lnTo>
                <a:lnTo>
                  <a:pt x="723" y="114"/>
                </a:lnTo>
                <a:lnTo>
                  <a:pt x="732" y="109"/>
                </a:lnTo>
                <a:lnTo>
                  <a:pt x="740" y="105"/>
                </a:lnTo>
                <a:lnTo>
                  <a:pt x="748" y="102"/>
                </a:lnTo>
                <a:lnTo>
                  <a:pt x="757" y="99"/>
                </a:lnTo>
                <a:lnTo>
                  <a:pt x="766" y="96"/>
                </a:lnTo>
                <a:lnTo>
                  <a:pt x="776" y="94"/>
                </a:lnTo>
                <a:lnTo>
                  <a:pt x="786" y="92"/>
                </a:lnTo>
                <a:lnTo>
                  <a:pt x="795" y="91"/>
                </a:lnTo>
                <a:lnTo>
                  <a:pt x="807" y="91"/>
                </a:lnTo>
                <a:lnTo>
                  <a:pt x="817" y="91"/>
                </a:lnTo>
                <a:lnTo>
                  <a:pt x="827" y="92"/>
                </a:lnTo>
                <a:lnTo>
                  <a:pt x="836" y="94"/>
                </a:lnTo>
                <a:lnTo>
                  <a:pt x="846" y="96"/>
                </a:lnTo>
                <a:lnTo>
                  <a:pt x="855" y="99"/>
                </a:lnTo>
                <a:lnTo>
                  <a:pt x="864" y="102"/>
                </a:lnTo>
                <a:lnTo>
                  <a:pt x="872" y="106"/>
                </a:lnTo>
                <a:lnTo>
                  <a:pt x="881" y="110"/>
                </a:lnTo>
                <a:lnTo>
                  <a:pt x="889" y="114"/>
                </a:lnTo>
                <a:lnTo>
                  <a:pt x="896" y="120"/>
                </a:lnTo>
                <a:lnTo>
                  <a:pt x="903" y="126"/>
                </a:lnTo>
                <a:lnTo>
                  <a:pt x="910" y="132"/>
                </a:lnTo>
                <a:lnTo>
                  <a:pt x="923" y="145"/>
                </a:lnTo>
                <a:lnTo>
                  <a:pt x="934" y="160"/>
                </a:lnTo>
                <a:lnTo>
                  <a:pt x="944" y="177"/>
                </a:lnTo>
                <a:lnTo>
                  <a:pt x="952" y="194"/>
                </a:lnTo>
                <a:lnTo>
                  <a:pt x="961" y="214"/>
                </a:lnTo>
                <a:lnTo>
                  <a:pt x="967" y="234"/>
                </a:lnTo>
                <a:lnTo>
                  <a:pt x="971" y="254"/>
                </a:lnTo>
                <a:lnTo>
                  <a:pt x="974" y="275"/>
                </a:lnTo>
                <a:lnTo>
                  <a:pt x="976" y="296"/>
                </a:lnTo>
                <a:lnTo>
                  <a:pt x="977" y="318"/>
                </a:lnTo>
                <a:lnTo>
                  <a:pt x="976" y="343"/>
                </a:lnTo>
                <a:lnTo>
                  <a:pt x="974" y="365"/>
                </a:lnTo>
                <a:lnTo>
                  <a:pt x="971" y="388"/>
                </a:lnTo>
                <a:lnTo>
                  <a:pt x="966" y="409"/>
                </a:lnTo>
                <a:lnTo>
                  <a:pt x="960" y="430"/>
                </a:lnTo>
                <a:lnTo>
                  <a:pt x="951" y="449"/>
                </a:lnTo>
                <a:lnTo>
                  <a:pt x="943" y="467"/>
                </a:lnTo>
                <a:lnTo>
                  <a:pt x="933" y="482"/>
                </a:lnTo>
                <a:lnTo>
                  <a:pt x="921" y="498"/>
                </a:lnTo>
                <a:lnTo>
                  <a:pt x="908" y="511"/>
                </a:lnTo>
                <a:lnTo>
                  <a:pt x="901" y="517"/>
                </a:lnTo>
                <a:lnTo>
                  <a:pt x="894" y="523"/>
                </a:lnTo>
                <a:lnTo>
                  <a:pt x="887" y="528"/>
                </a:lnTo>
                <a:lnTo>
                  <a:pt x="878" y="532"/>
                </a:lnTo>
                <a:lnTo>
                  <a:pt x="870" y="536"/>
                </a:lnTo>
                <a:lnTo>
                  <a:pt x="862" y="540"/>
                </a:lnTo>
                <a:lnTo>
                  <a:pt x="854" y="543"/>
                </a:lnTo>
                <a:lnTo>
                  <a:pt x="845" y="545"/>
                </a:lnTo>
                <a:lnTo>
                  <a:pt x="835" y="547"/>
                </a:lnTo>
                <a:lnTo>
                  <a:pt x="826" y="549"/>
                </a:lnTo>
                <a:lnTo>
                  <a:pt x="816" y="549"/>
                </a:lnTo>
                <a:lnTo>
                  <a:pt x="805" y="550"/>
                </a:lnTo>
                <a:lnTo>
                  <a:pt x="804" y="550"/>
                </a:lnTo>
                <a:close/>
                <a:moveTo>
                  <a:pt x="802" y="641"/>
                </a:moveTo>
                <a:lnTo>
                  <a:pt x="818" y="641"/>
                </a:lnTo>
                <a:lnTo>
                  <a:pt x="833" y="640"/>
                </a:lnTo>
                <a:lnTo>
                  <a:pt x="849" y="638"/>
                </a:lnTo>
                <a:lnTo>
                  <a:pt x="863" y="636"/>
                </a:lnTo>
                <a:lnTo>
                  <a:pt x="878" y="633"/>
                </a:lnTo>
                <a:lnTo>
                  <a:pt x="893" y="629"/>
                </a:lnTo>
                <a:lnTo>
                  <a:pt x="906" y="624"/>
                </a:lnTo>
                <a:lnTo>
                  <a:pt x="920" y="619"/>
                </a:lnTo>
                <a:lnTo>
                  <a:pt x="933" y="613"/>
                </a:lnTo>
                <a:lnTo>
                  <a:pt x="946" y="607"/>
                </a:lnTo>
                <a:lnTo>
                  <a:pt x="959" y="600"/>
                </a:lnTo>
                <a:lnTo>
                  <a:pt x="970" y="593"/>
                </a:lnTo>
                <a:lnTo>
                  <a:pt x="982" y="584"/>
                </a:lnTo>
                <a:lnTo>
                  <a:pt x="993" y="575"/>
                </a:lnTo>
                <a:lnTo>
                  <a:pt x="1004" y="566"/>
                </a:lnTo>
                <a:lnTo>
                  <a:pt x="1013" y="556"/>
                </a:lnTo>
                <a:lnTo>
                  <a:pt x="1023" y="545"/>
                </a:lnTo>
                <a:lnTo>
                  <a:pt x="1033" y="533"/>
                </a:lnTo>
                <a:lnTo>
                  <a:pt x="1041" y="522"/>
                </a:lnTo>
                <a:lnTo>
                  <a:pt x="1049" y="509"/>
                </a:lnTo>
                <a:lnTo>
                  <a:pt x="1056" y="496"/>
                </a:lnTo>
                <a:lnTo>
                  <a:pt x="1063" y="482"/>
                </a:lnTo>
                <a:lnTo>
                  <a:pt x="1070" y="468"/>
                </a:lnTo>
                <a:lnTo>
                  <a:pt x="1076" y="453"/>
                </a:lnTo>
                <a:lnTo>
                  <a:pt x="1081" y="437"/>
                </a:lnTo>
                <a:lnTo>
                  <a:pt x="1085" y="422"/>
                </a:lnTo>
                <a:lnTo>
                  <a:pt x="1089" y="405"/>
                </a:lnTo>
                <a:lnTo>
                  <a:pt x="1092" y="388"/>
                </a:lnTo>
                <a:lnTo>
                  <a:pt x="1094" y="370"/>
                </a:lnTo>
                <a:lnTo>
                  <a:pt x="1096" y="352"/>
                </a:lnTo>
                <a:lnTo>
                  <a:pt x="1097" y="333"/>
                </a:lnTo>
                <a:lnTo>
                  <a:pt x="1097" y="314"/>
                </a:lnTo>
                <a:lnTo>
                  <a:pt x="1097" y="297"/>
                </a:lnTo>
                <a:lnTo>
                  <a:pt x="1096" y="281"/>
                </a:lnTo>
                <a:lnTo>
                  <a:pt x="1095" y="265"/>
                </a:lnTo>
                <a:lnTo>
                  <a:pt x="1093" y="250"/>
                </a:lnTo>
                <a:lnTo>
                  <a:pt x="1090" y="235"/>
                </a:lnTo>
                <a:lnTo>
                  <a:pt x="1087" y="219"/>
                </a:lnTo>
                <a:lnTo>
                  <a:pt x="1083" y="205"/>
                </a:lnTo>
                <a:lnTo>
                  <a:pt x="1078" y="190"/>
                </a:lnTo>
                <a:lnTo>
                  <a:pt x="1073" y="176"/>
                </a:lnTo>
                <a:lnTo>
                  <a:pt x="1068" y="163"/>
                </a:lnTo>
                <a:lnTo>
                  <a:pt x="1061" y="149"/>
                </a:lnTo>
                <a:lnTo>
                  <a:pt x="1054" y="137"/>
                </a:lnTo>
                <a:lnTo>
                  <a:pt x="1047" y="124"/>
                </a:lnTo>
                <a:lnTo>
                  <a:pt x="1039" y="113"/>
                </a:lnTo>
                <a:lnTo>
                  <a:pt x="1031" y="102"/>
                </a:lnTo>
                <a:lnTo>
                  <a:pt x="1021" y="91"/>
                </a:lnTo>
                <a:lnTo>
                  <a:pt x="1012" y="80"/>
                </a:lnTo>
                <a:lnTo>
                  <a:pt x="1002" y="71"/>
                </a:lnTo>
                <a:lnTo>
                  <a:pt x="991" y="62"/>
                </a:lnTo>
                <a:lnTo>
                  <a:pt x="980" y="52"/>
                </a:lnTo>
                <a:lnTo>
                  <a:pt x="969" y="44"/>
                </a:lnTo>
                <a:lnTo>
                  <a:pt x="957" y="37"/>
                </a:lnTo>
                <a:lnTo>
                  <a:pt x="944" y="30"/>
                </a:lnTo>
                <a:lnTo>
                  <a:pt x="932" y="24"/>
                </a:lnTo>
                <a:lnTo>
                  <a:pt x="917" y="19"/>
                </a:lnTo>
                <a:lnTo>
                  <a:pt x="904" y="13"/>
                </a:lnTo>
                <a:lnTo>
                  <a:pt x="890" y="9"/>
                </a:lnTo>
                <a:lnTo>
                  <a:pt x="874" y="6"/>
                </a:lnTo>
                <a:lnTo>
                  <a:pt x="859" y="3"/>
                </a:lnTo>
                <a:lnTo>
                  <a:pt x="844" y="2"/>
                </a:lnTo>
                <a:lnTo>
                  <a:pt x="827" y="0"/>
                </a:lnTo>
                <a:lnTo>
                  <a:pt x="811" y="0"/>
                </a:lnTo>
                <a:lnTo>
                  <a:pt x="794" y="0"/>
                </a:lnTo>
                <a:lnTo>
                  <a:pt x="778" y="2"/>
                </a:lnTo>
                <a:lnTo>
                  <a:pt x="762" y="3"/>
                </a:lnTo>
                <a:lnTo>
                  <a:pt x="747" y="6"/>
                </a:lnTo>
                <a:lnTo>
                  <a:pt x="733" y="9"/>
                </a:lnTo>
                <a:lnTo>
                  <a:pt x="718" y="13"/>
                </a:lnTo>
                <a:lnTo>
                  <a:pt x="704" y="19"/>
                </a:lnTo>
                <a:lnTo>
                  <a:pt x="690" y="24"/>
                </a:lnTo>
                <a:lnTo>
                  <a:pt x="677" y="30"/>
                </a:lnTo>
                <a:lnTo>
                  <a:pt x="665" y="37"/>
                </a:lnTo>
                <a:lnTo>
                  <a:pt x="652" y="44"/>
                </a:lnTo>
                <a:lnTo>
                  <a:pt x="640" y="52"/>
                </a:lnTo>
                <a:lnTo>
                  <a:pt x="629" y="62"/>
                </a:lnTo>
                <a:lnTo>
                  <a:pt x="617" y="71"/>
                </a:lnTo>
                <a:lnTo>
                  <a:pt x="607" y="80"/>
                </a:lnTo>
                <a:lnTo>
                  <a:pt x="597" y="92"/>
                </a:lnTo>
                <a:lnTo>
                  <a:pt x="588" y="102"/>
                </a:lnTo>
                <a:lnTo>
                  <a:pt x="578" y="114"/>
                </a:lnTo>
                <a:lnTo>
                  <a:pt x="570" y="126"/>
                </a:lnTo>
                <a:lnTo>
                  <a:pt x="562" y="139"/>
                </a:lnTo>
                <a:lnTo>
                  <a:pt x="555" y="151"/>
                </a:lnTo>
                <a:lnTo>
                  <a:pt x="549" y="166"/>
                </a:lnTo>
                <a:lnTo>
                  <a:pt x="542" y="179"/>
                </a:lnTo>
                <a:lnTo>
                  <a:pt x="536" y="194"/>
                </a:lnTo>
                <a:lnTo>
                  <a:pt x="531" y="209"/>
                </a:lnTo>
                <a:lnTo>
                  <a:pt x="527" y="224"/>
                </a:lnTo>
                <a:lnTo>
                  <a:pt x="524" y="241"/>
                </a:lnTo>
                <a:lnTo>
                  <a:pt x="521" y="256"/>
                </a:lnTo>
                <a:lnTo>
                  <a:pt x="518" y="273"/>
                </a:lnTo>
                <a:lnTo>
                  <a:pt x="517" y="290"/>
                </a:lnTo>
                <a:lnTo>
                  <a:pt x="516" y="308"/>
                </a:lnTo>
                <a:lnTo>
                  <a:pt x="515" y="325"/>
                </a:lnTo>
                <a:lnTo>
                  <a:pt x="516" y="342"/>
                </a:lnTo>
                <a:lnTo>
                  <a:pt x="517" y="359"/>
                </a:lnTo>
                <a:lnTo>
                  <a:pt x="518" y="374"/>
                </a:lnTo>
                <a:lnTo>
                  <a:pt x="520" y="391"/>
                </a:lnTo>
                <a:lnTo>
                  <a:pt x="523" y="406"/>
                </a:lnTo>
                <a:lnTo>
                  <a:pt x="526" y="422"/>
                </a:lnTo>
                <a:lnTo>
                  <a:pt x="530" y="436"/>
                </a:lnTo>
                <a:lnTo>
                  <a:pt x="535" y="452"/>
                </a:lnTo>
                <a:lnTo>
                  <a:pt x="540" y="465"/>
                </a:lnTo>
                <a:lnTo>
                  <a:pt x="547" y="479"/>
                </a:lnTo>
                <a:lnTo>
                  <a:pt x="553" y="492"/>
                </a:lnTo>
                <a:lnTo>
                  <a:pt x="559" y="505"/>
                </a:lnTo>
                <a:lnTo>
                  <a:pt x="567" y="517"/>
                </a:lnTo>
                <a:lnTo>
                  <a:pt x="575" y="529"/>
                </a:lnTo>
                <a:lnTo>
                  <a:pt x="584" y="540"/>
                </a:lnTo>
                <a:lnTo>
                  <a:pt x="593" y="551"/>
                </a:lnTo>
                <a:lnTo>
                  <a:pt x="602" y="562"/>
                </a:lnTo>
                <a:lnTo>
                  <a:pt x="612" y="571"/>
                </a:lnTo>
                <a:lnTo>
                  <a:pt x="623" y="580"/>
                </a:lnTo>
                <a:lnTo>
                  <a:pt x="634" y="588"/>
                </a:lnTo>
                <a:lnTo>
                  <a:pt x="645" y="597"/>
                </a:lnTo>
                <a:lnTo>
                  <a:pt x="658" y="604"/>
                </a:lnTo>
                <a:lnTo>
                  <a:pt x="670" y="611"/>
                </a:lnTo>
                <a:lnTo>
                  <a:pt x="682" y="617"/>
                </a:lnTo>
                <a:lnTo>
                  <a:pt x="696" y="622"/>
                </a:lnTo>
                <a:lnTo>
                  <a:pt x="710" y="628"/>
                </a:lnTo>
                <a:lnTo>
                  <a:pt x="724" y="632"/>
                </a:lnTo>
                <a:lnTo>
                  <a:pt x="739" y="635"/>
                </a:lnTo>
                <a:lnTo>
                  <a:pt x="753" y="638"/>
                </a:lnTo>
                <a:lnTo>
                  <a:pt x="769" y="640"/>
                </a:lnTo>
                <a:lnTo>
                  <a:pt x="785" y="641"/>
                </a:lnTo>
                <a:lnTo>
                  <a:pt x="801" y="641"/>
                </a:lnTo>
                <a:lnTo>
                  <a:pt x="802" y="641"/>
                </a:lnTo>
                <a:close/>
                <a:moveTo>
                  <a:pt x="458" y="523"/>
                </a:moveTo>
                <a:lnTo>
                  <a:pt x="447" y="528"/>
                </a:lnTo>
                <a:lnTo>
                  <a:pt x="434" y="532"/>
                </a:lnTo>
                <a:lnTo>
                  <a:pt x="418" y="536"/>
                </a:lnTo>
                <a:lnTo>
                  <a:pt x="403" y="539"/>
                </a:lnTo>
                <a:lnTo>
                  <a:pt x="386" y="542"/>
                </a:lnTo>
                <a:lnTo>
                  <a:pt x="370" y="544"/>
                </a:lnTo>
                <a:lnTo>
                  <a:pt x="352" y="545"/>
                </a:lnTo>
                <a:lnTo>
                  <a:pt x="335" y="545"/>
                </a:lnTo>
                <a:lnTo>
                  <a:pt x="323" y="545"/>
                </a:lnTo>
                <a:lnTo>
                  <a:pt x="310" y="544"/>
                </a:lnTo>
                <a:lnTo>
                  <a:pt x="298" y="543"/>
                </a:lnTo>
                <a:lnTo>
                  <a:pt x="287" y="541"/>
                </a:lnTo>
                <a:lnTo>
                  <a:pt x="275" y="539"/>
                </a:lnTo>
                <a:lnTo>
                  <a:pt x="265" y="537"/>
                </a:lnTo>
                <a:lnTo>
                  <a:pt x="254" y="534"/>
                </a:lnTo>
                <a:lnTo>
                  <a:pt x="243" y="530"/>
                </a:lnTo>
                <a:lnTo>
                  <a:pt x="234" y="526"/>
                </a:lnTo>
                <a:lnTo>
                  <a:pt x="225" y="522"/>
                </a:lnTo>
                <a:lnTo>
                  <a:pt x="216" y="516"/>
                </a:lnTo>
                <a:lnTo>
                  <a:pt x="207" y="511"/>
                </a:lnTo>
                <a:lnTo>
                  <a:pt x="198" y="505"/>
                </a:lnTo>
                <a:lnTo>
                  <a:pt x="191" y="499"/>
                </a:lnTo>
                <a:lnTo>
                  <a:pt x="183" y="492"/>
                </a:lnTo>
                <a:lnTo>
                  <a:pt x="177" y="486"/>
                </a:lnTo>
                <a:lnTo>
                  <a:pt x="169" y="477"/>
                </a:lnTo>
                <a:lnTo>
                  <a:pt x="163" y="470"/>
                </a:lnTo>
                <a:lnTo>
                  <a:pt x="157" y="462"/>
                </a:lnTo>
                <a:lnTo>
                  <a:pt x="152" y="453"/>
                </a:lnTo>
                <a:lnTo>
                  <a:pt x="147" y="443"/>
                </a:lnTo>
                <a:lnTo>
                  <a:pt x="142" y="434"/>
                </a:lnTo>
                <a:lnTo>
                  <a:pt x="138" y="425"/>
                </a:lnTo>
                <a:lnTo>
                  <a:pt x="134" y="415"/>
                </a:lnTo>
                <a:lnTo>
                  <a:pt x="127" y="393"/>
                </a:lnTo>
                <a:lnTo>
                  <a:pt x="123" y="371"/>
                </a:lnTo>
                <a:lnTo>
                  <a:pt x="120" y="347"/>
                </a:lnTo>
                <a:lnTo>
                  <a:pt x="119" y="322"/>
                </a:lnTo>
                <a:lnTo>
                  <a:pt x="119" y="309"/>
                </a:lnTo>
                <a:lnTo>
                  <a:pt x="120" y="295"/>
                </a:lnTo>
                <a:lnTo>
                  <a:pt x="122" y="282"/>
                </a:lnTo>
                <a:lnTo>
                  <a:pt x="123" y="270"/>
                </a:lnTo>
                <a:lnTo>
                  <a:pt x="125" y="257"/>
                </a:lnTo>
                <a:lnTo>
                  <a:pt x="128" y="246"/>
                </a:lnTo>
                <a:lnTo>
                  <a:pt x="131" y="235"/>
                </a:lnTo>
                <a:lnTo>
                  <a:pt x="136" y="223"/>
                </a:lnTo>
                <a:lnTo>
                  <a:pt x="140" y="213"/>
                </a:lnTo>
                <a:lnTo>
                  <a:pt x="145" y="203"/>
                </a:lnTo>
                <a:lnTo>
                  <a:pt x="149" y="193"/>
                </a:lnTo>
                <a:lnTo>
                  <a:pt x="155" y="184"/>
                </a:lnTo>
                <a:lnTo>
                  <a:pt x="160" y="176"/>
                </a:lnTo>
                <a:lnTo>
                  <a:pt x="167" y="168"/>
                </a:lnTo>
                <a:lnTo>
                  <a:pt x="174" y="159"/>
                </a:lnTo>
                <a:lnTo>
                  <a:pt x="181" y="152"/>
                </a:lnTo>
                <a:lnTo>
                  <a:pt x="188" y="145"/>
                </a:lnTo>
                <a:lnTo>
                  <a:pt x="196" y="139"/>
                </a:lnTo>
                <a:lnTo>
                  <a:pt x="204" y="133"/>
                </a:lnTo>
                <a:lnTo>
                  <a:pt x="213" y="127"/>
                </a:lnTo>
                <a:lnTo>
                  <a:pt x="221" y="121"/>
                </a:lnTo>
                <a:lnTo>
                  <a:pt x="230" y="117"/>
                </a:lnTo>
                <a:lnTo>
                  <a:pt x="239" y="112"/>
                </a:lnTo>
                <a:lnTo>
                  <a:pt x="250" y="109"/>
                </a:lnTo>
                <a:lnTo>
                  <a:pt x="270" y="102"/>
                </a:lnTo>
                <a:lnTo>
                  <a:pt x="291" y="98"/>
                </a:lnTo>
                <a:lnTo>
                  <a:pt x="313" y="95"/>
                </a:lnTo>
                <a:lnTo>
                  <a:pt x="337" y="94"/>
                </a:lnTo>
                <a:lnTo>
                  <a:pt x="355" y="95"/>
                </a:lnTo>
                <a:lnTo>
                  <a:pt x="373" y="96"/>
                </a:lnTo>
                <a:lnTo>
                  <a:pt x="389" y="98"/>
                </a:lnTo>
                <a:lnTo>
                  <a:pt x="405" y="101"/>
                </a:lnTo>
                <a:lnTo>
                  <a:pt x="420" y="105"/>
                </a:lnTo>
                <a:lnTo>
                  <a:pt x="434" y="109"/>
                </a:lnTo>
                <a:lnTo>
                  <a:pt x="446" y="113"/>
                </a:lnTo>
                <a:lnTo>
                  <a:pt x="457" y="118"/>
                </a:lnTo>
                <a:lnTo>
                  <a:pt x="482" y="28"/>
                </a:lnTo>
                <a:lnTo>
                  <a:pt x="473" y="24"/>
                </a:lnTo>
                <a:lnTo>
                  <a:pt x="459" y="19"/>
                </a:lnTo>
                <a:lnTo>
                  <a:pt x="444" y="13"/>
                </a:lnTo>
                <a:lnTo>
                  <a:pt x="426" y="9"/>
                </a:lnTo>
                <a:lnTo>
                  <a:pt x="406" y="6"/>
                </a:lnTo>
                <a:lnTo>
                  <a:pt x="383" y="3"/>
                </a:lnTo>
                <a:lnTo>
                  <a:pt x="359" y="1"/>
                </a:lnTo>
                <a:lnTo>
                  <a:pt x="332" y="0"/>
                </a:lnTo>
                <a:lnTo>
                  <a:pt x="314" y="1"/>
                </a:lnTo>
                <a:lnTo>
                  <a:pt x="297" y="2"/>
                </a:lnTo>
                <a:lnTo>
                  <a:pt x="280" y="4"/>
                </a:lnTo>
                <a:lnTo>
                  <a:pt x="263" y="6"/>
                </a:lnTo>
                <a:lnTo>
                  <a:pt x="247" y="9"/>
                </a:lnTo>
                <a:lnTo>
                  <a:pt x="231" y="13"/>
                </a:lnTo>
                <a:lnTo>
                  <a:pt x="216" y="17"/>
                </a:lnTo>
                <a:lnTo>
                  <a:pt x="200" y="23"/>
                </a:lnTo>
                <a:lnTo>
                  <a:pt x="185" y="29"/>
                </a:lnTo>
                <a:lnTo>
                  <a:pt x="172" y="35"/>
                </a:lnTo>
                <a:lnTo>
                  <a:pt x="157" y="42"/>
                </a:lnTo>
                <a:lnTo>
                  <a:pt x="144" y="50"/>
                </a:lnTo>
                <a:lnTo>
                  <a:pt x="130" y="59"/>
                </a:lnTo>
                <a:lnTo>
                  <a:pt x="118" y="68"/>
                </a:lnTo>
                <a:lnTo>
                  <a:pt x="107" y="77"/>
                </a:lnTo>
                <a:lnTo>
                  <a:pt x="94" y="87"/>
                </a:lnTo>
                <a:lnTo>
                  <a:pt x="84" y="99"/>
                </a:lnTo>
                <a:lnTo>
                  <a:pt x="74" y="110"/>
                </a:lnTo>
                <a:lnTo>
                  <a:pt x="65" y="122"/>
                </a:lnTo>
                <a:lnTo>
                  <a:pt x="55" y="135"/>
                </a:lnTo>
                <a:lnTo>
                  <a:pt x="47" y="148"/>
                </a:lnTo>
                <a:lnTo>
                  <a:pt x="39" y="162"/>
                </a:lnTo>
                <a:lnTo>
                  <a:pt x="32" y="176"/>
                </a:lnTo>
                <a:lnTo>
                  <a:pt x="26" y="190"/>
                </a:lnTo>
                <a:lnTo>
                  <a:pt x="19" y="206"/>
                </a:lnTo>
                <a:lnTo>
                  <a:pt x="14" y="222"/>
                </a:lnTo>
                <a:lnTo>
                  <a:pt x="10" y="239"/>
                </a:lnTo>
                <a:lnTo>
                  <a:pt x="6" y="255"/>
                </a:lnTo>
                <a:lnTo>
                  <a:pt x="4" y="273"/>
                </a:lnTo>
                <a:lnTo>
                  <a:pt x="2" y="290"/>
                </a:lnTo>
                <a:lnTo>
                  <a:pt x="1" y="309"/>
                </a:lnTo>
                <a:lnTo>
                  <a:pt x="0" y="328"/>
                </a:lnTo>
                <a:lnTo>
                  <a:pt x="1" y="346"/>
                </a:lnTo>
                <a:lnTo>
                  <a:pt x="2" y="362"/>
                </a:lnTo>
                <a:lnTo>
                  <a:pt x="3" y="380"/>
                </a:lnTo>
                <a:lnTo>
                  <a:pt x="6" y="395"/>
                </a:lnTo>
                <a:lnTo>
                  <a:pt x="9" y="412"/>
                </a:lnTo>
                <a:lnTo>
                  <a:pt x="12" y="427"/>
                </a:lnTo>
                <a:lnTo>
                  <a:pt x="16" y="441"/>
                </a:lnTo>
                <a:lnTo>
                  <a:pt x="22" y="457"/>
                </a:lnTo>
                <a:lnTo>
                  <a:pt x="28" y="470"/>
                </a:lnTo>
                <a:lnTo>
                  <a:pt x="34" y="484"/>
                </a:lnTo>
                <a:lnTo>
                  <a:pt x="41" y="497"/>
                </a:lnTo>
                <a:lnTo>
                  <a:pt x="48" y="509"/>
                </a:lnTo>
                <a:lnTo>
                  <a:pt x="56" y="522"/>
                </a:lnTo>
                <a:lnTo>
                  <a:pt x="66" y="534"/>
                </a:lnTo>
                <a:lnTo>
                  <a:pt x="75" y="544"/>
                </a:lnTo>
                <a:lnTo>
                  <a:pt x="84" y="555"/>
                </a:lnTo>
                <a:lnTo>
                  <a:pt x="95" y="565"/>
                </a:lnTo>
                <a:lnTo>
                  <a:pt x="106" y="574"/>
                </a:lnTo>
                <a:lnTo>
                  <a:pt x="118" y="583"/>
                </a:lnTo>
                <a:lnTo>
                  <a:pt x="130" y="592"/>
                </a:lnTo>
                <a:lnTo>
                  <a:pt x="143" y="599"/>
                </a:lnTo>
                <a:lnTo>
                  <a:pt x="156" y="606"/>
                </a:lnTo>
                <a:lnTo>
                  <a:pt x="169" y="612"/>
                </a:lnTo>
                <a:lnTo>
                  <a:pt x="184" y="618"/>
                </a:lnTo>
                <a:lnTo>
                  <a:pt x="199" y="623"/>
                </a:lnTo>
                <a:lnTo>
                  <a:pt x="215" y="628"/>
                </a:lnTo>
                <a:lnTo>
                  <a:pt x="230" y="632"/>
                </a:lnTo>
                <a:lnTo>
                  <a:pt x="247" y="635"/>
                </a:lnTo>
                <a:lnTo>
                  <a:pt x="263" y="637"/>
                </a:lnTo>
                <a:lnTo>
                  <a:pt x="280" y="639"/>
                </a:lnTo>
                <a:lnTo>
                  <a:pt x="298" y="640"/>
                </a:lnTo>
                <a:lnTo>
                  <a:pt x="316" y="641"/>
                </a:lnTo>
                <a:lnTo>
                  <a:pt x="344" y="640"/>
                </a:lnTo>
                <a:lnTo>
                  <a:pt x="370" y="638"/>
                </a:lnTo>
                <a:lnTo>
                  <a:pt x="393" y="635"/>
                </a:lnTo>
                <a:lnTo>
                  <a:pt x="415" y="632"/>
                </a:lnTo>
                <a:lnTo>
                  <a:pt x="435" y="628"/>
                </a:lnTo>
                <a:lnTo>
                  <a:pt x="451" y="622"/>
                </a:lnTo>
                <a:lnTo>
                  <a:pt x="465" y="617"/>
                </a:lnTo>
                <a:lnTo>
                  <a:pt x="478" y="612"/>
                </a:lnTo>
                <a:lnTo>
                  <a:pt x="458" y="523"/>
                </a:lnTo>
                <a:close/>
              </a:path>
            </a:pathLst>
          </a:custGeom>
          <a:solidFill>
            <a:schemeClr val="bg1">
              <a:lumMod val="50000"/>
            </a:schemeClr>
          </a:solidFill>
          <a:ln w="9525">
            <a:noFill/>
            <a:round/>
            <a:headEnd/>
            <a:tailEnd/>
          </a:ln>
        </p:spPr>
        <p:txBody>
          <a:bodyPr vert="horz" wrap="square" lIns="68580" tIns="34290" rIns="68580" bIns="34290" numCol="1" anchor="t" anchorCtr="0" compatLnSpc="1">
            <a:prstTxWarp prst="textNoShape">
              <a:avLst/>
            </a:prstTxWarp>
          </a:bodyPr>
          <a:lstStyle/>
          <a:p>
            <a:endParaRPr lang="en-US" dirty="0">
              <a:solidFill>
                <a:prstClr val="white"/>
              </a:solidFill>
            </a:endParaRPr>
          </a:p>
        </p:txBody>
      </p:sp>
      <p:sp>
        <p:nvSpPr>
          <p:cNvPr id="32" name="Freeform 31"/>
          <p:cNvSpPr>
            <a:spLocks noEditPoints="1"/>
          </p:cNvSpPr>
          <p:nvPr/>
        </p:nvSpPr>
        <p:spPr bwMode="auto">
          <a:xfrm>
            <a:off x="7244830" y="4946052"/>
            <a:ext cx="329453" cy="82097"/>
          </a:xfrm>
          <a:custGeom>
            <a:avLst/>
            <a:gdLst/>
            <a:ahLst/>
            <a:cxnLst>
              <a:cxn ang="0">
                <a:pos x="598" y="179"/>
              </a:cxn>
              <a:cxn ang="0">
                <a:pos x="598" y="0"/>
              </a:cxn>
              <a:cxn ang="0">
                <a:pos x="524" y="0"/>
              </a:cxn>
              <a:cxn ang="0">
                <a:pos x="449" y="0"/>
              </a:cxn>
              <a:cxn ang="0">
                <a:pos x="374" y="0"/>
              </a:cxn>
              <a:cxn ang="0">
                <a:pos x="299" y="0"/>
              </a:cxn>
              <a:cxn ang="0">
                <a:pos x="224" y="0"/>
              </a:cxn>
              <a:cxn ang="0">
                <a:pos x="150" y="0"/>
              </a:cxn>
              <a:cxn ang="0">
                <a:pos x="75" y="0"/>
              </a:cxn>
              <a:cxn ang="0">
                <a:pos x="0" y="0"/>
              </a:cxn>
              <a:cxn ang="0">
                <a:pos x="0" y="179"/>
              </a:cxn>
              <a:cxn ang="0">
                <a:pos x="176" y="179"/>
              </a:cxn>
              <a:cxn ang="0">
                <a:pos x="176" y="621"/>
              </a:cxn>
              <a:cxn ang="0">
                <a:pos x="423" y="621"/>
              </a:cxn>
              <a:cxn ang="0">
                <a:pos x="423" y="179"/>
              </a:cxn>
              <a:cxn ang="0">
                <a:pos x="598" y="179"/>
              </a:cxn>
              <a:cxn ang="0">
                <a:pos x="907" y="250"/>
              </a:cxn>
              <a:cxn ang="0">
                <a:pos x="781" y="621"/>
              </a:cxn>
              <a:cxn ang="0">
                <a:pos x="539" y="621"/>
              </a:cxn>
              <a:cxn ang="0">
                <a:pos x="776" y="0"/>
              </a:cxn>
              <a:cxn ang="0">
                <a:pos x="809" y="0"/>
              </a:cxn>
              <a:cxn ang="0">
                <a:pos x="842" y="0"/>
              </a:cxn>
              <a:cxn ang="0">
                <a:pos x="874" y="0"/>
              </a:cxn>
              <a:cxn ang="0">
                <a:pos x="907" y="0"/>
              </a:cxn>
              <a:cxn ang="0">
                <a:pos x="939" y="0"/>
              </a:cxn>
              <a:cxn ang="0">
                <a:pos x="972" y="0"/>
              </a:cxn>
              <a:cxn ang="0">
                <a:pos x="1005" y="0"/>
              </a:cxn>
              <a:cxn ang="0">
                <a:pos x="1038" y="0"/>
              </a:cxn>
              <a:cxn ang="0">
                <a:pos x="1275" y="621"/>
              </a:cxn>
              <a:cxn ang="0">
                <a:pos x="1033" y="621"/>
              </a:cxn>
              <a:cxn ang="0">
                <a:pos x="907" y="250"/>
              </a:cxn>
              <a:cxn ang="0">
                <a:pos x="1814" y="179"/>
              </a:cxn>
              <a:cxn ang="0">
                <a:pos x="1814" y="0"/>
              </a:cxn>
              <a:cxn ang="0">
                <a:pos x="1740" y="0"/>
              </a:cxn>
              <a:cxn ang="0">
                <a:pos x="1665" y="0"/>
              </a:cxn>
              <a:cxn ang="0">
                <a:pos x="1590" y="0"/>
              </a:cxn>
              <a:cxn ang="0">
                <a:pos x="1515" y="0"/>
              </a:cxn>
              <a:cxn ang="0">
                <a:pos x="1440" y="0"/>
              </a:cxn>
              <a:cxn ang="0">
                <a:pos x="1366" y="0"/>
              </a:cxn>
              <a:cxn ang="0">
                <a:pos x="1291" y="0"/>
              </a:cxn>
              <a:cxn ang="0">
                <a:pos x="1216" y="0"/>
              </a:cxn>
              <a:cxn ang="0">
                <a:pos x="1216" y="179"/>
              </a:cxn>
              <a:cxn ang="0">
                <a:pos x="1391" y="179"/>
              </a:cxn>
              <a:cxn ang="0">
                <a:pos x="1391" y="621"/>
              </a:cxn>
              <a:cxn ang="0">
                <a:pos x="1639" y="621"/>
              </a:cxn>
              <a:cxn ang="0">
                <a:pos x="1639" y="179"/>
              </a:cxn>
              <a:cxn ang="0">
                <a:pos x="1814" y="179"/>
              </a:cxn>
              <a:cxn ang="0">
                <a:pos x="2123" y="250"/>
              </a:cxn>
              <a:cxn ang="0">
                <a:pos x="1996" y="621"/>
              </a:cxn>
              <a:cxn ang="0">
                <a:pos x="1754" y="621"/>
              </a:cxn>
              <a:cxn ang="0">
                <a:pos x="1991" y="0"/>
              </a:cxn>
              <a:cxn ang="0">
                <a:pos x="2024" y="0"/>
              </a:cxn>
              <a:cxn ang="0">
                <a:pos x="2057" y="0"/>
              </a:cxn>
              <a:cxn ang="0">
                <a:pos x="2090" y="0"/>
              </a:cxn>
              <a:cxn ang="0">
                <a:pos x="2123" y="0"/>
              </a:cxn>
              <a:cxn ang="0">
                <a:pos x="2155" y="0"/>
              </a:cxn>
              <a:cxn ang="0">
                <a:pos x="2188" y="0"/>
              </a:cxn>
              <a:cxn ang="0">
                <a:pos x="2220" y="0"/>
              </a:cxn>
              <a:cxn ang="0">
                <a:pos x="2253" y="0"/>
              </a:cxn>
              <a:cxn ang="0">
                <a:pos x="2491" y="621"/>
              </a:cxn>
              <a:cxn ang="0">
                <a:pos x="2248" y="621"/>
              </a:cxn>
              <a:cxn ang="0">
                <a:pos x="2123" y="250"/>
              </a:cxn>
            </a:cxnLst>
            <a:rect l="0" t="0" r="r" b="b"/>
            <a:pathLst>
              <a:path w="2491" h="621">
                <a:moveTo>
                  <a:pt x="598" y="179"/>
                </a:moveTo>
                <a:lnTo>
                  <a:pt x="598" y="0"/>
                </a:lnTo>
                <a:lnTo>
                  <a:pt x="524" y="0"/>
                </a:lnTo>
                <a:lnTo>
                  <a:pt x="449" y="0"/>
                </a:lnTo>
                <a:lnTo>
                  <a:pt x="374" y="0"/>
                </a:lnTo>
                <a:lnTo>
                  <a:pt x="299" y="0"/>
                </a:lnTo>
                <a:lnTo>
                  <a:pt x="224" y="0"/>
                </a:lnTo>
                <a:lnTo>
                  <a:pt x="150" y="0"/>
                </a:lnTo>
                <a:lnTo>
                  <a:pt x="75" y="0"/>
                </a:lnTo>
                <a:lnTo>
                  <a:pt x="0" y="0"/>
                </a:lnTo>
                <a:lnTo>
                  <a:pt x="0" y="179"/>
                </a:lnTo>
                <a:lnTo>
                  <a:pt x="176" y="179"/>
                </a:lnTo>
                <a:lnTo>
                  <a:pt x="176" y="621"/>
                </a:lnTo>
                <a:lnTo>
                  <a:pt x="423" y="621"/>
                </a:lnTo>
                <a:lnTo>
                  <a:pt x="423" y="179"/>
                </a:lnTo>
                <a:lnTo>
                  <a:pt x="598" y="179"/>
                </a:lnTo>
                <a:close/>
                <a:moveTo>
                  <a:pt x="907" y="250"/>
                </a:moveTo>
                <a:lnTo>
                  <a:pt x="781" y="621"/>
                </a:lnTo>
                <a:lnTo>
                  <a:pt x="539" y="621"/>
                </a:lnTo>
                <a:lnTo>
                  <a:pt x="776" y="0"/>
                </a:lnTo>
                <a:lnTo>
                  <a:pt x="809" y="0"/>
                </a:lnTo>
                <a:lnTo>
                  <a:pt x="842" y="0"/>
                </a:lnTo>
                <a:lnTo>
                  <a:pt x="874" y="0"/>
                </a:lnTo>
                <a:lnTo>
                  <a:pt x="907" y="0"/>
                </a:lnTo>
                <a:lnTo>
                  <a:pt x="939" y="0"/>
                </a:lnTo>
                <a:lnTo>
                  <a:pt x="972" y="0"/>
                </a:lnTo>
                <a:lnTo>
                  <a:pt x="1005" y="0"/>
                </a:lnTo>
                <a:lnTo>
                  <a:pt x="1038" y="0"/>
                </a:lnTo>
                <a:lnTo>
                  <a:pt x="1275" y="621"/>
                </a:lnTo>
                <a:lnTo>
                  <a:pt x="1033" y="621"/>
                </a:lnTo>
                <a:lnTo>
                  <a:pt x="907" y="250"/>
                </a:lnTo>
                <a:close/>
                <a:moveTo>
                  <a:pt x="1814" y="179"/>
                </a:moveTo>
                <a:lnTo>
                  <a:pt x="1814" y="0"/>
                </a:lnTo>
                <a:lnTo>
                  <a:pt x="1740" y="0"/>
                </a:lnTo>
                <a:lnTo>
                  <a:pt x="1665" y="0"/>
                </a:lnTo>
                <a:lnTo>
                  <a:pt x="1590" y="0"/>
                </a:lnTo>
                <a:lnTo>
                  <a:pt x="1515" y="0"/>
                </a:lnTo>
                <a:lnTo>
                  <a:pt x="1440" y="0"/>
                </a:lnTo>
                <a:lnTo>
                  <a:pt x="1366" y="0"/>
                </a:lnTo>
                <a:lnTo>
                  <a:pt x="1291" y="0"/>
                </a:lnTo>
                <a:lnTo>
                  <a:pt x="1216" y="0"/>
                </a:lnTo>
                <a:lnTo>
                  <a:pt x="1216" y="179"/>
                </a:lnTo>
                <a:lnTo>
                  <a:pt x="1391" y="179"/>
                </a:lnTo>
                <a:lnTo>
                  <a:pt x="1391" y="621"/>
                </a:lnTo>
                <a:lnTo>
                  <a:pt x="1639" y="621"/>
                </a:lnTo>
                <a:lnTo>
                  <a:pt x="1639" y="179"/>
                </a:lnTo>
                <a:lnTo>
                  <a:pt x="1814" y="179"/>
                </a:lnTo>
                <a:close/>
                <a:moveTo>
                  <a:pt x="2123" y="250"/>
                </a:moveTo>
                <a:lnTo>
                  <a:pt x="1996" y="621"/>
                </a:lnTo>
                <a:lnTo>
                  <a:pt x="1754" y="621"/>
                </a:lnTo>
                <a:lnTo>
                  <a:pt x="1991" y="0"/>
                </a:lnTo>
                <a:lnTo>
                  <a:pt x="2024" y="0"/>
                </a:lnTo>
                <a:lnTo>
                  <a:pt x="2057" y="0"/>
                </a:lnTo>
                <a:lnTo>
                  <a:pt x="2090" y="0"/>
                </a:lnTo>
                <a:lnTo>
                  <a:pt x="2123" y="0"/>
                </a:lnTo>
                <a:lnTo>
                  <a:pt x="2155" y="0"/>
                </a:lnTo>
                <a:lnTo>
                  <a:pt x="2188" y="0"/>
                </a:lnTo>
                <a:lnTo>
                  <a:pt x="2220" y="0"/>
                </a:lnTo>
                <a:lnTo>
                  <a:pt x="2253" y="0"/>
                </a:lnTo>
                <a:lnTo>
                  <a:pt x="2491" y="621"/>
                </a:lnTo>
                <a:lnTo>
                  <a:pt x="2248" y="621"/>
                </a:lnTo>
                <a:lnTo>
                  <a:pt x="2123" y="250"/>
                </a:lnTo>
                <a:close/>
              </a:path>
            </a:pathLst>
          </a:custGeom>
          <a:solidFill>
            <a:schemeClr val="bg1">
              <a:lumMod val="50000"/>
            </a:schemeClr>
          </a:solidFill>
          <a:ln w="9525">
            <a:noFill/>
            <a:round/>
            <a:headEnd/>
            <a:tailEnd/>
          </a:ln>
        </p:spPr>
        <p:txBody>
          <a:bodyPr vert="horz" wrap="square" lIns="68580" tIns="34290" rIns="68580" bIns="34290" numCol="1" anchor="t" anchorCtr="0" compatLnSpc="1">
            <a:prstTxWarp prst="textNoShape">
              <a:avLst/>
            </a:prstTxWarp>
          </a:bodyPr>
          <a:lstStyle/>
          <a:p>
            <a:endParaRPr lang="en-US" dirty="0">
              <a:solidFill>
                <a:prstClr val="white"/>
              </a:solidFill>
            </a:endParaRPr>
          </a:p>
        </p:txBody>
      </p:sp>
    </p:spTree>
    <p:extLst>
      <p:ext uri="{BB962C8B-B14F-4D97-AF65-F5344CB8AC3E}">
        <p14:creationId xmlns:p14="http://schemas.microsoft.com/office/powerpoint/2010/main" val="4191420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Lst>
  <p:timing>
    <p:tnLst>
      <p:par>
        <p:cTn id="1" dur="indefinite" restart="never" nodeType="tmRoot"/>
      </p:par>
    </p:tnLst>
  </p:timing>
  <p:txStyles>
    <p:titleStyle>
      <a:lvl1pPr algn="l" defTabSz="685800" rtl="0" eaLnBrk="1" latinLnBrk="0" hangingPunct="1">
        <a:spcBef>
          <a:spcPct val="0"/>
        </a:spcBef>
        <a:buNone/>
        <a:defRPr sz="2100" kern="1200">
          <a:solidFill>
            <a:schemeClr val="bg1"/>
          </a:solidFill>
          <a:latin typeface="+mj-lt"/>
          <a:ea typeface="+mj-ea"/>
          <a:cs typeface="Arial" pitchFamily="34" charset="0"/>
        </a:defRPr>
      </a:lvl1pPr>
    </p:titleStyle>
    <p:bodyStyle>
      <a:lvl1pPr marL="257175" indent="-257175" algn="l" defTabSz="685800" rtl="0" eaLnBrk="1" latinLnBrk="0" hangingPunct="1">
        <a:spcBef>
          <a:spcPct val="20000"/>
        </a:spcBef>
        <a:buClr>
          <a:srgbClr val="4E84C4"/>
        </a:buClr>
        <a:buFont typeface="Wingdings" pitchFamily="2" charset="2"/>
        <a:buChar char="§"/>
        <a:defRPr sz="1500" kern="1200">
          <a:solidFill>
            <a:schemeClr val="tx1"/>
          </a:solidFill>
          <a:latin typeface="+mj-lt"/>
          <a:ea typeface="+mn-ea"/>
          <a:cs typeface="Arial" pitchFamily="34" charset="0"/>
        </a:defRPr>
      </a:lvl1pPr>
      <a:lvl2pPr marL="557213" indent="-214313" algn="l" defTabSz="685800" rtl="0" eaLnBrk="1" latinLnBrk="0" hangingPunct="1">
        <a:spcBef>
          <a:spcPct val="20000"/>
        </a:spcBef>
        <a:buClr>
          <a:srgbClr val="4E84C4"/>
        </a:buClr>
        <a:buFont typeface="Myriad Pro" pitchFamily="34" charset="0"/>
        <a:buChar char="–"/>
        <a:defRPr sz="1500" kern="1200">
          <a:solidFill>
            <a:schemeClr val="tx1"/>
          </a:solidFill>
          <a:latin typeface="+mj-lt"/>
          <a:ea typeface="+mn-ea"/>
          <a:cs typeface="Arial" pitchFamily="34" charset="0"/>
        </a:defRPr>
      </a:lvl2pPr>
      <a:lvl3pPr marL="857250" indent="-171450" algn="l" defTabSz="685800" rtl="0" eaLnBrk="1" latinLnBrk="0" hangingPunct="1">
        <a:spcBef>
          <a:spcPct val="20000"/>
        </a:spcBef>
        <a:buClr>
          <a:srgbClr val="4E84C4"/>
        </a:buClr>
        <a:buFont typeface="Courier New" pitchFamily="49" charset="0"/>
        <a:buChar char="o"/>
        <a:defRPr sz="1400" kern="1200">
          <a:solidFill>
            <a:schemeClr val="tx1"/>
          </a:solidFill>
          <a:latin typeface="+mj-lt"/>
          <a:ea typeface="+mn-ea"/>
          <a:cs typeface="Arial" pitchFamily="34" charset="0"/>
        </a:defRPr>
      </a:lvl3pPr>
      <a:lvl4pPr marL="1200150" indent="-171450" algn="l" defTabSz="685800" rtl="0" eaLnBrk="1" latinLnBrk="0" hangingPunct="1">
        <a:spcBef>
          <a:spcPct val="20000"/>
        </a:spcBef>
        <a:buClr>
          <a:srgbClr val="4E84C4"/>
        </a:buClr>
        <a:buFont typeface="Arial" pitchFamily="34" charset="0"/>
        <a:buChar char="•"/>
        <a:defRPr sz="1200" kern="1200" baseline="0">
          <a:solidFill>
            <a:schemeClr val="tx1"/>
          </a:solidFill>
          <a:latin typeface="+mj-lt"/>
          <a:ea typeface="+mn-ea"/>
          <a:cs typeface="Arial" pitchFamily="34" charset="0"/>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yriad Pro" pitchFamily="34" charset="0"/>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2160">
          <p15:clr>
            <a:srgbClr val="F26B43"/>
          </p15:clr>
        </p15:guide>
        <p15:guide id="2" pos="2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7" name="AutoShape 3"/>
          <p:cNvSpPr>
            <a:spLocks noChangeAspect="1" noChangeArrowheads="1" noTextEdit="1"/>
          </p:cNvSpPr>
          <p:nvPr/>
        </p:nvSpPr>
        <p:spPr bwMode="auto">
          <a:xfrm>
            <a:off x="0" y="2857501"/>
            <a:ext cx="9144000" cy="792956"/>
          </a:xfrm>
          <a:prstGeom prst="rect">
            <a:avLst/>
          </a:prstGeom>
          <a:noFill/>
          <a:ln w="9525">
            <a:noFill/>
            <a:miter lim="800000"/>
            <a:headEnd/>
            <a:tailEnd/>
          </a:ln>
        </p:spPr>
        <p:txBody>
          <a:bodyPr vert="horz" wrap="square" lIns="68580" tIns="34290" rIns="68580" bIns="34290" numCol="1" anchor="t" anchorCtr="0" compatLnSpc="1">
            <a:prstTxWarp prst="textNoShape">
              <a:avLst/>
            </a:prstTxWarp>
          </a:bodyPr>
          <a:lstStyle/>
          <a:p>
            <a:endParaRPr lang="en-US" sz="1400">
              <a:latin typeface="Calibri" panose="020F0502020204030204" pitchFamily="34" charset="0"/>
            </a:endParaRPr>
          </a:p>
        </p:txBody>
      </p:sp>
      <p:sp>
        <p:nvSpPr>
          <p:cNvPr id="35" name="Rectangle 71"/>
          <p:cNvSpPr txBox="1">
            <a:spLocks noChangeArrowheads="1"/>
          </p:cNvSpPr>
          <p:nvPr/>
        </p:nvSpPr>
        <p:spPr bwMode="auto">
          <a:xfrm>
            <a:off x="4343405" y="4855465"/>
            <a:ext cx="663575" cy="270272"/>
          </a:xfrm>
          <a:prstGeom prst="rect">
            <a:avLst/>
          </a:prstGeom>
          <a:noFill/>
          <a:ln w="9525">
            <a:noFill/>
            <a:miter lim="800000"/>
            <a:headEnd/>
            <a:tailEnd/>
          </a:ln>
          <a:effectLst/>
        </p:spPr>
        <p:txBody>
          <a:bodyPr vert="horz" wrap="square" lIns="68580" tIns="34290" rIns="68580" bIns="34290" numCol="1" anchor="ctr" anchorCtr="0" compatLnSpc="1">
            <a:prstTxWarp prst="textNoShape">
              <a:avLst/>
            </a:prstTxWarp>
          </a:bodyPr>
          <a:lstStyle>
            <a:lvl1pPr>
              <a:defRPr sz="1000">
                <a:solidFill>
                  <a:srgbClr val="4E84C4"/>
                </a:solidFill>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fld id="{13B55AB4-0D57-4FBE-946B-A81E4A9D2A4C}" type="slidenum">
              <a:rPr lang="en-US" sz="800" b="1" kern="1200" noProof="0" smtClean="0">
                <a:solidFill>
                  <a:schemeClr val="bg1"/>
                </a:solidFill>
                <a:latin typeface="Calibri" panose="020F0502020204030204" pitchFamily="34" charset="0"/>
                <a:ea typeface="+mn-ea"/>
                <a:cs typeface="Arial" pitchFamily="34" charset="0"/>
              </a:rPr>
              <a:pPr marL="0" marR="0" lvl="0" indent="0" algn="ctr" defTabSz="685800" rtl="0" eaLnBrk="1" fontAlgn="auto" latinLnBrk="0" hangingPunct="1">
                <a:lnSpc>
                  <a:spcPct val="100000"/>
                </a:lnSpc>
                <a:spcBef>
                  <a:spcPts val="0"/>
                </a:spcBef>
                <a:spcAft>
                  <a:spcPts val="0"/>
                </a:spcAft>
                <a:buClrTx/>
                <a:buSzTx/>
                <a:buFontTx/>
                <a:buNone/>
                <a:tabLst/>
                <a:defRPr/>
              </a:pPr>
              <a:t>‹#›</a:t>
            </a:fld>
            <a:r>
              <a:rPr lang="en-US" sz="800" b="1" kern="1200" noProof="0" dirty="0" smtClean="0">
                <a:solidFill>
                  <a:schemeClr val="bg1"/>
                </a:solidFill>
                <a:latin typeface="Calibri" panose="020F0502020204030204" pitchFamily="34" charset="0"/>
                <a:ea typeface="+mn-ea"/>
                <a:cs typeface="Arial" pitchFamily="34" charset="0"/>
              </a:rPr>
              <a:t> </a:t>
            </a:r>
            <a:endParaRPr lang="en-US" sz="800" b="1" kern="1200" noProof="0" dirty="0">
              <a:solidFill>
                <a:schemeClr val="bg1"/>
              </a:solidFill>
              <a:latin typeface="Calibri" panose="020F0502020204030204" pitchFamily="34" charset="0"/>
              <a:ea typeface="+mn-ea"/>
              <a:cs typeface="Arial" pitchFamily="34" charset="0"/>
            </a:endParaRPr>
          </a:p>
        </p:txBody>
      </p:sp>
      <p:sp>
        <p:nvSpPr>
          <p:cNvPr id="18" name="Rectangle 17"/>
          <p:cNvSpPr/>
          <p:nvPr/>
        </p:nvSpPr>
        <p:spPr>
          <a:xfrm>
            <a:off x="3" y="0"/>
            <a:ext cx="9144000" cy="5143500"/>
          </a:xfrm>
          <a:prstGeom prst="rect">
            <a:avLst/>
          </a:prstGeom>
          <a:gradFill flip="none" rotWithShape="1">
            <a:gsLst>
              <a:gs pos="10000">
                <a:srgbClr val="0067AC"/>
              </a:gs>
              <a:gs pos="100000">
                <a:srgbClr val="56BBED"/>
              </a:gs>
            </a:gsLst>
            <a:lin ang="9120000" scaled="0"/>
            <a:tileRect/>
          </a:gradFill>
          <a:ln w="9525" cap="flat" cmpd="sng" algn="ctr">
            <a:noFill/>
            <a:prstDash val="solid"/>
          </a:ln>
          <a:effectLst/>
        </p:spPr>
        <p:txBody>
          <a:bodyPr lIns="68580" tIns="34290" rIns="68580" bIns="3429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 lastClr="FFFFFF"/>
              </a:solidFill>
              <a:effectLst/>
              <a:uLnTx/>
              <a:uFillTx/>
              <a:latin typeface="Calibri" panose="020F0502020204030204" pitchFamily="34" charset="0"/>
              <a:ea typeface="+mn-ea"/>
              <a:cs typeface="+mn-cs"/>
            </a:endParaRPr>
          </a:p>
        </p:txBody>
      </p:sp>
      <p:sp>
        <p:nvSpPr>
          <p:cNvPr id="27" name="Rectangle 26"/>
          <p:cNvSpPr/>
          <p:nvPr/>
        </p:nvSpPr>
        <p:spPr>
          <a:xfrm flipH="1">
            <a:off x="-9728" y="4286251"/>
            <a:ext cx="9153728" cy="891540"/>
          </a:xfrm>
          <a:prstGeom prst="rect">
            <a:avLst/>
          </a:prstGeom>
          <a:solidFill>
            <a:srgbClr val="B9AFA4"/>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400" dirty="0">
              <a:latin typeface="Calibri" panose="020F0502020204030204" pitchFamily="34" charset="0"/>
            </a:endParaRPr>
          </a:p>
        </p:txBody>
      </p:sp>
      <p:sp>
        <p:nvSpPr>
          <p:cNvPr id="29" name="Title 1"/>
          <p:cNvSpPr txBox="1">
            <a:spLocks/>
          </p:cNvSpPr>
          <p:nvPr/>
        </p:nvSpPr>
        <p:spPr>
          <a:xfrm>
            <a:off x="381003" y="2027113"/>
            <a:ext cx="6172200" cy="565206"/>
          </a:xfrm>
          <a:prstGeom prst="rect">
            <a:avLst/>
          </a:prstGeom>
        </p:spPr>
        <p:txBody>
          <a:bodyPr lIns="68580" tIns="34290" rIns="68580" bIns="34290" anchor="t">
            <a:noAutofit/>
          </a:bodyPr>
          <a:lstStyle>
            <a:lvl1pPr algn="l" defTabSz="914400" rtl="0" eaLnBrk="1" latinLnBrk="0" hangingPunct="1">
              <a:spcBef>
                <a:spcPct val="0"/>
              </a:spcBef>
              <a:buNone/>
              <a:defRPr sz="3000" kern="1200">
                <a:solidFill>
                  <a:schemeClr val="bg1"/>
                </a:solidFill>
                <a:latin typeface="Arial" pitchFamily="34" charset="0"/>
                <a:ea typeface="+mj-ea"/>
                <a:cs typeface="Arial" pitchFamily="34" charset="0"/>
              </a:defRPr>
            </a:lvl1pPr>
          </a:lstStyle>
          <a:p>
            <a:r>
              <a:rPr lang="en-US" sz="2300" smtClean="0">
                <a:latin typeface="Calibri" panose="020F0502020204030204" pitchFamily="34" charset="0"/>
              </a:rPr>
              <a:t>Click to edit Master title style</a:t>
            </a:r>
            <a:endParaRPr lang="en-US" sz="2300" dirty="0">
              <a:latin typeface="Calibri" panose="020F0502020204030204" pitchFamily="34" charset="0"/>
            </a:endParaRPr>
          </a:p>
        </p:txBody>
      </p:sp>
      <p:pic>
        <p:nvPicPr>
          <p:cNvPr id="31" name="Picture 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7303127" y="3853137"/>
            <a:ext cx="1840877" cy="843880"/>
          </a:xfrm>
          <a:prstGeom prst="rect">
            <a:avLst/>
          </a:prstGeom>
        </p:spPr>
      </p:pic>
      <p:grpSp>
        <p:nvGrpSpPr>
          <p:cNvPr id="15" name="Group 14"/>
          <p:cNvGrpSpPr/>
          <p:nvPr/>
        </p:nvGrpSpPr>
        <p:grpSpPr>
          <a:xfrm>
            <a:off x="283754" y="192882"/>
            <a:ext cx="8632822" cy="318254"/>
            <a:chOff x="283754" y="192882"/>
            <a:chExt cx="8632822" cy="318254"/>
          </a:xfrm>
        </p:grpSpPr>
        <p:sp>
          <p:nvSpPr>
            <p:cNvPr id="16" name="Freeform 9"/>
            <p:cNvSpPr>
              <a:spLocks noEditPoints="1"/>
            </p:cNvSpPr>
            <p:nvPr/>
          </p:nvSpPr>
          <p:spPr bwMode="auto">
            <a:xfrm>
              <a:off x="8552482" y="192882"/>
              <a:ext cx="364094" cy="318254"/>
            </a:xfrm>
            <a:custGeom>
              <a:avLst/>
              <a:gdLst/>
              <a:ahLst/>
              <a:cxnLst>
                <a:cxn ang="0">
                  <a:pos x="491" y="5"/>
                </a:cxn>
                <a:cxn ang="0">
                  <a:pos x="581" y="30"/>
                </a:cxn>
                <a:cxn ang="0">
                  <a:pos x="653" y="71"/>
                </a:cxn>
                <a:cxn ang="0">
                  <a:pos x="705" y="124"/>
                </a:cxn>
                <a:cxn ang="0">
                  <a:pos x="602" y="117"/>
                </a:cxn>
                <a:cxn ang="0">
                  <a:pos x="478" y="104"/>
                </a:cxn>
                <a:cxn ang="0">
                  <a:pos x="444" y="106"/>
                </a:cxn>
                <a:cxn ang="0">
                  <a:pos x="432" y="119"/>
                </a:cxn>
                <a:cxn ang="0">
                  <a:pos x="403" y="415"/>
                </a:cxn>
                <a:cxn ang="0">
                  <a:pos x="402" y="115"/>
                </a:cxn>
                <a:cxn ang="0">
                  <a:pos x="388" y="105"/>
                </a:cxn>
                <a:cxn ang="0">
                  <a:pos x="331" y="106"/>
                </a:cxn>
                <a:cxn ang="0">
                  <a:pos x="195" y="124"/>
                </a:cxn>
                <a:cxn ang="0">
                  <a:pos x="140" y="110"/>
                </a:cxn>
                <a:cxn ang="0">
                  <a:pos x="197" y="59"/>
                </a:cxn>
                <a:cxn ang="0">
                  <a:pos x="274" y="22"/>
                </a:cxn>
                <a:cxn ang="0">
                  <a:pos x="367" y="2"/>
                </a:cxn>
                <a:cxn ang="0">
                  <a:pos x="201" y="519"/>
                </a:cxn>
                <a:cxn ang="0">
                  <a:pos x="100" y="519"/>
                </a:cxn>
                <a:cxn ang="0">
                  <a:pos x="0" y="519"/>
                </a:cxn>
                <a:cxn ang="0">
                  <a:pos x="141" y="727"/>
                </a:cxn>
                <a:cxn ang="0">
                  <a:pos x="261" y="727"/>
                </a:cxn>
                <a:cxn ang="0">
                  <a:pos x="303" y="519"/>
                </a:cxn>
                <a:cxn ang="0">
                  <a:pos x="346" y="727"/>
                </a:cxn>
                <a:cxn ang="0">
                  <a:pos x="583" y="519"/>
                </a:cxn>
                <a:cxn ang="0">
                  <a:pos x="483" y="519"/>
                </a:cxn>
                <a:cxn ang="0">
                  <a:pos x="407" y="579"/>
                </a:cxn>
                <a:cxn ang="0">
                  <a:pos x="548" y="579"/>
                </a:cxn>
                <a:cxn ang="0">
                  <a:pos x="587" y="727"/>
                </a:cxn>
                <a:cxn ang="0">
                  <a:pos x="733" y="519"/>
                </a:cxn>
                <a:cxn ang="0">
                  <a:pos x="712" y="602"/>
                </a:cxn>
                <a:cxn ang="0">
                  <a:pos x="731" y="198"/>
                </a:cxn>
                <a:cxn ang="0">
                  <a:pos x="722" y="257"/>
                </a:cxn>
                <a:cxn ang="0">
                  <a:pos x="685" y="316"/>
                </a:cxn>
                <a:cxn ang="0">
                  <a:pos x="622" y="365"/>
                </a:cxn>
                <a:cxn ang="0">
                  <a:pos x="541" y="398"/>
                </a:cxn>
                <a:cxn ang="0">
                  <a:pos x="474" y="183"/>
                </a:cxn>
                <a:cxn ang="0">
                  <a:pos x="477" y="158"/>
                </a:cxn>
                <a:cxn ang="0">
                  <a:pos x="489" y="146"/>
                </a:cxn>
                <a:cxn ang="0">
                  <a:pos x="556" y="148"/>
                </a:cxn>
                <a:cxn ang="0">
                  <a:pos x="669" y="163"/>
                </a:cxn>
                <a:cxn ang="0">
                  <a:pos x="295" y="399"/>
                </a:cxn>
                <a:cxn ang="0">
                  <a:pos x="213" y="365"/>
                </a:cxn>
                <a:cxn ang="0">
                  <a:pos x="150" y="316"/>
                </a:cxn>
                <a:cxn ang="0">
                  <a:pos x="112" y="257"/>
                </a:cxn>
                <a:cxn ang="0">
                  <a:pos x="103" y="198"/>
                </a:cxn>
                <a:cxn ang="0">
                  <a:pos x="136" y="168"/>
                </a:cxn>
                <a:cxn ang="0">
                  <a:pos x="250" y="151"/>
                </a:cxn>
                <a:cxn ang="0">
                  <a:pos x="342" y="144"/>
                </a:cxn>
                <a:cxn ang="0">
                  <a:pos x="357" y="153"/>
                </a:cxn>
                <a:cxn ang="0">
                  <a:pos x="362" y="175"/>
                </a:cxn>
                <a:cxn ang="0">
                  <a:pos x="317" y="405"/>
                </a:cxn>
              </a:cxnLst>
              <a:rect l="0" t="0" r="r" b="b"/>
              <a:pathLst>
                <a:path w="835" h="727">
                  <a:moveTo>
                    <a:pt x="417" y="0"/>
                  </a:moveTo>
                  <a:lnTo>
                    <a:pt x="443" y="0"/>
                  </a:lnTo>
                  <a:lnTo>
                    <a:pt x="467" y="2"/>
                  </a:lnTo>
                  <a:lnTo>
                    <a:pt x="491" y="5"/>
                  </a:lnTo>
                  <a:lnTo>
                    <a:pt x="515" y="9"/>
                  </a:lnTo>
                  <a:lnTo>
                    <a:pt x="538" y="16"/>
                  </a:lnTo>
                  <a:lnTo>
                    <a:pt x="559" y="22"/>
                  </a:lnTo>
                  <a:lnTo>
                    <a:pt x="581" y="30"/>
                  </a:lnTo>
                  <a:lnTo>
                    <a:pt x="600" y="38"/>
                  </a:lnTo>
                  <a:lnTo>
                    <a:pt x="620" y="48"/>
                  </a:lnTo>
                  <a:lnTo>
                    <a:pt x="637" y="59"/>
                  </a:lnTo>
                  <a:lnTo>
                    <a:pt x="653" y="71"/>
                  </a:lnTo>
                  <a:lnTo>
                    <a:pt x="668" y="83"/>
                  </a:lnTo>
                  <a:lnTo>
                    <a:pt x="682" y="96"/>
                  </a:lnTo>
                  <a:lnTo>
                    <a:pt x="694" y="110"/>
                  </a:lnTo>
                  <a:lnTo>
                    <a:pt x="705" y="124"/>
                  </a:lnTo>
                  <a:lnTo>
                    <a:pt x="714" y="139"/>
                  </a:lnTo>
                  <a:lnTo>
                    <a:pt x="676" y="131"/>
                  </a:lnTo>
                  <a:lnTo>
                    <a:pt x="639" y="124"/>
                  </a:lnTo>
                  <a:lnTo>
                    <a:pt x="602" y="117"/>
                  </a:lnTo>
                  <a:lnTo>
                    <a:pt x="567" y="113"/>
                  </a:lnTo>
                  <a:lnTo>
                    <a:pt x="534" y="109"/>
                  </a:lnTo>
                  <a:lnTo>
                    <a:pt x="504" y="106"/>
                  </a:lnTo>
                  <a:lnTo>
                    <a:pt x="478" y="104"/>
                  </a:lnTo>
                  <a:lnTo>
                    <a:pt x="458" y="104"/>
                  </a:lnTo>
                  <a:lnTo>
                    <a:pt x="453" y="104"/>
                  </a:lnTo>
                  <a:lnTo>
                    <a:pt x="448" y="105"/>
                  </a:lnTo>
                  <a:lnTo>
                    <a:pt x="444" y="106"/>
                  </a:lnTo>
                  <a:lnTo>
                    <a:pt x="440" y="109"/>
                  </a:lnTo>
                  <a:lnTo>
                    <a:pt x="436" y="112"/>
                  </a:lnTo>
                  <a:lnTo>
                    <a:pt x="434" y="115"/>
                  </a:lnTo>
                  <a:lnTo>
                    <a:pt x="432" y="119"/>
                  </a:lnTo>
                  <a:lnTo>
                    <a:pt x="432" y="124"/>
                  </a:lnTo>
                  <a:lnTo>
                    <a:pt x="432" y="133"/>
                  </a:lnTo>
                  <a:lnTo>
                    <a:pt x="432" y="415"/>
                  </a:lnTo>
                  <a:lnTo>
                    <a:pt x="403" y="415"/>
                  </a:lnTo>
                  <a:lnTo>
                    <a:pt x="404" y="133"/>
                  </a:lnTo>
                  <a:lnTo>
                    <a:pt x="404" y="124"/>
                  </a:lnTo>
                  <a:lnTo>
                    <a:pt x="403" y="119"/>
                  </a:lnTo>
                  <a:lnTo>
                    <a:pt x="402" y="115"/>
                  </a:lnTo>
                  <a:lnTo>
                    <a:pt x="398" y="112"/>
                  </a:lnTo>
                  <a:lnTo>
                    <a:pt x="395" y="109"/>
                  </a:lnTo>
                  <a:lnTo>
                    <a:pt x="392" y="106"/>
                  </a:lnTo>
                  <a:lnTo>
                    <a:pt x="388" y="105"/>
                  </a:lnTo>
                  <a:lnTo>
                    <a:pt x="382" y="104"/>
                  </a:lnTo>
                  <a:lnTo>
                    <a:pt x="378" y="104"/>
                  </a:lnTo>
                  <a:lnTo>
                    <a:pt x="356" y="104"/>
                  </a:lnTo>
                  <a:lnTo>
                    <a:pt x="331" y="106"/>
                  </a:lnTo>
                  <a:lnTo>
                    <a:pt x="301" y="109"/>
                  </a:lnTo>
                  <a:lnTo>
                    <a:pt x="268" y="113"/>
                  </a:lnTo>
                  <a:lnTo>
                    <a:pt x="232" y="118"/>
                  </a:lnTo>
                  <a:lnTo>
                    <a:pt x="195" y="124"/>
                  </a:lnTo>
                  <a:lnTo>
                    <a:pt x="157" y="131"/>
                  </a:lnTo>
                  <a:lnTo>
                    <a:pt x="121" y="139"/>
                  </a:lnTo>
                  <a:lnTo>
                    <a:pt x="129" y="125"/>
                  </a:lnTo>
                  <a:lnTo>
                    <a:pt x="140" y="110"/>
                  </a:lnTo>
                  <a:lnTo>
                    <a:pt x="152" y="96"/>
                  </a:lnTo>
                  <a:lnTo>
                    <a:pt x="166" y="83"/>
                  </a:lnTo>
                  <a:lnTo>
                    <a:pt x="180" y="71"/>
                  </a:lnTo>
                  <a:lnTo>
                    <a:pt x="197" y="59"/>
                  </a:lnTo>
                  <a:lnTo>
                    <a:pt x="215" y="48"/>
                  </a:lnTo>
                  <a:lnTo>
                    <a:pt x="233" y="38"/>
                  </a:lnTo>
                  <a:lnTo>
                    <a:pt x="254" y="30"/>
                  </a:lnTo>
                  <a:lnTo>
                    <a:pt x="274" y="22"/>
                  </a:lnTo>
                  <a:lnTo>
                    <a:pt x="296" y="16"/>
                  </a:lnTo>
                  <a:lnTo>
                    <a:pt x="319" y="9"/>
                  </a:lnTo>
                  <a:lnTo>
                    <a:pt x="342" y="5"/>
                  </a:lnTo>
                  <a:lnTo>
                    <a:pt x="367" y="2"/>
                  </a:lnTo>
                  <a:lnTo>
                    <a:pt x="392" y="0"/>
                  </a:lnTo>
                  <a:lnTo>
                    <a:pt x="417" y="0"/>
                  </a:lnTo>
                  <a:close/>
                  <a:moveTo>
                    <a:pt x="201" y="579"/>
                  </a:moveTo>
                  <a:lnTo>
                    <a:pt x="201" y="519"/>
                  </a:lnTo>
                  <a:lnTo>
                    <a:pt x="175" y="519"/>
                  </a:lnTo>
                  <a:lnTo>
                    <a:pt x="150" y="519"/>
                  </a:lnTo>
                  <a:lnTo>
                    <a:pt x="125" y="519"/>
                  </a:lnTo>
                  <a:lnTo>
                    <a:pt x="100" y="519"/>
                  </a:lnTo>
                  <a:lnTo>
                    <a:pt x="75" y="519"/>
                  </a:lnTo>
                  <a:lnTo>
                    <a:pt x="49" y="519"/>
                  </a:lnTo>
                  <a:lnTo>
                    <a:pt x="25" y="519"/>
                  </a:lnTo>
                  <a:lnTo>
                    <a:pt x="0" y="519"/>
                  </a:lnTo>
                  <a:lnTo>
                    <a:pt x="0" y="579"/>
                  </a:lnTo>
                  <a:lnTo>
                    <a:pt x="58" y="579"/>
                  </a:lnTo>
                  <a:lnTo>
                    <a:pt x="58" y="727"/>
                  </a:lnTo>
                  <a:lnTo>
                    <a:pt x="141" y="727"/>
                  </a:lnTo>
                  <a:lnTo>
                    <a:pt x="141" y="579"/>
                  </a:lnTo>
                  <a:lnTo>
                    <a:pt x="201" y="579"/>
                  </a:lnTo>
                  <a:close/>
                  <a:moveTo>
                    <a:pt x="303" y="602"/>
                  </a:moveTo>
                  <a:lnTo>
                    <a:pt x="261" y="727"/>
                  </a:lnTo>
                  <a:lnTo>
                    <a:pt x="180" y="727"/>
                  </a:lnTo>
                  <a:lnTo>
                    <a:pt x="260" y="519"/>
                  </a:lnTo>
                  <a:lnTo>
                    <a:pt x="282" y="519"/>
                  </a:lnTo>
                  <a:lnTo>
                    <a:pt x="303" y="519"/>
                  </a:lnTo>
                  <a:lnTo>
                    <a:pt x="326" y="519"/>
                  </a:lnTo>
                  <a:lnTo>
                    <a:pt x="348" y="519"/>
                  </a:lnTo>
                  <a:lnTo>
                    <a:pt x="427" y="727"/>
                  </a:lnTo>
                  <a:lnTo>
                    <a:pt x="346" y="727"/>
                  </a:lnTo>
                  <a:lnTo>
                    <a:pt x="303" y="602"/>
                  </a:lnTo>
                  <a:close/>
                  <a:moveTo>
                    <a:pt x="608" y="579"/>
                  </a:moveTo>
                  <a:lnTo>
                    <a:pt x="608" y="519"/>
                  </a:lnTo>
                  <a:lnTo>
                    <a:pt x="583" y="519"/>
                  </a:lnTo>
                  <a:lnTo>
                    <a:pt x="557" y="519"/>
                  </a:lnTo>
                  <a:lnTo>
                    <a:pt x="532" y="519"/>
                  </a:lnTo>
                  <a:lnTo>
                    <a:pt x="507" y="519"/>
                  </a:lnTo>
                  <a:lnTo>
                    <a:pt x="483" y="519"/>
                  </a:lnTo>
                  <a:lnTo>
                    <a:pt x="458" y="519"/>
                  </a:lnTo>
                  <a:lnTo>
                    <a:pt x="432" y="519"/>
                  </a:lnTo>
                  <a:lnTo>
                    <a:pt x="407" y="519"/>
                  </a:lnTo>
                  <a:lnTo>
                    <a:pt x="407" y="579"/>
                  </a:lnTo>
                  <a:lnTo>
                    <a:pt x="466" y="579"/>
                  </a:lnTo>
                  <a:lnTo>
                    <a:pt x="466" y="727"/>
                  </a:lnTo>
                  <a:lnTo>
                    <a:pt x="548" y="727"/>
                  </a:lnTo>
                  <a:lnTo>
                    <a:pt x="548" y="579"/>
                  </a:lnTo>
                  <a:lnTo>
                    <a:pt x="608" y="579"/>
                  </a:lnTo>
                  <a:close/>
                  <a:moveTo>
                    <a:pt x="712" y="602"/>
                  </a:moveTo>
                  <a:lnTo>
                    <a:pt x="669" y="727"/>
                  </a:lnTo>
                  <a:lnTo>
                    <a:pt x="587" y="727"/>
                  </a:lnTo>
                  <a:lnTo>
                    <a:pt x="667" y="519"/>
                  </a:lnTo>
                  <a:lnTo>
                    <a:pt x="689" y="519"/>
                  </a:lnTo>
                  <a:lnTo>
                    <a:pt x="712" y="519"/>
                  </a:lnTo>
                  <a:lnTo>
                    <a:pt x="733" y="519"/>
                  </a:lnTo>
                  <a:lnTo>
                    <a:pt x="755" y="519"/>
                  </a:lnTo>
                  <a:lnTo>
                    <a:pt x="835" y="727"/>
                  </a:lnTo>
                  <a:lnTo>
                    <a:pt x="754" y="727"/>
                  </a:lnTo>
                  <a:lnTo>
                    <a:pt x="712" y="602"/>
                  </a:lnTo>
                  <a:close/>
                  <a:moveTo>
                    <a:pt x="727" y="172"/>
                  </a:moveTo>
                  <a:lnTo>
                    <a:pt x="729" y="181"/>
                  </a:lnTo>
                  <a:lnTo>
                    <a:pt x="730" y="190"/>
                  </a:lnTo>
                  <a:lnTo>
                    <a:pt x="731" y="198"/>
                  </a:lnTo>
                  <a:lnTo>
                    <a:pt x="731" y="207"/>
                  </a:lnTo>
                  <a:lnTo>
                    <a:pt x="730" y="224"/>
                  </a:lnTo>
                  <a:lnTo>
                    <a:pt x="727" y="240"/>
                  </a:lnTo>
                  <a:lnTo>
                    <a:pt x="722" y="257"/>
                  </a:lnTo>
                  <a:lnTo>
                    <a:pt x="715" y="273"/>
                  </a:lnTo>
                  <a:lnTo>
                    <a:pt x="706" y="288"/>
                  </a:lnTo>
                  <a:lnTo>
                    <a:pt x="696" y="302"/>
                  </a:lnTo>
                  <a:lnTo>
                    <a:pt x="685" y="316"/>
                  </a:lnTo>
                  <a:lnTo>
                    <a:pt x="670" y="329"/>
                  </a:lnTo>
                  <a:lnTo>
                    <a:pt x="656" y="342"/>
                  </a:lnTo>
                  <a:lnTo>
                    <a:pt x="640" y="354"/>
                  </a:lnTo>
                  <a:lnTo>
                    <a:pt x="622" y="365"/>
                  </a:lnTo>
                  <a:lnTo>
                    <a:pt x="604" y="374"/>
                  </a:lnTo>
                  <a:lnTo>
                    <a:pt x="584" y="383"/>
                  </a:lnTo>
                  <a:lnTo>
                    <a:pt x="562" y="392"/>
                  </a:lnTo>
                  <a:lnTo>
                    <a:pt x="541" y="398"/>
                  </a:lnTo>
                  <a:lnTo>
                    <a:pt x="518" y="405"/>
                  </a:lnTo>
                  <a:lnTo>
                    <a:pt x="476" y="202"/>
                  </a:lnTo>
                  <a:lnTo>
                    <a:pt x="475" y="193"/>
                  </a:lnTo>
                  <a:lnTo>
                    <a:pt x="474" y="183"/>
                  </a:lnTo>
                  <a:lnTo>
                    <a:pt x="474" y="175"/>
                  </a:lnTo>
                  <a:lnTo>
                    <a:pt x="474" y="166"/>
                  </a:lnTo>
                  <a:lnTo>
                    <a:pt x="475" y="162"/>
                  </a:lnTo>
                  <a:lnTo>
                    <a:pt x="477" y="158"/>
                  </a:lnTo>
                  <a:lnTo>
                    <a:pt x="479" y="155"/>
                  </a:lnTo>
                  <a:lnTo>
                    <a:pt x="481" y="152"/>
                  </a:lnTo>
                  <a:lnTo>
                    <a:pt x="485" y="149"/>
                  </a:lnTo>
                  <a:lnTo>
                    <a:pt x="489" y="146"/>
                  </a:lnTo>
                  <a:lnTo>
                    <a:pt x="493" y="145"/>
                  </a:lnTo>
                  <a:lnTo>
                    <a:pt x="499" y="144"/>
                  </a:lnTo>
                  <a:lnTo>
                    <a:pt x="528" y="145"/>
                  </a:lnTo>
                  <a:lnTo>
                    <a:pt x="556" y="148"/>
                  </a:lnTo>
                  <a:lnTo>
                    <a:pt x="584" y="151"/>
                  </a:lnTo>
                  <a:lnTo>
                    <a:pt x="613" y="154"/>
                  </a:lnTo>
                  <a:lnTo>
                    <a:pt x="641" y="158"/>
                  </a:lnTo>
                  <a:lnTo>
                    <a:pt x="669" y="163"/>
                  </a:lnTo>
                  <a:lnTo>
                    <a:pt x="699" y="167"/>
                  </a:lnTo>
                  <a:lnTo>
                    <a:pt x="727" y="172"/>
                  </a:lnTo>
                  <a:close/>
                  <a:moveTo>
                    <a:pt x="317" y="405"/>
                  </a:moveTo>
                  <a:lnTo>
                    <a:pt x="295" y="399"/>
                  </a:lnTo>
                  <a:lnTo>
                    <a:pt x="272" y="392"/>
                  </a:lnTo>
                  <a:lnTo>
                    <a:pt x="251" y="384"/>
                  </a:lnTo>
                  <a:lnTo>
                    <a:pt x="231" y="374"/>
                  </a:lnTo>
                  <a:lnTo>
                    <a:pt x="213" y="365"/>
                  </a:lnTo>
                  <a:lnTo>
                    <a:pt x="195" y="354"/>
                  </a:lnTo>
                  <a:lnTo>
                    <a:pt x="179" y="342"/>
                  </a:lnTo>
                  <a:lnTo>
                    <a:pt x="164" y="330"/>
                  </a:lnTo>
                  <a:lnTo>
                    <a:pt x="150" y="316"/>
                  </a:lnTo>
                  <a:lnTo>
                    <a:pt x="138" y="303"/>
                  </a:lnTo>
                  <a:lnTo>
                    <a:pt x="128" y="288"/>
                  </a:lnTo>
                  <a:lnTo>
                    <a:pt x="120" y="273"/>
                  </a:lnTo>
                  <a:lnTo>
                    <a:pt x="112" y="257"/>
                  </a:lnTo>
                  <a:lnTo>
                    <a:pt x="108" y="240"/>
                  </a:lnTo>
                  <a:lnTo>
                    <a:pt x="105" y="224"/>
                  </a:lnTo>
                  <a:lnTo>
                    <a:pt x="103" y="207"/>
                  </a:lnTo>
                  <a:lnTo>
                    <a:pt x="103" y="198"/>
                  </a:lnTo>
                  <a:lnTo>
                    <a:pt x="105" y="190"/>
                  </a:lnTo>
                  <a:lnTo>
                    <a:pt x="106" y="181"/>
                  </a:lnTo>
                  <a:lnTo>
                    <a:pt x="108" y="172"/>
                  </a:lnTo>
                  <a:lnTo>
                    <a:pt x="136" y="168"/>
                  </a:lnTo>
                  <a:lnTo>
                    <a:pt x="165" y="163"/>
                  </a:lnTo>
                  <a:lnTo>
                    <a:pt x="193" y="158"/>
                  </a:lnTo>
                  <a:lnTo>
                    <a:pt x="222" y="154"/>
                  </a:lnTo>
                  <a:lnTo>
                    <a:pt x="250" y="151"/>
                  </a:lnTo>
                  <a:lnTo>
                    <a:pt x="280" y="148"/>
                  </a:lnTo>
                  <a:lnTo>
                    <a:pt x="308" y="145"/>
                  </a:lnTo>
                  <a:lnTo>
                    <a:pt x="337" y="144"/>
                  </a:lnTo>
                  <a:lnTo>
                    <a:pt x="342" y="144"/>
                  </a:lnTo>
                  <a:lnTo>
                    <a:pt x="348" y="145"/>
                  </a:lnTo>
                  <a:lnTo>
                    <a:pt x="351" y="146"/>
                  </a:lnTo>
                  <a:lnTo>
                    <a:pt x="354" y="150"/>
                  </a:lnTo>
                  <a:lnTo>
                    <a:pt x="357" y="153"/>
                  </a:lnTo>
                  <a:lnTo>
                    <a:pt x="358" y="156"/>
                  </a:lnTo>
                  <a:lnTo>
                    <a:pt x="361" y="161"/>
                  </a:lnTo>
                  <a:lnTo>
                    <a:pt x="362" y="165"/>
                  </a:lnTo>
                  <a:lnTo>
                    <a:pt x="362" y="175"/>
                  </a:lnTo>
                  <a:lnTo>
                    <a:pt x="362" y="184"/>
                  </a:lnTo>
                  <a:lnTo>
                    <a:pt x="361" y="194"/>
                  </a:lnTo>
                  <a:lnTo>
                    <a:pt x="359" y="202"/>
                  </a:lnTo>
                  <a:lnTo>
                    <a:pt x="317" y="405"/>
                  </a:lnTo>
                  <a:close/>
                </a:path>
              </a:pathLst>
            </a:custGeom>
            <a:solidFill>
              <a:srgbClr val="FEFEFE"/>
            </a:solidFill>
            <a:ln w="9525">
              <a:noFill/>
              <a:round/>
              <a:headEnd/>
              <a:tailEnd/>
            </a:ln>
          </p:spPr>
          <p:txBody>
            <a:bodyPr vert="horz" wrap="square" lIns="68580" tIns="34290" rIns="68580" bIns="34290" numCol="1" anchor="t" anchorCtr="0" compatLnSpc="1">
              <a:prstTxWarp prst="textNoShape">
                <a:avLst/>
              </a:prstTxWarp>
            </a:bodyPr>
            <a:lstStyle/>
            <a:p>
              <a:endParaRPr lang="en-US" dirty="0">
                <a:latin typeface="Myriad Pro"/>
              </a:endParaRPr>
            </a:p>
          </p:txBody>
        </p:sp>
        <p:grpSp>
          <p:nvGrpSpPr>
            <p:cNvPr id="17" name="Group 16"/>
            <p:cNvGrpSpPr/>
            <p:nvPr userDrawn="1"/>
          </p:nvGrpSpPr>
          <p:grpSpPr>
            <a:xfrm>
              <a:off x="283754" y="246870"/>
              <a:ext cx="2142738" cy="253193"/>
              <a:chOff x="283754" y="246870"/>
              <a:chExt cx="2142738" cy="253193"/>
            </a:xfrm>
          </p:grpSpPr>
          <p:grpSp>
            <p:nvGrpSpPr>
              <p:cNvPr id="19" name="Group 18"/>
              <p:cNvGrpSpPr/>
              <p:nvPr userDrawn="1"/>
            </p:nvGrpSpPr>
            <p:grpSpPr>
              <a:xfrm>
                <a:off x="673165" y="246870"/>
                <a:ext cx="1753327" cy="253193"/>
                <a:chOff x="656520" y="250031"/>
                <a:chExt cx="1631861" cy="235663"/>
              </a:xfrm>
            </p:grpSpPr>
            <p:sp>
              <p:nvSpPr>
                <p:cNvPr id="22" name="Freeform 21"/>
                <p:cNvSpPr>
                  <a:spLocks noEditPoints="1"/>
                </p:cNvSpPr>
                <p:nvPr/>
              </p:nvSpPr>
              <p:spPr bwMode="auto">
                <a:xfrm>
                  <a:off x="1466912" y="250031"/>
                  <a:ext cx="489413" cy="84203"/>
                </a:xfrm>
                <a:custGeom>
                  <a:avLst/>
                  <a:gdLst/>
                  <a:ahLst/>
                  <a:cxnLst>
                    <a:cxn ang="0">
                      <a:pos x="3511" y="637"/>
                    </a:cxn>
                    <a:cxn ang="0">
                      <a:pos x="3625" y="591"/>
                    </a:cxn>
                    <a:cxn ang="0">
                      <a:pos x="3691" y="454"/>
                    </a:cxn>
                    <a:cxn ang="0">
                      <a:pos x="3616" y="313"/>
                    </a:cxn>
                    <a:cxn ang="0">
                      <a:pos x="3441" y="224"/>
                    </a:cxn>
                    <a:cxn ang="0">
                      <a:pos x="3415" y="147"/>
                    </a:cxn>
                    <a:cxn ang="0">
                      <a:pos x="3489" y="95"/>
                    </a:cxn>
                    <a:cxn ang="0">
                      <a:pos x="3666" y="31"/>
                    </a:cxn>
                    <a:cxn ang="0">
                      <a:pos x="3447" y="8"/>
                    </a:cxn>
                    <a:cxn ang="0">
                      <a:pos x="3301" y="142"/>
                    </a:cxn>
                    <a:cxn ang="0">
                      <a:pos x="3355" y="299"/>
                    </a:cxn>
                    <a:cxn ang="0">
                      <a:pos x="3534" y="392"/>
                    </a:cxn>
                    <a:cxn ang="0">
                      <a:pos x="3575" y="471"/>
                    </a:cxn>
                    <a:cxn ang="0">
                      <a:pos x="3511" y="540"/>
                    </a:cxn>
                    <a:cxn ang="0">
                      <a:pos x="3327" y="514"/>
                    </a:cxn>
                    <a:cxn ang="0">
                      <a:pos x="3216" y="537"/>
                    </a:cxn>
                    <a:cxn ang="0">
                      <a:pos x="2637" y="544"/>
                    </a:cxn>
                    <a:cxn ang="0">
                      <a:pos x="2502" y="526"/>
                    </a:cxn>
                    <a:cxn ang="0">
                      <a:pos x="2420" y="453"/>
                    </a:cxn>
                    <a:cxn ang="0">
                      <a:pos x="2390" y="282"/>
                    </a:cxn>
                    <a:cxn ang="0">
                      <a:pos x="2435" y="168"/>
                    </a:cxn>
                    <a:cxn ang="0">
                      <a:pos x="2538" y="102"/>
                    </a:cxn>
                    <a:cxn ang="0">
                      <a:pos x="2726" y="118"/>
                    </a:cxn>
                    <a:cxn ang="0">
                      <a:pos x="2566" y="2"/>
                    </a:cxn>
                    <a:cxn ang="0">
                      <a:pos x="2399" y="59"/>
                    </a:cxn>
                    <a:cxn ang="0">
                      <a:pos x="2293" y="190"/>
                    </a:cxn>
                    <a:cxn ang="0">
                      <a:pos x="2272" y="380"/>
                    </a:cxn>
                    <a:cxn ang="0">
                      <a:pos x="2333" y="534"/>
                    </a:cxn>
                    <a:cxn ang="0">
                      <a:pos x="2467" y="623"/>
                    </a:cxn>
                    <a:cxn ang="0">
                      <a:pos x="2684" y="632"/>
                    </a:cxn>
                    <a:cxn ang="0">
                      <a:pos x="1776" y="631"/>
                    </a:cxn>
                    <a:cxn ang="0">
                      <a:pos x="1717" y="518"/>
                    </a:cxn>
                    <a:cxn ang="0">
                      <a:pos x="1447" y="10"/>
                    </a:cxn>
                    <a:cxn ang="0">
                      <a:pos x="1210" y="97"/>
                    </a:cxn>
                    <a:cxn ang="0">
                      <a:pos x="1281" y="178"/>
                    </a:cxn>
                    <a:cxn ang="0">
                      <a:pos x="1231" y="277"/>
                    </a:cxn>
                    <a:cxn ang="0">
                      <a:pos x="1090" y="375"/>
                    </a:cxn>
                    <a:cxn ang="0">
                      <a:pos x="1233" y="415"/>
                    </a:cxn>
                    <a:cxn ang="0">
                      <a:pos x="1297" y="622"/>
                    </a:cxn>
                    <a:cxn ang="0">
                      <a:pos x="1362" y="436"/>
                    </a:cxn>
                    <a:cxn ang="0">
                      <a:pos x="1282" y="337"/>
                    </a:cxn>
                    <a:cxn ang="0">
                      <a:pos x="1374" y="258"/>
                    </a:cxn>
                    <a:cxn ang="0">
                      <a:pos x="1373" y="94"/>
                    </a:cxn>
                    <a:cxn ang="0">
                      <a:pos x="1263" y="17"/>
                    </a:cxn>
                    <a:cxn ang="0">
                      <a:pos x="995" y="15"/>
                    </a:cxn>
                    <a:cxn ang="0">
                      <a:pos x="879" y="537"/>
                    </a:cxn>
                    <a:cxn ang="0">
                      <a:pos x="118" y="637"/>
                    </a:cxn>
                    <a:cxn ang="0">
                      <a:pos x="303" y="613"/>
                    </a:cxn>
                    <a:cxn ang="0">
                      <a:pos x="388" y="526"/>
                    </a:cxn>
                    <a:cxn ang="0">
                      <a:pos x="373" y="355"/>
                    </a:cxn>
                    <a:cxn ang="0">
                      <a:pos x="190" y="247"/>
                    </a:cxn>
                    <a:cxn ang="0">
                      <a:pos x="125" y="177"/>
                    </a:cxn>
                    <a:cxn ang="0">
                      <a:pos x="163" y="107"/>
                    </a:cxn>
                    <a:cxn ang="0">
                      <a:pos x="317" y="108"/>
                    </a:cxn>
                    <a:cxn ang="0">
                      <a:pos x="254" y="1"/>
                    </a:cxn>
                    <a:cxn ang="0">
                      <a:pos x="44" y="77"/>
                    </a:cxn>
                    <a:cxn ang="0">
                      <a:pos x="29" y="253"/>
                    </a:cxn>
                    <a:cxn ang="0">
                      <a:pos x="178" y="359"/>
                    </a:cxn>
                    <a:cxn ang="0">
                      <a:pos x="284" y="437"/>
                    </a:cxn>
                    <a:cxn ang="0">
                      <a:pos x="259" y="524"/>
                    </a:cxn>
                    <a:cxn ang="0">
                      <a:pos x="112" y="540"/>
                    </a:cxn>
                  </a:cxnLst>
                  <a:rect l="0" t="0" r="r" b="b"/>
                  <a:pathLst>
                    <a:path w="3691" h="641">
                      <a:moveTo>
                        <a:pt x="3288" y="601"/>
                      </a:moveTo>
                      <a:lnTo>
                        <a:pt x="3302" y="609"/>
                      </a:lnTo>
                      <a:lnTo>
                        <a:pt x="3319" y="616"/>
                      </a:lnTo>
                      <a:lnTo>
                        <a:pt x="3338" y="622"/>
                      </a:lnTo>
                      <a:lnTo>
                        <a:pt x="3360" y="629"/>
                      </a:lnTo>
                      <a:lnTo>
                        <a:pt x="3382" y="634"/>
                      </a:lnTo>
                      <a:lnTo>
                        <a:pt x="3406" y="637"/>
                      </a:lnTo>
                      <a:lnTo>
                        <a:pt x="3431" y="640"/>
                      </a:lnTo>
                      <a:lnTo>
                        <a:pt x="3455" y="641"/>
                      </a:lnTo>
                      <a:lnTo>
                        <a:pt x="3484" y="640"/>
                      </a:lnTo>
                      <a:lnTo>
                        <a:pt x="3511" y="637"/>
                      </a:lnTo>
                      <a:lnTo>
                        <a:pt x="3524" y="635"/>
                      </a:lnTo>
                      <a:lnTo>
                        <a:pt x="3536" y="632"/>
                      </a:lnTo>
                      <a:lnTo>
                        <a:pt x="3548" y="629"/>
                      </a:lnTo>
                      <a:lnTo>
                        <a:pt x="3559" y="625"/>
                      </a:lnTo>
                      <a:lnTo>
                        <a:pt x="3570" y="621"/>
                      </a:lnTo>
                      <a:lnTo>
                        <a:pt x="3581" y="617"/>
                      </a:lnTo>
                      <a:lnTo>
                        <a:pt x="3590" y="613"/>
                      </a:lnTo>
                      <a:lnTo>
                        <a:pt x="3600" y="608"/>
                      </a:lnTo>
                      <a:lnTo>
                        <a:pt x="3608" y="603"/>
                      </a:lnTo>
                      <a:lnTo>
                        <a:pt x="3618" y="597"/>
                      </a:lnTo>
                      <a:lnTo>
                        <a:pt x="3625" y="591"/>
                      </a:lnTo>
                      <a:lnTo>
                        <a:pt x="3633" y="584"/>
                      </a:lnTo>
                      <a:lnTo>
                        <a:pt x="3639" y="578"/>
                      </a:lnTo>
                      <a:lnTo>
                        <a:pt x="3646" y="571"/>
                      </a:lnTo>
                      <a:lnTo>
                        <a:pt x="3653" y="564"/>
                      </a:lnTo>
                      <a:lnTo>
                        <a:pt x="3658" y="557"/>
                      </a:lnTo>
                      <a:lnTo>
                        <a:pt x="3668" y="541"/>
                      </a:lnTo>
                      <a:lnTo>
                        <a:pt x="3676" y="526"/>
                      </a:lnTo>
                      <a:lnTo>
                        <a:pt x="3682" y="508"/>
                      </a:lnTo>
                      <a:lnTo>
                        <a:pt x="3687" y="491"/>
                      </a:lnTo>
                      <a:lnTo>
                        <a:pt x="3690" y="472"/>
                      </a:lnTo>
                      <a:lnTo>
                        <a:pt x="3691" y="454"/>
                      </a:lnTo>
                      <a:lnTo>
                        <a:pt x="3690" y="437"/>
                      </a:lnTo>
                      <a:lnTo>
                        <a:pt x="3688" y="422"/>
                      </a:lnTo>
                      <a:lnTo>
                        <a:pt x="3684" y="407"/>
                      </a:lnTo>
                      <a:lnTo>
                        <a:pt x="3680" y="393"/>
                      </a:lnTo>
                      <a:lnTo>
                        <a:pt x="3675" y="380"/>
                      </a:lnTo>
                      <a:lnTo>
                        <a:pt x="3668" y="367"/>
                      </a:lnTo>
                      <a:lnTo>
                        <a:pt x="3660" y="355"/>
                      </a:lnTo>
                      <a:lnTo>
                        <a:pt x="3651" y="344"/>
                      </a:lnTo>
                      <a:lnTo>
                        <a:pt x="3640" y="332"/>
                      </a:lnTo>
                      <a:lnTo>
                        <a:pt x="3629" y="322"/>
                      </a:lnTo>
                      <a:lnTo>
                        <a:pt x="3616" y="313"/>
                      </a:lnTo>
                      <a:lnTo>
                        <a:pt x="3601" y="303"/>
                      </a:lnTo>
                      <a:lnTo>
                        <a:pt x="3586" y="294"/>
                      </a:lnTo>
                      <a:lnTo>
                        <a:pt x="3568" y="286"/>
                      </a:lnTo>
                      <a:lnTo>
                        <a:pt x="3550" y="278"/>
                      </a:lnTo>
                      <a:lnTo>
                        <a:pt x="3530" y="270"/>
                      </a:lnTo>
                      <a:lnTo>
                        <a:pt x="3502" y="258"/>
                      </a:lnTo>
                      <a:lnTo>
                        <a:pt x="3477" y="247"/>
                      </a:lnTo>
                      <a:lnTo>
                        <a:pt x="3467" y="242"/>
                      </a:lnTo>
                      <a:lnTo>
                        <a:pt x="3457" y="236"/>
                      </a:lnTo>
                      <a:lnTo>
                        <a:pt x="3448" y="230"/>
                      </a:lnTo>
                      <a:lnTo>
                        <a:pt x="3441" y="224"/>
                      </a:lnTo>
                      <a:lnTo>
                        <a:pt x="3434" y="219"/>
                      </a:lnTo>
                      <a:lnTo>
                        <a:pt x="3428" y="213"/>
                      </a:lnTo>
                      <a:lnTo>
                        <a:pt x="3423" y="206"/>
                      </a:lnTo>
                      <a:lnTo>
                        <a:pt x="3419" y="200"/>
                      </a:lnTo>
                      <a:lnTo>
                        <a:pt x="3416" y="192"/>
                      </a:lnTo>
                      <a:lnTo>
                        <a:pt x="3414" y="184"/>
                      </a:lnTo>
                      <a:lnTo>
                        <a:pt x="3412" y="177"/>
                      </a:lnTo>
                      <a:lnTo>
                        <a:pt x="3412" y="168"/>
                      </a:lnTo>
                      <a:lnTo>
                        <a:pt x="3412" y="162"/>
                      </a:lnTo>
                      <a:lnTo>
                        <a:pt x="3413" y="154"/>
                      </a:lnTo>
                      <a:lnTo>
                        <a:pt x="3415" y="147"/>
                      </a:lnTo>
                      <a:lnTo>
                        <a:pt x="3418" y="141"/>
                      </a:lnTo>
                      <a:lnTo>
                        <a:pt x="3421" y="135"/>
                      </a:lnTo>
                      <a:lnTo>
                        <a:pt x="3426" y="129"/>
                      </a:lnTo>
                      <a:lnTo>
                        <a:pt x="3431" y="122"/>
                      </a:lnTo>
                      <a:lnTo>
                        <a:pt x="3437" y="117"/>
                      </a:lnTo>
                      <a:lnTo>
                        <a:pt x="3443" y="112"/>
                      </a:lnTo>
                      <a:lnTo>
                        <a:pt x="3450" y="107"/>
                      </a:lnTo>
                      <a:lnTo>
                        <a:pt x="3459" y="103"/>
                      </a:lnTo>
                      <a:lnTo>
                        <a:pt x="3469" y="100"/>
                      </a:lnTo>
                      <a:lnTo>
                        <a:pt x="3479" y="97"/>
                      </a:lnTo>
                      <a:lnTo>
                        <a:pt x="3489" y="95"/>
                      </a:lnTo>
                      <a:lnTo>
                        <a:pt x="3502" y="94"/>
                      </a:lnTo>
                      <a:lnTo>
                        <a:pt x="3515" y="94"/>
                      </a:lnTo>
                      <a:lnTo>
                        <a:pt x="3535" y="94"/>
                      </a:lnTo>
                      <a:lnTo>
                        <a:pt x="3555" y="96"/>
                      </a:lnTo>
                      <a:lnTo>
                        <a:pt x="3573" y="100"/>
                      </a:lnTo>
                      <a:lnTo>
                        <a:pt x="3590" y="104"/>
                      </a:lnTo>
                      <a:lnTo>
                        <a:pt x="3604" y="108"/>
                      </a:lnTo>
                      <a:lnTo>
                        <a:pt x="3618" y="113"/>
                      </a:lnTo>
                      <a:lnTo>
                        <a:pt x="3629" y="118"/>
                      </a:lnTo>
                      <a:lnTo>
                        <a:pt x="3638" y="122"/>
                      </a:lnTo>
                      <a:lnTo>
                        <a:pt x="3666" y="31"/>
                      </a:lnTo>
                      <a:lnTo>
                        <a:pt x="3653" y="25"/>
                      </a:lnTo>
                      <a:lnTo>
                        <a:pt x="3638" y="20"/>
                      </a:lnTo>
                      <a:lnTo>
                        <a:pt x="3622" y="14"/>
                      </a:lnTo>
                      <a:lnTo>
                        <a:pt x="3604" y="9"/>
                      </a:lnTo>
                      <a:lnTo>
                        <a:pt x="3585" y="6"/>
                      </a:lnTo>
                      <a:lnTo>
                        <a:pt x="3564" y="3"/>
                      </a:lnTo>
                      <a:lnTo>
                        <a:pt x="3542" y="1"/>
                      </a:lnTo>
                      <a:lnTo>
                        <a:pt x="3517" y="0"/>
                      </a:lnTo>
                      <a:lnTo>
                        <a:pt x="3492" y="1"/>
                      </a:lnTo>
                      <a:lnTo>
                        <a:pt x="3469" y="4"/>
                      </a:lnTo>
                      <a:lnTo>
                        <a:pt x="3447" y="8"/>
                      </a:lnTo>
                      <a:lnTo>
                        <a:pt x="3426" y="14"/>
                      </a:lnTo>
                      <a:lnTo>
                        <a:pt x="3406" y="22"/>
                      </a:lnTo>
                      <a:lnTo>
                        <a:pt x="3389" y="30"/>
                      </a:lnTo>
                      <a:lnTo>
                        <a:pt x="3372" y="40"/>
                      </a:lnTo>
                      <a:lnTo>
                        <a:pt x="3357" y="51"/>
                      </a:lnTo>
                      <a:lnTo>
                        <a:pt x="3343" y="64"/>
                      </a:lnTo>
                      <a:lnTo>
                        <a:pt x="3331" y="77"/>
                      </a:lnTo>
                      <a:lnTo>
                        <a:pt x="3322" y="93"/>
                      </a:lnTo>
                      <a:lnTo>
                        <a:pt x="3312" y="108"/>
                      </a:lnTo>
                      <a:lnTo>
                        <a:pt x="3306" y="124"/>
                      </a:lnTo>
                      <a:lnTo>
                        <a:pt x="3301" y="142"/>
                      </a:lnTo>
                      <a:lnTo>
                        <a:pt x="3298" y="159"/>
                      </a:lnTo>
                      <a:lnTo>
                        <a:pt x="3297" y="179"/>
                      </a:lnTo>
                      <a:lnTo>
                        <a:pt x="3298" y="194"/>
                      </a:lnTo>
                      <a:lnTo>
                        <a:pt x="3300" y="211"/>
                      </a:lnTo>
                      <a:lnTo>
                        <a:pt x="3304" y="225"/>
                      </a:lnTo>
                      <a:lnTo>
                        <a:pt x="3309" y="240"/>
                      </a:lnTo>
                      <a:lnTo>
                        <a:pt x="3316" y="253"/>
                      </a:lnTo>
                      <a:lnTo>
                        <a:pt x="3324" y="265"/>
                      </a:lnTo>
                      <a:lnTo>
                        <a:pt x="3333" y="277"/>
                      </a:lnTo>
                      <a:lnTo>
                        <a:pt x="3343" y="288"/>
                      </a:lnTo>
                      <a:lnTo>
                        <a:pt x="3355" y="299"/>
                      </a:lnTo>
                      <a:lnTo>
                        <a:pt x="3367" y="310"/>
                      </a:lnTo>
                      <a:lnTo>
                        <a:pt x="3381" y="319"/>
                      </a:lnTo>
                      <a:lnTo>
                        <a:pt x="3396" y="328"/>
                      </a:lnTo>
                      <a:lnTo>
                        <a:pt x="3412" y="336"/>
                      </a:lnTo>
                      <a:lnTo>
                        <a:pt x="3429" y="345"/>
                      </a:lnTo>
                      <a:lnTo>
                        <a:pt x="3447" y="352"/>
                      </a:lnTo>
                      <a:lnTo>
                        <a:pt x="3466" y="359"/>
                      </a:lnTo>
                      <a:lnTo>
                        <a:pt x="3492" y="369"/>
                      </a:lnTo>
                      <a:lnTo>
                        <a:pt x="3516" y="381"/>
                      </a:lnTo>
                      <a:lnTo>
                        <a:pt x="3525" y="386"/>
                      </a:lnTo>
                      <a:lnTo>
                        <a:pt x="3534" y="392"/>
                      </a:lnTo>
                      <a:lnTo>
                        <a:pt x="3543" y="397"/>
                      </a:lnTo>
                      <a:lnTo>
                        <a:pt x="3550" y="403"/>
                      </a:lnTo>
                      <a:lnTo>
                        <a:pt x="3556" y="409"/>
                      </a:lnTo>
                      <a:lnTo>
                        <a:pt x="3561" y="417"/>
                      </a:lnTo>
                      <a:lnTo>
                        <a:pt x="3565" y="423"/>
                      </a:lnTo>
                      <a:lnTo>
                        <a:pt x="3569" y="430"/>
                      </a:lnTo>
                      <a:lnTo>
                        <a:pt x="3571" y="437"/>
                      </a:lnTo>
                      <a:lnTo>
                        <a:pt x="3573" y="445"/>
                      </a:lnTo>
                      <a:lnTo>
                        <a:pt x="3575" y="454"/>
                      </a:lnTo>
                      <a:lnTo>
                        <a:pt x="3576" y="462"/>
                      </a:lnTo>
                      <a:lnTo>
                        <a:pt x="3575" y="471"/>
                      </a:lnTo>
                      <a:lnTo>
                        <a:pt x="3573" y="480"/>
                      </a:lnTo>
                      <a:lnTo>
                        <a:pt x="3571" y="489"/>
                      </a:lnTo>
                      <a:lnTo>
                        <a:pt x="3567" y="497"/>
                      </a:lnTo>
                      <a:lnTo>
                        <a:pt x="3563" y="504"/>
                      </a:lnTo>
                      <a:lnTo>
                        <a:pt x="3558" y="511"/>
                      </a:lnTo>
                      <a:lnTo>
                        <a:pt x="3553" y="517"/>
                      </a:lnTo>
                      <a:lnTo>
                        <a:pt x="3546" y="524"/>
                      </a:lnTo>
                      <a:lnTo>
                        <a:pt x="3539" y="529"/>
                      </a:lnTo>
                      <a:lnTo>
                        <a:pt x="3530" y="533"/>
                      </a:lnTo>
                      <a:lnTo>
                        <a:pt x="3521" y="537"/>
                      </a:lnTo>
                      <a:lnTo>
                        <a:pt x="3511" y="540"/>
                      </a:lnTo>
                      <a:lnTo>
                        <a:pt x="3500" y="543"/>
                      </a:lnTo>
                      <a:lnTo>
                        <a:pt x="3488" y="545"/>
                      </a:lnTo>
                      <a:lnTo>
                        <a:pt x="3476" y="546"/>
                      </a:lnTo>
                      <a:lnTo>
                        <a:pt x="3463" y="546"/>
                      </a:lnTo>
                      <a:lnTo>
                        <a:pt x="3441" y="546"/>
                      </a:lnTo>
                      <a:lnTo>
                        <a:pt x="3420" y="543"/>
                      </a:lnTo>
                      <a:lnTo>
                        <a:pt x="3400" y="540"/>
                      </a:lnTo>
                      <a:lnTo>
                        <a:pt x="3379" y="535"/>
                      </a:lnTo>
                      <a:lnTo>
                        <a:pt x="3361" y="529"/>
                      </a:lnTo>
                      <a:lnTo>
                        <a:pt x="3343" y="523"/>
                      </a:lnTo>
                      <a:lnTo>
                        <a:pt x="3327" y="514"/>
                      </a:lnTo>
                      <a:lnTo>
                        <a:pt x="3312" y="507"/>
                      </a:lnTo>
                      <a:lnTo>
                        <a:pt x="3288" y="601"/>
                      </a:lnTo>
                      <a:close/>
                      <a:moveTo>
                        <a:pt x="3188" y="263"/>
                      </a:moveTo>
                      <a:lnTo>
                        <a:pt x="2955" y="263"/>
                      </a:lnTo>
                      <a:lnTo>
                        <a:pt x="2955" y="104"/>
                      </a:lnTo>
                      <a:lnTo>
                        <a:pt x="3202" y="104"/>
                      </a:lnTo>
                      <a:lnTo>
                        <a:pt x="3202" y="10"/>
                      </a:lnTo>
                      <a:lnTo>
                        <a:pt x="2841" y="10"/>
                      </a:lnTo>
                      <a:lnTo>
                        <a:pt x="2841" y="631"/>
                      </a:lnTo>
                      <a:lnTo>
                        <a:pt x="3216" y="631"/>
                      </a:lnTo>
                      <a:lnTo>
                        <a:pt x="3216" y="537"/>
                      </a:lnTo>
                      <a:lnTo>
                        <a:pt x="2955" y="537"/>
                      </a:lnTo>
                      <a:lnTo>
                        <a:pt x="2955" y="355"/>
                      </a:lnTo>
                      <a:lnTo>
                        <a:pt x="3188" y="355"/>
                      </a:lnTo>
                      <a:lnTo>
                        <a:pt x="3188" y="263"/>
                      </a:lnTo>
                      <a:close/>
                      <a:moveTo>
                        <a:pt x="2727" y="523"/>
                      </a:moveTo>
                      <a:lnTo>
                        <a:pt x="2714" y="528"/>
                      </a:lnTo>
                      <a:lnTo>
                        <a:pt x="2701" y="532"/>
                      </a:lnTo>
                      <a:lnTo>
                        <a:pt x="2687" y="536"/>
                      </a:lnTo>
                      <a:lnTo>
                        <a:pt x="2671" y="539"/>
                      </a:lnTo>
                      <a:lnTo>
                        <a:pt x="2655" y="542"/>
                      </a:lnTo>
                      <a:lnTo>
                        <a:pt x="2637" y="544"/>
                      </a:lnTo>
                      <a:lnTo>
                        <a:pt x="2621" y="545"/>
                      </a:lnTo>
                      <a:lnTo>
                        <a:pt x="2604" y="545"/>
                      </a:lnTo>
                      <a:lnTo>
                        <a:pt x="2590" y="545"/>
                      </a:lnTo>
                      <a:lnTo>
                        <a:pt x="2579" y="544"/>
                      </a:lnTo>
                      <a:lnTo>
                        <a:pt x="2567" y="543"/>
                      </a:lnTo>
                      <a:lnTo>
                        <a:pt x="2555" y="541"/>
                      </a:lnTo>
                      <a:lnTo>
                        <a:pt x="2544" y="539"/>
                      </a:lnTo>
                      <a:lnTo>
                        <a:pt x="2533" y="537"/>
                      </a:lnTo>
                      <a:lnTo>
                        <a:pt x="2522" y="534"/>
                      </a:lnTo>
                      <a:lnTo>
                        <a:pt x="2512" y="530"/>
                      </a:lnTo>
                      <a:lnTo>
                        <a:pt x="2502" y="526"/>
                      </a:lnTo>
                      <a:lnTo>
                        <a:pt x="2493" y="522"/>
                      </a:lnTo>
                      <a:lnTo>
                        <a:pt x="2483" y="516"/>
                      </a:lnTo>
                      <a:lnTo>
                        <a:pt x="2475" y="511"/>
                      </a:lnTo>
                      <a:lnTo>
                        <a:pt x="2467" y="505"/>
                      </a:lnTo>
                      <a:lnTo>
                        <a:pt x="2459" y="499"/>
                      </a:lnTo>
                      <a:lnTo>
                        <a:pt x="2451" y="492"/>
                      </a:lnTo>
                      <a:lnTo>
                        <a:pt x="2444" y="486"/>
                      </a:lnTo>
                      <a:lnTo>
                        <a:pt x="2437" y="477"/>
                      </a:lnTo>
                      <a:lnTo>
                        <a:pt x="2431" y="470"/>
                      </a:lnTo>
                      <a:lnTo>
                        <a:pt x="2426" y="462"/>
                      </a:lnTo>
                      <a:lnTo>
                        <a:pt x="2420" y="453"/>
                      </a:lnTo>
                      <a:lnTo>
                        <a:pt x="2414" y="443"/>
                      </a:lnTo>
                      <a:lnTo>
                        <a:pt x="2410" y="434"/>
                      </a:lnTo>
                      <a:lnTo>
                        <a:pt x="2406" y="425"/>
                      </a:lnTo>
                      <a:lnTo>
                        <a:pt x="2402" y="415"/>
                      </a:lnTo>
                      <a:lnTo>
                        <a:pt x="2396" y="393"/>
                      </a:lnTo>
                      <a:lnTo>
                        <a:pt x="2391" y="371"/>
                      </a:lnTo>
                      <a:lnTo>
                        <a:pt x="2389" y="347"/>
                      </a:lnTo>
                      <a:lnTo>
                        <a:pt x="2388" y="322"/>
                      </a:lnTo>
                      <a:lnTo>
                        <a:pt x="2388" y="309"/>
                      </a:lnTo>
                      <a:lnTo>
                        <a:pt x="2389" y="295"/>
                      </a:lnTo>
                      <a:lnTo>
                        <a:pt x="2390" y="282"/>
                      </a:lnTo>
                      <a:lnTo>
                        <a:pt x="2392" y="270"/>
                      </a:lnTo>
                      <a:lnTo>
                        <a:pt x="2394" y="257"/>
                      </a:lnTo>
                      <a:lnTo>
                        <a:pt x="2397" y="246"/>
                      </a:lnTo>
                      <a:lnTo>
                        <a:pt x="2400" y="235"/>
                      </a:lnTo>
                      <a:lnTo>
                        <a:pt x="2403" y="223"/>
                      </a:lnTo>
                      <a:lnTo>
                        <a:pt x="2408" y="213"/>
                      </a:lnTo>
                      <a:lnTo>
                        <a:pt x="2412" y="203"/>
                      </a:lnTo>
                      <a:lnTo>
                        <a:pt x="2418" y="193"/>
                      </a:lnTo>
                      <a:lnTo>
                        <a:pt x="2423" y="184"/>
                      </a:lnTo>
                      <a:lnTo>
                        <a:pt x="2429" y="176"/>
                      </a:lnTo>
                      <a:lnTo>
                        <a:pt x="2435" y="168"/>
                      </a:lnTo>
                      <a:lnTo>
                        <a:pt x="2441" y="159"/>
                      </a:lnTo>
                      <a:lnTo>
                        <a:pt x="2448" y="152"/>
                      </a:lnTo>
                      <a:lnTo>
                        <a:pt x="2457" y="145"/>
                      </a:lnTo>
                      <a:lnTo>
                        <a:pt x="2464" y="139"/>
                      </a:lnTo>
                      <a:lnTo>
                        <a:pt x="2472" y="133"/>
                      </a:lnTo>
                      <a:lnTo>
                        <a:pt x="2480" y="127"/>
                      </a:lnTo>
                      <a:lnTo>
                        <a:pt x="2489" y="121"/>
                      </a:lnTo>
                      <a:lnTo>
                        <a:pt x="2499" y="117"/>
                      </a:lnTo>
                      <a:lnTo>
                        <a:pt x="2508" y="112"/>
                      </a:lnTo>
                      <a:lnTo>
                        <a:pt x="2517" y="109"/>
                      </a:lnTo>
                      <a:lnTo>
                        <a:pt x="2538" y="102"/>
                      </a:lnTo>
                      <a:lnTo>
                        <a:pt x="2559" y="98"/>
                      </a:lnTo>
                      <a:lnTo>
                        <a:pt x="2582" y="95"/>
                      </a:lnTo>
                      <a:lnTo>
                        <a:pt x="2605" y="94"/>
                      </a:lnTo>
                      <a:lnTo>
                        <a:pt x="2623" y="95"/>
                      </a:lnTo>
                      <a:lnTo>
                        <a:pt x="2641" y="96"/>
                      </a:lnTo>
                      <a:lnTo>
                        <a:pt x="2658" y="98"/>
                      </a:lnTo>
                      <a:lnTo>
                        <a:pt x="2673" y="101"/>
                      </a:lnTo>
                      <a:lnTo>
                        <a:pt x="2688" y="105"/>
                      </a:lnTo>
                      <a:lnTo>
                        <a:pt x="2701" y="109"/>
                      </a:lnTo>
                      <a:lnTo>
                        <a:pt x="2714" y="113"/>
                      </a:lnTo>
                      <a:lnTo>
                        <a:pt x="2726" y="118"/>
                      </a:lnTo>
                      <a:lnTo>
                        <a:pt x="2750" y="28"/>
                      </a:lnTo>
                      <a:lnTo>
                        <a:pt x="2740" y="24"/>
                      </a:lnTo>
                      <a:lnTo>
                        <a:pt x="2728" y="19"/>
                      </a:lnTo>
                      <a:lnTo>
                        <a:pt x="2712" y="13"/>
                      </a:lnTo>
                      <a:lnTo>
                        <a:pt x="2695" y="9"/>
                      </a:lnTo>
                      <a:lnTo>
                        <a:pt x="2674" y="6"/>
                      </a:lnTo>
                      <a:lnTo>
                        <a:pt x="2652" y="3"/>
                      </a:lnTo>
                      <a:lnTo>
                        <a:pt x="2627" y="1"/>
                      </a:lnTo>
                      <a:lnTo>
                        <a:pt x="2600" y="0"/>
                      </a:lnTo>
                      <a:lnTo>
                        <a:pt x="2583" y="1"/>
                      </a:lnTo>
                      <a:lnTo>
                        <a:pt x="2566" y="2"/>
                      </a:lnTo>
                      <a:lnTo>
                        <a:pt x="2548" y="4"/>
                      </a:lnTo>
                      <a:lnTo>
                        <a:pt x="2532" y="6"/>
                      </a:lnTo>
                      <a:lnTo>
                        <a:pt x="2515" y="9"/>
                      </a:lnTo>
                      <a:lnTo>
                        <a:pt x="2499" y="13"/>
                      </a:lnTo>
                      <a:lnTo>
                        <a:pt x="2483" y="17"/>
                      </a:lnTo>
                      <a:lnTo>
                        <a:pt x="2468" y="23"/>
                      </a:lnTo>
                      <a:lnTo>
                        <a:pt x="2454" y="29"/>
                      </a:lnTo>
                      <a:lnTo>
                        <a:pt x="2439" y="35"/>
                      </a:lnTo>
                      <a:lnTo>
                        <a:pt x="2426" y="42"/>
                      </a:lnTo>
                      <a:lnTo>
                        <a:pt x="2411" y="50"/>
                      </a:lnTo>
                      <a:lnTo>
                        <a:pt x="2399" y="59"/>
                      </a:lnTo>
                      <a:lnTo>
                        <a:pt x="2387" y="68"/>
                      </a:lnTo>
                      <a:lnTo>
                        <a:pt x="2374" y="77"/>
                      </a:lnTo>
                      <a:lnTo>
                        <a:pt x="2363" y="87"/>
                      </a:lnTo>
                      <a:lnTo>
                        <a:pt x="2352" y="99"/>
                      </a:lnTo>
                      <a:lnTo>
                        <a:pt x="2342" y="110"/>
                      </a:lnTo>
                      <a:lnTo>
                        <a:pt x="2332" y="122"/>
                      </a:lnTo>
                      <a:lnTo>
                        <a:pt x="2323" y="135"/>
                      </a:lnTo>
                      <a:lnTo>
                        <a:pt x="2315" y="148"/>
                      </a:lnTo>
                      <a:lnTo>
                        <a:pt x="2307" y="162"/>
                      </a:lnTo>
                      <a:lnTo>
                        <a:pt x="2300" y="176"/>
                      </a:lnTo>
                      <a:lnTo>
                        <a:pt x="2293" y="190"/>
                      </a:lnTo>
                      <a:lnTo>
                        <a:pt x="2288" y="206"/>
                      </a:lnTo>
                      <a:lnTo>
                        <a:pt x="2283" y="222"/>
                      </a:lnTo>
                      <a:lnTo>
                        <a:pt x="2278" y="239"/>
                      </a:lnTo>
                      <a:lnTo>
                        <a:pt x="2275" y="255"/>
                      </a:lnTo>
                      <a:lnTo>
                        <a:pt x="2272" y="273"/>
                      </a:lnTo>
                      <a:lnTo>
                        <a:pt x="2270" y="290"/>
                      </a:lnTo>
                      <a:lnTo>
                        <a:pt x="2269" y="309"/>
                      </a:lnTo>
                      <a:lnTo>
                        <a:pt x="2269" y="328"/>
                      </a:lnTo>
                      <a:lnTo>
                        <a:pt x="2269" y="346"/>
                      </a:lnTo>
                      <a:lnTo>
                        <a:pt x="2270" y="362"/>
                      </a:lnTo>
                      <a:lnTo>
                        <a:pt x="2272" y="380"/>
                      </a:lnTo>
                      <a:lnTo>
                        <a:pt x="2274" y="395"/>
                      </a:lnTo>
                      <a:lnTo>
                        <a:pt x="2277" y="412"/>
                      </a:lnTo>
                      <a:lnTo>
                        <a:pt x="2281" y="427"/>
                      </a:lnTo>
                      <a:lnTo>
                        <a:pt x="2285" y="441"/>
                      </a:lnTo>
                      <a:lnTo>
                        <a:pt x="2290" y="457"/>
                      </a:lnTo>
                      <a:lnTo>
                        <a:pt x="2295" y="470"/>
                      </a:lnTo>
                      <a:lnTo>
                        <a:pt x="2302" y="484"/>
                      </a:lnTo>
                      <a:lnTo>
                        <a:pt x="2309" y="497"/>
                      </a:lnTo>
                      <a:lnTo>
                        <a:pt x="2317" y="509"/>
                      </a:lnTo>
                      <a:lnTo>
                        <a:pt x="2325" y="522"/>
                      </a:lnTo>
                      <a:lnTo>
                        <a:pt x="2333" y="534"/>
                      </a:lnTo>
                      <a:lnTo>
                        <a:pt x="2343" y="544"/>
                      </a:lnTo>
                      <a:lnTo>
                        <a:pt x="2353" y="555"/>
                      </a:lnTo>
                      <a:lnTo>
                        <a:pt x="2363" y="565"/>
                      </a:lnTo>
                      <a:lnTo>
                        <a:pt x="2374" y="574"/>
                      </a:lnTo>
                      <a:lnTo>
                        <a:pt x="2386" y="583"/>
                      </a:lnTo>
                      <a:lnTo>
                        <a:pt x="2398" y="592"/>
                      </a:lnTo>
                      <a:lnTo>
                        <a:pt x="2411" y="599"/>
                      </a:lnTo>
                      <a:lnTo>
                        <a:pt x="2424" y="606"/>
                      </a:lnTo>
                      <a:lnTo>
                        <a:pt x="2438" y="612"/>
                      </a:lnTo>
                      <a:lnTo>
                        <a:pt x="2452" y="618"/>
                      </a:lnTo>
                      <a:lnTo>
                        <a:pt x="2467" y="623"/>
                      </a:lnTo>
                      <a:lnTo>
                        <a:pt x="2482" y="628"/>
                      </a:lnTo>
                      <a:lnTo>
                        <a:pt x="2499" y="632"/>
                      </a:lnTo>
                      <a:lnTo>
                        <a:pt x="2515" y="635"/>
                      </a:lnTo>
                      <a:lnTo>
                        <a:pt x="2532" y="637"/>
                      </a:lnTo>
                      <a:lnTo>
                        <a:pt x="2549" y="639"/>
                      </a:lnTo>
                      <a:lnTo>
                        <a:pt x="2567" y="640"/>
                      </a:lnTo>
                      <a:lnTo>
                        <a:pt x="2585" y="641"/>
                      </a:lnTo>
                      <a:lnTo>
                        <a:pt x="2612" y="640"/>
                      </a:lnTo>
                      <a:lnTo>
                        <a:pt x="2637" y="638"/>
                      </a:lnTo>
                      <a:lnTo>
                        <a:pt x="2661" y="635"/>
                      </a:lnTo>
                      <a:lnTo>
                        <a:pt x="2684" y="632"/>
                      </a:lnTo>
                      <a:lnTo>
                        <a:pt x="2702" y="628"/>
                      </a:lnTo>
                      <a:lnTo>
                        <a:pt x="2720" y="622"/>
                      </a:lnTo>
                      <a:lnTo>
                        <a:pt x="2734" y="617"/>
                      </a:lnTo>
                      <a:lnTo>
                        <a:pt x="2745" y="612"/>
                      </a:lnTo>
                      <a:lnTo>
                        <a:pt x="2727" y="523"/>
                      </a:lnTo>
                      <a:close/>
                      <a:moveTo>
                        <a:pt x="2058" y="10"/>
                      </a:moveTo>
                      <a:lnTo>
                        <a:pt x="2058" y="631"/>
                      </a:lnTo>
                      <a:lnTo>
                        <a:pt x="2171" y="631"/>
                      </a:lnTo>
                      <a:lnTo>
                        <a:pt x="2171" y="10"/>
                      </a:lnTo>
                      <a:lnTo>
                        <a:pt x="2058" y="10"/>
                      </a:lnTo>
                      <a:close/>
                      <a:moveTo>
                        <a:pt x="1776" y="631"/>
                      </a:moveTo>
                      <a:lnTo>
                        <a:pt x="1991" y="10"/>
                      </a:lnTo>
                      <a:lnTo>
                        <a:pt x="1871" y="10"/>
                      </a:lnTo>
                      <a:lnTo>
                        <a:pt x="1780" y="294"/>
                      </a:lnTo>
                      <a:lnTo>
                        <a:pt x="1771" y="322"/>
                      </a:lnTo>
                      <a:lnTo>
                        <a:pt x="1762" y="351"/>
                      </a:lnTo>
                      <a:lnTo>
                        <a:pt x="1754" y="379"/>
                      </a:lnTo>
                      <a:lnTo>
                        <a:pt x="1746" y="407"/>
                      </a:lnTo>
                      <a:lnTo>
                        <a:pt x="1738" y="435"/>
                      </a:lnTo>
                      <a:lnTo>
                        <a:pt x="1730" y="463"/>
                      </a:lnTo>
                      <a:lnTo>
                        <a:pt x="1724" y="491"/>
                      </a:lnTo>
                      <a:lnTo>
                        <a:pt x="1717" y="518"/>
                      </a:lnTo>
                      <a:lnTo>
                        <a:pt x="1715" y="518"/>
                      </a:lnTo>
                      <a:lnTo>
                        <a:pt x="1709" y="491"/>
                      </a:lnTo>
                      <a:lnTo>
                        <a:pt x="1702" y="462"/>
                      </a:lnTo>
                      <a:lnTo>
                        <a:pt x="1695" y="434"/>
                      </a:lnTo>
                      <a:lnTo>
                        <a:pt x="1688" y="406"/>
                      </a:lnTo>
                      <a:lnTo>
                        <a:pt x="1680" y="379"/>
                      </a:lnTo>
                      <a:lnTo>
                        <a:pt x="1672" y="350"/>
                      </a:lnTo>
                      <a:lnTo>
                        <a:pt x="1663" y="321"/>
                      </a:lnTo>
                      <a:lnTo>
                        <a:pt x="1654" y="292"/>
                      </a:lnTo>
                      <a:lnTo>
                        <a:pt x="1570" y="10"/>
                      </a:lnTo>
                      <a:lnTo>
                        <a:pt x="1447" y="10"/>
                      </a:lnTo>
                      <a:lnTo>
                        <a:pt x="1647" y="631"/>
                      </a:lnTo>
                      <a:lnTo>
                        <a:pt x="1776" y="631"/>
                      </a:lnTo>
                      <a:close/>
                      <a:moveTo>
                        <a:pt x="1090" y="97"/>
                      </a:moveTo>
                      <a:lnTo>
                        <a:pt x="1101" y="95"/>
                      </a:lnTo>
                      <a:lnTo>
                        <a:pt x="1117" y="93"/>
                      </a:lnTo>
                      <a:lnTo>
                        <a:pt x="1136" y="92"/>
                      </a:lnTo>
                      <a:lnTo>
                        <a:pt x="1161" y="91"/>
                      </a:lnTo>
                      <a:lnTo>
                        <a:pt x="1174" y="92"/>
                      </a:lnTo>
                      <a:lnTo>
                        <a:pt x="1187" y="93"/>
                      </a:lnTo>
                      <a:lnTo>
                        <a:pt x="1199" y="95"/>
                      </a:lnTo>
                      <a:lnTo>
                        <a:pt x="1210" y="97"/>
                      </a:lnTo>
                      <a:lnTo>
                        <a:pt x="1222" y="100"/>
                      </a:lnTo>
                      <a:lnTo>
                        <a:pt x="1231" y="105"/>
                      </a:lnTo>
                      <a:lnTo>
                        <a:pt x="1240" y="109"/>
                      </a:lnTo>
                      <a:lnTo>
                        <a:pt x="1248" y="115"/>
                      </a:lnTo>
                      <a:lnTo>
                        <a:pt x="1256" y="121"/>
                      </a:lnTo>
                      <a:lnTo>
                        <a:pt x="1263" y="130"/>
                      </a:lnTo>
                      <a:lnTo>
                        <a:pt x="1268" y="137"/>
                      </a:lnTo>
                      <a:lnTo>
                        <a:pt x="1273" y="146"/>
                      </a:lnTo>
                      <a:lnTo>
                        <a:pt x="1277" y="156"/>
                      </a:lnTo>
                      <a:lnTo>
                        <a:pt x="1279" y="167"/>
                      </a:lnTo>
                      <a:lnTo>
                        <a:pt x="1281" y="178"/>
                      </a:lnTo>
                      <a:lnTo>
                        <a:pt x="1281" y="190"/>
                      </a:lnTo>
                      <a:lnTo>
                        <a:pt x="1281" y="202"/>
                      </a:lnTo>
                      <a:lnTo>
                        <a:pt x="1279" y="212"/>
                      </a:lnTo>
                      <a:lnTo>
                        <a:pt x="1277" y="222"/>
                      </a:lnTo>
                      <a:lnTo>
                        <a:pt x="1273" y="232"/>
                      </a:lnTo>
                      <a:lnTo>
                        <a:pt x="1268" y="242"/>
                      </a:lnTo>
                      <a:lnTo>
                        <a:pt x="1263" y="250"/>
                      </a:lnTo>
                      <a:lnTo>
                        <a:pt x="1255" y="257"/>
                      </a:lnTo>
                      <a:lnTo>
                        <a:pt x="1248" y="264"/>
                      </a:lnTo>
                      <a:lnTo>
                        <a:pt x="1240" y="271"/>
                      </a:lnTo>
                      <a:lnTo>
                        <a:pt x="1231" y="277"/>
                      </a:lnTo>
                      <a:lnTo>
                        <a:pt x="1221" y="281"/>
                      </a:lnTo>
                      <a:lnTo>
                        <a:pt x="1209" y="285"/>
                      </a:lnTo>
                      <a:lnTo>
                        <a:pt x="1197" y="288"/>
                      </a:lnTo>
                      <a:lnTo>
                        <a:pt x="1185" y="291"/>
                      </a:lnTo>
                      <a:lnTo>
                        <a:pt x="1171" y="292"/>
                      </a:lnTo>
                      <a:lnTo>
                        <a:pt x="1158" y="292"/>
                      </a:lnTo>
                      <a:lnTo>
                        <a:pt x="1090" y="292"/>
                      </a:lnTo>
                      <a:lnTo>
                        <a:pt x="1090" y="97"/>
                      </a:lnTo>
                      <a:close/>
                      <a:moveTo>
                        <a:pt x="978" y="631"/>
                      </a:moveTo>
                      <a:lnTo>
                        <a:pt x="1090" y="631"/>
                      </a:lnTo>
                      <a:lnTo>
                        <a:pt x="1090" y="375"/>
                      </a:lnTo>
                      <a:lnTo>
                        <a:pt x="1148" y="375"/>
                      </a:lnTo>
                      <a:lnTo>
                        <a:pt x="1159" y="377"/>
                      </a:lnTo>
                      <a:lnTo>
                        <a:pt x="1170" y="378"/>
                      </a:lnTo>
                      <a:lnTo>
                        <a:pt x="1180" y="380"/>
                      </a:lnTo>
                      <a:lnTo>
                        <a:pt x="1190" y="382"/>
                      </a:lnTo>
                      <a:lnTo>
                        <a:pt x="1198" y="385"/>
                      </a:lnTo>
                      <a:lnTo>
                        <a:pt x="1206" y="389"/>
                      </a:lnTo>
                      <a:lnTo>
                        <a:pt x="1213" y="394"/>
                      </a:lnTo>
                      <a:lnTo>
                        <a:pt x="1221" y="400"/>
                      </a:lnTo>
                      <a:lnTo>
                        <a:pt x="1227" y="407"/>
                      </a:lnTo>
                      <a:lnTo>
                        <a:pt x="1233" y="415"/>
                      </a:lnTo>
                      <a:lnTo>
                        <a:pt x="1238" y="424"/>
                      </a:lnTo>
                      <a:lnTo>
                        <a:pt x="1243" y="433"/>
                      </a:lnTo>
                      <a:lnTo>
                        <a:pt x="1247" y="444"/>
                      </a:lnTo>
                      <a:lnTo>
                        <a:pt x="1251" y="457"/>
                      </a:lnTo>
                      <a:lnTo>
                        <a:pt x="1255" y="470"/>
                      </a:lnTo>
                      <a:lnTo>
                        <a:pt x="1259" y="485"/>
                      </a:lnTo>
                      <a:lnTo>
                        <a:pt x="1272" y="537"/>
                      </a:lnTo>
                      <a:lnTo>
                        <a:pt x="1283" y="579"/>
                      </a:lnTo>
                      <a:lnTo>
                        <a:pt x="1288" y="597"/>
                      </a:lnTo>
                      <a:lnTo>
                        <a:pt x="1292" y="611"/>
                      </a:lnTo>
                      <a:lnTo>
                        <a:pt x="1297" y="622"/>
                      </a:lnTo>
                      <a:lnTo>
                        <a:pt x="1301" y="631"/>
                      </a:lnTo>
                      <a:lnTo>
                        <a:pt x="1417" y="631"/>
                      </a:lnTo>
                      <a:lnTo>
                        <a:pt x="1413" y="619"/>
                      </a:lnTo>
                      <a:lnTo>
                        <a:pt x="1406" y="605"/>
                      </a:lnTo>
                      <a:lnTo>
                        <a:pt x="1401" y="585"/>
                      </a:lnTo>
                      <a:lnTo>
                        <a:pt x="1395" y="565"/>
                      </a:lnTo>
                      <a:lnTo>
                        <a:pt x="1389" y="540"/>
                      </a:lnTo>
                      <a:lnTo>
                        <a:pt x="1382" y="514"/>
                      </a:lnTo>
                      <a:lnTo>
                        <a:pt x="1376" y="487"/>
                      </a:lnTo>
                      <a:lnTo>
                        <a:pt x="1368" y="458"/>
                      </a:lnTo>
                      <a:lnTo>
                        <a:pt x="1362" y="436"/>
                      </a:lnTo>
                      <a:lnTo>
                        <a:pt x="1354" y="416"/>
                      </a:lnTo>
                      <a:lnTo>
                        <a:pt x="1346" y="398"/>
                      </a:lnTo>
                      <a:lnTo>
                        <a:pt x="1336" y="382"/>
                      </a:lnTo>
                      <a:lnTo>
                        <a:pt x="1330" y="374"/>
                      </a:lnTo>
                      <a:lnTo>
                        <a:pt x="1324" y="367"/>
                      </a:lnTo>
                      <a:lnTo>
                        <a:pt x="1318" y="361"/>
                      </a:lnTo>
                      <a:lnTo>
                        <a:pt x="1312" y="355"/>
                      </a:lnTo>
                      <a:lnTo>
                        <a:pt x="1305" y="350"/>
                      </a:lnTo>
                      <a:lnTo>
                        <a:pt x="1298" y="346"/>
                      </a:lnTo>
                      <a:lnTo>
                        <a:pt x="1290" y="342"/>
                      </a:lnTo>
                      <a:lnTo>
                        <a:pt x="1282" y="337"/>
                      </a:lnTo>
                      <a:lnTo>
                        <a:pt x="1282" y="335"/>
                      </a:lnTo>
                      <a:lnTo>
                        <a:pt x="1292" y="330"/>
                      </a:lnTo>
                      <a:lnTo>
                        <a:pt x="1304" y="326"/>
                      </a:lnTo>
                      <a:lnTo>
                        <a:pt x="1314" y="320"/>
                      </a:lnTo>
                      <a:lnTo>
                        <a:pt x="1324" y="314"/>
                      </a:lnTo>
                      <a:lnTo>
                        <a:pt x="1334" y="306"/>
                      </a:lnTo>
                      <a:lnTo>
                        <a:pt x="1343" y="298"/>
                      </a:lnTo>
                      <a:lnTo>
                        <a:pt x="1352" y="289"/>
                      </a:lnTo>
                      <a:lnTo>
                        <a:pt x="1360" y="280"/>
                      </a:lnTo>
                      <a:lnTo>
                        <a:pt x="1367" y="270"/>
                      </a:lnTo>
                      <a:lnTo>
                        <a:pt x="1374" y="258"/>
                      </a:lnTo>
                      <a:lnTo>
                        <a:pt x="1380" y="247"/>
                      </a:lnTo>
                      <a:lnTo>
                        <a:pt x="1385" y="235"/>
                      </a:lnTo>
                      <a:lnTo>
                        <a:pt x="1389" y="222"/>
                      </a:lnTo>
                      <a:lnTo>
                        <a:pt x="1392" y="209"/>
                      </a:lnTo>
                      <a:lnTo>
                        <a:pt x="1394" y="194"/>
                      </a:lnTo>
                      <a:lnTo>
                        <a:pt x="1394" y="180"/>
                      </a:lnTo>
                      <a:lnTo>
                        <a:pt x="1393" y="160"/>
                      </a:lnTo>
                      <a:lnTo>
                        <a:pt x="1391" y="142"/>
                      </a:lnTo>
                      <a:lnTo>
                        <a:pt x="1386" y="124"/>
                      </a:lnTo>
                      <a:lnTo>
                        <a:pt x="1381" y="108"/>
                      </a:lnTo>
                      <a:lnTo>
                        <a:pt x="1373" y="94"/>
                      </a:lnTo>
                      <a:lnTo>
                        <a:pt x="1363" y="79"/>
                      </a:lnTo>
                      <a:lnTo>
                        <a:pt x="1353" y="67"/>
                      </a:lnTo>
                      <a:lnTo>
                        <a:pt x="1341" y="56"/>
                      </a:lnTo>
                      <a:lnTo>
                        <a:pt x="1333" y="49"/>
                      </a:lnTo>
                      <a:lnTo>
                        <a:pt x="1324" y="43"/>
                      </a:lnTo>
                      <a:lnTo>
                        <a:pt x="1315" y="38"/>
                      </a:lnTo>
                      <a:lnTo>
                        <a:pt x="1306" y="33"/>
                      </a:lnTo>
                      <a:lnTo>
                        <a:pt x="1296" y="28"/>
                      </a:lnTo>
                      <a:lnTo>
                        <a:pt x="1285" y="24"/>
                      </a:lnTo>
                      <a:lnTo>
                        <a:pt x="1275" y="21"/>
                      </a:lnTo>
                      <a:lnTo>
                        <a:pt x="1263" y="17"/>
                      </a:lnTo>
                      <a:lnTo>
                        <a:pt x="1238" y="12"/>
                      </a:lnTo>
                      <a:lnTo>
                        <a:pt x="1211" y="8"/>
                      </a:lnTo>
                      <a:lnTo>
                        <a:pt x="1181" y="6"/>
                      </a:lnTo>
                      <a:lnTo>
                        <a:pt x="1150" y="5"/>
                      </a:lnTo>
                      <a:lnTo>
                        <a:pt x="1125" y="5"/>
                      </a:lnTo>
                      <a:lnTo>
                        <a:pt x="1101" y="6"/>
                      </a:lnTo>
                      <a:lnTo>
                        <a:pt x="1078" y="7"/>
                      </a:lnTo>
                      <a:lnTo>
                        <a:pt x="1055" y="9"/>
                      </a:lnTo>
                      <a:lnTo>
                        <a:pt x="1034" y="11"/>
                      </a:lnTo>
                      <a:lnTo>
                        <a:pt x="1014" y="13"/>
                      </a:lnTo>
                      <a:lnTo>
                        <a:pt x="995" y="15"/>
                      </a:lnTo>
                      <a:lnTo>
                        <a:pt x="978" y="19"/>
                      </a:lnTo>
                      <a:lnTo>
                        <a:pt x="978" y="631"/>
                      </a:lnTo>
                      <a:close/>
                      <a:moveTo>
                        <a:pt x="852" y="263"/>
                      </a:moveTo>
                      <a:lnTo>
                        <a:pt x="617" y="263"/>
                      </a:lnTo>
                      <a:lnTo>
                        <a:pt x="617" y="104"/>
                      </a:lnTo>
                      <a:lnTo>
                        <a:pt x="865" y="104"/>
                      </a:lnTo>
                      <a:lnTo>
                        <a:pt x="865" y="10"/>
                      </a:lnTo>
                      <a:lnTo>
                        <a:pt x="504" y="10"/>
                      </a:lnTo>
                      <a:lnTo>
                        <a:pt x="504" y="631"/>
                      </a:lnTo>
                      <a:lnTo>
                        <a:pt x="879" y="631"/>
                      </a:lnTo>
                      <a:lnTo>
                        <a:pt x="879" y="537"/>
                      </a:lnTo>
                      <a:lnTo>
                        <a:pt x="617" y="537"/>
                      </a:lnTo>
                      <a:lnTo>
                        <a:pt x="617" y="355"/>
                      </a:lnTo>
                      <a:lnTo>
                        <a:pt x="852" y="355"/>
                      </a:lnTo>
                      <a:lnTo>
                        <a:pt x="852" y="263"/>
                      </a:lnTo>
                      <a:close/>
                      <a:moveTo>
                        <a:pt x="0" y="601"/>
                      </a:moveTo>
                      <a:lnTo>
                        <a:pt x="14" y="609"/>
                      </a:lnTo>
                      <a:lnTo>
                        <a:pt x="32" y="616"/>
                      </a:lnTo>
                      <a:lnTo>
                        <a:pt x="50" y="622"/>
                      </a:lnTo>
                      <a:lnTo>
                        <a:pt x="72" y="629"/>
                      </a:lnTo>
                      <a:lnTo>
                        <a:pt x="94" y="634"/>
                      </a:lnTo>
                      <a:lnTo>
                        <a:pt x="118" y="637"/>
                      </a:lnTo>
                      <a:lnTo>
                        <a:pt x="143" y="640"/>
                      </a:lnTo>
                      <a:lnTo>
                        <a:pt x="167" y="641"/>
                      </a:lnTo>
                      <a:lnTo>
                        <a:pt x="196" y="640"/>
                      </a:lnTo>
                      <a:lnTo>
                        <a:pt x="224" y="637"/>
                      </a:lnTo>
                      <a:lnTo>
                        <a:pt x="236" y="635"/>
                      </a:lnTo>
                      <a:lnTo>
                        <a:pt x="248" y="632"/>
                      </a:lnTo>
                      <a:lnTo>
                        <a:pt x="261" y="629"/>
                      </a:lnTo>
                      <a:lnTo>
                        <a:pt x="272" y="625"/>
                      </a:lnTo>
                      <a:lnTo>
                        <a:pt x="282" y="621"/>
                      </a:lnTo>
                      <a:lnTo>
                        <a:pt x="293" y="617"/>
                      </a:lnTo>
                      <a:lnTo>
                        <a:pt x="303" y="613"/>
                      </a:lnTo>
                      <a:lnTo>
                        <a:pt x="312" y="608"/>
                      </a:lnTo>
                      <a:lnTo>
                        <a:pt x="321" y="603"/>
                      </a:lnTo>
                      <a:lnTo>
                        <a:pt x="330" y="597"/>
                      </a:lnTo>
                      <a:lnTo>
                        <a:pt x="338" y="591"/>
                      </a:lnTo>
                      <a:lnTo>
                        <a:pt x="345" y="584"/>
                      </a:lnTo>
                      <a:lnTo>
                        <a:pt x="352" y="578"/>
                      </a:lnTo>
                      <a:lnTo>
                        <a:pt x="358" y="571"/>
                      </a:lnTo>
                      <a:lnTo>
                        <a:pt x="365" y="564"/>
                      </a:lnTo>
                      <a:lnTo>
                        <a:pt x="371" y="557"/>
                      </a:lnTo>
                      <a:lnTo>
                        <a:pt x="380" y="541"/>
                      </a:lnTo>
                      <a:lnTo>
                        <a:pt x="388" y="526"/>
                      </a:lnTo>
                      <a:lnTo>
                        <a:pt x="394" y="508"/>
                      </a:lnTo>
                      <a:lnTo>
                        <a:pt x="400" y="491"/>
                      </a:lnTo>
                      <a:lnTo>
                        <a:pt x="402" y="472"/>
                      </a:lnTo>
                      <a:lnTo>
                        <a:pt x="403" y="454"/>
                      </a:lnTo>
                      <a:lnTo>
                        <a:pt x="402" y="437"/>
                      </a:lnTo>
                      <a:lnTo>
                        <a:pt x="401" y="422"/>
                      </a:lnTo>
                      <a:lnTo>
                        <a:pt x="397" y="407"/>
                      </a:lnTo>
                      <a:lnTo>
                        <a:pt x="393" y="393"/>
                      </a:lnTo>
                      <a:lnTo>
                        <a:pt x="387" y="380"/>
                      </a:lnTo>
                      <a:lnTo>
                        <a:pt x="381" y="367"/>
                      </a:lnTo>
                      <a:lnTo>
                        <a:pt x="373" y="355"/>
                      </a:lnTo>
                      <a:lnTo>
                        <a:pt x="364" y="344"/>
                      </a:lnTo>
                      <a:lnTo>
                        <a:pt x="353" y="332"/>
                      </a:lnTo>
                      <a:lnTo>
                        <a:pt x="341" y="322"/>
                      </a:lnTo>
                      <a:lnTo>
                        <a:pt x="328" y="313"/>
                      </a:lnTo>
                      <a:lnTo>
                        <a:pt x="313" y="303"/>
                      </a:lnTo>
                      <a:lnTo>
                        <a:pt x="298" y="294"/>
                      </a:lnTo>
                      <a:lnTo>
                        <a:pt x="281" y="286"/>
                      </a:lnTo>
                      <a:lnTo>
                        <a:pt x="263" y="278"/>
                      </a:lnTo>
                      <a:lnTo>
                        <a:pt x="243" y="270"/>
                      </a:lnTo>
                      <a:lnTo>
                        <a:pt x="215" y="258"/>
                      </a:lnTo>
                      <a:lnTo>
                        <a:pt x="190" y="247"/>
                      </a:lnTo>
                      <a:lnTo>
                        <a:pt x="179" y="242"/>
                      </a:lnTo>
                      <a:lnTo>
                        <a:pt x="169" y="236"/>
                      </a:lnTo>
                      <a:lnTo>
                        <a:pt x="161" y="230"/>
                      </a:lnTo>
                      <a:lnTo>
                        <a:pt x="153" y="224"/>
                      </a:lnTo>
                      <a:lnTo>
                        <a:pt x="146" y="219"/>
                      </a:lnTo>
                      <a:lnTo>
                        <a:pt x="141" y="213"/>
                      </a:lnTo>
                      <a:lnTo>
                        <a:pt x="135" y="206"/>
                      </a:lnTo>
                      <a:lnTo>
                        <a:pt x="131" y="200"/>
                      </a:lnTo>
                      <a:lnTo>
                        <a:pt x="128" y="192"/>
                      </a:lnTo>
                      <a:lnTo>
                        <a:pt x="126" y="184"/>
                      </a:lnTo>
                      <a:lnTo>
                        <a:pt x="125" y="177"/>
                      </a:lnTo>
                      <a:lnTo>
                        <a:pt x="125" y="168"/>
                      </a:lnTo>
                      <a:lnTo>
                        <a:pt x="125" y="162"/>
                      </a:lnTo>
                      <a:lnTo>
                        <a:pt x="126" y="154"/>
                      </a:lnTo>
                      <a:lnTo>
                        <a:pt x="128" y="147"/>
                      </a:lnTo>
                      <a:lnTo>
                        <a:pt x="130" y="141"/>
                      </a:lnTo>
                      <a:lnTo>
                        <a:pt x="134" y="135"/>
                      </a:lnTo>
                      <a:lnTo>
                        <a:pt x="139" y="129"/>
                      </a:lnTo>
                      <a:lnTo>
                        <a:pt x="143" y="122"/>
                      </a:lnTo>
                      <a:lnTo>
                        <a:pt x="149" y="117"/>
                      </a:lnTo>
                      <a:lnTo>
                        <a:pt x="156" y="112"/>
                      </a:lnTo>
                      <a:lnTo>
                        <a:pt x="163" y="107"/>
                      </a:lnTo>
                      <a:lnTo>
                        <a:pt x="171" y="103"/>
                      </a:lnTo>
                      <a:lnTo>
                        <a:pt x="181" y="100"/>
                      </a:lnTo>
                      <a:lnTo>
                        <a:pt x="191" y="97"/>
                      </a:lnTo>
                      <a:lnTo>
                        <a:pt x="202" y="95"/>
                      </a:lnTo>
                      <a:lnTo>
                        <a:pt x="215" y="94"/>
                      </a:lnTo>
                      <a:lnTo>
                        <a:pt x="227" y="94"/>
                      </a:lnTo>
                      <a:lnTo>
                        <a:pt x="248" y="94"/>
                      </a:lnTo>
                      <a:lnTo>
                        <a:pt x="268" y="96"/>
                      </a:lnTo>
                      <a:lnTo>
                        <a:pt x="285" y="100"/>
                      </a:lnTo>
                      <a:lnTo>
                        <a:pt x="302" y="104"/>
                      </a:lnTo>
                      <a:lnTo>
                        <a:pt x="317" y="108"/>
                      </a:lnTo>
                      <a:lnTo>
                        <a:pt x="331" y="113"/>
                      </a:lnTo>
                      <a:lnTo>
                        <a:pt x="342" y="118"/>
                      </a:lnTo>
                      <a:lnTo>
                        <a:pt x="351" y="122"/>
                      </a:lnTo>
                      <a:lnTo>
                        <a:pt x="378" y="31"/>
                      </a:lnTo>
                      <a:lnTo>
                        <a:pt x="366" y="25"/>
                      </a:lnTo>
                      <a:lnTo>
                        <a:pt x="350" y="20"/>
                      </a:lnTo>
                      <a:lnTo>
                        <a:pt x="335" y="14"/>
                      </a:lnTo>
                      <a:lnTo>
                        <a:pt x="316" y="9"/>
                      </a:lnTo>
                      <a:lnTo>
                        <a:pt x="298" y="6"/>
                      </a:lnTo>
                      <a:lnTo>
                        <a:pt x="276" y="3"/>
                      </a:lnTo>
                      <a:lnTo>
                        <a:pt x="254" y="1"/>
                      </a:lnTo>
                      <a:lnTo>
                        <a:pt x="229" y="0"/>
                      </a:lnTo>
                      <a:lnTo>
                        <a:pt x="204" y="1"/>
                      </a:lnTo>
                      <a:lnTo>
                        <a:pt x="182" y="4"/>
                      </a:lnTo>
                      <a:lnTo>
                        <a:pt x="159" y="8"/>
                      </a:lnTo>
                      <a:lnTo>
                        <a:pt x="139" y="14"/>
                      </a:lnTo>
                      <a:lnTo>
                        <a:pt x="119" y="22"/>
                      </a:lnTo>
                      <a:lnTo>
                        <a:pt x="101" y="30"/>
                      </a:lnTo>
                      <a:lnTo>
                        <a:pt x="84" y="40"/>
                      </a:lnTo>
                      <a:lnTo>
                        <a:pt x="70" y="51"/>
                      </a:lnTo>
                      <a:lnTo>
                        <a:pt x="56" y="64"/>
                      </a:lnTo>
                      <a:lnTo>
                        <a:pt x="44" y="77"/>
                      </a:lnTo>
                      <a:lnTo>
                        <a:pt x="34" y="93"/>
                      </a:lnTo>
                      <a:lnTo>
                        <a:pt x="26" y="108"/>
                      </a:lnTo>
                      <a:lnTo>
                        <a:pt x="18" y="124"/>
                      </a:lnTo>
                      <a:lnTo>
                        <a:pt x="14" y="142"/>
                      </a:lnTo>
                      <a:lnTo>
                        <a:pt x="11" y="159"/>
                      </a:lnTo>
                      <a:lnTo>
                        <a:pt x="10" y="179"/>
                      </a:lnTo>
                      <a:lnTo>
                        <a:pt x="11" y="194"/>
                      </a:lnTo>
                      <a:lnTo>
                        <a:pt x="13" y="211"/>
                      </a:lnTo>
                      <a:lnTo>
                        <a:pt x="16" y="225"/>
                      </a:lnTo>
                      <a:lnTo>
                        <a:pt x="21" y="240"/>
                      </a:lnTo>
                      <a:lnTo>
                        <a:pt x="29" y="253"/>
                      </a:lnTo>
                      <a:lnTo>
                        <a:pt x="36" y="265"/>
                      </a:lnTo>
                      <a:lnTo>
                        <a:pt x="45" y="277"/>
                      </a:lnTo>
                      <a:lnTo>
                        <a:pt x="55" y="288"/>
                      </a:lnTo>
                      <a:lnTo>
                        <a:pt x="67" y="299"/>
                      </a:lnTo>
                      <a:lnTo>
                        <a:pt x="80" y="310"/>
                      </a:lnTo>
                      <a:lnTo>
                        <a:pt x="93" y="319"/>
                      </a:lnTo>
                      <a:lnTo>
                        <a:pt x="109" y="328"/>
                      </a:lnTo>
                      <a:lnTo>
                        <a:pt x="124" y="336"/>
                      </a:lnTo>
                      <a:lnTo>
                        <a:pt x="142" y="345"/>
                      </a:lnTo>
                      <a:lnTo>
                        <a:pt x="159" y="352"/>
                      </a:lnTo>
                      <a:lnTo>
                        <a:pt x="178" y="359"/>
                      </a:lnTo>
                      <a:lnTo>
                        <a:pt x="205" y="369"/>
                      </a:lnTo>
                      <a:lnTo>
                        <a:pt x="228" y="381"/>
                      </a:lnTo>
                      <a:lnTo>
                        <a:pt x="238" y="386"/>
                      </a:lnTo>
                      <a:lnTo>
                        <a:pt x="247" y="392"/>
                      </a:lnTo>
                      <a:lnTo>
                        <a:pt x="255" y="397"/>
                      </a:lnTo>
                      <a:lnTo>
                        <a:pt x="262" y="403"/>
                      </a:lnTo>
                      <a:lnTo>
                        <a:pt x="268" y="409"/>
                      </a:lnTo>
                      <a:lnTo>
                        <a:pt x="273" y="417"/>
                      </a:lnTo>
                      <a:lnTo>
                        <a:pt x="278" y="423"/>
                      </a:lnTo>
                      <a:lnTo>
                        <a:pt x="281" y="430"/>
                      </a:lnTo>
                      <a:lnTo>
                        <a:pt x="284" y="437"/>
                      </a:lnTo>
                      <a:lnTo>
                        <a:pt x="287" y="445"/>
                      </a:lnTo>
                      <a:lnTo>
                        <a:pt x="288" y="454"/>
                      </a:lnTo>
                      <a:lnTo>
                        <a:pt x="288" y="462"/>
                      </a:lnTo>
                      <a:lnTo>
                        <a:pt x="288" y="471"/>
                      </a:lnTo>
                      <a:lnTo>
                        <a:pt x="285" y="480"/>
                      </a:lnTo>
                      <a:lnTo>
                        <a:pt x="283" y="489"/>
                      </a:lnTo>
                      <a:lnTo>
                        <a:pt x="280" y="497"/>
                      </a:lnTo>
                      <a:lnTo>
                        <a:pt x="276" y="504"/>
                      </a:lnTo>
                      <a:lnTo>
                        <a:pt x="271" y="511"/>
                      </a:lnTo>
                      <a:lnTo>
                        <a:pt x="265" y="517"/>
                      </a:lnTo>
                      <a:lnTo>
                        <a:pt x="259" y="524"/>
                      </a:lnTo>
                      <a:lnTo>
                        <a:pt x="251" y="529"/>
                      </a:lnTo>
                      <a:lnTo>
                        <a:pt x="242" y="533"/>
                      </a:lnTo>
                      <a:lnTo>
                        <a:pt x="233" y="537"/>
                      </a:lnTo>
                      <a:lnTo>
                        <a:pt x="223" y="540"/>
                      </a:lnTo>
                      <a:lnTo>
                        <a:pt x="213" y="543"/>
                      </a:lnTo>
                      <a:lnTo>
                        <a:pt x="200" y="545"/>
                      </a:lnTo>
                      <a:lnTo>
                        <a:pt x="188" y="546"/>
                      </a:lnTo>
                      <a:lnTo>
                        <a:pt x="175" y="546"/>
                      </a:lnTo>
                      <a:lnTo>
                        <a:pt x="154" y="546"/>
                      </a:lnTo>
                      <a:lnTo>
                        <a:pt x="132" y="543"/>
                      </a:lnTo>
                      <a:lnTo>
                        <a:pt x="112" y="540"/>
                      </a:lnTo>
                      <a:lnTo>
                        <a:pt x="92" y="535"/>
                      </a:lnTo>
                      <a:lnTo>
                        <a:pt x="74" y="529"/>
                      </a:lnTo>
                      <a:lnTo>
                        <a:pt x="56" y="523"/>
                      </a:lnTo>
                      <a:lnTo>
                        <a:pt x="40" y="514"/>
                      </a:lnTo>
                      <a:lnTo>
                        <a:pt x="26" y="507"/>
                      </a:lnTo>
                      <a:lnTo>
                        <a:pt x="0" y="601"/>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latin typeface="Myriad Pro"/>
                  </a:endParaRPr>
                </a:p>
              </p:txBody>
            </p:sp>
            <p:sp>
              <p:nvSpPr>
                <p:cNvPr id="32" name="Freeform 31"/>
                <p:cNvSpPr>
                  <a:spLocks noEditPoints="1"/>
                </p:cNvSpPr>
                <p:nvPr/>
              </p:nvSpPr>
              <p:spPr bwMode="auto">
                <a:xfrm>
                  <a:off x="656520" y="250031"/>
                  <a:ext cx="780730" cy="84203"/>
                </a:xfrm>
                <a:custGeom>
                  <a:avLst/>
                  <a:gdLst/>
                  <a:ahLst/>
                  <a:cxnLst>
                    <a:cxn ang="0">
                      <a:pos x="5506" y="10"/>
                    </a:cxn>
                    <a:cxn ang="0">
                      <a:pos x="5169" y="544"/>
                    </a:cxn>
                    <a:cxn ang="0">
                      <a:pos x="5029" y="477"/>
                    </a:cxn>
                    <a:cxn ang="0">
                      <a:pos x="4982" y="270"/>
                    </a:cxn>
                    <a:cxn ang="0">
                      <a:pos x="5063" y="133"/>
                    </a:cxn>
                    <a:cxn ang="0">
                      <a:pos x="5293" y="109"/>
                    </a:cxn>
                    <a:cxn ang="0">
                      <a:pos x="5122" y="6"/>
                    </a:cxn>
                    <a:cxn ang="0">
                      <a:pos x="4924" y="122"/>
                    </a:cxn>
                    <a:cxn ang="0">
                      <a:pos x="4861" y="362"/>
                    </a:cxn>
                    <a:cxn ang="0">
                      <a:pos x="4955" y="565"/>
                    </a:cxn>
                    <a:cxn ang="0">
                      <a:pos x="5175" y="641"/>
                    </a:cxn>
                    <a:cxn ang="0">
                      <a:pos x="4373" y="269"/>
                    </a:cxn>
                    <a:cxn ang="0">
                      <a:pos x="4761" y="631"/>
                    </a:cxn>
                    <a:cxn ang="0">
                      <a:pos x="4630" y="407"/>
                    </a:cxn>
                    <a:cxn ang="0">
                      <a:pos x="3905" y="100"/>
                    </a:cxn>
                    <a:cxn ang="0">
                      <a:pos x="3809" y="456"/>
                    </a:cxn>
                    <a:cxn ang="0">
                      <a:pos x="3020" y="10"/>
                    </a:cxn>
                    <a:cxn ang="0">
                      <a:pos x="2324" y="528"/>
                    </a:cxn>
                    <a:cxn ang="0">
                      <a:pos x="2455" y="633"/>
                    </a:cxn>
                    <a:cxn ang="0">
                      <a:pos x="2663" y="610"/>
                    </a:cxn>
                    <a:cxn ang="0">
                      <a:pos x="2767" y="461"/>
                    </a:cxn>
                    <a:cxn ang="0">
                      <a:pos x="2644" y="481"/>
                    </a:cxn>
                    <a:cxn ang="0">
                      <a:pos x="2470" y="533"/>
                    </a:cxn>
                    <a:cxn ang="0">
                      <a:pos x="1803" y="609"/>
                    </a:cxn>
                    <a:cxn ang="0">
                      <a:pos x="2082" y="617"/>
                    </a:cxn>
                    <a:cxn ang="0">
                      <a:pos x="2191" y="472"/>
                    </a:cxn>
                    <a:cxn ang="0">
                      <a:pos x="2070" y="286"/>
                    </a:cxn>
                    <a:cxn ang="0">
                      <a:pos x="1914" y="177"/>
                    </a:cxn>
                    <a:cxn ang="0">
                      <a:pos x="1991" y="95"/>
                    </a:cxn>
                    <a:cxn ang="0">
                      <a:pos x="2106" y="9"/>
                    </a:cxn>
                    <a:cxn ang="0">
                      <a:pos x="1823" y="93"/>
                    </a:cxn>
                    <a:cxn ang="0">
                      <a:pos x="1869" y="310"/>
                    </a:cxn>
                    <a:cxn ang="0">
                      <a:pos x="2067" y="423"/>
                    </a:cxn>
                    <a:cxn ang="0">
                      <a:pos x="2031" y="533"/>
                    </a:cxn>
                    <a:cxn ang="0">
                      <a:pos x="1789" y="601"/>
                    </a:cxn>
                    <a:cxn ang="0">
                      <a:pos x="1348" y="251"/>
                    </a:cxn>
                    <a:cxn ang="0">
                      <a:pos x="1587" y="422"/>
                    </a:cxn>
                    <a:cxn ang="0">
                      <a:pos x="1300" y="631"/>
                    </a:cxn>
                    <a:cxn ang="0">
                      <a:pos x="679" y="482"/>
                    </a:cxn>
                    <a:cxn ang="0">
                      <a:pos x="668" y="177"/>
                    </a:cxn>
                    <a:cxn ang="0">
                      <a:pos x="807" y="91"/>
                    </a:cxn>
                    <a:cxn ang="0">
                      <a:pos x="944" y="177"/>
                    </a:cxn>
                    <a:cxn ang="0">
                      <a:pos x="933" y="482"/>
                    </a:cxn>
                    <a:cxn ang="0">
                      <a:pos x="804" y="550"/>
                    </a:cxn>
                    <a:cxn ang="0">
                      <a:pos x="993" y="575"/>
                    </a:cxn>
                    <a:cxn ang="0">
                      <a:pos x="1094" y="370"/>
                    </a:cxn>
                    <a:cxn ang="0">
                      <a:pos x="1054" y="137"/>
                    </a:cxn>
                    <a:cxn ang="0">
                      <a:pos x="890" y="9"/>
                    </a:cxn>
                    <a:cxn ang="0">
                      <a:pos x="665" y="37"/>
                    </a:cxn>
                    <a:cxn ang="0">
                      <a:pos x="531" y="209"/>
                    </a:cxn>
                    <a:cxn ang="0">
                      <a:pos x="535" y="452"/>
                    </a:cxn>
                    <a:cxn ang="0">
                      <a:pos x="670" y="611"/>
                    </a:cxn>
                    <a:cxn ang="0">
                      <a:pos x="403" y="539"/>
                    </a:cxn>
                    <a:cxn ang="0">
                      <a:pos x="216" y="516"/>
                    </a:cxn>
                    <a:cxn ang="0">
                      <a:pos x="123" y="371"/>
                    </a:cxn>
                    <a:cxn ang="0">
                      <a:pos x="160" y="176"/>
                    </a:cxn>
                    <a:cxn ang="0">
                      <a:pos x="337" y="94"/>
                    </a:cxn>
                    <a:cxn ang="0">
                      <a:pos x="383" y="3"/>
                    </a:cxn>
                    <a:cxn ang="0">
                      <a:pos x="130" y="59"/>
                    </a:cxn>
                    <a:cxn ang="0">
                      <a:pos x="6" y="255"/>
                    </a:cxn>
                    <a:cxn ang="0">
                      <a:pos x="41" y="497"/>
                    </a:cxn>
                    <a:cxn ang="0">
                      <a:pos x="215" y="628"/>
                    </a:cxn>
                    <a:cxn ang="0">
                      <a:pos x="458" y="523"/>
                    </a:cxn>
                  </a:cxnLst>
                  <a:rect l="0" t="0" r="r" b="b"/>
                  <a:pathLst>
                    <a:path w="5893" h="641">
                      <a:moveTo>
                        <a:pt x="5686" y="631"/>
                      </a:moveTo>
                      <a:lnTo>
                        <a:pt x="5686" y="369"/>
                      </a:lnTo>
                      <a:lnTo>
                        <a:pt x="5893" y="10"/>
                      </a:lnTo>
                      <a:lnTo>
                        <a:pt x="5764" y="10"/>
                      </a:lnTo>
                      <a:lnTo>
                        <a:pt x="5690" y="169"/>
                      </a:lnTo>
                      <a:lnTo>
                        <a:pt x="5675" y="202"/>
                      </a:lnTo>
                      <a:lnTo>
                        <a:pt x="5661" y="232"/>
                      </a:lnTo>
                      <a:lnTo>
                        <a:pt x="5648" y="262"/>
                      </a:lnTo>
                      <a:lnTo>
                        <a:pt x="5636" y="292"/>
                      </a:lnTo>
                      <a:lnTo>
                        <a:pt x="5635" y="292"/>
                      </a:lnTo>
                      <a:lnTo>
                        <a:pt x="5621" y="261"/>
                      </a:lnTo>
                      <a:lnTo>
                        <a:pt x="5609" y="232"/>
                      </a:lnTo>
                      <a:lnTo>
                        <a:pt x="5596" y="202"/>
                      </a:lnTo>
                      <a:lnTo>
                        <a:pt x="5580" y="170"/>
                      </a:lnTo>
                      <a:lnTo>
                        <a:pt x="5506" y="10"/>
                      </a:lnTo>
                      <a:lnTo>
                        <a:pt x="5377" y="10"/>
                      </a:lnTo>
                      <a:lnTo>
                        <a:pt x="5573" y="372"/>
                      </a:lnTo>
                      <a:lnTo>
                        <a:pt x="5573" y="631"/>
                      </a:lnTo>
                      <a:lnTo>
                        <a:pt x="5686" y="631"/>
                      </a:lnTo>
                      <a:close/>
                      <a:moveTo>
                        <a:pt x="5318" y="523"/>
                      </a:moveTo>
                      <a:lnTo>
                        <a:pt x="5306" y="528"/>
                      </a:lnTo>
                      <a:lnTo>
                        <a:pt x="5293" y="532"/>
                      </a:lnTo>
                      <a:lnTo>
                        <a:pt x="5277" y="536"/>
                      </a:lnTo>
                      <a:lnTo>
                        <a:pt x="5262" y="539"/>
                      </a:lnTo>
                      <a:lnTo>
                        <a:pt x="5245" y="542"/>
                      </a:lnTo>
                      <a:lnTo>
                        <a:pt x="5229" y="544"/>
                      </a:lnTo>
                      <a:lnTo>
                        <a:pt x="5211" y="545"/>
                      </a:lnTo>
                      <a:lnTo>
                        <a:pt x="5194" y="545"/>
                      </a:lnTo>
                      <a:lnTo>
                        <a:pt x="5182" y="545"/>
                      </a:lnTo>
                      <a:lnTo>
                        <a:pt x="5169" y="544"/>
                      </a:lnTo>
                      <a:lnTo>
                        <a:pt x="5157" y="543"/>
                      </a:lnTo>
                      <a:lnTo>
                        <a:pt x="5146" y="541"/>
                      </a:lnTo>
                      <a:lnTo>
                        <a:pt x="5134" y="539"/>
                      </a:lnTo>
                      <a:lnTo>
                        <a:pt x="5124" y="537"/>
                      </a:lnTo>
                      <a:lnTo>
                        <a:pt x="5113" y="534"/>
                      </a:lnTo>
                      <a:lnTo>
                        <a:pt x="5104" y="530"/>
                      </a:lnTo>
                      <a:lnTo>
                        <a:pt x="5093" y="526"/>
                      </a:lnTo>
                      <a:lnTo>
                        <a:pt x="5084" y="522"/>
                      </a:lnTo>
                      <a:lnTo>
                        <a:pt x="5075" y="516"/>
                      </a:lnTo>
                      <a:lnTo>
                        <a:pt x="5067" y="511"/>
                      </a:lnTo>
                      <a:lnTo>
                        <a:pt x="5057" y="505"/>
                      </a:lnTo>
                      <a:lnTo>
                        <a:pt x="5050" y="499"/>
                      </a:lnTo>
                      <a:lnTo>
                        <a:pt x="5042" y="492"/>
                      </a:lnTo>
                      <a:lnTo>
                        <a:pt x="5036" y="486"/>
                      </a:lnTo>
                      <a:lnTo>
                        <a:pt x="5029" y="477"/>
                      </a:lnTo>
                      <a:lnTo>
                        <a:pt x="5022" y="470"/>
                      </a:lnTo>
                      <a:lnTo>
                        <a:pt x="5016" y="462"/>
                      </a:lnTo>
                      <a:lnTo>
                        <a:pt x="5011" y="453"/>
                      </a:lnTo>
                      <a:lnTo>
                        <a:pt x="5006" y="443"/>
                      </a:lnTo>
                      <a:lnTo>
                        <a:pt x="5001" y="434"/>
                      </a:lnTo>
                      <a:lnTo>
                        <a:pt x="4997" y="425"/>
                      </a:lnTo>
                      <a:lnTo>
                        <a:pt x="4993" y="415"/>
                      </a:lnTo>
                      <a:lnTo>
                        <a:pt x="4986" y="393"/>
                      </a:lnTo>
                      <a:lnTo>
                        <a:pt x="4982" y="371"/>
                      </a:lnTo>
                      <a:lnTo>
                        <a:pt x="4979" y="347"/>
                      </a:lnTo>
                      <a:lnTo>
                        <a:pt x="4978" y="322"/>
                      </a:lnTo>
                      <a:lnTo>
                        <a:pt x="4979" y="309"/>
                      </a:lnTo>
                      <a:lnTo>
                        <a:pt x="4979" y="295"/>
                      </a:lnTo>
                      <a:lnTo>
                        <a:pt x="4981" y="282"/>
                      </a:lnTo>
                      <a:lnTo>
                        <a:pt x="4982" y="270"/>
                      </a:lnTo>
                      <a:lnTo>
                        <a:pt x="4985" y="257"/>
                      </a:lnTo>
                      <a:lnTo>
                        <a:pt x="4987" y="246"/>
                      </a:lnTo>
                      <a:lnTo>
                        <a:pt x="4991" y="235"/>
                      </a:lnTo>
                      <a:lnTo>
                        <a:pt x="4995" y="223"/>
                      </a:lnTo>
                      <a:lnTo>
                        <a:pt x="4999" y="213"/>
                      </a:lnTo>
                      <a:lnTo>
                        <a:pt x="5004" y="203"/>
                      </a:lnTo>
                      <a:lnTo>
                        <a:pt x="5008" y="193"/>
                      </a:lnTo>
                      <a:lnTo>
                        <a:pt x="5014" y="184"/>
                      </a:lnTo>
                      <a:lnTo>
                        <a:pt x="5019" y="176"/>
                      </a:lnTo>
                      <a:lnTo>
                        <a:pt x="5026" y="168"/>
                      </a:lnTo>
                      <a:lnTo>
                        <a:pt x="5033" y="159"/>
                      </a:lnTo>
                      <a:lnTo>
                        <a:pt x="5040" y="152"/>
                      </a:lnTo>
                      <a:lnTo>
                        <a:pt x="5047" y="145"/>
                      </a:lnTo>
                      <a:lnTo>
                        <a:pt x="5055" y="139"/>
                      </a:lnTo>
                      <a:lnTo>
                        <a:pt x="5063" y="133"/>
                      </a:lnTo>
                      <a:lnTo>
                        <a:pt x="5072" y="127"/>
                      </a:lnTo>
                      <a:lnTo>
                        <a:pt x="5080" y="121"/>
                      </a:lnTo>
                      <a:lnTo>
                        <a:pt x="5089" y="117"/>
                      </a:lnTo>
                      <a:lnTo>
                        <a:pt x="5098" y="112"/>
                      </a:lnTo>
                      <a:lnTo>
                        <a:pt x="5109" y="109"/>
                      </a:lnTo>
                      <a:lnTo>
                        <a:pt x="5129" y="102"/>
                      </a:lnTo>
                      <a:lnTo>
                        <a:pt x="5150" y="98"/>
                      </a:lnTo>
                      <a:lnTo>
                        <a:pt x="5172" y="95"/>
                      </a:lnTo>
                      <a:lnTo>
                        <a:pt x="5196" y="94"/>
                      </a:lnTo>
                      <a:lnTo>
                        <a:pt x="5215" y="95"/>
                      </a:lnTo>
                      <a:lnTo>
                        <a:pt x="5232" y="96"/>
                      </a:lnTo>
                      <a:lnTo>
                        <a:pt x="5248" y="98"/>
                      </a:lnTo>
                      <a:lnTo>
                        <a:pt x="5264" y="101"/>
                      </a:lnTo>
                      <a:lnTo>
                        <a:pt x="5279" y="105"/>
                      </a:lnTo>
                      <a:lnTo>
                        <a:pt x="5293" y="109"/>
                      </a:lnTo>
                      <a:lnTo>
                        <a:pt x="5305" y="113"/>
                      </a:lnTo>
                      <a:lnTo>
                        <a:pt x="5316" y="118"/>
                      </a:lnTo>
                      <a:lnTo>
                        <a:pt x="5341" y="28"/>
                      </a:lnTo>
                      <a:lnTo>
                        <a:pt x="5332" y="24"/>
                      </a:lnTo>
                      <a:lnTo>
                        <a:pt x="5318" y="19"/>
                      </a:lnTo>
                      <a:lnTo>
                        <a:pt x="5303" y="13"/>
                      </a:lnTo>
                      <a:lnTo>
                        <a:pt x="5285" y="9"/>
                      </a:lnTo>
                      <a:lnTo>
                        <a:pt x="5265" y="6"/>
                      </a:lnTo>
                      <a:lnTo>
                        <a:pt x="5242" y="3"/>
                      </a:lnTo>
                      <a:lnTo>
                        <a:pt x="5218" y="1"/>
                      </a:lnTo>
                      <a:lnTo>
                        <a:pt x="5191" y="0"/>
                      </a:lnTo>
                      <a:lnTo>
                        <a:pt x="5173" y="1"/>
                      </a:lnTo>
                      <a:lnTo>
                        <a:pt x="5156" y="2"/>
                      </a:lnTo>
                      <a:lnTo>
                        <a:pt x="5139" y="4"/>
                      </a:lnTo>
                      <a:lnTo>
                        <a:pt x="5122" y="6"/>
                      </a:lnTo>
                      <a:lnTo>
                        <a:pt x="5106" y="9"/>
                      </a:lnTo>
                      <a:lnTo>
                        <a:pt x="5090" y="13"/>
                      </a:lnTo>
                      <a:lnTo>
                        <a:pt x="5075" y="17"/>
                      </a:lnTo>
                      <a:lnTo>
                        <a:pt x="5059" y="23"/>
                      </a:lnTo>
                      <a:lnTo>
                        <a:pt x="5045" y="29"/>
                      </a:lnTo>
                      <a:lnTo>
                        <a:pt x="5031" y="35"/>
                      </a:lnTo>
                      <a:lnTo>
                        <a:pt x="5016" y="42"/>
                      </a:lnTo>
                      <a:lnTo>
                        <a:pt x="5003" y="50"/>
                      </a:lnTo>
                      <a:lnTo>
                        <a:pt x="4989" y="59"/>
                      </a:lnTo>
                      <a:lnTo>
                        <a:pt x="4977" y="68"/>
                      </a:lnTo>
                      <a:lnTo>
                        <a:pt x="4966" y="77"/>
                      </a:lnTo>
                      <a:lnTo>
                        <a:pt x="4955" y="87"/>
                      </a:lnTo>
                      <a:lnTo>
                        <a:pt x="4943" y="99"/>
                      </a:lnTo>
                      <a:lnTo>
                        <a:pt x="4933" y="110"/>
                      </a:lnTo>
                      <a:lnTo>
                        <a:pt x="4924" y="122"/>
                      </a:lnTo>
                      <a:lnTo>
                        <a:pt x="4914" y="135"/>
                      </a:lnTo>
                      <a:lnTo>
                        <a:pt x="4906" y="148"/>
                      </a:lnTo>
                      <a:lnTo>
                        <a:pt x="4898" y="162"/>
                      </a:lnTo>
                      <a:lnTo>
                        <a:pt x="4891" y="176"/>
                      </a:lnTo>
                      <a:lnTo>
                        <a:pt x="4885" y="190"/>
                      </a:lnTo>
                      <a:lnTo>
                        <a:pt x="4879" y="206"/>
                      </a:lnTo>
                      <a:lnTo>
                        <a:pt x="4873" y="222"/>
                      </a:lnTo>
                      <a:lnTo>
                        <a:pt x="4869" y="239"/>
                      </a:lnTo>
                      <a:lnTo>
                        <a:pt x="4866" y="255"/>
                      </a:lnTo>
                      <a:lnTo>
                        <a:pt x="4863" y="273"/>
                      </a:lnTo>
                      <a:lnTo>
                        <a:pt x="4861" y="290"/>
                      </a:lnTo>
                      <a:lnTo>
                        <a:pt x="4860" y="309"/>
                      </a:lnTo>
                      <a:lnTo>
                        <a:pt x="4859" y="328"/>
                      </a:lnTo>
                      <a:lnTo>
                        <a:pt x="4860" y="346"/>
                      </a:lnTo>
                      <a:lnTo>
                        <a:pt x="4861" y="362"/>
                      </a:lnTo>
                      <a:lnTo>
                        <a:pt x="4862" y="380"/>
                      </a:lnTo>
                      <a:lnTo>
                        <a:pt x="4865" y="395"/>
                      </a:lnTo>
                      <a:lnTo>
                        <a:pt x="4868" y="412"/>
                      </a:lnTo>
                      <a:lnTo>
                        <a:pt x="4871" y="427"/>
                      </a:lnTo>
                      <a:lnTo>
                        <a:pt x="4876" y="441"/>
                      </a:lnTo>
                      <a:lnTo>
                        <a:pt x="4881" y="457"/>
                      </a:lnTo>
                      <a:lnTo>
                        <a:pt x="4887" y="470"/>
                      </a:lnTo>
                      <a:lnTo>
                        <a:pt x="4893" y="484"/>
                      </a:lnTo>
                      <a:lnTo>
                        <a:pt x="4900" y="497"/>
                      </a:lnTo>
                      <a:lnTo>
                        <a:pt x="4907" y="509"/>
                      </a:lnTo>
                      <a:lnTo>
                        <a:pt x="4915" y="522"/>
                      </a:lnTo>
                      <a:lnTo>
                        <a:pt x="4925" y="534"/>
                      </a:lnTo>
                      <a:lnTo>
                        <a:pt x="4934" y="544"/>
                      </a:lnTo>
                      <a:lnTo>
                        <a:pt x="4943" y="555"/>
                      </a:lnTo>
                      <a:lnTo>
                        <a:pt x="4955" y="565"/>
                      </a:lnTo>
                      <a:lnTo>
                        <a:pt x="4965" y="574"/>
                      </a:lnTo>
                      <a:lnTo>
                        <a:pt x="4977" y="583"/>
                      </a:lnTo>
                      <a:lnTo>
                        <a:pt x="4989" y="592"/>
                      </a:lnTo>
                      <a:lnTo>
                        <a:pt x="5002" y="599"/>
                      </a:lnTo>
                      <a:lnTo>
                        <a:pt x="5015" y="606"/>
                      </a:lnTo>
                      <a:lnTo>
                        <a:pt x="5029" y="612"/>
                      </a:lnTo>
                      <a:lnTo>
                        <a:pt x="5043" y="618"/>
                      </a:lnTo>
                      <a:lnTo>
                        <a:pt x="5058" y="623"/>
                      </a:lnTo>
                      <a:lnTo>
                        <a:pt x="5074" y="628"/>
                      </a:lnTo>
                      <a:lnTo>
                        <a:pt x="5089" y="632"/>
                      </a:lnTo>
                      <a:lnTo>
                        <a:pt x="5106" y="635"/>
                      </a:lnTo>
                      <a:lnTo>
                        <a:pt x="5122" y="637"/>
                      </a:lnTo>
                      <a:lnTo>
                        <a:pt x="5139" y="639"/>
                      </a:lnTo>
                      <a:lnTo>
                        <a:pt x="5158" y="640"/>
                      </a:lnTo>
                      <a:lnTo>
                        <a:pt x="5175" y="641"/>
                      </a:lnTo>
                      <a:lnTo>
                        <a:pt x="5203" y="640"/>
                      </a:lnTo>
                      <a:lnTo>
                        <a:pt x="5229" y="638"/>
                      </a:lnTo>
                      <a:lnTo>
                        <a:pt x="5253" y="635"/>
                      </a:lnTo>
                      <a:lnTo>
                        <a:pt x="5274" y="632"/>
                      </a:lnTo>
                      <a:lnTo>
                        <a:pt x="5294" y="628"/>
                      </a:lnTo>
                      <a:lnTo>
                        <a:pt x="5310" y="622"/>
                      </a:lnTo>
                      <a:lnTo>
                        <a:pt x="5324" y="617"/>
                      </a:lnTo>
                      <a:lnTo>
                        <a:pt x="5337" y="612"/>
                      </a:lnTo>
                      <a:lnTo>
                        <a:pt x="5318" y="523"/>
                      </a:lnTo>
                      <a:close/>
                      <a:moveTo>
                        <a:pt x="4374" y="631"/>
                      </a:moveTo>
                      <a:lnTo>
                        <a:pt x="4374" y="408"/>
                      </a:lnTo>
                      <a:lnTo>
                        <a:pt x="4374" y="371"/>
                      </a:lnTo>
                      <a:lnTo>
                        <a:pt x="4374" y="335"/>
                      </a:lnTo>
                      <a:lnTo>
                        <a:pt x="4374" y="301"/>
                      </a:lnTo>
                      <a:lnTo>
                        <a:pt x="4373" y="269"/>
                      </a:lnTo>
                      <a:lnTo>
                        <a:pt x="4372" y="237"/>
                      </a:lnTo>
                      <a:lnTo>
                        <a:pt x="4371" y="205"/>
                      </a:lnTo>
                      <a:lnTo>
                        <a:pt x="4370" y="175"/>
                      </a:lnTo>
                      <a:lnTo>
                        <a:pt x="4369" y="144"/>
                      </a:lnTo>
                      <a:lnTo>
                        <a:pt x="4371" y="144"/>
                      </a:lnTo>
                      <a:lnTo>
                        <a:pt x="4383" y="170"/>
                      </a:lnTo>
                      <a:lnTo>
                        <a:pt x="4396" y="198"/>
                      </a:lnTo>
                      <a:lnTo>
                        <a:pt x="4410" y="224"/>
                      </a:lnTo>
                      <a:lnTo>
                        <a:pt x="4423" y="251"/>
                      </a:lnTo>
                      <a:lnTo>
                        <a:pt x="4438" y="279"/>
                      </a:lnTo>
                      <a:lnTo>
                        <a:pt x="4453" y="306"/>
                      </a:lnTo>
                      <a:lnTo>
                        <a:pt x="4468" y="332"/>
                      </a:lnTo>
                      <a:lnTo>
                        <a:pt x="4483" y="358"/>
                      </a:lnTo>
                      <a:lnTo>
                        <a:pt x="4644" y="631"/>
                      </a:lnTo>
                      <a:lnTo>
                        <a:pt x="4761" y="631"/>
                      </a:lnTo>
                      <a:lnTo>
                        <a:pt x="4761" y="10"/>
                      </a:lnTo>
                      <a:lnTo>
                        <a:pt x="4657" y="10"/>
                      </a:lnTo>
                      <a:lnTo>
                        <a:pt x="4657" y="226"/>
                      </a:lnTo>
                      <a:lnTo>
                        <a:pt x="4657" y="261"/>
                      </a:lnTo>
                      <a:lnTo>
                        <a:pt x="4658" y="295"/>
                      </a:lnTo>
                      <a:lnTo>
                        <a:pt x="4658" y="328"/>
                      </a:lnTo>
                      <a:lnTo>
                        <a:pt x="4659" y="360"/>
                      </a:lnTo>
                      <a:lnTo>
                        <a:pt x="4661" y="391"/>
                      </a:lnTo>
                      <a:lnTo>
                        <a:pt x="4662" y="422"/>
                      </a:lnTo>
                      <a:lnTo>
                        <a:pt x="4665" y="453"/>
                      </a:lnTo>
                      <a:lnTo>
                        <a:pt x="4667" y="484"/>
                      </a:lnTo>
                      <a:lnTo>
                        <a:pt x="4665" y="485"/>
                      </a:lnTo>
                      <a:lnTo>
                        <a:pt x="4653" y="459"/>
                      </a:lnTo>
                      <a:lnTo>
                        <a:pt x="4642" y="433"/>
                      </a:lnTo>
                      <a:lnTo>
                        <a:pt x="4630" y="407"/>
                      </a:lnTo>
                      <a:lnTo>
                        <a:pt x="4616" y="381"/>
                      </a:lnTo>
                      <a:lnTo>
                        <a:pt x="4603" y="355"/>
                      </a:lnTo>
                      <a:lnTo>
                        <a:pt x="4589" y="328"/>
                      </a:lnTo>
                      <a:lnTo>
                        <a:pt x="4574" y="302"/>
                      </a:lnTo>
                      <a:lnTo>
                        <a:pt x="4559" y="277"/>
                      </a:lnTo>
                      <a:lnTo>
                        <a:pt x="4399" y="10"/>
                      </a:lnTo>
                      <a:lnTo>
                        <a:pt x="4270" y="10"/>
                      </a:lnTo>
                      <a:lnTo>
                        <a:pt x="4270" y="631"/>
                      </a:lnTo>
                      <a:lnTo>
                        <a:pt x="4374" y="631"/>
                      </a:lnTo>
                      <a:close/>
                      <a:moveTo>
                        <a:pt x="3827" y="369"/>
                      </a:moveTo>
                      <a:lnTo>
                        <a:pt x="3876" y="216"/>
                      </a:lnTo>
                      <a:lnTo>
                        <a:pt x="3884" y="187"/>
                      </a:lnTo>
                      <a:lnTo>
                        <a:pt x="3891" y="158"/>
                      </a:lnTo>
                      <a:lnTo>
                        <a:pt x="3898" y="129"/>
                      </a:lnTo>
                      <a:lnTo>
                        <a:pt x="3905" y="100"/>
                      </a:lnTo>
                      <a:lnTo>
                        <a:pt x="3908" y="100"/>
                      </a:lnTo>
                      <a:lnTo>
                        <a:pt x="3915" y="128"/>
                      </a:lnTo>
                      <a:lnTo>
                        <a:pt x="3922" y="157"/>
                      </a:lnTo>
                      <a:lnTo>
                        <a:pt x="3930" y="187"/>
                      </a:lnTo>
                      <a:lnTo>
                        <a:pt x="3938" y="217"/>
                      </a:lnTo>
                      <a:lnTo>
                        <a:pt x="3988" y="369"/>
                      </a:lnTo>
                      <a:lnTo>
                        <a:pt x="3827" y="369"/>
                      </a:lnTo>
                      <a:close/>
                      <a:moveTo>
                        <a:pt x="4006" y="456"/>
                      </a:moveTo>
                      <a:lnTo>
                        <a:pt x="4063" y="631"/>
                      </a:lnTo>
                      <a:lnTo>
                        <a:pt x="4184" y="631"/>
                      </a:lnTo>
                      <a:lnTo>
                        <a:pt x="3983" y="10"/>
                      </a:lnTo>
                      <a:lnTo>
                        <a:pt x="3839" y="10"/>
                      </a:lnTo>
                      <a:lnTo>
                        <a:pt x="3639" y="631"/>
                      </a:lnTo>
                      <a:lnTo>
                        <a:pt x="3756" y="631"/>
                      </a:lnTo>
                      <a:lnTo>
                        <a:pt x="3809" y="456"/>
                      </a:lnTo>
                      <a:lnTo>
                        <a:pt x="4006" y="456"/>
                      </a:lnTo>
                      <a:close/>
                      <a:moveTo>
                        <a:pt x="3389" y="631"/>
                      </a:moveTo>
                      <a:lnTo>
                        <a:pt x="3502" y="631"/>
                      </a:lnTo>
                      <a:lnTo>
                        <a:pt x="3502" y="105"/>
                      </a:lnTo>
                      <a:lnTo>
                        <a:pt x="3680" y="105"/>
                      </a:lnTo>
                      <a:lnTo>
                        <a:pt x="3680" y="10"/>
                      </a:lnTo>
                      <a:lnTo>
                        <a:pt x="3211" y="10"/>
                      </a:lnTo>
                      <a:lnTo>
                        <a:pt x="3211" y="105"/>
                      </a:lnTo>
                      <a:lnTo>
                        <a:pt x="3389" y="105"/>
                      </a:lnTo>
                      <a:lnTo>
                        <a:pt x="3389" y="631"/>
                      </a:lnTo>
                      <a:close/>
                      <a:moveTo>
                        <a:pt x="2906" y="631"/>
                      </a:moveTo>
                      <a:lnTo>
                        <a:pt x="3275" y="631"/>
                      </a:lnTo>
                      <a:lnTo>
                        <a:pt x="3275" y="536"/>
                      </a:lnTo>
                      <a:lnTo>
                        <a:pt x="3020" y="536"/>
                      </a:lnTo>
                      <a:lnTo>
                        <a:pt x="3020" y="10"/>
                      </a:lnTo>
                      <a:lnTo>
                        <a:pt x="2906" y="10"/>
                      </a:lnTo>
                      <a:lnTo>
                        <a:pt x="2906" y="631"/>
                      </a:lnTo>
                      <a:close/>
                      <a:moveTo>
                        <a:pt x="2293" y="10"/>
                      </a:moveTo>
                      <a:lnTo>
                        <a:pt x="2293" y="365"/>
                      </a:lnTo>
                      <a:lnTo>
                        <a:pt x="2293" y="383"/>
                      </a:lnTo>
                      <a:lnTo>
                        <a:pt x="2294" y="400"/>
                      </a:lnTo>
                      <a:lnTo>
                        <a:pt x="2295" y="417"/>
                      </a:lnTo>
                      <a:lnTo>
                        <a:pt x="2297" y="433"/>
                      </a:lnTo>
                      <a:lnTo>
                        <a:pt x="2299" y="449"/>
                      </a:lnTo>
                      <a:lnTo>
                        <a:pt x="2303" y="463"/>
                      </a:lnTo>
                      <a:lnTo>
                        <a:pt x="2306" y="477"/>
                      </a:lnTo>
                      <a:lnTo>
                        <a:pt x="2310" y="491"/>
                      </a:lnTo>
                      <a:lnTo>
                        <a:pt x="2314" y="503"/>
                      </a:lnTo>
                      <a:lnTo>
                        <a:pt x="2319" y="515"/>
                      </a:lnTo>
                      <a:lnTo>
                        <a:pt x="2324" y="528"/>
                      </a:lnTo>
                      <a:lnTo>
                        <a:pt x="2330" y="538"/>
                      </a:lnTo>
                      <a:lnTo>
                        <a:pt x="2336" y="548"/>
                      </a:lnTo>
                      <a:lnTo>
                        <a:pt x="2343" y="559"/>
                      </a:lnTo>
                      <a:lnTo>
                        <a:pt x="2350" y="568"/>
                      </a:lnTo>
                      <a:lnTo>
                        <a:pt x="2357" y="576"/>
                      </a:lnTo>
                      <a:lnTo>
                        <a:pt x="2365" y="584"/>
                      </a:lnTo>
                      <a:lnTo>
                        <a:pt x="2373" y="592"/>
                      </a:lnTo>
                      <a:lnTo>
                        <a:pt x="2383" y="599"/>
                      </a:lnTo>
                      <a:lnTo>
                        <a:pt x="2392" y="605"/>
                      </a:lnTo>
                      <a:lnTo>
                        <a:pt x="2401" y="611"/>
                      </a:lnTo>
                      <a:lnTo>
                        <a:pt x="2411" y="616"/>
                      </a:lnTo>
                      <a:lnTo>
                        <a:pt x="2422" y="621"/>
                      </a:lnTo>
                      <a:lnTo>
                        <a:pt x="2432" y="625"/>
                      </a:lnTo>
                      <a:lnTo>
                        <a:pt x="2443" y="629"/>
                      </a:lnTo>
                      <a:lnTo>
                        <a:pt x="2455" y="633"/>
                      </a:lnTo>
                      <a:lnTo>
                        <a:pt x="2466" y="635"/>
                      </a:lnTo>
                      <a:lnTo>
                        <a:pt x="2478" y="637"/>
                      </a:lnTo>
                      <a:lnTo>
                        <a:pt x="2503" y="640"/>
                      </a:lnTo>
                      <a:lnTo>
                        <a:pt x="2530" y="641"/>
                      </a:lnTo>
                      <a:lnTo>
                        <a:pt x="2543" y="641"/>
                      </a:lnTo>
                      <a:lnTo>
                        <a:pt x="2556" y="640"/>
                      </a:lnTo>
                      <a:lnTo>
                        <a:pt x="2570" y="639"/>
                      </a:lnTo>
                      <a:lnTo>
                        <a:pt x="2583" y="637"/>
                      </a:lnTo>
                      <a:lnTo>
                        <a:pt x="2595" y="635"/>
                      </a:lnTo>
                      <a:lnTo>
                        <a:pt x="2608" y="632"/>
                      </a:lnTo>
                      <a:lnTo>
                        <a:pt x="2619" y="629"/>
                      </a:lnTo>
                      <a:lnTo>
                        <a:pt x="2631" y="624"/>
                      </a:lnTo>
                      <a:lnTo>
                        <a:pt x="2643" y="620"/>
                      </a:lnTo>
                      <a:lnTo>
                        <a:pt x="2653" y="615"/>
                      </a:lnTo>
                      <a:lnTo>
                        <a:pt x="2663" y="610"/>
                      </a:lnTo>
                      <a:lnTo>
                        <a:pt x="2673" y="604"/>
                      </a:lnTo>
                      <a:lnTo>
                        <a:pt x="2683" y="598"/>
                      </a:lnTo>
                      <a:lnTo>
                        <a:pt x="2692" y="591"/>
                      </a:lnTo>
                      <a:lnTo>
                        <a:pt x="2701" y="582"/>
                      </a:lnTo>
                      <a:lnTo>
                        <a:pt x="2709" y="574"/>
                      </a:lnTo>
                      <a:lnTo>
                        <a:pt x="2718" y="566"/>
                      </a:lnTo>
                      <a:lnTo>
                        <a:pt x="2725" y="557"/>
                      </a:lnTo>
                      <a:lnTo>
                        <a:pt x="2732" y="546"/>
                      </a:lnTo>
                      <a:lnTo>
                        <a:pt x="2738" y="536"/>
                      </a:lnTo>
                      <a:lnTo>
                        <a:pt x="2744" y="525"/>
                      </a:lnTo>
                      <a:lnTo>
                        <a:pt x="2750" y="513"/>
                      </a:lnTo>
                      <a:lnTo>
                        <a:pt x="2755" y="501"/>
                      </a:lnTo>
                      <a:lnTo>
                        <a:pt x="2760" y="489"/>
                      </a:lnTo>
                      <a:lnTo>
                        <a:pt x="2764" y="475"/>
                      </a:lnTo>
                      <a:lnTo>
                        <a:pt x="2767" y="461"/>
                      </a:lnTo>
                      <a:lnTo>
                        <a:pt x="2770" y="446"/>
                      </a:lnTo>
                      <a:lnTo>
                        <a:pt x="2772" y="431"/>
                      </a:lnTo>
                      <a:lnTo>
                        <a:pt x="2774" y="416"/>
                      </a:lnTo>
                      <a:lnTo>
                        <a:pt x="2776" y="399"/>
                      </a:lnTo>
                      <a:lnTo>
                        <a:pt x="2777" y="383"/>
                      </a:lnTo>
                      <a:lnTo>
                        <a:pt x="2777" y="364"/>
                      </a:lnTo>
                      <a:lnTo>
                        <a:pt x="2777" y="10"/>
                      </a:lnTo>
                      <a:lnTo>
                        <a:pt x="2664" y="10"/>
                      </a:lnTo>
                      <a:lnTo>
                        <a:pt x="2664" y="372"/>
                      </a:lnTo>
                      <a:lnTo>
                        <a:pt x="2663" y="394"/>
                      </a:lnTo>
                      <a:lnTo>
                        <a:pt x="2661" y="415"/>
                      </a:lnTo>
                      <a:lnTo>
                        <a:pt x="2659" y="433"/>
                      </a:lnTo>
                      <a:lnTo>
                        <a:pt x="2655" y="451"/>
                      </a:lnTo>
                      <a:lnTo>
                        <a:pt x="2650" y="467"/>
                      </a:lnTo>
                      <a:lnTo>
                        <a:pt x="2644" y="481"/>
                      </a:lnTo>
                      <a:lnTo>
                        <a:pt x="2638" y="495"/>
                      </a:lnTo>
                      <a:lnTo>
                        <a:pt x="2629" y="506"/>
                      </a:lnTo>
                      <a:lnTo>
                        <a:pt x="2620" y="516"/>
                      </a:lnTo>
                      <a:lnTo>
                        <a:pt x="2611" y="526"/>
                      </a:lnTo>
                      <a:lnTo>
                        <a:pt x="2600" y="533"/>
                      </a:lnTo>
                      <a:lnTo>
                        <a:pt x="2588" y="539"/>
                      </a:lnTo>
                      <a:lnTo>
                        <a:pt x="2576" y="544"/>
                      </a:lnTo>
                      <a:lnTo>
                        <a:pt x="2563" y="547"/>
                      </a:lnTo>
                      <a:lnTo>
                        <a:pt x="2548" y="549"/>
                      </a:lnTo>
                      <a:lnTo>
                        <a:pt x="2534" y="549"/>
                      </a:lnTo>
                      <a:lnTo>
                        <a:pt x="2519" y="549"/>
                      </a:lnTo>
                      <a:lnTo>
                        <a:pt x="2506" y="547"/>
                      </a:lnTo>
                      <a:lnTo>
                        <a:pt x="2493" y="543"/>
                      </a:lnTo>
                      <a:lnTo>
                        <a:pt x="2481" y="539"/>
                      </a:lnTo>
                      <a:lnTo>
                        <a:pt x="2470" y="533"/>
                      </a:lnTo>
                      <a:lnTo>
                        <a:pt x="2460" y="526"/>
                      </a:lnTo>
                      <a:lnTo>
                        <a:pt x="2449" y="516"/>
                      </a:lnTo>
                      <a:lnTo>
                        <a:pt x="2441" y="506"/>
                      </a:lnTo>
                      <a:lnTo>
                        <a:pt x="2433" y="495"/>
                      </a:lnTo>
                      <a:lnTo>
                        <a:pt x="2426" y="481"/>
                      </a:lnTo>
                      <a:lnTo>
                        <a:pt x="2421" y="467"/>
                      </a:lnTo>
                      <a:lnTo>
                        <a:pt x="2416" y="451"/>
                      </a:lnTo>
                      <a:lnTo>
                        <a:pt x="2411" y="433"/>
                      </a:lnTo>
                      <a:lnTo>
                        <a:pt x="2408" y="415"/>
                      </a:lnTo>
                      <a:lnTo>
                        <a:pt x="2406" y="394"/>
                      </a:lnTo>
                      <a:lnTo>
                        <a:pt x="2406" y="372"/>
                      </a:lnTo>
                      <a:lnTo>
                        <a:pt x="2406" y="10"/>
                      </a:lnTo>
                      <a:lnTo>
                        <a:pt x="2293" y="10"/>
                      </a:lnTo>
                      <a:close/>
                      <a:moveTo>
                        <a:pt x="1789" y="601"/>
                      </a:moveTo>
                      <a:lnTo>
                        <a:pt x="1803" y="609"/>
                      </a:lnTo>
                      <a:lnTo>
                        <a:pt x="1821" y="616"/>
                      </a:lnTo>
                      <a:lnTo>
                        <a:pt x="1840" y="622"/>
                      </a:lnTo>
                      <a:lnTo>
                        <a:pt x="1861" y="629"/>
                      </a:lnTo>
                      <a:lnTo>
                        <a:pt x="1883" y="634"/>
                      </a:lnTo>
                      <a:lnTo>
                        <a:pt x="1908" y="637"/>
                      </a:lnTo>
                      <a:lnTo>
                        <a:pt x="1932" y="640"/>
                      </a:lnTo>
                      <a:lnTo>
                        <a:pt x="1956" y="641"/>
                      </a:lnTo>
                      <a:lnTo>
                        <a:pt x="1986" y="640"/>
                      </a:lnTo>
                      <a:lnTo>
                        <a:pt x="2013" y="637"/>
                      </a:lnTo>
                      <a:lnTo>
                        <a:pt x="2025" y="635"/>
                      </a:lnTo>
                      <a:lnTo>
                        <a:pt x="2037" y="632"/>
                      </a:lnTo>
                      <a:lnTo>
                        <a:pt x="2050" y="629"/>
                      </a:lnTo>
                      <a:lnTo>
                        <a:pt x="2061" y="625"/>
                      </a:lnTo>
                      <a:lnTo>
                        <a:pt x="2071" y="621"/>
                      </a:lnTo>
                      <a:lnTo>
                        <a:pt x="2082" y="617"/>
                      </a:lnTo>
                      <a:lnTo>
                        <a:pt x="2092" y="613"/>
                      </a:lnTo>
                      <a:lnTo>
                        <a:pt x="2101" y="608"/>
                      </a:lnTo>
                      <a:lnTo>
                        <a:pt x="2110" y="603"/>
                      </a:lnTo>
                      <a:lnTo>
                        <a:pt x="2119" y="597"/>
                      </a:lnTo>
                      <a:lnTo>
                        <a:pt x="2127" y="591"/>
                      </a:lnTo>
                      <a:lnTo>
                        <a:pt x="2134" y="584"/>
                      </a:lnTo>
                      <a:lnTo>
                        <a:pt x="2141" y="578"/>
                      </a:lnTo>
                      <a:lnTo>
                        <a:pt x="2147" y="571"/>
                      </a:lnTo>
                      <a:lnTo>
                        <a:pt x="2154" y="564"/>
                      </a:lnTo>
                      <a:lnTo>
                        <a:pt x="2160" y="557"/>
                      </a:lnTo>
                      <a:lnTo>
                        <a:pt x="2170" y="541"/>
                      </a:lnTo>
                      <a:lnTo>
                        <a:pt x="2177" y="526"/>
                      </a:lnTo>
                      <a:lnTo>
                        <a:pt x="2183" y="508"/>
                      </a:lnTo>
                      <a:lnTo>
                        <a:pt x="2189" y="491"/>
                      </a:lnTo>
                      <a:lnTo>
                        <a:pt x="2191" y="472"/>
                      </a:lnTo>
                      <a:lnTo>
                        <a:pt x="2192" y="454"/>
                      </a:lnTo>
                      <a:lnTo>
                        <a:pt x="2192" y="437"/>
                      </a:lnTo>
                      <a:lnTo>
                        <a:pt x="2190" y="422"/>
                      </a:lnTo>
                      <a:lnTo>
                        <a:pt x="2186" y="407"/>
                      </a:lnTo>
                      <a:lnTo>
                        <a:pt x="2182" y="393"/>
                      </a:lnTo>
                      <a:lnTo>
                        <a:pt x="2176" y="380"/>
                      </a:lnTo>
                      <a:lnTo>
                        <a:pt x="2170" y="367"/>
                      </a:lnTo>
                      <a:lnTo>
                        <a:pt x="2162" y="355"/>
                      </a:lnTo>
                      <a:lnTo>
                        <a:pt x="2153" y="344"/>
                      </a:lnTo>
                      <a:lnTo>
                        <a:pt x="2142" y="332"/>
                      </a:lnTo>
                      <a:lnTo>
                        <a:pt x="2130" y="322"/>
                      </a:lnTo>
                      <a:lnTo>
                        <a:pt x="2117" y="313"/>
                      </a:lnTo>
                      <a:lnTo>
                        <a:pt x="2102" y="303"/>
                      </a:lnTo>
                      <a:lnTo>
                        <a:pt x="2087" y="294"/>
                      </a:lnTo>
                      <a:lnTo>
                        <a:pt x="2070" y="286"/>
                      </a:lnTo>
                      <a:lnTo>
                        <a:pt x="2052" y="278"/>
                      </a:lnTo>
                      <a:lnTo>
                        <a:pt x="2032" y="270"/>
                      </a:lnTo>
                      <a:lnTo>
                        <a:pt x="2004" y="258"/>
                      </a:lnTo>
                      <a:lnTo>
                        <a:pt x="1979" y="247"/>
                      </a:lnTo>
                      <a:lnTo>
                        <a:pt x="1969" y="242"/>
                      </a:lnTo>
                      <a:lnTo>
                        <a:pt x="1958" y="236"/>
                      </a:lnTo>
                      <a:lnTo>
                        <a:pt x="1950" y="230"/>
                      </a:lnTo>
                      <a:lnTo>
                        <a:pt x="1942" y="224"/>
                      </a:lnTo>
                      <a:lnTo>
                        <a:pt x="1936" y="219"/>
                      </a:lnTo>
                      <a:lnTo>
                        <a:pt x="1930" y="213"/>
                      </a:lnTo>
                      <a:lnTo>
                        <a:pt x="1924" y="206"/>
                      </a:lnTo>
                      <a:lnTo>
                        <a:pt x="1920" y="200"/>
                      </a:lnTo>
                      <a:lnTo>
                        <a:pt x="1917" y="192"/>
                      </a:lnTo>
                      <a:lnTo>
                        <a:pt x="1915" y="184"/>
                      </a:lnTo>
                      <a:lnTo>
                        <a:pt x="1914" y="177"/>
                      </a:lnTo>
                      <a:lnTo>
                        <a:pt x="1914" y="168"/>
                      </a:lnTo>
                      <a:lnTo>
                        <a:pt x="1914" y="162"/>
                      </a:lnTo>
                      <a:lnTo>
                        <a:pt x="1915" y="154"/>
                      </a:lnTo>
                      <a:lnTo>
                        <a:pt x="1917" y="147"/>
                      </a:lnTo>
                      <a:lnTo>
                        <a:pt x="1919" y="141"/>
                      </a:lnTo>
                      <a:lnTo>
                        <a:pt x="1923" y="135"/>
                      </a:lnTo>
                      <a:lnTo>
                        <a:pt x="1928" y="129"/>
                      </a:lnTo>
                      <a:lnTo>
                        <a:pt x="1933" y="122"/>
                      </a:lnTo>
                      <a:lnTo>
                        <a:pt x="1938" y="117"/>
                      </a:lnTo>
                      <a:lnTo>
                        <a:pt x="1945" y="112"/>
                      </a:lnTo>
                      <a:lnTo>
                        <a:pt x="1952" y="107"/>
                      </a:lnTo>
                      <a:lnTo>
                        <a:pt x="1960" y="103"/>
                      </a:lnTo>
                      <a:lnTo>
                        <a:pt x="1970" y="100"/>
                      </a:lnTo>
                      <a:lnTo>
                        <a:pt x="1980" y="97"/>
                      </a:lnTo>
                      <a:lnTo>
                        <a:pt x="1991" y="95"/>
                      </a:lnTo>
                      <a:lnTo>
                        <a:pt x="2004" y="94"/>
                      </a:lnTo>
                      <a:lnTo>
                        <a:pt x="2016" y="94"/>
                      </a:lnTo>
                      <a:lnTo>
                        <a:pt x="2037" y="94"/>
                      </a:lnTo>
                      <a:lnTo>
                        <a:pt x="2057" y="96"/>
                      </a:lnTo>
                      <a:lnTo>
                        <a:pt x="2075" y="100"/>
                      </a:lnTo>
                      <a:lnTo>
                        <a:pt x="2092" y="104"/>
                      </a:lnTo>
                      <a:lnTo>
                        <a:pt x="2106" y="108"/>
                      </a:lnTo>
                      <a:lnTo>
                        <a:pt x="2120" y="113"/>
                      </a:lnTo>
                      <a:lnTo>
                        <a:pt x="2131" y="118"/>
                      </a:lnTo>
                      <a:lnTo>
                        <a:pt x="2140" y="122"/>
                      </a:lnTo>
                      <a:lnTo>
                        <a:pt x="2167" y="31"/>
                      </a:lnTo>
                      <a:lnTo>
                        <a:pt x="2155" y="25"/>
                      </a:lnTo>
                      <a:lnTo>
                        <a:pt x="2139" y="20"/>
                      </a:lnTo>
                      <a:lnTo>
                        <a:pt x="2124" y="14"/>
                      </a:lnTo>
                      <a:lnTo>
                        <a:pt x="2106" y="9"/>
                      </a:lnTo>
                      <a:lnTo>
                        <a:pt x="2087" y="6"/>
                      </a:lnTo>
                      <a:lnTo>
                        <a:pt x="2065" y="3"/>
                      </a:lnTo>
                      <a:lnTo>
                        <a:pt x="2043" y="1"/>
                      </a:lnTo>
                      <a:lnTo>
                        <a:pt x="2019" y="0"/>
                      </a:lnTo>
                      <a:lnTo>
                        <a:pt x="1994" y="1"/>
                      </a:lnTo>
                      <a:lnTo>
                        <a:pt x="1971" y="4"/>
                      </a:lnTo>
                      <a:lnTo>
                        <a:pt x="1948" y="8"/>
                      </a:lnTo>
                      <a:lnTo>
                        <a:pt x="1928" y="14"/>
                      </a:lnTo>
                      <a:lnTo>
                        <a:pt x="1908" y="22"/>
                      </a:lnTo>
                      <a:lnTo>
                        <a:pt x="1890" y="30"/>
                      </a:lnTo>
                      <a:lnTo>
                        <a:pt x="1873" y="40"/>
                      </a:lnTo>
                      <a:lnTo>
                        <a:pt x="1859" y="51"/>
                      </a:lnTo>
                      <a:lnTo>
                        <a:pt x="1845" y="64"/>
                      </a:lnTo>
                      <a:lnTo>
                        <a:pt x="1833" y="77"/>
                      </a:lnTo>
                      <a:lnTo>
                        <a:pt x="1823" y="93"/>
                      </a:lnTo>
                      <a:lnTo>
                        <a:pt x="1815" y="108"/>
                      </a:lnTo>
                      <a:lnTo>
                        <a:pt x="1808" y="124"/>
                      </a:lnTo>
                      <a:lnTo>
                        <a:pt x="1803" y="142"/>
                      </a:lnTo>
                      <a:lnTo>
                        <a:pt x="1800" y="159"/>
                      </a:lnTo>
                      <a:lnTo>
                        <a:pt x="1799" y="179"/>
                      </a:lnTo>
                      <a:lnTo>
                        <a:pt x="1800" y="194"/>
                      </a:lnTo>
                      <a:lnTo>
                        <a:pt x="1802" y="211"/>
                      </a:lnTo>
                      <a:lnTo>
                        <a:pt x="1806" y="225"/>
                      </a:lnTo>
                      <a:lnTo>
                        <a:pt x="1811" y="240"/>
                      </a:lnTo>
                      <a:lnTo>
                        <a:pt x="1818" y="253"/>
                      </a:lnTo>
                      <a:lnTo>
                        <a:pt x="1825" y="265"/>
                      </a:lnTo>
                      <a:lnTo>
                        <a:pt x="1834" y="277"/>
                      </a:lnTo>
                      <a:lnTo>
                        <a:pt x="1844" y="288"/>
                      </a:lnTo>
                      <a:lnTo>
                        <a:pt x="1857" y="299"/>
                      </a:lnTo>
                      <a:lnTo>
                        <a:pt x="1869" y="310"/>
                      </a:lnTo>
                      <a:lnTo>
                        <a:pt x="1882" y="319"/>
                      </a:lnTo>
                      <a:lnTo>
                        <a:pt x="1898" y="328"/>
                      </a:lnTo>
                      <a:lnTo>
                        <a:pt x="1913" y="336"/>
                      </a:lnTo>
                      <a:lnTo>
                        <a:pt x="1931" y="345"/>
                      </a:lnTo>
                      <a:lnTo>
                        <a:pt x="1948" y="352"/>
                      </a:lnTo>
                      <a:lnTo>
                        <a:pt x="1967" y="359"/>
                      </a:lnTo>
                      <a:lnTo>
                        <a:pt x="1994" y="369"/>
                      </a:lnTo>
                      <a:lnTo>
                        <a:pt x="2017" y="381"/>
                      </a:lnTo>
                      <a:lnTo>
                        <a:pt x="2027" y="386"/>
                      </a:lnTo>
                      <a:lnTo>
                        <a:pt x="2036" y="392"/>
                      </a:lnTo>
                      <a:lnTo>
                        <a:pt x="2044" y="397"/>
                      </a:lnTo>
                      <a:lnTo>
                        <a:pt x="2051" y="403"/>
                      </a:lnTo>
                      <a:lnTo>
                        <a:pt x="2057" y="409"/>
                      </a:lnTo>
                      <a:lnTo>
                        <a:pt x="2062" y="417"/>
                      </a:lnTo>
                      <a:lnTo>
                        <a:pt x="2067" y="423"/>
                      </a:lnTo>
                      <a:lnTo>
                        <a:pt x="2070" y="430"/>
                      </a:lnTo>
                      <a:lnTo>
                        <a:pt x="2073" y="437"/>
                      </a:lnTo>
                      <a:lnTo>
                        <a:pt x="2075" y="445"/>
                      </a:lnTo>
                      <a:lnTo>
                        <a:pt x="2077" y="454"/>
                      </a:lnTo>
                      <a:lnTo>
                        <a:pt x="2077" y="462"/>
                      </a:lnTo>
                      <a:lnTo>
                        <a:pt x="2077" y="471"/>
                      </a:lnTo>
                      <a:lnTo>
                        <a:pt x="2074" y="480"/>
                      </a:lnTo>
                      <a:lnTo>
                        <a:pt x="2072" y="489"/>
                      </a:lnTo>
                      <a:lnTo>
                        <a:pt x="2069" y="497"/>
                      </a:lnTo>
                      <a:lnTo>
                        <a:pt x="2065" y="504"/>
                      </a:lnTo>
                      <a:lnTo>
                        <a:pt x="2060" y="511"/>
                      </a:lnTo>
                      <a:lnTo>
                        <a:pt x="2054" y="517"/>
                      </a:lnTo>
                      <a:lnTo>
                        <a:pt x="2048" y="524"/>
                      </a:lnTo>
                      <a:lnTo>
                        <a:pt x="2040" y="529"/>
                      </a:lnTo>
                      <a:lnTo>
                        <a:pt x="2031" y="533"/>
                      </a:lnTo>
                      <a:lnTo>
                        <a:pt x="2022" y="537"/>
                      </a:lnTo>
                      <a:lnTo>
                        <a:pt x="2012" y="540"/>
                      </a:lnTo>
                      <a:lnTo>
                        <a:pt x="2002" y="543"/>
                      </a:lnTo>
                      <a:lnTo>
                        <a:pt x="1989" y="545"/>
                      </a:lnTo>
                      <a:lnTo>
                        <a:pt x="1977" y="546"/>
                      </a:lnTo>
                      <a:lnTo>
                        <a:pt x="1965" y="546"/>
                      </a:lnTo>
                      <a:lnTo>
                        <a:pt x="1943" y="546"/>
                      </a:lnTo>
                      <a:lnTo>
                        <a:pt x="1921" y="543"/>
                      </a:lnTo>
                      <a:lnTo>
                        <a:pt x="1901" y="540"/>
                      </a:lnTo>
                      <a:lnTo>
                        <a:pt x="1881" y="535"/>
                      </a:lnTo>
                      <a:lnTo>
                        <a:pt x="1863" y="529"/>
                      </a:lnTo>
                      <a:lnTo>
                        <a:pt x="1845" y="523"/>
                      </a:lnTo>
                      <a:lnTo>
                        <a:pt x="1829" y="514"/>
                      </a:lnTo>
                      <a:lnTo>
                        <a:pt x="1815" y="507"/>
                      </a:lnTo>
                      <a:lnTo>
                        <a:pt x="1789" y="601"/>
                      </a:lnTo>
                      <a:close/>
                      <a:moveTo>
                        <a:pt x="1300" y="631"/>
                      </a:moveTo>
                      <a:lnTo>
                        <a:pt x="1300" y="408"/>
                      </a:lnTo>
                      <a:lnTo>
                        <a:pt x="1300" y="371"/>
                      </a:lnTo>
                      <a:lnTo>
                        <a:pt x="1299" y="335"/>
                      </a:lnTo>
                      <a:lnTo>
                        <a:pt x="1299" y="301"/>
                      </a:lnTo>
                      <a:lnTo>
                        <a:pt x="1298" y="269"/>
                      </a:lnTo>
                      <a:lnTo>
                        <a:pt x="1298" y="237"/>
                      </a:lnTo>
                      <a:lnTo>
                        <a:pt x="1297" y="205"/>
                      </a:lnTo>
                      <a:lnTo>
                        <a:pt x="1295" y="175"/>
                      </a:lnTo>
                      <a:lnTo>
                        <a:pt x="1294" y="144"/>
                      </a:lnTo>
                      <a:lnTo>
                        <a:pt x="1297" y="144"/>
                      </a:lnTo>
                      <a:lnTo>
                        <a:pt x="1308" y="170"/>
                      </a:lnTo>
                      <a:lnTo>
                        <a:pt x="1321" y="198"/>
                      </a:lnTo>
                      <a:lnTo>
                        <a:pt x="1335" y="224"/>
                      </a:lnTo>
                      <a:lnTo>
                        <a:pt x="1348" y="251"/>
                      </a:lnTo>
                      <a:lnTo>
                        <a:pt x="1362" y="279"/>
                      </a:lnTo>
                      <a:lnTo>
                        <a:pt x="1378" y="306"/>
                      </a:lnTo>
                      <a:lnTo>
                        <a:pt x="1392" y="332"/>
                      </a:lnTo>
                      <a:lnTo>
                        <a:pt x="1408" y="358"/>
                      </a:lnTo>
                      <a:lnTo>
                        <a:pt x="1569" y="631"/>
                      </a:lnTo>
                      <a:lnTo>
                        <a:pt x="1686" y="631"/>
                      </a:lnTo>
                      <a:lnTo>
                        <a:pt x="1686" y="10"/>
                      </a:lnTo>
                      <a:lnTo>
                        <a:pt x="1582" y="10"/>
                      </a:lnTo>
                      <a:lnTo>
                        <a:pt x="1582" y="226"/>
                      </a:lnTo>
                      <a:lnTo>
                        <a:pt x="1582" y="261"/>
                      </a:lnTo>
                      <a:lnTo>
                        <a:pt x="1582" y="295"/>
                      </a:lnTo>
                      <a:lnTo>
                        <a:pt x="1583" y="328"/>
                      </a:lnTo>
                      <a:lnTo>
                        <a:pt x="1584" y="360"/>
                      </a:lnTo>
                      <a:lnTo>
                        <a:pt x="1585" y="391"/>
                      </a:lnTo>
                      <a:lnTo>
                        <a:pt x="1587" y="422"/>
                      </a:lnTo>
                      <a:lnTo>
                        <a:pt x="1589" y="453"/>
                      </a:lnTo>
                      <a:lnTo>
                        <a:pt x="1592" y="484"/>
                      </a:lnTo>
                      <a:lnTo>
                        <a:pt x="1589" y="485"/>
                      </a:lnTo>
                      <a:lnTo>
                        <a:pt x="1578" y="459"/>
                      </a:lnTo>
                      <a:lnTo>
                        <a:pt x="1567" y="433"/>
                      </a:lnTo>
                      <a:lnTo>
                        <a:pt x="1555" y="407"/>
                      </a:lnTo>
                      <a:lnTo>
                        <a:pt x="1541" y="381"/>
                      </a:lnTo>
                      <a:lnTo>
                        <a:pt x="1528" y="355"/>
                      </a:lnTo>
                      <a:lnTo>
                        <a:pt x="1513" y="328"/>
                      </a:lnTo>
                      <a:lnTo>
                        <a:pt x="1499" y="302"/>
                      </a:lnTo>
                      <a:lnTo>
                        <a:pt x="1484" y="277"/>
                      </a:lnTo>
                      <a:lnTo>
                        <a:pt x="1324" y="10"/>
                      </a:lnTo>
                      <a:lnTo>
                        <a:pt x="1195" y="10"/>
                      </a:lnTo>
                      <a:lnTo>
                        <a:pt x="1195" y="631"/>
                      </a:lnTo>
                      <a:lnTo>
                        <a:pt x="1300" y="631"/>
                      </a:lnTo>
                      <a:close/>
                      <a:moveTo>
                        <a:pt x="804" y="550"/>
                      </a:moveTo>
                      <a:lnTo>
                        <a:pt x="795" y="549"/>
                      </a:lnTo>
                      <a:lnTo>
                        <a:pt x="785" y="549"/>
                      </a:lnTo>
                      <a:lnTo>
                        <a:pt x="776" y="547"/>
                      </a:lnTo>
                      <a:lnTo>
                        <a:pt x="766" y="545"/>
                      </a:lnTo>
                      <a:lnTo>
                        <a:pt x="757" y="543"/>
                      </a:lnTo>
                      <a:lnTo>
                        <a:pt x="749" y="540"/>
                      </a:lnTo>
                      <a:lnTo>
                        <a:pt x="741" y="536"/>
                      </a:lnTo>
                      <a:lnTo>
                        <a:pt x="733" y="532"/>
                      </a:lnTo>
                      <a:lnTo>
                        <a:pt x="724" y="527"/>
                      </a:lnTo>
                      <a:lnTo>
                        <a:pt x="717" y="523"/>
                      </a:lnTo>
                      <a:lnTo>
                        <a:pt x="710" y="516"/>
                      </a:lnTo>
                      <a:lnTo>
                        <a:pt x="703" y="510"/>
                      </a:lnTo>
                      <a:lnTo>
                        <a:pt x="690" y="497"/>
                      </a:lnTo>
                      <a:lnTo>
                        <a:pt x="679" y="482"/>
                      </a:lnTo>
                      <a:lnTo>
                        <a:pt x="668" y="466"/>
                      </a:lnTo>
                      <a:lnTo>
                        <a:pt x="660" y="449"/>
                      </a:lnTo>
                      <a:lnTo>
                        <a:pt x="651" y="430"/>
                      </a:lnTo>
                      <a:lnTo>
                        <a:pt x="645" y="410"/>
                      </a:lnTo>
                      <a:lnTo>
                        <a:pt x="640" y="389"/>
                      </a:lnTo>
                      <a:lnTo>
                        <a:pt x="637" y="367"/>
                      </a:lnTo>
                      <a:lnTo>
                        <a:pt x="634" y="346"/>
                      </a:lnTo>
                      <a:lnTo>
                        <a:pt x="634" y="322"/>
                      </a:lnTo>
                      <a:lnTo>
                        <a:pt x="634" y="299"/>
                      </a:lnTo>
                      <a:lnTo>
                        <a:pt x="636" y="277"/>
                      </a:lnTo>
                      <a:lnTo>
                        <a:pt x="640" y="255"/>
                      </a:lnTo>
                      <a:lnTo>
                        <a:pt x="645" y="235"/>
                      </a:lnTo>
                      <a:lnTo>
                        <a:pt x="651" y="214"/>
                      </a:lnTo>
                      <a:lnTo>
                        <a:pt x="659" y="194"/>
                      </a:lnTo>
                      <a:lnTo>
                        <a:pt x="668" y="177"/>
                      </a:lnTo>
                      <a:lnTo>
                        <a:pt x="677" y="160"/>
                      </a:lnTo>
                      <a:lnTo>
                        <a:pt x="689" y="145"/>
                      </a:lnTo>
                      <a:lnTo>
                        <a:pt x="702" y="132"/>
                      </a:lnTo>
                      <a:lnTo>
                        <a:pt x="709" y="126"/>
                      </a:lnTo>
                      <a:lnTo>
                        <a:pt x="716" y="119"/>
                      </a:lnTo>
                      <a:lnTo>
                        <a:pt x="723" y="114"/>
                      </a:lnTo>
                      <a:lnTo>
                        <a:pt x="732" y="109"/>
                      </a:lnTo>
                      <a:lnTo>
                        <a:pt x="740" y="105"/>
                      </a:lnTo>
                      <a:lnTo>
                        <a:pt x="748" y="102"/>
                      </a:lnTo>
                      <a:lnTo>
                        <a:pt x="757" y="99"/>
                      </a:lnTo>
                      <a:lnTo>
                        <a:pt x="766" y="96"/>
                      </a:lnTo>
                      <a:lnTo>
                        <a:pt x="776" y="94"/>
                      </a:lnTo>
                      <a:lnTo>
                        <a:pt x="786" y="92"/>
                      </a:lnTo>
                      <a:lnTo>
                        <a:pt x="795" y="91"/>
                      </a:lnTo>
                      <a:lnTo>
                        <a:pt x="807" y="91"/>
                      </a:lnTo>
                      <a:lnTo>
                        <a:pt x="817" y="91"/>
                      </a:lnTo>
                      <a:lnTo>
                        <a:pt x="827" y="92"/>
                      </a:lnTo>
                      <a:lnTo>
                        <a:pt x="836" y="94"/>
                      </a:lnTo>
                      <a:lnTo>
                        <a:pt x="846" y="96"/>
                      </a:lnTo>
                      <a:lnTo>
                        <a:pt x="855" y="99"/>
                      </a:lnTo>
                      <a:lnTo>
                        <a:pt x="864" y="102"/>
                      </a:lnTo>
                      <a:lnTo>
                        <a:pt x="872" y="106"/>
                      </a:lnTo>
                      <a:lnTo>
                        <a:pt x="881" y="110"/>
                      </a:lnTo>
                      <a:lnTo>
                        <a:pt x="889" y="114"/>
                      </a:lnTo>
                      <a:lnTo>
                        <a:pt x="896" y="120"/>
                      </a:lnTo>
                      <a:lnTo>
                        <a:pt x="903" y="126"/>
                      </a:lnTo>
                      <a:lnTo>
                        <a:pt x="910" y="132"/>
                      </a:lnTo>
                      <a:lnTo>
                        <a:pt x="923" y="145"/>
                      </a:lnTo>
                      <a:lnTo>
                        <a:pt x="934" y="160"/>
                      </a:lnTo>
                      <a:lnTo>
                        <a:pt x="944" y="177"/>
                      </a:lnTo>
                      <a:lnTo>
                        <a:pt x="952" y="194"/>
                      </a:lnTo>
                      <a:lnTo>
                        <a:pt x="961" y="214"/>
                      </a:lnTo>
                      <a:lnTo>
                        <a:pt x="967" y="234"/>
                      </a:lnTo>
                      <a:lnTo>
                        <a:pt x="971" y="254"/>
                      </a:lnTo>
                      <a:lnTo>
                        <a:pt x="974" y="275"/>
                      </a:lnTo>
                      <a:lnTo>
                        <a:pt x="976" y="296"/>
                      </a:lnTo>
                      <a:lnTo>
                        <a:pt x="977" y="318"/>
                      </a:lnTo>
                      <a:lnTo>
                        <a:pt x="976" y="343"/>
                      </a:lnTo>
                      <a:lnTo>
                        <a:pt x="974" y="365"/>
                      </a:lnTo>
                      <a:lnTo>
                        <a:pt x="971" y="388"/>
                      </a:lnTo>
                      <a:lnTo>
                        <a:pt x="966" y="409"/>
                      </a:lnTo>
                      <a:lnTo>
                        <a:pt x="960" y="430"/>
                      </a:lnTo>
                      <a:lnTo>
                        <a:pt x="951" y="449"/>
                      </a:lnTo>
                      <a:lnTo>
                        <a:pt x="943" y="467"/>
                      </a:lnTo>
                      <a:lnTo>
                        <a:pt x="933" y="482"/>
                      </a:lnTo>
                      <a:lnTo>
                        <a:pt x="921" y="498"/>
                      </a:lnTo>
                      <a:lnTo>
                        <a:pt x="908" y="511"/>
                      </a:lnTo>
                      <a:lnTo>
                        <a:pt x="901" y="517"/>
                      </a:lnTo>
                      <a:lnTo>
                        <a:pt x="894" y="523"/>
                      </a:lnTo>
                      <a:lnTo>
                        <a:pt x="887" y="528"/>
                      </a:lnTo>
                      <a:lnTo>
                        <a:pt x="878" y="532"/>
                      </a:lnTo>
                      <a:lnTo>
                        <a:pt x="870" y="536"/>
                      </a:lnTo>
                      <a:lnTo>
                        <a:pt x="862" y="540"/>
                      </a:lnTo>
                      <a:lnTo>
                        <a:pt x="854" y="543"/>
                      </a:lnTo>
                      <a:lnTo>
                        <a:pt x="845" y="545"/>
                      </a:lnTo>
                      <a:lnTo>
                        <a:pt x="835" y="547"/>
                      </a:lnTo>
                      <a:lnTo>
                        <a:pt x="826" y="549"/>
                      </a:lnTo>
                      <a:lnTo>
                        <a:pt x="816" y="549"/>
                      </a:lnTo>
                      <a:lnTo>
                        <a:pt x="805" y="550"/>
                      </a:lnTo>
                      <a:lnTo>
                        <a:pt x="804" y="550"/>
                      </a:lnTo>
                      <a:close/>
                      <a:moveTo>
                        <a:pt x="802" y="641"/>
                      </a:moveTo>
                      <a:lnTo>
                        <a:pt x="818" y="641"/>
                      </a:lnTo>
                      <a:lnTo>
                        <a:pt x="833" y="640"/>
                      </a:lnTo>
                      <a:lnTo>
                        <a:pt x="849" y="638"/>
                      </a:lnTo>
                      <a:lnTo>
                        <a:pt x="863" y="636"/>
                      </a:lnTo>
                      <a:lnTo>
                        <a:pt x="878" y="633"/>
                      </a:lnTo>
                      <a:lnTo>
                        <a:pt x="893" y="629"/>
                      </a:lnTo>
                      <a:lnTo>
                        <a:pt x="906" y="624"/>
                      </a:lnTo>
                      <a:lnTo>
                        <a:pt x="920" y="619"/>
                      </a:lnTo>
                      <a:lnTo>
                        <a:pt x="933" y="613"/>
                      </a:lnTo>
                      <a:lnTo>
                        <a:pt x="946" y="607"/>
                      </a:lnTo>
                      <a:lnTo>
                        <a:pt x="959" y="600"/>
                      </a:lnTo>
                      <a:lnTo>
                        <a:pt x="970" y="593"/>
                      </a:lnTo>
                      <a:lnTo>
                        <a:pt x="982" y="584"/>
                      </a:lnTo>
                      <a:lnTo>
                        <a:pt x="993" y="575"/>
                      </a:lnTo>
                      <a:lnTo>
                        <a:pt x="1004" y="566"/>
                      </a:lnTo>
                      <a:lnTo>
                        <a:pt x="1013" y="556"/>
                      </a:lnTo>
                      <a:lnTo>
                        <a:pt x="1023" y="545"/>
                      </a:lnTo>
                      <a:lnTo>
                        <a:pt x="1033" y="533"/>
                      </a:lnTo>
                      <a:lnTo>
                        <a:pt x="1041" y="522"/>
                      </a:lnTo>
                      <a:lnTo>
                        <a:pt x="1049" y="509"/>
                      </a:lnTo>
                      <a:lnTo>
                        <a:pt x="1056" y="496"/>
                      </a:lnTo>
                      <a:lnTo>
                        <a:pt x="1063" y="482"/>
                      </a:lnTo>
                      <a:lnTo>
                        <a:pt x="1070" y="468"/>
                      </a:lnTo>
                      <a:lnTo>
                        <a:pt x="1076" y="453"/>
                      </a:lnTo>
                      <a:lnTo>
                        <a:pt x="1081" y="437"/>
                      </a:lnTo>
                      <a:lnTo>
                        <a:pt x="1085" y="422"/>
                      </a:lnTo>
                      <a:lnTo>
                        <a:pt x="1089" y="405"/>
                      </a:lnTo>
                      <a:lnTo>
                        <a:pt x="1092" y="388"/>
                      </a:lnTo>
                      <a:lnTo>
                        <a:pt x="1094" y="370"/>
                      </a:lnTo>
                      <a:lnTo>
                        <a:pt x="1096" y="352"/>
                      </a:lnTo>
                      <a:lnTo>
                        <a:pt x="1097" y="333"/>
                      </a:lnTo>
                      <a:lnTo>
                        <a:pt x="1097" y="314"/>
                      </a:lnTo>
                      <a:lnTo>
                        <a:pt x="1097" y="297"/>
                      </a:lnTo>
                      <a:lnTo>
                        <a:pt x="1096" y="281"/>
                      </a:lnTo>
                      <a:lnTo>
                        <a:pt x="1095" y="265"/>
                      </a:lnTo>
                      <a:lnTo>
                        <a:pt x="1093" y="250"/>
                      </a:lnTo>
                      <a:lnTo>
                        <a:pt x="1090" y="235"/>
                      </a:lnTo>
                      <a:lnTo>
                        <a:pt x="1087" y="219"/>
                      </a:lnTo>
                      <a:lnTo>
                        <a:pt x="1083" y="205"/>
                      </a:lnTo>
                      <a:lnTo>
                        <a:pt x="1078" y="190"/>
                      </a:lnTo>
                      <a:lnTo>
                        <a:pt x="1073" y="176"/>
                      </a:lnTo>
                      <a:lnTo>
                        <a:pt x="1068" y="163"/>
                      </a:lnTo>
                      <a:lnTo>
                        <a:pt x="1061" y="149"/>
                      </a:lnTo>
                      <a:lnTo>
                        <a:pt x="1054" y="137"/>
                      </a:lnTo>
                      <a:lnTo>
                        <a:pt x="1047" y="124"/>
                      </a:lnTo>
                      <a:lnTo>
                        <a:pt x="1039" y="113"/>
                      </a:lnTo>
                      <a:lnTo>
                        <a:pt x="1031" y="102"/>
                      </a:lnTo>
                      <a:lnTo>
                        <a:pt x="1021" y="91"/>
                      </a:lnTo>
                      <a:lnTo>
                        <a:pt x="1012" y="80"/>
                      </a:lnTo>
                      <a:lnTo>
                        <a:pt x="1002" y="71"/>
                      </a:lnTo>
                      <a:lnTo>
                        <a:pt x="991" y="62"/>
                      </a:lnTo>
                      <a:lnTo>
                        <a:pt x="980" y="52"/>
                      </a:lnTo>
                      <a:lnTo>
                        <a:pt x="969" y="44"/>
                      </a:lnTo>
                      <a:lnTo>
                        <a:pt x="957" y="37"/>
                      </a:lnTo>
                      <a:lnTo>
                        <a:pt x="944" y="30"/>
                      </a:lnTo>
                      <a:lnTo>
                        <a:pt x="932" y="24"/>
                      </a:lnTo>
                      <a:lnTo>
                        <a:pt x="917" y="19"/>
                      </a:lnTo>
                      <a:lnTo>
                        <a:pt x="904" y="13"/>
                      </a:lnTo>
                      <a:lnTo>
                        <a:pt x="890" y="9"/>
                      </a:lnTo>
                      <a:lnTo>
                        <a:pt x="874" y="6"/>
                      </a:lnTo>
                      <a:lnTo>
                        <a:pt x="859" y="3"/>
                      </a:lnTo>
                      <a:lnTo>
                        <a:pt x="844" y="2"/>
                      </a:lnTo>
                      <a:lnTo>
                        <a:pt x="827" y="0"/>
                      </a:lnTo>
                      <a:lnTo>
                        <a:pt x="811" y="0"/>
                      </a:lnTo>
                      <a:lnTo>
                        <a:pt x="794" y="0"/>
                      </a:lnTo>
                      <a:lnTo>
                        <a:pt x="778" y="2"/>
                      </a:lnTo>
                      <a:lnTo>
                        <a:pt x="762" y="3"/>
                      </a:lnTo>
                      <a:lnTo>
                        <a:pt x="747" y="6"/>
                      </a:lnTo>
                      <a:lnTo>
                        <a:pt x="733" y="9"/>
                      </a:lnTo>
                      <a:lnTo>
                        <a:pt x="718" y="13"/>
                      </a:lnTo>
                      <a:lnTo>
                        <a:pt x="704" y="19"/>
                      </a:lnTo>
                      <a:lnTo>
                        <a:pt x="690" y="24"/>
                      </a:lnTo>
                      <a:lnTo>
                        <a:pt x="677" y="30"/>
                      </a:lnTo>
                      <a:lnTo>
                        <a:pt x="665" y="37"/>
                      </a:lnTo>
                      <a:lnTo>
                        <a:pt x="652" y="44"/>
                      </a:lnTo>
                      <a:lnTo>
                        <a:pt x="640" y="52"/>
                      </a:lnTo>
                      <a:lnTo>
                        <a:pt x="629" y="62"/>
                      </a:lnTo>
                      <a:lnTo>
                        <a:pt x="617" y="71"/>
                      </a:lnTo>
                      <a:lnTo>
                        <a:pt x="607" y="80"/>
                      </a:lnTo>
                      <a:lnTo>
                        <a:pt x="597" y="92"/>
                      </a:lnTo>
                      <a:lnTo>
                        <a:pt x="588" y="102"/>
                      </a:lnTo>
                      <a:lnTo>
                        <a:pt x="578" y="114"/>
                      </a:lnTo>
                      <a:lnTo>
                        <a:pt x="570" y="126"/>
                      </a:lnTo>
                      <a:lnTo>
                        <a:pt x="562" y="139"/>
                      </a:lnTo>
                      <a:lnTo>
                        <a:pt x="555" y="151"/>
                      </a:lnTo>
                      <a:lnTo>
                        <a:pt x="549" y="166"/>
                      </a:lnTo>
                      <a:lnTo>
                        <a:pt x="542" y="179"/>
                      </a:lnTo>
                      <a:lnTo>
                        <a:pt x="536" y="194"/>
                      </a:lnTo>
                      <a:lnTo>
                        <a:pt x="531" y="209"/>
                      </a:lnTo>
                      <a:lnTo>
                        <a:pt x="527" y="224"/>
                      </a:lnTo>
                      <a:lnTo>
                        <a:pt x="524" y="241"/>
                      </a:lnTo>
                      <a:lnTo>
                        <a:pt x="521" y="256"/>
                      </a:lnTo>
                      <a:lnTo>
                        <a:pt x="518" y="273"/>
                      </a:lnTo>
                      <a:lnTo>
                        <a:pt x="517" y="290"/>
                      </a:lnTo>
                      <a:lnTo>
                        <a:pt x="516" y="308"/>
                      </a:lnTo>
                      <a:lnTo>
                        <a:pt x="515" y="325"/>
                      </a:lnTo>
                      <a:lnTo>
                        <a:pt x="516" y="342"/>
                      </a:lnTo>
                      <a:lnTo>
                        <a:pt x="517" y="359"/>
                      </a:lnTo>
                      <a:lnTo>
                        <a:pt x="518" y="374"/>
                      </a:lnTo>
                      <a:lnTo>
                        <a:pt x="520" y="391"/>
                      </a:lnTo>
                      <a:lnTo>
                        <a:pt x="523" y="406"/>
                      </a:lnTo>
                      <a:lnTo>
                        <a:pt x="526" y="422"/>
                      </a:lnTo>
                      <a:lnTo>
                        <a:pt x="530" y="436"/>
                      </a:lnTo>
                      <a:lnTo>
                        <a:pt x="535" y="452"/>
                      </a:lnTo>
                      <a:lnTo>
                        <a:pt x="540" y="465"/>
                      </a:lnTo>
                      <a:lnTo>
                        <a:pt x="547" y="479"/>
                      </a:lnTo>
                      <a:lnTo>
                        <a:pt x="553" y="492"/>
                      </a:lnTo>
                      <a:lnTo>
                        <a:pt x="559" y="505"/>
                      </a:lnTo>
                      <a:lnTo>
                        <a:pt x="567" y="517"/>
                      </a:lnTo>
                      <a:lnTo>
                        <a:pt x="575" y="529"/>
                      </a:lnTo>
                      <a:lnTo>
                        <a:pt x="584" y="540"/>
                      </a:lnTo>
                      <a:lnTo>
                        <a:pt x="593" y="551"/>
                      </a:lnTo>
                      <a:lnTo>
                        <a:pt x="602" y="562"/>
                      </a:lnTo>
                      <a:lnTo>
                        <a:pt x="612" y="571"/>
                      </a:lnTo>
                      <a:lnTo>
                        <a:pt x="623" y="580"/>
                      </a:lnTo>
                      <a:lnTo>
                        <a:pt x="634" y="588"/>
                      </a:lnTo>
                      <a:lnTo>
                        <a:pt x="645" y="597"/>
                      </a:lnTo>
                      <a:lnTo>
                        <a:pt x="658" y="604"/>
                      </a:lnTo>
                      <a:lnTo>
                        <a:pt x="670" y="611"/>
                      </a:lnTo>
                      <a:lnTo>
                        <a:pt x="682" y="617"/>
                      </a:lnTo>
                      <a:lnTo>
                        <a:pt x="696" y="622"/>
                      </a:lnTo>
                      <a:lnTo>
                        <a:pt x="710" y="628"/>
                      </a:lnTo>
                      <a:lnTo>
                        <a:pt x="724" y="632"/>
                      </a:lnTo>
                      <a:lnTo>
                        <a:pt x="739" y="635"/>
                      </a:lnTo>
                      <a:lnTo>
                        <a:pt x="753" y="638"/>
                      </a:lnTo>
                      <a:lnTo>
                        <a:pt x="769" y="640"/>
                      </a:lnTo>
                      <a:lnTo>
                        <a:pt x="785" y="641"/>
                      </a:lnTo>
                      <a:lnTo>
                        <a:pt x="801" y="641"/>
                      </a:lnTo>
                      <a:lnTo>
                        <a:pt x="802" y="641"/>
                      </a:lnTo>
                      <a:close/>
                      <a:moveTo>
                        <a:pt x="458" y="523"/>
                      </a:moveTo>
                      <a:lnTo>
                        <a:pt x="447" y="528"/>
                      </a:lnTo>
                      <a:lnTo>
                        <a:pt x="434" y="532"/>
                      </a:lnTo>
                      <a:lnTo>
                        <a:pt x="418" y="536"/>
                      </a:lnTo>
                      <a:lnTo>
                        <a:pt x="403" y="539"/>
                      </a:lnTo>
                      <a:lnTo>
                        <a:pt x="386" y="542"/>
                      </a:lnTo>
                      <a:lnTo>
                        <a:pt x="370" y="544"/>
                      </a:lnTo>
                      <a:lnTo>
                        <a:pt x="352" y="545"/>
                      </a:lnTo>
                      <a:lnTo>
                        <a:pt x="335" y="545"/>
                      </a:lnTo>
                      <a:lnTo>
                        <a:pt x="323" y="545"/>
                      </a:lnTo>
                      <a:lnTo>
                        <a:pt x="310" y="544"/>
                      </a:lnTo>
                      <a:lnTo>
                        <a:pt x="298" y="543"/>
                      </a:lnTo>
                      <a:lnTo>
                        <a:pt x="287" y="541"/>
                      </a:lnTo>
                      <a:lnTo>
                        <a:pt x="275" y="539"/>
                      </a:lnTo>
                      <a:lnTo>
                        <a:pt x="265" y="537"/>
                      </a:lnTo>
                      <a:lnTo>
                        <a:pt x="254" y="534"/>
                      </a:lnTo>
                      <a:lnTo>
                        <a:pt x="243" y="530"/>
                      </a:lnTo>
                      <a:lnTo>
                        <a:pt x="234" y="526"/>
                      </a:lnTo>
                      <a:lnTo>
                        <a:pt x="225" y="522"/>
                      </a:lnTo>
                      <a:lnTo>
                        <a:pt x="216" y="516"/>
                      </a:lnTo>
                      <a:lnTo>
                        <a:pt x="207" y="511"/>
                      </a:lnTo>
                      <a:lnTo>
                        <a:pt x="198" y="505"/>
                      </a:lnTo>
                      <a:lnTo>
                        <a:pt x="191" y="499"/>
                      </a:lnTo>
                      <a:lnTo>
                        <a:pt x="183" y="492"/>
                      </a:lnTo>
                      <a:lnTo>
                        <a:pt x="177" y="486"/>
                      </a:lnTo>
                      <a:lnTo>
                        <a:pt x="169" y="477"/>
                      </a:lnTo>
                      <a:lnTo>
                        <a:pt x="163" y="470"/>
                      </a:lnTo>
                      <a:lnTo>
                        <a:pt x="157" y="462"/>
                      </a:lnTo>
                      <a:lnTo>
                        <a:pt x="152" y="453"/>
                      </a:lnTo>
                      <a:lnTo>
                        <a:pt x="147" y="443"/>
                      </a:lnTo>
                      <a:lnTo>
                        <a:pt x="142" y="434"/>
                      </a:lnTo>
                      <a:lnTo>
                        <a:pt x="138" y="425"/>
                      </a:lnTo>
                      <a:lnTo>
                        <a:pt x="134" y="415"/>
                      </a:lnTo>
                      <a:lnTo>
                        <a:pt x="127" y="393"/>
                      </a:lnTo>
                      <a:lnTo>
                        <a:pt x="123" y="371"/>
                      </a:lnTo>
                      <a:lnTo>
                        <a:pt x="120" y="347"/>
                      </a:lnTo>
                      <a:lnTo>
                        <a:pt x="119" y="322"/>
                      </a:lnTo>
                      <a:lnTo>
                        <a:pt x="119" y="309"/>
                      </a:lnTo>
                      <a:lnTo>
                        <a:pt x="120" y="295"/>
                      </a:lnTo>
                      <a:lnTo>
                        <a:pt x="122" y="282"/>
                      </a:lnTo>
                      <a:lnTo>
                        <a:pt x="123" y="270"/>
                      </a:lnTo>
                      <a:lnTo>
                        <a:pt x="125" y="257"/>
                      </a:lnTo>
                      <a:lnTo>
                        <a:pt x="128" y="246"/>
                      </a:lnTo>
                      <a:lnTo>
                        <a:pt x="131" y="235"/>
                      </a:lnTo>
                      <a:lnTo>
                        <a:pt x="136" y="223"/>
                      </a:lnTo>
                      <a:lnTo>
                        <a:pt x="140" y="213"/>
                      </a:lnTo>
                      <a:lnTo>
                        <a:pt x="145" y="203"/>
                      </a:lnTo>
                      <a:lnTo>
                        <a:pt x="149" y="193"/>
                      </a:lnTo>
                      <a:lnTo>
                        <a:pt x="155" y="184"/>
                      </a:lnTo>
                      <a:lnTo>
                        <a:pt x="160" y="176"/>
                      </a:lnTo>
                      <a:lnTo>
                        <a:pt x="167" y="168"/>
                      </a:lnTo>
                      <a:lnTo>
                        <a:pt x="174" y="159"/>
                      </a:lnTo>
                      <a:lnTo>
                        <a:pt x="181" y="152"/>
                      </a:lnTo>
                      <a:lnTo>
                        <a:pt x="188" y="145"/>
                      </a:lnTo>
                      <a:lnTo>
                        <a:pt x="196" y="139"/>
                      </a:lnTo>
                      <a:lnTo>
                        <a:pt x="204" y="133"/>
                      </a:lnTo>
                      <a:lnTo>
                        <a:pt x="213" y="127"/>
                      </a:lnTo>
                      <a:lnTo>
                        <a:pt x="221" y="121"/>
                      </a:lnTo>
                      <a:lnTo>
                        <a:pt x="230" y="117"/>
                      </a:lnTo>
                      <a:lnTo>
                        <a:pt x="239" y="112"/>
                      </a:lnTo>
                      <a:lnTo>
                        <a:pt x="250" y="109"/>
                      </a:lnTo>
                      <a:lnTo>
                        <a:pt x="270" y="102"/>
                      </a:lnTo>
                      <a:lnTo>
                        <a:pt x="291" y="98"/>
                      </a:lnTo>
                      <a:lnTo>
                        <a:pt x="313" y="95"/>
                      </a:lnTo>
                      <a:lnTo>
                        <a:pt x="337" y="94"/>
                      </a:lnTo>
                      <a:lnTo>
                        <a:pt x="355" y="95"/>
                      </a:lnTo>
                      <a:lnTo>
                        <a:pt x="373" y="96"/>
                      </a:lnTo>
                      <a:lnTo>
                        <a:pt x="389" y="98"/>
                      </a:lnTo>
                      <a:lnTo>
                        <a:pt x="405" y="101"/>
                      </a:lnTo>
                      <a:lnTo>
                        <a:pt x="420" y="105"/>
                      </a:lnTo>
                      <a:lnTo>
                        <a:pt x="434" y="109"/>
                      </a:lnTo>
                      <a:lnTo>
                        <a:pt x="446" y="113"/>
                      </a:lnTo>
                      <a:lnTo>
                        <a:pt x="457" y="118"/>
                      </a:lnTo>
                      <a:lnTo>
                        <a:pt x="482" y="28"/>
                      </a:lnTo>
                      <a:lnTo>
                        <a:pt x="473" y="24"/>
                      </a:lnTo>
                      <a:lnTo>
                        <a:pt x="459" y="19"/>
                      </a:lnTo>
                      <a:lnTo>
                        <a:pt x="444" y="13"/>
                      </a:lnTo>
                      <a:lnTo>
                        <a:pt x="426" y="9"/>
                      </a:lnTo>
                      <a:lnTo>
                        <a:pt x="406" y="6"/>
                      </a:lnTo>
                      <a:lnTo>
                        <a:pt x="383" y="3"/>
                      </a:lnTo>
                      <a:lnTo>
                        <a:pt x="359" y="1"/>
                      </a:lnTo>
                      <a:lnTo>
                        <a:pt x="332" y="0"/>
                      </a:lnTo>
                      <a:lnTo>
                        <a:pt x="314" y="1"/>
                      </a:lnTo>
                      <a:lnTo>
                        <a:pt x="297" y="2"/>
                      </a:lnTo>
                      <a:lnTo>
                        <a:pt x="280" y="4"/>
                      </a:lnTo>
                      <a:lnTo>
                        <a:pt x="263" y="6"/>
                      </a:lnTo>
                      <a:lnTo>
                        <a:pt x="247" y="9"/>
                      </a:lnTo>
                      <a:lnTo>
                        <a:pt x="231" y="13"/>
                      </a:lnTo>
                      <a:lnTo>
                        <a:pt x="216" y="17"/>
                      </a:lnTo>
                      <a:lnTo>
                        <a:pt x="200" y="23"/>
                      </a:lnTo>
                      <a:lnTo>
                        <a:pt x="185" y="29"/>
                      </a:lnTo>
                      <a:lnTo>
                        <a:pt x="172" y="35"/>
                      </a:lnTo>
                      <a:lnTo>
                        <a:pt x="157" y="42"/>
                      </a:lnTo>
                      <a:lnTo>
                        <a:pt x="144" y="50"/>
                      </a:lnTo>
                      <a:lnTo>
                        <a:pt x="130" y="59"/>
                      </a:lnTo>
                      <a:lnTo>
                        <a:pt x="118" y="68"/>
                      </a:lnTo>
                      <a:lnTo>
                        <a:pt x="107" y="77"/>
                      </a:lnTo>
                      <a:lnTo>
                        <a:pt x="94" y="87"/>
                      </a:lnTo>
                      <a:lnTo>
                        <a:pt x="84" y="99"/>
                      </a:lnTo>
                      <a:lnTo>
                        <a:pt x="74" y="110"/>
                      </a:lnTo>
                      <a:lnTo>
                        <a:pt x="65" y="122"/>
                      </a:lnTo>
                      <a:lnTo>
                        <a:pt x="55" y="135"/>
                      </a:lnTo>
                      <a:lnTo>
                        <a:pt x="47" y="148"/>
                      </a:lnTo>
                      <a:lnTo>
                        <a:pt x="39" y="162"/>
                      </a:lnTo>
                      <a:lnTo>
                        <a:pt x="32" y="176"/>
                      </a:lnTo>
                      <a:lnTo>
                        <a:pt x="26" y="190"/>
                      </a:lnTo>
                      <a:lnTo>
                        <a:pt x="19" y="206"/>
                      </a:lnTo>
                      <a:lnTo>
                        <a:pt x="14" y="222"/>
                      </a:lnTo>
                      <a:lnTo>
                        <a:pt x="10" y="239"/>
                      </a:lnTo>
                      <a:lnTo>
                        <a:pt x="6" y="255"/>
                      </a:lnTo>
                      <a:lnTo>
                        <a:pt x="4" y="273"/>
                      </a:lnTo>
                      <a:lnTo>
                        <a:pt x="2" y="290"/>
                      </a:lnTo>
                      <a:lnTo>
                        <a:pt x="1" y="309"/>
                      </a:lnTo>
                      <a:lnTo>
                        <a:pt x="0" y="328"/>
                      </a:lnTo>
                      <a:lnTo>
                        <a:pt x="1" y="346"/>
                      </a:lnTo>
                      <a:lnTo>
                        <a:pt x="2" y="362"/>
                      </a:lnTo>
                      <a:lnTo>
                        <a:pt x="3" y="380"/>
                      </a:lnTo>
                      <a:lnTo>
                        <a:pt x="6" y="395"/>
                      </a:lnTo>
                      <a:lnTo>
                        <a:pt x="9" y="412"/>
                      </a:lnTo>
                      <a:lnTo>
                        <a:pt x="12" y="427"/>
                      </a:lnTo>
                      <a:lnTo>
                        <a:pt x="16" y="441"/>
                      </a:lnTo>
                      <a:lnTo>
                        <a:pt x="22" y="457"/>
                      </a:lnTo>
                      <a:lnTo>
                        <a:pt x="28" y="470"/>
                      </a:lnTo>
                      <a:lnTo>
                        <a:pt x="34" y="484"/>
                      </a:lnTo>
                      <a:lnTo>
                        <a:pt x="41" y="497"/>
                      </a:lnTo>
                      <a:lnTo>
                        <a:pt x="48" y="509"/>
                      </a:lnTo>
                      <a:lnTo>
                        <a:pt x="56" y="522"/>
                      </a:lnTo>
                      <a:lnTo>
                        <a:pt x="66" y="534"/>
                      </a:lnTo>
                      <a:lnTo>
                        <a:pt x="75" y="544"/>
                      </a:lnTo>
                      <a:lnTo>
                        <a:pt x="84" y="555"/>
                      </a:lnTo>
                      <a:lnTo>
                        <a:pt x="95" y="565"/>
                      </a:lnTo>
                      <a:lnTo>
                        <a:pt x="106" y="574"/>
                      </a:lnTo>
                      <a:lnTo>
                        <a:pt x="118" y="583"/>
                      </a:lnTo>
                      <a:lnTo>
                        <a:pt x="130" y="592"/>
                      </a:lnTo>
                      <a:lnTo>
                        <a:pt x="143" y="599"/>
                      </a:lnTo>
                      <a:lnTo>
                        <a:pt x="156" y="606"/>
                      </a:lnTo>
                      <a:lnTo>
                        <a:pt x="169" y="612"/>
                      </a:lnTo>
                      <a:lnTo>
                        <a:pt x="184" y="618"/>
                      </a:lnTo>
                      <a:lnTo>
                        <a:pt x="199" y="623"/>
                      </a:lnTo>
                      <a:lnTo>
                        <a:pt x="215" y="628"/>
                      </a:lnTo>
                      <a:lnTo>
                        <a:pt x="230" y="632"/>
                      </a:lnTo>
                      <a:lnTo>
                        <a:pt x="247" y="635"/>
                      </a:lnTo>
                      <a:lnTo>
                        <a:pt x="263" y="637"/>
                      </a:lnTo>
                      <a:lnTo>
                        <a:pt x="280" y="639"/>
                      </a:lnTo>
                      <a:lnTo>
                        <a:pt x="298" y="640"/>
                      </a:lnTo>
                      <a:lnTo>
                        <a:pt x="316" y="641"/>
                      </a:lnTo>
                      <a:lnTo>
                        <a:pt x="344" y="640"/>
                      </a:lnTo>
                      <a:lnTo>
                        <a:pt x="370" y="638"/>
                      </a:lnTo>
                      <a:lnTo>
                        <a:pt x="393" y="635"/>
                      </a:lnTo>
                      <a:lnTo>
                        <a:pt x="415" y="632"/>
                      </a:lnTo>
                      <a:lnTo>
                        <a:pt x="435" y="628"/>
                      </a:lnTo>
                      <a:lnTo>
                        <a:pt x="451" y="622"/>
                      </a:lnTo>
                      <a:lnTo>
                        <a:pt x="465" y="617"/>
                      </a:lnTo>
                      <a:lnTo>
                        <a:pt x="478" y="612"/>
                      </a:lnTo>
                      <a:lnTo>
                        <a:pt x="458" y="523"/>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latin typeface="Myriad Pro"/>
                  </a:endParaRPr>
                </a:p>
              </p:txBody>
            </p:sp>
            <p:sp>
              <p:nvSpPr>
                <p:cNvPr id="33" name="Freeform 32"/>
                <p:cNvSpPr>
                  <a:spLocks noEditPoints="1"/>
                </p:cNvSpPr>
                <p:nvPr/>
              </p:nvSpPr>
              <p:spPr bwMode="auto">
                <a:xfrm>
                  <a:off x="1409510" y="392855"/>
                  <a:ext cx="878871" cy="92839"/>
                </a:xfrm>
                <a:custGeom>
                  <a:avLst/>
                  <a:gdLst/>
                  <a:ahLst/>
                  <a:cxnLst>
                    <a:cxn ang="0">
                      <a:pos x="805" y="637"/>
                    </a:cxn>
                    <a:cxn ang="0">
                      <a:pos x="996" y="219"/>
                    </a:cxn>
                    <a:cxn ang="0">
                      <a:pos x="1304" y="357"/>
                    </a:cxn>
                    <a:cxn ang="0">
                      <a:pos x="1069" y="644"/>
                    </a:cxn>
                    <a:cxn ang="0">
                      <a:pos x="1040" y="573"/>
                    </a:cxn>
                    <a:cxn ang="0">
                      <a:pos x="1182" y="280"/>
                    </a:cxn>
                    <a:cxn ang="0">
                      <a:pos x="1457" y="426"/>
                    </a:cxn>
                    <a:cxn ang="0">
                      <a:pos x="1680" y="639"/>
                    </a:cxn>
                    <a:cxn ang="0">
                      <a:pos x="1384" y="480"/>
                    </a:cxn>
                    <a:cxn ang="0">
                      <a:pos x="1565" y="178"/>
                    </a:cxn>
                    <a:cxn ang="0">
                      <a:pos x="1772" y="419"/>
                    </a:cxn>
                    <a:cxn ang="0">
                      <a:pos x="1479" y="300"/>
                    </a:cxn>
                    <a:cxn ang="0">
                      <a:pos x="2054" y="179"/>
                    </a:cxn>
                    <a:cxn ang="0">
                      <a:pos x="2260" y="188"/>
                    </a:cxn>
                    <a:cxn ang="0">
                      <a:pos x="2257" y="15"/>
                    </a:cxn>
                    <a:cxn ang="0">
                      <a:pos x="2523" y="568"/>
                    </a:cxn>
                    <a:cxn ang="0">
                      <a:pos x="2483" y="627"/>
                    </a:cxn>
                    <a:cxn ang="0">
                      <a:pos x="2395" y="282"/>
                    </a:cxn>
                    <a:cxn ang="0">
                      <a:pos x="2669" y="201"/>
                    </a:cxn>
                    <a:cxn ang="0">
                      <a:pos x="2657" y="282"/>
                    </a:cxn>
                    <a:cxn ang="0">
                      <a:pos x="2858" y="220"/>
                    </a:cxn>
                    <a:cxn ang="0">
                      <a:pos x="3192" y="222"/>
                    </a:cxn>
                    <a:cxn ang="0">
                      <a:pos x="3092" y="249"/>
                    </a:cxn>
                    <a:cxn ang="0">
                      <a:pos x="3666" y="632"/>
                    </a:cxn>
                    <a:cxn ang="0">
                      <a:pos x="3354" y="500"/>
                    </a:cxn>
                    <a:cxn ang="0">
                      <a:pos x="3484" y="195"/>
                    </a:cxn>
                    <a:cxn ang="0">
                      <a:pos x="3516" y="256"/>
                    </a:cxn>
                    <a:cxn ang="0">
                      <a:pos x="3592" y="581"/>
                    </a:cxn>
                    <a:cxn ang="0">
                      <a:pos x="4055" y="577"/>
                    </a:cxn>
                    <a:cxn ang="0">
                      <a:pos x="3803" y="567"/>
                    </a:cxn>
                    <a:cxn ang="0">
                      <a:pos x="3854" y="210"/>
                    </a:cxn>
                    <a:cxn ang="0">
                      <a:pos x="4132" y="281"/>
                    </a:cxn>
                    <a:cxn ang="0">
                      <a:pos x="3947" y="237"/>
                    </a:cxn>
                    <a:cxn ang="0">
                      <a:pos x="4571" y="638"/>
                    </a:cxn>
                    <a:cxn ang="0">
                      <a:pos x="4425" y="355"/>
                    </a:cxn>
                    <a:cxn ang="0">
                      <a:pos x="4692" y="179"/>
                    </a:cxn>
                    <a:cxn ang="0">
                      <a:pos x="4503" y="378"/>
                    </a:cxn>
                    <a:cxn ang="0">
                      <a:pos x="4914" y="445"/>
                    </a:cxn>
                    <a:cxn ang="0">
                      <a:pos x="5116" y="642"/>
                    </a:cxn>
                    <a:cxn ang="0">
                      <a:pos x="4837" y="469"/>
                    </a:cxn>
                    <a:cxn ang="0">
                      <a:pos x="5032" y="177"/>
                    </a:cxn>
                    <a:cxn ang="0">
                      <a:pos x="5225" y="427"/>
                    </a:cxn>
                    <a:cxn ang="0">
                      <a:pos x="4929" y="310"/>
                    </a:cxn>
                    <a:cxn ang="0">
                      <a:pos x="5520" y="177"/>
                    </a:cxn>
                    <a:cxn ang="0">
                      <a:pos x="5849" y="249"/>
                    </a:cxn>
                    <a:cxn ang="0">
                      <a:pos x="5745" y="644"/>
                    </a:cxn>
                    <a:cxn ang="0">
                      <a:pos x="6173" y="588"/>
                    </a:cxn>
                    <a:cxn ang="0">
                      <a:pos x="5907" y="543"/>
                    </a:cxn>
                    <a:cxn ang="0">
                      <a:pos x="6173" y="317"/>
                    </a:cxn>
                    <a:cxn ang="0">
                      <a:pos x="6044" y="179"/>
                    </a:cxn>
                    <a:cxn ang="0">
                      <a:pos x="6022" y="438"/>
                    </a:cxn>
                    <a:cxn ang="0">
                      <a:pos x="6118" y="573"/>
                    </a:cxn>
                    <a:cxn ang="0">
                      <a:pos x="6379" y="72"/>
                    </a:cxn>
                    <a:cxn ang="0">
                      <a:pos x="6454" y="99"/>
                    </a:cxn>
                    <a:cxn ang="0">
                      <a:pos x="6815" y="177"/>
                    </a:cxn>
                    <a:cxn ang="0">
                      <a:pos x="6901" y="333"/>
                    </a:cxn>
                    <a:cxn ang="0">
                      <a:pos x="6691" y="329"/>
                    </a:cxn>
                    <a:cxn ang="0">
                      <a:pos x="7278" y="580"/>
                    </a:cxn>
                    <a:cxn ang="0">
                      <a:pos x="7137" y="188"/>
                    </a:cxn>
                    <a:cxn ang="0">
                      <a:pos x="7541" y="759"/>
                    </a:cxn>
                    <a:cxn ang="0">
                      <a:pos x="7366" y="188"/>
                    </a:cxn>
                    <a:cxn ang="0">
                      <a:pos x="7881" y="532"/>
                    </a:cxn>
                    <a:cxn ang="0">
                      <a:pos x="7920" y="642"/>
                    </a:cxn>
                  </a:cxnLst>
                  <a:rect l="0" t="0" r="r" b="b"/>
                  <a:pathLst>
                    <a:path w="7953" h="842">
                      <a:moveTo>
                        <a:pt x="324" y="277"/>
                      </a:moveTo>
                      <a:lnTo>
                        <a:pt x="324" y="344"/>
                      </a:lnTo>
                      <a:lnTo>
                        <a:pt x="81" y="344"/>
                      </a:lnTo>
                      <a:lnTo>
                        <a:pt x="81" y="569"/>
                      </a:lnTo>
                      <a:lnTo>
                        <a:pt x="352" y="569"/>
                      </a:lnTo>
                      <a:lnTo>
                        <a:pt x="352" y="637"/>
                      </a:lnTo>
                      <a:lnTo>
                        <a:pt x="0" y="637"/>
                      </a:lnTo>
                      <a:lnTo>
                        <a:pt x="0" y="11"/>
                      </a:lnTo>
                      <a:lnTo>
                        <a:pt x="338" y="11"/>
                      </a:lnTo>
                      <a:lnTo>
                        <a:pt x="338" y="79"/>
                      </a:lnTo>
                      <a:lnTo>
                        <a:pt x="81" y="79"/>
                      </a:lnTo>
                      <a:lnTo>
                        <a:pt x="81" y="277"/>
                      </a:lnTo>
                      <a:lnTo>
                        <a:pt x="324" y="277"/>
                      </a:lnTo>
                      <a:close/>
                      <a:moveTo>
                        <a:pt x="401" y="188"/>
                      </a:moveTo>
                      <a:lnTo>
                        <a:pt x="492" y="188"/>
                      </a:lnTo>
                      <a:lnTo>
                        <a:pt x="556" y="284"/>
                      </a:lnTo>
                      <a:lnTo>
                        <a:pt x="566" y="300"/>
                      </a:lnTo>
                      <a:lnTo>
                        <a:pt x="578" y="317"/>
                      </a:lnTo>
                      <a:lnTo>
                        <a:pt x="589" y="337"/>
                      </a:lnTo>
                      <a:lnTo>
                        <a:pt x="601" y="357"/>
                      </a:lnTo>
                      <a:lnTo>
                        <a:pt x="604" y="357"/>
                      </a:lnTo>
                      <a:lnTo>
                        <a:pt x="614" y="340"/>
                      </a:lnTo>
                      <a:lnTo>
                        <a:pt x="625" y="321"/>
                      </a:lnTo>
                      <a:lnTo>
                        <a:pt x="636" y="303"/>
                      </a:lnTo>
                      <a:lnTo>
                        <a:pt x="649" y="283"/>
                      </a:lnTo>
                      <a:lnTo>
                        <a:pt x="712" y="188"/>
                      </a:lnTo>
                      <a:lnTo>
                        <a:pt x="800" y="188"/>
                      </a:lnTo>
                      <a:lnTo>
                        <a:pt x="646" y="405"/>
                      </a:lnTo>
                      <a:lnTo>
                        <a:pt x="805" y="637"/>
                      </a:lnTo>
                      <a:lnTo>
                        <a:pt x="712" y="637"/>
                      </a:lnTo>
                      <a:lnTo>
                        <a:pt x="646" y="535"/>
                      </a:lnTo>
                      <a:lnTo>
                        <a:pt x="635" y="520"/>
                      </a:lnTo>
                      <a:lnTo>
                        <a:pt x="624" y="501"/>
                      </a:lnTo>
                      <a:lnTo>
                        <a:pt x="612" y="481"/>
                      </a:lnTo>
                      <a:lnTo>
                        <a:pt x="598" y="457"/>
                      </a:lnTo>
                      <a:lnTo>
                        <a:pt x="596" y="457"/>
                      </a:lnTo>
                      <a:lnTo>
                        <a:pt x="588" y="472"/>
                      </a:lnTo>
                      <a:lnTo>
                        <a:pt x="578" y="490"/>
                      </a:lnTo>
                      <a:lnTo>
                        <a:pt x="564" y="511"/>
                      </a:lnTo>
                      <a:lnTo>
                        <a:pt x="549" y="535"/>
                      </a:lnTo>
                      <a:lnTo>
                        <a:pt x="484" y="637"/>
                      </a:lnTo>
                      <a:lnTo>
                        <a:pt x="394" y="637"/>
                      </a:lnTo>
                      <a:lnTo>
                        <a:pt x="553" y="408"/>
                      </a:lnTo>
                      <a:lnTo>
                        <a:pt x="401" y="188"/>
                      </a:lnTo>
                      <a:close/>
                      <a:moveTo>
                        <a:pt x="883" y="820"/>
                      </a:moveTo>
                      <a:lnTo>
                        <a:pt x="883" y="334"/>
                      </a:lnTo>
                      <a:lnTo>
                        <a:pt x="883" y="298"/>
                      </a:lnTo>
                      <a:lnTo>
                        <a:pt x="882" y="261"/>
                      </a:lnTo>
                      <a:lnTo>
                        <a:pt x="881" y="224"/>
                      </a:lnTo>
                      <a:lnTo>
                        <a:pt x="880" y="188"/>
                      </a:lnTo>
                      <a:lnTo>
                        <a:pt x="953" y="188"/>
                      </a:lnTo>
                      <a:lnTo>
                        <a:pt x="957" y="265"/>
                      </a:lnTo>
                      <a:lnTo>
                        <a:pt x="958" y="265"/>
                      </a:lnTo>
                      <a:lnTo>
                        <a:pt x="965" y="255"/>
                      </a:lnTo>
                      <a:lnTo>
                        <a:pt x="972" y="244"/>
                      </a:lnTo>
                      <a:lnTo>
                        <a:pt x="979" y="235"/>
                      </a:lnTo>
                      <a:lnTo>
                        <a:pt x="988" y="227"/>
                      </a:lnTo>
                      <a:lnTo>
                        <a:pt x="996" y="219"/>
                      </a:lnTo>
                      <a:lnTo>
                        <a:pt x="1005" y="211"/>
                      </a:lnTo>
                      <a:lnTo>
                        <a:pt x="1014" y="205"/>
                      </a:lnTo>
                      <a:lnTo>
                        <a:pt x="1024" y="199"/>
                      </a:lnTo>
                      <a:lnTo>
                        <a:pt x="1034" y="194"/>
                      </a:lnTo>
                      <a:lnTo>
                        <a:pt x="1045" y="190"/>
                      </a:lnTo>
                      <a:lnTo>
                        <a:pt x="1055" y="186"/>
                      </a:lnTo>
                      <a:lnTo>
                        <a:pt x="1068" y="183"/>
                      </a:lnTo>
                      <a:lnTo>
                        <a:pt x="1079" y="181"/>
                      </a:lnTo>
                      <a:lnTo>
                        <a:pt x="1091" y="178"/>
                      </a:lnTo>
                      <a:lnTo>
                        <a:pt x="1105" y="177"/>
                      </a:lnTo>
                      <a:lnTo>
                        <a:pt x="1118" y="177"/>
                      </a:lnTo>
                      <a:lnTo>
                        <a:pt x="1138" y="178"/>
                      </a:lnTo>
                      <a:lnTo>
                        <a:pt x="1157" y="182"/>
                      </a:lnTo>
                      <a:lnTo>
                        <a:pt x="1166" y="184"/>
                      </a:lnTo>
                      <a:lnTo>
                        <a:pt x="1176" y="187"/>
                      </a:lnTo>
                      <a:lnTo>
                        <a:pt x="1185" y="190"/>
                      </a:lnTo>
                      <a:lnTo>
                        <a:pt x="1193" y="193"/>
                      </a:lnTo>
                      <a:lnTo>
                        <a:pt x="1201" y="198"/>
                      </a:lnTo>
                      <a:lnTo>
                        <a:pt x="1210" y="202"/>
                      </a:lnTo>
                      <a:lnTo>
                        <a:pt x="1218" y="207"/>
                      </a:lnTo>
                      <a:lnTo>
                        <a:pt x="1225" y="213"/>
                      </a:lnTo>
                      <a:lnTo>
                        <a:pt x="1240" y="226"/>
                      </a:lnTo>
                      <a:lnTo>
                        <a:pt x="1254" y="241"/>
                      </a:lnTo>
                      <a:lnTo>
                        <a:pt x="1266" y="258"/>
                      </a:lnTo>
                      <a:lnTo>
                        <a:pt x="1277" y="275"/>
                      </a:lnTo>
                      <a:lnTo>
                        <a:pt x="1287" y="294"/>
                      </a:lnTo>
                      <a:lnTo>
                        <a:pt x="1294" y="314"/>
                      </a:lnTo>
                      <a:lnTo>
                        <a:pt x="1300" y="335"/>
                      </a:lnTo>
                      <a:lnTo>
                        <a:pt x="1304" y="357"/>
                      </a:lnTo>
                      <a:lnTo>
                        <a:pt x="1307" y="381"/>
                      </a:lnTo>
                      <a:lnTo>
                        <a:pt x="1308" y="406"/>
                      </a:lnTo>
                      <a:lnTo>
                        <a:pt x="1307" y="434"/>
                      </a:lnTo>
                      <a:lnTo>
                        <a:pt x="1304" y="460"/>
                      </a:lnTo>
                      <a:lnTo>
                        <a:pt x="1302" y="473"/>
                      </a:lnTo>
                      <a:lnTo>
                        <a:pt x="1299" y="485"/>
                      </a:lnTo>
                      <a:lnTo>
                        <a:pt x="1296" y="497"/>
                      </a:lnTo>
                      <a:lnTo>
                        <a:pt x="1292" y="509"/>
                      </a:lnTo>
                      <a:lnTo>
                        <a:pt x="1288" y="520"/>
                      </a:lnTo>
                      <a:lnTo>
                        <a:pt x="1283" y="530"/>
                      </a:lnTo>
                      <a:lnTo>
                        <a:pt x="1278" y="541"/>
                      </a:lnTo>
                      <a:lnTo>
                        <a:pt x="1272" y="551"/>
                      </a:lnTo>
                      <a:lnTo>
                        <a:pt x="1266" y="560"/>
                      </a:lnTo>
                      <a:lnTo>
                        <a:pt x="1260" y="569"/>
                      </a:lnTo>
                      <a:lnTo>
                        <a:pt x="1253" y="579"/>
                      </a:lnTo>
                      <a:lnTo>
                        <a:pt x="1245" y="587"/>
                      </a:lnTo>
                      <a:lnTo>
                        <a:pt x="1231" y="601"/>
                      </a:lnTo>
                      <a:lnTo>
                        <a:pt x="1215" y="614"/>
                      </a:lnTo>
                      <a:lnTo>
                        <a:pt x="1207" y="619"/>
                      </a:lnTo>
                      <a:lnTo>
                        <a:pt x="1198" y="624"/>
                      </a:lnTo>
                      <a:lnTo>
                        <a:pt x="1190" y="628"/>
                      </a:lnTo>
                      <a:lnTo>
                        <a:pt x="1181" y="632"/>
                      </a:lnTo>
                      <a:lnTo>
                        <a:pt x="1163" y="638"/>
                      </a:lnTo>
                      <a:lnTo>
                        <a:pt x="1144" y="643"/>
                      </a:lnTo>
                      <a:lnTo>
                        <a:pt x="1123" y="647"/>
                      </a:lnTo>
                      <a:lnTo>
                        <a:pt x="1103" y="648"/>
                      </a:lnTo>
                      <a:lnTo>
                        <a:pt x="1091" y="647"/>
                      </a:lnTo>
                      <a:lnTo>
                        <a:pt x="1079" y="646"/>
                      </a:lnTo>
                      <a:lnTo>
                        <a:pt x="1069" y="644"/>
                      </a:lnTo>
                      <a:lnTo>
                        <a:pt x="1058" y="642"/>
                      </a:lnTo>
                      <a:lnTo>
                        <a:pt x="1048" y="640"/>
                      </a:lnTo>
                      <a:lnTo>
                        <a:pt x="1038" y="637"/>
                      </a:lnTo>
                      <a:lnTo>
                        <a:pt x="1029" y="633"/>
                      </a:lnTo>
                      <a:lnTo>
                        <a:pt x="1019" y="629"/>
                      </a:lnTo>
                      <a:lnTo>
                        <a:pt x="1011" y="625"/>
                      </a:lnTo>
                      <a:lnTo>
                        <a:pt x="1003" y="620"/>
                      </a:lnTo>
                      <a:lnTo>
                        <a:pt x="996" y="614"/>
                      </a:lnTo>
                      <a:lnTo>
                        <a:pt x="989" y="607"/>
                      </a:lnTo>
                      <a:lnTo>
                        <a:pt x="981" y="600"/>
                      </a:lnTo>
                      <a:lnTo>
                        <a:pt x="975" y="593"/>
                      </a:lnTo>
                      <a:lnTo>
                        <a:pt x="969" y="585"/>
                      </a:lnTo>
                      <a:lnTo>
                        <a:pt x="964" y="577"/>
                      </a:lnTo>
                      <a:lnTo>
                        <a:pt x="964" y="820"/>
                      </a:lnTo>
                      <a:lnTo>
                        <a:pt x="883" y="820"/>
                      </a:lnTo>
                      <a:close/>
                      <a:moveTo>
                        <a:pt x="964" y="377"/>
                      </a:moveTo>
                      <a:lnTo>
                        <a:pt x="964" y="454"/>
                      </a:lnTo>
                      <a:lnTo>
                        <a:pt x="964" y="468"/>
                      </a:lnTo>
                      <a:lnTo>
                        <a:pt x="966" y="480"/>
                      </a:lnTo>
                      <a:lnTo>
                        <a:pt x="969" y="492"/>
                      </a:lnTo>
                      <a:lnTo>
                        <a:pt x="972" y="504"/>
                      </a:lnTo>
                      <a:lnTo>
                        <a:pt x="977" y="515"/>
                      </a:lnTo>
                      <a:lnTo>
                        <a:pt x="983" y="525"/>
                      </a:lnTo>
                      <a:lnTo>
                        <a:pt x="991" y="535"/>
                      </a:lnTo>
                      <a:lnTo>
                        <a:pt x="1000" y="546"/>
                      </a:lnTo>
                      <a:lnTo>
                        <a:pt x="1009" y="554"/>
                      </a:lnTo>
                      <a:lnTo>
                        <a:pt x="1018" y="562"/>
                      </a:lnTo>
                      <a:lnTo>
                        <a:pt x="1029" y="568"/>
                      </a:lnTo>
                      <a:lnTo>
                        <a:pt x="1040" y="573"/>
                      </a:lnTo>
                      <a:lnTo>
                        <a:pt x="1051" y="578"/>
                      </a:lnTo>
                      <a:lnTo>
                        <a:pt x="1064" y="581"/>
                      </a:lnTo>
                      <a:lnTo>
                        <a:pt x="1077" y="583"/>
                      </a:lnTo>
                      <a:lnTo>
                        <a:pt x="1090" y="583"/>
                      </a:lnTo>
                      <a:lnTo>
                        <a:pt x="1106" y="583"/>
                      </a:lnTo>
                      <a:lnTo>
                        <a:pt x="1120" y="580"/>
                      </a:lnTo>
                      <a:lnTo>
                        <a:pt x="1133" y="577"/>
                      </a:lnTo>
                      <a:lnTo>
                        <a:pt x="1147" y="571"/>
                      </a:lnTo>
                      <a:lnTo>
                        <a:pt x="1159" y="564"/>
                      </a:lnTo>
                      <a:lnTo>
                        <a:pt x="1170" y="556"/>
                      </a:lnTo>
                      <a:lnTo>
                        <a:pt x="1181" y="547"/>
                      </a:lnTo>
                      <a:lnTo>
                        <a:pt x="1190" y="535"/>
                      </a:lnTo>
                      <a:lnTo>
                        <a:pt x="1198" y="523"/>
                      </a:lnTo>
                      <a:lnTo>
                        <a:pt x="1205" y="510"/>
                      </a:lnTo>
                      <a:lnTo>
                        <a:pt x="1212" y="495"/>
                      </a:lnTo>
                      <a:lnTo>
                        <a:pt x="1217" y="480"/>
                      </a:lnTo>
                      <a:lnTo>
                        <a:pt x="1221" y="463"/>
                      </a:lnTo>
                      <a:lnTo>
                        <a:pt x="1224" y="447"/>
                      </a:lnTo>
                      <a:lnTo>
                        <a:pt x="1226" y="428"/>
                      </a:lnTo>
                      <a:lnTo>
                        <a:pt x="1226" y="410"/>
                      </a:lnTo>
                      <a:lnTo>
                        <a:pt x="1226" y="392"/>
                      </a:lnTo>
                      <a:lnTo>
                        <a:pt x="1224" y="376"/>
                      </a:lnTo>
                      <a:lnTo>
                        <a:pt x="1221" y="360"/>
                      </a:lnTo>
                      <a:lnTo>
                        <a:pt x="1218" y="345"/>
                      </a:lnTo>
                      <a:lnTo>
                        <a:pt x="1213" y="331"/>
                      </a:lnTo>
                      <a:lnTo>
                        <a:pt x="1206" y="317"/>
                      </a:lnTo>
                      <a:lnTo>
                        <a:pt x="1200" y="305"/>
                      </a:lnTo>
                      <a:lnTo>
                        <a:pt x="1192" y="293"/>
                      </a:lnTo>
                      <a:lnTo>
                        <a:pt x="1182" y="280"/>
                      </a:lnTo>
                      <a:lnTo>
                        <a:pt x="1172" y="271"/>
                      </a:lnTo>
                      <a:lnTo>
                        <a:pt x="1160" y="262"/>
                      </a:lnTo>
                      <a:lnTo>
                        <a:pt x="1149" y="255"/>
                      </a:lnTo>
                      <a:lnTo>
                        <a:pt x="1136" y="249"/>
                      </a:lnTo>
                      <a:lnTo>
                        <a:pt x="1122" y="245"/>
                      </a:lnTo>
                      <a:lnTo>
                        <a:pt x="1108" y="243"/>
                      </a:lnTo>
                      <a:lnTo>
                        <a:pt x="1092" y="242"/>
                      </a:lnTo>
                      <a:lnTo>
                        <a:pt x="1082" y="243"/>
                      </a:lnTo>
                      <a:lnTo>
                        <a:pt x="1072" y="244"/>
                      </a:lnTo>
                      <a:lnTo>
                        <a:pt x="1062" y="246"/>
                      </a:lnTo>
                      <a:lnTo>
                        <a:pt x="1052" y="249"/>
                      </a:lnTo>
                      <a:lnTo>
                        <a:pt x="1042" y="254"/>
                      </a:lnTo>
                      <a:lnTo>
                        <a:pt x="1033" y="258"/>
                      </a:lnTo>
                      <a:lnTo>
                        <a:pt x="1024" y="264"/>
                      </a:lnTo>
                      <a:lnTo>
                        <a:pt x="1015" y="270"/>
                      </a:lnTo>
                      <a:lnTo>
                        <a:pt x="1007" y="277"/>
                      </a:lnTo>
                      <a:lnTo>
                        <a:pt x="999" y="285"/>
                      </a:lnTo>
                      <a:lnTo>
                        <a:pt x="993" y="294"/>
                      </a:lnTo>
                      <a:lnTo>
                        <a:pt x="987" y="303"/>
                      </a:lnTo>
                      <a:lnTo>
                        <a:pt x="981" y="312"/>
                      </a:lnTo>
                      <a:lnTo>
                        <a:pt x="976" y="321"/>
                      </a:lnTo>
                      <a:lnTo>
                        <a:pt x="972" y="333"/>
                      </a:lnTo>
                      <a:lnTo>
                        <a:pt x="969" y="344"/>
                      </a:lnTo>
                      <a:lnTo>
                        <a:pt x="967" y="353"/>
                      </a:lnTo>
                      <a:lnTo>
                        <a:pt x="965" y="363"/>
                      </a:lnTo>
                      <a:lnTo>
                        <a:pt x="964" y="370"/>
                      </a:lnTo>
                      <a:lnTo>
                        <a:pt x="964" y="377"/>
                      </a:lnTo>
                      <a:close/>
                      <a:moveTo>
                        <a:pt x="1771" y="427"/>
                      </a:moveTo>
                      <a:lnTo>
                        <a:pt x="1457" y="426"/>
                      </a:lnTo>
                      <a:lnTo>
                        <a:pt x="1458" y="445"/>
                      </a:lnTo>
                      <a:lnTo>
                        <a:pt x="1460" y="463"/>
                      </a:lnTo>
                      <a:lnTo>
                        <a:pt x="1464" y="480"/>
                      </a:lnTo>
                      <a:lnTo>
                        <a:pt x="1469" y="495"/>
                      </a:lnTo>
                      <a:lnTo>
                        <a:pt x="1477" y="510"/>
                      </a:lnTo>
                      <a:lnTo>
                        <a:pt x="1484" y="523"/>
                      </a:lnTo>
                      <a:lnTo>
                        <a:pt x="1493" y="535"/>
                      </a:lnTo>
                      <a:lnTo>
                        <a:pt x="1504" y="546"/>
                      </a:lnTo>
                      <a:lnTo>
                        <a:pt x="1515" y="554"/>
                      </a:lnTo>
                      <a:lnTo>
                        <a:pt x="1526" y="562"/>
                      </a:lnTo>
                      <a:lnTo>
                        <a:pt x="1537" y="568"/>
                      </a:lnTo>
                      <a:lnTo>
                        <a:pt x="1551" y="573"/>
                      </a:lnTo>
                      <a:lnTo>
                        <a:pt x="1564" y="577"/>
                      </a:lnTo>
                      <a:lnTo>
                        <a:pt x="1578" y="580"/>
                      </a:lnTo>
                      <a:lnTo>
                        <a:pt x="1594" y="582"/>
                      </a:lnTo>
                      <a:lnTo>
                        <a:pt x="1610" y="582"/>
                      </a:lnTo>
                      <a:lnTo>
                        <a:pt x="1628" y="582"/>
                      </a:lnTo>
                      <a:lnTo>
                        <a:pt x="1644" y="581"/>
                      </a:lnTo>
                      <a:lnTo>
                        <a:pt x="1660" y="579"/>
                      </a:lnTo>
                      <a:lnTo>
                        <a:pt x="1676" y="577"/>
                      </a:lnTo>
                      <a:lnTo>
                        <a:pt x="1690" y="573"/>
                      </a:lnTo>
                      <a:lnTo>
                        <a:pt x="1706" y="569"/>
                      </a:lnTo>
                      <a:lnTo>
                        <a:pt x="1720" y="564"/>
                      </a:lnTo>
                      <a:lnTo>
                        <a:pt x="1735" y="559"/>
                      </a:lnTo>
                      <a:lnTo>
                        <a:pt x="1748" y="618"/>
                      </a:lnTo>
                      <a:lnTo>
                        <a:pt x="1733" y="624"/>
                      </a:lnTo>
                      <a:lnTo>
                        <a:pt x="1715" y="630"/>
                      </a:lnTo>
                      <a:lnTo>
                        <a:pt x="1698" y="635"/>
                      </a:lnTo>
                      <a:lnTo>
                        <a:pt x="1680" y="639"/>
                      </a:lnTo>
                      <a:lnTo>
                        <a:pt x="1661" y="642"/>
                      </a:lnTo>
                      <a:lnTo>
                        <a:pt x="1641" y="644"/>
                      </a:lnTo>
                      <a:lnTo>
                        <a:pt x="1621" y="646"/>
                      </a:lnTo>
                      <a:lnTo>
                        <a:pt x="1599" y="647"/>
                      </a:lnTo>
                      <a:lnTo>
                        <a:pt x="1574" y="646"/>
                      </a:lnTo>
                      <a:lnTo>
                        <a:pt x="1551" y="642"/>
                      </a:lnTo>
                      <a:lnTo>
                        <a:pt x="1539" y="640"/>
                      </a:lnTo>
                      <a:lnTo>
                        <a:pt x="1528" y="637"/>
                      </a:lnTo>
                      <a:lnTo>
                        <a:pt x="1518" y="634"/>
                      </a:lnTo>
                      <a:lnTo>
                        <a:pt x="1507" y="631"/>
                      </a:lnTo>
                      <a:lnTo>
                        <a:pt x="1497" y="627"/>
                      </a:lnTo>
                      <a:lnTo>
                        <a:pt x="1488" y="622"/>
                      </a:lnTo>
                      <a:lnTo>
                        <a:pt x="1479" y="617"/>
                      </a:lnTo>
                      <a:lnTo>
                        <a:pt x="1469" y="612"/>
                      </a:lnTo>
                      <a:lnTo>
                        <a:pt x="1461" y="605"/>
                      </a:lnTo>
                      <a:lnTo>
                        <a:pt x="1453" y="598"/>
                      </a:lnTo>
                      <a:lnTo>
                        <a:pt x="1445" y="592"/>
                      </a:lnTo>
                      <a:lnTo>
                        <a:pt x="1438" y="584"/>
                      </a:lnTo>
                      <a:lnTo>
                        <a:pt x="1430" y="576"/>
                      </a:lnTo>
                      <a:lnTo>
                        <a:pt x="1423" y="567"/>
                      </a:lnTo>
                      <a:lnTo>
                        <a:pt x="1417" y="559"/>
                      </a:lnTo>
                      <a:lnTo>
                        <a:pt x="1412" y="551"/>
                      </a:lnTo>
                      <a:lnTo>
                        <a:pt x="1406" y="542"/>
                      </a:lnTo>
                      <a:lnTo>
                        <a:pt x="1402" y="531"/>
                      </a:lnTo>
                      <a:lnTo>
                        <a:pt x="1397" y="522"/>
                      </a:lnTo>
                      <a:lnTo>
                        <a:pt x="1393" y="512"/>
                      </a:lnTo>
                      <a:lnTo>
                        <a:pt x="1389" y="501"/>
                      </a:lnTo>
                      <a:lnTo>
                        <a:pt x="1386" y="490"/>
                      </a:lnTo>
                      <a:lnTo>
                        <a:pt x="1384" y="480"/>
                      </a:lnTo>
                      <a:lnTo>
                        <a:pt x="1382" y="469"/>
                      </a:lnTo>
                      <a:lnTo>
                        <a:pt x="1379" y="445"/>
                      </a:lnTo>
                      <a:lnTo>
                        <a:pt x="1378" y="419"/>
                      </a:lnTo>
                      <a:lnTo>
                        <a:pt x="1379" y="394"/>
                      </a:lnTo>
                      <a:lnTo>
                        <a:pt x="1382" y="370"/>
                      </a:lnTo>
                      <a:lnTo>
                        <a:pt x="1386" y="346"/>
                      </a:lnTo>
                      <a:lnTo>
                        <a:pt x="1392" y="324"/>
                      </a:lnTo>
                      <a:lnTo>
                        <a:pt x="1397" y="313"/>
                      </a:lnTo>
                      <a:lnTo>
                        <a:pt x="1401" y="303"/>
                      </a:lnTo>
                      <a:lnTo>
                        <a:pt x="1406" y="293"/>
                      </a:lnTo>
                      <a:lnTo>
                        <a:pt x="1411" y="282"/>
                      </a:lnTo>
                      <a:lnTo>
                        <a:pt x="1416" y="273"/>
                      </a:lnTo>
                      <a:lnTo>
                        <a:pt x="1422" y="264"/>
                      </a:lnTo>
                      <a:lnTo>
                        <a:pt x="1428" y="255"/>
                      </a:lnTo>
                      <a:lnTo>
                        <a:pt x="1436" y="246"/>
                      </a:lnTo>
                      <a:lnTo>
                        <a:pt x="1443" y="238"/>
                      </a:lnTo>
                      <a:lnTo>
                        <a:pt x="1451" y="230"/>
                      </a:lnTo>
                      <a:lnTo>
                        <a:pt x="1458" y="223"/>
                      </a:lnTo>
                      <a:lnTo>
                        <a:pt x="1466" y="217"/>
                      </a:lnTo>
                      <a:lnTo>
                        <a:pt x="1476" y="210"/>
                      </a:lnTo>
                      <a:lnTo>
                        <a:pt x="1484" y="204"/>
                      </a:lnTo>
                      <a:lnTo>
                        <a:pt x="1493" y="199"/>
                      </a:lnTo>
                      <a:lnTo>
                        <a:pt x="1502" y="195"/>
                      </a:lnTo>
                      <a:lnTo>
                        <a:pt x="1513" y="191"/>
                      </a:lnTo>
                      <a:lnTo>
                        <a:pt x="1522" y="187"/>
                      </a:lnTo>
                      <a:lnTo>
                        <a:pt x="1532" y="185"/>
                      </a:lnTo>
                      <a:lnTo>
                        <a:pt x="1543" y="182"/>
                      </a:lnTo>
                      <a:lnTo>
                        <a:pt x="1554" y="179"/>
                      </a:lnTo>
                      <a:lnTo>
                        <a:pt x="1565" y="178"/>
                      </a:lnTo>
                      <a:lnTo>
                        <a:pt x="1576" y="177"/>
                      </a:lnTo>
                      <a:lnTo>
                        <a:pt x="1589" y="177"/>
                      </a:lnTo>
                      <a:lnTo>
                        <a:pt x="1601" y="177"/>
                      </a:lnTo>
                      <a:lnTo>
                        <a:pt x="1612" y="178"/>
                      </a:lnTo>
                      <a:lnTo>
                        <a:pt x="1624" y="181"/>
                      </a:lnTo>
                      <a:lnTo>
                        <a:pt x="1635" y="183"/>
                      </a:lnTo>
                      <a:lnTo>
                        <a:pt x="1645" y="185"/>
                      </a:lnTo>
                      <a:lnTo>
                        <a:pt x="1655" y="188"/>
                      </a:lnTo>
                      <a:lnTo>
                        <a:pt x="1665" y="192"/>
                      </a:lnTo>
                      <a:lnTo>
                        <a:pt x="1675" y="196"/>
                      </a:lnTo>
                      <a:lnTo>
                        <a:pt x="1683" y="201"/>
                      </a:lnTo>
                      <a:lnTo>
                        <a:pt x="1692" y="206"/>
                      </a:lnTo>
                      <a:lnTo>
                        <a:pt x="1701" y="212"/>
                      </a:lnTo>
                      <a:lnTo>
                        <a:pt x="1708" y="220"/>
                      </a:lnTo>
                      <a:lnTo>
                        <a:pt x="1716" y="227"/>
                      </a:lnTo>
                      <a:lnTo>
                        <a:pt x="1723" y="234"/>
                      </a:lnTo>
                      <a:lnTo>
                        <a:pt x="1729" y="242"/>
                      </a:lnTo>
                      <a:lnTo>
                        <a:pt x="1736" y="251"/>
                      </a:lnTo>
                      <a:lnTo>
                        <a:pt x="1745" y="266"/>
                      </a:lnTo>
                      <a:lnTo>
                        <a:pt x="1753" y="281"/>
                      </a:lnTo>
                      <a:lnTo>
                        <a:pt x="1759" y="298"/>
                      </a:lnTo>
                      <a:lnTo>
                        <a:pt x="1764" y="314"/>
                      </a:lnTo>
                      <a:lnTo>
                        <a:pt x="1768" y="332"/>
                      </a:lnTo>
                      <a:lnTo>
                        <a:pt x="1772" y="349"/>
                      </a:lnTo>
                      <a:lnTo>
                        <a:pt x="1774" y="369"/>
                      </a:lnTo>
                      <a:lnTo>
                        <a:pt x="1774" y="388"/>
                      </a:lnTo>
                      <a:lnTo>
                        <a:pt x="1774" y="400"/>
                      </a:lnTo>
                      <a:lnTo>
                        <a:pt x="1773" y="410"/>
                      </a:lnTo>
                      <a:lnTo>
                        <a:pt x="1772" y="419"/>
                      </a:lnTo>
                      <a:lnTo>
                        <a:pt x="1771" y="427"/>
                      </a:lnTo>
                      <a:close/>
                      <a:moveTo>
                        <a:pt x="1457" y="368"/>
                      </a:moveTo>
                      <a:lnTo>
                        <a:pt x="1696" y="368"/>
                      </a:lnTo>
                      <a:lnTo>
                        <a:pt x="1696" y="355"/>
                      </a:lnTo>
                      <a:lnTo>
                        <a:pt x="1694" y="344"/>
                      </a:lnTo>
                      <a:lnTo>
                        <a:pt x="1692" y="332"/>
                      </a:lnTo>
                      <a:lnTo>
                        <a:pt x="1690" y="321"/>
                      </a:lnTo>
                      <a:lnTo>
                        <a:pt x="1687" y="311"/>
                      </a:lnTo>
                      <a:lnTo>
                        <a:pt x="1683" y="301"/>
                      </a:lnTo>
                      <a:lnTo>
                        <a:pt x="1678" y="292"/>
                      </a:lnTo>
                      <a:lnTo>
                        <a:pt x="1673" y="282"/>
                      </a:lnTo>
                      <a:lnTo>
                        <a:pt x="1666" y="271"/>
                      </a:lnTo>
                      <a:lnTo>
                        <a:pt x="1656" y="262"/>
                      </a:lnTo>
                      <a:lnTo>
                        <a:pt x="1646" y="254"/>
                      </a:lnTo>
                      <a:lnTo>
                        <a:pt x="1636" y="247"/>
                      </a:lnTo>
                      <a:lnTo>
                        <a:pt x="1624" y="242"/>
                      </a:lnTo>
                      <a:lnTo>
                        <a:pt x="1611" y="239"/>
                      </a:lnTo>
                      <a:lnTo>
                        <a:pt x="1597" y="237"/>
                      </a:lnTo>
                      <a:lnTo>
                        <a:pt x="1583" y="236"/>
                      </a:lnTo>
                      <a:lnTo>
                        <a:pt x="1568" y="237"/>
                      </a:lnTo>
                      <a:lnTo>
                        <a:pt x="1555" y="239"/>
                      </a:lnTo>
                      <a:lnTo>
                        <a:pt x="1542" y="242"/>
                      </a:lnTo>
                      <a:lnTo>
                        <a:pt x="1531" y="247"/>
                      </a:lnTo>
                      <a:lnTo>
                        <a:pt x="1520" y="254"/>
                      </a:lnTo>
                      <a:lnTo>
                        <a:pt x="1510" y="261"/>
                      </a:lnTo>
                      <a:lnTo>
                        <a:pt x="1500" y="270"/>
                      </a:lnTo>
                      <a:lnTo>
                        <a:pt x="1491" y="280"/>
                      </a:lnTo>
                      <a:lnTo>
                        <a:pt x="1485" y="290"/>
                      </a:lnTo>
                      <a:lnTo>
                        <a:pt x="1479" y="300"/>
                      </a:lnTo>
                      <a:lnTo>
                        <a:pt x="1474" y="310"/>
                      </a:lnTo>
                      <a:lnTo>
                        <a:pt x="1468" y="320"/>
                      </a:lnTo>
                      <a:lnTo>
                        <a:pt x="1464" y="332"/>
                      </a:lnTo>
                      <a:lnTo>
                        <a:pt x="1461" y="343"/>
                      </a:lnTo>
                      <a:lnTo>
                        <a:pt x="1459" y="355"/>
                      </a:lnTo>
                      <a:lnTo>
                        <a:pt x="1457" y="368"/>
                      </a:lnTo>
                      <a:close/>
                      <a:moveTo>
                        <a:pt x="1875" y="637"/>
                      </a:moveTo>
                      <a:lnTo>
                        <a:pt x="1875" y="328"/>
                      </a:lnTo>
                      <a:lnTo>
                        <a:pt x="1875" y="291"/>
                      </a:lnTo>
                      <a:lnTo>
                        <a:pt x="1874" y="256"/>
                      </a:lnTo>
                      <a:lnTo>
                        <a:pt x="1873" y="221"/>
                      </a:lnTo>
                      <a:lnTo>
                        <a:pt x="1872" y="188"/>
                      </a:lnTo>
                      <a:lnTo>
                        <a:pt x="1944" y="188"/>
                      </a:lnTo>
                      <a:lnTo>
                        <a:pt x="1946" y="276"/>
                      </a:lnTo>
                      <a:lnTo>
                        <a:pt x="1950" y="276"/>
                      </a:lnTo>
                      <a:lnTo>
                        <a:pt x="1954" y="265"/>
                      </a:lnTo>
                      <a:lnTo>
                        <a:pt x="1959" y="255"/>
                      </a:lnTo>
                      <a:lnTo>
                        <a:pt x="1964" y="245"/>
                      </a:lnTo>
                      <a:lnTo>
                        <a:pt x="1970" y="236"/>
                      </a:lnTo>
                      <a:lnTo>
                        <a:pt x="1976" y="227"/>
                      </a:lnTo>
                      <a:lnTo>
                        <a:pt x="1983" y="219"/>
                      </a:lnTo>
                      <a:lnTo>
                        <a:pt x="1991" y="211"/>
                      </a:lnTo>
                      <a:lnTo>
                        <a:pt x="2000" y="204"/>
                      </a:lnTo>
                      <a:lnTo>
                        <a:pt x="2008" y="198"/>
                      </a:lnTo>
                      <a:lnTo>
                        <a:pt x="2017" y="193"/>
                      </a:lnTo>
                      <a:lnTo>
                        <a:pt x="2026" y="188"/>
                      </a:lnTo>
                      <a:lnTo>
                        <a:pt x="2036" y="185"/>
                      </a:lnTo>
                      <a:lnTo>
                        <a:pt x="2045" y="182"/>
                      </a:lnTo>
                      <a:lnTo>
                        <a:pt x="2054" y="179"/>
                      </a:lnTo>
                      <a:lnTo>
                        <a:pt x="2064" y="177"/>
                      </a:lnTo>
                      <a:lnTo>
                        <a:pt x="2075" y="177"/>
                      </a:lnTo>
                      <a:lnTo>
                        <a:pt x="2087" y="178"/>
                      </a:lnTo>
                      <a:lnTo>
                        <a:pt x="2097" y="181"/>
                      </a:lnTo>
                      <a:lnTo>
                        <a:pt x="2097" y="258"/>
                      </a:lnTo>
                      <a:lnTo>
                        <a:pt x="2084" y="256"/>
                      </a:lnTo>
                      <a:lnTo>
                        <a:pt x="2069" y="255"/>
                      </a:lnTo>
                      <a:lnTo>
                        <a:pt x="2055" y="256"/>
                      </a:lnTo>
                      <a:lnTo>
                        <a:pt x="2043" y="258"/>
                      </a:lnTo>
                      <a:lnTo>
                        <a:pt x="2032" y="261"/>
                      </a:lnTo>
                      <a:lnTo>
                        <a:pt x="2020" y="266"/>
                      </a:lnTo>
                      <a:lnTo>
                        <a:pt x="2010" y="272"/>
                      </a:lnTo>
                      <a:lnTo>
                        <a:pt x="2000" y="280"/>
                      </a:lnTo>
                      <a:lnTo>
                        <a:pt x="1990" y="290"/>
                      </a:lnTo>
                      <a:lnTo>
                        <a:pt x="1982" y="300"/>
                      </a:lnTo>
                      <a:lnTo>
                        <a:pt x="1976" y="310"/>
                      </a:lnTo>
                      <a:lnTo>
                        <a:pt x="1971" y="321"/>
                      </a:lnTo>
                      <a:lnTo>
                        <a:pt x="1966" y="333"/>
                      </a:lnTo>
                      <a:lnTo>
                        <a:pt x="1963" y="344"/>
                      </a:lnTo>
                      <a:lnTo>
                        <a:pt x="1960" y="356"/>
                      </a:lnTo>
                      <a:lnTo>
                        <a:pt x="1958" y="370"/>
                      </a:lnTo>
                      <a:lnTo>
                        <a:pt x="1957" y="383"/>
                      </a:lnTo>
                      <a:lnTo>
                        <a:pt x="1955" y="398"/>
                      </a:lnTo>
                      <a:lnTo>
                        <a:pt x="1955" y="637"/>
                      </a:lnTo>
                      <a:lnTo>
                        <a:pt x="1875" y="637"/>
                      </a:lnTo>
                      <a:close/>
                      <a:moveTo>
                        <a:pt x="2260" y="637"/>
                      </a:moveTo>
                      <a:lnTo>
                        <a:pt x="2178" y="637"/>
                      </a:lnTo>
                      <a:lnTo>
                        <a:pt x="2178" y="188"/>
                      </a:lnTo>
                      <a:lnTo>
                        <a:pt x="2260" y="188"/>
                      </a:lnTo>
                      <a:lnTo>
                        <a:pt x="2260" y="637"/>
                      </a:lnTo>
                      <a:close/>
                      <a:moveTo>
                        <a:pt x="2219" y="105"/>
                      </a:moveTo>
                      <a:lnTo>
                        <a:pt x="2217" y="105"/>
                      </a:lnTo>
                      <a:lnTo>
                        <a:pt x="2206" y="104"/>
                      </a:lnTo>
                      <a:lnTo>
                        <a:pt x="2197" y="101"/>
                      </a:lnTo>
                      <a:lnTo>
                        <a:pt x="2193" y="99"/>
                      </a:lnTo>
                      <a:lnTo>
                        <a:pt x="2189" y="96"/>
                      </a:lnTo>
                      <a:lnTo>
                        <a:pt x="2185" y="93"/>
                      </a:lnTo>
                      <a:lnTo>
                        <a:pt x="2181" y="90"/>
                      </a:lnTo>
                      <a:lnTo>
                        <a:pt x="2174" y="82"/>
                      </a:lnTo>
                      <a:lnTo>
                        <a:pt x="2170" y="72"/>
                      </a:lnTo>
                      <a:lnTo>
                        <a:pt x="2167" y="63"/>
                      </a:lnTo>
                      <a:lnTo>
                        <a:pt x="2166" y="52"/>
                      </a:lnTo>
                      <a:lnTo>
                        <a:pt x="2167" y="42"/>
                      </a:lnTo>
                      <a:lnTo>
                        <a:pt x="2170" y="32"/>
                      </a:lnTo>
                      <a:lnTo>
                        <a:pt x="2174" y="23"/>
                      </a:lnTo>
                      <a:lnTo>
                        <a:pt x="2182" y="16"/>
                      </a:lnTo>
                      <a:lnTo>
                        <a:pt x="2185" y="12"/>
                      </a:lnTo>
                      <a:lnTo>
                        <a:pt x="2189" y="9"/>
                      </a:lnTo>
                      <a:lnTo>
                        <a:pt x="2194" y="6"/>
                      </a:lnTo>
                      <a:lnTo>
                        <a:pt x="2198" y="4"/>
                      </a:lnTo>
                      <a:lnTo>
                        <a:pt x="2208" y="2"/>
                      </a:lnTo>
                      <a:lnTo>
                        <a:pt x="2220" y="0"/>
                      </a:lnTo>
                      <a:lnTo>
                        <a:pt x="2230" y="2"/>
                      </a:lnTo>
                      <a:lnTo>
                        <a:pt x="2240" y="4"/>
                      </a:lnTo>
                      <a:lnTo>
                        <a:pt x="2244" y="6"/>
                      </a:lnTo>
                      <a:lnTo>
                        <a:pt x="2249" y="9"/>
                      </a:lnTo>
                      <a:lnTo>
                        <a:pt x="2253" y="12"/>
                      </a:lnTo>
                      <a:lnTo>
                        <a:pt x="2257" y="15"/>
                      </a:lnTo>
                      <a:lnTo>
                        <a:pt x="2263" y="23"/>
                      </a:lnTo>
                      <a:lnTo>
                        <a:pt x="2268" y="31"/>
                      </a:lnTo>
                      <a:lnTo>
                        <a:pt x="2270" y="42"/>
                      </a:lnTo>
                      <a:lnTo>
                        <a:pt x="2271" y="52"/>
                      </a:lnTo>
                      <a:lnTo>
                        <a:pt x="2270" y="63"/>
                      </a:lnTo>
                      <a:lnTo>
                        <a:pt x="2268" y="72"/>
                      </a:lnTo>
                      <a:lnTo>
                        <a:pt x="2263" y="82"/>
                      </a:lnTo>
                      <a:lnTo>
                        <a:pt x="2257" y="90"/>
                      </a:lnTo>
                      <a:lnTo>
                        <a:pt x="2253" y="93"/>
                      </a:lnTo>
                      <a:lnTo>
                        <a:pt x="2249" y="96"/>
                      </a:lnTo>
                      <a:lnTo>
                        <a:pt x="2244" y="99"/>
                      </a:lnTo>
                      <a:lnTo>
                        <a:pt x="2240" y="101"/>
                      </a:lnTo>
                      <a:lnTo>
                        <a:pt x="2235" y="103"/>
                      </a:lnTo>
                      <a:lnTo>
                        <a:pt x="2230" y="104"/>
                      </a:lnTo>
                      <a:lnTo>
                        <a:pt x="2224" y="104"/>
                      </a:lnTo>
                      <a:lnTo>
                        <a:pt x="2219" y="105"/>
                      </a:lnTo>
                      <a:close/>
                      <a:moveTo>
                        <a:pt x="2755" y="427"/>
                      </a:moveTo>
                      <a:lnTo>
                        <a:pt x="2441" y="426"/>
                      </a:lnTo>
                      <a:lnTo>
                        <a:pt x="2443" y="445"/>
                      </a:lnTo>
                      <a:lnTo>
                        <a:pt x="2446" y="463"/>
                      </a:lnTo>
                      <a:lnTo>
                        <a:pt x="2449" y="480"/>
                      </a:lnTo>
                      <a:lnTo>
                        <a:pt x="2454" y="495"/>
                      </a:lnTo>
                      <a:lnTo>
                        <a:pt x="2461" y="510"/>
                      </a:lnTo>
                      <a:lnTo>
                        <a:pt x="2469" y="523"/>
                      </a:lnTo>
                      <a:lnTo>
                        <a:pt x="2478" y="535"/>
                      </a:lnTo>
                      <a:lnTo>
                        <a:pt x="2489" y="546"/>
                      </a:lnTo>
                      <a:lnTo>
                        <a:pt x="2499" y="554"/>
                      </a:lnTo>
                      <a:lnTo>
                        <a:pt x="2510" y="562"/>
                      </a:lnTo>
                      <a:lnTo>
                        <a:pt x="2523" y="568"/>
                      </a:lnTo>
                      <a:lnTo>
                        <a:pt x="2535" y="573"/>
                      </a:lnTo>
                      <a:lnTo>
                        <a:pt x="2548" y="577"/>
                      </a:lnTo>
                      <a:lnTo>
                        <a:pt x="2564" y="580"/>
                      </a:lnTo>
                      <a:lnTo>
                        <a:pt x="2579" y="582"/>
                      </a:lnTo>
                      <a:lnTo>
                        <a:pt x="2595" y="582"/>
                      </a:lnTo>
                      <a:lnTo>
                        <a:pt x="2612" y="582"/>
                      </a:lnTo>
                      <a:lnTo>
                        <a:pt x="2628" y="581"/>
                      </a:lnTo>
                      <a:lnTo>
                        <a:pt x="2644" y="579"/>
                      </a:lnTo>
                      <a:lnTo>
                        <a:pt x="2660" y="577"/>
                      </a:lnTo>
                      <a:lnTo>
                        <a:pt x="2676" y="573"/>
                      </a:lnTo>
                      <a:lnTo>
                        <a:pt x="2690" y="569"/>
                      </a:lnTo>
                      <a:lnTo>
                        <a:pt x="2705" y="564"/>
                      </a:lnTo>
                      <a:lnTo>
                        <a:pt x="2719" y="559"/>
                      </a:lnTo>
                      <a:lnTo>
                        <a:pt x="2732" y="618"/>
                      </a:lnTo>
                      <a:lnTo>
                        <a:pt x="2717" y="624"/>
                      </a:lnTo>
                      <a:lnTo>
                        <a:pt x="2700" y="630"/>
                      </a:lnTo>
                      <a:lnTo>
                        <a:pt x="2683" y="635"/>
                      </a:lnTo>
                      <a:lnTo>
                        <a:pt x="2664" y="639"/>
                      </a:lnTo>
                      <a:lnTo>
                        <a:pt x="2645" y="642"/>
                      </a:lnTo>
                      <a:lnTo>
                        <a:pt x="2625" y="644"/>
                      </a:lnTo>
                      <a:lnTo>
                        <a:pt x="2605" y="646"/>
                      </a:lnTo>
                      <a:lnTo>
                        <a:pt x="2583" y="647"/>
                      </a:lnTo>
                      <a:lnTo>
                        <a:pt x="2559" y="646"/>
                      </a:lnTo>
                      <a:lnTo>
                        <a:pt x="2535" y="642"/>
                      </a:lnTo>
                      <a:lnTo>
                        <a:pt x="2524" y="640"/>
                      </a:lnTo>
                      <a:lnTo>
                        <a:pt x="2512" y="637"/>
                      </a:lnTo>
                      <a:lnTo>
                        <a:pt x="2502" y="634"/>
                      </a:lnTo>
                      <a:lnTo>
                        <a:pt x="2492" y="631"/>
                      </a:lnTo>
                      <a:lnTo>
                        <a:pt x="2483" y="627"/>
                      </a:lnTo>
                      <a:lnTo>
                        <a:pt x="2472" y="622"/>
                      </a:lnTo>
                      <a:lnTo>
                        <a:pt x="2463" y="617"/>
                      </a:lnTo>
                      <a:lnTo>
                        <a:pt x="2455" y="612"/>
                      </a:lnTo>
                      <a:lnTo>
                        <a:pt x="2446" y="605"/>
                      </a:lnTo>
                      <a:lnTo>
                        <a:pt x="2437" y="598"/>
                      </a:lnTo>
                      <a:lnTo>
                        <a:pt x="2429" y="592"/>
                      </a:lnTo>
                      <a:lnTo>
                        <a:pt x="2422" y="584"/>
                      </a:lnTo>
                      <a:lnTo>
                        <a:pt x="2415" y="576"/>
                      </a:lnTo>
                      <a:lnTo>
                        <a:pt x="2409" y="567"/>
                      </a:lnTo>
                      <a:lnTo>
                        <a:pt x="2401" y="559"/>
                      </a:lnTo>
                      <a:lnTo>
                        <a:pt x="2396" y="551"/>
                      </a:lnTo>
                      <a:lnTo>
                        <a:pt x="2391" y="542"/>
                      </a:lnTo>
                      <a:lnTo>
                        <a:pt x="2386" y="531"/>
                      </a:lnTo>
                      <a:lnTo>
                        <a:pt x="2382" y="522"/>
                      </a:lnTo>
                      <a:lnTo>
                        <a:pt x="2378" y="512"/>
                      </a:lnTo>
                      <a:lnTo>
                        <a:pt x="2374" y="501"/>
                      </a:lnTo>
                      <a:lnTo>
                        <a:pt x="2371" y="490"/>
                      </a:lnTo>
                      <a:lnTo>
                        <a:pt x="2369" y="480"/>
                      </a:lnTo>
                      <a:lnTo>
                        <a:pt x="2366" y="469"/>
                      </a:lnTo>
                      <a:lnTo>
                        <a:pt x="2363" y="445"/>
                      </a:lnTo>
                      <a:lnTo>
                        <a:pt x="2362" y="419"/>
                      </a:lnTo>
                      <a:lnTo>
                        <a:pt x="2363" y="394"/>
                      </a:lnTo>
                      <a:lnTo>
                        <a:pt x="2366" y="370"/>
                      </a:lnTo>
                      <a:lnTo>
                        <a:pt x="2371" y="346"/>
                      </a:lnTo>
                      <a:lnTo>
                        <a:pt x="2377" y="324"/>
                      </a:lnTo>
                      <a:lnTo>
                        <a:pt x="2381" y="313"/>
                      </a:lnTo>
                      <a:lnTo>
                        <a:pt x="2385" y="303"/>
                      </a:lnTo>
                      <a:lnTo>
                        <a:pt x="2390" y="293"/>
                      </a:lnTo>
                      <a:lnTo>
                        <a:pt x="2395" y="282"/>
                      </a:lnTo>
                      <a:lnTo>
                        <a:pt x="2400" y="273"/>
                      </a:lnTo>
                      <a:lnTo>
                        <a:pt x="2407" y="264"/>
                      </a:lnTo>
                      <a:lnTo>
                        <a:pt x="2414" y="255"/>
                      </a:lnTo>
                      <a:lnTo>
                        <a:pt x="2420" y="246"/>
                      </a:lnTo>
                      <a:lnTo>
                        <a:pt x="2427" y="238"/>
                      </a:lnTo>
                      <a:lnTo>
                        <a:pt x="2435" y="230"/>
                      </a:lnTo>
                      <a:lnTo>
                        <a:pt x="2444" y="223"/>
                      </a:lnTo>
                      <a:lnTo>
                        <a:pt x="2452" y="217"/>
                      </a:lnTo>
                      <a:lnTo>
                        <a:pt x="2460" y="210"/>
                      </a:lnTo>
                      <a:lnTo>
                        <a:pt x="2468" y="204"/>
                      </a:lnTo>
                      <a:lnTo>
                        <a:pt x="2477" y="199"/>
                      </a:lnTo>
                      <a:lnTo>
                        <a:pt x="2487" y="195"/>
                      </a:lnTo>
                      <a:lnTo>
                        <a:pt x="2497" y="191"/>
                      </a:lnTo>
                      <a:lnTo>
                        <a:pt x="2507" y="187"/>
                      </a:lnTo>
                      <a:lnTo>
                        <a:pt x="2518" y="185"/>
                      </a:lnTo>
                      <a:lnTo>
                        <a:pt x="2528" y="182"/>
                      </a:lnTo>
                      <a:lnTo>
                        <a:pt x="2539" y="179"/>
                      </a:lnTo>
                      <a:lnTo>
                        <a:pt x="2549" y="178"/>
                      </a:lnTo>
                      <a:lnTo>
                        <a:pt x="2562" y="177"/>
                      </a:lnTo>
                      <a:lnTo>
                        <a:pt x="2573" y="177"/>
                      </a:lnTo>
                      <a:lnTo>
                        <a:pt x="2585" y="177"/>
                      </a:lnTo>
                      <a:lnTo>
                        <a:pt x="2597" y="178"/>
                      </a:lnTo>
                      <a:lnTo>
                        <a:pt x="2608" y="181"/>
                      </a:lnTo>
                      <a:lnTo>
                        <a:pt x="2619" y="183"/>
                      </a:lnTo>
                      <a:lnTo>
                        <a:pt x="2630" y="185"/>
                      </a:lnTo>
                      <a:lnTo>
                        <a:pt x="2640" y="188"/>
                      </a:lnTo>
                      <a:lnTo>
                        <a:pt x="2650" y="192"/>
                      </a:lnTo>
                      <a:lnTo>
                        <a:pt x="2659" y="196"/>
                      </a:lnTo>
                      <a:lnTo>
                        <a:pt x="2669" y="201"/>
                      </a:lnTo>
                      <a:lnTo>
                        <a:pt x="2677" y="206"/>
                      </a:lnTo>
                      <a:lnTo>
                        <a:pt x="2685" y="212"/>
                      </a:lnTo>
                      <a:lnTo>
                        <a:pt x="2693" y="220"/>
                      </a:lnTo>
                      <a:lnTo>
                        <a:pt x="2700" y="227"/>
                      </a:lnTo>
                      <a:lnTo>
                        <a:pt x="2708" y="234"/>
                      </a:lnTo>
                      <a:lnTo>
                        <a:pt x="2714" y="242"/>
                      </a:lnTo>
                      <a:lnTo>
                        <a:pt x="2721" y="251"/>
                      </a:lnTo>
                      <a:lnTo>
                        <a:pt x="2729" y="266"/>
                      </a:lnTo>
                      <a:lnTo>
                        <a:pt x="2737" y="281"/>
                      </a:lnTo>
                      <a:lnTo>
                        <a:pt x="2744" y="298"/>
                      </a:lnTo>
                      <a:lnTo>
                        <a:pt x="2749" y="314"/>
                      </a:lnTo>
                      <a:lnTo>
                        <a:pt x="2753" y="332"/>
                      </a:lnTo>
                      <a:lnTo>
                        <a:pt x="2756" y="349"/>
                      </a:lnTo>
                      <a:lnTo>
                        <a:pt x="2758" y="369"/>
                      </a:lnTo>
                      <a:lnTo>
                        <a:pt x="2759" y="388"/>
                      </a:lnTo>
                      <a:lnTo>
                        <a:pt x="2758" y="400"/>
                      </a:lnTo>
                      <a:lnTo>
                        <a:pt x="2758" y="410"/>
                      </a:lnTo>
                      <a:lnTo>
                        <a:pt x="2757" y="419"/>
                      </a:lnTo>
                      <a:lnTo>
                        <a:pt x="2755" y="427"/>
                      </a:lnTo>
                      <a:close/>
                      <a:moveTo>
                        <a:pt x="2441" y="368"/>
                      </a:moveTo>
                      <a:lnTo>
                        <a:pt x="2680" y="368"/>
                      </a:lnTo>
                      <a:lnTo>
                        <a:pt x="2680" y="355"/>
                      </a:lnTo>
                      <a:lnTo>
                        <a:pt x="2679" y="344"/>
                      </a:lnTo>
                      <a:lnTo>
                        <a:pt x="2677" y="332"/>
                      </a:lnTo>
                      <a:lnTo>
                        <a:pt x="2675" y="321"/>
                      </a:lnTo>
                      <a:lnTo>
                        <a:pt x="2672" y="311"/>
                      </a:lnTo>
                      <a:lnTo>
                        <a:pt x="2668" y="301"/>
                      </a:lnTo>
                      <a:lnTo>
                        <a:pt x="2663" y="292"/>
                      </a:lnTo>
                      <a:lnTo>
                        <a:pt x="2657" y="282"/>
                      </a:lnTo>
                      <a:lnTo>
                        <a:pt x="2650" y="271"/>
                      </a:lnTo>
                      <a:lnTo>
                        <a:pt x="2641" y="262"/>
                      </a:lnTo>
                      <a:lnTo>
                        <a:pt x="2632" y="254"/>
                      </a:lnTo>
                      <a:lnTo>
                        <a:pt x="2620" y="247"/>
                      </a:lnTo>
                      <a:lnTo>
                        <a:pt x="2609" y="242"/>
                      </a:lnTo>
                      <a:lnTo>
                        <a:pt x="2596" y="239"/>
                      </a:lnTo>
                      <a:lnTo>
                        <a:pt x="2581" y="237"/>
                      </a:lnTo>
                      <a:lnTo>
                        <a:pt x="2567" y="236"/>
                      </a:lnTo>
                      <a:lnTo>
                        <a:pt x="2552" y="237"/>
                      </a:lnTo>
                      <a:lnTo>
                        <a:pt x="2540" y="239"/>
                      </a:lnTo>
                      <a:lnTo>
                        <a:pt x="2528" y="242"/>
                      </a:lnTo>
                      <a:lnTo>
                        <a:pt x="2515" y="247"/>
                      </a:lnTo>
                      <a:lnTo>
                        <a:pt x="2504" y="254"/>
                      </a:lnTo>
                      <a:lnTo>
                        <a:pt x="2494" y="261"/>
                      </a:lnTo>
                      <a:lnTo>
                        <a:pt x="2485" y="270"/>
                      </a:lnTo>
                      <a:lnTo>
                        <a:pt x="2475" y="280"/>
                      </a:lnTo>
                      <a:lnTo>
                        <a:pt x="2469" y="290"/>
                      </a:lnTo>
                      <a:lnTo>
                        <a:pt x="2463" y="300"/>
                      </a:lnTo>
                      <a:lnTo>
                        <a:pt x="2458" y="310"/>
                      </a:lnTo>
                      <a:lnTo>
                        <a:pt x="2454" y="320"/>
                      </a:lnTo>
                      <a:lnTo>
                        <a:pt x="2450" y="332"/>
                      </a:lnTo>
                      <a:lnTo>
                        <a:pt x="2446" y="343"/>
                      </a:lnTo>
                      <a:lnTo>
                        <a:pt x="2444" y="355"/>
                      </a:lnTo>
                      <a:lnTo>
                        <a:pt x="2441" y="368"/>
                      </a:lnTo>
                      <a:close/>
                      <a:moveTo>
                        <a:pt x="2860" y="637"/>
                      </a:moveTo>
                      <a:lnTo>
                        <a:pt x="2860" y="309"/>
                      </a:lnTo>
                      <a:lnTo>
                        <a:pt x="2860" y="280"/>
                      </a:lnTo>
                      <a:lnTo>
                        <a:pt x="2859" y="250"/>
                      </a:lnTo>
                      <a:lnTo>
                        <a:pt x="2858" y="220"/>
                      </a:lnTo>
                      <a:lnTo>
                        <a:pt x="2856" y="188"/>
                      </a:lnTo>
                      <a:lnTo>
                        <a:pt x="2929" y="188"/>
                      </a:lnTo>
                      <a:lnTo>
                        <a:pt x="2933" y="262"/>
                      </a:lnTo>
                      <a:lnTo>
                        <a:pt x="2935" y="262"/>
                      </a:lnTo>
                      <a:lnTo>
                        <a:pt x="2940" y="254"/>
                      </a:lnTo>
                      <a:lnTo>
                        <a:pt x="2945" y="245"/>
                      </a:lnTo>
                      <a:lnTo>
                        <a:pt x="2951" y="237"/>
                      </a:lnTo>
                      <a:lnTo>
                        <a:pt x="2958" y="230"/>
                      </a:lnTo>
                      <a:lnTo>
                        <a:pt x="2964" y="223"/>
                      </a:lnTo>
                      <a:lnTo>
                        <a:pt x="2973" y="217"/>
                      </a:lnTo>
                      <a:lnTo>
                        <a:pt x="2981" y="210"/>
                      </a:lnTo>
                      <a:lnTo>
                        <a:pt x="2989" y="204"/>
                      </a:lnTo>
                      <a:lnTo>
                        <a:pt x="3000" y="198"/>
                      </a:lnTo>
                      <a:lnTo>
                        <a:pt x="3011" y="193"/>
                      </a:lnTo>
                      <a:lnTo>
                        <a:pt x="3022" y="188"/>
                      </a:lnTo>
                      <a:lnTo>
                        <a:pt x="3033" y="185"/>
                      </a:lnTo>
                      <a:lnTo>
                        <a:pt x="3046" y="182"/>
                      </a:lnTo>
                      <a:lnTo>
                        <a:pt x="3058" y="179"/>
                      </a:lnTo>
                      <a:lnTo>
                        <a:pt x="3070" y="177"/>
                      </a:lnTo>
                      <a:lnTo>
                        <a:pt x="3084" y="177"/>
                      </a:lnTo>
                      <a:lnTo>
                        <a:pt x="3098" y="178"/>
                      </a:lnTo>
                      <a:lnTo>
                        <a:pt x="3112" y="179"/>
                      </a:lnTo>
                      <a:lnTo>
                        <a:pt x="3126" y="183"/>
                      </a:lnTo>
                      <a:lnTo>
                        <a:pt x="3139" y="187"/>
                      </a:lnTo>
                      <a:lnTo>
                        <a:pt x="3151" y="192"/>
                      </a:lnTo>
                      <a:lnTo>
                        <a:pt x="3163" y="199"/>
                      </a:lnTo>
                      <a:lnTo>
                        <a:pt x="3174" y="206"/>
                      </a:lnTo>
                      <a:lnTo>
                        <a:pt x="3185" y="215"/>
                      </a:lnTo>
                      <a:lnTo>
                        <a:pt x="3192" y="222"/>
                      </a:lnTo>
                      <a:lnTo>
                        <a:pt x="3199" y="229"/>
                      </a:lnTo>
                      <a:lnTo>
                        <a:pt x="3205" y="236"/>
                      </a:lnTo>
                      <a:lnTo>
                        <a:pt x="3210" y="244"/>
                      </a:lnTo>
                      <a:lnTo>
                        <a:pt x="3215" y="251"/>
                      </a:lnTo>
                      <a:lnTo>
                        <a:pt x="3219" y="261"/>
                      </a:lnTo>
                      <a:lnTo>
                        <a:pt x="3223" y="269"/>
                      </a:lnTo>
                      <a:lnTo>
                        <a:pt x="3228" y="279"/>
                      </a:lnTo>
                      <a:lnTo>
                        <a:pt x="3231" y="289"/>
                      </a:lnTo>
                      <a:lnTo>
                        <a:pt x="3234" y="299"/>
                      </a:lnTo>
                      <a:lnTo>
                        <a:pt x="3236" y="309"/>
                      </a:lnTo>
                      <a:lnTo>
                        <a:pt x="3238" y="320"/>
                      </a:lnTo>
                      <a:lnTo>
                        <a:pt x="3241" y="344"/>
                      </a:lnTo>
                      <a:lnTo>
                        <a:pt x="3242" y="369"/>
                      </a:lnTo>
                      <a:lnTo>
                        <a:pt x="3242" y="637"/>
                      </a:lnTo>
                      <a:lnTo>
                        <a:pt x="3160" y="637"/>
                      </a:lnTo>
                      <a:lnTo>
                        <a:pt x="3160" y="378"/>
                      </a:lnTo>
                      <a:lnTo>
                        <a:pt x="3160" y="362"/>
                      </a:lnTo>
                      <a:lnTo>
                        <a:pt x="3159" y="346"/>
                      </a:lnTo>
                      <a:lnTo>
                        <a:pt x="3157" y="333"/>
                      </a:lnTo>
                      <a:lnTo>
                        <a:pt x="3154" y="319"/>
                      </a:lnTo>
                      <a:lnTo>
                        <a:pt x="3150" y="307"/>
                      </a:lnTo>
                      <a:lnTo>
                        <a:pt x="3145" y="297"/>
                      </a:lnTo>
                      <a:lnTo>
                        <a:pt x="3140" y="286"/>
                      </a:lnTo>
                      <a:lnTo>
                        <a:pt x="3134" y="277"/>
                      </a:lnTo>
                      <a:lnTo>
                        <a:pt x="3127" y="270"/>
                      </a:lnTo>
                      <a:lnTo>
                        <a:pt x="3120" y="263"/>
                      </a:lnTo>
                      <a:lnTo>
                        <a:pt x="3111" y="258"/>
                      </a:lnTo>
                      <a:lnTo>
                        <a:pt x="3102" y="253"/>
                      </a:lnTo>
                      <a:lnTo>
                        <a:pt x="3092" y="249"/>
                      </a:lnTo>
                      <a:lnTo>
                        <a:pt x="3081" y="246"/>
                      </a:lnTo>
                      <a:lnTo>
                        <a:pt x="3069" y="244"/>
                      </a:lnTo>
                      <a:lnTo>
                        <a:pt x="3056" y="244"/>
                      </a:lnTo>
                      <a:lnTo>
                        <a:pt x="3047" y="244"/>
                      </a:lnTo>
                      <a:lnTo>
                        <a:pt x="3037" y="245"/>
                      </a:lnTo>
                      <a:lnTo>
                        <a:pt x="3028" y="247"/>
                      </a:lnTo>
                      <a:lnTo>
                        <a:pt x="3020" y="250"/>
                      </a:lnTo>
                      <a:lnTo>
                        <a:pt x="3012" y="254"/>
                      </a:lnTo>
                      <a:lnTo>
                        <a:pt x="3004" y="258"/>
                      </a:lnTo>
                      <a:lnTo>
                        <a:pt x="2995" y="263"/>
                      </a:lnTo>
                      <a:lnTo>
                        <a:pt x="2988" y="268"/>
                      </a:lnTo>
                      <a:lnTo>
                        <a:pt x="2981" y="274"/>
                      </a:lnTo>
                      <a:lnTo>
                        <a:pt x="2974" y="281"/>
                      </a:lnTo>
                      <a:lnTo>
                        <a:pt x="2968" y="289"/>
                      </a:lnTo>
                      <a:lnTo>
                        <a:pt x="2962" y="296"/>
                      </a:lnTo>
                      <a:lnTo>
                        <a:pt x="2958" y="303"/>
                      </a:lnTo>
                      <a:lnTo>
                        <a:pt x="2953" y="311"/>
                      </a:lnTo>
                      <a:lnTo>
                        <a:pt x="2950" y="319"/>
                      </a:lnTo>
                      <a:lnTo>
                        <a:pt x="2947" y="329"/>
                      </a:lnTo>
                      <a:lnTo>
                        <a:pt x="2945" y="337"/>
                      </a:lnTo>
                      <a:lnTo>
                        <a:pt x="2943" y="346"/>
                      </a:lnTo>
                      <a:lnTo>
                        <a:pt x="2942" y="356"/>
                      </a:lnTo>
                      <a:lnTo>
                        <a:pt x="2942" y="367"/>
                      </a:lnTo>
                      <a:lnTo>
                        <a:pt x="2942" y="637"/>
                      </a:lnTo>
                      <a:lnTo>
                        <a:pt x="2860" y="637"/>
                      </a:lnTo>
                      <a:close/>
                      <a:moveTo>
                        <a:pt x="3680" y="559"/>
                      </a:moveTo>
                      <a:lnTo>
                        <a:pt x="3694" y="620"/>
                      </a:lnTo>
                      <a:lnTo>
                        <a:pt x="3681" y="627"/>
                      </a:lnTo>
                      <a:lnTo>
                        <a:pt x="3666" y="632"/>
                      </a:lnTo>
                      <a:lnTo>
                        <a:pt x="3651" y="636"/>
                      </a:lnTo>
                      <a:lnTo>
                        <a:pt x="3635" y="640"/>
                      </a:lnTo>
                      <a:lnTo>
                        <a:pt x="3619" y="643"/>
                      </a:lnTo>
                      <a:lnTo>
                        <a:pt x="3602" y="646"/>
                      </a:lnTo>
                      <a:lnTo>
                        <a:pt x="3584" y="647"/>
                      </a:lnTo>
                      <a:lnTo>
                        <a:pt x="3566" y="648"/>
                      </a:lnTo>
                      <a:lnTo>
                        <a:pt x="3541" y="647"/>
                      </a:lnTo>
                      <a:lnTo>
                        <a:pt x="3517" y="643"/>
                      </a:lnTo>
                      <a:lnTo>
                        <a:pt x="3506" y="641"/>
                      </a:lnTo>
                      <a:lnTo>
                        <a:pt x="3495" y="638"/>
                      </a:lnTo>
                      <a:lnTo>
                        <a:pt x="3484" y="635"/>
                      </a:lnTo>
                      <a:lnTo>
                        <a:pt x="3474" y="631"/>
                      </a:lnTo>
                      <a:lnTo>
                        <a:pt x="3464" y="627"/>
                      </a:lnTo>
                      <a:lnTo>
                        <a:pt x="3455" y="623"/>
                      </a:lnTo>
                      <a:lnTo>
                        <a:pt x="3445" y="618"/>
                      </a:lnTo>
                      <a:lnTo>
                        <a:pt x="3436" y="612"/>
                      </a:lnTo>
                      <a:lnTo>
                        <a:pt x="3427" y="605"/>
                      </a:lnTo>
                      <a:lnTo>
                        <a:pt x="3419" y="599"/>
                      </a:lnTo>
                      <a:lnTo>
                        <a:pt x="3410" y="592"/>
                      </a:lnTo>
                      <a:lnTo>
                        <a:pt x="3403" y="584"/>
                      </a:lnTo>
                      <a:lnTo>
                        <a:pt x="3395" y="576"/>
                      </a:lnTo>
                      <a:lnTo>
                        <a:pt x="3389" y="567"/>
                      </a:lnTo>
                      <a:lnTo>
                        <a:pt x="3382" y="559"/>
                      </a:lnTo>
                      <a:lnTo>
                        <a:pt x="3377" y="550"/>
                      </a:lnTo>
                      <a:lnTo>
                        <a:pt x="3370" y="541"/>
                      </a:lnTo>
                      <a:lnTo>
                        <a:pt x="3365" y="531"/>
                      </a:lnTo>
                      <a:lnTo>
                        <a:pt x="3361" y="521"/>
                      </a:lnTo>
                      <a:lnTo>
                        <a:pt x="3357" y="511"/>
                      </a:lnTo>
                      <a:lnTo>
                        <a:pt x="3354" y="500"/>
                      </a:lnTo>
                      <a:lnTo>
                        <a:pt x="3351" y="489"/>
                      </a:lnTo>
                      <a:lnTo>
                        <a:pt x="3348" y="478"/>
                      </a:lnTo>
                      <a:lnTo>
                        <a:pt x="3346" y="467"/>
                      </a:lnTo>
                      <a:lnTo>
                        <a:pt x="3343" y="442"/>
                      </a:lnTo>
                      <a:lnTo>
                        <a:pt x="3342" y="417"/>
                      </a:lnTo>
                      <a:lnTo>
                        <a:pt x="3342" y="404"/>
                      </a:lnTo>
                      <a:lnTo>
                        <a:pt x="3343" y="391"/>
                      </a:lnTo>
                      <a:lnTo>
                        <a:pt x="3344" y="379"/>
                      </a:lnTo>
                      <a:lnTo>
                        <a:pt x="3346" y="367"/>
                      </a:lnTo>
                      <a:lnTo>
                        <a:pt x="3348" y="355"/>
                      </a:lnTo>
                      <a:lnTo>
                        <a:pt x="3351" y="344"/>
                      </a:lnTo>
                      <a:lnTo>
                        <a:pt x="3354" y="333"/>
                      </a:lnTo>
                      <a:lnTo>
                        <a:pt x="3358" y="321"/>
                      </a:lnTo>
                      <a:lnTo>
                        <a:pt x="3363" y="311"/>
                      </a:lnTo>
                      <a:lnTo>
                        <a:pt x="3367" y="301"/>
                      </a:lnTo>
                      <a:lnTo>
                        <a:pt x="3373" y="291"/>
                      </a:lnTo>
                      <a:lnTo>
                        <a:pt x="3379" y="281"/>
                      </a:lnTo>
                      <a:lnTo>
                        <a:pt x="3386" y="272"/>
                      </a:lnTo>
                      <a:lnTo>
                        <a:pt x="3393" y="263"/>
                      </a:lnTo>
                      <a:lnTo>
                        <a:pt x="3400" y="254"/>
                      </a:lnTo>
                      <a:lnTo>
                        <a:pt x="3408" y="245"/>
                      </a:lnTo>
                      <a:lnTo>
                        <a:pt x="3417" y="237"/>
                      </a:lnTo>
                      <a:lnTo>
                        <a:pt x="3425" y="230"/>
                      </a:lnTo>
                      <a:lnTo>
                        <a:pt x="3434" y="223"/>
                      </a:lnTo>
                      <a:lnTo>
                        <a:pt x="3443" y="215"/>
                      </a:lnTo>
                      <a:lnTo>
                        <a:pt x="3454" y="210"/>
                      </a:lnTo>
                      <a:lnTo>
                        <a:pt x="3464" y="204"/>
                      </a:lnTo>
                      <a:lnTo>
                        <a:pt x="3474" y="199"/>
                      </a:lnTo>
                      <a:lnTo>
                        <a:pt x="3484" y="195"/>
                      </a:lnTo>
                      <a:lnTo>
                        <a:pt x="3496" y="191"/>
                      </a:lnTo>
                      <a:lnTo>
                        <a:pt x="3507" y="188"/>
                      </a:lnTo>
                      <a:lnTo>
                        <a:pt x="3519" y="185"/>
                      </a:lnTo>
                      <a:lnTo>
                        <a:pt x="3532" y="183"/>
                      </a:lnTo>
                      <a:lnTo>
                        <a:pt x="3544" y="181"/>
                      </a:lnTo>
                      <a:lnTo>
                        <a:pt x="3556" y="179"/>
                      </a:lnTo>
                      <a:lnTo>
                        <a:pt x="3570" y="178"/>
                      </a:lnTo>
                      <a:lnTo>
                        <a:pt x="3583" y="178"/>
                      </a:lnTo>
                      <a:lnTo>
                        <a:pt x="3599" y="178"/>
                      </a:lnTo>
                      <a:lnTo>
                        <a:pt x="3616" y="179"/>
                      </a:lnTo>
                      <a:lnTo>
                        <a:pt x="3631" y="182"/>
                      </a:lnTo>
                      <a:lnTo>
                        <a:pt x="3646" y="185"/>
                      </a:lnTo>
                      <a:lnTo>
                        <a:pt x="3659" y="188"/>
                      </a:lnTo>
                      <a:lnTo>
                        <a:pt x="3672" y="192"/>
                      </a:lnTo>
                      <a:lnTo>
                        <a:pt x="3685" y="196"/>
                      </a:lnTo>
                      <a:lnTo>
                        <a:pt x="3696" y="201"/>
                      </a:lnTo>
                      <a:lnTo>
                        <a:pt x="3678" y="265"/>
                      </a:lnTo>
                      <a:lnTo>
                        <a:pt x="3667" y="260"/>
                      </a:lnTo>
                      <a:lnTo>
                        <a:pt x="3656" y="256"/>
                      </a:lnTo>
                      <a:lnTo>
                        <a:pt x="3646" y="251"/>
                      </a:lnTo>
                      <a:lnTo>
                        <a:pt x="3633" y="248"/>
                      </a:lnTo>
                      <a:lnTo>
                        <a:pt x="3622" y="246"/>
                      </a:lnTo>
                      <a:lnTo>
                        <a:pt x="3609" y="244"/>
                      </a:lnTo>
                      <a:lnTo>
                        <a:pt x="3596" y="243"/>
                      </a:lnTo>
                      <a:lnTo>
                        <a:pt x="3583" y="243"/>
                      </a:lnTo>
                      <a:lnTo>
                        <a:pt x="3565" y="244"/>
                      </a:lnTo>
                      <a:lnTo>
                        <a:pt x="3548" y="246"/>
                      </a:lnTo>
                      <a:lnTo>
                        <a:pt x="3532" y="250"/>
                      </a:lnTo>
                      <a:lnTo>
                        <a:pt x="3516" y="256"/>
                      </a:lnTo>
                      <a:lnTo>
                        <a:pt x="3502" y="263"/>
                      </a:lnTo>
                      <a:lnTo>
                        <a:pt x="3489" y="271"/>
                      </a:lnTo>
                      <a:lnTo>
                        <a:pt x="3476" y="281"/>
                      </a:lnTo>
                      <a:lnTo>
                        <a:pt x="3465" y="294"/>
                      </a:lnTo>
                      <a:lnTo>
                        <a:pt x="3456" y="305"/>
                      </a:lnTo>
                      <a:lnTo>
                        <a:pt x="3447" y="318"/>
                      </a:lnTo>
                      <a:lnTo>
                        <a:pt x="3440" y="332"/>
                      </a:lnTo>
                      <a:lnTo>
                        <a:pt x="3434" y="346"/>
                      </a:lnTo>
                      <a:lnTo>
                        <a:pt x="3430" y="362"/>
                      </a:lnTo>
                      <a:lnTo>
                        <a:pt x="3427" y="378"/>
                      </a:lnTo>
                      <a:lnTo>
                        <a:pt x="3425" y="396"/>
                      </a:lnTo>
                      <a:lnTo>
                        <a:pt x="3424" y="413"/>
                      </a:lnTo>
                      <a:lnTo>
                        <a:pt x="3425" y="432"/>
                      </a:lnTo>
                      <a:lnTo>
                        <a:pt x="3427" y="449"/>
                      </a:lnTo>
                      <a:lnTo>
                        <a:pt x="3430" y="467"/>
                      </a:lnTo>
                      <a:lnTo>
                        <a:pt x="3435" y="482"/>
                      </a:lnTo>
                      <a:lnTo>
                        <a:pt x="3441" y="496"/>
                      </a:lnTo>
                      <a:lnTo>
                        <a:pt x="3449" y="511"/>
                      </a:lnTo>
                      <a:lnTo>
                        <a:pt x="3458" y="523"/>
                      </a:lnTo>
                      <a:lnTo>
                        <a:pt x="3468" y="535"/>
                      </a:lnTo>
                      <a:lnTo>
                        <a:pt x="3479" y="546"/>
                      </a:lnTo>
                      <a:lnTo>
                        <a:pt x="3492" y="555"/>
                      </a:lnTo>
                      <a:lnTo>
                        <a:pt x="3505" y="563"/>
                      </a:lnTo>
                      <a:lnTo>
                        <a:pt x="3518" y="569"/>
                      </a:lnTo>
                      <a:lnTo>
                        <a:pt x="3533" y="575"/>
                      </a:lnTo>
                      <a:lnTo>
                        <a:pt x="3548" y="579"/>
                      </a:lnTo>
                      <a:lnTo>
                        <a:pt x="3564" y="581"/>
                      </a:lnTo>
                      <a:lnTo>
                        <a:pt x="3580" y="581"/>
                      </a:lnTo>
                      <a:lnTo>
                        <a:pt x="3592" y="581"/>
                      </a:lnTo>
                      <a:lnTo>
                        <a:pt x="3605" y="580"/>
                      </a:lnTo>
                      <a:lnTo>
                        <a:pt x="3618" y="578"/>
                      </a:lnTo>
                      <a:lnTo>
                        <a:pt x="3630" y="576"/>
                      </a:lnTo>
                      <a:lnTo>
                        <a:pt x="3643" y="572"/>
                      </a:lnTo>
                      <a:lnTo>
                        <a:pt x="3655" y="568"/>
                      </a:lnTo>
                      <a:lnTo>
                        <a:pt x="3667" y="564"/>
                      </a:lnTo>
                      <a:lnTo>
                        <a:pt x="3680" y="559"/>
                      </a:lnTo>
                      <a:close/>
                      <a:moveTo>
                        <a:pt x="4149" y="427"/>
                      </a:moveTo>
                      <a:lnTo>
                        <a:pt x="3836" y="426"/>
                      </a:lnTo>
                      <a:lnTo>
                        <a:pt x="3837" y="445"/>
                      </a:lnTo>
                      <a:lnTo>
                        <a:pt x="3840" y="463"/>
                      </a:lnTo>
                      <a:lnTo>
                        <a:pt x="3843" y="480"/>
                      </a:lnTo>
                      <a:lnTo>
                        <a:pt x="3848" y="495"/>
                      </a:lnTo>
                      <a:lnTo>
                        <a:pt x="3855" y="510"/>
                      </a:lnTo>
                      <a:lnTo>
                        <a:pt x="3864" y="523"/>
                      </a:lnTo>
                      <a:lnTo>
                        <a:pt x="3873" y="535"/>
                      </a:lnTo>
                      <a:lnTo>
                        <a:pt x="3883" y="546"/>
                      </a:lnTo>
                      <a:lnTo>
                        <a:pt x="3893" y="554"/>
                      </a:lnTo>
                      <a:lnTo>
                        <a:pt x="3905" y="562"/>
                      </a:lnTo>
                      <a:lnTo>
                        <a:pt x="3917" y="568"/>
                      </a:lnTo>
                      <a:lnTo>
                        <a:pt x="3929" y="573"/>
                      </a:lnTo>
                      <a:lnTo>
                        <a:pt x="3943" y="577"/>
                      </a:lnTo>
                      <a:lnTo>
                        <a:pt x="3958" y="580"/>
                      </a:lnTo>
                      <a:lnTo>
                        <a:pt x="3973" y="582"/>
                      </a:lnTo>
                      <a:lnTo>
                        <a:pt x="3989" y="582"/>
                      </a:lnTo>
                      <a:lnTo>
                        <a:pt x="4006" y="582"/>
                      </a:lnTo>
                      <a:lnTo>
                        <a:pt x="4023" y="581"/>
                      </a:lnTo>
                      <a:lnTo>
                        <a:pt x="4038" y="579"/>
                      </a:lnTo>
                      <a:lnTo>
                        <a:pt x="4055" y="577"/>
                      </a:lnTo>
                      <a:lnTo>
                        <a:pt x="4070" y="573"/>
                      </a:lnTo>
                      <a:lnTo>
                        <a:pt x="4084" y="569"/>
                      </a:lnTo>
                      <a:lnTo>
                        <a:pt x="4099" y="564"/>
                      </a:lnTo>
                      <a:lnTo>
                        <a:pt x="4113" y="559"/>
                      </a:lnTo>
                      <a:lnTo>
                        <a:pt x="4127" y="618"/>
                      </a:lnTo>
                      <a:lnTo>
                        <a:pt x="4111" y="624"/>
                      </a:lnTo>
                      <a:lnTo>
                        <a:pt x="4095" y="630"/>
                      </a:lnTo>
                      <a:lnTo>
                        <a:pt x="4077" y="635"/>
                      </a:lnTo>
                      <a:lnTo>
                        <a:pt x="4059" y="639"/>
                      </a:lnTo>
                      <a:lnTo>
                        <a:pt x="4039" y="642"/>
                      </a:lnTo>
                      <a:lnTo>
                        <a:pt x="4020" y="644"/>
                      </a:lnTo>
                      <a:lnTo>
                        <a:pt x="3999" y="646"/>
                      </a:lnTo>
                      <a:lnTo>
                        <a:pt x="3978" y="647"/>
                      </a:lnTo>
                      <a:lnTo>
                        <a:pt x="3953" y="646"/>
                      </a:lnTo>
                      <a:lnTo>
                        <a:pt x="3929" y="642"/>
                      </a:lnTo>
                      <a:lnTo>
                        <a:pt x="3918" y="640"/>
                      </a:lnTo>
                      <a:lnTo>
                        <a:pt x="3907" y="637"/>
                      </a:lnTo>
                      <a:lnTo>
                        <a:pt x="3896" y="634"/>
                      </a:lnTo>
                      <a:lnTo>
                        <a:pt x="3886" y="631"/>
                      </a:lnTo>
                      <a:lnTo>
                        <a:pt x="3877" y="627"/>
                      </a:lnTo>
                      <a:lnTo>
                        <a:pt x="3867" y="622"/>
                      </a:lnTo>
                      <a:lnTo>
                        <a:pt x="3857" y="617"/>
                      </a:lnTo>
                      <a:lnTo>
                        <a:pt x="3849" y="612"/>
                      </a:lnTo>
                      <a:lnTo>
                        <a:pt x="3840" y="605"/>
                      </a:lnTo>
                      <a:lnTo>
                        <a:pt x="3832" y="598"/>
                      </a:lnTo>
                      <a:lnTo>
                        <a:pt x="3823" y="592"/>
                      </a:lnTo>
                      <a:lnTo>
                        <a:pt x="3816" y="584"/>
                      </a:lnTo>
                      <a:lnTo>
                        <a:pt x="3809" y="576"/>
                      </a:lnTo>
                      <a:lnTo>
                        <a:pt x="3803" y="567"/>
                      </a:lnTo>
                      <a:lnTo>
                        <a:pt x="3796" y="559"/>
                      </a:lnTo>
                      <a:lnTo>
                        <a:pt x="3791" y="551"/>
                      </a:lnTo>
                      <a:lnTo>
                        <a:pt x="3785" y="542"/>
                      </a:lnTo>
                      <a:lnTo>
                        <a:pt x="3780" y="531"/>
                      </a:lnTo>
                      <a:lnTo>
                        <a:pt x="3776" y="522"/>
                      </a:lnTo>
                      <a:lnTo>
                        <a:pt x="3772" y="512"/>
                      </a:lnTo>
                      <a:lnTo>
                        <a:pt x="3768" y="501"/>
                      </a:lnTo>
                      <a:lnTo>
                        <a:pt x="3765" y="490"/>
                      </a:lnTo>
                      <a:lnTo>
                        <a:pt x="3763" y="480"/>
                      </a:lnTo>
                      <a:lnTo>
                        <a:pt x="3761" y="469"/>
                      </a:lnTo>
                      <a:lnTo>
                        <a:pt x="3758" y="445"/>
                      </a:lnTo>
                      <a:lnTo>
                        <a:pt x="3757" y="419"/>
                      </a:lnTo>
                      <a:lnTo>
                        <a:pt x="3758" y="394"/>
                      </a:lnTo>
                      <a:lnTo>
                        <a:pt x="3761" y="370"/>
                      </a:lnTo>
                      <a:lnTo>
                        <a:pt x="3765" y="346"/>
                      </a:lnTo>
                      <a:lnTo>
                        <a:pt x="3771" y="324"/>
                      </a:lnTo>
                      <a:lnTo>
                        <a:pt x="3775" y="313"/>
                      </a:lnTo>
                      <a:lnTo>
                        <a:pt x="3779" y="303"/>
                      </a:lnTo>
                      <a:lnTo>
                        <a:pt x="3784" y="293"/>
                      </a:lnTo>
                      <a:lnTo>
                        <a:pt x="3790" y="282"/>
                      </a:lnTo>
                      <a:lnTo>
                        <a:pt x="3795" y="273"/>
                      </a:lnTo>
                      <a:lnTo>
                        <a:pt x="3801" y="264"/>
                      </a:lnTo>
                      <a:lnTo>
                        <a:pt x="3808" y="255"/>
                      </a:lnTo>
                      <a:lnTo>
                        <a:pt x="3814" y="246"/>
                      </a:lnTo>
                      <a:lnTo>
                        <a:pt x="3821" y="238"/>
                      </a:lnTo>
                      <a:lnTo>
                        <a:pt x="3830" y="230"/>
                      </a:lnTo>
                      <a:lnTo>
                        <a:pt x="3838" y="223"/>
                      </a:lnTo>
                      <a:lnTo>
                        <a:pt x="3846" y="217"/>
                      </a:lnTo>
                      <a:lnTo>
                        <a:pt x="3854" y="210"/>
                      </a:lnTo>
                      <a:lnTo>
                        <a:pt x="3863" y="204"/>
                      </a:lnTo>
                      <a:lnTo>
                        <a:pt x="3872" y="199"/>
                      </a:lnTo>
                      <a:lnTo>
                        <a:pt x="3881" y="195"/>
                      </a:lnTo>
                      <a:lnTo>
                        <a:pt x="3891" y="191"/>
                      </a:lnTo>
                      <a:lnTo>
                        <a:pt x="3902" y="187"/>
                      </a:lnTo>
                      <a:lnTo>
                        <a:pt x="3912" y="185"/>
                      </a:lnTo>
                      <a:lnTo>
                        <a:pt x="3922" y="182"/>
                      </a:lnTo>
                      <a:lnTo>
                        <a:pt x="3933" y="179"/>
                      </a:lnTo>
                      <a:lnTo>
                        <a:pt x="3944" y="178"/>
                      </a:lnTo>
                      <a:lnTo>
                        <a:pt x="3956" y="177"/>
                      </a:lnTo>
                      <a:lnTo>
                        <a:pt x="3967" y="177"/>
                      </a:lnTo>
                      <a:lnTo>
                        <a:pt x="3980" y="177"/>
                      </a:lnTo>
                      <a:lnTo>
                        <a:pt x="3991" y="178"/>
                      </a:lnTo>
                      <a:lnTo>
                        <a:pt x="4002" y="181"/>
                      </a:lnTo>
                      <a:lnTo>
                        <a:pt x="4014" y="183"/>
                      </a:lnTo>
                      <a:lnTo>
                        <a:pt x="4024" y="185"/>
                      </a:lnTo>
                      <a:lnTo>
                        <a:pt x="4034" y="188"/>
                      </a:lnTo>
                      <a:lnTo>
                        <a:pt x="4044" y="192"/>
                      </a:lnTo>
                      <a:lnTo>
                        <a:pt x="4054" y="196"/>
                      </a:lnTo>
                      <a:lnTo>
                        <a:pt x="4063" y="201"/>
                      </a:lnTo>
                      <a:lnTo>
                        <a:pt x="4071" y="206"/>
                      </a:lnTo>
                      <a:lnTo>
                        <a:pt x="4079" y="212"/>
                      </a:lnTo>
                      <a:lnTo>
                        <a:pt x="4088" y="220"/>
                      </a:lnTo>
                      <a:lnTo>
                        <a:pt x="4095" y="227"/>
                      </a:lnTo>
                      <a:lnTo>
                        <a:pt x="4102" y="234"/>
                      </a:lnTo>
                      <a:lnTo>
                        <a:pt x="4108" y="242"/>
                      </a:lnTo>
                      <a:lnTo>
                        <a:pt x="4115" y="251"/>
                      </a:lnTo>
                      <a:lnTo>
                        <a:pt x="4124" y="266"/>
                      </a:lnTo>
                      <a:lnTo>
                        <a:pt x="4132" y="281"/>
                      </a:lnTo>
                      <a:lnTo>
                        <a:pt x="4138" y="298"/>
                      </a:lnTo>
                      <a:lnTo>
                        <a:pt x="4143" y="314"/>
                      </a:lnTo>
                      <a:lnTo>
                        <a:pt x="4147" y="332"/>
                      </a:lnTo>
                      <a:lnTo>
                        <a:pt x="4150" y="349"/>
                      </a:lnTo>
                      <a:lnTo>
                        <a:pt x="4152" y="369"/>
                      </a:lnTo>
                      <a:lnTo>
                        <a:pt x="4153" y="388"/>
                      </a:lnTo>
                      <a:lnTo>
                        <a:pt x="4152" y="400"/>
                      </a:lnTo>
                      <a:lnTo>
                        <a:pt x="4152" y="410"/>
                      </a:lnTo>
                      <a:lnTo>
                        <a:pt x="4151" y="419"/>
                      </a:lnTo>
                      <a:lnTo>
                        <a:pt x="4149" y="427"/>
                      </a:lnTo>
                      <a:close/>
                      <a:moveTo>
                        <a:pt x="3836" y="368"/>
                      </a:moveTo>
                      <a:lnTo>
                        <a:pt x="4074" y="368"/>
                      </a:lnTo>
                      <a:lnTo>
                        <a:pt x="4074" y="355"/>
                      </a:lnTo>
                      <a:lnTo>
                        <a:pt x="4073" y="344"/>
                      </a:lnTo>
                      <a:lnTo>
                        <a:pt x="4071" y="332"/>
                      </a:lnTo>
                      <a:lnTo>
                        <a:pt x="4069" y="321"/>
                      </a:lnTo>
                      <a:lnTo>
                        <a:pt x="4066" y="311"/>
                      </a:lnTo>
                      <a:lnTo>
                        <a:pt x="4062" y="301"/>
                      </a:lnTo>
                      <a:lnTo>
                        <a:pt x="4058" y="292"/>
                      </a:lnTo>
                      <a:lnTo>
                        <a:pt x="4052" y="282"/>
                      </a:lnTo>
                      <a:lnTo>
                        <a:pt x="4044" y="271"/>
                      </a:lnTo>
                      <a:lnTo>
                        <a:pt x="4035" y="262"/>
                      </a:lnTo>
                      <a:lnTo>
                        <a:pt x="4026" y="254"/>
                      </a:lnTo>
                      <a:lnTo>
                        <a:pt x="4015" y="247"/>
                      </a:lnTo>
                      <a:lnTo>
                        <a:pt x="4003" y="242"/>
                      </a:lnTo>
                      <a:lnTo>
                        <a:pt x="3990" y="239"/>
                      </a:lnTo>
                      <a:lnTo>
                        <a:pt x="3976" y="237"/>
                      </a:lnTo>
                      <a:lnTo>
                        <a:pt x="3961" y="236"/>
                      </a:lnTo>
                      <a:lnTo>
                        <a:pt x="3947" y="237"/>
                      </a:lnTo>
                      <a:lnTo>
                        <a:pt x="3934" y="239"/>
                      </a:lnTo>
                      <a:lnTo>
                        <a:pt x="3922" y="242"/>
                      </a:lnTo>
                      <a:lnTo>
                        <a:pt x="3910" y="247"/>
                      </a:lnTo>
                      <a:lnTo>
                        <a:pt x="3900" y="254"/>
                      </a:lnTo>
                      <a:lnTo>
                        <a:pt x="3888" y="261"/>
                      </a:lnTo>
                      <a:lnTo>
                        <a:pt x="3879" y="270"/>
                      </a:lnTo>
                      <a:lnTo>
                        <a:pt x="3870" y="280"/>
                      </a:lnTo>
                      <a:lnTo>
                        <a:pt x="3864" y="290"/>
                      </a:lnTo>
                      <a:lnTo>
                        <a:pt x="3857" y="300"/>
                      </a:lnTo>
                      <a:lnTo>
                        <a:pt x="3852" y="310"/>
                      </a:lnTo>
                      <a:lnTo>
                        <a:pt x="3848" y="320"/>
                      </a:lnTo>
                      <a:lnTo>
                        <a:pt x="3844" y="332"/>
                      </a:lnTo>
                      <a:lnTo>
                        <a:pt x="3840" y="343"/>
                      </a:lnTo>
                      <a:lnTo>
                        <a:pt x="3838" y="355"/>
                      </a:lnTo>
                      <a:lnTo>
                        <a:pt x="3836" y="368"/>
                      </a:lnTo>
                      <a:close/>
                      <a:moveTo>
                        <a:pt x="4756" y="559"/>
                      </a:moveTo>
                      <a:lnTo>
                        <a:pt x="4771" y="620"/>
                      </a:lnTo>
                      <a:lnTo>
                        <a:pt x="4756" y="627"/>
                      </a:lnTo>
                      <a:lnTo>
                        <a:pt x="4742" y="632"/>
                      </a:lnTo>
                      <a:lnTo>
                        <a:pt x="4728" y="636"/>
                      </a:lnTo>
                      <a:lnTo>
                        <a:pt x="4711" y="640"/>
                      </a:lnTo>
                      <a:lnTo>
                        <a:pt x="4695" y="643"/>
                      </a:lnTo>
                      <a:lnTo>
                        <a:pt x="4678" y="646"/>
                      </a:lnTo>
                      <a:lnTo>
                        <a:pt x="4660" y="647"/>
                      </a:lnTo>
                      <a:lnTo>
                        <a:pt x="4641" y="648"/>
                      </a:lnTo>
                      <a:lnTo>
                        <a:pt x="4617" y="647"/>
                      </a:lnTo>
                      <a:lnTo>
                        <a:pt x="4593" y="643"/>
                      </a:lnTo>
                      <a:lnTo>
                        <a:pt x="4582" y="641"/>
                      </a:lnTo>
                      <a:lnTo>
                        <a:pt x="4571" y="638"/>
                      </a:lnTo>
                      <a:lnTo>
                        <a:pt x="4560" y="635"/>
                      </a:lnTo>
                      <a:lnTo>
                        <a:pt x="4550" y="631"/>
                      </a:lnTo>
                      <a:lnTo>
                        <a:pt x="4541" y="627"/>
                      </a:lnTo>
                      <a:lnTo>
                        <a:pt x="4530" y="623"/>
                      </a:lnTo>
                      <a:lnTo>
                        <a:pt x="4521" y="618"/>
                      </a:lnTo>
                      <a:lnTo>
                        <a:pt x="4512" y="612"/>
                      </a:lnTo>
                      <a:lnTo>
                        <a:pt x="4504" y="605"/>
                      </a:lnTo>
                      <a:lnTo>
                        <a:pt x="4495" y="599"/>
                      </a:lnTo>
                      <a:lnTo>
                        <a:pt x="4487" y="592"/>
                      </a:lnTo>
                      <a:lnTo>
                        <a:pt x="4479" y="584"/>
                      </a:lnTo>
                      <a:lnTo>
                        <a:pt x="4472" y="576"/>
                      </a:lnTo>
                      <a:lnTo>
                        <a:pt x="4465" y="567"/>
                      </a:lnTo>
                      <a:lnTo>
                        <a:pt x="4458" y="559"/>
                      </a:lnTo>
                      <a:lnTo>
                        <a:pt x="4452" y="550"/>
                      </a:lnTo>
                      <a:lnTo>
                        <a:pt x="4447" y="541"/>
                      </a:lnTo>
                      <a:lnTo>
                        <a:pt x="4442" y="531"/>
                      </a:lnTo>
                      <a:lnTo>
                        <a:pt x="4437" y="521"/>
                      </a:lnTo>
                      <a:lnTo>
                        <a:pt x="4434" y="511"/>
                      </a:lnTo>
                      <a:lnTo>
                        <a:pt x="4430" y="500"/>
                      </a:lnTo>
                      <a:lnTo>
                        <a:pt x="4427" y="489"/>
                      </a:lnTo>
                      <a:lnTo>
                        <a:pt x="4424" y="478"/>
                      </a:lnTo>
                      <a:lnTo>
                        <a:pt x="4421" y="467"/>
                      </a:lnTo>
                      <a:lnTo>
                        <a:pt x="4419" y="442"/>
                      </a:lnTo>
                      <a:lnTo>
                        <a:pt x="4418" y="417"/>
                      </a:lnTo>
                      <a:lnTo>
                        <a:pt x="4418" y="404"/>
                      </a:lnTo>
                      <a:lnTo>
                        <a:pt x="4419" y="391"/>
                      </a:lnTo>
                      <a:lnTo>
                        <a:pt x="4420" y="379"/>
                      </a:lnTo>
                      <a:lnTo>
                        <a:pt x="4423" y="367"/>
                      </a:lnTo>
                      <a:lnTo>
                        <a:pt x="4425" y="355"/>
                      </a:lnTo>
                      <a:lnTo>
                        <a:pt x="4428" y="344"/>
                      </a:lnTo>
                      <a:lnTo>
                        <a:pt x="4431" y="333"/>
                      </a:lnTo>
                      <a:lnTo>
                        <a:pt x="4435" y="321"/>
                      </a:lnTo>
                      <a:lnTo>
                        <a:pt x="4439" y="311"/>
                      </a:lnTo>
                      <a:lnTo>
                        <a:pt x="4444" y="301"/>
                      </a:lnTo>
                      <a:lnTo>
                        <a:pt x="4449" y="291"/>
                      </a:lnTo>
                      <a:lnTo>
                        <a:pt x="4455" y="281"/>
                      </a:lnTo>
                      <a:lnTo>
                        <a:pt x="4462" y="272"/>
                      </a:lnTo>
                      <a:lnTo>
                        <a:pt x="4469" y="263"/>
                      </a:lnTo>
                      <a:lnTo>
                        <a:pt x="4476" y="254"/>
                      </a:lnTo>
                      <a:lnTo>
                        <a:pt x="4484" y="245"/>
                      </a:lnTo>
                      <a:lnTo>
                        <a:pt x="4492" y="237"/>
                      </a:lnTo>
                      <a:lnTo>
                        <a:pt x="4502" y="230"/>
                      </a:lnTo>
                      <a:lnTo>
                        <a:pt x="4511" y="223"/>
                      </a:lnTo>
                      <a:lnTo>
                        <a:pt x="4520" y="215"/>
                      </a:lnTo>
                      <a:lnTo>
                        <a:pt x="4529" y="210"/>
                      </a:lnTo>
                      <a:lnTo>
                        <a:pt x="4540" y="204"/>
                      </a:lnTo>
                      <a:lnTo>
                        <a:pt x="4550" y="199"/>
                      </a:lnTo>
                      <a:lnTo>
                        <a:pt x="4561" y="195"/>
                      </a:lnTo>
                      <a:lnTo>
                        <a:pt x="4573" y="191"/>
                      </a:lnTo>
                      <a:lnTo>
                        <a:pt x="4584" y="188"/>
                      </a:lnTo>
                      <a:lnTo>
                        <a:pt x="4595" y="185"/>
                      </a:lnTo>
                      <a:lnTo>
                        <a:pt x="4607" y="183"/>
                      </a:lnTo>
                      <a:lnTo>
                        <a:pt x="4620" y="181"/>
                      </a:lnTo>
                      <a:lnTo>
                        <a:pt x="4632" y="179"/>
                      </a:lnTo>
                      <a:lnTo>
                        <a:pt x="4645" y="178"/>
                      </a:lnTo>
                      <a:lnTo>
                        <a:pt x="4659" y="178"/>
                      </a:lnTo>
                      <a:lnTo>
                        <a:pt x="4676" y="178"/>
                      </a:lnTo>
                      <a:lnTo>
                        <a:pt x="4692" y="179"/>
                      </a:lnTo>
                      <a:lnTo>
                        <a:pt x="4707" y="182"/>
                      </a:lnTo>
                      <a:lnTo>
                        <a:pt x="4722" y="185"/>
                      </a:lnTo>
                      <a:lnTo>
                        <a:pt x="4736" y="188"/>
                      </a:lnTo>
                      <a:lnTo>
                        <a:pt x="4748" y="192"/>
                      </a:lnTo>
                      <a:lnTo>
                        <a:pt x="4761" y="196"/>
                      </a:lnTo>
                      <a:lnTo>
                        <a:pt x="4772" y="201"/>
                      </a:lnTo>
                      <a:lnTo>
                        <a:pt x="4753" y="265"/>
                      </a:lnTo>
                      <a:lnTo>
                        <a:pt x="4743" y="260"/>
                      </a:lnTo>
                      <a:lnTo>
                        <a:pt x="4733" y="256"/>
                      </a:lnTo>
                      <a:lnTo>
                        <a:pt x="4722" y="251"/>
                      </a:lnTo>
                      <a:lnTo>
                        <a:pt x="4710" y="248"/>
                      </a:lnTo>
                      <a:lnTo>
                        <a:pt x="4698" y="246"/>
                      </a:lnTo>
                      <a:lnTo>
                        <a:pt x="4686" y="244"/>
                      </a:lnTo>
                      <a:lnTo>
                        <a:pt x="4672" y="243"/>
                      </a:lnTo>
                      <a:lnTo>
                        <a:pt x="4659" y="243"/>
                      </a:lnTo>
                      <a:lnTo>
                        <a:pt x="4641" y="244"/>
                      </a:lnTo>
                      <a:lnTo>
                        <a:pt x="4624" y="246"/>
                      </a:lnTo>
                      <a:lnTo>
                        <a:pt x="4607" y="250"/>
                      </a:lnTo>
                      <a:lnTo>
                        <a:pt x="4593" y="256"/>
                      </a:lnTo>
                      <a:lnTo>
                        <a:pt x="4579" y="263"/>
                      </a:lnTo>
                      <a:lnTo>
                        <a:pt x="4565" y="271"/>
                      </a:lnTo>
                      <a:lnTo>
                        <a:pt x="4553" y="281"/>
                      </a:lnTo>
                      <a:lnTo>
                        <a:pt x="4542" y="294"/>
                      </a:lnTo>
                      <a:lnTo>
                        <a:pt x="4531" y="305"/>
                      </a:lnTo>
                      <a:lnTo>
                        <a:pt x="4523" y="318"/>
                      </a:lnTo>
                      <a:lnTo>
                        <a:pt x="4516" y="332"/>
                      </a:lnTo>
                      <a:lnTo>
                        <a:pt x="4511" y="346"/>
                      </a:lnTo>
                      <a:lnTo>
                        <a:pt x="4507" y="362"/>
                      </a:lnTo>
                      <a:lnTo>
                        <a:pt x="4503" y="378"/>
                      </a:lnTo>
                      <a:lnTo>
                        <a:pt x="4502" y="396"/>
                      </a:lnTo>
                      <a:lnTo>
                        <a:pt x="4501" y="413"/>
                      </a:lnTo>
                      <a:lnTo>
                        <a:pt x="4502" y="432"/>
                      </a:lnTo>
                      <a:lnTo>
                        <a:pt x="4504" y="449"/>
                      </a:lnTo>
                      <a:lnTo>
                        <a:pt x="4507" y="467"/>
                      </a:lnTo>
                      <a:lnTo>
                        <a:pt x="4512" y="482"/>
                      </a:lnTo>
                      <a:lnTo>
                        <a:pt x="4518" y="496"/>
                      </a:lnTo>
                      <a:lnTo>
                        <a:pt x="4525" y="511"/>
                      </a:lnTo>
                      <a:lnTo>
                        <a:pt x="4535" y="523"/>
                      </a:lnTo>
                      <a:lnTo>
                        <a:pt x="4545" y="535"/>
                      </a:lnTo>
                      <a:lnTo>
                        <a:pt x="4556" y="546"/>
                      </a:lnTo>
                      <a:lnTo>
                        <a:pt x="4568" y="555"/>
                      </a:lnTo>
                      <a:lnTo>
                        <a:pt x="4581" y="563"/>
                      </a:lnTo>
                      <a:lnTo>
                        <a:pt x="4594" y="569"/>
                      </a:lnTo>
                      <a:lnTo>
                        <a:pt x="4608" y="575"/>
                      </a:lnTo>
                      <a:lnTo>
                        <a:pt x="4624" y="579"/>
                      </a:lnTo>
                      <a:lnTo>
                        <a:pt x="4639" y="581"/>
                      </a:lnTo>
                      <a:lnTo>
                        <a:pt x="4657" y="581"/>
                      </a:lnTo>
                      <a:lnTo>
                        <a:pt x="4669" y="581"/>
                      </a:lnTo>
                      <a:lnTo>
                        <a:pt x="4681" y="580"/>
                      </a:lnTo>
                      <a:lnTo>
                        <a:pt x="4694" y="578"/>
                      </a:lnTo>
                      <a:lnTo>
                        <a:pt x="4706" y="576"/>
                      </a:lnTo>
                      <a:lnTo>
                        <a:pt x="4718" y="572"/>
                      </a:lnTo>
                      <a:lnTo>
                        <a:pt x="4732" y="568"/>
                      </a:lnTo>
                      <a:lnTo>
                        <a:pt x="4744" y="564"/>
                      </a:lnTo>
                      <a:lnTo>
                        <a:pt x="4756" y="559"/>
                      </a:lnTo>
                      <a:close/>
                      <a:moveTo>
                        <a:pt x="5225" y="427"/>
                      </a:moveTo>
                      <a:lnTo>
                        <a:pt x="4913" y="426"/>
                      </a:lnTo>
                      <a:lnTo>
                        <a:pt x="4914" y="445"/>
                      </a:lnTo>
                      <a:lnTo>
                        <a:pt x="4916" y="463"/>
                      </a:lnTo>
                      <a:lnTo>
                        <a:pt x="4920" y="480"/>
                      </a:lnTo>
                      <a:lnTo>
                        <a:pt x="4925" y="495"/>
                      </a:lnTo>
                      <a:lnTo>
                        <a:pt x="4931" y="510"/>
                      </a:lnTo>
                      <a:lnTo>
                        <a:pt x="4939" y="523"/>
                      </a:lnTo>
                      <a:lnTo>
                        <a:pt x="4949" y="535"/>
                      </a:lnTo>
                      <a:lnTo>
                        <a:pt x="4959" y="546"/>
                      </a:lnTo>
                      <a:lnTo>
                        <a:pt x="4969" y="554"/>
                      </a:lnTo>
                      <a:lnTo>
                        <a:pt x="4980" y="562"/>
                      </a:lnTo>
                      <a:lnTo>
                        <a:pt x="4993" y="568"/>
                      </a:lnTo>
                      <a:lnTo>
                        <a:pt x="5006" y="573"/>
                      </a:lnTo>
                      <a:lnTo>
                        <a:pt x="5019" y="577"/>
                      </a:lnTo>
                      <a:lnTo>
                        <a:pt x="5034" y="580"/>
                      </a:lnTo>
                      <a:lnTo>
                        <a:pt x="5049" y="582"/>
                      </a:lnTo>
                      <a:lnTo>
                        <a:pt x="5066" y="582"/>
                      </a:lnTo>
                      <a:lnTo>
                        <a:pt x="5082" y="582"/>
                      </a:lnTo>
                      <a:lnTo>
                        <a:pt x="5099" y="581"/>
                      </a:lnTo>
                      <a:lnTo>
                        <a:pt x="5115" y="579"/>
                      </a:lnTo>
                      <a:lnTo>
                        <a:pt x="5130" y="577"/>
                      </a:lnTo>
                      <a:lnTo>
                        <a:pt x="5146" y="573"/>
                      </a:lnTo>
                      <a:lnTo>
                        <a:pt x="5161" y="569"/>
                      </a:lnTo>
                      <a:lnTo>
                        <a:pt x="5176" y="564"/>
                      </a:lnTo>
                      <a:lnTo>
                        <a:pt x="5189" y="559"/>
                      </a:lnTo>
                      <a:lnTo>
                        <a:pt x="5203" y="618"/>
                      </a:lnTo>
                      <a:lnTo>
                        <a:pt x="5187" y="624"/>
                      </a:lnTo>
                      <a:lnTo>
                        <a:pt x="5171" y="630"/>
                      </a:lnTo>
                      <a:lnTo>
                        <a:pt x="5153" y="635"/>
                      </a:lnTo>
                      <a:lnTo>
                        <a:pt x="5135" y="639"/>
                      </a:lnTo>
                      <a:lnTo>
                        <a:pt x="5116" y="642"/>
                      </a:lnTo>
                      <a:lnTo>
                        <a:pt x="5096" y="644"/>
                      </a:lnTo>
                      <a:lnTo>
                        <a:pt x="5075" y="646"/>
                      </a:lnTo>
                      <a:lnTo>
                        <a:pt x="5054" y="647"/>
                      </a:lnTo>
                      <a:lnTo>
                        <a:pt x="5029" y="646"/>
                      </a:lnTo>
                      <a:lnTo>
                        <a:pt x="5006" y="642"/>
                      </a:lnTo>
                      <a:lnTo>
                        <a:pt x="4995" y="640"/>
                      </a:lnTo>
                      <a:lnTo>
                        <a:pt x="4984" y="637"/>
                      </a:lnTo>
                      <a:lnTo>
                        <a:pt x="4973" y="634"/>
                      </a:lnTo>
                      <a:lnTo>
                        <a:pt x="4963" y="631"/>
                      </a:lnTo>
                      <a:lnTo>
                        <a:pt x="4953" y="627"/>
                      </a:lnTo>
                      <a:lnTo>
                        <a:pt x="4943" y="622"/>
                      </a:lnTo>
                      <a:lnTo>
                        <a:pt x="4934" y="617"/>
                      </a:lnTo>
                      <a:lnTo>
                        <a:pt x="4925" y="612"/>
                      </a:lnTo>
                      <a:lnTo>
                        <a:pt x="4917" y="605"/>
                      </a:lnTo>
                      <a:lnTo>
                        <a:pt x="4909" y="598"/>
                      </a:lnTo>
                      <a:lnTo>
                        <a:pt x="4900" y="592"/>
                      </a:lnTo>
                      <a:lnTo>
                        <a:pt x="4893" y="584"/>
                      </a:lnTo>
                      <a:lnTo>
                        <a:pt x="4886" y="576"/>
                      </a:lnTo>
                      <a:lnTo>
                        <a:pt x="4879" y="567"/>
                      </a:lnTo>
                      <a:lnTo>
                        <a:pt x="4873" y="559"/>
                      </a:lnTo>
                      <a:lnTo>
                        <a:pt x="4866" y="551"/>
                      </a:lnTo>
                      <a:lnTo>
                        <a:pt x="4861" y="542"/>
                      </a:lnTo>
                      <a:lnTo>
                        <a:pt x="4856" y="531"/>
                      </a:lnTo>
                      <a:lnTo>
                        <a:pt x="4852" y="522"/>
                      </a:lnTo>
                      <a:lnTo>
                        <a:pt x="4848" y="512"/>
                      </a:lnTo>
                      <a:lnTo>
                        <a:pt x="4845" y="501"/>
                      </a:lnTo>
                      <a:lnTo>
                        <a:pt x="4842" y="490"/>
                      </a:lnTo>
                      <a:lnTo>
                        <a:pt x="4840" y="480"/>
                      </a:lnTo>
                      <a:lnTo>
                        <a:pt x="4837" y="469"/>
                      </a:lnTo>
                      <a:lnTo>
                        <a:pt x="4835" y="445"/>
                      </a:lnTo>
                      <a:lnTo>
                        <a:pt x="4834" y="419"/>
                      </a:lnTo>
                      <a:lnTo>
                        <a:pt x="4835" y="394"/>
                      </a:lnTo>
                      <a:lnTo>
                        <a:pt x="4837" y="370"/>
                      </a:lnTo>
                      <a:lnTo>
                        <a:pt x="4842" y="346"/>
                      </a:lnTo>
                      <a:lnTo>
                        <a:pt x="4848" y="324"/>
                      </a:lnTo>
                      <a:lnTo>
                        <a:pt x="4852" y="313"/>
                      </a:lnTo>
                      <a:lnTo>
                        <a:pt x="4856" y="303"/>
                      </a:lnTo>
                      <a:lnTo>
                        <a:pt x="4860" y="293"/>
                      </a:lnTo>
                      <a:lnTo>
                        <a:pt x="4865" y="282"/>
                      </a:lnTo>
                      <a:lnTo>
                        <a:pt x="4872" y="273"/>
                      </a:lnTo>
                      <a:lnTo>
                        <a:pt x="4878" y="264"/>
                      </a:lnTo>
                      <a:lnTo>
                        <a:pt x="4884" y="255"/>
                      </a:lnTo>
                      <a:lnTo>
                        <a:pt x="4891" y="246"/>
                      </a:lnTo>
                      <a:lnTo>
                        <a:pt x="4898" y="238"/>
                      </a:lnTo>
                      <a:lnTo>
                        <a:pt x="4905" y="230"/>
                      </a:lnTo>
                      <a:lnTo>
                        <a:pt x="4914" y="223"/>
                      </a:lnTo>
                      <a:lnTo>
                        <a:pt x="4922" y="217"/>
                      </a:lnTo>
                      <a:lnTo>
                        <a:pt x="4930" y="210"/>
                      </a:lnTo>
                      <a:lnTo>
                        <a:pt x="4939" y="204"/>
                      </a:lnTo>
                      <a:lnTo>
                        <a:pt x="4949" y="199"/>
                      </a:lnTo>
                      <a:lnTo>
                        <a:pt x="4958" y="195"/>
                      </a:lnTo>
                      <a:lnTo>
                        <a:pt x="4967" y="191"/>
                      </a:lnTo>
                      <a:lnTo>
                        <a:pt x="4977" y="187"/>
                      </a:lnTo>
                      <a:lnTo>
                        <a:pt x="4988" y="185"/>
                      </a:lnTo>
                      <a:lnTo>
                        <a:pt x="4999" y="182"/>
                      </a:lnTo>
                      <a:lnTo>
                        <a:pt x="5009" y="179"/>
                      </a:lnTo>
                      <a:lnTo>
                        <a:pt x="5021" y="178"/>
                      </a:lnTo>
                      <a:lnTo>
                        <a:pt x="5032" y="177"/>
                      </a:lnTo>
                      <a:lnTo>
                        <a:pt x="5044" y="177"/>
                      </a:lnTo>
                      <a:lnTo>
                        <a:pt x="5055" y="177"/>
                      </a:lnTo>
                      <a:lnTo>
                        <a:pt x="5068" y="178"/>
                      </a:lnTo>
                      <a:lnTo>
                        <a:pt x="5079" y="181"/>
                      </a:lnTo>
                      <a:lnTo>
                        <a:pt x="5090" y="183"/>
                      </a:lnTo>
                      <a:lnTo>
                        <a:pt x="5101" y="185"/>
                      </a:lnTo>
                      <a:lnTo>
                        <a:pt x="5111" y="188"/>
                      </a:lnTo>
                      <a:lnTo>
                        <a:pt x="5120" y="192"/>
                      </a:lnTo>
                      <a:lnTo>
                        <a:pt x="5129" y="196"/>
                      </a:lnTo>
                      <a:lnTo>
                        <a:pt x="5139" y="201"/>
                      </a:lnTo>
                      <a:lnTo>
                        <a:pt x="5148" y="206"/>
                      </a:lnTo>
                      <a:lnTo>
                        <a:pt x="5156" y="212"/>
                      </a:lnTo>
                      <a:lnTo>
                        <a:pt x="5163" y="220"/>
                      </a:lnTo>
                      <a:lnTo>
                        <a:pt x="5172" y="227"/>
                      </a:lnTo>
                      <a:lnTo>
                        <a:pt x="5178" y="234"/>
                      </a:lnTo>
                      <a:lnTo>
                        <a:pt x="5185" y="242"/>
                      </a:lnTo>
                      <a:lnTo>
                        <a:pt x="5191" y="251"/>
                      </a:lnTo>
                      <a:lnTo>
                        <a:pt x="5200" y="266"/>
                      </a:lnTo>
                      <a:lnTo>
                        <a:pt x="5208" y="281"/>
                      </a:lnTo>
                      <a:lnTo>
                        <a:pt x="5215" y="298"/>
                      </a:lnTo>
                      <a:lnTo>
                        <a:pt x="5220" y="314"/>
                      </a:lnTo>
                      <a:lnTo>
                        <a:pt x="5224" y="332"/>
                      </a:lnTo>
                      <a:lnTo>
                        <a:pt x="5227" y="349"/>
                      </a:lnTo>
                      <a:lnTo>
                        <a:pt x="5229" y="369"/>
                      </a:lnTo>
                      <a:lnTo>
                        <a:pt x="5229" y="388"/>
                      </a:lnTo>
                      <a:lnTo>
                        <a:pt x="5229" y="400"/>
                      </a:lnTo>
                      <a:lnTo>
                        <a:pt x="5228" y="410"/>
                      </a:lnTo>
                      <a:lnTo>
                        <a:pt x="5227" y="419"/>
                      </a:lnTo>
                      <a:lnTo>
                        <a:pt x="5225" y="427"/>
                      </a:lnTo>
                      <a:close/>
                      <a:moveTo>
                        <a:pt x="4913" y="368"/>
                      </a:moveTo>
                      <a:lnTo>
                        <a:pt x="5150" y="368"/>
                      </a:lnTo>
                      <a:lnTo>
                        <a:pt x="5150" y="355"/>
                      </a:lnTo>
                      <a:lnTo>
                        <a:pt x="5149" y="344"/>
                      </a:lnTo>
                      <a:lnTo>
                        <a:pt x="5148" y="332"/>
                      </a:lnTo>
                      <a:lnTo>
                        <a:pt x="5145" y="321"/>
                      </a:lnTo>
                      <a:lnTo>
                        <a:pt x="5142" y="311"/>
                      </a:lnTo>
                      <a:lnTo>
                        <a:pt x="5139" y="301"/>
                      </a:lnTo>
                      <a:lnTo>
                        <a:pt x="5134" y="292"/>
                      </a:lnTo>
                      <a:lnTo>
                        <a:pt x="5128" y="282"/>
                      </a:lnTo>
                      <a:lnTo>
                        <a:pt x="5120" y="271"/>
                      </a:lnTo>
                      <a:lnTo>
                        <a:pt x="5112" y="262"/>
                      </a:lnTo>
                      <a:lnTo>
                        <a:pt x="5102" y="254"/>
                      </a:lnTo>
                      <a:lnTo>
                        <a:pt x="5091" y="247"/>
                      </a:lnTo>
                      <a:lnTo>
                        <a:pt x="5079" y="242"/>
                      </a:lnTo>
                      <a:lnTo>
                        <a:pt x="5067" y="239"/>
                      </a:lnTo>
                      <a:lnTo>
                        <a:pt x="5052" y="237"/>
                      </a:lnTo>
                      <a:lnTo>
                        <a:pt x="5037" y="236"/>
                      </a:lnTo>
                      <a:lnTo>
                        <a:pt x="5024" y="237"/>
                      </a:lnTo>
                      <a:lnTo>
                        <a:pt x="5010" y="239"/>
                      </a:lnTo>
                      <a:lnTo>
                        <a:pt x="4998" y="242"/>
                      </a:lnTo>
                      <a:lnTo>
                        <a:pt x="4987" y="247"/>
                      </a:lnTo>
                      <a:lnTo>
                        <a:pt x="4975" y="254"/>
                      </a:lnTo>
                      <a:lnTo>
                        <a:pt x="4965" y="261"/>
                      </a:lnTo>
                      <a:lnTo>
                        <a:pt x="4956" y="270"/>
                      </a:lnTo>
                      <a:lnTo>
                        <a:pt x="4947" y="280"/>
                      </a:lnTo>
                      <a:lnTo>
                        <a:pt x="4940" y="290"/>
                      </a:lnTo>
                      <a:lnTo>
                        <a:pt x="4934" y="300"/>
                      </a:lnTo>
                      <a:lnTo>
                        <a:pt x="4929" y="310"/>
                      </a:lnTo>
                      <a:lnTo>
                        <a:pt x="4924" y="320"/>
                      </a:lnTo>
                      <a:lnTo>
                        <a:pt x="4920" y="332"/>
                      </a:lnTo>
                      <a:lnTo>
                        <a:pt x="4917" y="343"/>
                      </a:lnTo>
                      <a:lnTo>
                        <a:pt x="4914" y="355"/>
                      </a:lnTo>
                      <a:lnTo>
                        <a:pt x="4913" y="368"/>
                      </a:lnTo>
                      <a:close/>
                      <a:moveTo>
                        <a:pt x="5330" y="637"/>
                      </a:moveTo>
                      <a:lnTo>
                        <a:pt x="5330" y="328"/>
                      </a:lnTo>
                      <a:lnTo>
                        <a:pt x="5330" y="291"/>
                      </a:lnTo>
                      <a:lnTo>
                        <a:pt x="5330" y="256"/>
                      </a:lnTo>
                      <a:lnTo>
                        <a:pt x="5329" y="221"/>
                      </a:lnTo>
                      <a:lnTo>
                        <a:pt x="5328" y="188"/>
                      </a:lnTo>
                      <a:lnTo>
                        <a:pt x="5399" y="188"/>
                      </a:lnTo>
                      <a:lnTo>
                        <a:pt x="5402" y="276"/>
                      </a:lnTo>
                      <a:lnTo>
                        <a:pt x="5406" y="276"/>
                      </a:lnTo>
                      <a:lnTo>
                        <a:pt x="5409" y="265"/>
                      </a:lnTo>
                      <a:lnTo>
                        <a:pt x="5414" y="255"/>
                      </a:lnTo>
                      <a:lnTo>
                        <a:pt x="5419" y="245"/>
                      </a:lnTo>
                      <a:lnTo>
                        <a:pt x="5425" y="236"/>
                      </a:lnTo>
                      <a:lnTo>
                        <a:pt x="5432" y="227"/>
                      </a:lnTo>
                      <a:lnTo>
                        <a:pt x="5439" y="219"/>
                      </a:lnTo>
                      <a:lnTo>
                        <a:pt x="5446" y="211"/>
                      </a:lnTo>
                      <a:lnTo>
                        <a:pt x="5454" y="204"/>
                      </a:lnTo>
                      <a:lnTo>
                        <a:pt x="5463" y="198"/>
                      </a:lnTo>
                      <a:lnTo>
                        <a:pt x="5472" y="193"/>
                      </a:lnTo>
                      <a:lnTo>
                        <a:pt x="5481" y="188"/>
                      </a:lnTo>
                      <a:lnTo>
                        <a:pt x="5490" y="185"/>
                      </a:lnTo>
                      <a:lnTo>
                        <a:pt x="5500" y="182"/>
                      </a:lnTo>
                      <a:lnTo>
                        <a:pt x="5510" y="179"/>
                      </a:lnTo>
                      <a:lnTo>
                        <a:pt x="5520" y="177"/>
                      </a:lnTo>
                      <a:lnTo>
                        <a:pt x="5529" y="177"/>
                      </a:lnTo>
                      <a:lnTo>
                        <a:pt x="5541" y="178"/>
                      </a:lnTo>
                      <a:lnTo>
                        <a:pt x="5553" y="181"/>
                      </a:lnTo>
                      <a:lnTo>
                        <a:pt x="5553" y="258"/>
                      </a:lnTo>
                      <a:lnTo>
                        <a:pt x="5539" y="256"/>
                      </a:lnTo>
                      <a:lnTo>
                        <a:pt x="5524" y="255"/>
                      </a:lnTo>
                      <a:lnTo>
                        <a:pt x="5511" y="256"/>
                      </a:lnTo>
                      <a:lnTo>
                        <a:pt x="5498" y="258"/>
                      </a:lnTo>
                      <a:lnTo>
                        <a:pt x="5486" y="261"/>
                      </a:lnTo>
                      <a:lnTo>
                        <a:pt x="5475" y="266"/>
                      </a:lnTo>
                      <a:lnTo>
                        <a:pt x="5464" y="272"/>
                      </a:lnTo>
                      <a:lnTo>
                        <a:pt x="5455" y="280"/>
                      </a:lnTo>
                      <a:lnTo>
                        <a:pt x="5446" y="290"/>
                      </a:lnTo>
                      <a:lnTo>
                        <a:pt x="5438" y="300"/>
                      </a:lnTo>
                      <a:lnTo>
                        <a:pt x="5432" y="310"/>
                      </a:lnTo>
                      <a:lnTo>
                        <a:pt x="5426" y="321"/>
                      </a:lnTo>
                      <a:lnTo>
                        <a:pt x="5421" y="333"/>
                      </a:lnTo>
                      <a:lnTo>
                        <a:pt x="5418" y="344"/>
                      </a:lnTo>
                      <a:lnTo>
                        <a:pt x="5415" y="356"/>
                      </a:lnTo>
                      <a:lnTo>
                        <a:pt x="5413" y="370"/>
                      </a:lnTo>
                      <a:lnTo>
                        <a:pt x="5411" y="383"/>
                      </a:lnTo>
                      <a:lnTo>
                        <a:pt x="5411" y="398"/>
                      </a:lnTo>
                      <a:lnTo>
                        <a:pt x="5411" y="637"/>
                      </a:lnTo>
                      <a:lnTo>
                        <a:pt x="5330" y="637"/>
                      </a:lnTo>
                      <a:close/>
                      <a:moveTo>
                        <a:pt x="5652" y="105"/>
                      </a:moveTo>
                      <a:lnTo>
                        <a:pt x="5732" y="80"/>
                      </a:lnTo>
                      <a:lnTo>
                        <a:pt x="5732" y="188"/>
                      </a:lnTo>
                      <a:lnTo>
                        <a:pt x="5849" y="188"/>
                      </a:lnTo>
                      <a:lnTo>
                        <a:pt x="5849" y="249"/>
                      </a:lnTo>
                      <a:lnTo>
                        <a:pt x="5732" y="249"/>
                      </a:lnTo>
                      <a:lnTo>
                        <a:pt x="5732" y="492"/>
                      </a:lnTo>
                      <a:lnTo>
                        <a:pt x="5733" y="503"/>
                      </a:lnTo>
                      <a:lnTo>
                        <a:pt x="5733" y="513"/>
                      </a:lnTo>
                      <a:lnTo>
                        <a:pt x="5734" y="522"/>
                      </a:lnTo>
                      <a:lnTo>
                        <a:pt x="5736" y="530"/>
                      </a:lnTo>
                      <a:lnTo>
                        <a:pt x="5738" y="539"/>
                      </a:lnTo>
                      <a:lnTo>
                        <a:pt x="5741" y="546"/>
                      </a:lnTo>
                      <a:lnTo>
                        <a:pt x="5744" y="552"/>
                      </a:lnTo>
                      <a:lnTo>
                        <a:pt x="5747" y="557"/>
                      </a:lnTo>
                      <a:lnTo>
                        <a:pt x="5751" y="562"/>
                      </a:lnTo>
                      <a:lnTo>
                        <a:pt x="5756" y="567"/>
                      </a:lnTo>
                      <a:lnTo>
                        <a:pt x="5760" y="570"/>
                      </a:lnTo>
                      <a:lnTo>
                        <a:pt x="5766" y="573"/>
                      </a:lnTo>
                      <a:lnTo>
                        <a:pt x="5773" y="577"/>
                      </a:lnTo>
                      <a:lnTo>
                        <a:pt x="5779" y="578"/>
                      </a:lnTo>
                      <a:lnTo>
                        <a:pt x="5786" y="579"/>
                      </a:lnTo>
                      <a:lnTo>
                        <a:pt x="5793" y="580"/>
                      </a:lnTo>
                      <a:lnTo>
                        <a:pt x="5807" y="579"/>
                      </a:lnTo>
                      <a:lnTo>
                        <a:pt x="5819" y="578"/>
                      </a:lnTo>
                      <a:lnTo>
                        <a:pt x="5830" y="577"/>
                      </a:lnTo>
                      <a:lnTo>
                        <a:pt x="5840" y="573"/>
                      </a:lnTo>
                      <a:lnTo>
                        <a:pt x="5844" y="635"/>
                      </a:lnTo>
                      <a:lnTo>
                        <a:pt x="5829" y="640"/>
                      </a:lnTo>
                      <a:lnTo>
                        <a:pt x="5812" y="644"/>
                      </a:lnTo>
                      <a:lnTo>
                        <a:pt x="5792" y="647"/>
                      </a:lnTo>
                      <a:lnTo>
                        <a:pt x="5772" y="648"/>
                      </a:lnTo>
                      <a:lnTo>
                        <a:pt x="5758" y="647"/>
                      </a:lnTo>
                      <a:lnTo>
                        <a:pt x="5745" y="644"/>
                      </a:lnTo>
                      <a:lnTo>
                        <a:pt x="5733" y="642"/>
                      </a:lnTo>
                      <a:lnTo>
                        <a:pt x="5721" y="638"/>
                      </a:lnTo>
                      <a:lnTo>
                        <a:pt x="5710" y="633"/>
                      </a:lnTo>
                      <a:lnTo>
                        <a:pt x="5701" y="627"/>
                      </a:lnTo>
                      <a:lnTo>
                        <a:pt x="5691" y="620"/>
                      </a:lnTo>
                      <a:lnTo>
                        <a:pt x="5683" y="612"/>
                      </a:lnTo>
                      <a:lnTo>
                        <a:pt x="5676" y="602"/>
                      </a:lnTo>
                      <a:lnTo>
                        <a:pt x="5670" y="591"/>
                      </a:lnTo>
                      <a:lnTo>
                        <a:pt x="5665" y="579"/>
                      </a:lnTo>
                      <a:lnTo>
                        <a:pt x="5660" y="565"/>
                      </a:lnTo>
                      <a:lnTo>
                        <a:pt x="5657" y="550"/>
                      </a:lnTo>
                      <a:lnTo>
                        <a:pt x="5654" y="532"/>
                      </a:lnTo>
                      <a:lnTo>
                        <a:pt x="5652" y="515"/>
                      </a:lnTo>
                      <a:lnTo>
                        <a:pt x="5652" y="495"/>
                      </a:lnTo>
                      <a:lnTo>
                        <a:pt x="5652" y="249"/>
                      </a:lnTo>
                      <a:lnTo>
                        <a:pt x="5583" y="249"/>
                      </a:lnTo>
                      <a:lnTo>
                        <a:pt x="5583" y="188"/>
                      </a:lnTo>
                      <a:lnTo>
                        <a:pt x="5652" y="188"/>
                      </a:lnTo>
                      <a:lnTo>
                        <a:pt x="5652" y="105"/>
                      </a:lnTo>
                      <a:close/>
                      <a:moveTo>
                        <a:pt x="6256" y="362"/>
                      </a:moveTo>
                      <a:lnTo>
                        <a:pt x="6256" y="529"/>
                      </a:lnTo>
                      <a:lnTo>
                        <a:pt x="6257" y="561"/>
                      </a:lnTo>
                      <a:lnTo>
                        <a:pt x="6258" y="589"/>
                      </a:lnTo>
                      <a:lnTo>
                        <a:pt x="6260" y="615"/>
                      </a:lnTo>
                      <a:lnTo>
                        <a:pt x="6263" y="637"/>
                      </a:lnTo>
                      <a:lnTo>
                        <a:pt x="6189" y="637"/>
                      </a:lnTo>
                      <a:lnTo>
                        <a:pt x="6183" y="581"/>
                      </a:lnTo>
                      <a:lnTo>
                        <a:pt x="6180" y="581"/>
                      </a:lnTo>
                      <a:lnTo>
                        <a:pt x="6173" y="588"/>
                      </a:lnTo>
                      <a:lnTo>
                        <a:pt x="6167" y="596"/>
                      </a:lnTo>
                      <a:lnTo>
                        <a:pt x="6160" y="603"/>
                      </a:lnTo>
                      <a:lnTo>
                        <a:pt x="6154" y="610"/>
                      </a:lnTo>
                      <a:lnTo>
                        <a:pt x="6146" y="616"/>
                      </a:lnTo>
                      <a:lnTo>
                        <a:pt x="6138" y="621"/>
                      </a:lnTo>
                      <a:lnTo>
                        <a:pt x="6130" y="626"/>
                      </a:lnTo>
                      <a:lnTo>
                        <a:pt x="6122" y="630"/>
                      </a:lnTo>
                      <a:lnTo>
                        <a:pt x="6113" y="634"/>
                      </a:lnTo>
                      <a:lnTo>
                        <a:pt x="6104" y="637"/>
                      </a:lnTo>
                      <a:lnTo>
                        <a:pt x="6094" y="640"/>
                      </a:lnTo>
                      <a:lnTo>
                        <a:pt x="6085" y="642"/>
                      </a:lnTo>
                      <a:lnTo>
                        <a:pt x="6075" y="644"/>
                      </a:lnTo>
                      <a:lnTo>
                        <a:pt x="6064" y="647"/>
                      </a:lnTo>
                      <a:lnTo>
                        <a:pt x="6053" y="647"/>
                      </a:lnTo>
                      <a:lnTo>
                        <a:pt x="6043" y="648"/>
                      </a:lnTo>
                      <a:lnTo>
                        <a:pt x="6026" y="647"/>
                      </a:lnTo>
                      <a:lnTo>
                        <a:pt x="6012" y="644"/>
                      </a:lnTo>
                      <a:lnTo>
                        <a:pt x="5998" y="641"/>
                      </a:lnTo>
                      <a:lnTo>
                        <a:pt x="5984" y="637"/>
                      </a:lnTo>
                      <a:lnTo>
                        <a:pt x="5972" y="631"/>
                      </a:lnTo>
                      <a:lnTo>
                        <a:pt x="5961" y="625"/>
                      </a:lnTo>
                      <a:lnTo>
                        <a:pt x="5949" y="617"/>
                      </a:lnTo>
                      <a:lnTo>
                        <a:pt x="5939" y="607"/>
                      </a:lnTo>
                      <a:lnTo>
                        <a:pt x="5932" y="598"/>
                      </a:lnTo>
                      <a:lnTo>
                        <a:pt x="5925" y="588"/>
                      </a:lnTo>
                      <a:lnTo>
                        <a:pt x="5919" y="578"/>
                      </a:lnTo>
                      <a:lnTo>
                        <a:pt x="5913" y="566"/>
                      </a:lnTo>
                      <a:lnTo>
                        <a:pt x="5910" y="555"/>
                      </a:lnTo>
                      <a:lnTo>
                        <a:pt x="5907" y="543"/>
                      </a:lnTo>
                      <a:lnTo>
                        <a:pt x="5906" y="531"/>
                      </a:lnTo>
                      <a:lnTo>
                        <a:pt x="5905" y="518"/>
                      </a:lnTo>
                      <a:lnTo>
                        <a:pt x="5905" y="508"/>
                      </a:lnTo>
                      <a:lnTo>
                        <a:pt x="5906" y="498"/>
                      </a:lnTo>
                      <a:lnTo>
                        <a:pt x="5907" y="489"/>
                      </a:lnTo>
                      <a:lnTo>
                        <a:pt x="5909" y="480"/>
                      </a:lnTo>
                      <a:lnTo>
                        <a:pt x="5912" y="471"/>
                      </a:lnTo>
                      <a:lnTo>
                        <a:pt x="5915" y="462"/>
                      </a:lnTo>
                      <a:lnTo>
                        <a:pt x="5919" y="454"/>
                      </a:lnTo>
                      <a:lnTo>
                        <a:pt x="5923" y="446"/>
                      </a:lnTo>
                      <a:lnTo>
                        <a:pt x="5928" y="439"/>
                      </a:lnTo>
                      <a:lnTo>
                        <a:pt x="5933" y="432"/>
                      </a:lnTo>
                      <a:lnTo>
                        <a:pt x="5938" y="424"/>
                      </a:lnTo>
                      <a:lnTo>
                        <a:pt x="5944" y="417"/>
                      </a:lnTo>
                      <a:lnTo>
                        <a:pt x="5951" y="411"/>
                      </a:lnTo>
                      <a:lnTo>
                        <a:pt x="5959" y="405"/>
                      </a:lnTo>
                      <a:lnTo>
                        <a:pt x="5967" y="399"/>
                      </a:lnTo>
                      <a:lnTo>
                        <a:pt x="5975" y="393"/>
                      </a:lnTo>
                      <a:lnTo>
                        <a:pt x="5994" y="383"/>
                      </a:lnTo>
                      <a:lnTo>
                        <a:pt x="6014" y="374"/>
                      </a:lnTo>
                      <a:lnTo>
                        <a:pt x="6036" y="367"/>
                      </a:lnTo>
                      <a:lnTo>
                        <a:pt x="6060" y="362"/>
                      </a:lnTo>
                      <a:lnTo>
                        <a:pt x="6086" y="356"/>
                      </a:lnTo>
                      <a:lnTo>
                        <a:pt x="6114" y="353"/>
                      </a:lnTo>
                      <a:lnTo>
                        <a:pt x="6144" y="351"/>
                      </a:lnTo>
                      <a:lnTo>
                        <a:pt x="6175" y="351"/>
                      </a:lnTo>
                      <a:lnTo>
                        <a:pt x="6175" y="342"/>
                      </a:lnTo>
                      <a:lnTo>
                        <a:pt x="6174" y="329"/>
                      </a:lnTo>
                      <a:lnTo>
                        <a:pt x="6173" y="317"/>
                      </a:lnTo>
                      <a:lnTo>
                        <a:pt x="6171" y="306"/>
                      </a:lnTo>
                      <a:lnTo>
                        <a:pt x="6168" y="296"/>
                      </a:lnTo>
                      <a:lnTo>
                        <a:pt x="6165" y="286"/>
                      </a:lnTo>
                      <a:lnTo>
                        <a:pt x="6161" y="278"/>
                      </a:lnTo>
                      <a:lnTo>
                        <a:pt x="6156" y="271"/>
                      </a:lnTo>
                      <a:lnTo>
                        <a:pt x="6150" y="264"/>
                      </a:lnTo>
                      <a:lnTo>
                        <a:pt x="6143" y="258"/>
                      </a:lnTo>
                      <a:lnTo>
                        <a:pt x="6135" y="253"/>
                      </a:lnTo>
                      <a:lnTo>
                        <a:pt x="6127" y="248"/>
                      </a:lnTo>
                      <a:lnTo>
                        <a:pt x="6118" y="244"/>
                      </a:lnTo>
                      <a:lnTo>
                        <a:pt x="6108" y="241"/>
                      </a:lnTo>
                      <a:lnTo>
                        <a:pt x="6097" y="239"/>
                      </a:lnTo>
                      <a:lnTo>
                        <a:pt x="6085" y="238"/>
                      </a:lnTo>
                      <a:lnTo>
                        <a:pt x="6073" y="238"/>
                      </a:lnTo>
                      <a:lnTo>
                        <a:pt x="6056" y="238"/>
                      </a:lnTo>
                      <a:lnTo>
                        <a:pt x="6041" y="240"/>
                      </a:lnTo>
                      <a:lnTo>
                        <a:pt x="6025" y="242"/>
                      </a:lnTo>
                      <a:lnTo>
                        <a:pt x="6010" y="246"/>
                      </a:lnTo>
                      <a:lnTo>
                        <a:pt x="5996" y="250"/>
                      </a:lnTo>
                      <a:lnTo>
                        <a:pt x="5982" y="257"/>
                      </a:lnTo>
                      <a:lnTo>
                        <a:pt x="5969" y="264"/>
                      </a:lnTo>
                      <a:lnTo>
                        <a:pt x="5957" y="271"/>
                      </a:lnTo>
                      <a:lnTo>
                        <a:pt x="5938" y="218"/>
                      </a:lnTo>
                      <a:lnTo>
                        <a:pt x="5953" y="208"/>
                      </a:lnTo>
                      <a:lnTo>
                        <a:pt x="5970" y="200"/>
                      </a:lnTo>
                      <a:lnTo>
                        <a:pt x="5987" y="193"/>
                      </a:lnTo>
                      <a:lnTo>
                        <a:pt x="6005" y="188"/>
                      </a:lnTo>
                      <a:lnTo>
                        <a:pt x="6024" y="183"/>
                      </a:lnTo>
                      <a:lnTo>
                        <a:pt x="6044" y="179"/>
                      </a:lnTo>
                      <a:lnTo>
                        <a:pt x="6063" y="178"/>
                      </a:lnTo>
                      <a:lnTo>
                        <a:pt x="6085" y="177"/>
                      </a:lnTo>
                      <a:lnTo>
                        <a:pt x="6106" y="178"/>
                      </a:lnTo>
                      <a:lnTo>
                        <a:pt x="6125" y="181"/>
                      </a:lnTo>
                      <a:lnTo>
                        <a:pt x="6143" y="184"/>
                      </a:lnTo>
                      <a:lnTo>
                        <a:pt x="6160" y="189"/>
                      </a:lnTo>
                      <a:lnTo>
                        <a:pt x="6175" y="195"/>
                      </a:lnTo>
                      <a:lnTo>
                        <a:pt x="6189" y="203"/>
                      </a:lnTo>
                      <a:lnTo>
                        <a:pt x="6202" y="212"/>
                      </a:lnTo>
                      <a:lnTo>
                        <a:pt x="6213" y="224"/>
                      </a:lnTo>
                      <a:lnTo>
                        <a:pt x="6223" y="236"/>
                      </a:lnTo>
                      <a:lnTo>
                        <a:pt x="6232" y="249"/>
                      </a:lnTo>
                      <a:lnTo>
                        <a:pt x="6239" y="264"/>
                      </a:lnTo>
                      <a:lnTo>
                        <a:pt x="6245" y="280"/>
                      </a:lnTo>
                      <a:lnTo>
                        <a:pt x="6249" y="299"/>
                      </a:lnTo>
                      <a:lnTo>
                        <a:pt x="6254" y="318"/>
                      </a:lnTo>
                      <a:lnTo>
                        <a:pt x="6255" y="339"/>
                      </a:lnTo>
                      <a:lnTo>
                        <a:pt x="6256" y="362"/>
                      </a:lnTo>
                      <a:close/>
                      <a:moveTo>
                        <a:pt x="6175" y="486"/>
                      </a:moveTo>
                      <a:lnTo>
                        <a:pt x="6175" y="408"/>
                      </a:lnTo>
                      <a:lnTo>
                        <a:pt x="6152" y="408"/>
                      </a:lnTo>
                      <a:lnTo>
                        <a:pt x="6131" y="409"/>
                      </a:lnTo>
                      <a:lnTo>
                        <a:pt x="6111" y="410"/>
                      </a:lnTo>
                      <a:lnTo>
                        <a:pt x="6092" y="413"/>
                      </a:lnTo>
                      <a:lnTo>
                        <a:pt x="6076" y="416"/>
                      </a:lnTo>
                      <a:lnTo>
                        <a:pt x="6060" y="420"/>
                      </a:lnTo>
                      <a:lnTo>
                        <a:pt x="6046" y="425"/>
                      </a:lnTo>
                      <a:lnTo>
                        <a:pt x="6034" y="432"/>
                      </a:lnTo>
                      <a:lnTo>
                        <a:pt x="6022" y="438"/>
                      </a:lnTo>
                      <a:lnTo>
                        <a:pt x="6013" y="445"/>
                      </a:lnTo>
                      <a:lnTo>
                        <a:pt x="6005" y="454"/>
                      </a:lnTo>
                      <a:lnTo>
                        <a:pt x="5999" y="463"/>
                      </a:lnTo>
                      <a:lnTo>
                        <a:pt x="5994" y="474"/>
                      </a:lnTo>
                      <a:lnTo>
                        <a:pt x="5989" y="484"/>
                      </a:lnTo>
                      <a:lnTo>
                        <a:pt x="5987" y="496"/>
                      </a:lnTo>
                      <a:lnTo>
                        <a:pt x="5986" y="509"/>
                      </a:lnTo>
                      <a:lnTo>
                        <a:pt x="5987" y="518"/>
                      </a:lnTo>
                      <a:lnTo>
                        <a:pt x="5988" y="527"/>
                      </a:lnTo>
                      <a:lnTo>
                        <a:pt x="5990" y="534"/>
                      </a:lnTo>
                      <a:lnTo>
                        <a:pt x="5993" y="543"/>
                      </a:lnTo>
                      <a:lnTo>
                        <a:pt x="5996" y="550"/>
                      </a:lnTo>
                      <a:lnTo>
                        <a:pt x="6000" y="556"/>
                      </a:lnTo>
                      <a:lnTo>
                        <a:pt x="6005" y="562"/>
                      </a:lnTo>
                      <a:lnTo>
                        <a:pt x="6010" y="567"/>
                      </a:lnTo>
                      <a:lnTo>
                        <a:pt x="6015" y="571"/>
                      </a:lnTo>
                      <a:lnTo>
                        <a:pt x="6020" y="576"/>
                      </a:lnTo>
                      <a:lnTo>
                        <a:pt x="6026" y="579"/>
                      </a:lnTo>
                      <a:lnTo>
                        <a:pt x="6034" y="582"/>
                      </a:lnTo>
                      <a:lnTo>
                        <a:pt x="6040" y="584"/>
                      </a:lnTo>
                      <a:lnTo>
                        <a:pt x="6047" y="586"/>
                      </a:lnTo>
                      <a:lnTo>
                        <a:pt x="6055" y="587"/>
                      </a:lnTo>
                      <a:lnTo>
                        <a:pt x="6063" y="587"/>
                      </a:lnTo>
                      <a:lnTo>
                        <a:pt x="6073" y="587"/>
                      </a:lnTo>
                      <a:lnTo>
                        <a:pt x="6083" y="585"/>
                      </a:lnTo>
                      <a:lnTo>
                        <a:pt x="6092" y="584"/>
                      </a:lnTo>
                      <a:lnTo>
                        <a:pt x="6100" y="581"/>
                      </a:lnTo>
                      <a:lnTo>
                        <a:pt x="6110" y="578"/>
                      </a:lnTo>
                      <a:lnTo>
                        <a:pt x="6118" y="573"/>
                      </a:lnTo>
                      <a:lnTo>
                        <a:pt x="6126" y="569"/>
                      </a:lnTo>
                      <a:lnTo>
                        <a:pt x="6133" y="563"/>
                      </a:lnTo>
                      <a:lnTo>
                        <a:pt x="6140" y="558"/>
                      </a:lnTo>
                      <a:lnTo>
                        <a:pt x="6146" y="553"/>
                      </a:lnTo>
                      <a:lnTo>
                        <a:pt x="6152" y="547"/>
                      </a:lnTo>
                      <a:lnTo>
                        <a:pt x="6156" y="541"/>
                      </a:lnTo>
                      <a:lnTo>
                        <a:pt x="6161" y="533"/>
                      </a:lnTo>
                      <a:lnTo>
                        <a:pt x="6164" y="526"/>
                      </a:lnTo>
                      <a:lnTo>
                        <a:pt x="6167" y="519"/>
                      </a:lnTo>
                      <a:lnTo>
                        <a:pt x="6170" y="512"/>
                      </a:lnTo>
                      <a:lnTo>
                        <a:pt x="6172" y="506"/>
                      </a:lnTo>
                      <a:lnTo>
                        <a:pt x="6173" y="499"/>
                      </a:lnTo>
                      <a:lnTo>
                        <a:pt x="6174" y="493"/>
                      </a:lnTo>
                      <a:lnTo>
                        <a:pt x="6175" y="486"/>
                      </a:lnTo>
                      <a:close/>
                      <a:moveTo>
                        <a:pt x="6469" y="637"/>
                      </a:moveTo>
                      <a:lnTo>
                        <a:pt x="6387" y="637"/>
                      </a:lnTo>
                      <a:lnTo>
                        <a:pt x="6387" y="188"/>
                      </a:lnTo>
                      <a:lnTo>
                        <a:pt x="6469" y="188"/>
                      </a:lnTo>
                      <a:lnTo>
                        <a:pt x="6469" y="637"/>
                      </a:lnTo>
                      <a:close/>
                      <a:moveTo>
                        <a:pt x="6427" y="105"/>
                      </a:moveTo>
                      <a:lnTo>
                        <a:pt x="6426" y="105"/>
                      </a:lnTo>
                      <a:lnTo>
                        <a:pt x="6416" y="104"/>
                      </a:lnTo>
                      <a:lnTo>
                        <a:pt x="6406" y="101"/>
                      </a:lnTo>
                      <a:lnTo>
                        <a:pt x="6401" y="99"/>
                      </a:lnTo>
                      <a:lnTo>
                        <a:pt x="6397" y="96"/>
                      </a:lnTo>
                      <a:lnTo>
                        <a:pt x="6393" y="93"/>
                      </a:lnTo>
                      <a:lnTo>
                        <a:pt x="6389" y="90"/>
                      </a:lnTo>
                      <a:lnTo>
                        <a:pt x="6383" y="82"/>
                      </a:lnTo>
                      <a:lnTo>
                        <a:pt x="6379" y="72"/>
                      </a:lnTo>
                      <a:lnTo>
                        <a:pt x="6376" y="63"/>
                      </a:lnTo>
                      <a:lnTo>
                        <a:pt x="6375" y="52"/>
                      </a:lnTo>
                      <a:lnTo>
                        <a:pt x="6376" y="42"/>
                      </a:lnTo>
                      <a:lnTo>
                        <a:pt x="6379" y="32"/>
                      </a:lnTo>
                      <a:lnTo>
                        <a:pt x="6384" y="23"/>
                      </a:lnTo>
                      <a:lnTo>
                        <a:pt x="6390" y="16"/>
                      </a:lnTo>
                      <a:lnTo>
                        <a:pt x="6394" y="12"/>
                      </a:lnTo>
                      <a:lnTo>
                        <a:pt x="6398" y="9"/>
                      </a:lnTo>
                      <a:lnTo>
                        <a:pt x="6403" y="6"/>
                      </a:lnTo>
                      <a:lnTo>
                        <a:pt x="6407" y="4"/>
                      </a:lnTo>
                      <a:lnTo>
                        <a:pt x="6417" y="2"/>
                      </a:lnTo>
                      <a:lnTo>
                        <a:pt x="6428" y="0"/>
                      </a:lnTo>
                      <a:lnTo>
                        <a:pt x="6439" y="2"/>
                      </a:lnTo>
                      <a:lnTo>
                        <a:pt x="6449" y="4"/>
                      </a:lnTo>
                      <a:lnTo>
                        <a:pt x="6454" y="6"/>
                      </a:lnTo>
                      <a:lnTo>
                        <a:pt x="6458" y="9"/>
                      </a:lnTo>
                      <a:lnTo>
                        <a:pt x="6462" y="12"/>
                      </a:lnTo>
                      <a:lnTo>
                        <a:pt x="6465" y="15"/>
                      </a:lnTo>
                      <a:lnTo>
                        <a:pt x="6472" y="23"/>
                      </a:lnTo>
                      <a:lnTo>
                        <a:pt x="6476" y="31"/>
                      </a:lnTo>
                      <a:lnTo>
                        <a:pt x="6480" y="42"/>
                      </a:lnTo>
                      <a:lnTo>
                        <a:pt x="6480" y="52"/>
                      </a:lnTo>
                      <a:lnTo>
                        <a:pt x="6480" y="63"/>
                      </a:lnTo>
                      <a:lnTo>
                        <a:pt x="6476" y="72"/>
                      </a:lnTo>
                      <a:lnTo>
                        <a:pt x="6472" y="82"/>
                      </a:lnTo>
                      <a:lnTo>
                        <a:pt x="6465" y="90"/>
                      </a:lnTo>
                      <a:lnTo>
                        <a:pt x="6462" y="93"/>
                      </a:lnTo>
                      <a:lnTo>
                        <a:pt x="6458" y="96"/>
                      </a:lnTo>
                      <a:lnTo>
                        <a:pt x="6454" y="99"/>
                      </a:lnTo>
                      <a:lnTo>
                        <a:pt x="6449" y="101"/>
                      </a:lnTo>
                      <a:lnTo>
                        <a:pt x="6444" y="103"/>
                      </a:lnTo>
                      <a:lnTo>
                        <a:pt x="6438" y="104"/>
                      </a:lnTo>
                      <a:lnTo>
                        <a:pt x="6433" y="104"/>
                      </a:lnTo>
                      <a:lnTo>
                        <a:pt x="6427" y="105"/>
                      </a:lnTo>
                      <a:close/>
                      <a:moveTo>
                        <a:pt x="6604" y="637"/>
                      </a:moveTo>
                      <a:lnTo>
                        <a:pt x="6604" y="309"/>
                      </a:lnTo>
                      <a:lnTo>
                        <a:pt x="6604" y="280"/>
                      </a:lnTo>
                      <a:lnTo>
                        <a:pt x="6603" y="250"/>
                      </a:lnTo>
                      <a:lnTo>
                        <a:pt x="6602" y="220"/>
                      </a:lnTo>
                      <a:lnTo>
                        <a:pt x="6601" y="188"/>
                      </a:lnTo>
                      <a:lnTo>
                        <a:pt x="6673" y="188"/>
                      </a:lnTo>
                      <a:lnTo>
                        <a:pt x="6678" y="262"/>
                      </a:lnTo>
                      <a:lnTo>
                        <a:pt x="6679" y="262"/>
                      </a:lnTo>
                      <a:lnTo>
                        <a:pt x="6684" y="254"/>
                      </a:lnTo>
                      <a:lnTo>
                        <a:pt x="6690" y="245"/>
                      </a:lnTo>
                      <a:lnTo>
                        <a:pt x="6695" y="237"/>
                      </a:lnTo>
                      <a:lnTo>
                        <a:pt x="6703" y="230"/>
                      </a:lnTo>
                      <a:lnTo>
                        <a:pt x="6710" y="223"/>
                      </a:lnTo>
                      <a:lnTo>
                        <a:pt x="6717" y="217"/>
                      </a:lnTo>
                      <a:lnTo>
                        <a:pt x="6725" y="210"/>
                      </a:lnTo>
                      <a:lnTo>
                        <a:pt x="6734" y="204"/>
                      </a:lnTo>
                      <a:lnTo>
                        <a:pt x="6745" y="198"/>
                      </a:lnTo>
                      <a:lnTo>
                        <a:pt x="6756" y="193"/>
                      </a:lnTo>
                      <a:lnTo>
                        <a:pt x="6767" y="188"/>
                      </a:lnTo>
                      <a:lnTo>
                        <a:pt x="6779" y="185"/>
                      </a:lnTo>
                      <a:lnTo>
                        <a:pt x="6790" y="182"/>
                      </a:lnTo>
                      <a:lnTo>
                        <a:pt x="6802" y="179"/>
                      </a:lnTo>
                      <a:lnTo>
                        <a:pt x="6815" y="177"/>
                      </a:lnTo>
                      <a:lnTo>
                        <a:pt x="6828" y="177"/>
                      </a:lnTo>
                      <a:lnTo>
                        <a:pt x="6842" y="178"/>
                      </a:lnTo>
                      <a:lnTo>
                        <a:pt x="6857" y="179"/>
                      </a:lnTo>
                      <a:lnTo>
                        <a:pt x="6870" y="183"/>
                      </a:lnTo>
                      <a:lnTo>
                        <a:pt x="6883" y="187"/>
                      </a:lnTo>
                      <a:lnTo>
                        <a:pt x="6896" y="192"/>
                      </a:lnTo>
                      <a:lnTo>
                        <a:pt x="6908" y="199"/>
                      </a:lnTo>
                      <a:lnTo>
                        <a:pt x="6919" y="206"/>
                      </a:lnTo>
                      <a:lnTo>
                        <a:pt x="6930" y="215"/>
                      </a:lnTo>
                      <a:lnTo>
                        <a:pt x="6937" y="222"/>
                      </a:lnTo>
                      <a:lnTo>
                        <a:pt x="6943" y="229"/>
                      </a:lnTo>
                      <a:lnTo>
                        <a:pt x="6949" y="236"/>
                      </a:lnTo>
                      <a:lnTo>
                        <a:pt x="6954" y="244"/>
                      </a:lnTo>
                      <a:lnTo>
                        <a:pt x="6959" y="251"/>
                      </a:lnTo>
                      <a:lnTo>
                        <a:pt x="6965" y="261"/>
                      </a:lnTo>
                      <a:lnTo>
                        <a:pt x="6969" y="269"/>
                      </a:lnTo>
                      <a:lnTo>
                        <a:pt x="6972" y="279"/>
                      </a:lnTo>
                      <a:lnTo>
                        <a:pt x="6976" y="289"/>
                      </a:lnTo>
                      <a:lnTo>
                        <a:pt x="6978" y="299"/>
                      </a:lnTo>
                      <a:lnTo>
                        <a:pt x="6981" y="309"/>
                      </a:lnTo>
                      <a:lnTo>
                        <a:pt x="6983" y="320"/>
                      </a:lnTo>
                      <a:lnTo>
                        <a:pt x="6985" y="344"/>
                      </a:lnTo>
                      <a:lnTo>
                        <a:pt x="6986" y="369"/>
                      </a:lnTo>
                      <a:lnTo>
                        <a:pt x="6986" y="637"/>
                      </a:lnTo>
                      <a:lnTo>
                        <a:pt x="6905" y="637"/>
                      </a:lnTo>
                      <a:lnTo>
                        <a:pt x="6905" y="378"/>
                      </a:lnTo>
                      <a:lnTo>
                        <a:pt x="6904" y="362"/>
                      </a:lnTo>
                      <a:lnTo>
                        <a:pt x="6903" y="346"/>
                      </a:lnTo>
                      <a:lnTo>
                        <a:pt x="6901" y="333"/>
                      </a:lnTo>
                      <a:lnTo>
                        <a:pt x="6898" y="319"/>
                      </a:lnTo>
                      <a:lnTo>
                        <a:pt x="6895" y="307"/>
                      </a:lnTo>
                      <a:lnTo>
                        <a:pt x="6890" y="297"/>
                      </a:lnTo>
                      <a:lnTo>
                        <a:pt x="6884" y="286"/>
                      </a:lnTo>
                      <a:lnTo>
                        <a:pt x="6878" y="277"/>
                      </a:lnTo>
                      <a:lnTo>
                        <a:pt x="6872" y="270"/>
                      </a:lnTo>
                      <a:lnTo>
                        <a:pt x="6864" y="263"/>
                      </a:lnTo>
                      <a:lnTo>
                        <a:pt x="6856" y="258"/>
                      </a:lnTo>
                      <a:lnTo>
                        <a:pt x="6846" y="253"/>
                      </a:lnTo>
                      <a:lnTo>
                        <a:pt x="6836" y="249"/>
                      </a:lnTo>
                      <a:lnTo>
                        <a:pt x="6825" y="246"/>
                      </a:lnTo>
                      <a:lnTo>
                        <a:pt x="6814" y="244"/>
                      </a:lnTo>
                      <a:lnTo>
                        <a:pt x="6801" y="244"/>
                      </a:lnTo>
                      <a:lnTo>
                        <a:pt x="6791" y="244"/>
                      </a:lnTo>
                      <a:lnTo>
                        <a:pt x="6782" y="245"/>
                      </a:lnTo>
                      <a:lnTo>
                        <a:pt x="6772" y="247"/>
                      </a:lnTo>
                      <a:lnTo>
                        <a:pt x="6764" y="250"/>
                      </a:lnTo>
                      <a:lnTo>
                        <a:pt x="6756" y="254"/>
                      </a:lnTo>
                      <a:lnTo>
                        <a:pt x="6748" y="258"/>
                      </a:lnTo>
                      <a:lnTo>
                        <a:pt x="6740" y="263"/>
                      </a:lnTo>
                      <a:lnTo>
                        <a:pt x="6732" y="268"/>
                      </a:lnTo>
                      <a:lnTo>
                        <a:pt x="6725" y="274"/>
                      </a:lnTo>
                      <a:lnTo>
                        <a:pt x="6719" y="281"/>
                      </a:lnTo>
                      <a:lnTo>
                        <a:pt x="6713" y="289"/>
                      </a:lnTo>
                      <a:lnTo>
                        <a:pt x="6707" y="296"/>
                      </a:lnTo>
                      <a:lnTo>
                        <a:pt x="6703" y="303"/>
                      </a:lnTo>
                      <a:lnTo>
                        <a:pt x="6698" y="311"/>
                      </a:lnTo>
                      <a:lnTo>
                        <a:pt x="6694" y="319"/>
                      </a:lnTo>
                      <a:lnTo>
                        <a:pt x="6691" y="329"/>
                      </a:lnTo>
                      <a:lnTo>
                        <a:pt x="6689" y="337"/>
                      </a:lnTo>
                      <a:lnTo>
                        <a:pt x="6687" y="346"/>
                      </a:lnTo>
                      <a:lnTo>
                        <a:pt x="6686" y="356"/>
                      </a:lnTo>
                      <a:lnTo>
                        <a:pt x="6686" y="367"/>
                      </a:lnTo>
                      <a:lnTo>
                        <a:pt x="6686" y="637"/>
                      </a:lnTo>
                      <a:lnTo>
                        <a:pt x="6604" y="637"/>
                      </a:lnTo>
                      <a:close/>
                      <a:moveTo>
                        <a:pt x="7137" y="105"/>
                      </a:moveTo>
                      <a:lnTo>
                        <a:pt x="7217" y="80"/>
                      </a:lnTo>
                      <a:lnTo>
                        <a:pt x="7217" y="188"/>
                      </a:lnTo>
                      <a:lnTo>
                        <a:pt x="7333" y="188"/>
                      </a:lnTo>
                      <a:lnTo>
                        <a:pt x="7333" y="249"/>
                      </a:lnTo>
                      <a:lnTo>
                        <a:pt x="7217" y="249"/>
                      </a:lnTo>
                      <a:lnTo>
                        <a:pt x="7217" y="492"/>
                      </a:lnTo>
                      <a:lnTo>
                        <a:pt x="7217" y="503"/>
                      </a:lnTo>
                      <a:lnTo>
                        <a:pt x="7218" y="513"/>
                      </a:lnTo>
                      <a:lnTo>
                        <a:pt x="7219" y="522"/>
                      </a:lnTo>
                      <a:lnTo>
                        <a:pt x="7220" y="530"/>
                      </a:lnTo>
                      <a:lnTo>
                        <a:pt x="7223" y="539"/>
                      </a:lnTo>
                      <a:lnTo>
                        <a:pt x="7226" y="546"/>
                      </a:lnTo>
                      <a:lnTo>
                        <a:pt x="7229" y="552"/>
                      </a:lnTo>
                      <a:lnTo>
                        <a:pt x="7233" y="557"/>
                      </a:lnTo>
                      <a:lnTo>
                        <a:pt x="7237" y="562"/>
                      </a:lnTo>
                      <a:lnTo>
                        <a:pt x="7241" y="567"/>
                      </a:lnTo>
                      <a:lnTo>
                        <a:pt x="7246" y="570"/>
                      </a:lnTo>
                      <a:lnTo>
                        <a:pt x="7251" y="573"/>
                      </a:lnTo>
                      <a:lnTo>
                        <a:pt x="7257" y="577"/>
                      </a:lnTo>
                      <a:lnTo>
                        <a:pt x="7264" y="578"/>
                      </a:lnTo>
                      <a:lnTo>
                        <a:pt x="7271" y="579"/>
                      </a:lnTo>
                      <a:lnTo>
                        <a:pt x="7278" y="580"/>
                      </a:lnTo>
                      <a:lnTo>
                        <a:pt x="7291" y="579"/>
                      </a:lnTo>
                      <a:lnTo>
                        <a:pt x="7304" y="578"/>
                      </a:lnTo>
                      <a:lnTo>
                        <a:pt x="7315" y="577"/>
                      </a:lnTo>
                      <a:lnTo>
                        <a:pt x="7325" y="573"/>
                      </a:lnTo>
                      <a:lnTo>
                        <a:pt x="7329" y="635"/>
                      </a:lnTo>
                      <a:lnTo>
                        <a:pt x="7314" y="640"/>
                      </a:lnTo>
                      <a:lnTo>
                        <a:pt x="7296" y="644"/>
                      </a:lnTo>
                      <a:lnTo>
                        <a:pt x="7278" y="647"/>
                      </a:lnTo>
                      <a:lnTo>
                        <a:pt x="7257" y="648"/>
                      </a:lnTo>
                      <a:lnTo>
                        <a:pt x="7243" y="647"/>
                      </a:lnTo>
                      <a:lnTo>
                        <a:pt x="7230" y="644"/>
                      </a:lnTo>
                      <a:lnTo>
                        <a:pt x="7217" y="642"/>
                      </a:lnTo>
                      <a:lnTo>
                        <a:pt x="7206" y="638"/>
                      </a:lnTo>
                      <a:lnTo>
                        <a:pt x="7196" y="633"/>
                      </a:lnTo>
                      <a:lnTo>
                        <a:pt x="7185" y="627"/>
                      </a:lnTo>
                      <a:lnTo>
                        <a:pt x="7176" y="620"/>
                      </a:lnTo>
                      <a:lnTo>
                        <a:pt x="7168" y="612"/>
                      </a:lnTo>
                      <a:lnTo>
                        <a:pt x="7161" y="602"/>
                      </a:lnTo>
                      <a:lnTo>
                        <a:pt x="7155" y="591"/>
                      </a:lnTo>
                      <a:lnTo>
                        <a:pt x="7149" y="579"/>
                      </a:lnTo>
                      <a:lnTo>
                        <a:pt x="7145" y="565"/>
                      </a:lnTo>
                      <a:lnTo>
                        <a:pt x="7141" y="550"/>
                      </a:lnTo>
                      <a:lnTo>
                        <a:pt x="7139" y="532"/>
                      </a:lnTo>
                      <a:lnTo>
                        <a:pt x="7138" y="515"/>
                      </a:lnTo>
                      <a:lnTo>
                        <a:pt x="7137" y="495"/>
                      </a:lnTo>
                      <a:lnTo>
                        <a:pt x="7137" y="249"/>
                      </a:lnTo>
                      <a:lnTo>
                        <a:pt x="7068" y="249"/>
                      </a:lnTo>
                      <a:lnTo>
                        <a:pt x="7068" y="188"/>
                      </a:lnTo>
                      <a:lnTo>
                        <a:pt x="7137" y="188"/>
                      </a:lnTo>
                      <a:lnTo>
                        <a:pt x="7137" y="105"/>
                      </a:lnTo>
                      <a:close/>
                      <a:moveTo>
                        <a:pt x="7366" y="188"/>
                      </a:moveTo>
                      <a:lnTo>
                        <a:pt x="7455" y="188"/>
                      </a:lnTo>
                      <a:lnTo>
                        <a:pt x="7553" y="453"/>
                      </a:lnTo>
                      <a:lnTo>
                        <a:pt x="7560" y="474"/>
                      </a:lnTo>
                      <a:lnTo>
                        <a:pt x="7568" y="495"/>
                      </a:lnTo>
                      <a:lnTo>
                        <a:pt x="7575" y="519"/>
                      </a:lnTo>
                      <a:lnTo>
                        <a:pt x="7582" y="545"/>
                      </a:lnTo>
                      <a:lnTo>
                        <a:pt x="7584" y="545"/>
                      </a:lnTo>
                      <a:lnTo>
                        <a:pt x="7589" y="527"/>
                      </a:lnTo>
                      <a:lnTo>
                        <a:pt x="7595" y="507"/>
                      </a:lnTo>
                      <a:lnTo>
                        <a:pt x="7604" y="481"/>
                      </a:lnTo>
                      <a:lnTo>
                        <a:pt x="7613" y="451"/>
                      </a:lnTo>
                      <a:lnTo>
                        <a:pt x="7701" y="188"/>
                      </a:lnTo>
                      <a:lnTo>
                        <a:pt x="7788" y="188"/>
                      </a:lnTo>
                      <a:lnTo>
                        <a:pt x="7665" y="508"/>
                      </a:lnTo>
                      <a:lnTo>
                        <a:pt x="7654" y="537"/>
                      </a:lnTo>
                      <a:lnTo>
                        <a:pt x="7644" y="564"/>
                      </a:lnTo>
                      <a:lnTo>
                        <a:pt x="7632" y="590"/>
                      </a:lnTo>
                      <a:lnTo>
                        <a:pt x="7623" y="614"/>
                      </a:lnTo>
                      <a:lnTo>
                        <a:pt x="7613" y="635"/>
                      </a:lnTo>
                      <a:lnTo>
                        <a:pt x="7604" y="655"/>
                      </a:lnTo>
                      <a:lnTo>
                        <a:pt x="7595" y="672"/>
                      </a:lnTo>
                      <a:lnTo>
                        <a:pt x="7587" y="688"/>
                      </a:lnTo>
                      <a:lnTo>
                        <a:pt x="7578" y="704"/>
                      </a:lnTo>
                      <a:lnTo>
                        <a:pt x="7569" y="719"/>
                      </a:lnTo>
                      <a:lnTo>
                        <a:pt x="7559" y="733"/>
                      </a:lnTo>
                      <a:lnTo>
                        <a:pt x="7550" y="746"/>
                      </a:lnTo>
                      <a:lnTo>
                        <a:pt x="7541" y="759"/>
                      </a:lnTo>
                      <a:lnTo>
                        <a:pt x="7532" y="770"/>
                      </a:lnTo>
                      <a:lnTo>
                        <a:pt x="7521" y="780"/>
                      </a:lnTo>
                      <a:lnTo>
                        <a:pt x="7512" y="790"/>
                      </a:lnTo>
                      <a:lnTo>
                        <a:pt x="7500" y="800"/>
                      </a:lnTo>
                      <a:lnTo>
                        <a:pt x="7487" y="809"/>
                      </a:lnTo>
                      <a:lnTo>
                        <a:pt x="7474" y="817"/>
                      </a:lnTo>
                      <a:lnTo>
                        <a:pt x="7462" y="825"/>
                      </a:lnTo>
                      <a:lnTo>
                        <a:pt x="7450" y="831"/>
                      </a:lnTo>
                      <a:lnTo>
                        <a:pt x="7437" y="835"/>
                      </a:lnTo>
                      <a:lnTo>
                        <a:pt x="7424" y="839"/>
                      </a:lnTo>
                      <a:lnTo>
                        <a:pt x="7412" y="842"/>
                      </a:lnTo>
                      <a:lnTo>
                        <a:pt x="7391" y="773"/>
                      </a:lnTo>
                      <a:lnTo>
                        <a:pt x="7409" y="766"/>
                      </a:lnTo>
                      <a:lnTo>
                        <a:pt x="7428" y="758"/>
                      </a:lnTo>
                      <a:lnTo>
                        <a:pt x="7445" y="746"/>
                      </a:lnTo>
                      <a:lnTo>
                        <a:pt x="7463" y="733"/>
                      </a:lnTo>
                      <a:lnTo>
                        <a:pt x="7473" y="725"/>
                      </a:lnTo>
                      <a:lnTo>
                        <a:pt x="7482" y="714"/>
                      </a:lnTo>
                      <a:lnTo>
                        <a:pt x="7493" y="704"/>
                      </a:lnTo>
                      <a:lnTo>
                        <a:pt x="7501" y="693"/>
                      </a:lnTo>
                      <a:lnTo>
                        <a:pt x="7509" y="682"/>
                      </a:lnTo>
                      <a:lnTo>
                        <a:pt x="7517" y="669"/>
                      </a:lnTo>
                      <a:lnTo>
                        <a:pt x="7525" y="656"/>
                      </a:lnTo>
                      <a:lnTo>
                        <a:pt x="7531" y="642"/>
                      </a:lnTo>
                      <a:lnTo>
                        <a:pt x="7536" y="631"/>
                      </a:lnTo>
                      <a:lnTo>
                        <a:pt x="7538" y="623"/>
                      </a:lnTo>
                      <a:lnTo>
                        <a:pt x="7536" y="615"/>
                      </a:lnTo>
                      <a:lnTo>
                        <a:pt x="7532" y="601"/>
                      </a:lnTo>
                      <a:lnTo>
                        <a:pt x="7366" y="188"/>
                      </a:lnTo>
                      <a:close/>
                      <a:moveTo>
                        <a:pt x="7898" y="648"/>
                      </a:moveTo>
                      <a:lnTo>
                        <a:pt x="7896" y="648"/>
                      </a:lnTo>
                      <a:lnTo>
                        <a:pt x="7890" y="647"/>
                      </a:lnTo>
                      <a:lnTo>
                        <a:pt x="7885" y="647"/>
                      </a:lnTo>
                      <a:lnTo>
                        <a:pt x="7880" y="644"/>
                      </a:lnTo>
                      <a:lnTo>
                        <a:pt x="7875" y="642"/>
                      </a:lnTo>
                      <a:lnTo>
                        <a:pt x="7871" y="640"/>
                      </a:lnTo>
                      <a:lnTo>
                        <a:pt x="7866" y="637"/>
                      </a:lnTo>
                      <a:lnTo>
                        <a:pt x="7862" y="634"/>
                      </a:lnTo>
                      <a:lnTo>
                        <a:pt x="7857" y="630"/>
                      </a:lnTo>
                      <a:lnTo>
                        <a:pt x="7854" y="626"/>
                      </a:lnTo>
                      <a:lnTo>
                        <a:pt x="7851" y="622"/>
                      </a:lnTo>
                      <a:lnTo>
                        <a:pt x="7848" y="617"/>
                      </a:lnTo>
                      <a:lnTo>
                        <a:pt x="7846" y="612"/>
                      </a:lnTo>
                      <a:lnTo>
                        <a:pt x="7844" y="600"/>
                      </a:lnTo>
                      <a:lnTo>
                        <a:pt x="7843" y="589"/>
                      </a:lnTo>
                      <a:lnTo>
                        <a:pt x="7843" y="583"/>
                      </a:lnTo>
                      <a:lnTo>
                        <a:pt x="7844" y="577"/>
                      </a:lnTo>
                      <a:lnTo>
                        <a:pt x="7845" y="571"/>
                      </a:lnTo>
                      <a:lnTo>
                        <a:pt x="7846" y="565"/>
                      </a:lnTo>
                      <a:lnTo>
                        <a:pt x="7849" y="560"/>
                      </a:lnTo>
                      <a:lnTo>
                        <a:pt x="7851" y="556"/>
                      </a:lnTo>
                      <a:lnTo>
                        <a:pt x="7854" y="551"/>
                      </a:lnTo>
                      <a:lnTo>
                        <a:pt x="7858" y="547"/>
                      </a:lnTo>
                      <a:lnTo>
                        <a:pt x="7863" y="543"/>
                      </a:lnTo>
                      <a:lnTo>
                        <a:pt x="7867" y="540"/>
                      </a:lnTo>
                      <a:lnTo>
                        <a:pt x="7872" y="536"/>
                      </a:lnTo>
                      <a:lnTo>
                        <a:pt x="7876" y="534"/>
                      </a:lnTo>
                      <a:lnTo>
                        <a:pt x="7881" y="532"/>
                      </a:lnTo>
                      <a:lnTo>
                        <a:pt x="7887" y="531"/>
                      </a:lnTo>
                      <a:lnTo>
                        <a:pt x="7892" y="530"/>
                      </a:lnTo>
                      <a:lnTo>
                        <a:pt x="7899" y="530"/>
                      </a:lnTo>
                      <a:lnTo>
                        <a:pt x="7905" y="530"/>
                      </a:lnTo>
                      <a:lnTo>
                        <a:pt x="7910" y="531"/>
                      </a:lnTo>
                      <a:lnTo>
                        <a:pt x="7915" y="532"/>
                      </a:lnTo>
                      <a:lnTo>
                        <a:pt x="7920" y="534"/>
                      </a:lnTo>
                      <a:lnTo>
                        <a:pt x="7925" y="536"/>
                      </a:lnTo>
                      <a:lnTo>
                        <a:pt x="7929" y="540"/>
                      </a:lnTo>
                      <a:lnTo>
                        <a:pt x="7933" y="543"/>
                      </a:lnTo>
                      <a:lnTo>
                        <a:pt x="7938" y="547"/>
                      </a:lnTo>
                      <a:lnTo>
                        <a:pt x="7942" y="551"/>
                      </a:lnTo>
                      <a:lnTo>
                        <a:pt x="7945" y="555"/>
                      </a:lnTo>
                      <a:lnTo>
                        <a:pt x="7947" y="560"/>
                      </a:lnTo>
                      <a:lnTo>
                        <a:pt x="7949" y="565"/>
                      </a:lnTo>
                      <a:lnTo>
                        <a:pt x="7951" y="570"/>
                      </a:lnTo>
                      <a:lnTo>
                        <a:pt x="7952" y="577"/>
                      </a:lnTo>
                      <a:lnTo>
                        <a:pt x="7953" y="583"/>
                      </a:lnTo>
                      <a:lnTo>
                        <a:pt x="7953" y="589"/>
                      </a:lnTo>
                      <a:lnTo>
                        <a:pt x="7952" y="600"/>
                      </a:lnTo>
                      <a:lnTo>
                        <a:pt x="7949" y="612"/>
                      </a:lnTo>
                      <a:lnTo>
                        <a:pt x="7947" y="617"/>
                      </a:lnTo>
                      <a:lnTo>
                        <a:pt x="7945" y="622"/>
                      </a:lnTo>
                      <a:lnTo>
                        <a:pt x="7942" y="626"/>
                      </a:lnTo>
                      <a:lnTo>
                        <a:pt x="7938" y="630"/>
                      </a:lnTo>
                      <a:lnTo>
                        <a:pt x="7933" y="634"/>
                      </a:lnTo>
                      <a:lnTo>
                        <a:pt x="7929" y="637"/>
                      </a:lnTo>
                      <a:lnTo>
                        <a:pt x="7925" y="640"/>
                      </a:lnTo>
                      <a:lnTo>
                        <a:pt x="7920" y="642"/>
                      </a:lnTo>
                      <a:lnTo>
                        <a:pt x="7915" y="644"/>
                      </a:lnTo>
                      <a:lnTo>
                        <a:pt x="7909" y="647"/>
                      </a:lnTo>
                      <a:lnTo>
                        <a:pt x="7904" y="647"/>
                      </a:lnTo>
                      <a:lnTo>
                        <a:pt x="7898" y="648"/>
                      </a:lnTo>
                      <a:close/>
                    </a:path>
                  </a:pathLst>
                </a:custGeom>
                <a:solidFill>
                  <a:schemeClr val="bg1">
                    <a:alpha val="60000"/>
                  </a:schemeClr>
                </a:solidFill>
                <a:ln w="9525">
                  <a:no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chemeClr val="bg1"/>
                    </a:solidFill>
                    <a:effectLst/>
                    <a:uLnTx/>
                    <a:uFillTx/>
                    <a:latin typeface="Myriad Pro"/>
                  </a:endParaRPr>
                </a:p>
              </p:txBody>
            </p:sp>
          </p:grpSp>
          <p:sp>
            <p:nvSpPr>
              <p:cNvPr id="21" name="Freeform 20"/>
              <p:cNvSpPr>
                <a:spLocks noEditPoints="1"/>
              </p:cNvSpPr>
              <p:nvPr userDrawn="1"/>
            </p:nvSpPr>
            <p:spPr bwMode="auto">
              <a:xfrm>
                <a:off x="283754" y="246870"/>
                <a:ext cx="363379" cy="90524"/>
              </a:xfrm>
              <a:custGeom>
                <a:avLst/>
                <a:gdLst/>
                <a:ahLst/>
                <a:cxnLst>
                  <a:cxn ang="0">
                    <a:pos x="598" y="179"/>
                  </a:cxn>
                  <a:cxn ang="0">
                    <a:pos x="598" y="0"/>
                  </a:cxn>
                  <a:cxn ang="0">
                    <a:pos x="524" y="0"/>
                  </a:cxn>
                  <a:cxn ang="0">
                    <a:pos x="449" y="0"/>
                  </a:cxn>
                  <a:cxn ang="0">
                    <a:pos x="374" y="0"/>
                  </a:cxn>
                  <a:cxn ang="0">
                    <a:pos x="299" y="0"/>
                  </a:cxn>
                  <a:cxn ang="0">
                    <a:pos x="224" y="0"/>
                  </a:cxn>
                  <a:cxn ang="0">
                    <a:pos x="150" y="0"/>
                  </a:cxn>
                  <a:cxn ang="0">
                    <a:pos x="75" y="0"/>
                  </a:cxn>
                  <a:cxn ang="0">
                    <a:pos x="0" y="0"/>
                  </a:cxn>
                  <a:cxn ang="0">
                    <a:pos x="0" y="179"/>
                  </a:cxn>
                  <a:cxn ang="0">
                    <a:pos x="176" y="179"/>
                  </a:cxn>
                  <a:cxn ang="0">
                    <a:pos x="176" y="621"/>
                  </a:cxn>
                  <a:cxn ang="0">
                    <a:pos x="423" y="621"/>
                  </a:cxn>
                  <a:cxn ang="0">
                    <a:pos x="423" y="179"/>
                  </a:cxn>
                  <a:cxn ang="0">
                    <a:pos x="598" y="179"/>
                  </a:cxn>
                  <a:cxn ang="0">
                    <a:pos x="907" y="250"/>
                  </a:cxn>
                  <a:cxn ang="0">
                    <a:pos x="781" y="621"/>
                  </a:cxn>
                  <a:cxn ang="0">
                    <a:pos x="539" y="621"/>
                  </a:cxn>
                  <a:cxn ang="0">
                    <a:pos x="776" y="0"/>
                  </a:cxn>
                  <a:cxn ang="0">
                    <a:pos x="809" y="0"/>
                  </a:cxn>
                  <a:cxn ang="0">
                    <a:pos x="842" y="0"/>
                  </a:cxn>
                  <a:cxn ang="0">
                    <a:pos x="874" y="0"/>
                  </a:cxn>
                  <a:cxn ang="0">
                    <a:pos x="907" y="0"/>
                  </a:cxn>
                  <a:cxn ang="0">
                    <a:pos x="939" y="0"/>
                  </a:cxn>
                  <a:cxn ang="0">
                    <a:pos x="972" y="0"/>
                  </a:cxn>
                  <a:cxn ang="0">
                    <a:pos x="1005" y="0"/>
                  </a:cxn>
                  <a:cxn ang="0">
                    <a:pos x="1038" y="0"/>
                  </a:cxn>
                  <a:cxn ang="0">
                    <a:pos x="1275" y="621"/>
                  </a:cxn>
                  <a:cxn ang="0">
                    <a:pos x="1033" y="621"/>
                  </a:cxn>
                  <a:cxn ang="0">
                    <a:pos x="907" y="250"/>
                  </a:cxn>
                  <a:cxn ang="0">
                    <a:pos x="1814" y="179"/>
                  </a:cxn>
                  <a:cxn ang="0">
                    <a:pos x="1814" y="0"/>
                  </a:cxn>
                  <a:cxn ang="0">
                    <a:pos x="1740" y="0"/>
                  </a:cxn>
                  <a:cxn ang="0">
                    <a:pos x="1665" y="0"/>
                  </a:cxn>
                  <a:cxn ang="0">
                    <a:pos x="1590" y="0"/>
                  </a:cxn>
                  <a:cxn ang="0">
                    <a:pos x="1515" y="0"/>
                  </a:cxn>
                  <a:cxn ang="0">
                    <a:pos x="1440" y="0"/>
                  </a:cxn>
                  <a:cxn ang="0">
                    <a:pos x="1366" y="0"/>
                  </a:cxn>
                  <a:cxn ang="0">
                    <a:pos x="1291" y="0"/>
                  </a:cxn>
                  <a:cxn ang="0">
                    <a:pos x="1216" y="0"/>
                  </a:cxn>
                  <a:cxn ang="0">
                    <a:pos x="1216" y="179"/>
                  </a:cxn>
                  <a:cxn ang="0">
                    <a:pos x="1391" y="179"/>
                  </a:cxn>
                  <a:cxn ang="0">
                    <a:pos x="1391" y="621"/>
                  </a:cxn>
                  <a:cxn ang="0">
                    <a:pos x="1639" y="621"/>
                  </a:cxn>
                  <a:cxn ang="0">
                    <a:pos x="1639" y="179"/>
                  </a:cxn>
                  <a:cxn ang="0">
                    <a:pos x="1814" y="179"/>
                  </a:cxn>
                  <a:cxn ang="0">
                    <a:pos x="2123" y="250"/>
                  </a:cxn>
                  <a:cxn ang="0">
                    <a:pos x="1996" y="621"/>
                  </a:cxn>
                  <a:cxn ang="0">
                    <a:pos x="1754" y="621"/>
                  </a:cxn>
                  <a:cxn ang="0">
                    <a:pos x="1991" y="0"/>
                  </a:cxn>
                  <a:cxn ang="0">
                    <a:pos x="2024" y="0"/>
                  </a:cxn>
                  <a:cxn ang="0">
                    <a:pos x="2057" y="0"/>
                  </a:cxn>
                  <a:cxn ang="0">
                    <a:pos x="2090" y="0"/>
                  </a:cxn>
                  <a:cxn ang="0">
                    <a:pos x="2123" y="0"/>
                  </a:cxn>
                  <a:cxn ang="0">
                    <a:pos x="2155" y="0"/>
                  </a:cxn>
                  <a:cxn ang="0">
                    <a:pos x="2188" y="0"/>
                  </a:cxn>
                  <a:cxn ang="0">
                    <a:pos x="2220" y="0"/>
                  </a:cxn>
                  <a:cxn ang="0">
                    <a:pos x="2253" y="0"/>
                  </a:cxn>
                  <a:cxn ang="0">
                    <a:pos x="2491" y="621"/>
                  </a:cxn>
                  <a:cxn ang="0">
                    <a:pos x="2248" y="621"/>
                  </a:cxn>
                  <a:cxn ang="0">
                    <a:pos x="2123" y="250"/>
                  </a:cxn>
                </a:cxnLst>
                <a:rect l="0" t="0" r="r" b="b"/>
                <a:pathLst>
                  <a:path w="2491" h="621">
                    <a:moveTo>
                      <a:pt x="598" y="179"/>
                    </a:moveTo>
                    <a:lnTo>
                      <a:pt x="598" y="0"/>
                    </a:lnTo>
                    <a:lnTo>
                      <a:pt x="524" y="0"/>
                    </a:lnTo>
                    <a:lnTo>
                      <a:pt x="449" y="0"/>
                    </a:lnTo>
                    <a:lnTo>
                      <a:pt x="374" y="0"/>
                    </a:lnTo>
                    <a:lnTo>
                      <a:pt x="299" y="0"/>
                    </a:lnTo>
                    <a:lnTo>
                      <a:pt x="224" y="0"/>
                    </a:lnTo>
                    <a:lnTo>
                      <a:pt x="150" y="0"/>
                    </a:lnTo>
                    <a:lnTo>
                      <a:pt x="75" y="0"/>
                    </a:lnTo>
                    <a:lnTo>
                      <a:pt x="0" y="0"/>
                    </a:lnTo>
                    <a:lnTo>
                      <a:pt x="0" y="179"/>
                    </a:lnTo>
                    <a:lnTo>
                      <a:pt x="176" y="179"/>
                    </a:lnTo>
                    <a:lnTo>
                      <a:pt x="176" y="621"/>
                    </a:lnTo>
                    <a:lnTo>
                      <a:pt x="423" y="621"/>
                    </a:lnTo>
                    <a:lnTo>
                      <a:pt x="423" y="179"/>
                    </a:lnTo>
                    <a:lnTo>
                      <a:pt x="598" y="179"/>
                    </a:lnTo>
                    <a:close/>
                    <a:moveTo>
                      <a:pt x="907" y="250"/>
                    </a:moveTo>
                    <a:lnTo>
                      <a:pt x="781" y="621"/>
                    </a:lnTo>
                    <a:lnTo>
                      <a:pt x="539" y="621"/>
                    </a:lnTo>
                    <a:lnTo>
                      <a:pt x="776" y="0"/>
                    </a:lnTo>
                    <a:lnTo>
                      <a:pt x="809" y="0"/>
                    </a:lnTo>
                    <a:lnTo>
                      <a:pt x="842" y="0"/>
                    </a:lnTo>
                    <a:lnTo>
                      <a:pt x="874" y="0"/>
                    </a:lnTo>
                    <a:lnTo>
                      <a:pt x="907" y="0"/>
                    </a:lnTo>
                    <a:lnTo>
                      <a:pt x="939" y="0"/>
                    </a:lnTo>
                    <a:lnTo>
                      <a:pt x="972" y="0"/>
                    </a:lnTo>
                    <a:lnTo>
                      <a:pt x="1005" y="0"/>
                    </a:lnTo>
                    <a:lnTo>
                      <a:pt x="1038" y="0"/>
                    </a:lnTo>
                    <a:lnTo>
                      <a:pt x="1275" y="621"/>
                    </a:lnTo>
                    <a:lnTo>
                      <a:pt x="1033" y="621"/>
                    </a:lnTo>
                    <a:lnTo>
                      <a:pt x="907" y="250"/>
                    </a:lnTo>
                    <a:close/>
                    <a:moveTo>
                      <a:pt x="1814" y="179"/>
                    </a:moveTo>
                    <a:lnTo>
                      <a:pt x="1814" y="0"/>
                    </a:lnTo>
                    <a:lnTo>
                      <a:pt x="1740" y="0"/>
                    </a:lnTo>
                    <a:lnTo>
                      <a:pt x="1665" y="0"/>
                    </a:lnTo>
                    <a:lnTo>
                      <a:pt x="1590" y="0"/>
                    </a:lnTo>
                    <a:lnTo>
                      <a:pt x="1515" y="0"/>
                    </a:lnTo>
                    <a:lnTo>
                      <a:pt x="1440" y="0"/>
                    </a:lnTo>
                    <a:lnTo>
                      <a:pt x="1366" y="0"/>
                    </a:lnTo>
                    <a:lnTo>
                      <a:pt x="1291" y="0"/>
                    </a:lnTo>
                    <a:lnTo>
                      <a:pt x="1216" y="0"/>
                    </a:lnTo>
                    <a:lnTo>
                      <a:pt x="1216" y="179"/>
                    </a:lnTo>
                    <a:lnTo>
                      <a:pt x="1391" y="179"/>
                    </a:lnTo>
                    <a:lnTo>
                      <a:pt x="1391" y="621"/>
                    </a:lnTo>
                    <a:lnTo>
                      <a:pt x="1639" y="621"/>
                    </a:lnTo>
                    <a:lnTo>
                      <a:pt x="1639" y="179"/>
                    </a:lnTo>
                    <a:lnTo>
                      <a:pt x="1814" y="179"/>
                    </a:lnTo>
                    <a:close/>
                    <a:moveTo>
                      <a:pt x="2123" y="250"/>
                    </a:moveTo>
                    <a:lnTo>
                      <a:pt x="1996" y="621"/>
                    </a:lnTo>
                    <a:lnTo>
                      <a:pt x="1754" y="621"/>
                    </a:lnTo>
                    <a:lnTo>
                      <a:pt x="1991" y="0"/>
                    </a:lnTo>
                    <a:lnTo>
                      <a:pt x="2024" y="0"/>
                    </a:lnTo>
                    <a:lnTo>
                      <a:pt x="2057" y="0"/>
                    </a:lnTo>
                    <a:lnTo>
                      <a:pt x="2090" y="0"/>
                    </a:lnTo>
                    <a:lnTo>
                      <a:pt x="2123" y="0"/>
                    </a:lnTo>
                    <a:lnTo>
                      <a:pt x="2155" y="0"/>
                    </a:lnTo>
                    <a:lnTo>
                      <a:pt x="2188" y="0"/>
                    </a:lnTo>
                    <a:lnTo>
                      <a:pt x="2220" y="0"/>
                    </a:lnTo>
                    <a:lnTo>
                      <a:pt x="2253" y="0"/>
                    </a:lnTo>
                    <a:lnTo>
                      <a:pt x="2491" y="621"/>
                    </a:lnTo>
                    <a:lnTo>
                      <a:pt x="2248" y="621"/>
                    </a:lnTo>
                    <a:lnTo>
                      <a:pt x="2123" y="25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latin typeface="Myriad Pro"/>
                </a:endParaRPr>
              </a:p>
            </p:txBody>
          </p:sp>
        </p:grpSp>
      </p:grpSp>
    </p:spTree>
    <p:extLst>
      <p:ext uri="{BB962C8B-B14F-4D97-AF65-F5344CB8AC3E}">
        <p14:creationId xmlns:p14="http://schemas.microsoft.com/office/powerpoint/2010/main" val="2406366950"/>
      </p:ext>
    </p:extLst>
  </p:cSld>
  <p:clrMap bg1="lt1" tx1="dk1" bg2="lt2" tx2="dk2" accent1="accent1" accent2="accent2" accent3="accent3" accent4="accent4" accent5="accent5" accent6="accent6" hlink="hlink" folHlink="folHlink"/>
  <p:sldLayoutIdLst>
    <p:sldLayoutId id="2147483685" r:id="rId1"/>
  </p:sldLayoutIdLst>
  <p:timing>
    <p:tnLst>
      <p:par>
        <p:cTn id="1" dur="indefinite" restart="never" nodeType="tmRoot"/>
      </p:par>
    </p:tnLst>
  </p:timing>
  <p:txStyles>
    <p:titleStyle>
      <a:lvl1pPr algn="l" defTabSz="685800" rtl="0" eaLnBrk="1" latinLnBrk="0" hangingPunct="1">
        <a:spcBef>
          <a:spcPct val="0"/>
        </a:spcBef>
        <a:buNone/>
        <a:defRPr sz="1800" kern="1200">
          <a:solidFill>
            <a:schemeClr val="bg1"/>
          </a:solidFill>
          <a:latin typeface="Myriad Pro"/>
          <a:ea typeface="+mj-ea"/>
          <a:cs typeface="Arial" pitchFamily="34" charset="0"/>
        </a:defRPr>
      </a:lvl1pPr>
    </p:titleStyle>
    <p:bodyStyle>
      <a:lvl1pPr marL="257175" indent="-257175" algn="l" defTabSz="685800" rtl="0" eaLnBrk="1" latinLnBrk="0" hangingPunct="1">
        <a:spcBef>
          <a:spcPct val="20000"/>
        </a:spcBef>
        <a:buClr>
          <a:srgbClr val="4E84C4"/>
        </a:buClr>
        <a:buFont typeface="Wingdings" pitchFamily="2" charset="2"/>
        <a:buChar char="§"/>
        <a:defRPr sz="1500" kern="1200">
          <a:solidFill>
            <a:schemeClr val="tx1"/>
          </a:solidFill>
          <a:latin typeface="Arial" pitchFamily="34" charset="0"/>
          <a:ea typeface="+mn-ea"/>
          <a:cs typeface="Arial" pitchFamily="34" charset="0"/>
        </a:defRPr>
      </a:lvl1pPr>
      <a:lvl2pPr marL="557213" indent="-214313" algn="l" defTabSz="685800" rtl="0" eaLnBrk="1" latinLnBrk="0" hangingPunct="1">
        <a:spcBef>
          <a:spcPct val="20000"/>
        </a:spcBef>
        <a:buClr>
          <a:srgbClr val="4E84C4"/>
        </a:buClr>
        <a:buFont typeface="Myriad Pro" pitchFamily="34" charset="0"/>
        <a:buChar char="–"/>
        <a:defRPr sz="1500" kern="1200">
          <a:solidFill>
            <a:schemeClr val="tx1"/>
          </a:solidFill>
          <a:latin typeface="Arial" pitchFamily="34" charset="0"/>
          <a:ea typeface="+mn-ea"/>
          <a:cs typeface="Arial" pitchFamily="34" charset="0"/>
        </a:defRPr>
      </a:lvl2pPr>
      <a:lvl3pPr marL="857250" indent="-171450" algn="l" defTabSz="685800" rtl="0" eaLnBrk="1" latinLnBrk="0" hangingPunct="1">
        <a:spcBef>
          <a:spcPct val="20000"/>
        </a:spcBef>
        <a:buClr>
          <a:srgbClr val="4E84C4"/>
        </a:buClr>
        <a:buFont typeface="Courier New" pitchFamily="49" charset="0"/>
        <a:buChar char="o"/>
        <a:defRPr sz="1400" kern="1200">
          <a:solidFill>
            <a:schemeClr val="tx1"/>
          </a:solidFill>
          <a:latin typeface="Arial" pitchFamily="34" charset="0"/>
          <a:ea typeface="+mn-ea"/>
          <a:cs typeface="Arial" pitchFamily="34" charset="0"/>
        </a:defRPr>
      </a:lvl3pPr>
      <a:lvl4pPr marL="1200150" indent="-171450" algn="l" defTabSz="685800" rtl="0" eaLnBrk="1" latinLnBrk="0" hangingPunct="1">
        <a:spcBef>
          <a:spcPct val="20000"/>
        </a:spcBef>
        <a:buClr>
          <a:srgbClr val="4E84C4"/>
        </a:buClr>
        <a:buFont typeface="Arial" pitchFamily="34" charset="0"/>
        <a:buChar char="•"/>
        <a:defRPr sz="1200" kern="1200" baseline="0">
          <a:solidFill>
            <a:schemeClr val="tx1"/>
          </a:solidFill>
          <a:latin typeface="Arial" pitchFamily="34" charset="0"/>
          <a:ea typeface="+mn-ea"/>
          <a:cs typeface="Arial" pitchFamily="34" charset="0"/>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yriad Pro" pitchFamily="34" charset="0"/>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9" name="Rectangle 18"/>
          <p:cNvSpPr/>
          <p:nvPr/>
        </p:nvSpPr>
        <p:spPr>
          <a:xfrm>
            <a:off x="-9731" y="-17765"/>
            <a:ext cx="9144000" cy="5143500"/>
          </a:xfrm>
          <a:prstGeom prst="rect">
            <a:avLst/>
          </a:prstGeom>
          <a:gradFill flip="none" rotWithShape="1">
            <a:gsLst>
              <a:gs pos="2000">
                <a:srgbClr val="D6492A"/>
              </a:gs>
              <a:gs pos="100000">
                <a:srgbClr val="F1A434"/>
              </a:gs>
            </a:gsLst>
            <a:lin ang="10800000" scaled="1"/>
            <a:tileRect/>
          </a:gradFill>
          <a:ln w="9525" cap="flat" cmpd="sng" algn="ctr">
            <a:noFill/>
            <a:prstDash val="solid"/>
          </a:ln>
          <a:effectLst/>
        </p:spPr>
        <p:txBody>
          <a:bodyPr lIns="68580" tIns="34290" rIns="68580" bIns="34290" rtlCol="0" anchor="ctr"/>
          <a:lstStyle/>
          <a:p>
            <a:pPr marR="0" lvl="0" indent="0" algn="ctr" fontAlgn="auto">
              <a:lnSpc>
                <a:spcPct val="100000"/>
              </a:lnSpc>
              <a:spcBef>
                <a:spcPts val="0"/>
              </a:spcBef>
              <a:spcAft>
                <a:spcPts val="0"/>
              </a:spcAft>
              <a:buClrTx/>
              <a:buSzTx/>
              <a:buFontTx/>
              <a:buNone/>
              <a:tabLst/>
            </a:pPr>
            <a:endParaRPr kumimoji="0" lang="en-US" sz="1400" b="0" i="0" u="none" strike="noStrike" kern="0" cap="none" spc="0" normalizeH="0" baseline="0" noProof="0" dirty="0">
              <a:ln>
                <a:noFill/>
              </a:ln>
              <a:solidFill>
                <a:sysClr val="window" lastClr="FFFFFF"/>
              </a:solidFill>
              <a:effectLst/>
              <a:uLnTx/>
              <a:uFillTx/>
              <a:latin typeface="Calibri" panose="020F0502020204030204" pitchFamily="34" charset="0"/>
            </a:endParaRPr>
          </a:p>
        </p:txBody>
      </p:sp>
      <p:sp>
        <p:nvSpPr>
          <p:cNvPr id="1027" name="AutoShape 3"/>
          <p:cNvSpPr>
            <a:spLocks noChangeAspect="1" noChangeArrowheads="1" noTextEdit="1"/>
          </p:cNvSpPr>
          <p:nvPr/>
        </p:nvSpPr>
        <p:spPr bwMode="auto">
          <a:xfrm>
            <a:off x="0" y="2857501"/>
            <a:ext cx="9144000" cy="792956"/>
          </a:xfrm>
          <a:prstGeom prst="rect">
            <a:avLst/>
          </a:prstGeom>
          <a:noFill/>
          <a:ln w="9525">
            <a:noFill/>
            <a:miter lim="800000"/>
            <a:headEnd/>
            <a:tailEnd/>
          </a:ln>
        </p:spPr>
        <p:txBody>
          <a:bodyPr vert="horz" wrap="square" lIns="68580" tIns="34290" rIns="68580" bIns="34290" numCol="1" anchor="t" anchorCtr="0" compatLnSpc="1">
            <a:prstTxWarp prst="textNoShape">
              <a:avLst/>
            </a:prstTxWarp>
          </a:bodyPr>
          <a:lstStyle/>
          <a:p>
            <a:endParaRPr lang="en-US" sz="1400">
              <a:latin typeface="Calibri" panose="020F0502020204030204" pitchFamily="34" charset="0"/>
            </a:endParaRPr>
          </a:p>
        </p:txBody>
      </p:sp>
      <p:sp>
        <p:nvSpPr>
          <p:cNvPr id="35" name="Rectangle 71"/>
          <p:cNvSpPr txBox="1">
            <a:spLocks noChangeArrowheads="1"/>
          </p:cNvSpPr>
          <p:nvPr/>
        </p:nvSpPr>
        <p:spPr bwMode="auto">
          <a:xfrm>
            <a:off x="4343407" y="4855465"/>
            <a:ext cx="663575" cy="270272"/>
          </a:xfrm>
          <a:prstGeom prst="rect">
            <a:avLst/>
          </a:prstGeom>
          <a:noFill/>
          <a:ln w="9525">
            <a:noFill/>
            <a:miter lim="800000"/>
            <a:headEnd/>
            <a:tailEnd/>
          </a:ln>
          <a:effectLst/>
        </p:spPr>
        <p:txBody>
          <a:bodyPr vert="horz" wrap="square" lIns="68580" tIns="34290" rIns="68580" bIns="34290" numCol="1" anchor="ctr" anchorCtr="0" compatLnSpc="1">
            <a:prstTxWarp prst="textNoShape">
              <a:avLst/>
            </a:prstTxWarp>
          </a:bodyPr>
          <a:lstStyle>
            <a:lvl1pPr>
              <a:defRPr sz="1000">
                <a:solidFill>
                  <a:srgbClr val="4E84C4"/>
                </a:solidFill>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fld id="{13B55AB4-0D57-4FBE-946B-A81E4A9D2A4C}" type="slidenum">
              <a:rPr lang="en-US" sz="800" b="1" kern="1200" noProof="0" smtClean="0">
                <a:solidFill>
                  <a:schemeClr val="bg1"/>
                </a:solidFill>
                <a:latin typeface="Calibri" panose="020F0502020204030204" pitchFamily="34" charset="0"/>
                <a:ea typeface="+mn-ea"/>
                <a:cs typeface="Arial" pitchFamily="34" charset="0"/>
              </a:rPr>
              <a:pPr marL="0" marR="0" lvl="0" indent="0" algn="ctr" defTabSz="685800" rtl="0" eaLnBrk="1" fontAlgn="auto" latinLnBrk="0" hangingPunct="1">
                <a:lnSpc>
                  <a:spcPct val="100000"/>
                </a:lnSpc>
                <a:spcBef>
                  <a:spcPts val="0"/>
                </a:spcBef>
                <a:spcAft>
                  <a:spcPts val="0"/>
                </a:spcAft>
                <a:buClrTx/>
                <a:buSzTx/>
                <a:buFontTx/>
                <a:buNone/>
                <a:tabLst/>
                <a:defRPr/>
              </a:pPr>
              <a:t>‹#›</a:t>
            </a:fld>
            <a:r>
              <a:rPr lang="en-US" sz="800" b="1" kern="1200" noProof="0" dirty="0" smtClean="0">
                <a:solidFill>
                  <a:schemeClr val="bg1"/>
                </a:solidFill>
                <a:latin typeface="Calibri" panose="020F0502020204030204" pitchFamily="34" charset="0"/>
                <a:ea typeface="+mn-ea"/>
                <a:cs typeface="Arial" pitchFamily="34" charset="0"/>
              </a:rPr>
              <a:t> </a:t>
            </a:r>
            <a:endParaRPr lang="en-US" sz="800" b="1" kern="1200" noProof="0" dirty="0">
              <a:solidFill>
                <a:schemeClr val="bg1"/>
              </a:solidFill>
              <a:latin typeface="Calibri" panose="020F0502020204030204" pitchFamily="34" charset="0"/>
              <a:ea typeface="+mn-ea"/>
              <a:cs typeface="Arial" pitchFamily="34" charset="0"/>
            </a:endParaRPr>
          </a:p>
        </p:txBody>
      </p:sp>
      <p:sp>
        <p:nvSpPr>
          <p:cNvPr id="27" name="Rectangle 26"/>
          <p:cNvSpPr/>
          <p:nvPr/>
        </p:nvSpPr>
        <p:spPr>
          <a:xfrm flipH="1">
            <a:off x="-9728" y="4286251"/>
            <a:ext cx="9153728" cy="891540"/>
          </a:xfrm>
          <a:prstGeom prst="rect">
            <a:avLst/>
          </a:prstGeom>
          <a:solidFill>
            <a:srgbClr val="B9AFA4"/>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400" dirty="0">
              <a:latin typeface="Calibri" panose="020F0502020204030204" pitchFamily="34" charset="0"/>
            </a:endParaRPr>
          </a:p>
        </p:txBody>
      </p:sp>
      <p:pic>
        <p:nvPicPr>
          <p:cNvPr id="30" name="Picture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7303129" y="3853137"/>
            <a:ext cx="1840877" cy="843880"/>
          </a:xfrm>
          <a:prstGeom prst="rect">
            <a:avLst/>
          </a:prstGeom>
        </p:spPr>
      </p:pic>
      <p:grpSp>
        <p:nvGrpSpPr>
          <p:cNvPr id="14" name="Group 13"/>
          <p:cNvGrpSpPr/>
          <p:nvPr/>
        </p:nvGrpSpPr>
        <p:grpSpPr>
          <a:xfrm>
            <a:off x="283754" y="192882"/>
            <a:ext cx="8632822" cy="318254"/>
            <a:chOff x="283754" y="192882"/>
            <a:chExt cx="8632822" cy="318254"/>
          </a:xfrm>
        </p:grpSpPr>
        <p:sp>
          <p:nvSpPr>
            <p:cNvPr id="15" name="Freeform 9"/>
            <p:cNvSpPr>
              <a:spLocks noEditPoints="1"/>
            </p:cNvSpPr>
            <p:nvPr/>
          </p:nvSpPr>
          <p:spPr bwMode="auto">
            <a:xfrm>
              <a:off x="8552482" y="192882"/>
              <a:ext cx="364094" cy="318254"/>
            </a:xfrm>
            <a:custGeom>
              <a:avLst/>
              <a:gdLst/>
              <a:ahLst/>
              <a:cxnLst>
                <a:cxn ang="0">
                  <a:pos x="491" y="5"/>
                </a:cxn>
                <a:cxn ang="0">
                  <a:pos x="581" y="30"/>
                </a:cxn>
                <a:cxn ang="0">
                  <a:pos x="653" y="71"/>
                </a:cxn>
                <a:cxn ang="0">
                  <a:pos x="705" y="124"/>
                </a:cxn>
                <a:cxn ang="0">
                  <a:pos x="602" y="117"/>
                </a:cxn>
                <a:cxn ang="0">
                  <a:pos x="478" y="104"/>
                </a:cxn>
                <a:cxn ang="0">
                  <a:pos x="444" y="106"/>
                </a:cxn>
                <a:cxn ang="0">
                  <a:pos x="432" y="119"/>
                </a:cxn>
                <a:cxn ang="0">
                  <a:pos x="403" y="415"/>
                </a:cxn>
                <a:cxn ang="0">
                  <a:pos x="402" y="115"/>
                </a:cxn>
                <a:cxn ang="0">
                  <a:pos x="388" y="105"/>
                </a:cxn>
                <a:cxn ang="0">
                  <a:pos x="331" y="106"/>
                </a:cxn>
                <a:cxn ang="0">
                  <a:pos x="195" y="124"/>
                </a:cxn>
                <a:cxn ang="0">
                  <a:pos x="140" y="110"/>
                </a:cxn>
                <a:cxn ang="0">
                  <a:pos x="197" y="59"/>
                </a:cxn>
                <a:cxn ang="0">
                  <a:pos x="274" y="22"/>
                </a:cxn>
                <a:cxn ang="0">
                  <a:pos x="367" y="2"/>
                </a:cxn>
                <a:cxn ang="0">
                  <a:pos x="201" y="519"/>
                </a:cxn>
                <a:cxn ang="0">
                  <a:pos x="100" y="519"/>
                </a:cxn>
                <a:cxn ang="0">
                  <a:pos x="0" y="519"/>
                </a:cxn>
                <a:cxn ang="0">
                  <a:pos x="141" y="727"/>
                </a:cxn>
                <a:cxn ang="0">
                  <a:pos x="261" y="727"/>
                </a:cxn>
                <a:cxn ang="0">
                  <a:pos x="303" y="519"/>
                </a:cxn>
                <a:cxn ang="0">
                  <a:pos x="346" y="727"/>
                </a:cxn>
                <a:cxn ang="0">
                  <a:pos x="583" y="519"/>
                </a:cxn>
                <a:cxn ang="0">
                  <a:pos x="483" y="519"/>
                </a:cxn>
                <a:cxn ang="0">
                  <a:pos x="407" y="579"/>
                </a:cxn>
                <a:cxn ang="0">
                  <a:pos x="548" y="579"/>
                </a:cxn>
                <a:cxn ang="0">
                  <a:pos x="587" y="727"/>
                </a:cxn>
                <a:cxn ang="0">
                  <a:pos x="733" y="519"/>
                </a:cxn>
                <a:cxn ang="0">
                  <a:pos x="712" y="602"/>
                </a:cxn>
                <a:cxn ang="0">
                  <a:pos x="731" y="198"/>
                </a:cxn>
                <a:cxn ang="0">
                  <a:pos x="722" y="257"/>
                </a:cxn>
                <a:cxn ang="0">
                  <a:pos x="685" y="316"/>
                </a:cxn>
                <a:cxn ang="0">
                  <a:pos x="622" y="365"/>
                </a:cxn>
                <a:cxn ang="0">
                  <a:pos x="541" y="398"/>
                </a:cxn>
                <a:cxn ang="0">
                  <a:pos x="474" y="183"/>
                </a:cxn>
                <a:cxn ang="0">
                  <a:pos x="477" y="158"/>
                </a:cxn>
                <a:cxn ang="0">
                  <a:pos x="489" y="146"/>
                </a:cxn>
                <a:cxn ang="0">
                  <a:pos x="556" y="148"/>
                </a:cxn>
                <a:cxn ang="0">
                  <a:pos x="669" y="163"/>
                </a:cxn>
                <a:cxn ang="0">
                  <a:pos x="295" y="399"/>
                </a:cxn>
                <a:cxn ang="0">
                  <a:pos x="213" y="365"/>
                </a:cxn>
                <a:cxn ang="0">
                  <a:pos x="150" y="316"/>
                </a:cxn>
                <a:cxn ang="0">
                  <a:pos x="112" y="257"/>
                </a:cxn>
                <a:cxn ang="0">
                  <a:pos x="103" y="198"/>
                </a:cxn>
                <a:cxn ang="0">
                  <a:pos x="136" y="168"/>
                </a:cxn>
                <a:cxn ang="0">
                  <a:pos x="250" y="151"/>
                </a:cxn>
                <a:cxn ang="0">
                  <a:pos x="342" y="144"/>
                </a:cxn>
                <a:cxn ang="0">
                  <a:pos x="357" y="153"/>
                </a:cxn>
                <a:cxn ang="0">
                  <a:pos x="362" y="175"/>
                </a:cxn>
                <a:cxn ang="0">
                  <a:pos x="317" y="405"/>
                </a:cxn>
              </a:cxnLst>
              <a:rect l="0" t="0" r="r" b="b"/>
              <a:pathLst>
                <a:path w="835" h="727">
                  <a:moveTo>
                    <a:pt x="417" y="0"/>
                  </a:moveTo>
                  <a:lnTo>
                    <a:pt x="443" y="0"/>
                  </a:lnTo>
                  <a:lnTo>
                    <a:pt x="467" y="2"/>
                  </a:lnTo>
                  <a:lnTo>
                    <a:pt x="491" y="5"/>
                  </a:lnTo>
                  <a:lnTo>
                    <a:pt x="515" y="9"/>
                  </a:lnTo>
                  <a:lnTo>
                    <a:pt x="538" y="16"/>
                  </a:lnTo>
                  <a:lnTo>
                    <a:pt x="559" y="22"/>
                  </a:lnTo>
                  <a:lnTo>
                    <a:pt x="581" y="30"/>
                  </a:lnTo>
                  <a:lnTo>
                    <a:pt x="600" y="38"/>
                  </a:lnTo>
                  <a:lnTo>
                    <a:pt x="620" y="48"/>
                  </a:lnTo>
                  <a:lnTo>
                    <a:pt x="637" y="59"/>
                  </a:lnTo>
                  <a:lnTo>
                    <a:pt x="653" y="71"/>
                  </a:lnTo>
                  <a:lnTo>
                    <a:pt x="668" y="83"/>
                  </a:lnTo>
                  <a:lnTo>
                    <a:pt x="682" y="96"/>
                  </a:lnTo>
                  <a:lnTo>
                    <a:pt x="694" y="110"/>
                  </a:lnTo>
                  <a:lnTo>
                    <a:pt x="705" y="124"/>
                  </a:lnTo>
                  <a:lnTo>
                    <a:pt x="714" y="139"/>
                  </a:lnTo>
                  <a:lnTo>
                    <a:pt x="676" y="131"/>
                  </a:lnTo>
                  <a:lnTo>
                    <a:pt x="639" y="124"/>
                  </a:lnTo>
                  <a:lnTo>
                    <a:pt x="602" y="117"/>
                  </a:lnTo>
                  <a:lnTo>
                    <a:pt x="567" y="113"/>
                  </a:lnTo>
                  <a:lnTo>
                    <a:pt x="534" y="109"/>
                  </a:lnTo>
                  <a:lnTo>
                    <a:pt x="504" y="106"/>
                  </a:lnTo>
                  <a:lnTo>
                    <a:pt x="478" y="104"/>
                  </a:lnTo>
                  <a:lnTo>
                    <a:pt x="458" y="104"/>
                  </a:lnTo>
                  <a:lnTo>
                    <a:pt x="453" y="104"/>
                  </a:lnTo>
                  <a:lnTo>
                    <a:pt x="448" y="105"/>
                  </a:lnTo>
                  <a:lnTo>
                    <a:pt x="444" y="106"/>
                  </a:lnTo>
                  <a:lnTo>
                    <a:pt x="440" y="109"/>
                  </a:lnTo>
                  <a:lnTo>
                    <a:pt x="436" y="112"/>
                  </a:lnTo>
                  <a:lnTo>
                    <a:pt x="434" y="115"/>
                  </a:lnTo>
                  <a:lnTo>
                    <a:pt x="432" y="119"/>
                  </a:lnTo>
                  <a:lnTo>
                    <a:pt x="432" y="124"/>
                  </a:lnTo>
                  <a:lnTo>
                    <a:pt x="432" y="133"/>
                  </a:lnTo>
                  <a:lnTo>
                    <a:pt x="432" y="415"/>
                  </a:lnTo>
                  <a:lnTo>
                    <a:pt x="403" y="415"/>
                  </a:lnTo>
                  <a:lnTo>
                    <a:pt x="404" y="133"/>
                  </a:lnTo>
                  <a:lnTo>
                    <a:pt x="404" y="124"/>
                  </a:lnTo>
                  <a:lnTo>
                    <a:pt x="403" y="119"/>
                  </a:lnTo>
                  <a:lnTo>
                    <a:pt x="402" y="115"/>
                  </a:lnTo>
                  <a:lnTo>
                    <a:pt x="398" y="112"/>
                  </a:lnTo>
                  <a:lnTo>
                    <a:pt x="395" y="109"/>
                  </a:lnTo>
                  <a:lnTo>
                    <a:pt x="392" y="106"/>
                  </a:lnTo>
                  <a:lnTo>
                    <a:pt x="388" y="105"/>
                  </a:lnTo>
                  <a:lnTo>
                    <a:pt x="382" y="104"/>
                  </a:lnTo>
                  <a:lnTo>
                    <a:pt x="378" y="104"/>
                  </a:lnTo>
                  <a:lnTo>
                    <a:pt x="356" y="104"/>
                  </a:lnTo>
                  <a:lnTo>
                    <a:pt x="331" y="106"/>
                  </a:lnTo>
                  <a:lnTo>
                    <a:pt x="301" y="109"/>
                  </a:lnTo>
                  <a:lnTo>
                    <a:pt x="268" y="113"/>
                  </a:lnTo>
                  <a:lnTo>
                    <a:pt x="232" y="118"/>
                  </a:lnTo>
                  <a:lnTo>
                    <a:pt x="195" y="124"/>
                  </a:lnTo>
                  <a:lnTo>
                    <a:pt x="157" y="131"/>
                  </a:lnTo>
                  <a:lnTo>
                    <a:pt x="121" y="139"/>
                  </a:lnTo>
                  <a:lnTo>
                    <a:pt x="129" y="125"/>
                  </a:lnTo>
                  <a:lnTo>
                    <a:pt x="140" y="110"/>
                  </a:lnTo>
                  <a:lnTo>
                    <a:pt x="152" y="96"/>
                  </a:lnTo>
                  <a:lnTo>
                    <a:pt x="166" y="83"/>
                  </a:lnTo>
                  <a:lnTo>
                    <a:pt x="180" y="71"/>
                  </a:lnTo>
                  <a:lnTo>
                    <a:pt x="197" y="59"/>
                  </a:lnTo>
                  <a:lnTo>
                    <a:pt x="215" y="48"/>
                  </a:lnTo>
                  <a:lnTo>
                    <a:pt x="233" y="38"/>
                  </a:lnTo>
                  <a:lnTo>
                    <a:pt x="254" y="30"/>
                  </a:lnTo>
                  <a:lnTo>
                    <a:pt x="274" y="22"/>
                  </a:lnTo>
                  <a:lnTo>
                    <a:pt x="296" y="16"/>
                  </a:lnTo>
                  <a:lnTo>
                    <a:pt x="319" y="9"/>
                  </a:lnTo>
                  <a:lnTo>
                    <a:pt x="342" y="5"/>
                  </a:lnTo>
                  <a:lnTo>
                    <a:pt x="367" y="2"/>
                  </a:lnTo>
                  <a:lnTo>
                    <a:pt x="392" y="0"/>
                  </a:lnTo>
                  <a:lnTo>
                    <a:pt x="417" y="0"/>
                  </a:lnTo>
                  <a:close/>
                  <a:moveTo>
                    <a:pt x="201" y="579"/>
                  </a:moveTo>
                  <a:lnTo>
                    <a:pt x="201" y="519"/>
                  </a:lnTo>
                  <a:lnTo>
                    <a:pt x="175" y="519"/>
                  </a:lnTo>
                  <a:lnTo>
                    <a:pt x="150" y="519"/>
                  </a:lnTo>
                  <a:lnTo>
                    <a:pt x="125" y="519"/>
                  </a:lnTo>
                  <a:lnTo>
                    <a:pt x="100" y="519"/>
                  </a:lnTo>
                  <a:lnTo>
                    <a:pt x="75" y="519"/>
                  </a:lnTo>
                  <a:lnTo>
                    <a:pt x="49" y="519"/>
                  </a:lnTo>
                  <a:lnTo>
                    <a:pt x="25" y="519"/>
                  </a:lnTo>
                  <a:lnTo>
                    <a:pt x="0" y="519"/>
                  </a:lnTo>
                  <a:lnTo>
                    <a:pt x="0" y="579"/>
                  </a:lnTo>
                  <a:lnTo>
                    <a:pt x="58" y="579"/>
                  </a:lnTo>
                  <a:lnTo>
                    <a:pt x="58" y="727"/>
                  </a:lnTo>
                  <a:lnTo>
                    <a:pt x="141" y="727"/>
                  </a:lnTo>
                  <a:lnTo>
                    <a:pt x="141" y="579"/>
                  </a:lnTo>
                  <a:lnTo>
                    <a:pt x="201" y="579"/>
                  </a:lnTo>
                  <a:close/>
                  <a:moveTo>
                    <a:pt x="303" y="602"/>
                  </a:moveTo>
                  <a:lnTo>
                    <a:pt x="261" y="727"/>
                  </a:lnTo>
                  <a:lnTo>
                    <a:pt x="180" y="727"/>
                  </a:lnTo>
                  <a:lnTo>
                    <a:pt x="260" y="519"/>
                  </a:lnTo>
                  <a:lnTo>
                    <a:pt x="282" y="519"/>
                  </a:lnTo>
                  <a:lnTo>
                    <a:pt x="303" y="519"/>
                  </a:lnTo>
                  <a:lnTo>
                    <a:pt x="326" y="519"/>
                  </a:lnTo>
                  <a:lnTo>
                    <a:pt x="348" y="519"/>
                  </a:lnTo>
                  <a:lnTo>
                    <a:pt x="427" y="727"/>
                  </a:lnTo>
                  <a:lnTo>
                    <a:pt x="346" y="727"/>
                  </a:lnTo>
                  <a:lnTo>
                    <a:pt x="303" y="602"/>
                  </a:lnTo>
                  <a:close/>
                  <a:moveTo>
                    <a:pt x="608" y="579"/>
                  </a:moveTo>
                  <a:lnTo>
                    <a:pt x="608" y="519"/>
                  </a:lnTo>
                  <a:lnTo>
                    <a:pt x="583" y="519"/>
                  </a:lnTo>
                  <a:lnTo>
                    <a:pt x="557" y="519"/>
                  </a:lnTo>
                  <a:lnTo>
                    <a:pt x="532" y="519"/>
                  </a:lnTo>
                  <a:lnTo>
                    <a:pt x="507" y="519"/>
                  </a:lnTo>
                  <a:lnTo>
                    <a:pt x="483" y="519"/>
                  </a:lnTo>
                  <a:lnTo>
                    <a:pt x="458" y="519"/>
                  </a:lnTo>
                  <a:lnTo>
                    <a:pt x="432" y="519"/>
                  </a:lnTo>
                  <a:lnTo>
                    <a:pt x="407" y="519"/>
                  </a:lnTo>
                  <a:lnTo>
                    <a:pt x="407" y="579"/>
                  </a:lnTo>
                  <a:lnTo>
                    <a:pt x="466" y="579"/>
                  </a:lnTo>
                  <a:lnTo>
                    <a:pt x="466" y="727"/>
                  </a:lnTo>
                  <a:lnTo>
                    <a:pt x="548" y="727"/>
                  </a:lnTo>
                  <a:lnTo>
                    <a:pt x="548" y="579"/>
                  </a:lnTo>
                  <a:lnTo>
                    <a:pt x="608" y="579"/>
                  </a:lnTo>
                  <a:close/>
                  <a:moveTo>
                    <a:pt x="712" y="602"/>
                  </a:moveTo>
                  <a:lnTo>
                    <a:pt x="669" y="727"/>
                  </a:lnTo>
                  <a:lnTo>
                    <a:pt x="587" y="727"/>
                  </a:lnTo>
                  <a:lnTo>
                    <a:pt x="667" y="519"/>
                  </a:lnTo>
                  <a:lnTo>
                    <a:pt x="689" y="519"/>
                  </a:lnTo>
                  <a:lnTo>
                    <a:pt x="712" y="519"/>
                  </a:lnTo>
                  <a:lnTo>
                    <a:pt x="733" y="519"/>
                  </a:lnTo>
                  <a:lnTo>
                    <a:pt x="755" y="519"/>
                  </a:lnTo>
                  <a:lnTo>
                    <a:pt x="835" y="727"/>
                  </a:lnTo>
                  <a:lnTo>
                    <a:pt x="754" y="727"/>
                  </a:lnTo>
                  <a:lnTo>
                    <a:pt x="712" y="602"/>
                  </a:lnTo>
                  <a:close/>
                  <a:moveTo>
                    <a:pt x="727" y="172"/>
                  </a:moveTo>
                  <a:lnTo>
                    <a:pt x="729" y="181"/>
                  </a:lnTo>
                  <a:lnTo>
                    <a:pt x="730" y="190"/>
                  </a:lnTo>
                  <a:lnTo>
                    <a:pt x="731" y="198"/>
                  </a:lnTo>
                  <a:lnTo>
                    <a:pt x="731" y="207"/>
                  </a:lnTo>
                  <a:lnTo>
                    <a:pt x="730" y="224"/>
                  </a:lnTo>
                  <a:lnTo>
                    <a:pt x="727" y="240"/>
                  </a:lnTo>
                  <a:lnTo>
                    <a:pt x="722" y="257"/>
                  </a:lnTo>
                  <a:lnTo>
                    <a:pt x="715" y="273"/>
                  </a:lnTo>
                  <a:lnTo>
                    <a:pt x="706" y="288"/>
                  </a:lnTo>
                  <a:lnTo>
                    <a:pt x="696" y="302"/>
                  </a:lnTo>
                  <a:lnTo>
                    <a:pt x="685" y="316"/>
                  </a:lnTo>
                  <a:lnTo>
                    <a:pt x="670" y="329"/>
                  </a:lnTo>
                  <a:lnTo>
                    <a:pt x="656" y="342"/>
                  </a:lnTo>
                  <a:lnTo>
                    <a:pt x="640" y="354"/>
                  </a:lnTo>
                  <a:lnTo>
                    <a:pt x="622" y="365"/>
                  </a:lnTo>
                  <a:lnTo>
                    <a:pt x="604" y="374"/>
                  </a:lnTo>
                  <a:lnTo>
                    <a:pt x="584" y="383"/>
                  </a:lnTo>
                  <a:lnTo>
                    <a:pt x="562" y="392"/>
                  </a:lnTo>
                  <a:lnTo>
                    <a:pt x="541" y="398"/>
                  </a:lnTo>
                  <a:lnTo>
                    <a:pt x="518" y="405"/>
                  </a:lnTo>
                  <a:lnTo>
                    <a:pt x="476" y="202"/>
                  </a:lnTo>
                  <a:lnTo>
                    <a:pt x="475" y="193"/>
                  </a:lnTo>
                  <a:lnTo>
                    <a:pt x="474" y="183"/>
                  </a:lnTo>
                  <a:lnTo>
                    <a:pt x="474" y="175"/>
                  </a:lnTo>
                  <a:lnTo>
                    <a:pt x="474" y="166"/>
                  </a:lnTo>
                  <a:lnTo>
                    <a:pt x="475" y="162"/>
                  </a:lnTo>
                  <a:lnTo>
                    <a:pt x="477" y="158"/>
                  </a:lnTo>
                  <a:lnTo>
                    <a:pt x="479" y="155"/>
                  </a:lnTo>
                  <a:lnTo>
                    <a:pt x="481" y="152"/>
                  </a:lnTo>
                  <a:lnTo>
                    <a:pt x="485" y="149"/>
                  </a:lnTo>
                  <a:lnTo>
                    <a:pt x="489" y="146"/>
                  </a:lnTo>
                  <a:lnTo>
                    <a:pt x="493" y="145"/>
                  </a:lnTo>
                  <a:lnTo>
                    <a:pt x="499" y="144"/>
                  </a:lnTo>
                  <a:lnTo>
                    <a:pt x="528" y="145"/>
                  </a:lnTo>
                  <a:lnTo>
                    <a:pt x="556" y="148"/>
                  </a:lnTo>
                  <a:lnTo>
                    <a:pt x="584" y="151"/>
                  </a:lnTo>
                  <a:lnTo>
                    <a:pt x="613" y="154"/>
                  </a:lnTo>
                  <a:lnTo>
                    <a:pt x="641" y="158"/>
                  </a:lnTo>
                  <a:lnTo>
                    <a:pt x="669" y="163"/>
                  </a:lnTo>
                  <a:lnTo>
                    <a:pt x="699" y="167"/>
                  </a:lnTo>
                  <a:lnTo>
                    <a:pt x="727" y="172"/>
                  </a:lnTo>
                  <a:close/>
                  <a:moveTo>
                    <a:pt x="317" y="405"/>
                  </a:moveTo>
                  <a:lnTo>
                    <a:pt x="295" y="399"/>
                  </a:lnTo>
                  <a:lnTo>
                    <a:pt x="272" y="392"/>
                  </a:lnTo>
                  <a:lnTo>
                    <a:pt x="251" y="384"/>
                  </a:lnTo>
                  <a:lnTo>
                    <a:pt x="231" y="374"/>
                  </a:lnTo>
                  <a:lnTo>
                    <a:pt x="213" y="365"/>
                  </a:lnTo>
                  <a:lnTo>
                    <a:pt x="195" y="354"/>
                  </a:lnTo>
                  <a:lnTo>
                    <a:pt x="179" y="342"/>
                  </a:lnTo>
                  <a:lnTo>
                    <a:pt x="164" y="330"/>
                  </a:lnTo>
                  <a:lnTo>
                    <a:pt x="150" y="316"/>
                  </a:lnTo>
                  <a:lnTo>
                    <a:pt x="138" y="303"/>
                  </a:lnTo>
                  <a:lnTo>
                    <a:pt x="128" y="288"/>
                  </a:lnTo>
                  <a:lnTo>
                    <a:pt x="120" y="273"/>
                  </a:lnTo>
                  <a:lnTo>
                    <a:pt x="112" y="257"/>
                  </a:lnTo>
                  <a:lnTo>
                    <a:pt x="108" y="240"/>
                  </a:lnTo>
                  <a:lnTo>
                    <a:pt x="105" y="224"/>
                  </a:lnTo>
                  <a:lnTo>
                    <a:pt x="103" y="207"/>
                  </a:lnTo>
                  <a:lnTo>
                    <a:pt x="103" y="198"/>
                  </a:lnTo>
                  <a:lnTo>
                    <a:pt x="105" y="190"/>
                  </a:lnTo>
                  <a:lnTo>
                    <a:pt x="106" y="181"/>
                  </a:lnTo>
                  <a:lnTo>
                    <a:pt x="108" y="172"/>
                  </a:lnTo>
                  <a:lnTo>
                    <a:pt x="136" y="168"/>
                  </a:lnTo>
                  <a:lnTo>
                    <a:pt x="165" y="163"/>
                  </a:lnTo>
                  <a:lnTo>
                    <a:pt x="193" y="158"/>
                  </a:lnTo>
                  <a:lnTo>
                    <a:pt x="222" y="154"/>
                  </a:lnTo>
                  <a:lnTo>
                    <a:pt x="250" y="151"/>
                  </a:lnTo>
                  <a:lnTo>
                    <a:pt x="280" y="148"/>
                  </a:lnTo>
                  <a:lnTo>
                    <a:pt x="308" y="145"/>
                  </a:lnTo>
                  <a:lnTo>
                    <a:pt x="337" y="144"/>
                  </a:lnTo>
                  <a:lnTo>
                    <a:pt x="342" y="144"/>
                  </a:lnTo>
                  <a:lnTo>
                    <a:pt x="348" y="145"/>
                  </a:lnTo>
                  <a:lnTo>
                    <a:pt x="351" y="146"/>
                  </a:lnTo>
                  <a:lnTo>
                    <a:pt x="354" y="150"/>
                  </a:lnTo>
                  <a:lnTo>
                    <a:pt x="357" y="153"/>
                  </a:lnTo>
                  <a:lnTo>
                    <a:pt x="358" y="156"/>
                  </a:lnTo>
                  <a:lnTo>
                    <a:pt x="361" y="161"/>
                  </a:lnTo>
                  <a:lnTo>
                    <a:pt x="362" y="165"/>
                  </a:lnTo>
                  <a:lnTo>
                    <a:pt x="362" y="175"/>
                  </a:lnTo>
                  <a:lnTo>
                    <a:pt x="362" y="184"/>
                  </a:lnTo>
                  <a:lnTo>
                    <a:pt x="361" y="194"/>
                  </a:lnTo>
                  <a:lnTo>
                    <a:pt x="359" y="202"/>
                  </a:lnTo>
                  <a:lnTo>
                    <a:pt x="317" y="405"/>
                  </a:lnTo>
                  <a:close/>
                </a:path>
              </a:pathLst>
            </a:custGeom>
            <a:solidFill>
              <a:srgbClr val="FEFEFE"/>
            </a:solidFill>
            <a:ln w="9525">
              <a:noFill/>
              <a:round/>
              <a:headEnd/>
              <a:tailEnd/>
            </a:ln>
          </p:spPr>
          <p:txBody>
            <a:bodyPr vert="horz" wrap="square" lIns="68580" tIns="34290" rIns="68580" bIns="34290" numCol="1" anchor="t" anchorCtr="0" compatLnSpc="1">
              <a:prstTxWarp prst="textNoShape">
                <a:avLst/>
              </a:prstTxWarp>
            </a:bodyPr>
            <a:lstStyle/>
            <a:p>
              <a:endParaRPr lang="en-US" dirty="0">
                <a:latin typeface="Myriad Pro"/>
              </a:endParaRPr>
            </a:p>
          </p:txBody>
        </p:sp>
        <p:grpSp>
          <p:nvGrpSpPr>
            <p:cNvPr id="17" name="Group 16"/>
            <p:cNvGrpSpPr/>
            <p:nvPr userDrawn="1"/>
          </p:nvGrpSpPr>
          <p:grpSpPr>
            <a:xfrm>
              <a:off x="283754" y="246870"/>
              <a:ext cx="2142738" cy="253193"/>
              <a:chOff x="283754" y="246870"/>
              <a:chExt cx="2142738" cy="253193"/>
            </a:xfrm>
          </p:grpSpPr>
          <p:grpSp>
            <p:nvGrpSpPr>
              <p:cNvPr id="21" name="Group 20"/>
              <p:cNvGrpSpPr/>
              <p:nvPr userDrawn="1"/>
            </p:nvGrpSpPr>
            <p:grpSpPr>
              <a:xfrm>
                <a:off x="673165" y="246870"/>
                <a:ext cx="1753327" cy="253193"/>
                <a:chOff x="656520" y="250031"/>
                <a:chExt cx="1631861" cy="235663"/>
              </a:xfrm>
            </p:grpSpPr>
            <p:sp>
              <p:nvSpPr>
                <p:cNvPr id="24" name="Freeform 23"/>
                <p:cNvSpPr>
                  <a:spLocks noEditPoints="1"/>
                </p:cNvSpPr>
                <p:nvPr/>
              </p:nvSpPr>
              <p:spPr bwMode="auto">
                <a:xfrm>
                  <a:off x="1466912" y="250031"/>
                  <a:ext cx="489413" cy="84203"/>
                </a:xfrm>
                <a:custGeom>
                  <a:avLst/>
                  <a:gdLst/>
                  <a:ahLst/>
                  <a:cxnLst>
                    <a:cxn ang="0">
                      <a:pos x="3511" y="637"/>
                    </a:cxn>
                    <a:cxn ang="0">
                      <a:pos x="3625" y="591"/>
                    </a:cxn>
                    <a:cxn ang="0">
                      <a:pos x="3691" y="454"/>
                    </a:cxn>
                    <a:cxn ang="0">
                      <a:pos x="3616" y="313"/>
                    </a:cxn>
                    <a:cxn ang="0">
                      <a:pos x="3441" y="224"/>
                    </a:cxn>
                    <a:cxn ang="0">
                      <a:pos x="3415" y="147"/>
                    </a:cxn>
                    <a:cxn ang="0">
                      <a:pos x="3489" y="95"/>
                    </a:cxn>
                    <a:cxn ang="0">
                      <a:pos x="3666" y="31"/>
                    </a:cxn>
                    <a:cxn ang="0">
                      <a:pos x="3447" y="8"/>
                    </a:cxn>
                    <a:cxn ang="0">
                      <a:pos x="3301" y="142"/>
                    </a:cxn>
                    <a:cxn ang="0">
                      <a:pos x="3355" y="299"/>
                    </a:cxn>
                    <a:cxn ang="0">
                      <a:pos x="3534" y="392"/>
                    </a:cxn>
                    <a:cxn ang="0">
                      <a:pos x="3575" y="471"/>
                    </a:cxn>
                    <a:cxn ang="0">
                      <a:pos x="3511" y="540"/>
                    </a:cxn>
                    <a:cxn ang="0">
                      <a:pos x="3327" y="514"/>
                    </a:cxn>
                    <a:cxn ang="0">
                      <a:pos x="3216" y="537"/>
                    </a:cxn>
                    <a:cxn ang="0">
                      <a:pos x="2637" y="544"/>
                    </a:cxn>
                    <a:cxn ang="0">
                      <a:pos x="2502" y="526"/>
                    </a:cxn>
                    <a:cxn ang="0">
                      <a:pos x="2420" y="453"/>
                    </a:cxn>
                    <a:cxn ang="0">
                      <a:pos x="2390" y="282"/>
                    </a:cxn>
                    <a:cxn ang="0">
                      <a:pos x="2435" y="168"/>
                    </a:cxn>
                    <a:cxn ang="0">
                      <a:pos x="2538" y="102"/>
                    </a:cxn>
                    <a:cxn ang="0">
                      <a:pos x="2726" y="118"/>
                    </a:cxn>
                    <a:cxn ang="0">
                      <a:pos x="2566" y="2"/>
                    </a:cxn>
                    <a:cxn ang="0">
                      <a:pos x="2399" y="59"/>
                    </a:cxn>
                    <a:cxn ang="0">
                      <a:pos x="2293" y="190"/>
                    </a:cxn>
                    <a:cxn ang="0">
                      <a:pos x="2272" y="380"/>
                    </a:cxn>
                    <a:cxn ang="0">
                      <a:pos x="2333" y="534"/>
                    </a:cxn>
                    <a:cxn ang="0">
                      <a:pos x="2467" y="623"/>
                    </a:cxn>
                    <a:cxn ang="0">
                      <a:pos x="2684" y="632"/>
                    </a:cxn>
                    <a:cxn ang="0">
                      <a:pos x="1776" y="631"/>
                    </a:cxn>
                    <a:cxn ang="0">
                      <a:pos x="1717" y="518"/>
                    </a:cxn>
                    <a:cxn ang="0">
                      <a:pos x="1447" y="10"/>
                    </a:cxn>
                    <a:cxn ang="0">
                      <a:pos x="1210" y="97"/>
                    </a:cxn>
                    <a:cxn ang="0">
                      <a:pos x="1281" y="178"/>
                    </a:cxn>
                    <a:cxn ang="0">
                      <a:pos x="1231" y="277"/>
                    </a:cxn>
                    <a:cxn ang="0">
                      <a:pos x="1090" y="375"/>
                    </a:cxn>
                    <a:cxn ang="0">
                      <a:pos x="1233" y="415"/>
                    </a:cxn>
                    <a:cxn ang="0">
                      <a:pos x="1297" y="622"/>
                    </a:cxn>
                    <a:cxn ang="0">
                      <a:pos x="1362" y="436"/>
                    </a:cxn>
                    <a:cxn ang="0">
                      <a:pos x="1282" y="337"/>
                    </a:cxn>
                    <a:cxn ang="0">
                      <a:pos x="1374" y="258"/>
                    </a:cxn>
                    <a:cxn ang="0">
                      <a:pos x="1373" y="94"/>
                    </a:cxn>
                    <a:cxn ang="0">
                      <a:pos x="1263" y="17"/>
                    </a:cxn>
                    <a:cxn ang="0">
                      <a:pos x="995" y="15"/>
                    </a:cxn>
                    <a:cxn ang="0">
                      <a:pos x="879" y="537"/>
                    </a:cxn>
                    <a:cxn ang="0">
                      <a:pos x="118" y="637"/>
                    </a:cxn>
                    <a:cxn ang="0">
                      <a:pos x="303" y="613"/>
                    </a:cxn>
                    <a:cxn ang="0">
                      <a:pos x="388" y="526"/>
                    </a:cxn>
                    <a:cxn ang="0">
                      <a:pos x="373" y="355"/>
                    </a:cxn>
                    <a:cxn ang="0">
                      <a:pos x="190" y="247"/>
                    </a:cxn>
                    <a:cxn ang="0">
                      <a:pos x="125" y="177"/>
                    </a:cxn>
                    <a:cxn ang="0">
                      <a:pos x="163" y="107"/>
                    </a:cxn>
                    <a:cxn ang="0">
                      <a:pos x="317" y="108"/>
                    </a:cxn>
                    <a:cxn ang="0">
                      <a:pos x="254" y="1"/>
                    </a:cxn>
                    <a:cxn ang="0">
                      <a:pos x="44" y="77"/>
                    </a:cxn>
                    <a:cxn ang="0">
                      <a:pos x="29" y="253"/>
                    </a:cxn>
                    <a:cxn ang="0">
                      <a:pos x="178" y="359"/>
                    </a:cxn>
                    <a:cxn ang="0">
                      <a:pos x="284" y="437"/>
                    </a:cxn>
                    <a:cxn ang="0">
                      <a:pos x="259" y="524"/>
                    </a:cxn>
                    <a:cxn ang="0">
                      <a:pos x="112" y="540"/>
                    </a:cxn>
                  </a:cxnLst>
                  <a:rect l="0" t="0" r="r" b="b"/>
                  <a:pathLst>
                    <a:path w="3691" h="641">
                      <a:moveTo>
                        <a:pt x="3288" y="601"/>
                      </a:moveTo>
                      <a:lnTo>
                        <a:pt x="3302" y="609"/>
                      </a:lnTo>
                      <a:lnTo>
                        <a:pt x="3319" y="616"/>
                      </a:lnTo>
                      <a:lnTo>
                        <a:pt x="3338" y="622"/>
                      </a:lnTo>
                      <a:lnTo>
                        <a:pt x="3360" y="629"/>
                      </a:lnTo>
                      <a:lnTo>
                        <a:pt x="3382" y="634"/>
                      </a:lnTo>
                      <a:lnTo>
                        <a:pt x="3406" y="637"/>
                      </a:lnTo>
                      <a:lnTo>
                        <a:pt x="3431" y="640"/>
                      </a:lnTo>
                      <a:lnTo>
                        <a:pt x="3455" y="641"/>
                      </a:lnTo>
                      <a:lnTo>
                        <a:pt x="3484" y="640"/>
                      </a:lnTo>
                      <a:lnTo>
                        <a:pt x="3511" y="637"/>
                      </a:lnTo>
                      <a:lnTo>
                        <a:pt x="3524" y="635"/>
                      </a:lnTo>
                      <a:lnTo>
                        <a:pt x="3536" y="632"/>
                      </a:lnTo>
                      <a:lnTo>
                        <a:pt x="3548" y="629"/>
                      </a:lnTo>
                      <a:lnTo>
                        <a:pt x="3559" y="625"/>
                      </a:lnTo>
                      <a:lnTo>
                        <a:pt x="3570" y="621"/>
                      </a:lnTo>
                      <a:lnTo>
                        <a:pt x="3581" y="617"/>
                      </a:lnTo>
                      <a:lnTo>
                        <a:pt x="3590" y="613"/>
                      </a:lnTo>
                      <a:lnTo>
                        <a:pt x="3600" y="608"/>
                      </a:lnTo>
                      <a:lnTo>
                        <a:pt x="3608" y="603"/>
                      </a:lnTo>
                      <a:lnTo>
                        <a:pt x="3618" y="597"/>
                      </a:lnTo>
                      <a:lnTo>
                        <a:pt x="3625" y="591"/>
                      </a:lnTo>
                      <a:lnTo>
                        <a:pt x="3633" y="584"/>
                      </a:lnTo>
                      <a:lnTo>
                        <a:pt x="3639" y="578"/>
                      </a:lnTo>
                      <a:lnTo>
                        <a:pt x="3646" y="571"/>
                      </a:lnTo>
                      <a:lnTo>
                        <a:pt x="3653" y="564"/>
                      </a:lnTo>
                      <a:lnTo>
                        <a:pt x="3658" y="557"/>
                      </a:lnTo>
                      <a:lnTo>
                        <a:pt x="3668" y="541"/>
                      </a:lnTo>
                      <a:lnTo>
                        <a:pt x="3676" y="526"/>
                      </a:lnTo>
                      <a:lnTo>
                        <a:pt x="3682" y="508"/>
                      </a:lnTo>
                      <a:lnTo>
                        <a:pt x="3687" y="491"/>
                      </a:lnTo>
                      <a:lnTo>
                        <a:pt x="3690" y="472"/>
                      </a:lnTo>
                      <a:lnTo>
                        <a:pt x="3691" y="454"/>
                      </a:lnTo>
                      <a:lnTo>
                        <a:pt x="3690" y="437"/>
                      </a:lnTo>
                      <a:lnTo>
                        <a:pt x="3688" y="422"/>
                      </a:lnTo>
                      <a:lnTo>
                        <a:pt x="3684" y="407"/>
                      </a:lnTo>
                      <a:lnTo>
                        <a:pt x="3680" y="393"/>
                      </a:lnTo>
                      <a:lnTo>
                        <a:pt x="3675" y="380"/>
                      </a:lnTo>
                      <a:lnTo>
                        <a:pt x="3668" y="367"/>
                      </a:lnTo>
                      <a:lnTo>
                        <a:pt x="3660" y="355"/>
                      </a:lnTo>
                      <a:lnTo>
                        <a:pt x="3651" y="344"/>
                      </a:lnTo>
                      <a:lnTo>
                        <a:pt x="3640" y="332"/>
                      </a:lnTo>
                      <a:lnTo>
                        <a:pt x="3629" y="322"/>
                      </a:lnTo>
                      <a:lnTo>
                        <a:pt x="3616" y="313"/>
                      </a:lnTo>
                      <a:lnTo>
                        <a:pt x="3601" y="303"/>
                      </a:lnTo>
                      <a:lnTo>
                        <a:pt x="3586" y="294"/>
                      </a:lnTo>
                      <a:lnTo>
                        <a:pt x="3568" y="286"/>
                      </a:lnTo>
                      <a:lnTo>
                        <a:pt x="3550" y="278"/>
                      </a:lnTo>
                      <a:lnTo>
                        <a:pt x="3530" y="270"/>
                      </a:lnTo>
                      <a:lnTo>
                        <a:pt x="3502" y="258"/>
                      </a:lnTo>
                      <a:lnTo>
                        <a:pt x="3477" y="247"/>
                      </a:lnTo>
                      <a:lnTo>
                        <a:pt x="3467" y="242"/>
                      </a:lnTo>
                      <a:lnTo>
                        <a:pt x="3457" y="236"/>
                      </a:lnTo>
                      <a:lnTo>
                        <a:pt x="3448" y="230"/>
                      </a:lnTo>
                      <a:lnTo>
                        <a:pt x="3441" y="224"/>
                      </a:lnTo>
                      <a:lnTo>
                        <a:pt x="3434" y="219"/>
                      </a:lnTo>
                      <a:lnTo>
                        <a:pt x="3428" y="213"/>
                      </a:lnTo>
                      <a:lnTo>
                        <a:pt x="3423" y="206"/>
                      </a:lnTo>
                      <a:lnTo>
                        <a:pt x="3419" y="200"/>
                      </a:lnTo>
                      <a:lnTo>
                        <a:pt x="3416" y="192"/>
                      </a:lnTo>
                      <a:lnTo>
                        <a:pt x="3414" y="184"/>
                      </a:lnTo>
                      <a:lnTo>
                        <a:pt x="3412" y="177"/>
                      </a:lnTo>
                      <a:lnTo>
                        <a:pt x="3412" y="168"/>
                      </a:lnTo>
                      <a:lnTo>
                        <a:pt x="3412" y="162"/>
                      </a:lnTo>
                      <a:lnTo>
                        <a:pt x="3413" y="154"/>
                      </a:lnTo>
                      <a:lnTo>
                        <a:pt x="3415" y="147"/>
                      </a:lnTo>
                      <a:lnTo>
                        <a:pt x="3418" y="141"/>
                      </a:lnTo>
                      <a:lnTo>
                        <a:pt x="3421" y="135"/>
                      </a:lnTo>
                      <a:lnTo>
                        <a:pt x="3426" y="129"/>
                      </a:lnTo>
                      <a:lnTo>
                        <a:pt x="3431" y="122"/>
                      </a:lnTo>
                      <a:lnTo>
                        <a:pt x="3437" y="117"/>
                      </a:lnTo>
                      <a:lnTo>
                        <a:pt x="3443" y="112"/>
                      </a:lnTo>
                      <a:lnTo>
                        <a:pt x="3450" y="107"/>
                      </a:lnTo>
                      <a:lnTo>
                        <a:pt x="3459" y="103"/>
                      </a:lnTo>
                      <a:lnTo>
                        <a:pt x="3469" y="100"/>
                      </a:lnTo>
                      <a:lnTo>
                        <a:pt x="3479" y="97"/>
                      </a:lnTo>
                      <a:lnTo>
                        <a:pt x="3489" y="95"/>
                      </a:lnTo>
                      <a:lnTo>
                        <a:pt x="3502" y="94"/>
                      </a:lnTo>
                      <a:lnTo>
                        <a:pt x="3515" y="94"/>
                      </a:lnTo>
                      <a:lnTo>
                        <a:pt x="3535" y="94"/>
                      </a:lnTo>
                      <a:lnTo>
                        <a:pt x="3555" y="96"/>
                      </a:lnTo>
                      <a:lnTo>
                        <a:pt x="3573" y="100"/>
                      </a:lnTo>
                      <a:lnTo>
                        <a:pt x="3590" y="104"/>
                      </a:lnTo>
                      <a:lnTo>
                        <a:pt x="3604" y="108"/>
                      </a:lnTo>
                      <a:lnTo>
                        <a:pt x="3618" y="113"/>
                      </a:lnTo>
                      <a:lnTo>
                        <a:pt x="3629" y="118"/>
                      </a:lnTo>
                      <a:lnTo>
                        <a:pt x="3638" y="122"/>
                      </a:lnTo>
                      <a:lnTo>
                        <a:pt x="3666" y="31"/>
                      </a:lnTo>
                      <a:lnTo>
                        <a:pt x="3653" y="25"/>
                      </a:lnTo>
                      <a:lnTo>
                        <a:pt x="3638" y="20"/>
                      </a:lnTo>
                      <a:lnTo>
                        <a:pt x="3622" y="14"/>
                      </a:lnTo>
                      <a:lnTo>
                        <a:pt x="3604" y="9"/>
                      </a:lnTo>
                      <a:lnTo>
                        <a:pt x="3585" y="6"/>
                      </a:lnTo>
                      <a:lnTo>
                        <a:pt x="3564" y="3"/>
                      </a:lnTo>
                      <a:lnTo>
                        <a:pt x="3542" y="1"/>
                      </a:lnTo>
                      <a:lnTo>
                        <a:pt x="3517" y="0"/>
                      </a:lnTo>
                      <a:lnTo>
                        <a:pt x="3492" y="1"/>
                      </a:lnTo>
                      <a:lnTo>
                        <a:pt x="3469" y="4"/>
                      </a:lnTo>
                      <a:lnTo>
                        <a:pt x="3447" y="8"/>
                      </a:lnTo>
                      <a:lnTo>
                        <a:pt x="3426" y="14"/>
                      </a:lnTo>
                      <a:lnTo>
                        <a:pt x="3406" y="22"/>
                      </a:lnTo>
                      <a:lnTo>
                        <a:pt x="3389" y="30"/>
                      </a:lnTo>
                      <a:lnTo>
                        <a:pt x="3372" y="40"/>
                      </a:lnTo>
                      <a:lnTo>
                        <a:pt x="3357" y="51"/>
                      </a:lnTo>
                      <a:lnTo>
                        <a:pt x="3343" y="64"/>
                      </a:lnTo>
                      <a:lnTo>
                        <a:pt x="3331" y="77"/>
                      </a:lnTo>
                      <a:lnTo>
                        <a:pt x="3322" y="93"/>
                      </a:lnTo>
                      <a:lnTo>
                        <a:pt x="3312" y="108"/>
                      </a:lnTo>
                      <a:lnTo>
                        <a:pt x="3306" y="124"/>
                      </a:lnTo>
                      <a:lnTo>
                        <a:pt x="3301" y="142"/>
                      </a:lnTo>
                      <a:lnTo>
                        <a:pt x="3298" y="159"/>
                      </a:lnTo>
                      <a:lnTo>
                        <a:pt x="3297" y="179"/>
                      </a:lnTo>
                      <a:lnTo>
                        <a:pt x="3298" y="194"/>
                      </a:lnTo>
                      <a:lnTo>
                        <a:pt x="3300" y="211"/>
                      </a:lnTo>
                      <a:lnTo>
                        <a:pt x="3304" y="225"/>
                      </a:lnTo>
                      <a:lnTo>
                        <a:pt x="3309" y="240"/>
                      </a:lnTo>
                      <a:lnTo>
                        <a:pt x="3316" y="253"/>
                      </a:lnTo>
                      <a:lnTo>
                        <a:pt x="3324" y="265"/>
                      </a:lnTo>
                      <a:lnTo>
                        <a:pt x="3333" y="277"/>
                      </a:lnTo>
                      <a:lnTo>
                        <a:pt x="3343" y="288"/>
                      </a:lnTo>
                      <a:lnTo>
                        <a:pt x="3355" y="299"/>
                      </a:lnTo>
                      <a:lnTo>
                        <a:pt x="3367" y="310"/>
                      </a:lnTo>
                      <a:lnTo>
                        <a:pt x="3381" y="319"/>
                      </a:lnTo>
                      <a:lnTo>
                        <a:pt x="3396" y="328"/>
                      </a:lnTo>
                      <a:lnTo>
                        <a:pt x="3412" y="336"/>
                      </a:lnTo>
                      <a:lnTo>
                        <a:pt x="3429" y="345"/>
                      </a:lnTo>
                      <a:lnTo>
                        <a:pt x="3447" y="352"/>
                      </a:lnTo>
                      <a:lnTo>
                        <a:pt x="3466" y="359"/>
                      </a:lnTo>
                      <a:lnTo>
                        <a:pt x="3492" y="369"/>
                      </a:lnTo>
                      <a:lnTo>
                        <a:pt x="3516" y="381"/>
                      </a:lnTo>
                      <a:lnTo>
                        <a:pt x="3525" y="386"/>
                      </a:lnTo>
                      <a:lnTo>
                        <a:pt x="3534" y="392"/>
                      </a:lnTo>
                      <a:lnTo>
                        <a:pt x="3543" y="397"/>
                      </a:lnTo>
                      <a:lnTo>
                        <a:pt x="3550" y="403"/>
                      </a:lnTo>
                      <a:lnTo>
                        <a:pt x="3556" y="409"/>
                      </a:lnTo>
                      <a:lnTo>
                        <a:pt x="3561" y="417"/>
                      </a:lnTo>
                      <a:lnTo>
                        <a:pt x="3565" y="423"/>
                      </a:lnTo>
                      <a:lnTo>
                        <a:pt x="3569" y="430"/>
                      </a:lnTo>
                      <a:lnTo>
                        <a:pt x="3571" y="437"/>
                      </a:lnTo>
                      <a:lnTo>
                        <a:pt x="3573" y="445"/>
                      </a:lnTo>
                      <a:lnTo>
                        <a:pt x="3575" y="454"/>
                      </a:lnTo>
                      <a:lnTo>
                        <a:pt x="3576" y="462"/>
                      </a:lnTo>
                      <a:lnTo>
                        <a:pt x="3575" y="471"/>
                      </a:lnTo>
                      <a:lnTo>
                        <a:pt x="3573" y="480"/>
                      </a:lnTo>
                      <a:lnTo>
                        <a:pt x="3571" y="489"/>
                      </a:lnTo>
                      <a:lnTo>
                        <a:pt x="3567" y="497"/>
                      </a:lnTo>
                      <a:lnTo>
                        <a:pt x="3563" y="504"/>
                      </a:lnTo>
                      <a:lnTo>
                        <a:pt x="3558" y="511"/>
                      </a:lnTo>
                      <a:lnTo>
                        <a:pt x="3553" y="517"/>
                      </a:lnTo>
                      <a:lnTo>
                        <a:pt x="3546" y="524"/>
                      </a:lnTo>
                      <a:lnTo>
                        <a:pt x="3539" y="529"/>
                      </a:lnTo>
                      <a:lnTo>
                        <a:pt x="3530" y="533"/>
                      </a:lnTo>
                      <a:lnTo>
                        <a:pt x="3521" y="537"/>
                      </a:lnTo>
                      <a:lnTo>
                        <a:pt x="3511" y="540"/>
                      </a:lnTo>
                      <a:lnTo>
                        <a:pt x="3500" y="543"/>
                      </a:lnTo>
                      <a:lnTo>
                        <a:pt x="3488" y="545"/>
                      </a:lnTo>
                      <a:lnTo>
                        <a:pt x="3476" y="546"/>
                      </a:lnTo>
                      <a:lnTo>
                        <a:pt x="3463" y="546"/>
                      </a:lnTo>
                      <a:lnTo>
                        <a:pt x="3441" y="546"/>
                      </a:lnTo>
                      <a:lnTo>
                        <a:pt x="3420" y="543"/>
                      </a:lnTo>
                      <a:lnTo>
                        <a:pt x="3400" y="540"/>
                      </a:lnTo>
                      <a:lnTo>
                        <a:pt x="3379" y="535"/>
                      </a:lnTo>
                      <a:lnTo>
                        <a:pt x="3361" y="529"/>
                      </a:lnTo>
                      <a:lnTo>
                        <a:pt x="3343" y="523"/>
                      </a:lnTo>
                      <a:lnTo>
                        <a:pt x="3327" y="514"/>
                      </a:lnTo>
                      <a:lnTo>
                        <a:pt x="3312" y="507"/>
                      </a:lnTo>
                      <a:lnTo>
                        <a:pt x="3288" y="601"/>
                      </a:lnTo>
                      <a:close/>
                      <a:moveTo>
                        <a:pt x="3188" y="263"/>
                      </a:moveTo>
                      <a:lnTo>
                        <a:pt x="2955" y="263"/>
                      </a:lnTo>
                      <a:lnTo>
                        <a:pt x="2955" y="104"/>
                      </a:lnTo>
                      <a:lnTo>
                        <a:pt x="3202" y="104"/>
                      </a:lnTo>
                      <a:lnTo>
                        <a:pt x="3202" y="10"/>
                      </a:lnTo>
                      <a:lnTo>
                        <a:pt x="2841" y="10"/>
                      </a:lnTo>
                      <a:lnTo>
                        <a:pt x="2841" y="631"/>
                      </a:lnTo>
                      <a:lnTo>
                        <a:pt x="3216" y="631"/>
                      </a:lnTo>
                      <a:lnTo>
                        <a:pt x="3216" y="537"/>
                      </a:lnTo>
                      <a:lnTo>
                        <a:pt x="2955" y="537"/>
                      </a:lnTo>
                      <a:lnTo>
                        <a:pt x="2955" y="355"/>
                      </a:lnTo>
                      <a:lnTo>
                        <a:pt x="3188" y="355"/>
                      </a:lnTo>
                      <a:lnTo>
                        <a:pt x="3188" y="263"/>
                      </a:lnTo>
                      <a:close/>
                      <a:moveTo>
                        <a:pt x="2727" y="523"/>
                      </a:moveTo>
                      <a:lnTo>
                        <a:pt x="2714" y="528"/>
                      </a:lnTo>
                      <a:lnTo>
                        <a:pt x="2701" y="532"/>
                      </a:lnTo>
                      <a:lnTo>
                        <a:pt x="2687" y="536"/>
                      </a:lnTo>
                      <a:lnTo>
                        <a:pt x="2671" y="539"/>
                      </a:lnTo>
                      <a:lnTo>
                        <a:pt x="2655" y="542"/>
                      </a:lnTo>
                      <a:lnTo>
                        <a:pt x="2637" y="544"/>
                      </a:lnTo>
                      <a:lnTo>
                        <a:pt x="2621" y="545"/>
                      </a:lnTo>
                      <a:lnTo>
                        <a:pt x="2604" y="545"/>
                      </a:lnTo>
                      <a:lnTo>
                        <a:pt x="2590" y="545"/>
                      </a:lnTo>
                      <a:lnTo>
                        <a:pt x="2579" y="544"/>
                      </a:lnTo>
                      <a:lnTo>
                        <a:pt x="2567" y="543"/>
                      </a:lnTo>
                      <a:lnTo>
                        <a:pt x="2555" y="541"/>
                      </a:lnTo>
                      <a:lnTo>
                        <a:pt x="2544" y="539"/>
                      </a:lnTo>
                      <a:lnTo>
                        <a:pt x="2533" y="537"/>
                      </a:lnTo>
                      <a:lnTo>
                        <a:pt x="2522" y="534"/>
                      </a:lnTo>
                      <a:lnTo>
                        <a:pt x="2512" y="530"/>
                      </a:lnTo>
                      <a:lnTo>
                        <a:pt x="2502" y="526"/>
                      </a:lnTo>
                      <a:lnTo>
                        <a:pt x="2493" y="522"/>
                      </a:lnTo>
                      <a:lnTo>
                        <a:pt x="2483" y="516"/>
                      </a:lnTo>
                      <a:lnTo>
                        <a:pt x="2475" y="511"/>
                      </a:lnTo>
                      <a:lnTo>
                        <a:pt x="2467" y="505"/>
                      </a:lnTo>
                      <a:lnTo>
                        <a:pt x="2459" y="499"/>
                      </a:lnTo>
                      <a:lnTo>
                        <a:pt x="2451" y="492"/>
                      </a:lnTo>
                      <a:lnTo>
                        <a:pt x="2444" y="486"/>
                      </a:lnTo>
                      <a:lnTo>
                        <a:pt x="2437" y="477"/>
                      </a:lnTo>
                      <a:lnTo>
                        <a:pt x="2431" y="470"/>
                      </a:lnTo>
                      <a:lnTo>
                        <a:pt x="2426" y="462"/>
                      </a:lnTo>
                      <a:lnTo>
                        <a:pt x="2420" y="453"/>
                      </a:lnTo>
                      <a:lnTo>
                        <a:pt x="2414" y="443"/>
                      </a:lnTo>
                      <a:lnTo>
                        <a:pt x="2410" y="434"/>
                      </a:lnTo>
                      <a:lnTo>
                        <a:pt x="2406" y="425"/>
                      </a:lnTo>
                      <a:lnTo>
                        <a:pt x="2402" y="415"/>
                      </a:lnTo>
                      <a:lnTo>
                        <a:pt x="2396" y="393"/>
                      </a:lnTo>
                      <a:lnTo>
                        <a:pt x="2391" y="371"/>
                      </a:lnTo>
                      <a:lnTo>
                        <a:pt x="2389" y="347"/>
                      </a:lnTo>
                      <a:lnTo>
                        <a:pt x="2388" y="322"/>
                      </a:lnTo>
                      <a:lnTo>
                        <a:pt x="2388" y="309"/>
                      </a:lnTo>
                      <a:lnTo>
                        <a:pt x="2389" y="295"/>
                      </a:lnTo>
                      <a:lnTo>
                        <a:pt x="2390" y="282"/>
                      </a:lnTo>
                      <a:lnTo>
                        <a:pt x="2392" y="270"/>
                      </a:lnTo>
                      <a:lnTo>
                        <a:pt x="2394" y="257"/>
                      </a:lnTo>
                      <a:lnTo>
                        <a:pt x="2397" y="246"/>
                      </a:lnTo>
                      <a:lnTo>
                        <a:pt x="2400" y="235"/>
                      </a:lnTo>
                      <a:lnTo>
                        <a:pt x="2403" y="223"/>
                      </a:lnTo>
                      <a:lnTo>
                        <a:pt x="2408" y="213"/>
                      </a:lnTo>
                      <a:lnTo>
                        <a:pt x="2412" y="203"/>
                      </a:lnTo>
                      <a:lnTo>
                        <a:pt x="2418" y="193"/>
                      </a:lnTo>
                      <a:lnTo>
                        <a:pt x="2423" y="184"/>
                      </a:lnTo>
                      <a:lnTo>
                        <a:pt x="2429" y="176"/>
                      </a:lnTo>
                      <a:lnTo>
                        <a:pt x="2435" y="168"/>
                      </a:lnTo>
                      <a:lnTo>
                        <a:pt x="2441" y="159"/>
                      </a:lnTo>
                      <a:lnTo>
                        <a:pt x="2448" y="152"/>
                      </a:lnTo>
                      <a:lnTo>
                        <a:pt x="2457" y="145"/>
                      </a:lnTo>
                      <a:lnTo>
                        <a:pt x="2464" y="139"/>
                      </a:lnTo>
                      <a:lnTo>
                        <a:pt x="2472" y="133"/>
                      </a:lnTo>
                      <a:lnTo>
                        <a:pt x="2480" y="127"/>
                      </a:lnTo>
                      <a:lnTo>
                        <a:pt x="2489" y="121"/>
                      </a:lnTo>
                      <a:lnTo>
                        <a:pt x="2499" y="117"/>
                      </a:lnTo>
                      <a:lnTo>
                        <a:pt x="2508" y="112"/>
                      </a:lnTo>
                      <a:lnTo>
                        <a:pt x="2517" y="109"/>
                      </a:lnTo>
                      <a:lnTo>
                        <a:pt x="2538" y="102"/>
                      </a:lnTo>
                      <a:lnTo>
                        <a:pt x="2559" y="98"/>
                      </a:lnTo>
                      <a:lnTo>
                        <a:pt x="2582" y="95"/>
                      </a:lnTo>
                      <a:lnTo>
                        <a:pt x="2605" y="94"/>
                      </a:lnTo>
                      <a:lnTo>
                        <a:pt x="2623" y="95"/>
                      </a:lnTo>
                      <a:lnTo>
                        <a:pt x="2641" y="96"/>
                      </a:lnTo>
                      <a:lnTo>
                        <a:pt x="2658" y="98"/>
                      </a:lnTo>
                      <a:lnTo>
                        <a:pt x="2673" y="101"/>
                      </a:lnTo>
                      <a:lnTo>
                        <a:pt x="2688" y="105"/>
                      </a:lnTo>
                      <a:lnTo>
                        <a:pt x="2701" y="109"/>
                      </a:lnTo>
                      <a:lnTo>
                        <a:pt x="2714" y="113"/>
                      </a:lnTo>
                      <a:lnTo>
                        <a:pt x="2726" y="118"/>
                      </a:lnTo>
                      <a:lnTo>
                        <a:pt x="2750" y="28"/>
                      </a:lnTo>
                      <a:lnTo>
                        <a:pt x="2740" y="24"/>
                      </a:lnTo>
                      <a:lnTo>
                        <a:pt x="2728" y="19"/>
                      </a:lnTo>
                      <a:lnTo>
                        <a:pt x="2712" y="13"/>
                      </a:lnTo>
                      <a:lnTo>
                        <a:pt x="2695" y="9"/>
                      </a:lnTo>
                      <a:lnTo>
                        <a:pt x="2674" y="6"/>
                      </a:lnTo>
                      <a:lnTo>
                        <a:pt x="2652" y="3"/>
                      </a:lnTo>
                      <a:lnTo>
                        <a:pt x="2627" y="1"/>
                      </a:lnTo>
                      <a:lnTo>
                        <a:pt x="2600" y="0"/>
                      </a:lnTo>
                      <a:lnTo>
                        <a:pt x="2583" y="1"/>
                      </a:lnTo>
                      <a:lnTo>
                        <a:pt x="2566" y="2"/>
                      </a:lnTo>
                      <a:lnTo>
                        <a:pt x="2548" y="4"/>
                      </a:lnTo>
                      <a:lnTo>
                        <a:pt x="2532" y="6"/>
                      </a:lnTo>
                      <a:lnTo>
                        <a:pt x="2515" y="9"/>
                      </a:lnTo>
                      <a:lnTo>
                        <a:pt x="2499" y="13"/>
                      </a:lnTo>
                      <a:lnTo>
                        <a:pt x="2483" y="17"/>
                      </a:lnTo>
                      <a:lnTo>
                        <a:pt x="2468" y="23"/>
                      </a:lnTo>
                      <a:lnTo>
                        <a:pt x="2454" y="29"/>
                      </a:lnTo>
                      <a:lnTo>
                        <a:pt x="2439" y="35"/>
                      </a:lnTo>
                      <a:lnTo>
                        <a:pt x="2426" y="42"/>
                      </a:lnTo>
                      <a:lnTo>
                        <a:pt x="2411" y="50"/>
                      </a:lnTo>
                      <a:lnTo>
                        <a:pt x="2399" y="59"/>
                      </a:lnTo>
                      <a:lnTo>
                        <a:pt x="2387" y="68"/>
                      </a:lnTo>
                      <a:lnTo>
                        <a:pt x="2374" y="77"/>
                      </a:lnTo>
                      <a:lnTo>
                        <a:pt x="2363" y="87"/>
                      </a:lnTo>
                      <a:lnTo>
                        <a:pt x="2352" y="99"/>
                      </a:lnTo>
                      <a:lnTo>
                        <a:pt x="2342" y="110"/>
                      </a:lnTo>
                      <a:lnTo>
                        <a:pt x="2332" y="122"/>
                      </a:lnTo>
                      <a:lnTo>
                        <a:pt x="2323" y="135"/>
                      </a:lnTo>
                      <a:lnTo>
                        <a:pt x="2315" y="148"/>
                      </a:lnTo>
                      <a:lnTo>
                        <a:pt x="2307" y="162"/>
                      </a:lnTo>
                      <a:lnTo>
                        <a:pt x="2300" y="176"/>
                      </a:lnTo>
                      <a:lnTo>
                        <a:pt x="2293" y="190"/>
                      </a:lnTo>
                      <a:lnTo>
                        <a:pt x="2288" y="206"/>
                      </a:lnTo>
                      <a:lnTo>
                        <a:pt x="2283" y="222"/>
                      </a:lnTo>
                      <a:lnTo>
                        <a:pt x="2278" y="239"/>
                      </a:lnTo>
                      <a:lnTo>
                        <a:pt x="2275" y="255"/>
                      </a:lnTo>
                      <a:lnTo>
                        <a:pt x="2272" y="273"/>
                      </a:lnTo>
                      <a:lnTo>
                        <a:pt x="2270" y="290"/>
                      </a:lnTo>
                      <a:lnTo>
                        <a:pt x="2269" y="309"/>
                      </a:lnTo>
                      <a:lnTo>
                        <a:pt x="2269" y="328"/>
                      </a:lnTo>
                      <a:lnTo>
                        <a:pt x="2269" y="346"/>
                      </a:lnTo>
                      <a:lnTo>
                        <a:pt x="2270" y="362"/>
                      </a:lnTo>
                      <a:lnTo>
                        <a:pt x="2272" y="380"/>
                      </a:lnTo>
                      <a:lnTo>
                        <a:pt x="2274" y="395"/>
                      </a:lnTo>
                      <a:lnTo>
                        <a:pt x="2277" y="412"/>
                      </a:lnTo>
                      <a:lnTo>
                        <a:pt x="2281" y="427"/>
                      </a:lnTo>
                      <a:lnTo>
                        <a:pt x="2285" y="441"/>
                      </a:lnTo>
                      <a:lnTo>
                        <a:pt x="2290" y="457"/>
                      </a:lnTo>
                      <a:lnTo>
                        <a:pt x="2295" y="470"/>
                      </a:lnTo>
                      <a:lnTo>
                        <a:pt x="2302" y="484"/>
                      </a:lnTo>
                      <a:lnTo>
                        <a:pt x="2309" y="497"/>
                      </a:lnTo>
                      <a:lnTo>
                        <a:pt x="2317" y="509"/>
                      </a:lnTo>
                      <a:lnTo>
                        <a:pt x="2325" y="522"/>
                      </a:lnTo>
                      <a:lnTo>
                        <a:pt x="2333" y="534"/>
                      </a:lnTo>
                      <a:lnTo>
                        <a:pt x="2343" y="544"/>
                      </a:lnTo>
                      <a:lnTo>
                        <a:pt x="2353" y="555"/>
                      </a:lnTo>
                      <a:lnTo>
                        <a:pt x="2363" y="565"/>
                      </a:lnTo>
                      <a:lnTo>
                        <a:pt x="2374" y="574"/>
                      </a:lnTo>
                      <a:lnTo>
                        <a:pt x="2386" y="583"/>
                      </a:lnTo>
                      <a:lnTo>
                        <a:pt x="2398" y="592"/>
                      </a:lnTo>
                      <a:lnTo>
                        <a:pt x="2411" y="599"/>
                      </a:lnTo>
                      <a:lnTo>
                        <a:pt x="2424" y="606"/>
                      </a:lnTo>
                      <a:lnTo>
                        <a:pt x="2438" y="612"/>
                      </a:lnTo>
                      <a:lnTo>
                        <a:pt x="2452" y="618"/>
                      </a:lnTo>
                      <a:lnTo>
                        <a:pt x="2467" y="623"/>
                      </a:lnTo>
                      <a:lnTo>
                        <a:pt x="2482" y="628"/>
                      </a:lnTo>
                      <a:lnTo>
                        <a:pt x="2499" y="632"/>
                      </a:lnTo>
                      <a:lnTo>
                        <a:pt x="2515" y="635"/>
                      </a:lnTo>
                      <a:lnTo>
                        <a:pt x="2532" y="637"/>
                      </a:lnTo>
                      <a:lnTo>
                        <a:pt x="2549" y="639"/>
                      </a:lnTo>
                      <a:lnTo>
                        <a:pt x="2567" y="640"/>
                      </a:lnTo>
                      <a:lnTo>
                        <a:pt x="2585" y="641"/>
                      </a:lnTo>
                      <a:lnTo>
                        <a:pt x="2612" y="640"/>
                      </a:lnTo>
                      <a:lnTo>
                        <a:pt x="2637" y="638"/>
                      </a:lnTo>
                      <a:lnTo>
                        <a:pt x="2661" y="635"/>
                      </a:lnTo>
                      <a:lnTo>
                        <a:pt x="2684" y="632"/>
                      </a:lnTo>
                      <a:lnTo>
                        <a:pt x="2702" y="628"/>
                      </a:lnTo>
                      <a:lnTo>
                        <a:pt x="2720" y="622"/>
                      </a:lnTo>
                      <a:lnTo>
                        <a:pt x="2734" y="617"/>
                      </a:lnTo>
                      <a:lnTo>
                        <a:pt x="2745" y="612"/>
                      </a:lnTo>
                      <a:lnTo>
                        <a:pt x="2727" y="523"/>
                      </a:lnTo>
                      <a:close/>
                      <a:moveTo>
                        <a:pt x="2058" y="10"/>
                      </a:moveTo>
                      <a:lnTo>
                        <a:pt x="2058" y="631"/>
                      </a:lnTo>
                      <a:lnTo>
                        <a:pt x="2171" y="631"/>
                      </a:lnTo>
                      <a:lnTo>
                        <a:pt x="2171" y="10"/>
                      </a:lnTo>
                      <a:lnTo>
                        <a:pt x="2058" y="10"/>
                      </a:lnTo>
                      <a:close/>
                      <a:moveTo>
                        <a:pt x="1776" y="631"/>
                      </a:moveTo>
                      <a:lnTo>
                        <a:pt x="1991" y="10"/>
                      </a:lnTo>
                      <a:lnTo>
                        <a:pt x="1871" y="10"/>
                      </a:lnTo>
                      <a:lnTo>
                        <a:pt x="1780" y="294"/>
                      </a:lnTo>
                      <a:lnTo>
                        <a:pt x="1771" y="322"/>
                      </a:lnTo>
                      <a:lnTo>
                        <a:pt x="1762" y="351"/>
                      </a:lnTo>
                      <a:lnTo>
                        <a:pt x="1754" y="379"/>
                      </a:lnTo>
                      <a:lnTo>
                        <a:pt x="1746" y="407"/>
                      </a:lnTo>
                      <a:lnTo>
                        <a:pt x="1738" y="435"/>
                      </a:lnTo>
                      <a:lnTo>
                        <a:pt x="1730" y="463"/>
                      </a:lnTo>
                      <a:lnTo>
                        <a:pt x="1724" y="491"/>
                      </a:lnTo>
                      <a:lnTo>
                        <a:pt x="1717" y="518"/>
                      </a:lnTo>
                      <a:lnTo>
                        <a:pt x="1715" y="518"/>
                      </a:lnTo>
                      <a:lnTo>
                        <a:pt x="1709" y="491"/>
                      </a:lnTo>
                      <a:lnTo>
                        <a:pt x="1702" y="462"/>
                      </a:lnTo>
                      <a:lnTo>
                        <a:pt x="1695" y="434"/>
                      </a:lnTo>
                      <a:lnTo>
                        <a:pt x="1688" y="406"/>
                      </a:lnTo>
                      <a:lnTo>
                        <a:pt x="1680" y="379"/>
                      </a:lnTo>
                      <a:lnTo>
                        <a:pt x="1672" y="350"/>
                      </a:lnTo>
                      <a:lnTo>
                        <a:pt x="1663" y="321"/>
                      </a:lnTo>
                      <a:lnTo>
                        <a:pt x="1654" y="292"/>
                      </a:lnTo>
                      <a:lnTo>
                        <a:pt x="1570" y="10"/>
                      </a:lnTo>
                      <a:lnTo>
                        <a:pt x="1447" y="10"/>
                      </a:lnTo>
                      <a:lnTo>
                        <a:pt x="1647" y="631"/>
                      </a:lnTo>
                      <a:lnTo>
                        <a:pt x="1776" y="631"/>
                      </a:lnTo>
                      <a:close/>
                      <a:moveTo>
                        <a:pt x="1090" y="97"/>
                      </a:moveTo>
                      <a:lnTo>
                        <a:pt x="1101" y="95"/>
                      </a:lnTo>
                      <a:lnTo>
                        <a:pt x="1117" y="93"/>
                      </a:lnTo>
                      <a:lnTo>
                        <a:pt x="1136" y="92"/>
                      </a:lnTo>
                      <a:lnTo>
                        <a:pt x="1161" y="91"/>
                      </a:lnTo>
                      <a:lnTo>
                        <a:pt x="1174" y="92"/>
                      </a:lnTo>
                      <a:lnTo>
                        <a:pt x="1187" y="93"/>
                      </a:lnTo>
                      <a:lnTo>
                        <a:pt x="1199" y="95"/>
                      </a:lnTo>
                      <a:lnTo>
                        <a:pt x="1210" y="97"/>
                      </a:lnTo>
                      <a:lnTo>
                        <a:pt x="1222" y="100"/>
                      </a:lnTo>
                      <a:lnTo>
                        <a:pt x="1231" y="105"/>
                      </a:lnTo>
                      <a:lnTo>
                        <a:pt x="1240" y="109"/>
                      </a:lnTo>
                      <a:lnTo>
                        <a:pt x="1248" y="115"/>
                      </a:lnTo>
                      <a:lnTo>
                        <a:pt x="1256" y="121"/>
                      </a:lnTo>
                      <a:lnTo>
                        <a:pt x="1263" y="130"/>
                      </a:lnTo>
                      <a:lnTo>
                        <a:pt x="1268" y="137"/>
                      </a:lnTo>
                      <a:lnTo>
                        <a:pt x="1273" y="146"/>
                      </a:lnTo>
                      <a:lnTo>
                        <a:pt x="1277" y="156"/>
                      </a:lnTo>
                      <a:lnTo>
                        <a:pt x="1279" y="167"/>
                      </a:lnTo>
                      <a:lnTo>
                        <a:pt x="1281" y="178"/>
                      </a:lnTo>
                      <a:lnTo>
                        <a:pt x="1281" y="190"/>
                      </a:lnTo>
                      <a:lnTo>
                        <a:pt x="1281" y="202"/>
                      </a:lnTo>
                      <a:lnTo>
                        <a:pt x="1279" y="212"/>
                      </a:lnTo>
                      <a:lnTo>
                        <a:pt x="1277" y="222"/>
                      </a:lnTo>
                      <a:lnTo>
                        <a:pt x="1273" y="232"/>
                      </a:lnTo>
                      <a:lnTo>
                        <a:pt x="1268" y="242"/>
                      </a:lnTo>
                      <a:lnTo>
                        <a:pt x="1263" y="250"/>
                      </a:lnTo>
                      <a:lnTo>
                        <a:pt x="1255" y="257"/>
                      </a:lnTo>
                      <a:lnTo>
                        <a:pt x="1248" y="264"/>
                      </a:lnTo>
                      <a:lnTo>
                        <a:pt x="1240" y="271"/>
                      </a:lnTo>
                      <a:lnTo>
                        <a:pt x="1231" y="277"/>
                      </a:lnTo>
                      <a:lnTo>
                        <a:pt x="1221" y="281"/>
                      </a:lnTo>
                      <a:lnTo>
                        <a:pt x="1209" y="285"/>
                      </a:lnTo>
                      <a:lnTo>
                        <a:pt x="1197" y="288"/>
                      </a:lnTo>
                      <a:lnTo>
                        <a:pt x="1185" y="291"/>
                      </a:lnTo>
                      <a:lnTo>
                        <a:pt x="1171" y="292"/>
                      </a:lnTo>
                      <a:lnTo>
                        <a:pt x="1158" y="292"/>
                      </a:lnTo>
                      <a:lnTo>
                        <a:pt x="1090" y="292"/>
                      </a:lnTo>
                      <a:lnTo>
                        <a:pt x="1090" y="97"/>
                      </a:lnTo>
                      <a:close/>
                      <a:moveTo>
                        <a:pt x="978" y="631"/>
                      </a:moveTo>
                      <a:lnTo>
                        <a:pt x="1090" y="631"/>
                      </a:lnTo>
                      <a:lnTo>
                        <a:pt x="1090" y="375"/>
                      </a:lnTo>
                      <a:lnTo>
                        <a:pt x="1148" y="375"/>
                      </a:lnTo>
                      <a:lnTo>
                        <a:pt x="1159" y="377"/>
                      </a:lnTo>
                      <a:lnTo>
                        <a:pt x="1170" y="378"/>
                      </a:lnTo>
                      <a:lnTo>
                        <a:pt x="1180" y="380"/>
                      </a:lnTo>
                      <a:lnTo>
                        <a:pt x="1190" y="382"/>
                      </a:lnTo>
                      <a:lnTo>
                        <a:pt x="1198" y="385"/>
                      </a:lnTo>
                      <a:lnTo>
                        <a:pt x="1206" y="389"/>
                      </a:lnTo>
                      <a:lnTo>
                        <a:pt x="1213" y="394"/>
                      </a:lnTo>
                      <a:lnTo>
                        <a:pt x="1221" y="400"/>
                      </a:lnTo>
                      <a:lnTo>
                        <a:pt x="1227" y="407"/>
                      </a:lnTo>
                      <a:lnTo>
                        <a:pt x="1233" y="415"/>
                      </a:lnTo>
                      <a:lnTo>
                        <a:pt x="1238" y="424"/>
                      </a:lnTo>
                      <a:lnTo>
                        <a:pt x="1243" y="433"/>
                      </a:lnTo>
                      <a:lnTo>
                        <a:pt x="1247" y="444"/>
                      </a:lnTo>
                      <a:lnTo>
                        <a:pt x="1251" y="457"/>
                      </a:lnTo>
                      <a:lnTo>
                        <a:pt x="1255" y="470"/>
                      </a:lnTo>
                      <a:lnTo>
                        <a:pt x="1259" y="485"/>
                      </a:lnTo>
                      <a:lnTo>
                        <a:pt x="1272" y="537"/>
                      </a:lnTo>
                      <a:lnTo>
                        <a:pt x="1283" y="579"/>
                      </a:lnTo>
                      <a:lnTo>
                        <a:pt x="1288" y="597"/>
                      </a:lnTo>
                      <a:lnTo>
                        <a:pt x="1292" y="611"/>
                      </a:lnTo>
                      <a:lnTo>
                        <a:pt x="1297" y="622"/>
                      </a:lnTo>
                      <a:lnTo>
                        <a:pt x="1301" y="631"/>
                      </a:lnTo>
                      <a:lnTo>
                        <a:pt x="1417" y="631"/>
                      </a:lnTo>
                      <a:lnTo>
                        <a:pt x="1413" y="619"/>
                      </a:lnTo>
                      <a:lnTo>
                        <a:pt x="1406" y="605"/>
                      </a:lnTo>
                      <a:lnTo>
                        <a:pt x="1401" y="585"/>
                      </a:lnTo>
                      <a:lnTo>
                        <a:pt x="1395" y="565"/>
                      </a:lnTo>
                      <a:lnTo>
                        <a:pt x="1389" y="540"/>
                      </a:lnTo>
                      <a:lnTo>
                        <a:pt x="1382" y="514"/>
                      </a:lnTo>
                      <a:lnTo>
                        <a:pt x="1376" y="487"/>
                      </a:lnTo>
                      <a:lnTo>
                        <a:pt x="1368" y="458"/>
                      </a:lnTo>
                      <a:lnTo>
                        <a:pt x="1362" y="436"/>
                      </a:lnTo>
                      <a:lnTo>
                        <a:pt x="1354" y="416"/>
                      </a:lnTo>
                      <a:lnTo>
                        <a:pt x="1346" y="398"/>
                      </a:lnTo>
                      <a:lnTo>
                        <a:pt x="1336" y="382"/>
                      </a:lnTo>
                      <a:lnTo>
                        <a:pt x="1330" y="374"/>
                      </a:lnTo>
                      <a:lnTo>
                        <a:pt x="1324" y="367"/>
                      </a:lnTo>
                      <a:lnTo>
                        <a:pt x="1318" y="361"/>
                      </a:lnTo>
                      <a:lnTo>
                        <a:pt x="1312" y="355"/>
                      </a:lnTo>
                      <a:lnTo>
                        <a:pt x="1305" y="350"/>
                      </a:lnTo>
                      <a:lnTo>
                        <a:pt x="1298" y="346"/>
                      </a:lnTo>
                      <a:lnTo>
                        <a:pt x="1290" y="342"/>
                      </a:lnTo>
                      <a:lnTo>
                        <a:pt x="1282" y="337"/>
                      </a:lnTo>
                      <a:lnTo>
                        <a:pt x="1282" y="335"/>
                      </a:lnTo>
                      <a:lnTo>
                        <a:pt x="1292" y="330"/>
                      </a:lnTo>
                      <a:lnTo>
                        <a:pt x="1304" y="326"/>
                      </a:lnTo>
                      <a:lnTo>
                        <a:pt x="1314" y="320"/>
                      </a:lnTo>
                      <a:lnTo>
                        <a:pt x="1324" y="314"/>
                      </a:lnTo>
                      <a:lnTo>
                        <a:pt x="1334" y="306"/>
                      </a:lnTo>
                      <a:lnTo>
                        <a:pt x="1343" y="298"/>
                      </a:lnTo>
                      <a:lnTo>
                        <a:pt x="1352" y="289"/>
                      </a:lnTo>
                      <a:lnTo>
                        <a:pt x="1360" y="280"/>
                      </a:lnTo>
                      <a:lnTo>
                        <a:pt x="1367" y="270"/>
                      </a:lnTo>
                      <a:lnTo>
                        <a:pt x="1374" y="258"/>
                      </a:lnTo>
                      <a:lnTo>
                        <a:pt x="1380" y="247"/>
                      </a:lnTo>
                      <a:lnTo>
                        <a:pt x="1385" y="235"/>
                      </a:lnTo>
                      <a:lnTo>
                        <a:pt x="1389" y="222"/>
                      </a:lnTo>
                      <a:lnTo>
                        <a:pt x="1392" y="209"/>
                      </a:lnTo>
                      <a:lnTo>
                        <a:pt x="1394" y="194"/>
                      </a:lnTo>
                      <a:lnTo>
                        <a:pt x="1394" y="180"/>
                      </a:lnTo>
                      <a:lnTo>
                        <a:pt x="1393" y="160"/>
                      </a:lnTo>
                      <a:lnTo>
                        <a:pt x="1391" y="142"/>
                      </a:lnTo>
                      <a:lnTo>
                        <a:pt x="1386" y="124"/>
                      </a:lnTo>
                      <a:lnTo>
                        <a:pt x="1381" y="108"/>
                      </a:lnTo>
                      <a:lnTo>
                        <a:pt x="1373" y="94"/>
                      </a:lnTo>
                      <a:lnTo>
                        <a:pt x="1363" y="79"/>
                      </a:lnTo>
                      <a:lnTo>
                        <a:pt x="1353" y="67"/>
                      </a:lnTo>
                      <a:lnTo>
                        <a:pt x="1341" y="56"/>
                      </a:lnTo>
                      <a:lnTo>
                        <a:pt x="1333" y="49"/>
                      </a:lnTo>
                      <a:lnTo>
                        <a:pt x="1324" y="43"/>
                      </a:lnTo>
                      <a:lnTo>
                        <a:pt x="1315" y="38"/>
                      </a:lnTo>
                      <a:lnTo>
                        <a:pt x="1306" y="33"/>
                      </a:lnTo>
                      <a:lnTo>
                        <a:pt x="1296" y="28"/>
                      </a:lnTo>
                      <a:lnTo>
                        <a:pt x="1285" y="24"/>
                      </a:lnTo>
                      <a:lnTo>
                        <a:pt x="1275" y="21"/>
                      </a:lnTo>
                      <a:lnTo>
                        <a:pt x="1263" y="17"/>
                      </a:lnTo>
                      <a:lnTo>
                        <a:pt x="1238" y="12"/>
                      </a:lnTo>
                      <a:lnTo>
                        <a:pt x="1211" y="8"/>
                      </a:lnTo>
                      <a:lnTo>
                        <a:pt x="1181" y="6"/>
                      </a:lnTo>
                      <a:lnTo>
                        <a:pt x="1150" y="5"/>
                      </a:lnTo>
                      <a:lnTo>
                        <a:pt x="1125" y="5"/>
                      </a:lnTo>
                      <a:lnTo>
                        <a:pt x="1101" y="6"/>
                      </a:lnTo>
                      <a:lnTo>
                        <a:pt x="1078" y="7"/>
                      </a:lnTo>
                      <a:lnTo>
                        <a:pt x="1055" y="9"/>
                      </a:lnTo>
                      <a:lnTo>
                        <a:pt x="1034" y="11"/>
                      </a:lnTo>
                      <a:lnTo>
                        <a:pt x="1014" y="13"/>
                      </a:lnTo>
                      <a:lnTo>
                        <a:pt x="995" y="15"/>
                      </a:lnTo>
                      <a:lnTo>
                        <a:pt x="978" y="19"/>
                      </a:lnTo>
                      <a:lnTo>
                        <a:pt x="978" y="631"/>
                      </a:lnTo>
                      <a:close/>
                      <a:moveTo>
                        <a:pt x="852" y="263"/>
                      </a:moveTo>
                      <a:lnTo>
                        <a:pt x="617" y="263"/>
                      </a:lnTo>
                      <a:lnTo>
                        <a:pt x="617" y="104"/>
                      </a:lnTo>
                      <a:lnTo>
                        <a:pt x="865" y="104"/>
                      </a:lnTo>
                      <a:lnTo>
                        <a:pt x="865" y="10"/>
                      </a:lnTo>
                      <a:lnTo>
                        <a:pt x="504" y="10"/>
                      </a:lnTo>
                      <a:lnTo>
                        <a:pt x="504" y="631"/>
                      </a:lnTo>
                      <a:lnTo>
                        <a:pt x="879" y="631"/>
                      </a:lnTo>
                      <a:lnTo>
                        <a:pt x="879" y="537"/>
                      </a:lnTo>
                      <a:lnTo>
                        <a:pt x="617" y="537"/>
                      </a:lnTo>
                      <a:lnTo>
                        <a:pt x="617" y="355"/>
                      </a:lnTo>
                      <a:lnTo>
                        <a:pt x="852" y="355"/>
                      </a:lnTo>
                      <a:lnTo>
                        <a:pt x="852" y="263"/>
                      </a:lnTo>
                      <a:close/>
                      <a:moveTo>
                        <a:pt x="0" y="601"/>
                      </a:moveTo>
                      <a:lnTo>
                        <a:pt x="14" y="609"/>
                      </a:lnTo>
                      <a:lnTo>
                        <a:pt x="32" y="616"/>
                      </a:lnTo>
                      <a:lnTo>
                        <a:pt x="50" y="622"/>
                      </a:lnTo>
                      <a:lnTo>
                        <a:pt x="72" y="629"/>
                      </a:lnTo>
                      <a:lnTo>
                        <a:pt x="94" y="634"/>
                      </a:lnTo>
                      <a:lnTo>
                        <a:pt x="118" y="637"/>
                      </a:lnTo>
                      <a:lnTo>
                        <a:pt x="143" y="640"/>
                      </a:lnTo>
                      <a:lnTo>
                        <a:pt x="167" y="641"/>
                      </a:lnTo>
                      <a:lnTo>
                        <a:pt x="196" y="640"/>
                      </a:lnTo>
                      <a:lnTo>
                        <a:pt x="224" y="637"/>
                      </a:lnTo>
                      <a:lnTo>
                        <a:pt x="236" y="635"/>
                      </a:lnTo>
                      <a:lnTo>
                        <a:pt x="248" y="632"/>
                      </a:lnTo>
                      <a:lnTo>
                        <a:pt x="261" y="629"/>
                      </a:lnTo>
                      <a:lnTo>
                        <a:pt x="272" y="625"/>
                      </a:lnTo>
                      <a:lnTo>
                        <a:pt x="282" y="621"/>
                      </a:lnTo>
                      <a:lnTo>
                        <a:pt x="293" y="617"/>
                      </a:lnTo>
                      <a:lnTo>
                        <a:pt x="303" y="613"/>
                      </a:lnTo>
                      <a:lnTo>
                        <a:pt x="312" y="608"/>
                      </a:lnTo>
                      <a:lnTo>
                        <a:pt x="321" y="603"/>
                      </a:lnTo>
                      <a:lnTo>
                        <a:pt x="330" y="597"/>
                      </a:lnTo>
                      <a:lnTo>
                        <a:pt x="338" y="591"/>
                      </a:lnTo>
                      <a:lnTo>
                        <a:pt x="345" y="584"/>
                      </a:lnTo>
                      <a:lnTo>
                        <a:pt x="352" y="578"/>
                      </a:lnTo>
                      <a:lnTo>
                        <a:pt x="358" y="571"/>
                      </a:lnTo>
                      <a:lnTo>
                        <a:pt x="365" y="564"/>
                      </a:lnTo>
                      <a:lnTo>
                        <a:pt x="371" y="557"/>
                      </a:lnTo>
                      <a:lnTo>
                        <a:pt x="380" y="541"/>
                      </a:lnTo>
                      <a:lnTo>
                        <a:pt x="388" y="526"/>
                      </a:lnTo>
                      <a:lnTo>
                        <a:pt x="394" y="508"/>
                      </a:lnTo>
                      <a:lnTo>
                        <a:pt x="400" y="491"/>
                      </a:lnTo>
                      <a:lnTo>
                        <a:pt x="402" y="472"/>
                      </a:lnTo>
                      <a:lnTo>
                        <a:pt x="403" y="454"/>
                      </a:lnTo>
                      <a:lnTo>
                        <a:pt x="402" y="437"/>
                      </a:lnTo>
                      <a:lnTo>
                        <a:pt x="401" y="422"/>
                      </a:lnTo>
                      <a:lnTo>
                        <a:pt x="397" y="407"/>
                      </a:lnTo>
                      <a:lnTo>
                        <a:pt x="393" y="393"/>
                      </a:lnTo>
                      <a:lnTo>
                        <a:pt x="387" y="380"/>
                      </a:lnTo>
                      <a:lnTo>
                        <a:pt x="381" y="367"/>
                      </a:lnTo>
                      <a:lnTo>
                        <a:pt x="373" y="355"/>
                      </a:lnTo>
                      <a:lnTo>
                        <a:pt x="364" y="344"/>
                      </a:lnTo>
                      <a:lnTo>
                        <a:pt x="353" y="332"/>
                      </a:lnTo>
                      <a:lnTo>
                        <a:pt x="341" y="322"/>
                      </a:lnTo>
                      <a:lnTo>
                        <a:pt x="328" y="313"/>
                      </a:lnTo>
                      <a:lnTo>
                        <a:pt x="313" y="303"/>
                      </a:lnTo>
                      <a:lnTo>
                        <a:pt x="298" y="294"/>
                      </a:lnTo>
                      <a:lnTo>
                        <a:pt x="281" y="286"/>
                      </a:lnTo>
                      <a:lnTo>
                        <a:pt x="263" y="278"/>
                      </a:lnTo>
                      <a:lnTo>
                        <a:pt x="243" y="270"/>
                      </a:lnTo>
                      <a:lnTo>
                        <a:pt x="215" y="258"/>
                      </a:lnTo>
                      <a:lnTo>
                        <a:pt x="190" y="247"/>
                      </a:lnTo>
                      <a:lnTo>
                        <a:pt x="179" y="242"/>
                      </a:lnTo>
                      <a:lnTo>
                        <a:pt x="169" y="236"/>
                      </a:lnTo>
                      <a:lnTo>
                        <a:pt x="161" y="230"/>
                      </a:lnTo>
                      <a:lnTo>
                        <a:pt x="153" y="224"/>
                      </a:lnTo>
                      <a:lnTo>
                        <a:pt x="146" y="219"/>
                      </a:lnTo>
                      <a:lnTo>
                        <a:pt x="141" y="213"/>
                      </a:lnTo>
                      <a:lnTo>
                        <a:pt x="135" y="206"/>
                      </a:lnTo>
                      <a:lnTo>
                        <a:pt x="131" y="200"/>
                      </a:lnTo>
                      <a:lnTo>
                        <a:pt x="128" y="192"/>
                      </a:lnTo>
                      <a:lnTo>
                        <a:pt x="126" y="184"/>
                      </a:lnTo>
                      <a:lnTo>
                        <a:pt x="125" y="177"/>
                      </a:lnTo>
                      <a:lnTo>
                        <a:pt x="125" y="168"/>
                      </a:lnTo>
                      <a:lnTo>
                        <a:pt x="125" y="162"/>
                      </a:lnTo>
                      <a:lnTo>
                        <a:pt x="126" y="154"/>
                      </a:lnTo>
                      <a:lnTo>
                        <a:pt x="128" y="147"/>
                      </a:lnTo>
                      <a:lnTo>
                        <a:pt x="130" y="141"/>
                      </a:lnTo>
                      <a:lnTo>
                        <a:pt x="134" y="135"/>
                      </a:lnTo>
                      <a:lnTo>
                        <a:pt x="139" y="129"/>
                      </a:lnTo>
                      <a:lnTo>
                        <a:pt x="143" y="122"/>
                      </a:lnTo>
                      <a:lnTo>
                        <a:pt x="149" y="117"/>
                      </a:lnTo>
                      <a:lnTo>
                        <a:pt x="156" y="112"/>
                      </a:lnTo>
                      <a:lnTo>
                        <a:pt x="163" y="107"/>
                      </a:lnTo>
                      <a:lnTo>
                        <a:pt x="171" y="103"/>
                      </a:lnTo>
                      <a:lnTo>
                        <a:pt x="181" y="100"/>
                      </a:lnTo>
                      <a:lnTo>
                        <a:pt x="191" y="97"/>
                      </a:lnTo>
                      <a:lnTo>
                        <a:pt x="202" y="95"/>
                      </a:lnTo>
                      <a:lnTo>
                        <a:pt x="215" y="94"/>
                      </a:lnTo>
                      <a:lnTo>
                        <a:pt x="227" y="94"/>
                      </a:lnTo>
                      <a:lnTo>
                        <a:pt x="248" y="94"/>
                      </a:lnTo>
                      <a:lnTo>
                        <a:pt x="268" y="96"/>
                      </a:lnTo>
                      <a:lnTo>
                        <a:pt x="285" y="100"/>
                      </a:lnTo>
                      <a:lnTo>
                        <a:pt x="302" y="104"/>
                      </a:lnTo>
                      <a:lnTo>
                        <a:pt x="317" y="108"/>
                      </a:lnTo>
                      <a:lnTo>
                        <a:pt x="331" y="113"/>
                      </a:lnTo>
                      <a:lnTo>
                        <a:pt x="342" y="118"/>
                      </a:lnTo>
                      <a:lnTo>
                        <a:pt x="351" y="122"/>
                      </a:lnTo>
                      <a:lnTo>
                        <a:pt x="378" y="31"/>
                      </a:lnTo>
                      <a:lnTo>
                        <a:pt x="366" y="25"/>
                      </a:lnTo>
                      <a:lnTo>
                        <a:pt x="350" y="20"/>
                      </a:lnTo>
                      <a:lnTo>
                        <a:pt x="335" y="14"/>
                      </a:lnTo>
                      <a:lnTo>
                        <a:pt x="316" y="9"/>
                      </a:lnTo>
                      <a:lnTo>
                        <a:pt x="298" y="6"/>
                      </a:lnTo>
                      <a:lnTo>
                        <a:pt x="276" y="3"/>
                      </a:lnTo>
                      <a:lnTo>
                        <a:pt x="254" y="1"/>
                      </a:lnTo>
                      <a:lnTo>
                        <a:pt x="229" y="0"/>
                      </a:lnTo>
                      <a:lnTo>
                        <a:pt x="204" y="1"/>
                      </a:lnTo>
                      <a:lnTo>
                        <a:pt x="182" y="4"/>
                      </a:lnTo>
                      <a:lnTo>
                        <a:pt x="159" y="8"/>
                      </a:lnTo>
                      <a:lnTo>
                        <a:pt x="139" y="14"/>
                      </a:lnTo>
                      <a:lnTo>
                        <a:pt x="119" y="22"/>
                      </a:lnTo>
                      <a:lnTo>
                        <a:pt x="101" y="30"/>
                      </a:lnTo>
                      <a:lnTo>
                        <a:pt x="84" y="40"/>
                      </a:lnTo>
                      <a:lnTo>
                        <a:pt x="70" y="51"/>
                      </a:lnTo>
                      <a:lnTo>
                        <a:pt x="56" y="64"/>
                      </a:lnTo>
                      <a:lnTo>
                        <a:pt x="44" y="77"/>
                      </a:lnTo>
                      <a:lnTo>
                        <a:pt x="34" y="93"/>
                      </a:lnTo>
                      <a:lnTo>
                        <a:pt x="26" y="108"/>
                      </a:lnTo>
                      <a:lnTo>
                        <a:pt x="18" y="124"/>
                      </a:lnTo>
                      <a:lnTo>
                        <a:pt x="14" y="142"/>
                      </a:lnTo>
                      <a:lnTo>
                        <a:pt x="11" y="159"/>
                      </a:lnTo>
                      <a:lnTo>
                        <a:pt x="10" y="179"/>
                      </a:lnTo>
                      <a:lnTo>
                        <a:pt x="11" y="194"/>
                      </a:lnTo>
                      <a:lnTo>
                        <a:pt x="13" y="211"/>
                      </a:lnTo>
                      <a:lnTo>
                        <a:pt x="16" y="225"/>
                      </a:lnTo>
                      <a:lnTo>
                        <a:pt x="21" y="240"/>
                      </a:lnTo>
                      <a:lnTo>
                        <a:pt x="29" y="253"/>
                      </a:lnTo>
                      <a:lnTo>
                        <a:pt x="36" y="265"/>
                      </a:lnTo>
                      <a:lnTo>
                        <a:pt x="45" y="277"/>
                      </a:lnTo>
                      <a:lnTo>
                        <a:pt x="55" y="288"/>
                      </a:lnTo>
                      <a:lnTo>
                        <a:pt x="67" y="299"/>
                      </a:lnTo>
                      <a:lnTo>
                        <a:pt x="80" y="310"/>
                      </a:lnTo>
                      <a:lnTo>
                        <a:pt x="93" y="319"/>
                      </a:lnTo>
                      <a:lnTo>
                        <a:pt x="109" y="328"/>
                      </a:lnTo>
                      <a:lnTo>
                        <a:pt x="124" y="336"/>
                      </a:lnTo>
                      <a:lnTo>
                        <a:pt x="142" y="345"/>
                      </a:lnTo>
                      <a:lnTo>
                        <a:pt x="159" y="352"/>
                      </a:lnTo>
                      <a:lnTo>
                        <a:pt x="178" y="359"/>
                      </a:lnTo>
                      <a:lnTo>
                        <a:pt x="205" y="369"/>
                      </a:lnTo>
                      <a:lnTo>
                        <a:pt x="228" y="381"/>
                      </a:lnTo>
                      <a:lnTo>
                        <a:pt x="238" y="386"/>
                      </a:lnTo>
                      <a:lnTo>
                        <a:pt x="247" y="392"/>
                      </a:lnTo>
                      <a:lnTo>
                        <a:pt x="255" y="397"/>
                      </a:lnTo>
                      <a:lnTo>
                        <a:pt x="262" y="403"/>
                      </a:lnTo>
                      <a:lnTo>
                        <a:pt x="268" y="409"/>
                      </a:lnTo>
                      <a:lnTo>
                        <a:pt x="273" y="417"/>
                      </a:lnTo>
                      <a:lnTo>
                        <a:pt x="278" y="423"/>
                      </a:lnTo>
                      <a:lnTo>
                        <a:pt x="281" y="430"/>
                      </a:lnTo>
                      <a:lnTo>
                        <a:pt x="284" y="437"/>
                      </a:lnTo>
                      <a:lnTo>
                        <a:pt x="287" y="445"/>
                      </a:lnTo>
                      <a:lnTo>
                        <a:pt x="288" y="454"/>
                      </a:lnTo>
                      <a:lnTo>
                        <a:pt x="288" y="462"/>
                      </a:lnTo>
                      <a:lnTo>
                        <a:pt x="288" y="471"/>
                      </a:lnTo>
                      <a:lnTo>
                        <a:pt x="285" y="480"/>
                      </a:lnTo>
                      <a:lnTo>
                        <a:pt x="283" y="489"/>
                      </a:lnTo>
                      <a:lnTo>
                        <a:pt x="280" y="497"/>
                      </a:lnTo>
                      <a:lnTo>
                        <a:pt x="276" y="504"/>
                      </a:lnTo>
                      <a:lnTo>
                        <a:pt x="271" y="511"/>
                      </a:lnTo>
                      <a:lnTo>
                        <a:pt x="265" y="517"/>
                      </a:lnTo>
                      <a:lnTo>
                        <a:pt x="259" y="524"/>
                      </a:lnTo>
                      <a:lnTo>
                        <a:pt x="251" y="529"/>
                      </a:lnTo>
                      <a:lnTo>
                        <a:pt x="242" y="533"/>
                      </a:lnTo>
                      <a:lnTo>
                        <a:pt x="233" y="537"/>
                      </a:lnTo>
                      <a:lnTo>
                        <a:pt x="223" y="540"/>
                      </a:lnTo>
                      <a:lnTo>
                        <a:pt x="213" y="543"/>
                      </a:lnTo>
                      <a:lnTo>
                        <a:pt x="200" y="545"/>
                      </a:lnTo>
                      <a:lnTo>
                        <a:pt x="188" y="546"/>
                      </a:lnTo>
                      <a:lnTo>
                        <a:pt x="175" y="546"/>
                      </a:lnTo>
                      <a:lnTo>
                        <a:pt x="154" y="546"/>
                      </a:lnTo>
                      <a:lnTo>
                        <a:pt x="132" y="543"/>
                      </a:lnTo>
                      <a:lnTo>
                        <a:pt x="112" y="540"/>
                      </a:lnTo>
                      <a:lnTo>
                        <a:pt x="92" y="535"/>
                      </a:lnTo>
                      <a:lnTo>
                        <a:pt x="74" y="529"/>
                      </a:lnTo>
                      <a:lnTo>
                        <a:pt x="56" y="523"/>
                      </a:lnTo>
                      <a:lnTo>
                        <a:pt x="40" y="514"/>
                      </a:lnTo>
                      <a:lnTo>
                        <a:pt x="26" y="507"/>
                      </a:lnTo>
                      <a:lnTo>
                        <a:pt x="0" y="601"/>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latin typeface="Myriad Pro"/>
                  </a:endParaRPr>
                </a:p>
              </p:txBody>
            </p:sp>
            <p:sp>
              <p:nvSpPr>
                <p:cNvPr id="28" name="Freeform 27"/>
                <p:cNvSpPr>
                  <a:spLocks noEditPoints="1"/>
                </p:cNvSpPr>
                <p:nvPr/>
              </p:nvSpPr>
              <p:spPr bwMode="auto">
                <a:xfrm>
                  <a:off x="656520" y="250031"/>
                  <a:ext cx="780730" cy="84203"/>
                </a:xfrm>
                <a:custGeom>
                  <a:avLst/>
                  <a:gdLst/>
                  <a:ahLst/>
                  <a:cxnLst>
                    <a:cxn ang="0">
                      <a:pos x="5506" y="10"/>
                    </a:cxn>
                    <a:cxn ang="0">
                      <a:pos x="5169" y="544"/>
                    </a:cxn>
                    <a:cxn ang="0">
                      <a:pos x="5029" y="477"/>
                    </a:cxn>
                    <a:cxn ang="0">
                      <a:pos x="4982" y="270"/>
                    </a:cxn>
                    <a:cxn ang="0">
                      <a:pos x="5063" y="133"/>
                    </a:cxn>
                    <a:cxn ang="0">
                      <a:pos x="5293" y="109"/>
                    </a:cxn>
                    <a:cxn ang="0">
                      <a:pos x="5122" y="6"/>
                    </a:cxn>
                    <a:cxn ang="0">
                      <a:pos x="4924" y="122"/>
                    </a:cxn>
                    <a:cxn ang="0">
                      <a:pos x="4861" y="362"/>
                    </a:cxn>
                    <a:cxn ang="0">
                      <a:pos x="4955" y="565"/>
                    </a:cxn>
                    <a:cxn ang="0">
                      <a:pos x="5175" y="641"/>
                    </a:cxn>
                    <a:cxn ang="0">
                      <a:pos x="4373" y="269"/>
                    </a:cxn>
                    <a:cxn ang="0">
                      <a:pos x="4761" y="631"/>
                    </a:cxn>
                    <a:cxn ang="0">
                      <a:pos x="4630" y="407"/>
                    </a:cxn>
                    <a:cxn ang="0">
                      <a:pos x="3905" y="100"/>
                    </a:cxn>
                    <a:cxn ang="0">
                      <a:pos x="3809" y="456"/>
                    </a:cxn>
                    <a:cxn ang="0">
                      <a:pos x="3020" y="10"/>
                    </a:cxn>
                    <a:cxn ang="0">
                      <a:pos x="2324" y="528"/>
                    </a:cxn>
                    <a:cxn ang="0">
                      <a:pos x="2455" y="633"/>
                    </a:cxn>
                    <a:cxn ang="0">
                      <a:pos x="2663" y="610"/>
                    </a:cxn>
                    <a:cxn ang="0">
                      <a:pos x="2767" y="461"/>
                    </a:cxn>
                    <a:cxn ang="0">
                      <a:pos x="2644" y="481"/>
                    </a:cxn>
                    <a:cxn ang="0">
                      <a:pos x="2470" y="533"/>
                    </a:cxn>
                    <a:cxn ang="0">
                      <a:pos x="1803" y="609"/>
                    </a:cxn>
                    <a:cxn ang="0">
                      <a:pos x="2082" y="617"/>
                    </a:cxn>
                    <a:cxn ang="0">
                      <a:pos x="2191" y="472"/>
                    </a:cxn>
                    <a:cxn ang="0">
                      <a:pos x="2070" y="286"/>
                    </a:cxn>
                    <a:cxn ang="0">
                      <a:pos x="1914" y="177"/>
                    </a:cxn>
                    <a:cxn ang="0">
                      <a:pos x="1991" y="95"/>
                    </a:cxn>
                    <a:cxn ang="0">
                      <a:pos x="2106" y="9"/>
                    </a:cxn>
                    <a:cxn ang="0">
                      <a:pos x="1823" y="93"/>
                    </a:cxn>
                    <a:cxn ang="0">
                      <a:pos x="1869" y="310"/>
                    </a:cxn>
                    <a:cxn ang="0">
                      <a:pos x="2067" y="423"/>
                    </a:cxn>
                    <a:cxn ang="0">
                      <a:pos x="2031" y="533"/>
                    </a:cxn>
                    <a:cxn ang="0">
                      <a:pos x="1789" y="601"/>
                    </a:cxn>
                    <a:cxn ang="0">
                      <a:pos x="1348" y="251"/>
                    </a:cxn>
                    <a:cxn ang="0">
                      <a:pos x="1587" y="422"/>
                    </a:cxn>
                    <a:cxn ang="0">
                      <a:pos x="1300" y="631"/>
                    </a:cxn>
                    <a:cxn ang="0">
                      <a:pos x="679" y="482"/>
                    </a:cxn>
                    <a:cxn ang="0">
                      <a:pos x="668" y="177"/>
                    </a:cxn>
                    <a:cxn ang="0">
                      <a:pos x="807" y="91"/>
                    </a:cxn>
                    <a:cxn ang="0">
                      <a:pos x="944" y="177"/>
                    </a:cxn>
                    <a:cxn ang="0">
                      <a:pos x="933" y="482"/>
                    </a:cxn>
                    <a:cxn ang="0">
                      <a:pos x="804" y="550"/>
                    </a:cxn>
                    <a:cxn ang="0">
                      <a:pos x="993" y="575"/>
                    </a:cxn>
                    <a:cxn ang="0">
                      <a:pos x="1094" y="370"/>
                    </a:cxn>
                    <a:cxn ang="0">
                      <a:pos x="1054" y="137"/>
                    </a:cxn>
                    <a:cxn ang="0">
                      <a:pos x="890" y="9"/>
                    </a:cxn>
                    <a:cxn ang="0">
                      <a:pos x="665" y="37"/>
                    </a:cxn>
                    <a:cxn ang="0">
                      <a:pos x="531" y="209"/>
                    </a:cxn>
                    <a:cxn ang="0">
                      <a:pos x="535" y="452"/>
                    </a:cxn>
                    <a:cxn ang="0">
                      <a:pos x="670" y="611"/>
                    </a:cxn>
                    <a:cxn ang="0">
                      <a:pos x="403" y="539"/>
                    </a:cxn>
                    <a:cxn ang="0">
                      <a:pos x="216" y="516"/>
                    </a:cxn>
                    <a:cxn ang="0">
                      <a:pos x="123" y="371"/>
                    </a:cxn>
                    <a:cxn ang="0">
                      <a:pos x="160" y="176"/>
                    </a:cxn>
                    <a:cxn ang="0">
                      <a:pos x="337" y="94"/>
                    </a:cxn>
                    <a:cxn ang="0">
                      <a:pos x="383" y="3"/>
                    </a:cxn>
                    <a:cxn ang="0">
                      <a:pos x="130" y="59"/>
                    </a:cxn>
                    <a:cxn ang="0">
                      <a:pos x="6" y="255"/>
                    </a:cxn>
                    <a:cxn ang="0">
                      <a:pos x="41" y="497"/>
                    </a:cxn>
                    <a:cxn ang="0">
                      <a:pos x="215" y="628"/>
                    </a:cxn>
                    <a:cxn ang="0">
                      <a:pos x="458" y="523"/>
                    </a:cxn>
                  </a:cxnLst>
                  <a:rect l="0" t="0" r="r" b="b"/>
                  <a:pathLst>
                    <a:path w="5893" h="641">
                      <a:moveTo>
                        <a:pt x="5686" y="631"/>
                      </a:moveTo>
                      <a:lnTo>
                        <a:pt x="5686" y="369"/>
                      </a:lnTo>
                      <a:lnTo>
                        <a:pt x="5893" y="10"/>
                      </a:lnTo>
                      <a:lnTo>
                        <a:pt x="5764" y="10"/>
                      </a:lnTo>
                      <a:lnTo>
                        <a:pt x="5690" y="169"/>
                      </a:lnTo>
                      <a:lnTo>
                        <a:pt x="5675" y="202"/>
                      </a:lnTo>
                      <a:lnTo>
                        <a:pt x="5661" y="232"/>
                      </a:lnTo>
                      <a:lnTo>
                        <a:pt x="5648" y="262"/>
                      </a:lnTo>
                      <a:lnTo>
                        <a:pt x="5636" y="292"/>
                      </a:lnTo>
                      <a:lnTo>
                        <a:pt x="5635" y="292"/>
                      </a:lnTo>
                      <a:lnTo>
                        <a:pt x="5621" y="261"/>
                      </a:lnTo>
                      <a:lnTo>
                        <a:pt x="5609" y="232"/>
                      </a:lnTo>
                      <a:lnTo>
                        <a:pt x="5596" y="202"/>
                      </a:lnTo>
                      <a:lnTo>
                        <a:pt x="5580" y="170"/>
                      </a:lnTo>
                      <a:lnTo>
                        <a:pt x="5506" y="10"/>
                      </a:lnTo>
                      <a:lnTo>
                        <a:pt x="5377" y="10"/>
                      </a:lnTo>
                      <a:lnTo>
                        <a:pt x="5573" y="372"/>
                      </a:lnTo>
                      <a:lnTo>
                        <a:pt x="5573" y="631"/>
                      </a:lnTo>
                      <a:lnTo>
                        <a:pt x="5686" y="631"/>
                      </a:lnTo>
                      <a:close/>
                      <a:moveTo>
                        <a:pt x="5318" y="523"/>
                      </a:moveTo>
                      <a:lnTo>
                        <a:pt x="5306" y="528"/>
                      </a:lnTo>
                      <a:lnTo>
                        <a:pt x="5293" y="532"/>
                      </a:lnTo>
                      <a:lnTo>
                        <a:pt x="5277" y="536"/>
                      </a:lnTo>
                      <a:lnTo>
                        <a:pt x="5262" y="539"/>
                      </a:lnTo>
                      <a:lnTo>
                        <a:pt x="5245" y="542"/>
                      </a:lnTo>
                      <a:lnTo>
                        <a:pt x="5229" y="544"/>
                      </a:lnTo>
                      <a:lnTo>
                        <a:pt x="5211" y="545"/>
                      </a:lnTo>
                      <a:lnTo>
                        <a:pt x="5194" y="545"/>
                      </a:lnTo>
                      <a:lnTo>
                        <a:pt x="5182" y="545"/>
                      </a:lnTo>
                      <a:lnTo>
                        <a:pt x="5169" y="544"/>
                      </a:lnTo>
                      <a:lnTo>
                        <a:pt x="5157" y="543"/>
                      </a:lnTo>
                      <a:lnTo>
                        <a:pt x="5146" y="541"/>
                      </a:lnTo>
                      <a:lnTo>
                        <a:pt x="5134" y="539"/>
                      </a:lnTo>
                      <a:lnTo>
                        <a:pt x="5124" y="537"/>
                      </a:lnTo>
                      <a:lnTo>
                        <a:pt x="5113" y="534"/>
                      </a:lnTo>
                      <a:lnTo>
                        <a:pt x="5104" y="530"/>
                      </a:lnTo>
                      <a:lnTo>
                        <a:pt x="5093" y="526"/>
                      </a:lnTo>
                      <a:lnTo>
                        <a:pt x="5084" y="522"/>
                      </a:lnTo>
                      <a:lnTo>
                        <a:pt x="5075" y="516"/>
                      </a:lnTo>
                      <a:lnTo>
                        <a:pt x="5067" y="511"/>
                      </a:lnTo>
                      <a:lnTo>
                        <a:pt x="5057" y="505"/>
                      </a:lnTo>
                      <a:lnTo>
                        <a:pt x="5050" y="499"/>
                      </a:lnTo>
                      <a:lnTo>
                        <a:pt x="5042" y="492"/>
                      </a:lnTo>
                      <a:lnTo>
                        <a:pt x="5036" y="486"/>
                      </a:lnTo>
                      <a:lnTo>
                        <a:pt x="5029" y="477"/>
                      </a:lnTo>
                      <a:lnTo>
                        <a:pt x="5022" y="470"/>
                      </a:lnTo>
                      <a:lnTo>
                        <a:pt x="5016" y="462"/>
                      </a:lnTo>
                      <a:lnTo>
                        <a:pt x="5011" y="453"/>
                      </a:lnTo>
                      <a:lnTo>
                        <a:pt x="5006" y="443"/>
                      </a:lnTo>
                      <a:lnTo>
                        <a:pt x="5001" y="434"/>
                      </a:lnTo>
                      <a:lnTo>
                        <a:pt x="4997" y="425"/>
                      </a:lnTo>
                      <a:lnTo>
                        <a:pt x="4993" y="415"/>
                      </a:lnTo>
                      <a:lnTo>
                        <a:pt x="4986" y="393"/>
                      </a:lnTo>
                      <a:lnTo>
                        <a:pt x="4982" y="371"/>
                      </a:lnTo>
                      <a:lnTo>
                        <a:pt x="4979" y="347"/>
                      </a:lnTo>
                      <a:lnTo>
                        <a:pt x="4978" y="322"/>
                      </a:lnTo>
                      <a:lnTo>
                        <a:pt x="4979" y="309"/>
                      </a:lnTo>
                      <a:lnTo>
                        <a:pt x="4979" y="295"/>
                      </a:lnTo>
                      <a:lnTo>
                        <a:pt x="4981" y="282"/>
                      </a:lnTo>
                      <a:lnTo>
                        <a:pt x="4982" y="270"/>
                      </a:lnTo>
                      <a:lnTo>
                        <a:pt x="4985" y="257"/>
                      </a:lnTo>
                      <a:lnTo>
                        <a:pt x="4987" y="246"/>
                      </a:lnTo>
                      <a:lnTo>
                        <a:pt x="4991" y="235"/>
                      </a:lnTo>
                      <a:lnTo>
                        <a:pt x="4995" y="223"/>
                      </a:lnTo>
                      <a:lnTo>
                        <a:pt x="4999" y="213"/>
                      </a:lnTo>
                      <a:lnTo>
                        <a:pt x="5004" y="203"/>
                      </a:lnTo>
                      <a:lnTo>
                        <a:pt x="5008" y="193"/>
                      </a:lnTo>
                      <a:lnTo>
                        <a:pt x="5014" y="184"/>
                      </a:lnTo>
                      <a:lnTo>
                        <a:pt x="5019" y="176"/>
                      </a:lnTo>
                      <a:lnTo>
                        <a:pt x="5026" y="168"/>
                      </a:lnTo>
                      <a:lnTo>
                        <a:pt x="5033" y="159"/>
                      </a:lnTo>
                      <a:lnTo>
                        <a:pt x="5040" y="152"/>
                      </a:lnTo>
                      <a:lnTo>
                        <a:pt x="5047" y="145"/>
                      </a:lnTo>
                      <a:lnTo>
                        <a:pt x="5055" y="139"/>
                      </a:lnTo>
                      <a:lnTo>
                        <a:pt x="5063" y="133"/>
                      </a:lnTo>
                      <a:lnTo>
                        <a:pt x="5072" y="127"/>
                      </a:lnTo>
                      <a:lnTo>
                        <a:pt x="5080" y="121"/>
                      </a:lnTo>
                      <a:lnTo>
                        <a:pt x="5089" y="117"/>
                      </a:lnTo>
                      <a:lnTo>
                        <a:pt x="5098" y="112"/>
                      </a:lnTo>
                      <a:lnTo>
                        <a:pt x="5109" y="109"/>
                      </a:lnTo>
                      <a:lnTo>
                        <a:pt x="5129" y="102"/>
                      </a:lnTo>
                      <a:lnTo>
                        <a:pt x="5150" y="98"/>
                      </a:lnTo>
                      <a:lnTo>
                        <a:pt x="5172" y="95"/>
                      </a:lnTo>
                      <a:lnTo>
                        <a:pt x="5196" y="94"/>
                      </a:lnTo>
                      <a:lnTo>
                        <a:pt x="5215" y="95"/>
                      </a:lnTo>
                      <a:lnTo>
                        <a:pt x="5232" y="96"/>
                      </a:lnTo>
                      <a:lnTo>
                        <a:pt x="5248" y="98"/>
                      </a:lnTo>
                      <a:lnTo>
                        <a:pt x="5264" y="101"/>
                      </a:lnTo>
                      <a:lnTo>
                        <a:pt x="5279" y="105"/>
                      </a:lnTo>
                      <a:lnTo>
                        <a:pt x="5293" y="109"/>
                      </a:lnTo>
                      <a:lnTo>
                        <a:pt x="5305" y="113"/>
                      </a:lnTo>
                      <a:lnTo>
                        <a:pt x="5316" y="118"/>
                      </a:lnTo>
                      <a:lnTo>
                        <a:pt x="5341" y="28"/>
                      </a:lnTo>
                      <a:lnTo>
                        <a:pt x="5332" y="24"/>
                      </a:lnTo>
                      <a:lnTo>
                        <a:pt x="5318" y="19"/>
                      </a:lnTo>
                      <a:lnTo>
                        <a:pt x="5303" y="13"/>
                      </a:lnTo>
                      <a:lnTo>
                        <a:pt x="5285" y="9"/>
                      </a:lnTo>
                      <a:lnTo>
                        <a:pt x="5265" y="6"/>
                      </a:lnTo>
                      <a:lnTo>
                        <a:pt x="5242" y="3"/>
                      </a:lnTo>
                      <a:lnTo>
                        <a:pt x="5218" y="1"/>
                      </a:lnTo>
                      <a:lnTo>
                        <a:pt x="5191" y="0"/>
                      </a:lnTo>
                      <a:lnTo>
                        <a:pt x="5173" y="1"/>
                      </a:lnTo>
                      <a:lnTo>
                        <a:pt x="5156" y="2"/>
                      </a:lnTo>
                      <a:lnTo>
                        <a:pt x="5139" y="4"/>
                      </a:lnTo>
                      <a:lnTo>
                        <a:pt x="5122" y="6"/>
                      </a:lnTo>
                      <a:lnTo>
                        <a:pt x="5106" y="9"/>
                      </a:lnTo>
                      <a:lnTo>
                        <a:pt x="5090" y="13"/>
                      </a:lnTo>
                      <a:lnTo>
                        <a:pt x="5075" y="17"/>
                      </a:lnTo>
                      <a:lnTo>
                        <a:pt x="5059" y="23"/>
                      </a:lnTo>
                      <a:lnTo>
                        <a:pt x="5045" y="29"/>
                      </a:lnTo>
                      <a:lnTo>
                        <a:pt x="5031" y="35"/>
                      </a:lnTo>
                      <a:lnTo>
                        <a:pt x="5016" y="42"/>
                      </a:lnTo>
                      <a:lnTo>
                        <a:pt x="5003" y="50"/>
                      </a:lnTo>
                      <a:lnTo>
                        <a:pt x="4989" y="59"/>
                      </a:lnTo>
                      <a:lnTo>
                        <a:pt x="4977" y="68"/>
                      </a:lnTo>
                      <a:lnTo>
                        <a:pt x="4966" y="77"/>
                      </a:lnTo>
                      <a:lnTo>
                        <a:pt x="4955" y="87"/>
                      </a:lnTo>
                      <a:lnTo>
                        <a:pt x="4943" y="99"/>
                      </a:lnTo>
                      <a:lnTo>
                        <a:pt x="4933" y="110"/>
                      </a:lnTo>
                      <a:lnTo>
                        <a:pt x="4924" y="122"/>
                      </a:lnTo>
                      <a:lnTo>
                        <a:pt x="4914" y="135"/>
                      </a:lnTo>
                      <a:lnTo>
                        <a:pt x="4906" y="148"/>
                      </a:lnTo>
                      <a:lnTo>
                        <a:pt x="4898" y="162"/>
                      </a:lnTo>
                      <a:lnTo>
                        <a:pt x="4891" y="176"/>
                      </a:lnTo>
                      <a:lnTo>
                        <a:pt x="4885" y="190"/>
                      </a:lnTo>
                      <a:lnTo>
                        <a:pt x="4879" y="206"/>
                      </a:lnTo>
                      <a:lnTo>
                        <a:pt x="4873" y="222"/>
                      </a:lnTo>
                      <a:lnTo>
                        <a:pt x="4869" y="239"/>
                      </a:lnTo>
                      <a:lnTo>
                        <a:pt x="4866" y="255"/>
                      </a:lnTo>
                      <a:lnTo>
                        <a:pt x="4863" y="273"/>
                      </a:lnTo>
                      <a:lnTo>
                        <a:pt x="4861" y="290"/>
                      </a:lnTo>
                      <a:lnTo>
                        <a:pt x="4860" y="309"/>
                      </a:lnTo>
                      <a:lnTo>
                        <a:pt x="4859" y="328"/>
                      </a:lnTo>
                      <a:lnTo>
                        <a:pt x="4860" y="346"/>
                      </a:lnTo>
                      <a:lnTo>
                        <a:pt x="4861" y="362"/>
                      </a:lnTo>
                      <a:lnTo>
                        <a:pt x="4862" y="380"/>
                      </a:lnTo>
                      <a:lnTo>
                        <a:pt x="4865" y="395"/>
                      </a:lnTo>
                      <a:lnTo>
                        <a:pt x="4868" y="412"/>
                      </a:lnTo>
                      <a:lnTo>
                        <a:pt x="4871" y="427"/>
                      </a:lnTo>
                      <a:lnTo>
                        <a:pt x="4876" y="441"/>
                      </a:lnTo>
                      <a:lnTo>
                        <a:pt x="4881" y="457"/>
                      </a:lnTo>
                      <a:lnTo>
                        <a:pt x="4887" y="470"/>
                      </a:lnTo>
                      <a:lnTo>
                        <a:pt x="4893" y="484"/>
                      </a:lnTo>
                      <a:lnTo>
                        <a:pt x="4900" y="497"/>
                      </a:lnTo>
                      <a:lnTo>
                        <a:pt x="4907" y="509"/>
                      </a:lnTo>
                      <a:lnTo>
                        <a:pt x="4915" y="522"/>
                      </a:lnTo>
                      <a:lnTo>
                        <a:pt x="4925" y="534"/>
                      </a:lnTo>
                      <a:lnTo>
                        <a:pt x="4934" y="544"/>
                      </a:lnTo>
                      <a:lnTo>
                        <a:pt x="4943" y="555"/>
                      </a:lnTo>
                      <a:lnTo>
                        <a:pt x="4955" y="565"/>
                      </a:lnTo>
                      <a:lnTo>
                        <a:pt x="4965" y="574"/>
                      </a:lnTo>
                      <a:lnTo>
                        <a:pt x="4977" y="583"/>
                      </a:lnTo>
                      <a:lnTo>
                        <a:pt x="4989" y="592"/>
                      </a:lnTo>
                      <a:lnTo>
                        <a:pt x="5002" y="599"/>
                      </a:lnTo>
                      <a:lnTo>
                        <a:pt x="5015" y="606"/>
                      </a:lnTo>
                      <a:lnTo>
                        <a:pt x="5029" y="612"/>
                      </a:lnTo>
                      <a:lnTo>
                        <a:pt x="5043" y="618"/>
                      </a:lnTo>
                      <a:lnTo>
                        <a:pt x="5058" y="623"/>
                      </a:lnTo>
                      <a:lnTo>
                        <a:pt x="5074" y="628"/>
                      </a:lnTo>
                      <a:lnTo>
                        <a:pt x="5089" y="632"/>
                      </a:lnTo>
                      <a:lnTo>
                        <a:pt x="5106" y="635"/>
                      </a:lnTo>
                      <a:lnTo>
                        <a:pt x="5122" y="637"/>
                      </a:lnTo>
                      <a:lnTo>
                        <a:pt x="5139" y="639"/>
                      </a:lnTo>
                      <a:lnTo>
                        <a:pt x="5158" y="640"/>
                      </a:lnTo>
                      <a:lnTo>
                        <a:pt x="5175" y="641"/>
                      </a:lnTo>
                      <a:lnTo>
                        <a:pt x="5203" y="640"/>
                      </a:lnTo>
                      <a:lnTo>
                        <a:pt x="5229" y="638"/>
                      </a:lnTo>
                      <a:lnTo>
                        <a:pt x="5253" y="635"/>
                      </a:lnTo>
                      <a:lnTo>
                        <a:pt x="5274" y="632"/>
                      </a:lnTo>
                      <a:lnTo>
                        <a:pt x="5294" y="628"/>
                      </a:lnTo>
                      <a:lnTo>
                        <a:pt x="5310" y="622"/>
                      </a:lnTo>
                      <a:lnTo>
                        <a:pt x="5324" y="617"/>
                      </a:lnTo>
                      <a:lnTo>
                        <a:pt x="5337" y="612"/>
                      </a:lnTo>
                      <a:lnTo>
                        <a:pt x="5318" y="523"/>
                      </a:lnTo>
                      <a:close/>
                      <a:moveTo>
                        <a:pt x="4374" y="631"/>
                      </a:moveTo>
                      <a:lnTo>
                        <a:pt x="4374" y="408"/>
                      </a:lnTo>
                      <a:lnTo>
                        <a:pt x="4374" y="371"/>
                      </a:lnTo>
                      <a:lnTo>
                        <a:pt x="4374" y="335"/>
                      </a:lnTo>
                      <a:lnTo>
                        <a:pt x="4374" y="301"/>
                      </a:lnTo>
                      <a:lnTo>
                        <a:pt x="4373" y="269"/>
                      </a:lnTo>
                      <a:lnTo>
                        <a:pt x="4372" y="237"/>
                      </a:lnTo>
                      <a:lnTo>
                        <a:pt x="4371" y="205"/>
                      </a:lnTo>
                      <a:lnTo>
                        <a:pt x="4370" y="175"/>
                      </a:lnTo>
                      <a:lnTo>
                        <a:pt x="4369" y="144"/>
                      </a:lnTo>
                      <a:lnTo>
                        <a:pt x="4371" y="144"/>
                      </a:lnTo>
                      <a:lnTo>
                        <a:pt x="4383" y="170"/>
                      </a:lnTo>
                      <a:lnTo>
                        <a:pt x="4396" y="198"/>
                      </a:lnTo>
                      <a:lnTo>
                        <a:pt x="4410" y="224"/>
                      </a:lnTo>
                      <a:lnTo>
                        <a:pt x="4423" y="251"/>
                      </a:lnTo>
                      <a:lnTo>
                        <a:pt x="4438" y="279"/>
                      </a:lnTo>
                      <a:lnTo>
                        <a:pt x="4453" y="306"/>
                      </a:lnTo>
                      <a:lnTo>
                        <a:pt x="4468" y="332"/>
                      </a:lnTo>
                      <a:lnTo>
                        <a:pt x="4483" y="358"/>
                      </a:lnTo>
                      <a:lnTo>
                        <a:pt x="4644" y="631"/>
                      </a:lnTo>
                      <a:lnTo>
                        <a:pt x="4761" y="631"/>
                      </a:lnTo>
                      <a:lnTo>
                        <a:pt x="4761" y="10"/>
                      </a:lnTo>
                      <a:lnTo>
                        <a:pt x="4657" y="10"/>
                      </a:lnTo>
                      <a:lnTo>
                        <a:pt x="4657" y="226"/>
                      </a:lnTo>
                      <a:lnTo>
                        <a:pt x="4657" y="261"/>
                      </a:lnTo>
                      <a:lnTo>
                        <a:pt x="4658" y="295"/>
                      </a:lnTo>
                      <a:lnTo>
                        <a:pt x="4658" y="328"/>
                      </a:lnTo>
                      <a:lnTo>
                        <a:pt x="4659" y="360"/>
                      </a:lnTo>
                      <a:lnTo>
                        <a:pt x="4661" y="391"/>
                      </a:lnTo>
                      <a:lnTo>
                        <a:pt x="4662" y="422"/>
                      </a:lnTo>
                      <a:lnTo>
                        <a:pt x="4665" y="453"/>
                      </a:lnTo>
                      <a:lnTo>
                        <a:pt x="4667" y="484"/>
                      </a:lnTo>
                      <a:lnTo>
                        <a:pt x="4665" y="485"/>
                      </a:lnTo>
                      <a:lnTo>
                        <a:pt x="4653" y="459"/>
                      </a:lnTo>
                      <a:lnTo>
                        <a:pt x="4642" y="433"/>
                      </a:lnTo>
                      <a:lnTo>
                        <a:pt x="4630" y="407"/>
                      </a:lnTo>
                      <a:lnTo>
                        <a:pt x="4616" y="381"/>
                      </a:lnTo>
                      <a:lnTo>
                        <a:pt x="4603" y="355"/>
                      </a:lnTo>
                      <a:lnTo>
                        <a:pt x="4589" y="328"/>
                      </a:lnTo>
                      <a:lnTo>
                        <a:pt x="4574" y="302"/>
                      </a:lnTo>
                      <a:lnTo>
                        <a:pt x="4559" y="277"/>
                      </a:lnTo>
                      <a:lnTo>
                        <a:pt x="4399" y="10"/>
                      </a:lnTo>
                      <a:lnTo>
                        <a:pt x="4270" y="10"/>
                      </a:lnTo>
                      <a:lnTo>
                        <a:pt x="4270" y="631"/>
                      </a:lnTo>
                      <a:lnTo>
                        <a:pt x="4374" y="631"/>
                      </a:lnTo>
                      <a:close/>
                      <a:moveTo>
                        <a:pt x="3827" y="369"/>
                      </a:moveTo>
                      <a:lnTo>
                        <a:pt x="3876" y="216"/>
                      </a:lnTo>
                      <a:lnTo>
                        <a:pt x="3884" y="187"/>
                      </a:lnTo>
                      <a:lnTo>
                        <a:pt x="3891" y="158"/>
                      </a:lnTo>
                      <a:lnTo>
                        <a:pt x="3898" y="129"/>
                      </a:lnTo>
                      <a:lnTo>
                        <a:pt x="3905" y="100"/>
                      </a:lnTo>
                      <a:lnTo>
                        <a:pt x="3908" y="100"/>
                      </a:lnTo>
                      <a:lnTo>
                        <a:pt x="3915" y="128"/>
                      </a:lnTo>
                      <a:lnTo>
                        <a:pt x="3922" y="157"/>
                      </a:lnTo>
                      <a:lnTo>
                        <a:pt x="3930" y="187"/>
                      </a:lnTo>
                      <a:lnTo>
                        <a:pt x="3938" y="217"/>
                      </a:lnTo>
                      <a:lnTo>
                        <a:pt x="3988" y="369"/>
                      </a:lnTo>
                      <a:lnTo>
                        <a:pt x="3827" y="369"/>
                      </a:lnTo>
                      <a:close/>
                      <a:moveTo>
                        <a:pt x="4006" y="456"/>
                      </a:moveTo>
                      <a:lnTo>
                        <a:pt x="4063" y="631"/>
                      </a:lnTo>
                      <a:lnTo>
                        <a:pt x="4184" y="631"/>
                      </a:lnTo>
                      <a:lnTo>
                        <a:pt x="3983" y="10"/>
                      </a:lnTo>
                      <a:lnTo>
                        <a:pt x="3839" y="10"/>
                      </a:lnTo>
                      <a:lnTo>
                        <a:pt x="3639" y="631"/>
                      </a:lnTo>
                      <a:lnTo>
                        <a:pt x="3756" y="631"/>
                      </a:lnTo>
                      <a:lnTo>
                        <a:pt x="3809" y="456"/>
                      </a:lnTo>
                      <a:lnTo>
                        <a:pt x="4006" y="456"/>
                      </a:lnTo>
                      <a:close/>
                      <a:moveTo>
                        <a:pt x="3389" y="631"/>
                      </a:moveTo>
                      <a:lnTo>
                        <a:pt x="3502" y="631"/>
                      </a:lnTo>
                      <a:lnTo>
                        <a:pt x="3502" y="105"/>
                      </a:lnTo>
                      <a:lnTo>
                        <a:pt x="3680" y="105"/>
                      </a:lnTo>
                      <a:lnTo>
                        <a:pt x="3680" y="10"/>
                      </a:lnTo>
                      <a:lnTo>
                        <a:pt x="3211" y="10"/>
                      </a:lnTo>
                      <a:lnTo>
                        <a:pt x="3211" y="105"/>
                      </a:lnTo>
                      <a:lnTo>
                        <a:pt x="3389" y="105"/>
                      </a:lnTo>
                      <a:lnTo>
                        <a:pt x="3389" y="631"/>
                      </a:lnTo>
                      <a:close/>
                      <a:moveTo>
                        <a:pt x="2906" y="631"/>
                      </a:moveTo>
                      <a:lnTo>
                        <a:pt x="3275" y="631"/>
                      </a:lnTo>
                      <a:lnTo>
                        <a:pt x="3275" y="536"/>
                      </a:lnTo>
                      <a:lnTo>
                        <a:pt x="3020" y="536"/>
                      </a:lnTo>
                      <a:lnTo>
                        <a:pt x="3020" y="10"/>
                      </a:lnTo>
                      <a:lnTo>
                        <a:pt x="2906" y="10"/>
                      </a:lnTo>
                      <a:lnTo>
                        <a:pt x="2906" y="631"/>
                      </a:lnTo>
                      <a:close/>
                      <a:moveTo>
                        <a:pt x="2293" y="10"/>
                      </a:moveTo>
                      <a:lnTo>
                        <a:pt x="2293" y="365"/>
                      </a:lnTo>
                      <a:lnTo>
                        <a:pt x="2293" y="383"/>
                      </a:lnTo>
                      <a:lnTo>
                        <a:pt x="2294" y="400"/>
                      </a:lnTo>
                      <a:lnTo>
                        <a:pt x="2295" y="417"/>
                      </a:lnTo>
                      <a:lnTo>
                        <a:pt x="2297" y="433"/>
                      </a:lnTo>
                      <a:lnTo>
                        <a:pt x="2299" y="449"/>
                      </a:lnTo>
                      <a:lnTo>
                        <a:pt x="2303" y="463"/>
                      </a:lnTo>
                      <a:lnTo>
                        <a:pt x="2306" y="477"/>
                      </a:lnTo>
                      <a:lnTo>
                        <a:pt x="2310" y="491"/>
                      </a:lnTo>
                      <a:lnTo>
                        <a:pt x="2314" y="503"/>
                      </a:lnTo>
                      <a:lnTo>
                        <a:pt x="2319" y="515"/>
                      </a:lnTo>
                      <a:lnTo>
                        <a:pt x="2324" y="528"/>
                      </a:lnTo>
                      <a:lnTo>
                        <a:pt x="2330" y="538"/>
                      </a:lnTo>
                      <a:lnTo>
                        <a:pt x="2336" y="548"/>
                      </a:lnTo>
                      <a:lnTo>
                        <a:pt x="2343" y="559"/>
                      </a:lnTo>
                      <a:lnTo>
                        <a:pt x="2350" y="568"/>
                      </a:lnTo>
                      <a:lnTo>
                        <a:pt x="2357" y="576"/>
                      </a:lnTo>
                      <a:lnTo>
                        <a:pt x="2365" y="584"/>
                      </a:lnTo>
                      <a:lnTo>
                        <a:pt x="2373" y="592"/>
                      </a:lnTo>
                      <a:lnTo>
                        <a:pt x="2383" y="599"/>
                      </a:lnTo>
                      <a:lnTo>
                        <a:pt x="2392" y="605"/>
                      </a:lnTo>
                      <a:lnTo>
                        <a:pt x="2401" y="611"/>
                      </a:lnTo>
                      <a:lnTo>
                        <a:pt x="2411" y="616"/>
                      </a:lnTo>
                      <a:lnTo>
                        <a:pt x="2422" y="621"/>
                      </a:lnTo>
                      <a:lnTo>
                        <a:pt x="2432" y="625"/>
                      </a:lnTo>
                      <a:lnTo>
                        <a:pt x="2443" y="629"/>
                      </a:lnTo>
                      <a:lnTo>
                        <a:pt x="2455" y="633"/>
                      </a:lnTo>
                      <a:lnTo>
                        <a:pt x="2466" y="635"/>
                      </a:lnTo>
                      <a:lnTo>
                        <a:pt x="2478" y="637"/>
                      </a:lnTo>
                      <a:lnTo>
                        <a:pt x="2503" y="640"/>
                      </a:lnTo>
                      <a:lnTo>
                        <a:pt x="2530" y="641"/>
                      </a:lnTo>
                      <a:lnTo>
                        <a:pt x="2543" y="641"/>
                      </a:lnTo>
                      <a:lnTo>
                        <a:pt x="2556" y="640"/>
                      </a:lnTo>
                      <a:lnTo>
                        <a:pt x="2570" y="639"/>
                      </a:lnTo>
                      <a:lnTo>
                        <a:pt x="2583" y="637"/>
                      </a:lnTo>
                      <a:lnTo>
                        <a:pt x="2595" y="635"/>
                      </a:lnTo>
                      <a:lnTo>
                        <a:pt x="2608" y="632"/>
                      </a:lnTo>
                      <a:lnTo>
                        <a:pt x="2619" y="629"/>
                      </a:lnTo>
                      <a:lnTo>
                        <a:pt x="2631" y="624"/>
                      </a:lnTo>
                      <a:lnTo>
                        <a:pt x="2643" y="620"/>
                      </a:lnTo>
                      <a:lnTo>
                        <a:pt x="2653" y="615"/>
                      </a:lnTo>
                      <a:lnTo>
                        <a:pt x="2663" y="610"/>
                      </a:lnTo>
                      <a:lnTo>
                        <a:pt x="2673" y="604"/>
                      </a:lnTo>
                      <a:lnTo>
                        <a:pt x="2683" y="598"/>
                      </a:lnTo>
                      <a:lnTo>
                        <a:pt x="2692" y="591"/>
                      </a:lnTo>
                      <a:lnTo>
                        <a:pt x="2701" y="582"/>
                      </a:lnTo>
                      <a:lnTo>
                        <a:pt x="2709" y="574"/>
                      </a:lnTo>
                      <a:lnTo>
                        <a:pt x="2718" y="566"/>
                      </a:lnTo>
                      <a:lnTo>
                        <a:pt x="2725" y="557"/>
                      </a:lnTo>
                      <a:lnTo>
                        <a:pt x="2732" y="546"/>
                      </a:lnTo>
                      <a:lnTo>
                        <a:pt x="2738" y="536"/>
                      </a:lnTo>
                      <a:lnTo>
                        <a:pt x="2744" y="525"/>
                      </a:lnTo>
                      <a:lnTo>
                        <a:pt x="2750" y="513"/>
                      </a:lnTo>
                      <a:lnTo>
                        <a:pt x="2755" y="501"/>
                      </a:lnTo>
                      <a:lnTo>
                        <a:pt x="2760" y="489"/>
                      </a:lnTo>
                      <a:lnTo>
                        <a:pt x="2764" y="475"/>
                      </a:lnTo>
                      <a:lnTo>
                        <a:pt x="2767" y="461"/>
                      </a:lnTo>
                      <a:lnTo>
                        <a:pt x="2770" y="446"/>
                      </a:lnTo>
                      <a:lnTo>
                        <a:pt x="2772" y="431"/>
                      </a:lnTo>
                      <a:lnTo>
                        <a:pt x="2774" y="416"/>
                      </a:lnTo>
                      <a:lnTo>
                        <a:pt x="2776" y="399"/>
                      </a:lnTo>
                      <a:lnTo>
                        <a:pt x="2777" y="383"/>
                      </a:lnTo>
                      <a:lnTo>
                        <a:pt x="2777" y="364"/>
                      </a:lnTo>
                      <a:lnTo>
                        <a:pt x="2777" y="10"/>
                      </a:lnTo>
                      <a:lnTo>
                        <a:pt x="2664" y="10"/>
                      </a:lnTo>
                      <a:lnTo>
                        <a:pt x="2664" y="372"/>
                      </a:lnTo>
                      <a:lnTo>
                        <a:pt x="2663" y="394"/>
                      </a:lnTo>
                      <a:lnTo>
                        <a:pt x="2661" y="415"/>
                      </a:lnTo>
                      <a:lnTo>
                        <a:pt x="2659" y="433"/>
                      </a:lnTo>
                      <a:lnTo>
                        <a:pt x="2655" y="451"/>
                      </a:lnTo>
                      <a:lnTo>
                        <a:pt x="2650" y="467"/>
                      </a:lnTo>
                      <a:lnTo>
                        <a:pt x="2644" y="481"/>
                      </a:lnTo>
                      <a:lnTo>
                        <a:pt x="2638" y="495"/>
                      </a:lnTo>
                      <a:lnTo>
                        <a:pt x="2629" y="506"/>
                      </a:lnTo>
                      <a:lnTo>
                        <a:pt x="2620" y="516"/>
                      </a:lnTo>
                      <a:lnTo>
                        <a:pt x="2611" y="526"/>
                      </a:lnTo>
                      <a:lnTo>
                        <a:pt x="2600" y="533"/>
                      </a:lnTo>
                      <a:lnTo>
                        <a:pt x="2588" y="539"/>
                      </a:lnTo>
                      <a:lnTo>
                        <a:pt x="2576" y="544"/>
                      </a:lnTo>
                      <a:lnTo>
                        <a:pt x="2563" y="547"/>
                      </a:lnTo>
                      <a:lnTo>
                        <a:pt x="2548" y="549"/>
                      </a:lnTo>
                      <a:lnTo>
                        <a:pt x="2534" y="549"/>
                      </a:lnTo>
                      <a:lnTo>
                        <a:pt x="2519" y="549"/>
                      </a:lnTo>
                      <a:lnTo>
                        <a:pt x="2506" y="547"/>
                      </a:lnTo>
                      <a:lnTo>
                        <a:pt x="2493" y="543"/>
                      </a:lnTo>
                      <a:lnTo>
                        <a:pt x="2481" y="539"/>
                      </a:lnTo>
                      <a:lnTo>
                        <a:pt x="2470" y="533"/>
                      </a:lnTo>
                      <a:lnTo>
                        <a:pt x="2460" y="526"/>
                      </a:lnTo>
                      <a:lnTo>
                        <a:pt x="2449" y="516"/>
                      </a:lnTo>
                      <a:lnTo>
                        <a:pt x="2441" y="506"/>
                      </a:lnTo>
                      <a:lnTo>
                        <a:pt x="2433" y="495"/>
                      </a:lnTo>
                      <a:lnTo>
                        <a:pt x="2426" y="481"/>
                      </a:lnTo>
                      <a:lnTo>
                        <a:pt x="2421" y="467"/>
                      </a:lnTo>
                      <a:lnTo>
                        <a:pt x="2416" y="451"/>
                      </a:lnTo>
                      <a:lnTo>
                        <a:pt x="2411" y="433"/>
                      </a:lnTo>
                      <a:lnTo>
                        <a:pt x="2408" y="415"/>
                      </a:lnTo>
                      <a:lnTo>
                        <a:pt x="2406" y="394"/>
                      </a:lnTo>
                      <a:lnTo>
                        <a:pt x="2406" y="372"/>
                      </a:lnTo>
                      <a:lnTo>
                        <a:pt x="2406" y="10"/>
                      </a:lnTo>
                      <a:lnTo>
                        <a:pt x="2293" y="10"/>
                      </a:lnTo>
                      <a:close/>
                      <a:moveTo>
                        <a:pt x="1789" y="601"/>
                      </a:moveTo>
                      <a:lnTo>
                        <a:pt x="1803" y="609"/>
                      </a:lnTo>
                      <a:lnTo>
                        <a:pt x="1821" y="616"/>
                      </a:lnTo>
                      <a:lnTo>
                        <a:pt x="1840" y="622"/>
                      </a:lnTo>
                      <a:lnTo>
                        <a:pt x="1861" y="629"/>
                      </a:lnTo>
                      <a:lnTo>
                        <a:pt x="1883" y="634"/>
                      </a:lnTo>
                      <a:lnTo>
                        <a:pt x="1908" y="637"/>
                      </a:lnTo>
                      <a:lnTo>
                        <a:pt x="1932" y="640"/>
                      </a:lnTo>
                      <a:lnTo>
                        <a:pt x="1956" y="641"/>
                      </a:lnTo>
                      <a:lnTo>
                        <a:pt x="1986" y="640"/>
                      </a:lnTo>
                      <a:lnTo>
                        <a:pt x="2013" y="637"/>
                      </a:lnTo>
                      <a:lnTo>
                        <a:pt x="2025" y="635"/>
                      </a:lnTo>
                      <a:lnTo>
                        <a:pt x="2037" y="632"/>
                      </a:lnTo>
                      <a:lnTo>
                        <a:pt x="2050" y="629"/>
                      </a:lnTo>
                      <a:lnTo>
                        <a:pt x="2061" y="625"/>
                      </a:lnTo>
                      <a:lnTo>
                        <a:pt x="2071" y="621"/>
                      </a:lnTo>
                      <a:lnTo>
                        <a:pt x="2082" y="617"/>
                      </a:lnTo>
                      <a:lnTo>
                        <a:pt x="2092" y="613"/>
                      </a:lnTo>
                      <a:lnTo>
                        <a:pt x="2101" y="608"/>
                      </a:lnTo>
                      <a:lnTo>
                        <a:pt x="2110" y="603"/>
                      </a:lnTo>
                      <a:lnTo>
                        <a:pt x="2119" y="597"/>
                      </a:lnTo>
                      <a:lnTo>
                        <a:pt x="2127" y="591"/>
                      </a:lnTo>
                      <a:lnTo>
                        <a:pt x="2134" y="584"/>
                      </a:lnTo>
                      <a:lnTo>
                        <a:pt x="2141" y="578"/>
                      </a:lnTo>
                      <a:lnTo>
                        <a:pt x="2147" y="571"/>
                      </a:lnTo>
                      <a:lnTo>
                        <a:pt x="2154" y="564"/>
                      </a:lnTo>
                      <a:lnTo>
                        <a:pt x="2160" y="557"/>
                      </a:lnTo>
                      <a:lnTo>
                        <a:pt x="2170" y="541"/>
                      </a:lnTo>
                      <a:lnTo>
                        <a:pt x="2177" y="526"/>
                      </a:lnTo>
                      <a:lnTo>
                        <a:pt x="2183" y="508"/>
                      </a:lnTo>
                      <a:lnTo>
                        <a:pt x="2189" y="491"/>
                      </a:lnTo>
                      <a:lnTo>
                        <a:pt x="2191" y="472"/>
                      </a:lnTo>
                      <a:lnTo>
                        <a:pt x="2192" y="454"/>
                      </a:lnTo>
                      <a:lnTo>
                        <a:pt x="2192" y="437"/>
                      </a:lnTo>
                      <a:lnTo>
                        <a:pt x="2190" y="422"/>
                      </a:lnTo>
                      <a:lnTo>
                        <a:pt x="2186" y="407"/>
                      </a:lnTo>
                      <a:lnTo>
                        <a:pt x="2182" y="393"/>
                      </a:lnTo>
                      <a:lnTo>
                        <a:pt x="2176" y="380"/>
                      </a:lnTo>
                      <a:lnTo>
                        <a:pt x="2170" y="367"/>
                      </a:lnTo>
                      <a:lnTo>
                        <a:pt x="2162" y="355"/>
                      </a:lnTo>
                      <a:lnTo>
                        <a:pt x="2153" y="344"/>
                      </a:lnTo>
                      <a:lnTo>
                        <a:pt x="2142" y="332"/>
                      </a:lnTo>
                      <a:lnTo>
                        <a:pt x="2130" y="322"/>
                      </a:lnTo>
                      <a:lnTo>
                        <a:pt x="2117" y="313"/>
                      </a:lnTo>
                      <a:lnTo>
                        <a:pt x="2102" y="303"/>
                      </a:lnTo>
                      <a:lnTo>
                        <a:pt x="2087" y="294"/>
                      </a:lnTo>
                      <a:lnTo>
                        <a:pt x="2070" y="286"/>
                      </a:lnTo>
                      <a:lnTo>
                        <a:pt x="2052" y="278"/>
                      </a:lnTo>
                      <a:lnTo>
                        <a:pt x="2032" y="270"/>
                      </a:lnTo>
                      <a:lnTo>
                        <a:pt x="2004" y="258"/>
                      </a:lnTo>
                      <a:lnTo>
                        <a:pt x="1979" y="247"/>
                      </a:lnTo>
                      <a:lnTo>
                        <a:pt x="1969" y="242"/>
                      </a:lnTo>
                      <a:lnTo>
                        <a:pt x="1958" y="236"/>
                      </a:lnTo>
                      <a:lnTo>
                        <a:pt x="1950" y="230"/>
                      </a:lnTo>
                      <a:lnTo>
                        <a:pt x="1942" y="224"/>
                      </a:lnTo>
                      <a:lnTo>
                        <a:pt x="1936" y="219"/>
                      </a:lnTo>
                      <a:lnTo>
                        <a:pt x="1930" y="213"/>
                      </a:lnTo>
                      <a:lnTo>
                        <a:pt x="1924" y="206"/>
                      </a:lnTo>
                      <a:lnTo>
                        <a:pt x="1920" y="200"/>
                      </a:lnTo>
                      <a:lnTo>
                        <a:pt x="1917" y="192"/>
                      </a:lnTo>
                      <a:lnTo>
                        <a:pt x="1915" y="184"/>
                      </a:lnTo>
                      <a:lnTo>
                        <a:pt x="1914" y="177"/>
                      </a:lnTo>
                      <a:lnTo>
                        <a:pt x="1914" y="168"/>
                      </a:lnTo>
                      <a:lnTo>
                        <a:pt x="1914" y="162"/>
                      </a:lnTo>
                      <a:lnTo>
                        <a:pt x="1915" y="154"/>
                      </a:lnTo>
                      <a:lnTo>
                        <a:pt x="1917" y="147"/>
                      </a:lnTo>
                      <a:lnTo>
                        <a:pt x="1919" y="141"/>
                      </a:lnTo>
                      <a:lnTo>
                        <a:pt x="1923" y="135"/>
                      </a:lnTo>
                      <a:lnTo>
                        <a:pt x="1928" y="129"/>
                      </a:lnTo>
                      <a:lnTo>
                        <a:pt x="1933" y="122"/>
                      </a:lnTo>
                      <a:lnTo>
                        <a:pt x="1938" y="117"/>
                      </a:lnTo>
                      <a:lnTo>
                        <a:pt x="1945" y="112"/>
                      </a:lnTo>
                      <a:lnTo>
                        <a:pt x="1952" y="107"/>
                      </a:lnTo>
                      <a:lnTo>
                        <a:pt x="1960" y="103"/>
                      </a:lnTo>
                      <a:lnTo>
                        <a:pt x="1970" y="100"/>
                      </a:lnTo>
                      <a:lnTo>
                        <a:pt x="1980" y="97"/>
                      </a:lnTo>
                      <a:lnTo>
                        <a:pt x="1991" y="95"/>
                      </a:lnTo>
                      <a:lnTo>
                        <a:pt x="2004" y="94"/>
                      </a:lnTo>
                      <a:lnTo>
                        <a:pt x="2016" y="94"/>
                      </a:lnTo>
                      <a:lnTo>
                        <a:pt x="2037" y="94"/>
                      </a:lnTo>
                      <a:lnTo>
                        <a:pt x="2057" y="96"/>
                      </a:lnTo>
                      <a:lnTo>
                        <a:pt x="2075" y="100"/>
                      </a:lnTo>
                      <a:lnTo>
                        <a:pt x="2092" y="104"/>
                      </a:lnTo>
                      <a:lnTo>
                        <a:pt x="2106" y="108"/>
                      </a:lnTo>
                      <a:lnTo>
                        <a:pt x="2120" y="113"/>
                      </a:lnTo>
                      <a:lnTo>
                        <a:pt x="2131" y="118"/>
                      </a:lnTo>
                      <a:lnTo>
                        <a:pt x="2140" y="122"/>
                      </a:lnTo>
                      <a:lnTo>
                        <a:pt x="2167" y="31"/>
                      </a:lnTo>
                      <a:lnTo>
                        <a:pt x="2155" y="25"/>
                      </a:lnTo>
                      <a:lnTo>
                        <a:pt x="2139" y="20"/>
                      </a:lnTo>
                      <a:lnTo>
                        <a:pt x="2124" y="14"/>
                      </a:lnTo>
                      <a:lnTo>
                        <a:pt x="2106" y="9"/>
                      </a:lnTo>
                      <a:lnTo>
                        <a:pt x="2087" y="6"/>
                      </a:lnTo>
                      <a:lnTo>
                        <a:pt x="2065" y="3"/>
                      </a:lnTo>
                      <a:lnTo>
                        <a:pt x="2043" y="1"/>
                      </a:lnTo>
                      <a:lnTo>
                        <a:pt x="2019" y="0"/>
                      </a:lnTo>
                      <a:lnTo>
                        <a:pt x="1994" y="1"/>
                      </a:lnTo>
                      <a:lnTo>
                        <a:pt x="1971" y="4"/>
                      </a:lnTo>
                      <a:lnTo>
                        <a:pt x="1948" y="8"/>
                      </a:lnTo>
                      <a:lnTo>
                        <a:pt x="1928" y="14"/>
                      </a:lnTo>
                      <a:lnTo>
                        <a:pt x="1908" y="22"/>
                      </a:lnTo>
                      <a:lnTo>
                        <a:pt x="1890" y="30"/>
                      </a:lnTo>
                      <a:lnTo>
                        <a:pt x="1873" y="40"/>
                      </a:lnTo>
                      <a:lnTo>
                        <a:pt x="1859" y="51"/>
                      </a:lnTo>
                      <a:lnTo>
                        <a:pt x="1845" y="64"/>
                      </a:lnTo>
                      <a:lnTo>
                        <a:pt x="1833" y="77"/>
                      </a:lnTo>
                      <a:lnTo>
                        <a:pt x="1823" y="93"/>
                      </a:lnTo>
                      <a:lnTo>
                        <a:pt x="1815" y="108"/>
                      </a:lnTo>
                      <a:lnTo>
                        <a:pt x="1808" y="124"/>
                      </a:lnTo>
                      <a:lnTo>
                        <a:pt x="1803" y="142"/>
                      </a:lnTo>
                      <a:lnTo>
                        <a:pt x="1800" y="159"/>
                      </a:lnTo>
                      <a:lnTo>
                        <a:pt x="1799" y="179"/>
                      </a:lnTo>
                      <a:lnTo>
                        <a:pt x="1800" y="194"/>
                      </a:lnTo>
                      <a:lnTo>
                        <a:pt x="1802" y="211"/>
                      </a:lnTo>
                      <a:lnTo>
                        <a:pt x="1806" y="225"/>
                      </a:lnTo>
                      <a:lnTo>
                        <a:pt x="1811" y="240"/>
                      </a:lnTo>
                      <a:lnTo>
                        <a:pt x="1818" y="253"/>
                      </a:lnTo>
                      <a:lnTo>
                        <a:pt x="1825" y="265"/>
                      </a:lnTo>
                      <a:lnTo>
                        <a:pt x="1834" y="277"/>
                      </a:lnTo>
                      <a:lnTo>
                        <a:pt x="1844" y="288"/>
                      </a:lnTo>
                      <a:lnTo>
                        <a:pt x="1857" y="299"/>
                      </a:lnTo>
                      <a:lnTo>
                        <a:pt x="1869" y="310"/>
                      </a:lnTo>
                      <a:lnTo>
                        <a:pt x="1882" y="319"/>
                      </a:lnTo>
                      <a:lnTo>
                        <a:pt x="1898" y="328"/>
                      </a:lnTo>
                      <a:lnTo>
                        <a:pt x="1913" y="336"/>
                      </a:lnTo>
                      <a:lnTo>
                        <a:pt x="1931" y="345"/>
                      </a:lnTo>
                      <a:lnTo>
                        <a:pt x="1948" y="352"/>
                      </a:lnTo>
                      <a:lnTo>
                        <a:pt x="1967" y="359"/>
                      </a:lnTo>
                      <a:lnTo>
                        <a:pt x="1994" y="369"/>
                      </a:lnTo>
                      <a:lnTo>
                        <a:pt x="2017" y="381"/>
                      </a:lnTo>
                      <a:lnTo>
                        <a:pt x="2027" y="386"/>
                      </a:lnTo>
                      <a:lnTo>
                        <a:pt x="2036" y="392"/>
                      </a:lnTo>
                      <a:lnTo>
                        <a:pt x="2044" y="397"/>
                      </a:lnTo>
                      <a:lnTo>
                        <a:pt x="2051" y="403"/>
                      </a:lnTo>
                      <a:lnTo>
                        <a:pt x="2057" y="409"/>
                      </a:lnTo>
                      <a:lnTo>
                        <a:pt x="2062" y="417"/>
                      </a:lnTo>
                      <a:lnTo>
                        <a:pt x="2067" y="423"/>
                      </a:lnTo>
                      <a:lnTo>
                        <a:pt x="2070" y="430"/>
                      </a:lnTo>
                      <a:lnTo>
                        <a:pt x="2073" y="437"/>
                      </a:lnTo>
                      <a:lnTo>
                        <a:pt x="2075" y="445"/>
                      </a:lnTo>
                      <a:lnTo>
                        <a:pt x="2077" y="454"/>
                      </a:lnTo>
                      <a:lnTo>
                        <a:pt x="2077" y="462"/>
                      </a:lnTo>
                      <a:lnTo>
                        <a:pt x="2077" y="471"/>
                      </a:lnTo>
                      <a:lnTo>
                        <a:pt x="2074" y="480"/>
                      </a:lnTo>
                      <a:lnTo>
                        <a:pt x="2072" y="489"/>
                      </a:lnTo>
                      <a:lnTo>
                        <a:pt x="2069" y="497"/>
                      </a:lnTo>
                      <a:lnTo>
                        <a:pt x="2065" y="504"/>
                      </a:lnTo>
                      <a:lnTo>
                        <a:pt x="2060" y="511"/>
                      </a:lnTo>
                      <a:lnTo>
                        <a:pt x="2054" y="517"/>
                      </a:lnTo>
                      <a:lnTo>
                        <a:pt x="2048" y="524"/>
                      </a:lnTo>
                      <a:lnTo>
                        <a:pt x="2040" y="529"/>
                      </a:lnTo>
                      <a:lnTo>
                        <a:pt x="2031" y="533"/>
                      </a:lnTo>
                      <a:lnTo>
                        <a:pt x="2022" y="537"/>
                      </a:lnTo>
                      <a:lnTo>
                        <a:pt x="2012" y="540"/>
                      </a:lnTo>
                      <a:lnTo>
                        <a:pt x="2002" y="543"/>
                      </a:lnTo>
                      <a:lnTo>
                        <a:pt x="1989" y="545"/>
                      </a:lnTo>
                      <a:lnTo>
                        <a:pt x="1977" y="546"/>
                      </a:lnTo>
                      <a:lnTo>
                        <a:pt x="1965" y="546"/>
                      </a:lnTo>
                      <a:lnTo>
                        <a:pt x="1943" y="546"/>
                      </a:lnTo>
                      <a:lnTo>
                        <a:pt x="1921" y="543"/>
                      </a:lnTo>
                      <a:lnTo>
                        <a:pt x="1901" y="540"/>
                      </a:lnTo>
                      <a:lnTo>
                        <a:pt x="1881" y="535"/>
                      </a:lnTo>
                      <a:lnTo>
                        <a:pt x="1863" y="529"/>
                      </a:lnTo>
                      <a:lnTo>
                        <a:pt x="1845" y="523"/>
                      </a:lnTo>
                      <a:lnTo>
                        <a:pt x="1829" y="514"/>
                      </a:lnTo>
                      <a:lnTo>
                        <a:pt x="1815" y="507"/>
                      </a:lnTo>
                      <a:lnTo>
                        <a:pt x="1789" y="601"/>
                      </a:lnTo>
                      <a:close/>
                      <a:moveTo>
                        <a:pt x="1300" y="631"/>
                      </a:moveTo>
                      <a:lnTo>
                        <a:pt x="1300" y="408"/>
                      </a:lnTo>
                      <a:lnTo>
                        <a:pt x="1300" y="371"/>
                      </a:lnTo>
                      <a:lnTo>
                        <a:pt x="1299" y="335"/>
                      </a:lnTo>
                      <a:lnTo>
                        <a:pt x="1299" y="301"/>
                      </a:lnTo>
                      <a:lnTo>
                        <a:pt x="1298" y="269"/>
                      </a:lnTo>
                      <a:lnTo>
                        <a:pt x="1298" y="237"/>
                      </a:lnTo>
                      <a:lnTo>
                        <a:pt x="1297" y="205"/>
                      </a:lnTo>
                      <a:lnTo>
                        <a:pt x="1295" y="175"/>
                      </a:lnTo>
                      <a:lnTo>
                        <a:pt x="1294" y="144"/>
                      </a:lnTo>
                      <a:lnTo>
                        <a:pt x="1297" y="144"/>
                      </a:lnTo>
                      <a:lnTo>
                        <a:pt x="1308" y="170"/>
                      </a:lnTo>
                      <a:lnTo>
                        <a:pt x="1321" y="198"/>
                      </a:lnTo>
                      <a:lnTo>
                        <a:pt x="1335" y="224"/>
                      </a:lnTo>
                      <a:lnTo>
                        <a:pt x="1348" y="251"/>
                      </a:lnTo>
                      <a:lnTo>
                        <a:pt x="1362" y="279"/>
                      </a:lnTo>
                      <a:lnTo>
                        <a:pt x="1378" y="306"/>
                      </a:lnTo>
                      <a:lnTo>
                        <a:pt x="1392" y="332"/>
                      </a:lnTo>
                      <a:lnTo>
                        <a:pt x="1408" y="358"/>
                      </a:lnTo>
                      <a:lnTo>
                        <a:pt x="1569" y="631"/>
                      </a:lnTo>
                      <a:lnTo>
                        <a:pt x="1686" y="631"/>
                      </a:lnTo>
                      <a:lnTo>
                        <a:pt x="1686" y="10"/>
                      </a:lnTo>
                      <a:lnTo>
                        <a:pt x="1582" y="10"/>
                      </a:lnTo>
                      <a:lnTo>
                        <a:pt x="1582" y="226"/>
                      </a:lnTo>
                      <a:lnTo>
                        <a:pt x="1582" y="261"/>
                      </a:lnTo>
                      <a:lnTo>
                        <a:pt x="1582" y="295"/>
                      </a:lnTo>
                      <a:lnTo>
                        <a:pt x="1583" y="328"/>
                      </a:lnTo>
                      <a:lnTo>
                        <a:pt x="1584" y="360"/>
                      </a:lnTo>
                      <a:lnTo>
                        <a:pt x="1585" y="391"/>
                      </a:lnTo>
                      <a:lnTo>
                        <a:pt x="1587" y="422"/>
                      </a:lnTo>
                      <a:lnTo>
                        <a:pt x="1589" y="453"/>
                      </a:lnTo>
                      <a:lnTo>
                        <a:pt x="1592" y="484"/>
                      </a:lnTo>
                      <a:lnTo>
                        <a:pt x="1589" y="485"/>
                      </a:lnTo>
                      <a:lnTo>
                        <a:pt x="1578" y="459"/>
                      </a:lnTo>
                      <a:lnTo>
                        <a:pt x="1567" y="433"/>
                      </a:lnTo>
                      <a:lnTo>
                        <a:pt x="1555" y="407"/>
                      </a:lnTo>
                      <a:lnTo>
                        <a:pt x="1541" y="381"/>
                      </a:lnTo>
                      <a:lnTo>
                        <a:pt x="1528" y="355"/>
                      </a:lnTo>
                      <a:lnTo>
                        <a:pt x="1513" y="328"/>
                      </a:lnTo>
                      <a:lnTo>
                        <a:pt x="1499" y="302"/>
                      </a:lnTo>
                      <a:lnTo>
                        <a:pt x="1484" y="277"/>
                      </a:lnTo>
                      <a:lnTo>
                        <a:pt x="1324" y="10"/>
                      </a:lnTo>
                      <a:lnTo>
                        <a:pt x="1195" y="10"/>
                      </a:lnTo>
                      <a:lnTo>
                        <a:pt x="1195" y="631"/>
                      </a:lnTo>
                      <a:lnTo>
                        <a:pt x="1300" y="631"/>
                      </a:lnTo>
                      <a:close/>
                      <a:moveTo>
                        <a:pt x="804" y="550"/>
                      </a:moveTo>
                      <a:lnTo>
                        <a:pt x="795" y="549"/>
                      </a:lnTo>
                      <a:lnTo>
                        <a:pt x="785" y="549"/>
                      </a:lnTo>
                      <a:lnTo>
                        <a:pt x="776" y="547"/>
                      </a:lnTo>
                      <a:lnTo>
                        <a:pt x="766" y="545"/>
                      </a:lnTo>
                      <a:lnTo>
                        <a:pt x="757" y="543"/>
                      </a:lnTo>
                      <a:lnTo>
                        <a:pt x="749" y="540"/>
                      </a:lnTo>
                      <a:lnTo>
                        <a:pt x="741" y="536"/>
                      </a:lnTo>
                      <a:lnTo>
                        <a:pt x="733" y="532"/>
                      </a:lnTo>
                      <a:lnTo>
                        <a:pt x="724" y="527"/>
                      </a:lnTo>
                      <a:lnTo>
                        <a:pt x="717" y="523"/>
                      </a:lnTo>
                      <a:lnTo>
                        <a:pt x="710" y="516"/>
                      </a:lnTo>
                      <a:lnTo>
                        <a:pt x="703" y="510"/>
                      </a:lnTo>
                      <a:lnTo>
                        <a:pt x="690" y="497"/>
                      </a:lnTo>
                      <a:lnTo>
                        <a:pt x="679" y="482"/>
                      </a:lnTo>
                      <a:lnTo>
                        <a:pt x="668" y="466"/>
                      </a:lnTo>
                      <a:lnTo>
                        <a:pt x="660" y="449"/>
                      </a:lnTo>
                      <a:lnTo>
                        <a:pt x="651" y="430"/>
                      </a:lnTo>
                      <a:lnTo>
                        <a:pt x="645" y="410"/>
                      </a:lnTo>
                      <a:lnTo>
                        <a:pt x="640" y="389"/>
                      </a:lnTo>
                      <a:lnTo>
                        <a:pt x="637" y="367"/>
                      </a:lnTo>
                      <a:lnTo>
                        <a:pt x="634" y="346"/>
                      </a:lnTo>
                      <a:lnTo>
                        <a:pt x="634" y="322"/>
                      </a:lnTo>
                      <a:lnTo>
                        <a:pt x="634" y="299"/>
                      </a:lnTo>
                      <a:lnTo>
                        <a:pt x="636" y="277"/>
                      </a:lnTo>
                      <a:lnTo>
                        <a:pt x="640" y="255"/>
                      </a:lnTo>
                      <a:lnTo>
                        <a:pt x="645" y="235"/>
                      </a:lnTo>
                      <a:lnTo>
                        <a:pt x="651" y="214"/>
                      </a:lnTo>
                      <a:lnTo>
                        <a:pt x="659" y="194"/>
                      </a:lnTo>
                      <a:lnTo>
                        <a:pt x="668" y="177"/>
                      </a:lnTo>
                      <a:lnTo>
                        <a:pt x="677" y="160"/>
                      </a:lnTo>
                      <a:lnTo>
                        <a:pt x="689" y="145"/>
                      </a:lnTo>
                      <a:lnTo>
                        <a:pt x="702" y="132"/>
                      </a:lnTo>
                      <a:lnTo>
                        <a:pt x="709" y="126"/>
                      </a:lnTo>
                      <a:lnTo>
                        <a:pt x="716" y="119"/>
                      </a:lnTo>
                      <a:lnTo>
                        <a:pt x="723" y="114"/>
                      </a:lnTo>
                      <a:lnTo>
                        <a:pt x="732" y="109"/>
                      </a:lnTo>
                      <a:lnTo>
                        <a:pt x="740" y="105"/>
                      </a:lnTo>
                      <a:lnTo>
                        <a:pt x="748" y="102"/>
                      </a:lnTo>
                      <a:lnTo>
                        <a:pt x="757" y="99"/>
                      </a:lnTo>
                      <a:lnTo>
                        <a:pt x="766" y="96"/>
                      </a:lnTo>
                      <a:lnTo>
                        <a:pt x="776" y="94"/>
                      </a:lnTo>
                      <a:lnTo>
                        <a:pt x="786" y="92"/>
                      </a:lnTo>
                      <a:lnTo>
                        <a:pt x="795" y="91"/>
                      </a:lnTo>
                      <a:lnTo>
                        <a:pt x="807" y="91"/>
                      </a:lnTo>
                      <a:lnTo>
                        <a:pt x="817" y="91"/>
                      </a:lnTo>
                      <a:lnTo>
                        <a:pt x="827" y="92"/>
                      </a:lnTo>
                      <a:lnTo>
                        <a:pt x="836" y="94"/>
                      </a:lnTo>
                      <a:lnTo>
                        <a:pt x="846" y="96"/>
                      </a:lnTo>
                      <a:lnTo>
                        <a:pt x="855" y="99"/>
                      </a:lnTo>
                      <a:lnTo>
                        <a:pt x="864" y="102"/>
                      </a:lnTo>
                      <a:lnTo>
                        <a:pt x="872" y="106"/>
                      </a:lnTo>
                      <a:lnTo>
                        <a:pt x="881" y="110"/>
                      </a:lnTo>
                      <a:lnTo>
                        <a:pt x="889" y="114"/>
                      </a:lnTo>
                      <a:lnTo>
                        <a:pt x="896" y="120"/>
                      </a:lnTo>
                      <a:lnTo>
                        <a:pt x="903" y="126"/>
                      </a:lnTo>
                      <a:lnTo>
                        <a:pt x="910" y="132"/>
                      </a:lnTo>
                      <a:lnTo>
                        <a:pt x="923" y="145"/>
                      </a:lnTo>
                      <a:lnTo>
                        <a:pt x="934" y="160"/>
                      </a:lnTo>
                      <a:lnTo>
                        <a:pt x="944" y="177"/>
                      </a:lnTo>
                      <a:lnTo>
                        <a:pt x="952" y="194"/>
                      </a:lnTo>
                      <a:lnTo>
                        <a:pt x="961" y="214"/>
                      </a:lnTo>
                      <a:lnTo>
                        <a:pt x="967" y="234"/>
                      </a:lnTo>
                      <a:lnTo>
                        <a:pt x="971" y="254"/>
                      </a:lnTo>
                      <a:lnTo>
                        <a:pt x="974" y="275"/>
                      </a:lnTo>
                      <a:lnTo>
                        <a:pt x="976" y="296"/>
                      </a:lnTo>
                      <a:lnTo>
                        <a:pt x="977" y="318"/>
                      </a:lnTo>
                      <a:lnTo>
                        <a:pt x="976" y="343"/>
                      </a:lnTo>
                      <a:lnTo>
                        <a:pt x="974" y="365"/>
                      </a:lnTo>
                      <a:lnTo>
                        <a:pt x="971" y="388"/>
                      </a:lnTo>
                      <a:lnTo>
                        <a:pt x="966" y="409"/>
                      </a:lnTo>
                      <a:lnTo>
                        <a:pt x="960" y="430"/>
                      </a:lnTo>
                      <a:lnTo>
                        <a:pt x="951" y="449"/>
                      </a:lnTo>
                      <a:lnTo>
                        <a:pt x="943" y="467"/>
                      </a:lnTo>
                      <a:lnTo>
                        <a:pt x="933" y="482"/>
                      </a:lnTo>
                      <a:lnTo>
                        <a:pt x="921" y="498"/>
                      </a:lnTo>
                      <a:lnTo>
                        <a:pt x="908" y="511"/>
                      </a:lnTo>
                      <a:lnTo>
                        <a:pt x="901" y="517"/>
                      </a:lnTo>
                      <a:lnTo>
                        <a:pt x="894" y="523"/>
                      </a:lnTo>
                      <a:lnTo>
                        <a:pt x="887" y="528"/>
                      </a:lnTo>
                      <a:lnTo>
                        <a:pt x="878" y="532"/>
                      </a:lnTo>
                      <a:lnTo>
                        <a:pt x="870" y="536"/>
                      </a:lnTo>
                      <a:lnTo>
                        <a:pt x="862" y="540"/>
                      </a:lnTo>
                      <a:lnTo>
                        <a:pt x="854" y="543"/>
                      </a:lnTo>
                      <a:lnTo>
                        <a:pt x="845" y="545"/>
                      </a:lnTo>
                      <a:lnTo>
                        <a:pt x="835" y="547"/>
                      </a:lnTo>
                      <a:lnTo>
                        <a:pt x="826" y="549"/>
                      </a:lnTo>
                      <a:lnTo>
                        <a:pt x="816" y="549"/>
                      </a:lnTo>
                      <a:lnTo>
                        <a:pt x="805" y="550"/>
                      </a:lnTo>
                      <a:lnTo>
                        <a:pt x="804" y="550"/>
                      </a:lnTo>
                      <a:close/>
                      <a:moveTo>
                        <a:pt x="802" y="641"/>
                      </a:moveTo>
                      <a:lnTo>
                        <a:pt x="818" y="641"/>
                      </a:lnTo>
                      <a:lnTo>
                        <a:pt x="833" y="640"/>
                      </a:lnTo>
                      <a:lnTo>
                        <a:pt x="849" y="638"/>
                      </a:lnTo>
                      <a:lnTo>
                        <a:pt x="863" y="636"/>
                      </a:lnTo>
                      <a:lnTo>
                        <a:pt x="878" y="633"/>
                      </a:lnTo>
                      <a:lnTo>
                        <a:pt x="893" y="629"/>
                      </a:lnTo>
                      <a:lnTo>
                        <a:pt x="906" y="624"/>
                      </a:lnTo>
                      <a:lnTo>
                        <a:pt x="920" y="619"/>
                      </a:lnTo>
                      <a:lnTo>
                        <a:pt x="933" y="613"/>
                      </a:lnTo>
                      <a:lnTo>
                        <a:pt x="946" y="607"/>
                      </a:lnTo>
                      <a:lnTo>
                        <a:pt x="959" y="600"/>
                      </a:lnTo>
                      <a:lnTo>
                        <a:pt x="970" y="593"/>
                      </a:lnTo>
                      <a:lnTo>
                        <a:pt x="982" y="584"/>
                      </a:lnTo>
                      <a:lnTo>
                        <a:pt x="993" y="575"/>
                      </a:lnTo>
                      <a:lnTo>
                        <a:pt x="1004" y="566"/>
                      </a:lnTo>
                      <a:lnTo>
                        <a:pt x="1013" y="556"/>
                      </a:lnTo>
                      <a:lnTo>
                        <a:pt x="1023" y="545"/>
                      </a:lnTo>
                      <a:lnTo>
                        <a:pt x="1033" y="533"/>
                      </a:lnTo>
                      <a:lnTo>
                        <a:pt x="1041" y="522"/>
                      </a:lnTo>
                      <a:lnTo>
                        <a:pt x="1049" y="509"/>
                      </a:lnTo>
                      <a:lnTo>
                        <a:pt x="1056" y="496"/>
                      </a:lnTo>
                      <a:lnTo>
                        <a:pt x="1063" y="482"/>
                      </a:lnTo>
                      <a:lnTo>
                        <a:pt x="1070" y="468"/>
                      </a:lnTo>
                      <a:lnTo>
                        <a:pt x="1076" y="453"/>
                      </a:lnTo>
                      <a:lnTo>
                        <a:pt x="1081" y="437"/>
                      </a:lnTo>
                      <a:lnTo>
                        <a:pt x="1085" y="422"/>
                      </a:lnTo>
                      <a:lnTo>
                        <a:pt x="1089" y="405"/>
                      </a:lnTo>
                      <a:lnTo>
                        <a:pt x="1092" y="388"/>
                      </a:lnTo>
                      <a:lnTo>
                        <a:pt x="1094" y="370"/>
                      </a:lnTo>
                      <a:lnTo>
                        <a:pt x="1096" y="352"/>
                      </a:lnTo>
                      <a:lnTo>
                        <a:pt x="1097" y="333"/>
                      </a:lnTo>
                      <a:lnTo>
                        <a:pt x="1097" y="314"/>
                      </a:lnTo>
                      <a:lnTo>
                        <a:pt x="1097" y="297"/>
                      </a:lnTo>
                      <a:lnTo>
                        <a:pt x="1096" y="281"/>
                      </a:lnTo>
                      <a:lnTo>
                        <a:pt x="1095" y="265"/>
                      </a:lnTo>
                      <a:lnTo>
                        <a:pt x="1093" y="250"/>
                      </a:lnTo>
                      <a:lnTo>
                        <a:pt x="1090" y="235"/>
                      </a:lnTo>
                      <a:lnTo>
                        <a:pt x="1087" y="219"/>
                      </a:lnTo>
                      <a:lnTo>
                        <a:pt x="1083" y="205"/>
                      </a:lnTo>
                      <a:lnTo>
                        <a:pt x="1078" y="190"/>
                      </a:lnTo>
                      <a:lnTo>
                        <a:pt x="1073" y="176"/>
                      </a:lnTo>
                      <a:lnTo>
                        <a:pt x="1068" y="163"/>
                      </a:lnTo>
                      <a:lnTo>
                        <a:pt x="1061" y="149"/>
                      </a:lnTo>
                      <a:lnTo>
                        <a:pt x="1054" y="137"/>
                      </a:lnTo>
                      <a:lnTo>
                        <a:pt x="1047" y="124"/>
                      </a:lnTo>
                      <a:lnTo>
                        <a:pt x="1039" y="113"/>
                      </a:lnTo>
                      <a:lnTo>
                        <a:pt x="1031" y="102"/>
                      </a:lnTo>
                      <a:lnTo>
                        <a:pt x="1021" y="91"/>
                      </a:lnTo>
                      <a:lnTo>
                        <a:pt x="1012" y="80"/>
                      </a:lnTo>
                      <a:lnTo>
                        <a:pt x="1002" y="71"/>
                      </a:lnTo>
                      <a:lnTo>
                        <a:pt x="991" y="62"/>
                      </a:lnTo>
                      <a:lnTo>
                        <a:pt x="980" y="52"/>
                      </a:lnTo>
                      <a:lnTo>
                        <a:pt x="969" y="44"/>
                      </a:lnTo>
                      <a:lnTo>
                        <a:pt x="957" y="37"/>
                      </a:lnTo>
                      <a:lnTo>
                        <a:pt x="944" y="30"/>
                      </a:lnTo>
                      <a:lnTo>
                        <a:pt x="932" y="24"/>
                      </a:lnTo>
                      <a:lnTo>
                        <a:pt x="917" y="19"/>
                      </a:lnTo>
                      <a:lnTo>
                        <a:pt x="904" y="13"/>
                      </a:lnTo>
                      <a:lnTo>
                        <a:pt x="890" y="9"/>
                      </a:lnTo>
                      <a:lnTo>
                        <a:pt x="874" y="6"/>
                      </a:lnTo>
                      <a:lnTo>
                        <a:pt x="859" y="3"/>
                      </a:lnTo>
                      <a:lnTo>
                        <a:pt x="844" y="2"/>
                      </a:lnTo>
                      <a:lnTo>
                        <a:pt x="827" y="0"/>
                      </a:lnTo>
                      <a:lnTo>
                        <a:pt x="811" y="0"/>
                      </a:lnTo>
                      <a:lnTo>
                        <a:pt x="794" y="0"/>
                      </a:lnTo>
                      <a:lnTo>
                        <a:pt x="778" y="2"/>
                      </a:lnTo>
                      <a:lnTo>
                        <a:pt x="762" y="3"/>
                      </a:lnTo>
                      <a:lnTo>
                        <a:pt x="747" y="6"/>
                      </a:lnTo>
                      <a:lnTo>
                        <a:pt x="733" y="9"/>
                      </a:lnTo>
                      <a:lnTo>
                        <a:pt x="718" y="13"/>
                      </a:lnTo>
                      <a:lnTo>
                        <a:pt x="704" y="19"/>
                      </a:lnTo>
                      <a:lnTo>
                        <a:pt x="690" y="24"/>
                      </a:lnTo>
                      <a:lnTo>
                        <a:pt x="677" y="30"/>
                      </a:lnTo>
                      <a:lnTo>
                        <a:pt x="665" y="37"/>
                      </a:lnTo>
                      <a:lnTo>
                        <a:pt x="652" y="44"/>
                      </a:lnTo>
                      <a:lnTo>
                        <a:pt x="640" y="52"/>
                      </a:lnTo>
                      <a:lnTo>
                        <a:pt x="629" y="62"/>
                      </a:lnTo>
                      <a:lnTo>
                        <a:pt x="617" y="71"/>
                      </a:lnTo>
                      <a:lnTo>
                        <a:pt x="607" y="80"/>
                      </a:lnTo>
                      <a:lnTo>
                        <a:pt x="597" y="92"/>
                      </a:lnTo>
                      <a:lnTo>
                        <a:pt x="588" y="102"/>
                      </a:lnTo>
                      <a:lnTo>
                        <a:pt x="578" y="114"/>
                      </a:lnTo>
                      <a:lnTo>
                        <a:pt x="570" y="126"/>
                      </a:lnTo>
                      <a:lnTo>
                        <a:pt x="562" y="139"/>
                      </a:lnTo>
                      <a:lnTo>
                        <a:pt x="555" y="151"/>
                      </a:lnTo>
                      <a:lnTo>
                        <a:pt x="549" y="166"/>
                      </a:lnTo>
                      <a:lnTo>
                        <a:pt x="542" y="179"/>
                      </a:lnTo>
                      <a:lnTo>
                        <a:pt x="536" y="194"/>
                      </a:lnTo>
                      <a:lnTo>
                        <a:pt x="531" y="209"/>
                      </a:lnTo>
                      <a:lnTo>
                        <a:pt x="527" y="224"/>
                      </a:lnTo>
                      <a:lnTo>
                        <a:pt x="524" y="241"/>
                      </a:lnTo>
                      <a:lnTo>
                        <a:pt x="521" y="256"/>
                      </a:lnTo>
                      <a:lnTo>
                        <a:pt x="518" y="273"/>
                      </a:lnTo>
                      <a:lnTo>
                        <a:pt x="517" y="290"/>
                      </a:lnTo>
                      <a:lnTo>
                        <a:pt x="516" y="308"/>
                      </a:lnTo>
                      <a:lnTo>
                        <a:pt x="515" y="325"/>
                      </a:lnTo>
                      <a:lnTo>
                        <a:pt x="516" y="342"/>
                      </a:lnTo>
                      <a:lnTo>
                        <a:pt x="517" y="359"/>
                      </a:lnTo>
                      <a:lnTo>
                        <a:pt x="518" y="374"/>
                      </a:lnTo>
                      <a:lnTo>
                        <a:pt x="520" y="391"/>
                      </a:lnTo>
                      <a:lnTo>
                        <a:pt x="523" y="406"/>
                      </a:lnTo>
                      <a:lnTo>
                        <a:pt x="526" y="422"/>
                      </a:lnTo>
                      <a:lnTo>
                        <a:pt x="530" y="436"/>
                      </a:lnTo>
                      <a:lnTo>
                        <a:pt x="535" y="452"/>
                      </a:lnTo>
                      <a:lnTo>
                        <a:pt x="540" y="465"/>
                      </a:lnTo>
                      <a:lnTo>
                        <a:pt x="547" y="479"/>
                      </a:lnTo>
                      <a:lnTo>
                        <a:pt x="553" y="492"/>
                      </a:lnTo>
                      <a:lnTo>
                        <a:pt x="559" y="505"/>
                      </a:lnTo>
                      <a:lnTo>
                        <a:pt x="567" y="517"/>
                      </a:lnTo>
                      <a:lnTo>
                        <a:pt x="575" y="529"/>
                      </a:lnTo>
                      <a:lnTo>
                        <a:pt x="584" y="540"/>
                      </a:lnTo>
                      <a:lnTo>
                        <a:pt x="593" y="551"/>
                      </a:lnTo>
                      <a:lnTo>
                        <a:pt x="602" y="562"/>
                      </a:lnTo>
                      <a:lnTo>
                        <a:pt x="612" y="571"/>
                      </a:lnTo>
                      <a:lnTo>
                        <a:pt x="623" y="580"/>
                      </a:lnTo>
                      <a:lnTo>
                        <a:pt x="634" y="588"/>
                      </a:lnTo>
                      <a:lnTo>
                        <a:pt x="645" y="597"/>
                      </a:lnTo>
                      <a:lnTo>
                        <a:pt x="658" y="604"/>
                      </a:lnTo>
                      <a:lnTo>
                        <a:pt x="670" y="611"/>
                      </a:lnTo>
                      <a:lnTo>
                        <a:pt x="682" y="617"/>
                      </a:lnTo>
                      <a:lnTo>
                        <a:pt x="696" y="622"/>
                      </a:lnTo>
                      <a:lnTo>
                        <a:pt x="710" y="628"/>
                      </a:lnTo>
                      <a:lnTo>
                        <a:pt x="724" y="632"/>
                      </a:lnTo>
                      <a:lnTo>
                        <a:pt x="739" y="635"/>
                      </a:lnTo>
                      <a:lnTo>
                        <a:pt x="753" y="638"/>
                      </a:lnTo>
                      <a:lnTo>
                        <a:pt x="769" y="640"/>
                      </a:lnTo>
                      <a:lnTo>
                        <a:pt x="785" y="641"/>
                      </a:lnTo>
                      <a:lnTo>
                        <a:pt x="801" y="641"/>
                      </a:lnTo>
                      <a:lnTo>
                        <a:pt x="802" y="641"/>
                      </a:lnTo>
                      <a:close/>
                      <a:moveTo>
                        <a:pt x="458" y="523"/>
                      </a:moveTo>
                      <a:lnTo>
                        <a:pt x="447" y="528"/>
                      </a:lnTo>
                      <a:lnTo>
                        <a:pt x="434" y="532"/>
                      </a:lnTo>
                      <a:lnTo>
                        <a:pt x="418" y="536"/>
                      </a:lnTo>
                      <a:lnTo>
                        <a:pt x="403" y="539"/>
                      </a:lnTo>
                      <a:lnTo>
                        <a:pt x="386" y="542"/>
                      </a:lnTo>
                      <a:lnTo>
                        <a:pt x="370" y="544"/>
                      </a:lnTo>
                      <a:lnTo>
                        <a:pt x="352" y="545"/>
                      </a:lnTo>
                      <a:lnTo>
                        <a:pt x="335" y="545"/>
                      </a:lnTo>
                      <a:lnTo>
                        <a:pt x="323" y="545"/>
                      </a:lnTo>
                      <a:lnTo>
                        <a:pt x="310" y="544"/>
                      </a:lnTo>
                      <a:lnTo>
                        <a:pt x="298" y="543"/>
                      </a:lnTo>
                      <a:lnTo>
                        <a:pt x="287" y="541"/>
                      </a:lnTo>
                      <a:lnTo>
                        <a:pt x="275" y="539"/>
                      </a:lnTo>
                      <a:lnTo>
                        <a:pt x="265" y="537"/>
                      </a:lnTo>
                      <a:lnTo>
                        <a:pt x="254" y="534"/>
                      </a:lnTo>
                      <a:lnTo>
                        <a:pt x="243" y="530"/>
                      </a:lnTo>
                      <a:lnTo>
                        <a:pt x="234" y="526"/>
                      </a:lnTo>
                      <a:lnTo>
                        <a:pt x="225" y="522"/>
                      </a:lnTo>
                      <a:lnTo>
                        <a:pt x="216" y="516"/>
                      </a:lnTo>
                      <a:lnTo>
                        <a:pt x="207" y="511"/>
                      </a:lnTo>
                      <a:lnTo>
                        <a:pt x="198" y="505"/>
                      </a:lnTo>
                      <a:lnTo>
                        <a:pt x="191" y="499"/>
                      </a:lnTo>
                      <a:lnTo>
                        <a:pt x="183" y="492"/>
                      </a:lnTo>
                      <a:lnTo>
                        <a:pt x="177" y="486"/>
                      </a:lnTo>
                      <a:lnTo>
                        <a:pt x="169" y="477"/>
                      </a:lnTo>
                      <a:lnTo>
                        <a:pt x="163" y="470"/>
                      </a:lnTo>
                      <a:lnTo>
                        <a:pt x="157" y="462"/>
                      </a:lnTo>
                      <a:lnTo>
                        <a:pt x="152" y="453"/>
                      </a:lnTo>
                      <a:lnTo>
                        <a:pt x="147" y="443"/>
                      </a:lnTo>
                      <a:lnTo>
                        <a:pt x="142" y="434"/>
                      </a:lnTo>
                      <a:lnTo>
                        <a:pt x="138" y="425"/>
                      </a:lnTo>
                      <a:lnTo>
                        <a:pt x="134" y="415"/>
                      </a:lnTo>
                      <a:lnTo>
                        <a:pt x="127" y="393"/>
                      </a:lnTo>
                      <a:lnTo>
                        <a:pt x="123" y="371"/>
                      </a:lnTo>
                      <a:lnTo>
                        <a:pt x="120" y="347"/>
                      </a:lnTo>
                      <a:lnTo>
                        <a:pt x="119" y="322"/>
                      </a:lnTo>
                      <a:lnTo>
                        <a:pt x="119" y="309"/>
                      </a:lnTo>
                      <a:lnTo>
                        <a:pt x="120" y="295"/>
                      </a:lnTo>
                      <a:lnTo>
                        <a:pt x="122" y="282"/>
                      </a:lnTo>
                      <a:lnTo>
                        <a:pt x="123" y="270"/>
                      </a:lnTo>
                      <a:lnTo>
                        <a:pt x="125" y="257"/>
                      </a:lnTo>
                      <a:lnTo>
                        <a:pt x="128" y="246"/>
                      </a:lnTo>
                      <a:lnTo>
                        <a:pt x="131" y="235"/>
                      </a:lnTo>
                      <a:lnTo>
                        <a:pt x="136" y="223"/>
                      </a:lnTo>
                      <a:lnTo>
                        <a:pt x="140" y="213"/>
                      </a:lnTo>
                      <a:lnTo>
                        <a:pt x="145" y="203"/>
                      </a:lnTo>
                      <a:lnTo>
                        <a:pt x="149" y="193"/>
                      </a:lnTo>
                      <a:lnTo>
                        <a:pt x="155" y="184"/>
                      </a:lnTo>
                      <a:lnTo>
                        <a:pt x="160" y="176"/>
                      </a:lnTo>
                      <a:lnTo>
                        <a:pt x="167" y="168"/>
                      </a:lnTo>
                      <a:lnTo>
                        <a:pt x="174" y="159"/>
                      </a:lnTo>
                      <a:lnTo>
                        <a:pt x="181" y="152"/>
                      </a:lnTo>
                      <a:lnTo>
                        <a:pt x="188" y="145"/>
                      </a:lnTo>
                      <a:lnTo>
                        <a:pt x="196" y="139"/>
                      </a:lnTo>
                      <a:lnTo>
                        <a:pt x="204" y="133"/>
                      </a:lnTo>
                      <a:lnTo>
                        <a:pt x="213" y="127"/>
                      </a:lnTo>
                      <a:lnTo>
                        <a:pt x="221" y="121"/>
                      </a:lnTo>
                      <a:lnTo>
                        <a:pt x="230" y="117"/>
                      </a:lnTo>
                      <a:lnTo>
                        <a:pt x="239" y="112"/>
                      </a:lnTo>
                      <a:lnTo>
                        <a:pt x="250" y="109"/>
                      </a:lnTo>
                      <a:lnTo>
                        <a:pt x="270" y="102"/>
                      </a:lnTo>
                      <a:lnTo>
                        <a:pt x="291" y="98"/>
                      </a:lnTo>
                      <a:lnTo>
                        <a:pt x="313" y="95"/>
                      </a:lnTo>
                      <a:lnTo>
                        <a:pt x="337" y="94"/>
                      </a:lnTo>
                      <a:lnTo>
                        <a:pt x="355" y="95"/>
                      </a:lnTo>
                      <a:lnTo>
                        <a:pt x="373" y="96"/>
                      </a:lnTo>
                      <a:lnTo>
                        <a:pt x="389" y="98"/>
                      </a:lnTo>
                      <a:lnTo>
                        <a:pt x="405" y="101"/>
                      </a:lnTo>
                      <a:lnTo>
                        <a:pt x="420" y="105"/>
                      </a:lnTo>
                      <a:lnTo>
                        <a:pt x="434" y="109"/>
                      </a:lnTo>
                      <a:lnTo>
                        <a:pt x="446" y="113"/>
                      </a:lnTo>
                      <a:lnTo>
                        <a:pt x="457" y="118"/>
                      </a:lnTo>
                      <a:lnTo>
                        <a:pt x="482" y="28"/>
                      </a:lnTo>
                      <a:lnTo>
                        <a:pt x="473" y="24"/>
                      </a:lnTo>
                      <a:lnTo>
                        <a:pt x="459" y="19"/>
                      </a:lnTo>
                      <a:lnTo>
                        <a:pt x="444" y="13"/>
                      </a:lnTo>
                      <a:lnTo>
                        <a:pt x="426" y="9"/>
                      </a:lnTo>
                      <a:lnTo>
                        <a:pt x="406" y="6"/>
                      </a:lnTo>
                      <a:lnTo>
                        <a:pt x="383" y="3"/>
                      </a:lnTo>
                      <a:lnTo>
                        <a:pt x="359" y="1"/>
                      </a:lnTo>
                      <a:lnTo>
                        <a:pt x="332" y="0"/>
                      </a:lnTo>
                      <a:lnTo>
                        <a:pt x="314" y="1"/>
                      </a:lnTo>
                      <a:lnTo>
                        <a:pt x="297" y="2"/>
                      </a:lnTo>
                      <a:lnTo>
                        <a:pt x="280" y="4"/>
                      </a:lnTo>
                      <a:lnTo>
                        <a:pt x="263" y="6"/>
                      </a:lnTo>
                      <a:lnTo>
                        <a:pt x="247" y="9"/>
                      </a:lnTo>
                      <a:lnTo>
                        <a:pt x="231" y="13"/>
                      </a:lnTo>
                      <a:lnTo>
                        <a:pt x="216" y="17"/>
                      </a:lnTo>
                      <a:lnTo>
                        <a:pt x="200" y="23"/>
                      </a:lnTo>
                      <a:lnTo>
                        <a:pt x="185" y="29"/>
                      </a:lnTo>
                      <a:lnTo>
                        <a:pt x="172" y="35"/>
                      </a:lnTo>
                      <a:lnTo>
                        <a:pt x="157" y="42"/>
                      </a:lnTo>
                      <a:lnTo>
                        <a:pt x="144" y="50"/>
                      </a:lnTo>
                      <a:lnTo>
                        <a:pt x="130" y="59"/>
                      </a:lnTo>
                      <a:lnTo>
                        <a:pt x="118" y="68"/>
                      </a:lnTo>
                      <a:lnTo>
                        <a:pt x="107" y="77"/>
                      </a:lnTo>
                      <a:lnTo>
                        <a:pt x="94" y="87"/>
                      </a:lnTo>
                      <a:lnTo>
                        <a:pt x="84" y="99"/>
                      </a:lnTo>
                      <a:lnTo>
                        <a:pt x="74" y="110"/>
                      </a:lnTo>
                      <a:lnTo>
                        <a:pt x="65" y="122"/>
                      </a:lnTo>
                      <a:lnTo>
                        <a:pt x="55" y="135"/>
                      </a:lnTo>
                      <a:lnTo>
                        <a:pt x="47" y="148"/>
                      </a:lnTo>
                      <a:lnTo>
                        <a:pt x="39" y="162"/>
                      </a:lnTo>
                      <a:lnTo>
                        <a:pt x="32" y="176"/>
                      </a:lnTo>
                      <a:lnTo>
                        <a:pt x="26" y="190"/>
                      </a:lnTo>
                      <a:lnTo>
                        <a:pt x="19" y="206"/>
                      </a:lnTo>
                      <a:lnTo>
                        <a:pt x="14" y="222"/>
                      </a:lnTo>
                      <a:lnTo>
                        <a:pt x="10" y="239"/>
                      </a:lnTo>
                      <a:lnTo>
                        <a:pt x="6" y="255"/>
                      </a:lnTo>
                      <a:lnTo>
                        <a:pt x="4" y="273"/>
                      </a:lnTo>
                      <a:lnTo>
                        <a:pt x="2" y="290"/>
                      </a:lnTo>
                      <a:lnTo>
                        <a:pt x="1" y="309"/>
                      </a:lnTo>
                      <a:lnTo>
                        <a:pt x="0" y="328"/>
                      </a:lnTo>
                      <a:lnTo>
                        <a:pt x="1" y="346"/>
                      </a:lnTo>
                      <a:lnTo>
                        <a:pt x="2" y="362"/>
                      </a:lnTo>
                      <a:lnTo>
                        <a:pt x="3" y="380"/>
                      </a:lnTo>
                      <a:lnTo>
                        <a:pt x="6" y="395"/>
                      </a:lnTo>
                      <a:lnTo>
                        <a:pt x="9" y="412"/>
                      </a:lnTo>
                      <a:lnTo>
                        <a:pt x="12" y="427"/>
                      </a:lnTo>
                      <a:lnTo>
                        <a:pt x="16" y="441"/>
                      </a:lnTo>
                      <a:lnTo>
                        <a:pt x="22" y="457"/>
                      </a:lnTo>
                      <a:lnTo>
                        <a:pt x="28" y="470"/>
                      </a:lnTo>
                      <a:lnTo>
                        <a:pt x="34" y="484"/>
                      </a:lnTo>
                      <a:lnTo>
                        <a:pt x="41" y="497"/>
                      </a:lnTo>
                      <a:lnTo>
                        <a:pt x="48" y="509"/>
                      </a:lnTo>
                      <a:lnTo>
                        <a:pt x="56" y="522"/>
                      </a:lnTo>
                      <a:lnTo>
                        <a:pt x="66" y="534"/>
                      </a:lnTo>
                      <a:lnTo>
                        <a:pt x="75" y="544"/>
                      </a:lnTo>
                      <a:lnTo>
                        <a:pt x="84" y="555"/>
                      </a:lnTo>
                      <a:lnTo>
                        <a:pt x="95" y="565"/>
                      </a:lnTo>
                      <a:lnTo>
                        <a:pt x="106" y="574"/>
                      </a:lnTo>
                      <a:lnTo>
                        <a:pt x="118" y="583"/>
                      </a:lnTo>
                      <a:lnTo>
                        <a:pt x="130" y="592"/>
                      </a:lnTo>
                      <a:lnTo>
                        <a:pt x="143" y="599"/>
                      </a:lnTo>
                      <a:lnTo>
                        <a:pt x="156" y="606"/>
                      </a:lnTo>
                      <a:lnTo>
                        <a:pt x="169" y="612"/>
                      </a:lnTo>
                      <a:lnTo>
                        <a:pt x="184" y="618"/>
                      </a:lnTo>
                      <a:lnTo>
                        <a:pt x="199" y="623"/>
                      </a:lnTo>
                      <a:lnTo>
                        <a:pt x="215" y="628"/>
                      </a:lnTo>
                      <a:lnTo>
                        <a:pt x="230" y="632"/>
                      </a:lnTo>
                      <a:lnTo>
                        <a:pt x="247" y="635"/>
                      </a:lnTo>
                      <a:lnTo>
                        <a:pt x="263" y="637"/>
                      </a:lnTo>
                      <a:lnTo>
                        <a:pt x="280" y="639"/>
                      </a:lnTo>
                      <a:lnTo>
                        <a:pt x="298" y="640"/>
                      </a:lnTo>
                      <a:lnTo>
                        <a:pt x="316" y="641"/>
                      </a:lnTo>
                      <a:lnTo>
                        <a:pt x="344" y="640"/>
                      </a:lnTo>
                      <a:lnTo>
                        <a:pt x="370" y="638"/>
                      </a:lnTo>
                      <a:lnTo>
                        <a:pt x="393" y="635"/>
                      </a:lnTo>
                      <a:lnTo>
                        <a:pt x="415" y="632"/>
                      </a:lnTo>
                      <a:lnTo>
                        <a:pt x="435" y="628"/>
                      </a:lnTo>
                      <a:lnTo>
                        <a:pt x="451" y="622"/>
                      </a:lnTo>
                      <a:lnTo>
                        <a:pt x="465" y="617"/>
                      </a:lnTo>
                      <a:lnTo>
                        <a:pt x="478" y="612"/>
                      </a:lnTo>
                      <a:lnTo>
                        <a:pt x="458" y="523"/>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latin typeface="Myriad Pro"/>
                  </a:endParaRPr>
                </a:p>
              </p:txBody>
            </p:sp>
            <p:sp>
              <p:nvSpPr>
                <p:cNvPr id="29" name="Freeform 28"/>
                <p:cNvSpPr>
                  <a:spLocks noEditPoints="1"/>
                </p:cNvSpPr>
                <p:nvPr/>
              </p:nvSpPr>
              <p:spPr bwMode="auto">
                <a:xfrm>
                  <a:off x="1409510" y="392855"/>
                  <a:ext cx="878871" cy="92839"/>
                </a:xfrm>
                <a:custGeom>
                  <a:avLst/>
                  <a:gdLst/>
                  <a:ahLst/>
                  <a:cxnLst>
                    <a:cxn ang="0">
                      <a:pos x="805" y="637"/>
                    </a:cxn>
                    <a:cxn ang="0">
                      <a:pos x="996" y="219"/>
                    </a:cxn>
                    <a:cxn ang="0">
                      <a:pos x="1304" y="357"/>
                    </a:cxn>
                    <a:cxn ang="0">
                      <a:pos x="1069" y="644"/>
                    </a:cxn>
                    <a:cxn ang="0">
                      <a:pos x="1040" y="573"/>
                    </a:cxn>
                    <a:cxn ang="0">
                      <a:pos x="1182" y="280"/>
                    </a:cxn>
                    <a:cxn ang="0">
                      <a:pos x="1457" y="426"/>
                    </a:cxn>
                    <a:cxn ang="0">
                      <a:pos x="1680" y="639"/>
                    </a:cxn>
                    <a:cxn ang="0">
                      <a:pos x="1384" y="480"/>
                    </a:cxn>
                    <a:cxn ang="0">
                      <a:pos x="1565" y="178"/>
                    </a:cxn>
                    <a:cxn ang="0">
                      <a:pos x="1772" y="419"/>
                    </a:cxn>
                    <a:cxn ang="0">
                      <a:pos x="1479" y="300"/>
                    </a:cxn>
                    <a:cxn ang="0">
                      <a:pos x="2054" y="179"/>
                    </a:cxn>
                    <a:cxn ang="0">
                      <a:pos x="2260" y="188"/>
                    </a:cxn>
                    <a:cxn ang="0">
                      <a:pos x="2257" y="15"/>
                    </a:cxn>
                    <a:cxn ang="0">
                      <a:pos x="2523" y="568"/>
                    </a:cxn>
                    <a:cxn ang="0">
                      <a:pos x="2483" y="627"/>
                    </a:cxn>
                    <a:cxn ang="0">
                      <a:pos x="2395" y="282"/>
                    </a:cxn>
                    <a:cxn ang="0">
                      <a:pos x="2669" y="201"/>
                    </a:cxn>
                    <a:cxn ang="0">
                      <a:pos x="2657" y="282"/>
                    </a:cxn>
                    <a:cxn ang="0">
                      <a:pos x="2858" y="220"/>
                    </a:cxn>
                    <a:cxn ang="0">
                      <a:pos x="3192" y="222"/>
                    </a:cxn>
                    <a:cxn ang="0">
                      <a:pos x="3092" y="249"/>
                    </a:cxn>
                    <a:cxn ang="0">
                      <a:pos x="3666" y="632"/>
                    </a:cxn>
                    <a:cxn ang="0">
                      <a:pos x="3354" y="500"/>
                    </a:cxn>
                    <a:cxn ang="0">
                      <a:pos x="3484" y="195"/>
                    </a:cxn>
                    <a:cxn ang="0">
                      <a:pos x="3516" y="256"/>
                    </a:cxn>
                    <a:cxn ang="0">
                      <a:pos x="3592" y="581"/>
                    </a:cxn>
                    <a:cxn ang="0">
                      <a:pos x="4055" y="577"/>
                    </a:cxn>
                    <a:cxn ang="0">
                      <a:pos x="3803" y="567"/>
                    </a:cxn>
                    <a:cxn ang="0">
                      <a:pos x="3854" y="210"/>
                    </a:cxn>
                    <a:cxn ang="0">
                      <a:pos x="4132" y="281"/>
                    </a:cxn>
                    <a:cxn ang="0">
                      <a:pos x="3947" y="237"/>
                    </a:cxn>
                    <a:cxn ang="0">
                      <a:pos x="4571" y="638"/>
                    </a:cxn>
                    <a:cxn ang="0">
                      <a:pos x="4425" y="355"/>
                    </a:cxn>
                    <a:cxn ang="0">
                      <a:pos x="4692" y="179"/>
                    </a:cxn>
                    <a:cxn ang="0">
                      <a:pos x="4503" y="378"/>
                    </a:cxn>
                    <a:cxn ang="0">
                      <a:pos x="4914" y="445"/>
                    </a:cxn>
                    <a:cxn ang="0">
                      <a:pos x="5116" y="642"/>
                    </a:cxn>
                    <a:cxn ang="0">
                      <a:pos x="4837" y="469"/>
                    </a:cxn>
                    <a:cxn ang="0">
                      <a:pos x="5032" y="177"/>
                    </a:cxn>
                    <a:cxn ang="0">
                      <a:pos x="5225" y="427"/>
                    </a:cxn>
                    <a:cxn ang="0">
                      <a:pos x="4929" y="310"/>
                    </a:cxn>
                    <a:cxn ang="0">
                      <a:pos x="5520" y="177"/>
                    </a:cxn>
                    <a:cxn ang="0">
                      <a:pos x="5849" y="249"/>
                    </a:cxn>
                    <a:cxn ang="0">
                      <a:pos x="5745" y="644"/>
                    </a:cxn>
                    <a:cxn ang="0">
                      <a:pos x="6173" y="588"/>
                    </a:cxn>
                    <a:cxn ang="0">
                      <a:pos x="5907" y="543"/>
                    </a:cxn>
                    <a:cxn ang="0">
                      <a:pos x="6173" y="317"/>
                    </a:cxn>
                    <a:cxn ang="0">
                      <a:pos x="6044" y="179"/>
                    </a:cxn>
                    <a:cxn ang="0">
                      <a:pos x="6022" y="438"/>
                    </a:cxn>
                    <a:cxn ang="0">
                      <a:pos x="6118" y="573"/>
                    </a:cxn>
                    <a:cxn ang="0">
                      <a:pos x="6379" y="72"/>
                    </a:cxn>
                    <a:cxn ang="0">
                      <a:pos x="6454" y="99"/>
                    </a:cxn>
                    <a:cxn ang="0">
                      <a:pos x="6815" y="177"/>
                    </a:cxn>
                    <a:cxn ang="0">
                      <a:pos x="6901" y="333"/>
                    </a:cxn>
                    <a:cxn ang="0">
                      <a:pos x="6691" y="329"/>
                    </a:cxn>
                    <a:cxn ang="0">
                      <a:pos x="7278" y="580"/>
                    </a:cxn>
                    <a:cxn ang="0">
                      <a:pos x="7137" y="188"/>
                    </a:cxn>
                    <a:cxn ang="0">
                      <a:pos x="7541" y="759"/>
                    </a:cxn>
                    <a:cxn ang="0">
                      <a:pos x="7366" y="188"/>
                    </a:cxn>
                    <a:cxn ang="0">
                      <a:pos x="7881" y="532"/>
                    </a:cxn>
                    <a:cxn ang="0">
                      <a:pos x="7920" y="642"/>
                    </a:cxn>
                  </a:cxnLst>
                  <a:rect l="0" t="0" r="r" b="b"/>
                  <a:pathLst>
                    <a:path w="7953" h="842">
                      <a:moveTo>
                        <a:pt x="324" y="277"/>
                      </a:moveTo>
                      <a:lnTo>
                        <a:pt x="324" y="344"/>
                      </a:lnTo>
                      <a:lnTo>
                        <a:pt x="81" y="344"/>
                      </a:lnTo>
                      <a:lnTo>
                        <a:pt x="81" y="569"/>
                      </a:lnTo>
                      <a:lnTo>
                        <a:pt x="352" y="569"/>
                      </a:lnTo>
                      <a:lnTo>
                        <a:pt x="352" y="637"/>
                      </a:lnTo>
                      <a:lnTo>
                        <a:pt x="0" y="637"/>
                      </a:lnTo>
                      <a:lnTo>
                        <a:pt x="0" y="11"/>
                      </a:lnTo>
                      <a:lnTo>
                        <a:pt x="338" y="11"/>
                      </a:lnTo>
                      <a:lnTo>
                        <a:pt x="338" y="79"/>
                      </a:lnTo>
                      <a:lnTo>
                        <a:pt x="81" y="79"/>
                      </a:lnTo>
                      <a:lnTo>
                        <a:pt x="81" y="277"/>
                      </a:lnTo>
                      <a:lnTo>
                        <a:pt x="324" y="277"/>
                      </a:lnTo>
                      <a:close/>
                      <a:moveTo>
                        <a:pt x="401" y="188"/>
                      </a:moveTo>
                      <a:lnTo>
                        <a:pt x="492" y="188"/>
                      </a:lnTo>
                      <a:lnTo>
                        <a:pt x="556" y="284"/>
                      </a:lnTo>
                      <a:lnTo>
                        <a:pt x="566" y="300"/>
                      </a:lnTo>
                      <a:lnTo>
                        <a:pt x="578" y="317"/>
                      </a:lnTo>
                      <a:lnTo>
                        <a:pt x="589" y="337"/>
                      </a:lnTo>
                      <a:lnTo>
                        <a:pt x="601" y="357"/>
                      </a:lnTo>
                      <a:lnTo>
                        <a:pt x="604" y="357"/>
                      </a:lnTo>
                      <a:lnTo>
                        <a:pt x="614" y="340"/>
                      </a:lnTo>
                      <a:lnTo>
                        <a:pt x="625" y="321"/>
                      </a:lnTo>
                      <a:lnTo>
                        <a:pt x="636" y="303"/>
                      </a:lnTo>
                      <a:lnTo>
                        <a:pt x="649" y="283"/>
                      </a:lnTo>
                      <a:lnTo>
                        <a:pt x="712" y="188"/>
                      </a:lnTo>
                      <a:lnTo>
                        <a:pt x="800" y="188"/>
                      </a:lnTo>
                      <a:lnTo>
                        <a:pt x="646" y="405"/>
                      </a:lnTo>
                      <a:lnTo>
                        <a:pt x="805" y="637"/>
                      </a:lnTo>
                      <a:lnTo>
                        <a:pt x="712" y="637"/>
                      </a:lnTo>
                      <a:lnTo>
                        <a:pt x="646" y="535"/>
                      </a:lnTo>
                      <a:lnTo>
                        <a:pt x="635" y="520"/>
                      </a:lnTo>
                      <a:lnTo>
                        <a:pt x="624" y="501"/>
                      </a:lnTo>
                      <a:lnTo>
                        <a:pt x="612" y="481"/>
                      </a:lnTo>
                      <a:lnTo>
                        <a:pt x="598" y="457"/>
                      </a:lnTo>
                      <a:lnTo>
                        <a:pt x="596" y="457"/>
                      </a:lnTo>
                      <a:lnTo>
                        <a:pt x="588" y="472"/>
                      </a:lnTo>
                      <a:lnTo>
                        <a:pt x="578" y="490"/>
                      </a:lnTo>
                      <a:lnTo>
                        <a:pt x="564" y="511"/>
                      </a:lnTo>
                      <a:lnTo>
                        <a:pt x="549" y="535"/>
                      </a:lnTo>
                      <a:lnTo>
                        <a:pt x="484" y="637"/>
                      </a:lnTo>
                      <a:lnTo>
                        <a:pt x="394" y="637"/>
                      </a:lnTo>
                      <a:lnTo>
                        <a:pt x="553" y="408"/>
                      </a:lnTo>
                      <a:lnTo>
                        <a:pt x="401" y="188"/>
                      </a:lnTo>
                      <a:close/>
                      <a:moveTo>
                        <a:pt x="883" y="820"/>
                      </a:moveTo>
                      <a:lnTo>
                        <a:pt x="883" y="334"/>
                      </a:lnTo>
                      <a:lnTo>
                        <a:pt x="883" y="298"/>
                      </a:lnTo>
                      <a:lnTo>
                        <a:pt x="882" y="261"/>
                      </a:lnTo>
                      <a:lnTo>
                        <a:pt x="881" y="224"/>
                      </a:lnTo>
                      <a:lnTo>
                        <a:pt x="880" y="188"/>
                      </a:lnTo>
                      <a:lnTo>
                        <a:pt x="953" y="188"/>
                      </a:lnTo>
                      <a:lnTo>
                        <a:pt x="957" y="265"/>
                      </a:lnTo>
                      <a:lnTo>
                        <a:pt x="958" y="265"/>
                      </a:lnTo>
                      <a:lnTo>
                        <a:pt x="965" y="255"/>
                      </a:lnTo>
                      <a:lnTo>
                        <a:pt x="972" y="244"/>
                      </a:lnTo>
                      <a:lnTo>
                        <a:pt x="979" y="235"/>
                      </a:lnTo>
                      <a:lnTo>
                        <a:pt x="988" y="227"/>
                      </a:lnTo>
                      <a:lnTo>
                        <a:pt x="996" y="219"/>
                      </a:lnTo>
                      <a:lnTo>
                        <a:pt x="1005" y="211"/>
                      </a:lnTo>
                      <a:lnTo>
                        <a:pt x="1014" y="205"/>
                      </a:lnTo>
                      <a:lnTo>
                        <a:pt x="1024" y="199"/>
                      </a:lnTo>
                      <a:lnTo>
                        <a:pt x="1034" y="194"/>
                      </a:lnTo>
                      <a:lnTo>
                        <a:pt x="1045" y="190"/>
                      </a:lnTo>
                      <a:lnTo>
                        <a:pt x="1055" y="186"/>
                      </a:lnTo>
                      <a:lnTo>
                        <a:pt x="1068" y="183"/>
                      </a:lnTo>
                      <a:lnTo>
                        <a:pt x="1079" y="181"/>
                      </a:lnTo>
                      <a:lnTo>
                        <a:pt x="1091" y="178"/>
                      </a:lnTo>
                      <a:lnTo>
                        <a:pt x="1105" y="177"/>
                      </a:lnTo>
                      <a:lnTo>
                        <a:pt x="1118" y="177"/>
                      </a:lnTo>
                      <a:lnTo>
                        <a:pt x="1138" y="178"/>
                      </a:lnTo>
                      <a:lnTo>
                        <a:pt x="1157" y="182"/>
                      </a:lnTo>
                      <a:lnTo>
                        <a:pt x="1166" y="184"/>
                      </a:lnTo>
                      <a:lnTo>
                        <a:pt x="1176" y="187"/>
                      </a:lnTo>
                      <a:lnTo>
                        <a:pt x="1185" y="190"/>
                      </a:lnTo>
                      <a:lnTo>
                        <a:pt x="1193" y="193"/>
                      </a:lnTo>
                      <a:lnTo>
                        <a:pt x="1201" y="198"/>
                      </a:lnTo>
                      <a:lnTo>
                        <a:pt x="1210" y="202"/>
                      </a:lnTo>
                      <a:lnTo>
                        <a:pt x="1218" y="207"/>
                      </a:lnTo>
                      <a:lnTo>
                        <a:pt x="1225" y="213"/>
                      </a:lnTo>
                      <a:lnTo>
                        <a:pt x="1240" y="226"/>
                      </a:lnTo>
                      <a:lnTo>
                        <a:pt x="1254" y="241"/>
                      </a:lnTo>
                      <a:lnTo>
                        <a:pt x="1266" y="258"/>
                      </a:lnTo>
                      <a:lnTo>
                        <a:pt x="1277" y="275"/>
                      </a:lnTo>
                      <a:lnTo>
                        <a:pt x="1287" y="294"/>
                      </a:lnTo>
                      <a:lnTo>
                        <a:pt x="1294" y="314"/>
                      </a:lnTo>
                      <a:lnTo>
                        <a:pt x="1300" y="335"/>
                      </a:lnTo>
                      <a:lnTo>
                        <a:pt x="1304" y="357"/>
                      </a:lnTo>
                      <a:lnTo>
                        <a:pt x="1307" y="381"/>
                      </a:lnTo>
                      <a:lnTo>
                        <a:pt x="1308" y="406"/>
                      </a:lnTo>
                      <a:lnTo>
                        <a:pt x="1307" y="434"/>
                      </a:lnTo>
                      <a:lnTo>
                        <a:pt x="1304" y="460"/>
                      </a:lnTo>
                      <a:lnTo>
                        <a:pt x="1302" y="473"/>
                      </a:lnTo>
                      <a:lnTo>
                        <a:pt x="1299" y="485"/>
                      </a:lnTo>
                      <a:lnTo>
                        <a:pt x="1296" y="497"/>
                      </a:lnTo>
                      <a:lnTo>
                        <a:pt x="1292" y="509"/>
                      </a:lnTo>
                      <a:lnTo>
                        <a:pt x="1288" y="520"/>
                      </a:lnTo>
                      <a:lnTo>
                        <a:pt x="1283" y="530"/>
                      </a:lnTo>
                      <a:lnTo>
                        <a:pt x="1278" y="541"/>
                      </a:lnTo>
                      <a:lnTo>
                        <a:pt x="1272" y="551"/>
                      </a:lnTo>
                      <a:lnTo>
                        <a:pt x="1266" y="560"/>
                      </a:lnTo>
                      <a:lnTo>
                        <a:pt x="1260" y="569"/>
                      </a:lnTo>
                      <a:lnTo>
                        <a:pt x="1253" y="579"/>
                      </a:lnTo>
                      <a:lnTo>
                        <a:pt x="1245" y="587"/>
                      </a:lnTo>
                      <a:lnTo>
                        <a:pt x="1231" y="601"/>
                      </a:lnTo>
                      <a:lnTo>
                        <a:pt x="1215" y="614"/>
                      </a:lnTo>
                      <a:lnTo>
                        <a:pt x="1207" y="619"/>
                      </a:lnTo>
                      <a:lnTo>
                        <a:pt x="1198" y="624"/>
                      </a:lnTo>
                      <a:lnTo>
                        <a:pt x="1190" y="628"/>
                      </a:lnTo>
                      <a:lnTo>
                        <a:pt x="1181" y="632"/>
                      </a:lnTo>
                      <a:lnTo>
                        <a:pt x="1163" y="638"/>
                      </a:lnTo>
                      <a:lnTo>
                        <a:pt x="1144" y="643"/>
                      </a:lnTo>
                      <a:lnTo>
                        <a:pt x="1123" y="647"/>
                      </a:lnTo>
                      <a:lnTo>
                        <a:pt x="1103" y="648"/>
                      </a:lnTo>
                      <a:lnTo>
                        <a:pt x="1091" y="647"/>
                      </a:lnTo>
                      <a:lnTo>
                        <a:pt x="1079" y="646"/>
                      </a:lnTo>
                      <a:lnTo>
                        <a:pt x="1069" y="644"/>
                      </a:lnTo>
                      <a:lnTo>
                        <a:pt x="1058" y="642"/>
                      </a:lnTo>
                      <a:lnTo>
                        <a:pt x="1048" y="640"/>
                      </a:lnTo>
                      <a:lnTo>
                        <a:pt x="1038" y="637"/>
                      </a:lnTo>
                      <a:lnTo>
                        <a:pt x="1029" y="633"/>
                      </a:lnTo>
                      <a:lnTo>
                        <a:pt x="1019" y="629"/>
                      </a:lnTo>
                      <a:lnTo>
                        <a:pt x="1011" y="625"/>
                      </a:lnTo>
                      <a:lnTo>
                        <a:pt x="1003" y="620"/>
                      </a:lnTo>
                      <a:lnTo>
                        <a:pt x="996" y="614"/>
                      </a:lnTo>
                      <a:lnTo>
                        <a:pt x="989" y="607"/>
                      </a:lnTo>
                      <a:lnTo>
                        <a:pt x="981" y="600"/>
                      </a:lnTo>
                      <a:lnTo>
                        <a:pt x="975" y="593"/>
                      </a:lnTo>
                      <a:lnTo>
                        <a:pt x="969" y="585"/>
                      </a:lnTo>
                      <a:lnTo>
                        <a:pt x="964" y="577"/>
                      </a:lnTo>
                      <a:lnTo>
                        <a:pt x="964" y="820"/>
                      </a:lnTo>
                      <a:lnTo>
                        <a:pt x="883" y="820"/>
                      </a:lnTo>
                      <a:close/>
                      <a:moveTo>
                        <a:pt x="964" y="377"/>
                      </a:moveTo>
                      <a:lnTo>
                        <a:pt x="964" y="454"/>
                      </a:lnTo>
                      <a:lnTo>
                        <a:pt x="964" y="468"/>
                      </a:lnTo>
                      <a:lnTo>
                        <a:pt x="966" y="480"/>
                      </a:lnTo>
                      <a:lnTo>
                        <a:pt x="969" y="492"/>
                      </a:lnTo>
                      <a:lnTo>
                        <a:pt x="972" y="504"/>
                      </a:lnTo>
                      <a:lnTo>
                        <a:pt x="977" y="515"/>
                      </a:lnTo>
                      <a:lnTo>
                        <a:pt x="983" y="525"/>
                      </a:lnTo>
                      <a:lnTo>
                        <a:pt x="991" y="535"/>
                      </a:lnTo>
                      <a:lnTo>
                        <a:pt x="1000" y="546"/>
                      </a:lnTo>
                      <a:lnTo>
                        <a:pt x="1009" y="554"/>
                      </a:lnTo>
                      <a:lnTo>
                        <a:pt x="1018" y="562"/>
                      </a:lnTo>
                      <a:lnTo>
                        <a:pt x="1029" y="568"/>
                      </a:lnTo>
                      <a:lnTo>
                        <a:pt x="1040" y="573"/>
                      </a:lnTo>
                      <a:lnTo>
                        <a:pt x="1051" y="578"/>
                      </a:lnTo>
                      <a:lnTo>
                        <a:pt x="1064" y="581"/>
                      </a:lnTo>
                      <a:lnTo>
                        <a:pt x="1077" y="583"/>
                      </a:lnTo>
                      <a:lnTo>
                        <a:pt x="1090" y="583"/>
                      </a:lnTo>
                      <a:lnTo>
                        <a:pt x="1106" y="583"/>
                      </a:lnTo>
                      <a:lnTo>
                        <a:pt x="1120" y="580"/>
                      </a:lnTo>
                      <a:lnTo>
                        <a:pt x="1133" y="577"/>
                      </a:lnTo>
                      <a:lnTo>
                        <a:pt x="1147" y="571"/>
                      </a:lnTo>
                      <a:lnTo>
                        <a:pt x="1159" y="564"/>
                      </a:lnTo>
                      <a:lnTo>
                        <a:pt x="1170" y="556"/>
                      </a:lnTo>
                      <a:lnTo>
                        <a:pt x="1181" y="547"/>
                      </a:lnTo>
                      <a:lnTo>
                        <a:pt x="1190" y="535"/>
                      </a:lnTo>
                      <a:lnTo>
                        <a:pt x="1198" y="523"/>
                      </a:lnTo>
                      <a:lnTo>
                        <a:pt x="1205" y="510"/>
                      </a:lnTo>
                      <a:lnTo>
                        <a:pt x="1212" y="495"/>
                      </a:lnTo>
                      <a:lnTo>
                        <a:pt x="1217" y="480"/>
                      </a:lnTo>
                      <a:lnTo>
                        <a:pt x="1221" y="463"/>
                      </a:lnTo>
                      <a:lnTo>
                        <a:pt x="1224" y="447"/>
                      </a:lnTo>
                      <a:lnTo>
                        <a:pt x="1226" y="428"/>
                      </a:lnTo>
                      <a:lnTo>
                        <a:pt x="1226" y="410"/>
                      </a:lnTo>
                      <a:lnTo>
                        <a:pt x="1226" y="392"/>
                      </a:lnTo>
                      <a:lnTo>
                        <a:pt x="1224" y="376"/>
                      </a:lnTo>
                      <a:lnTo>
                        <a:pt x="1221" y="360"/>
                      </a:lnTo>
                      <a:lnTo>
                        <a:pt x="1218" y="345"/>
                      </a:lnTo>
                      <a:lnTo>
                        <a:pt x="1213" y="331"/>
                      </a:lnTo>
                      <a:lnTo>
                        <a:pt x="1206" y="317"/>
                      </a:lnTo>
                      <a:lnTo>
                        <a:pt x="1200" y="305"/>
                      </a:lnTo>
                      <a:lnTo>
                        <a:pt x="1192" y="293"/>
                      </a:lnTo>
                      <a:lnTo>
                        <a:pt x="1182" y="280"/>
                      </a:lnTo>
                      <a:lnTo>
                        <a:pt x="1172" y="271"/>
                      </a:lnTo>
                      <a:lnTo>
                        <a:pt x="1160" y="262"/>
                      </a:lnTo>
                      <a:lnTo>
                        <a:pt x="1149" y="255"/>
                      </a:lnTo>
                      <a:lnTo>
                        <a:pt x="1136" y="249"/>
                      </a:lnTo>
                      <a:lnTo>
                        <a:pt x="1122" y="245"/>
                      </a:lnTo>
                      <a:lnTo>
                        <a:pt x="1108" y="243"/>
                      </a:lnTo>
                      <a:lnTo>
                        <a:pt x="1092" y="242"/>
                      </a:lnTo>
                      <a:lnTo>
                        <a:pt x="1082" y="243"/>
                      </a:lnTo>
                      <a:lnTo>
                        <a:pt x="1072" y="244"/>
                      </a:lnTo>
                      <a:lnTo>
                        <a:pt x="1062" y="246"/>
                      </a:lnTo>
                      <a:lnTo>
                        <a:pt x="1052" y="249"/>
                      </a:lnTo>
                      <a:lnTo>
                        <a:pt x="1042" y="254"/>
                      </a:lnTo>
                      <a:lnTo>
                        <a:pt x="1033" y="258"/>
                      </a:lnTo>
                      <a:lnTo>
                        <a:pt x="1024" y="264"/>
                      </a:lnTo>
                      <a:lnTo>
                        <a:pt x="1015" y="270"/>
                      </a:lnTo>
                      <a:lnTo>
                        <a:pt x="1007" y="277"/>
                      </a:lnTo>
                      <a:lnTo>
                        <a:pt x="999" y="285"/>
                      </a:lnTo>
                      <a:lnTo>
                        <a:pt x="993" y="294"/>
                      </a:lnTo>
                      <a:lnTo>
                        <a:pt x="987" y="303"/>
                      </a:lnTo>
                      <a:lnTo>
                        <a:pt x="981" y="312"/>
                      </a:lnTo>
                      <a:lnTo>
                        <a:pt x="976" y="321"/>
                      </a:lnTo>
                      <a:lnTo>
                        <a:pt x="972" y="333"/>
                      </a:lnTo>
                      <a:lnTo>
                        <a:pt x="969" y="344"/>
                      </a:lnTo>
                      <a:lnTo>
                        <a:pt x="967" y="353"/>
                      </a:lnTo>
                      <a:lnTo>
                        <a:pt x="965" y="363"/>
                      </a:lnTo>
                      <a:lnTo>
                        <a:pt x="964" y="370"/>
                      </a:lnTo>
                      <a:lnTo>
                        <a:pt x="964" y="377"/>
                      </a:lnTo>
                      <a:close/>
                      <a:moveTo>
                        <a:pt x="1771" y="427"/>
                      </a:moveTo>
                      <a:lnTo>
                        <a:pt x="1457" y="426"/>
                      </a:lnTo>
                      <a:lnTo>
                        <a:pt x="1458" y="445"/>
                      </a:lnTo>
                      <a:lnTo>
                        <a:pt x="1460" y="463"/>
                      </a:lnTo>
                      <a:lnTo>
                        <a:pt x="1464" y="480"/>
                      </a:lnTo>
                      <a:lnTo>
                        <a:pt x="1469" y="495"/>
                      </a:lnTo>
                      <a:lnTo>
                        <a:pt x="1477" y="510"/>
                      </a:lnTo>
                      <a:lnTo>
                        <a:pt x="1484" y="523"/>
                      </a:lnTo>
                      <a:lnTo>
                        <a:pt x="1493" y="535"/>
                      </a:lnTo>
                      <a:lnTo>
                        <a:pt x="1504" y="546"/>
                      </a:lnTo>
                      <a:lnTo>
                        <a:pt x="1515" y="554"/>
                      </a:lnTo>
                      <a:lnTo>
                        <a:pt x="1526" y="562"/>
                      </a:lnTo>
                      <a:lnTo>
                        <a:pt x="1537" y="568"/>
                      </a:lnTo>
                      <a:lnTo>
                        <a:pt x="1551" y="573"/>
                      </a:lnTo>
                      <a:lnTo>
                        <a:pt x="1564" y="577"/>
                      </a:lnTo>
                      <a:lnTo>
                        <a:pt x="1578" y="580"/>
                      </a:lnTo>
                      <a:lnTo>
                        <a:pt x="1594" y="582"/>
                      </a:lnTo>
                      <a:lnTo>
                        <a:pt x="1610" y="582"/>
                      </a:lnTo>
                      <a:lnTo>
                        <a:pt x="1628" y="582"/>
                      </a:lnTo>
                      <a:lnTo>
                        <a:pt x="1644" y="581"/>
                      </a:lnTo>
                      <a:lnTo>
                        <a:pt x="1660" y="579"/>
                      </a:lnTo>
                      <a:lnTo>
                        <a:pt x="1676" y="577"/>
                      </a:lnTo>
                      <a:lnTo>
                        <a:pt x="1690" y="573"/>
                      </a:lnTo>
                      <a:lnTo>
                        <a:pt x="1706" y="569"/>
                      </a:lnTo>
                      <a:lnTo>
                        <a:pt x="1720" y="564"/>
                      </a:lnTo>
                      <a:lnTo>
                        <a:pt x="1735" y="559"/>
                      </a:lnTo>
                      <a:lnTo>
                        <a:pt x="1748" y="618"/>
                      </a:lnTo>
                      <a:lnTo>
                        <a:pt x="1733" y="624"/>
                      </a:lnTo>
                      <a:lnTo>
                        <a:pt x="1715" y="630"/>
                      </a:lnTo>
                      <a:lnTo>
                        <a:pt x="1698" y="635"/>
                      </a:lnTo>
                      <a:lnTo>
                        <a:pt x="1680" y="639"/>
                      </a:lnTo>
                      <a:lnTo>
                        <a:pt x="1661" y="642"/>
                      </a:lnTo>
                      <a:lnTo>
                        <a:pt x="1641" y="644"/>
                      </a:lnTo>
                      <a:lnTo>
                        <a:pt x="1621" y="646"/>
                      </a:lnTo>
                      <a:lnTo>
                        <a:pt x="1599" y="647"/>
                      </a:lnTo>
                      <a:lnTo>
                        <a:pt x="1574" y="646"/>
                      </a:lnTo>
                      <a:lnTo>
                        <a:pt x="1551" y="642"/>
                      </a:lnTo>
                      <a:lnTo>
                        <a:pt x="1539" y="640"/>
                      </a:lnTo>
                      <a:lnTo>
                        <a:pt x="1528" y="637"/>
                      </a:lnTo>
                      <a:lnTo>
                        <a:pt x="1518" y="634"/>
                      </a:lnTo>
                      <a:lnTo>
                        <a:pt x="1507" y="631"/>
                      </a:lnTo>
                      <a:lnTo>
                        <a:pt x="1497" y="627"/>
                      </a:lnTo>
                      <a:lnTo>
                        <a:pt x="1488" y="622"/>
                      </a:lnTo>
                      <a:lnTo>
                        <a:pt x="1479" y="617"/>
                      </a:lnTo>
                      <a:lnTo>
                        <a:pt x="1469" y="612"/>
                      </a:lnTo>
                      <a:lnTo>
                        <a:pt x="1461" y="605"/>
                      </a:lnTo>
                      <a:lnTo>
                        <a:pt x="1453" y="598"/>
                      </a:lnTo>
                      <a:lnTo>
                        <a:pt x="1445" y="592"/>
                      </a:lnTo>
                      <a:lnTo>
                        <a:pt x="1438" y="584"/>
                      </a:lnTo>
                      <a:lnTo>
                        <a:pt x="1430" y="576"/>
                      </a:lnTo>
                      <a:lnTo>
                        <a:pt x="1423" y="567"/>
                      </a:lnTo>
                      <a:lnTo>
                        <a:pt x="1417" y="559"/>
                      </a:lnTo>
                      <a:lnTo>
                        <a:pt x="1412" y="551"/>
                      </a:lnTo>
                      <a:lnTo>
                        <a:pt x="1406" y="542"/>
                      </a:lnTo>
                      <a:lnTo>
                        <a:pt x="1402" y="531"/>
                      </a:lnTo>
                      <a:lnTo>
                        <a:pt x="1397" y="522"/>
                      </a:lnTo>
                      <a:lnTo>
                        <a:pt x="1393" y="512"/>
                      </a:lnTo>
                      <a:lnTo>
                        <a:pt x="1389" y="501"/>
                      </a:lnTo>
                      <a:lnTo>
                        <a:pt x="1386" y="490"/>
                      </a:lnTo>
                      <a:lnTo>
                        <a:pt x="1384" y="480"/>
                      </a:lnTo>
                      <a:lnTo>
                        <a:pt x="1382" y="469"/>
                      </a:lnTo>
                      <a:lnTo>
                        <a:pt x="1379" y="445"/>
                      </a:lnTo>
                      <a:lnTo>
                        <a:pt x="1378" y="419"/>
                      </a:lnTo>
                      <a:lnTo>
                        <a:pt x="1379" y="394"/>
                      </a:lnTo>
                      <a:lnTo>
                        <a:pt x="1382" y="370"/>
                      </a:lnTo>
                      <a:lnTo>
                        <a:pt x="1386" y="346"/>
                      </a:lnTo>
                      <a:lnTo>
                        <a:pt x="1392" y="324"/>
                      </a:lnTo>
                      <a:lnTo>
                        <a:pt x="1397" y="313"/>
                      </a:lnTo>
                      <a:lnTo>
                        <a:pt x="1401" y="303"/>
                      </a:lnTo>
                      <a:lnTo>
                        <a:pt x="1406" y="293"/>
                      </a:lnTo>
                      <a:lnTo>
                        <a:pt x="1411" y="282"/>
                      </a:lnTo>
                      <a:lnTo>
                        <a:pt x="1416" y="273"/>
                      </a:lnTo>
                      <a:lnTo>
                        <a:pt x="1422" y="264"/>
                      </a:lnTo>
                      <a:lnTo>
                        <a:pt x="1428" y="255"/>
                      </a:lnTo>
                      <a:lnTo>
                        <a:pt x="1436" y="246"/>
                      </a:lnTo>
                      <a:lnTo>
                        <a:pt x="1443" y="238"/>
                      </a:lnTo>
                      <a:lnTo>
                        <a:pt x="1451" y="230"/>
                      </a:lnTo>
                      <a:lnTo>
                        <a:pt x="1458" y="223"/>
                      </a:lnTo>
                      <a:lnTo>
                        <a:pt x="1466" y="217"/>
                      </a:lnTo>
                      <a:lnTo>
                        <a:pt x="1476" y="210"/>
                      </a:lnTo>
                      <a:lnTo>
                        <a:pt x="1484" y="204"/>
                      </a:lnTo>
                      <a:lnTo>
                        <a:pt x="1493" y="199"/>
                      </a:lnTo>
                      <a:lnTo>
                        <a:pt x="1502" y="195"/>
                      </a:lnTo>
                      <a:lnTo>
                        <a:pt x="1513" y="191"/>
                      </a:lnTo>
                      <a:lnTo>
                        <a:pt x="1522" y="187"/>
                      </a:lnTo>
                      <a:lnTo>
                        <a:pt x="1532" y="185"/>
                      </a:lnTo>
                      <a:lnTo>
                        <a:pt x="1543" y="182"/>
                      </a:lnTo>
                      <a:lnTo>
                        <a:pt x="1554" y="179"/>
                      </a:lnTo>
                      <a:lnTo>
                        <a:pt x="1565" y="178"/>
                      </a:lnTo>
                      <a:lnTo>
                        <a:pt x="1576" y="177"/>
                      </a:lnTo>
                      <a:lnTo>
                        <a:pt x="1589" y="177"/>
                      </a:lnTo>
                      <a:lnTo>
                        <a:pt x="1601" y="177"/>
                      </a:lnTo>
                      <a:lnTo>
                        <a:pt x="1612" y="178"/>
                      </a:lnTo>
                      <a:lnTo>
                        <a:pt x="1624" y="181"/>
                      </a:lnTo>
                      <a:lnTo>
                        <a:pt x="1635" y="183"/>
                      </a:lnTo>
                      <a:lnTo>
                        <a:pt x="1645" y="185"/>
                      </a:lnTo>
                      <a:lnTo>
                        <a:pt x="1655" y="188"/>
                      </a:lnTo>
                      <a:lnTo>
                        <a:pt x="1665" y="192"/>
                      </a:lnTo>
                      <a:lnTo>
                        <a:pt x="1675" y="196"/>
                      </a:lnTo>
                      <a:lnTo>
                        <a:pt x="1683" y="201"/>
                      </a:lnTo>
                      <a:lnTo>
                        <a:pt x="1692" y="206"/>
                      </a:lnTo>
                      <a:lnTo>
                        <a:pt x="1701" y="212"/>
                      </a:lnTo>
                      <a:lnTo>
                        <a:pt x="1708" y="220"/>
                      </a:lnTo>
                      <a:lnTo>
                        <a:pt x="1716" y="227"/>
                      </a:lnTo>
                      <a:lnTo>
                        <a:pt x="1723" y="234"/>
                      </a:lnTo>
                      <a:lnTo>
                        <a:pt x="1729" y="242"/>
                      </a:lnTo>
                      <a:lnTo>
                        <a:pt x="1736" y="251"/>
                      </a:lnTo>
                      <a:lnTo>
                        <a:pt x="1745" y="266"/>
                      </a:lnTo>
                      <a:lnTo>
                        <a:pt x="1753" y="281"/>
                      </a:lnTo>
                      <a:lnTo>
                        <a:pt x="1759" y="298"/>
                      </a:lnTo>
                      <a:lnTo>
                        <a:pt x="1764" y="314"/>
                      </a:lnTo>
                      <a:lnTo>
                        <a:pt x="1768" y="332"/>
                      </a:lnTo>
                      <a:lnTo>
                        <a:pt x="1772" y="349"/>
                      </a:lnTo>
                      <a:lnTo>
                        <a:pt x="1774" y="369"/>
                      </a:lnTo>
                      <a:lnTo>
                        <a:pt x="1774" y="388"/>
                      </a:lnTo>
                      <a:lnTo>
                        <a:pt x="1774" y="400"/>
                      </a:lnTo>
                      <a:lnTo>
                        <a:pt x="1773" y="410"/>
                      </a:lnTo>
                      <a:lnTo>
                        <a:pt x="1772" y="419"/>
                      </a:lnTo>
                      <a:lnTo>
                        <a:pt x="1771" y="427"/>
                      </a:lnTo>
                      <a:close/>
                      <a:moveTo>
                        <a:pt x="1457" y="368"/>
                      </a:moveTo>
                      <a:lnTo>
                        <a:pt x="1696" y="368"/>
                      </a:lnTo>
                      <a:lnTo>
                        <a:pt x="1696" y="355"/>
                      </a:lnTo>
                      <a:lnTo>
                        <a:pt x="1694" y="344"/>
                      </a:lnTo>
                      <a:lnTo>
                        <a:pt x="1692" y="332"/>
                      </a:lnTo>
                      <a:lnTo>
                        <a:pt x="1690" y="321"/>
                      </a:lnTo>
                      <a:lnTo>
                        <a:pt x="1687" y="311"/>
                      </a:lnTo>
                      <a:lnTo>
                        <a:pt x="1683" y="301"/>
                      </a:lnTo>
                      <a:lnTo>
                        <a:pt x="1678" y="292"/>
                      </a:lnTo>
                      <a:lnTo>
                        <a:pt x="1673" y="282"/>
                      </a:lnTo>
                      <a:lnTo>
                        <a:pt x="1666" y="271"/>
                      </a:lnTo>
                      <a:lnTo>
                        <a:pt x="1656" y="262"/>
                      </a:lnTo>
                      <a:lnTo>
                        <a:pt x="1646" y="254"/>
                      </a:lnTo>
                      <a:lnTo>
                        <a:pt x="1636" y="247"/>
                      </a:lnTo>
                      <a:lnTo>
                        <a:pt x="1624" y="242"/>
                      </a:lnTo>
                      <a:lnTo>
                        <a:pt x="1611" y="239"/>
                      </a:lnTo>
                      <a:lnTo>
                        <a:pt x="1597" y="237"/>
                      </a:lnTo>
                      <a:lnTo>
                        <a:pt x="1583" y="236"/>
                      </a:lnTo>
                      <a:lnTo>
                        <a:pt x="1568" y="237"/>
                      </a:lnTo>
                      <a:lnTo>
                        <a:pt x="1555" y="239"/>
                      </a:lnTo>
                      <a:lnTo>
                        <a:pt x="1542" y="242"/>
                      </a:lnTo>
                      <a:lnTo>
                        <a:pt x="1531" y="247"/>
                      </a:lnTo>
                      <a:lnTo>
                        <a:pt x="1520" y="254"/>
                      </a:lnTo>
                      <a:lnTo>
                        <a:pt x="1510" y="261"/>
                      </a:lnTo>
                      <a:lnTo>
                        <a:pt x="1500" y="270"/>
                      </a:lnTo>
                      <a:lnTo>
                        <a:pt x="1491" y="280"/>
                      </a:lnTo>
                      <a:lnTo>
                        <a:pt x="1485" y="290"/>
                      </a:lnTo>
                      <a:lnTo>
                        <a:pt x="1479" y="300"/>
                      </a:lnTo>
                      <a:lnTo>
                        <a:pt x="1474" y="310"/>
                      </a:lnTo>
                      <a:lnTo>
                        <a:pt x="1468" y="320"/>
                      </a:lnTo>
                      <a:lnTo>
                        <a:pt x="1464" y="332"/>
                      </a:lnTo>
                      <a:lnTo>
                        <a:pt x="1461" y="343"/>
                      </a:lnTo>
                      <a:lnTo>
                        <a:pt x="1459" y="355"/>
                      </a:lnTo>
                      <a:lnTo>
                        <a:pt x="1457" y="368"/>
                      </a:lnTo>
                      <a:close/>
                      <a:moveTo>
                        <a:pt x="1875" y="637"/>
                      </a:moveTo>
                      <a:lnTo>
                        <a:pt x="1875" y="328"/>
                      </a:lnTo>
                      <a:lnTo>
                        <a:pt x="1875" y="291"/>
                      </a:lnTo>
                      <a:lnTo>
                        <a:pt x="1874" y="256"/>
                      </a:lnTo>
                      <a:lnTo>
                        <a:pt x="1873" y="221"/>
                      </a:lnTo>
                      <a:lnTo>
                        <a:pt x="1872" y="188"/>
                      </a:lnTo>
                      <a:lnTo>
                        <a:pt x="1944" y="188"/>
                      </a:lnTo>
                      <a:lnTo>
                        <a:pt x="1946" y="276"/>
                      </a:lnTo>
                      <a:lnTo>
                        <a:pt x="1950" y="276"/>
                      </a:lnTo>
                      <a:lnTo>
                        <a:pt x="1954" y="265"/>
                      </a:lnTo>
                      <a:lnTo>
                        <a:pt x="1959" y="255"/>
                      </a:lnTo>
                      <a:lnTo>
                        <a:pt x="1964" y="245"/>
                      </a:lnTo>
                      <a:lnTo>
                        <a:pt x="1970" y="236"/>
                      </a:lnTo>
                      <a:lnTo>
                        <a:pt x="1976" y="227"/>
                      </a:lnTo>
                      <a:lnTo>
                        <a:pt x="1983" y="219"/>
                      </a:lnTo>
                      <a:lnTo>
                        <a:pt x="1991" y="211"/>
                      </a:lnTo>
                      <a:lnTo>
                        <a:pt x="2000" y="204"/>
                      </a:lnTo>
                      <a:lnTo>
                        <a:pt x="2008" y="198"/>
                      </a:lnTo>
                      <a:lnTo>
                        <a:pt x="2017" y="193"/>
                      </a:lnTo>
                      <a:lnTo>
                        <a:pt x="2026" y="188"/>
                      </a:lnTo>
                      <a:lnTo>
                        <a:pt x="2036" y="185"/>
                      </a:lnTo>
                      <a:lnTo>
                        <a:pt x="2045" y="182"/>
                      </a:lnTo>
                      <a:lnTo>
                        <a:pt x="2054" y="179"/>
                      </a:lnTo>
                      <a:lnTo>
                        <a:pt x="2064" y="177"/>
                      </a:lnTo>
                      <a:lnTo>
                        <a:pt x="2075" y="177"/>
                      </a:lnTo>
                      <a:lnTo>
                        <a:pt x="2087" y="178"/>
                      </a:lnTo>
                      <a:lnTo>
                        <a:pt x="2097" y="181"/>
                      </a:lnTo>
                      <a:lnTo>
                        <a:pt x="2097" y="258"/>
                      </a:lnTo>
                      <a:lnTo>
                        <a:pt x="2084" y="256"/>
                      </a:lnTo>
                      <a:lnTo>
                        <a:pt x="2069" y="255"/>
                      </a:lnTo>
                      <a:lnTo>
                        <a:pt x="2055" y="256"/>
                      </a:lnTo>
                      <a:lnTo>
                        <a:pt x="2043" y="258"/>
                      </a:lnTo>
                      <a:lnTo>
                        <a:pt x="2032" y="261"/>
                      </a:lnTo>
                      <a:lnTo>
                        <a:pt x="2020" y="266"/>
                      </a:lnTo>
                      <a:lnTo>
                        <a:pt x="2010" y="272"/>
                      </a:lnTo>
                      <a:lnTo>
                        <a:pt x="2000" y="280"/>
                      </a:lnTo>
                      <a:lnTo>
                        <a:pt x="1990" y="290"/>
                      </a:lnTo>
                      <a:lnTo>
                        <a:pt x="1982" y="300"/>
                      </a:lnTo>
                      <a:lnTo>
                        <a:pt x="1976" y="310"/>
                      </a:lnTo>
                      <a:lnTo>
                        <a:pt x="1971" y="321"/>
                      </a:lnTo>
                      <a:lnTo>
                        <a:pt x="1966" y="333"/>
                      </a:lnTo>
                      <a:lnTo>
                        <a:pt x="1963" y="344"/>
                      </a:lnTo>
                      <a:lnTo>
                        <a:pt x="1960" y="356"/>
                      </a:lnTo>
                      <a:lnTo>
                        <a:pt x="1958" y="370"/>
                      </a:lnTo>
                      <a:lnTo>
                        <a:pt x="1957" y="383"/>
                      </a:lnTo>
                      <a:lnTo>
                        <a:pt x="1955" y="398"/>
                      </a:lnTo>
                      <a:lnTo>
                        <a:pt x="1955" y="637"/>
                      </a:lnTo>
                      <a:lnTo>
                        <a:pt x="1875" y="637"/>
                      </a:lnTo>
                      <a:close/>
                      <a:moveTo>
                        <a:pt x="2260" y="637"/>
                      </a:moveTo>
                      <a:lnTo>
                        <a:pt x="2178" y="637"/>
                      </a:lnTo>
                      <a:lnTo>
                        <a:pt x="2178" y="188"/>
                      </a:lnTo>
                      <a:lnTo>
                        <a:pt x="2260" y="188"/>
                      </a:lnTo>
                      <a:lnTo>
                        <a:pt x="2260" y="637"/>
                      </a:lnTo>
                      <a:close/>
                      <a:moveTo>
                        <a:pt x="2219" y="105"/>
                      </a:moveTo>
                      <a:lnTo>
                        <a:pt x="2217" y="105"/>
                      </a:lnTo>
                      <a:lnTo>
                        <a:pt x="2206" y="104"/>
                      </a:lnTo>
                      <a:lnTo>
                        <a:pt x="2197" y="101"/>
                      </a:lnTo>
                      <a:lnTo>
                        <a:pt x="2193" y="99"/>
                      </a:lnTo>
                      <a:lnTo>
                        <a:pt x="2189" y="96"/>
                      </a:lnTo>
                      <a:lnTo>
                        <a:pt x="2185" y="93"/>
                      </a:lnTo>
                      <a:lnTo>
                        <a:pt x="2181" y="90"/>
                      </a:lnTo>
                      <a:lnTo>
                        <a:pt x="2174" y="82"/>
                      </a:lnTo>
                      <a:lnTo>
                        <a:pt x="2170" y="72"/>
                      </a:lnTo>
                      <a:lnTo>
                        <a:pt x="2167" y="63"/>
                      </a:lnTo>
                      <a:lnTo>
                        <a:pt x="2166" y="52"/>
                      </a:lnTo>
                      <a:lnTo>
                        <a:pt x="2167" y="42"/>
                      </a:lnTo>
                      <a:lnTo>
                        <a:pt x="2170" y="32"/>
                      </a:lnTo>
                      <a:lnTo>
                        <a:pt x="2174" y="23"/>
                      </a:lnTo>
                      <a:lnTo>
                        <a:pt x="2182" y="16"/>
                      </a:lnTo>
                      <a:lnTo>
                        <a:pt x="2185" y="12"/>
                      </a:lnTo>
                      <a:lnTo>
                        <a:pt x="2189" y="9"/>
                      </a:lnTo>
                      <a:lnTo>
                        <a:pt x="2194" y="6"/>
                      </a:lnTo>
                      <a:lnTo>
                        <a:pt x="2198" y="4"/>
                      </a:lnTo>
                      <a:lnTo>
                        <a:pt x="2208" y="2"/>
                      </a:lnTo>
                      <a:lnTo>
                        <a:pt x="2220" y="0"/>
                      </a:lnTo>
                      <a:lnTo>
                        <a:pt x="2230" y="2"/>
                      </a:lnTo>
                      <a:lnTo>
                        <a:pt x="2240" y="4"/>
                      </a:lnTo>
                      <a:lnTo>
                        <a:pt x="2244" y="6"/>
                      </a:lnTo>
                      <a:lnTo>
                        <a:pt x="2249" y="9"/>
                      </a:lnTo>
                      <a:lnTo>
                        <a:pt x="2253" y="12"/>
                      </a:lnTo>
                      <a:lnTo>
                        <a:pt x="2257" y="15"/>
                      </a:lnTo>
                      <a:lnTo>
                        <a:pt x="2263" y="23"/>
                      </a:lnTo>
                      <a:lnTo>
                        <a:pt x="2268" y="31"/>
                      </a:lnTo>
                      <a:lnTo>
                        <a:pt x="2270" y="42"/>
                      </a:lnTo>
                      <a:lnTo>
                        <a:pt x="2271" y="52"/>
                      </a:lnTo>
                      <a:lnTo>
                        <a:pt x="2270" y="63"/>
                      </a:lnTo>
                      <a:lnTo>
                        <a:pt x="2268" y="72"/>
                      </a:lnTo>
                      <a:lnTo>
                        <a:pt x="2263" y="82"/>
                      </a:lnTo>
                      <a:lnTo>
                        <a:pt x="2257" y="90"/>
                      </a:lnTo>
                      <a:lnTo>
                        <a:pt x="2253" y="93"/>
                      </a:lnTo>
                      <a:lnTo>
                        <a:pt x="2249" y="96"/>
                      </a:lnTo>
                      <a:lnTo>
                        <a:pt x="2244" y="99"/>
                      </a:lnTo>
                      <a:lnTo>
                        <a:pt x="2240" y="101"/>
                      </a:lnTo>
                      <a:lnTo>
                        <a:pt x="2235" y="103"/>
                      </a:lnTo>
                      <a:lnTo>
                        <a:pt x="2230" y="104"/>
                      </a:lnTo>
                      <a:lnTo>
                        <a:pt x="2224" y="104"/>
                      </a:lnTo>
                      <a:lnTo>
                        <a:pt x="2219" y="105"/>
                      </a:lnTo>
                      <a:close/>
                      <a:moveTo>
                        <a:pt x="2755" y="427"/>
                      </a:moveTo>
                      <a:lnTo>
                        <a:pt x="2441" y="426"/>
                      </a:lnTo>
                      <a:lnTo>
                        <a:pt x="2443" y="445"/>
                      </a:lnTo>
                      <a:lnTo>
                        <a:pt x="2446" y="463"/>
                      </a:lnTo>
                      <a:lnTo>
                        <a:pt x="2449" y="480"/>
                      </a:lnTo>
                      <a:lnTo>
                        <a:pt x="2454" y="495"/>
                      </a:lnTo>
                      <a:lnTo>
                        <a:pt x="2461" y="510"/>
                      </a:lnTo>
                      <a:lnTo>
                        <a:pt x="2469" y="523"/>
                      </a:lnTo>
                      <a:lnTo>
                        <a:pt x="2478" y="535"/>
                      </a:lnTo>
                      <a:lnTo>
                        <a:pt x="2489" y="546"/>
                      </a:lnTo>
                      <a:lnTo>
                        <a:pt x="2499" y="554"/>
                      </a:lnTo>
                      <a:lnTo>
                        <a:pt x="2510" y="562"/>
                      </a:lnTo>
                      <a:lnTo>
                        <a:pt x="2523" y="568"/>
                      </a:lnTo>
                      <a:lnTo>
                        <a:pt x="2535" y="573"/>
                      </a:lnTo>
                      <a:lnTo>
                        <a:pt x="2548" y="577"/>
                      </a:lnTo>
                      <a:lnTo>
                        <a:pt x="2564" y="580"/>
                      </a:lnTo>
                      <a:lnTo>
                        <a:pt x="2579" y="582"/>
                      </a:lnTo>
                      <a:lnTo>
                        <a:pt x="2595" y="582"/>
                      </a:lnTo>
                      <a:lnTo>
                        <a:pt x="2612" y="582"/>
                      </a:lnTo>
                      <a:lnTo>
                        <a:pt x="2628" y="581"/>
                      </a:lnTo>
                      <a:lnTo>
                        <a:pt x="2644" y="579"/>
                      </a:lnTo>
                      <a:lnTo>
                        <a:pt x="2660" y="577"/>
                      </a:lnTo>
                      <a:lnTo>
                        <a:pt x="2676" y="573"/>
                      </a:lnTo>
                      <a:lnTo>
                        <a:pt x="2690" y="569"/>
                      </a:lnTo>
                      <a:lnTo>
                        <a:pt x="2705" y="564"/>
                      </a:lnTo>
                      <a:lnTo>
                        <a:pt x="2719" y="559"/>
                      </a:lnTo>
                      <a:lnTo>
                        <a:pt x="2732" y="618"/>
                      </a:lnTo>
                      <a:lnTo>
                        <a:pt x="2717" y="624"/>
                      </a:lnTo>
                      <a:lnTo>
                        <a:pt x="2700" y="630"/>
                      </a:lnTo>
                      <a:lnTo>
                        <a:pt x="2683" y="635"/>
                      </a:lnTo>
                      <a:lnTo>
                        <a:pt x="2664" y="639"/>
                      </a:lnTo>
                      <a:lnTo>
                        <a:pt x="2645" y="642"/>
                      </a:lnTo>
                      <a:lnTo>
                        <a:pt x="2625" y="644"/>
                      </a:lnTo>
                      <a:lnTo>
                        <a:pt x="2605" y="646"/>
                      </a:lnTo>
                      <a:lnTo>
                        <a:pt x="2583" y="647"/>
                      </a:lnTo>
                      <a:lnTo>
                        <a:pt x="2559" y="646"/>
                      </a:lnTo>
                      <a:lnTo>
                        <a:pt x="2535" y="642"/>
                      </a:lnTo>
                      <a:lnTo>
                        <a:pt x="2524" y="640"/>
                      </a:lnTo>
                      <a:lnTo>
                        <a:pt x="2512" y="637"/>
                      </a:lnTo>
                      <a:lnTo>
                        <a:pt x="2502" y="634"/>
                      </a:lnTo>
                      <a:lnTo>
                        <a:pt x="2492" y="631"/>
                      </a:lnTo>
                      <a:lnTo>
                        <a:pt x="2483" y="627"/>
                      </a:lnTo>
                      <a:lnTo>
                        <a:pt x="2472" y="622"/>
                      </a:lnTo>
                      <a:lnTo>
                        <a:pt x="2463" y="617"/>
                      </a:lnTo>
                      <a:lnTo>
                        <a:pt x="2455" y="612"/>
                      </a:lnTo>
                      <a:lnTo>
                        <a:pt x="2446" y="605"/>
                      </a:lnTo>
                      <a:lnTo>
                        <a:pt x="2437" y="598"/>
                      </a:lnTo>
                      <a:lnTo>
                        <a:pt x="2429" y="592"/>
                      </a:lnTo>
                      <a:lnTo>
                        <a:pt x="2422" y="584"/>
                      </a:lnTo>
                      <a:lnTo>
                        <a:pt x="2415" y="576"/>
                      </a:lnTo>
                      <a:lnTo>
                        <a:pt x="2409" y="567"/>
                      </a:lnTo>
                      <a:lnTo>
                        <a:pt x="2401" y="559"/>
                      </a:lnTo>
                      <a:lnTo>
                        <a:pt x="2396" y="551"/>
                      </a:lnTo>
                      <a:lnTo>
                        <a:pt x="2391" y="542"/>
                      </a:lnTo>
                      <a:lnTo>
                        <a:pt x="2386" y="531"/>
                      </a:lnTo>
                      <a:lnTo>
                        <a:pt x="2382" y="522"/>
                      </a:lnTo>
                      <a:lnTo>
                        <a:pt x="2378" y="512"/>
                      </a:lnTo>
                      <a:lnTo>
                        <a:pt x="2374" y="501"/>
                      </a:lnTo>
                      <a:lnTo>
                        <a:pt x="2371" y="490"/>
                      </a:lnTo>
                      <a:lnTo>
                        <a:pt x="2369" y="480"/>
                      </a:lnTo>
                      <a:lnTo>
                        <a:pt x="2366" y="469"/>
                      </a:lnTo>
                      <a:lnTo>
                        <a:pt x="2363" y="445"/>
                      </a:lnTo>
                      <a:lnTo>
                        <a:pt x="2362" y="419"/>
                      </a:lnTo>
                      <a:lnTo>
                        <a:pt x="2363" y="394"/>
                      </a:lnTo>
                      <a:lnTo>
                        <a:pt x="2366" y="370"/>
                      </a:lnTo>
                      <a:lnTo>
                        <a:pt x="2371" y="346"/>
                      </a:lnTo>
                      <a:lnTo>
                        <a:pt x="2377" y="324"/>
                      </a:lnTo>
                      <a:lnTo>
                        <a:pt x="2381" y="313"/>
                      </a:lnTo>
                      <a:lnTo>
                        <a:pt x="2385" y="303"/>
                      </a:lnTo>
                      <a:lnTo>
                        <a:pt x="2390" y="293"/>
                      </a:lnTo>
                      <a:lnTo>
                        <a:pt x="2395" y="282"/>
                      </a:lnTo>
                      <a:lnTo>
                        <a:pt x="2400" y="273"/>
                      </a:lnTo>
                      <a:lnTo>
                        <a:pt x="2407" y="264"/>
                      </a:lnTo>
                      <a:lnTo>
                        <a:pt x="2414" y="255"/>
                      </a:lnTo>
                      <a:lnTo>
                        <a:pt x="2420" y="246"/>
                      </a:lnTo>
                      <a:lnTo>
                        <a:pt x="2427" y="238"/>
                      </a:lnTo>
                      <a:lnTo>
                        <a:pt x="2435" y="230"/>
                      </a:lnTo>
                      <a:lnTo>
                        <a:pt x="2444" y="223"/>
                      </a:lnTo>
                      <a:lnTo>
                        <a:pt x="2452" y="217"/>
                      </a:lnTo>
                      <a:lnTo>
                        <a:pt x="2460" y="210"/>
                      </a:lnTo>
                      <a:lnTo>
                        <a:pt x="2468" y="204"/>
                      </a:lnTo>
                      <a:lnTo>
                        <a:pt x="2477" y="199"/>
                      </a:lnTo>
                      <a:lnTo>
                        <a:pt x="2487" y="195"/>
                      </a:lnTo>
                      <a:lnTo>
                        <a:pt x="2497" y="191"/>
                      </a:lnTo>
                      <a:lnTo>
                        <a:pt x="2507" y="187"/>
                      </a:lnTo>
                      <a:lnTo>
                        <a:pt x="2518" y="185"/>
                      </a:lnTo>
                      <a:lnTo>
                        <a:pt x="2528" y="182"/>
                      </a:lnTo>
                      <a:lnTo>
                        <a:pt x="2539" y="179"/>
                      </a:lnTo>
                      <a:lnTo>
                        <a:pt x="2549" y="178"/>
                      </a:lnTo>
                      <a:lnTo>
                        <a:pt x="2562" y="177"/>
                      </a:lnTo>
                      <a:lnTo>
                        <a:pt x="2573" y="177"/>
                      </a:lnTo>
                      <a:lnTo>
                        <a:pt x="2585" y="177"/>
                      </a:lnTo>
                      <a:lnTo>
                        <a:pt x="2597" y="178"/>
                      </a:lnTo>
                      <a:lnTo>
                        <a:pt x="2608" y="181"/>
                      </a:lnTo>
                      <a:lnTo>
                        <a:pt x="2619" y="183"/>
                      </a:lnTo>
                      <a:lnTo>
                        <a:pt x="2630" y="185"/>
                      </a:lnTo>
                      <a:lnTo>
                        <a:pt x="2640" y="188"/>
                      </a:lnTo>
                      <a:lnTo>
                        <a:pt x="2650" y="192"/>
                      </a:lnTo>
                      <a:lnTo>
                        <a:pt x="2659" y="196"/>
                      </a:lnTo>
                      <a:lnTo>
                        <a:pt x="2669" y="201"/>
                      </a:lnTo>
                      <a:lnTo>
                        <a:pt x="2677" y="206"/>
                      </a:lnTo>
                      <a:lnTo>
                        <a:pt x="2685" y="212"/>
                      </a:lnTo>
                      <a:lnTo>
                        <a:pt x="2693" y="220"/>
                      </a:lnTo>
                      <a:lnTo>
                        <a:pt x="2700" y="227"/>
                      </a:lnTo>
                      <a:lnTo>
                        <a:pt x="2708" y="234"/>
                      </a:lnTo>
                      <a:lnTo>
                        <a:pt x="2714" y="242"/>
                      </a:lnTo>
                      <a:lnTo>
                        <a:pt x="2721" y="251"/>
                      </a:lnTo>
                      <a:lnTo>
                        <a:pt x="2729" y="266"/>
                      </a:lnTo>
                      <a:lnTo>
                        <a:pt x="2737" y="281"/>
                      </a:lnTo>
                      <a:lnTo>
                        <a:pt x="2744" y="298"/>
                      </a:lnTo>
                      <a:lnTo>
                        <a:pt x="2749" y="314"/>
                      </a:lnTo>
                      <a:lnTo>
                        <a:pt x="2753" y="332"/>
                      </a:lnTo>
                      <a:lnTo>
                        <a:pt x="2756" y="349"/>
                      </a:lnTo>
                      <a:lnTo>
                        <a:pt x="2758" y="369"/>
                      </a:lnTo>
                      <a:lnTo>
                        <a:pt x="2759" y="388"/>
                      </a:lnTo>
                      <a:lnTo>
                        <a:pt x="2758" y="400"/>
                      </a:lnTo>
                      <a:lnTo>
                        <a:pt x="2758" y="410"/>
                      </a:lnTo>
                      <a:lnTo>
                        <a:pt x="2757" y="419"/>
                      </a:lnTo>
                      <a:lnTo>
                        <a:pt x="2755" y="427"/>
                      </a:lnTo>
                      <a:close/>
                      <a:moveTo>
                        <a:pt x="2441" y="368"/>
                      </a:moveTo>
                      <a:lnTo>
                        <a:pt x="2680" y="368"/>
                      </a:lnTo>
                      <a:lnTo>
                        <a:pt x="2680" y="355"/>
                      </a:lnTo>
                      <a:lnTo>
                        <a:pt x="2679" y="344"/>
                      </a:lnTo>
                      <a:lnTo>
                        <a:pt x="2677" y="332"/>
                      </a:lnTo>
                      <a:lnTo>
                        <a:pt x="2675" y="321"/>
                      </a:lnTo>
                      <a:lnTo>
                        <a:pt x="2672" y="311"/>
                      </a:lnTo>
                      <a:lnTo>
                        <a:pt x="2668" y="301"/>
                      </a:lnTo>
                      <a:lnTo>
                        <a:pt x="2663" y="292"/>
                      </a:lnTo>
                      <a:lnTo>
                        <a:pt x="2657" y="282"/>
                      </a:lnTo>
                      <a:lnTo>
                        <a:pt x="2650" y="271"/>
                      </a:lnTo>
                      <a:lnTo>
                        <a:pt x="2641" y="262"/>
                      </a:lnTo>
                      <a:lnTo>
                        <a:pt x="2632" y="254"/>
                      </a:lnTo>
                      <a:lnTo>
                        <a:pt x="2620" y="247"/>
                      </a:lnTo>
                      <a:lnTo>
                        <a:pt x="2609" y="242"/>
                      </a:lnTo>
                      <a:lnTo>
                        <a:pt x="2596" y="239"/>
                      </a:lnTo>
                      <a:lnTo>
                        <a:pt x="2581" y="237"/>
                      </a:lnTo>
                      <a:lnTo>
                        <a:pt x="2567" y="236"/>
                      </a:lnTo>
                      <a:lnTo>
                        <a:pt x="2552" y="237"/>
                      </a:lnTo>
                      <a:lnTo>
                        <a:pt x="2540" y="239"/>
                      </a:lnTo>
                      <a:lnTo>
                        <a:pt x="2528" y="242"/>
                      </a:lnTo>
                      <a:lnTo>
                        <a:pt x="2515" y="247"/>
                      </a:lnTo>
                      <a:lnTo>
                        <a:pt x="2504" y="254"/>
                      </a:lnTo>
                      <a:lnTo>
                        <a:pt x="2494" y="261"/>
                      </a:lnTo>
                      <a:lnTo>
                        <a:pt x="2485" y="270"/>
                      </a:lnTo>
                      <a:lnTo>
                        <a:pt x="2475" y="280"/>
                      </a:lnTo>
                      <a:lnTo>
                        <a:pt x="2469" y="290"/>
                      </a:lnTo>
                      <a:lnTo>
                        <a:pt x="2463" y="300"/>
                      </a:lnTo>
                      <a:lnTo>
                        <a:pt x="2458" y="310"/>
                      </a:lnTo>
                      <a:lnTo>
                        <a:pt x="2454" y="320"/>
                      </a:lnTo>
                      <a:lnTo>
                        <a:pt x="2450" y="332"/>
                      </a:lnTo>
                      <a:lnTo>
                        <a:pt x="2446" y="343"/>
                      </a:lnTo>
                      <a:lnTo>
                        <a:pt x="2444" y="355"/>
                      </a:lnTo>
                      <a:lnTo>
                        <a:pt x="2441" y="368"/>
                      </a:lnTo>
                      <a:close/>
                      <a:moveTo>
                        <a:pt x="2860" y="637"/>
                      </a:moveTo>
                      <a:lnTo>
                        <a:pt x="2860" y="309"/>
                      </a:lnTo>
                      <a:lnTo>
                        <a:pt x="2860" y="280"/>
                      </a:lnTo>
                      <a:lnTo>
                        <a:pt x="2859" y="250"/>
                      </a:lnTo>
                      <a:lnTo>
                        <a:pt x="2858" y="220"/>
                      </a:lnTo>
                      <a:lnTo>
                        <a:pt x="2856" y="188"/>
                      </a:lnTo>
                      <a:lnTo>
                        <a:pt x="2929" y="188"/>
                      </a:lnTo>
                      <a:lnTo>
                        <a:pt x="2933" y="262"/>
                      </a:lnTo>
                      <a:lnTo>
                        <a:pt x="2935" y="262"/>
                      </a:lnTo>
                      <a:lnTo>
                        <a:pt x="2940" y="254"/>
                      </a:lnTo>
                      <a:lnTo>
                        <a:pt x="2945" y="245"/>
                      </a:lnTo>
                      <a:lnTo>
                        <a:pt x="2951" y="237"/>
                      </a:lnTo>
                      <a:lnTo>
                        <a:pt x="2958" y="230"/>
                      </a:lnTo>
                      <a:lnTo>
                        <a:pt x="2964" y="223"/>
                      </a:lnTo>
                      <a:lnTo>
                        <a:pt x="2973" y="217"/>
                      </a:lnTo>
                      <a:lnTo>
                        <a:pt x="2981" y="210"/>
                      </a:lnTo>
                      <a:lnTo>
                        <a:pt x="2989" y="204"/>
                      </a:lnTo>
                      <a:lnTo>
                        <a:pt x="3000" y="198"/>
                      </a:lnTo>
                      <a:lnTo>
                        <a:pt x="3011" y="193"/>
                      </a:lnTo>
                      <a:lnTo>
                        <a:pt x="3022" y="188"/>
                      </a:lnTo>
                      <a:lnTo>
                        <a:pt x="3033" y="185"/>
                      </a:lnTo>
                      <a:lnTo>
                        <a:pt x="3046" y="182"/>
                      </a:lnTo>
                      <a:lnTo>
                        <a:pt x="3058" y="179"/>
                      </a:lnTo>
                      <a:lnTo>
                        <a:pt x="3070" y="177"/>
                      </a:lnTo>
                      <a:lnTo>
                        <a:pt x="3084" y="177"/>
                      </a:lnTo>
                      <a:lnTo>
                        <a:pt x="3098" y="178"/>
                      </a:lnTo>
                      <a:lnTo>
                        <a:pt x="3112" y="179"/>
                      </a:lnTo>
                      <a:lnTo>
                        <a:pt x="3126" y="183"/>
                      </a:lnTo>
                      <a:lnTo>
                        <a:pt x="3139" y="187"/>
                      </a:lnTo>
                      <a:lnTo>
                        <a:pt x="3151" y="192"/>
                      </a:lnTo>
                      <a:lnTo>
                        <a:pt x="3163" y="199"/>
                      </a:lnTo>
                      <a:lnTo>
                        <a:pt x="3174" y="206"/>
                      </a:lnTo>
                      <a:lnTo>
                        <a:pt x="3185" y="215"/>
                      </a:lnTo>
                      <a:lnTo>
                        <a:pt x="3192" y="222"/>
                      </a:lnTo>
                      <a:lnTo>
                        <a:pt x="3199" y="229"/>
                      </a:lnTo>
                      <a:lnTo>
                        <a:pt x="3205" y="236"/>
                      </a:lnTo>
                      <a:lnTo>
                        <a:pt x="3210" y="244"/>
                      </a:lnTo>
                      <a:lnTo>
                        <a:pt x="3215" y="251"/>
                      </a:lnTo>
                      <a:lnTo>
                        <a:pt x="3219" y="261"/>
                      </a:lnTo>
                      <a:lnTo>
                        <a:pt x="3223" y="269"/>
                      </a:lnTo>
                      <a:lnTo>
                        <a:pt x="3228" y="279"/>
                      </a:lnTo>
                      <a:lnTo>
                        <a:pt x="3231" y="289"/>
                      </a:lnTo>
                      <a:lnTo>
                        <a:pt x="3234" y="299"/>
                      </a:lnTo>
                      <a:lnTo>
                        <a:pt x="3236" y="309"/>
                      </a:lnTo>
                      <a:lnTo>
                        <a:pt x="3238" y="320"/>
                      </a:lnTo>
                      <a:lnTo>
                        <a:pt x="3241" y="344"/>
                      </a:lnTo>
                      <a:lnTo>
                        <a:pt x="3242" y="369"/>
                      </a:lnTo>
                      <a:lnTo>
                        <a:pt x="3242" y="637"/>
                      </a:lnTo>
                      <a:lnTo>
                        <a:pt x="3160" y="637"/>
                      </a:lnTo>
                      <a:lnTo>
                        <a:pt x="3160" y="378"/>
                      </a:lnTo>
                      <a:lnTo>
                        <a:pt x="3160" y="362"/>
                      </a:lnTo>
                      <a:lnTo>
                        <a:pt x="3159" y="346"/>
                      </a:lnTo>
                      <a:lnTo>
                        <a:pt x="3157" y="333"/>
                      </a:lnTo>
                      <a:lnTo>
                        <a:pt x="3154" y="319"/>
                      </a:lnTo>
                      <a:lnTo>
                        <a:pt x="3150" y="307"/>
                      </a:lnTo>
                      <a:lnTo>
                        <a:pt x="3145" y="297"/>
                      </a:lnTo>
                      <a:lnTo>
                        <a:pt x="3140" y="286"/>
                      </a:lnTo>
                      <a:lnTo>
                        <a:pt x="3134" y="277"/>
                      </a:lnTo>
                      <a:lnTo>
                        <a:pt x="3127" y="270"/>
                      </a:lnTo>
                      <a:lnTo>
                        <a:pt x="3120" y="263"/>
                      </a:lnTo>
                      <a:lnTo>
                        <a:pt x="3111" y="258"/>
                      </a:lnTo>
                      <a:lnTo>
                        <a:pt x="3102" y="253"/>
                      </a:lnTo>
                      <a:lnTo>
                        <a:pt x="3092" y="249"/>
                      </a:lnTo>
                      <a:lnTo>
                        <a:pt x="3081" y="246"/>
                      </a:lnTo>
                      <a:lnTo>
                        <a:pt x="3069" y="244"/>
                      </a:lnTo>
                      <a:lnTo>
                        <a:pt x="3056" y="244"/>
                      </a:lnTo>
                      <a:lnTo>
                        <a:pt x="3047" y="244"/>
                      </a:lnTo>
                      <a:lnTo>
                        <a:pt x="3037" y="245"/>
                      </a:lnTo>
                      <a:lnTo>
                        <a:pt x="3028" y="247"/>
                      </a:lnTo>
                      <a:lnTo>
                        <a:pt x="3020" y="250"/>
                      </a:lnTo>
                      <a:lnTo>
                        <a:pt x="3012" y="254"/>
                      </a:lnTo>
                      <a:lnTo>
                        <a:pt x="3004" y="258"/>
                      </a:lnTo>
                      <a:lnTo>
                        <a:pt x="2995" y="263"/>
                      </a:lnTo>
                      <a:lnTo>
                        <a:pt x="2988" y="268"/>
                      </a:lnTo>
                      <a:lnTo>
                        <a:pt x="2981" y="274"/>
                      </a:lnTo>
                      <a:lnTo>
                        <a:pt x="2974" y="281"/>
                      </a:lnTo>
                      <a:lnTo>
                        <a:pt x="2968" y="289"/>
                      </a:lnTo>
                      <a:lnTo>
                        <a:pt x="2962" y="296"/>
                      </a:lnTo>
                      <a:lnTo>
                        <a:pt x="2958" y="303"/>
                      </a:lnTo>
                      <a:lnTo>
                        <a:pt x="2953" y="311"/>
                      </a:lnTo>
                      <a:lnTo>
                        <a:pt x="2950" y="319"/>
                      </a:lnTo>
                      <a:lnTo>
                        <a:pt x="2947" y="329"/>
                      </a:lnTo>
                      <a:lnTo>
                        <a:pt x="2945" y="337"/>
                      </a:lnTo>
                      <a:lnTo>
                        <a:pt x="2943" y="346"/>
                      </a:lnTo>
                      <a:lnTo>
                        <a:pt x="2942" y="356"/>
                      </a:lnTo>
                      <a:lnTo>
                        <a:pt x="2942" y="367"/>
                      </a:lnTo>
                      <a:lnTo>
                        <a:pt x="2942" y="637"/>
                      </a:lnTo>
                      <a:lnTo>
                        <a:pt x="2860" y="637"/>
                      </a:lnTo>
                      <a:close/>
                      <a:moveTo>
                        <a:pt x="3680" y="559"/>
                      </a:moveTo>
                      <a:lnTo>
                        <a:pt x="3694" y="620"/>
                      </a:lnTo>
                      <a:lnTo>
                        <a:pt x="3681" y="627"/>
                      </a:lnTo>
                      <a:lnTo>
                        <a:pt x="3666" y="632"/>
                      </a:lnTo>
                      <a:lnTo>
                        <a:pt x="3651" y="636"/>
                      </a:lnTo>
                      <a:lnTo>
                        <a:pt x="3635" y="640"/>
                      </a:lnTo>
                      <a:lnTo>
                        <a:pt x="3619" y="643"/>
                      </a:lnTo>
                      <a:lnTo>
                        <a:pt x="3602" y="646"/>
                      </a:lnTo>
                      <a:lnTo>
                        <a:pt x="3584" y="647"/>
                      </a:lnTo>
                      <a:lnTo>
                        <a:pt x="3566" y="648"/>
                      </a:lnTo>
                      <a:lnTo>
                        <a:pt x="3541" y="647"/>
                      </a:lnTo>
                      <a:lnTo>
                        <a:pt x="3517" y="643"/>
                      </a:lnTo>
                      <a:lnTo>
                        <a:pt x="3506" y="641"/>
                      </a:lnTo>
                      <a:lnTo>
                        <a:pt x="3495" y="638"/>
                      </a:lnTo>
                      <a:lnTo>
                        <a:pt x="3484" y="635"/>
                      </a:lnTo>
                      <a:lnTo>
                        <a:pt x="3474" y="631"/>
                      </a:lnTo>
                      <a:lnTo>
                        <a:pt x="3464" y="627"/>
                      </a:lnTo>
                      <a:lnTo>
                        <a:pt x="3455" y="623"/>
                      </a:lnTo>
                      <a:lnTo>
                        <a:pt x="3445" y="618"/>
                      </a:lnTo>
                      <a:lnTo>
                        <a:pt x="3436" y="612"/>
                      </a:lnTo>
                      <a:lnTo>
                        <a:pt x="3427" y="605"/>
                      </a:lnTo>
                      <a:lnTo>
                        <a:pt x="3419" y="599"/>
                      </a:lnTo>
                      <a:lnTo>
                        <a:pt x="3410" y="592"/>
                      </a:lnTo>
                      <a:lnTo>
                        <a:pt x="3403" y="584"/>
                      </a:lnTo>
                      <a:lnTo>
                        <a:pt x="3395" y="576"/>
                      </a:lnTo>
                      <a:lnTo>
                        <a:pt x="3389" y="567"/>
                      </a:lnTo>
                      <a:lnTo>
                        <a:pt x="3382" y="559"/>
                      </a:lnTo>
                      <a:lnTo>
                        <a:pt x="3377" y="550"/>
                      </a:lnTo>
                      <a:lnTo>
                        <a:pt x="3370" y="541"/>
                      </a:lnTo>
                      <a:lnTo>
                        <a:pt x="3365" y="531"/>
                      </a:lnTo>
                      <a:lnTo>
                        <a:pt x="3361" y="521"/>
                      </a:lnTo>
                      <a:lnTo>
                        <a:pt x="3357" y="511"/>
                      </a:lnTo>
                      <a:lnTo>
                        <a:pt x="3354" y="500"/>
                      </a:lnTo>
                      <a:lnTo>
                        <a:pt x="3351" y="489"/>
                      </a:lnTo>
                      <a:lnTo>
                        <a:pt x="3348" y="478"/>
                      </a:lnTo>
                      <a:lnTo>
                        <a:pt x="3346" y="467"/>
                      </a:lnTo>
                      <a:lnTo>
                        <a:pt x="3343" y="442"/>
                      </a:lnTo>
                      <a:lnTo>
                        <a:pt x="3342" y="417"/>
                      </a:lnTo>
                      <a:lnTo>
                        <a:pt x="3342" y="404"/>
                      </a:lnTo>
                      <a:lnTo>
                        <a:pt x="3343" y="391"/>
                      </a:lnTo>
                      <a:lnTo>
                        <a:pt x="3344" y="379"/>
                      </a:lnTo>
                      <a:lnTo>
                        <a:pt x="3346" y="367"/>
                      </a:lnTo>
                      <a:lnTo>
                        <a:pt x="3348" y="355"/>
                      </a:lnTo>
                      <a:lnTo>
                        <a:pt x="3351" y="344"/>
                      </a:lnTo>
                      <a:lnTo>
                        <a:pt x="3354" y="333"/>
                      </a:lnTo>
                      <a:lnTo>
                        <a:pt x="3358" y="321"/>
                      </a:lnTo>
                      <a:lnTo>
                        <a:pt x="3363" y="311"/>
                      </a:lnTo>
                      <a:lnTo>
                        <a:pt x="3367" y="301"/>
                      </a:lnTo>
                      <a:lnTo>
                        <a:pt x="3373" y="291"/>
                      </a:lnTo>
                      <a:lnTo>
                        <a:pt x="3379" y="281"/>
                      </a:lnTo>
                      <a:lnTo>
                        <a:pt x="3386" y="272"/>
                      </a:lnTo>
                      <a:lnTo>
                        <a:pt x="3393" y="263"/>
                      </a:lnTo>
                      <a:lnTo>
                        <a:pt x="3400" y="254"/>
                      </a:lnTo>
                      <a:lnTo>
                        <a:pt x="3408" y="245"/>
                      </a:lnTo>
                      <a:lnTo>
                        <a:pt x="3417" y="237"/>
                      </a:lnTo>
                      <a:lnTo>
                        <a:pt x="3425" y="230"/>
                      </a:lnTo>
                      <a:lnTo>
                        <a:pt x="3434" y="223"/>
                      </a:lnTo>
                      <a:lnTo>
                        <a:pt x="3443" y="215"/>
                      </a:lnTo>
                      <a:lnTo>
                        <a:pt x="3454" y="210"/>
                      </a:lnTo>
                      <a:lnTo>
                        <a:pt x="3464" y="204"/>
                      </a:lnTo>
                      <a:lnTo>
                        <a:pt x="3474" y="199"/>
                      </a:lnTo>
                      <a:lnTo>
                        <a:pt x="3484" y="195"/>
                      </a:lnTo>
                      <a:lnTo>
                        <a:pt x="3496" y="191"/>
                      </a:lnTo>
                      <a:lnTo>
                        <a:pt x="3507" y="188"/>
                      </a:lnTo>
                      <a:lnTo>
                        <a:pt x="3519" y="185"/>
                      </a:lnTo>
                      <a:lnTo>
                        <a:pt x="3532" y="183"/>
                      </a:lnTo>
                      <a:lnTo>
                        <a:pt x="3544" y="181"/>
                      </a:lnTo>
                      <a:lnTo>
                        <a:pt x="3556" y="179"/>
                      </a:lnTo>
                      <a:lnTo>
                        <a:pt x="3570" y="178"/>
                      </a:lnTo>
                      <a:lnTo>
                        <a:pt x="3583" y="178"/>
                      </a:lnTo>
                      <a:lnTo>
                        <a:pt x="3599" y="178"/>
                      </a:lnTo>
                      <a:lnTo>
                        <a:pt x="3616" y="179"/>
                      </a:lnTo>
                      <a:lnTo>
                        <a:pt x="3631" y="182"/>
                      </a:lnTo>
                      <a:lnTo>
                        <a:pt x="3646" y="185"/>
                      </a:lnTo>
                      <a:lnTo>
                        <a:pt x="3659" y="188"/>
                      </a:lnTo>
                      <a:lnTo>
                        <a:pt x="3672" y="192"/>
                      </a:lnTo>
                      <a:lnTo>
                        <a:pt x="3685" y="196"/>
                      </a:lnTo>
                      <a:lnTo>
                        <a:pt x="3696" y="201"/>
                      </a:lnTo>
                      <a:lnTo>
                        <a:pt x="3678" y="265"/>
                      </a:lnTo>
                      <a:lnTo>
                        <a:pt x="3667" y="260"/>
                      </a:lnTo>
                      <a:lnTo>
                        <a:pt x="3656" y="256"/>
                      </a:lnTo>
                      <a:lnTo>
                        <a:pt x="3646" y="251"/>
                      </a:lnTo>
                      <a:lnTo>
                        <a:pt x="3633" y="248"/>
                      </a:lnTo>
                      <a:lnTo>
                        <a:pt x="3622" y="246"/>
                      </a:lnTo>
                      <a:lnTo>
                        <a:pt x="3609" y="244"/>
                      </a:lnTo>
                      <a:lnTo>
                        <a:pt x="3596" y="243"/>
                      </a:lnTo>
                      <a:lnTo>
                        <a:pt x="3583" y="243"/>
                      </a:lnTo>
                      <a:lnTo>
                        <a:pt x="3565" y="244"/>
                      </a:lnTo>
                      <a:lnTo>
                        <a:pt x="3548" y="246"/>
                      </a:lnTo>
                      <a:lnTo>
                        <a:pt x="3532" y="250"/>
                      </a:lnTo>
                      <a:lnTo>
                        <a:pt x="3516" y="256"/>
                      </a:lnTo>
                      <a:lnTo>
                        <a:pt x="3502" y="263"/>
                      </a:lnTo>
                      <a:lnTo>
                        <a:pt x="3489" y="271"/>
                      </a:lnTo>
                      <a:lnTo>
                        <a:pt x="3476" y="281"/>
                      </a:lnTo>
                      <a:lnTo>
                        <a:pt x="3465" y="294"/>
                      </a:lnTo>
                      <a:lnTo>
                        <a:pt x="3456" y="305"/>
                      </a:lnTo>
                      <a:lnTo>
                        <a:pt x="3447" y="318"/>
                      </a:lnTo>
                      <a:lnTo>
                        <a:pt x="3440" y="332"/>
                      </a:lnTo>
                      <a:lnTo>
                        <a:pt x="3434" y="346"/>
                      </a:lnTo>
                      <a:lnTo>
                        <a:pt x="3430" y="362"/>
                      </a:lnTo>
                      <a:lnTo>
                        <a:pt x="3427" y="378"/>
                      </a:lnTo>
                      <a:lnTo>
                        <a:pt x="3425" y="396"/>
                      </a:lnTo>
                      <a:lnTo>
                        <a:pt x="3424" y="413"/>
                      </a:lnTo>
                      <a:lnTo>
                        <a:pt x="3425" y="432"/>
                      </a:lnTo>
                      <a:lnTo>
                        <a:pt x="3427" y="449"/>
                      </a:lnTo>
                      <a:lnTo>
                        <a:pt x="3430" y="467"/>
                      </a:lnTo>
                      <a:lnTo>
                        <a:pt x="3435" y="482"/>
                      </a:lnTo>
                      <a:lnTo>
                        <a:pt x="3441" y="496"/>
                      </a:lnTo>
                      <a:lnTo>
                        <a:pt x="3449" y="511"/>
                      </a:lnTo>
                      <a:lnTo>
                        <a:pt x="3458" y="523"/>
                      </a:lnTo>
                      <a:lnTo>
                        <a:pt x="3468" y="535"/>
                      </a:lnTo>
                      <a:lnTo>
                        <a:pt x="3479" y="546"/>
                      </a:lnTo>
                      <a:lnTo>
                        <a:pt x="3492" y="555"/>
                      </a:lnTo>
                      <a:lnTo>
                        <a:pt x="3505" y="563"/>
                      </a:lnTo>
                      <a:lnTo>
                        <a:pt x="3518" y="569"/>
                      </a:lnTo>
                      <a:lnTo>
                        <a:pt x="3533" y="575"/>
                      </a:lnTo>
                      <a:lnTo>
                        <a:pt x="3548" y="579"/>
                      </a:lnTo>
                      <a:lnTo>
                        <a:pt x="3564" y="581"/>
                      </a:lnTo>
                      <a:lnTo>
                        <a:pt x="3580" y="581"/>
                      </a:lnTo>
                      <a:lnTo>
                        <a:pt x="3592" y="581"/>
                      </a:lnTo>
                      <a:lnTo>
                        <a:pt x="3605" y="580"/>
                      </a:lnTo>
                      <a:lnTo>
                        <a:pt x="3618" y="578"/>
                      </a:lnTo>
                      <a:lnTo>
                        <a:pt x="3630" y="576"/>
                      </a:lnTo>
                      <a:lnTo>
                        <a:pt x="3643" y="572"/>
                      </a:lnTo>
                      <a:lnTo>
                        <a:pt x="3655" y="568"/>
                      </a:lnTo>
                      <a:lnTo>
                        <a:pt x="3667" y="564"/>
                      </a:lnTo>
                      <a:lnTo>
                        <a:pt x="3680" y="559"/>
                      </a:lnTo>
                      <a:close/>
                      <a:moveTo>
                        <a:pt x="4149" y="427"/>
                      </a:moveTo>
                      <a:lnTo>
                        <a:pt x="3836" y="426"/>
                      </a:lnTo>
                      <a:lnTo>
                        <a:pt x="3837" y="445"/>
                      </a:lnTo>
                      <a:lnTo>
                        <a:pt x="3840" y="463"/>
                      </a:lnTo>
                      <a:lnTo>
                        <a:pt x="3843" y="480"/>
                      </a:lnTo>
                      <a:lnTo>
                        <a:pt x="3848" y="495"/>
                      </a:lnTo>
                      <a:lnTo>
                        <a:pt x="3855" y="510"/>
                      </a:lnTo>
                      <a:lnTo>
                        <a:pt x="3864" y="523"/>
                      </a:lnTo>
                      <a:lnTo>
                        <a:pt x="3873" y="535"/>
                      </a:lnTo>
                      <a:lnTo>
                        <a:pt x="3883" y="546"/>
                      </a:lnTo>
                      <a:lnTo>
                        <a:pt x="3893" y="554"/>
                      </a:lnTo>
                      <a:lnTo>
                        <a:pt x="3905" y="562"/>
                      </a:lnTo>
                      <a:lnTo>
                        <a:pt x="3917" y="568"/>
                      </a:lnTo>
                      <a:lnTo>
                        <a:pt x="3929" y="573"/>
                      </a:lnTo>
                      <a:lnTo>
                        <a:pt x="3943" y="577"/>
                      </a:lnTo>
                      <a:lnTo>
                        <a:pt x="3958" y="580"/>
                      </a:lnTo>
                      <a:lnTo>
                        <a:pt x="3973" y="582"/>
                      </a:lnTo>
                      <a:lnTo>
                        <a:pt x="3989" y="582"/>
                      </a:lnTo>
                      <a:lnTo>
                        <a:pt x="4006" y="582"/>
                      </a:lnTo>
                      <a:lnTo>
                        <a:pt x="4023" y="581"/>
                      </a:lnTo>
                      <a:lnTo>
                        <a:pt x="4038" y="579"/>
                      </a:lnTo>
                      <a:lnTo>
                        <a:pt x="4055" y="577"/>
                      </a:lnTo>
                      <a:lnTo>
                        <a:pt x="4070" y="573"/>
                      </a:lnTo>
                      <a:lnTo>
                        <a:pt x="4084" y="569"/>
                      </a:lnTo>
                      <a:lnTo>
                        <a:pt x="4099" y="564"/>
                      </a:lnTo>
                      <a:lnTo>
                        <a:pt x="4113" y="559"/>
                      </a:lnTo>
                      <a:lnTo>
                        <a:pt x="4127" y="618"/>
                      </a:lnTo>
                      <a:lnTo>
                        <a:pt x="4111" y="624"/>
                      </a:lnTo>
                      <a:lnTo>
                        <a:pt x="4095" y="630"/>
                      </a:lnTo>
                      <a:lnTo>
                        <a:pt x="4077" y="635"/>
                      </a:lnTo>
                      <a:lnTo>
                        <a:pt x="4059" y="639"/>
                      </a:lnTo>
                      <a:lnTo>
                        <a:pt x="4039" y="642"/>
                      </a:lnTo>
                      <a:lnTo>
                        <a:pt x="4020" y="644"/>
                      </a:lnTo>
                      <a:lnTo>
                        <a:pt x="3999" y="646"/>
                      </a:lnTo>
                      <a:lnTo>
                        <a:pt x="3978" y="647"/>
                      </a:lnTo>
                      <a:lnTo>
                        <a:pt x="3953" y="646"/>
                      </a:lnTo>
                      <a:lnTo>
                        <a:pt x="3929" y="642"/>
                      </a:lnTo>
                      <a:lnTo>
                        <a:pt x="3918" y="640"/>
                      </a:lnTo>
                      <a:lnTo>
                        <a:pt x="3907" y="637"/>
                      </a:lnTo>
                      <a:lnTo>
                        <a:pt x="3896" y="634"/>
                      </a:lnTo>
                      <a:lnTo>
                        <a:pt x="3886" y="631"/>
                      </a:lnTo>
                      <a:lnTo>
                        <a:pt x="3877" y="627"/>
                      </a:lnTo>
                      <a:lnTo>
                        <a:pt x="3867" y="622"/>
                      </a:lnTo>
                      <a:lnTo>
                        <a:pt x="3857" y="617"/>
                      </a:lnTo>
                      <a:lnTo>
                        <a:pt x="3849" y="612"/>
                      </a:lnTo>
                      <a:lnTo>
                        <a:pt x="3840" y="605"/>
                      </a:lnTo>
                      <a:lnTo>
                        <a:pt x="3832" y="598"/>
                      </a:lnTo>
                      <a:lnTo>
                        <a:pt x="3823" y="592"/>
                      </a:lnTo>
                      <a:lnTo>
                        <a:pt x="3816" y="584"/>
                      </a:lnTo>
                      <a:lnTo>
                        <a:pt x="3809" y="576"/>
                      </a:lnTo>
                      <a:lnTo>
                        <a:pt x="3803" y="567"/>
                      </a:lnTo>
                      <a:lnTo>
                        <a:pt x="3796" y="559"/>
                      </a:lnTo>
                      <a:lnTo>
                        <a:pt x="3791" y="551"/>
                      </a:lnTo>
                      <a:lnTo>
                        <a:pt x="3785" y="542"/>
                      </a:lnTo>
                      <a:lnTo>
                        <a:pt x="3780" y="531"/>
                      </a:lnTo>
                      <a:lnTo>
                        <a:pt x="3776" y="522"/>
                      </a:lnTo>
                      <a:lnTo>
                        <a:pt x="3772" y="512"/>
                      </a:lnTo>
                      <a:lnTo>
                        <a:pt x="3768" y="501"/>
                      </a:lnTo>
                      <a:lnTo>
                        <a:pt x="3765" y="490"/>
                      </a:lnTo>
                      <a:lnTo>
                        <a:pt x="3763" y="480"/>
                      </a:lnTo>
                      <a:lnTo>
                        <a:pt x="3761" y="469"/>
                      </a:lnTo>
                      <a:lnTo>
                        <a:pt x="3758" y="445"/>
                      </a:lnTo>
                      <a:lnTo>
                        <a:pt x="3757" y="419"/>
                      </a:lnTo>
                      <a:lnTo>
                        <a:pt x="3758" y="394"/>
                      </a:lnTo>
                      <a:lnTo>
                        <a:pt x="3761" y="370"/>
                      </a:lnTo>
                      <a:lnTo>
                        <a:pt x="3765" y="346"/>
                      </a:lnTo>
                      <a:lnTo>
                        <a:pt x="3771" y="324"/>
                      </a:lnTo>
                      <a:lnTo>
                        <a:pt x="3775" y="313"/>
                      </a:lnTo>
                      <a:lnTo>
                        <a:pt x="3779" y="303"/>
                      </a:lnTo>
                      <a:lnTo>
                        <a:pt x="3784" y="293"/>
                      </a:lnTo>
                      <a:lnTo>
                        <a:pt x="3790" y="282"/>
                      </a:lnTo>
                      <a:lnTo>
                        <a:pt x="3795" y="273"/>
                      </a:lnTo>
                      <a:lnTo>
                        <a:pt x="3801" y="264"/>
                      </a:lnTo>
                      <a:lnTo>
                        <a:pt x="3808" y="255"/>
                      </a:lnTo>
                      <a:lnTo>
                        <a:pt x="3814" y="246"/>
                      </a:lnTo>
                      <a:lnTo>
                        <a:pt x="3821" y="238"/>
                      </a:lnTo>
                      <a:lnTo>
                        <a:pt x="3830" y="230"/>
                      </a:lnTo>
                      <a:lnTo>
                        <a:pt x="3838" y="223"/>
                      </a:lnTo>
                      <a:lnTo>
                        <a:pt x="3846" y="217"/>
                      </a:lnTo>
                      <a:lnTo>
                        <a:pt x="3854" y="210"/>
                      </a:lnTo>
                      <a:lnTo>
                        <a:pt x="3863" y="204"/>
                      </a:lnTo>
                      <a:lnTo>
                        <a:pt x="3872" y="199"/>
                      </a:lnTo>
                      <a:lnTo>
                        <a:pt x="3881" y="195"/>
                      </a:lnTo>
                      <a:lnTo>
                        <a:pt x="3891" y="191"/>
                      </a:lnTo>
                      <a:lnTo>
                        <a:pt x="3902" y="187"/>
                      </a:lnTo>
                      <a:lnTo>
                        <a:pt x="3912" y="185"/>
                      </a:lnTo>
                      <a:lnTo>
                        <a:pt x="3922" y="182"/>
                      </a:lnTo>
                      <a:lnTo>
                        <a:pt x="3933" y="179"/>
                      </a:lnTo>
                      <a:lnTo>
                        <a:pt x="3944" y="178"/>
                      </a:lnTo>
                      <a:lnTo>
                        <a:pt x="3956" y="177"/>
                      </a:lnTo>
                      <a:lnTo>
                        <a:pt x="3967" y="177"/>
                      </a:lnTo>
                      <a:lnTo>
                        <a:pt x="3980" y="177"/>
                      </a:lnTo>
                      <a:lnTo>
                        <a:pt x="3991" y="178"/>
                      </a:lnTo>
                      <a:lnTo>
                        <a:pt x="4002" y="181"/>
                      </a:lnTo>
                      <a:lnTo>
                        <a:pt x="4014" y="183"/>
                      </a:lnTo>
                      <a:lnTo>
                        <a:pt x="4024" y="185"/>
                      </a:lnTo>
                      <a:lnTo>
                        <a:pt x="4034" y="188"/>
                      </a:lnTo>
                      <a:lnTo>
                        <a:pt x="4044" y="192"/>
                      </a:lnTo>
                      <a:lnTo>
                        <a:pt x="4054" y="196"/>
                      </a:lnTo>
                      <a:lnTo>
                        <a:pt x="4063" y="201"/>
                      </a:lnTo>
                      <a:lnTo>
                        <a:pt x="4071" y="206"/>
                      </a:lnTo>
                      <a:lnTo>
                        <a:pt x="4079" y="212"/>
                      </a:lnTo>
                      <a:lnTo>
                        <a:pt x="4088" y="220"/>
                      </a:lnTo>
                      <a:lnTo>
                        <a:pt x="4095" y="227"/>
                      </a:lnTo>
                      <a:lnTo>
                        <a:pt x="4102" y="234"/>
                      </a:lnTo>
                      <a:lnTo>
                        <a:pt x="4108" y="242"/>
                      </a:lnTo>
                      <a:lnTo>
                        <a:pt x="4115" y="251"/>
                      </a:lnTo>
                      <a:lnTo>
                        <a:pt x="4124" y="266"/>
                      </a:lnTo>
                      <a:lnTo>
                        <a:pt x="4132" y="281"/>
                      </a:lnTo>
                      <a:lnTo>
                        <a:pt x="4138" y="298"/>
                      </a:lnTo>
                      <a:lnTo>
                        <a:pt x="4143" y="314"/>
                      </a:lnTo>
                      <a:lnTo>
                        <a:pt x="4147" y="332"/>
                      </a:lnTo>
                      <a:lnTo>
                        <a:pt x="4150" y="349"/>
                      </a:lnTo>
                      <a:lnTo>
                        <a:pt x="4152" y="369"/>
                      </a:lnTo>
                      <a:lnTo>
                        <a:pt x="4153" y="388"/>
                      </a:lnTo>
                      <a:lnTo>
                        <a:pt x="4152" y="400"/>
                      </a:lnTo>
                      <a:lnTo>
                        <a:pt x="4152" y="410"/>
                      </a:lnTo>
                      <a:lnTo>
                        <a:pt x="4151" y="419"/>
                      </a:lnTo>
                      <a:lnTo>
                        <a:pt x="4149" y="427"/>
                      </a:lnTo>
                      <a:close/>
                      <a:moveTo>
                        <a:pt x="3836" y="368"/>
                      </a:moveTo>
                      <a:lnTo>
                        <a:pt x="4074" y="368"/>
                      </a:lnTo>
                      <a:lnTo>
                        <a:pt x="4074" y="355"/>
                      </a:lnTo>
                      <a:lnTo>
                        <a:pt x="4073" y="344"/>
                      </a:lnTo>
                      <a:lnTo>
                        <a:pt x="4071" y="332"/>
                      </a:lnTo>
                      <a:lnTo>
                        <a:pt x="4069" y="321"/>
                      </a:lnTo>
                      <a:lnTo>
                        <a:pt x="4066" y="311"/>
                      </a:lnTo>
                      <a:lnTo>
                        <a:pt x="4062" y="301"/>
                      </a:lnTo>
                      <a:lnTo>
                        <a:pt x="4058" y="292"/>
                      </a:lnTo>
                      <a:lnTo>
                        <a:pt x="4052" y="282"/>
                      </a:lnTo>
                      <a:lnTo>
                        <a:pt x="4044" y="271"/>
                      </a:lnTo>
                      <a:lnTo>
                        <a:pt x="4035" y="262"/>
                      </a:lnTo>
                      <a:lnTo>
                        <a:pt x="4026" y="254"/>
                      </a:lnTo>
                      <a:lnTo>
                        <a:pt x="4015" y="247"/>
                      </a:lnTo>
                      <a:lnTo>
                        <a:pt x="4003" y="242"/>
                      </a:lnTo>
                      <a:lnTo>
                        <a:pt x="3990" y="239"/>
                      </a:lnTo>
                      <a:lnTo>
                        <a:pt x="3976" y="237"/>
                      </a:lnTo>
                      <a:lnTo>
                        <a:pt x="3961" y="236"/>
                      </a:lnTo>
                      <a:lnTo>
                        <a:pt x="3947" y="237"/>
                      </a:lnTo>
                      <a:lnTo>
                        <a:pt x="3934" y="239"/>
                      </a:lnTo>
                      <a:lnTo>
                        <a:pt x="3922" y="242"/>
                      </a:lnTo>
                      <a:lnTo>
                        <a:pt x="3910" y="247"/>
                      </a:lnTo>
                      <a:lnTo>
                        <a:pt x="3900" y="254"/>
                      </a:lnTo>
                      <a:lnTo>
                        <a:pt x="3888" y="261"/>
                      </a:lnTo>
                      <a:lnTo>
                        <a:pt x="3879" y="270"/>
                      </a:lnTo>
                      <a:lnTo>
                        <a:pt x="3870" y="280"/>
                      </a:lnTo>
                      <a:lnTo>
                        <a:pt x="3864" y="290"/>
                      </a:lnTo>
                      <a:lnTo>
                        <a:pt x="3857" y="300"/>
                      </a:lnTo>
                      <a:lnTo>
                        <a:pt x="3852" y="310"/>
                      </a:lnTo>
                      <a:lnTo>
                        <a:pt x="3848" y="320"/>
                      </a:lnTo>
                      <a:lnTo>
                        <a:pt x="3844" y="332"/>
                      </a:lnTo>
                      <a:lnTo>
                        <a:pt x="3840" y="343"/>
                      </a:lnTo>
                      <a:lnTo>
                        <a:pt x="3838" y="355"/>
                      </a:lnTo>
                      <a:lnTo>
                        <a:pt x="3836" y="368"/>
                      </a:lnTo>
                      <a:close/>
                      <a:moveTo>
                        <a:pt x="4756" y="559"/>
                      </a:moveTo>
                      <a:lnTo>
                        <a:pt x="4771" y="620"/>
                      </a:lnTo>
                      <a:lnTo>
                        <a:pt x="4756" y="627"/>
                      </a:lnTo>
                      <a:lnTo>
                        <a:pt x="4742" y="632"/>
                      </a:lnTo>
                      <a:lnTo>
                        <a:pt x="4728" y="636"/>
                      </a:lnTo>
                      <a:lnTo>
                        <a:pt x="4711" y="640"/>
                      </a:lnTo>
                      <a:lnTo>
                        <a:pt x="4695" y="643"/>
                      </a:lnTo>
                      <a:lnTo>
                        <a:pt x="4678" y="646"/>
                      </a:lnTo>
                      <a:lnTo>
                        <a:pt x="4660" y="647"/>
                      </a:lnTo>
                      <a:lnTo>
                        <a:pt x="4641" y="648"/>
                      </a:lnTo>
                      <a:lnTo>
                        <a:pt x="4617" y="647"/>
                      </a:lnTo>
                      <a:lnTo>
                        <a:pt x="4593" y="643"/>
                      </a:lnTo>
                      <a:lnTo>
                        <a:pt x="4582" y="641"/>
                      </a:lnTo>
                      <a:lnTo>
                        <a:pt x="4571" y="638"/>
                      </a:lnTo>
                      <a:lnTo>
                        <a:pt x="4560" y="635"/>
                      </a:lnTo>
                      <a:lnTo>
                        <a:pt x="4550" y="631"/>
                      </a:lnTo>
                      <a:lnTo>
                        <a:pt x="4541" y="627"/>
                      </a:lnTo>
                      <a:lnTo>
                        <a:pt x="4530" y="623"/>
                      </a:lnTo>
                      <a:lnTo>
                        <a:pt x="4521" y="618"/>
                      </a:lnTo>
                      <a:lnTo>
                        <a:pt x="4512" y="612"/>
                      </a:lnTo>
                      <a:lnTo>
                        <a:pt x="4504" y="605"/>
                      </a:lnTo>
                      <a:lnTo>
                        <a:pt x="4495" y="599"/>
                      </a:lnTo>
                      <a:lnTo>
                        <a:pt x="4487" y="592"/>
                      </a:lnTo>
                      <a:lnTo>
                        <a:pt x="4479" y="584"/>
                      </a:lnTo>
                      <a:lnTo>
                        <a:pt x="4472" y="576"/>
                      </a:lnTo>
                      <a:lnTo>
                        <a:pt x="4465" y="567"/>
                      </a:lnTo>
                      <a:lnTo>
                        <a:pt x="4458" y="559"/>
                      </a:lnTo>
                      <a:lnTo>
                        <a:pt x="4452" y="550"/>
                      </a:lnTo>
                      <a:lnTo>
                        <a:pt x="4447" y="541"/>
                      </a:lnTo>
                      <a:lnTo>
                        <a:pt x="4442" y="531"/>
                      </a:lnTo>
                      <a:lnTo>
                        <a:pt x="4437" y="521"/>
                      </a:lnTo>
                      <a:lnTo>
                        <a:pt x="4434" y="511"/>
                      </a:lnTo>
                      <a:lnTo>
                        <a:pt x="4430" y="500"/>
                      </a:lnTo>
                      <a:lnTo>
                        <a:pt x="4427" y="489"/>
                      </a:lnTo>
                      <a:lnTo>
                        <a:pt x="4424" y="478"/>
                      </a:lnTo>
                      <a:lnTo>
                        <a:pt x="4421" y="467"/>
                      </a:lnTo>
                      <a:lnTo>
                        <a:pt x="4419" y="442"/>
                      </a:lnTo>
                      <a:lnTo>
                        <a:pt x="4418" y="417"/>
                      </a:lnTo>
                      <a:lnTo>
                        <a:pt x="4418" y="404"/>
                      </a:lnTo>
                      <a:lnTo>
                        <a:pt x="4419" y="391"/>
                      </a:lnTo>
                      <a:lnTo>
                        <a:pt x="4420" y="379"/>
                      </a:lnTo>
                      <a:lnTo>
                        <a:pt x="4423" y="367"/>
                      </a:lnTo>
                      <a:lnTo>
                        <a:pt x="4425" y="355"/>
                      </a:lnTo>
                      <a:lnTo>
                        <a:pt x="4428" y="344"/>
                      </a:lnTo>
                      <a:lnTo>
                        <a:pt x="4431" y="333"/>
                      </a:lnTo>
                      <a:lnTo>
                        <a:pt x="4435" y="321"/>
                      </a:lnTo>
                      <a:lnTo>
                        <a:pt x="4439" y="311"/>
                      </a:lnTo>
                      <a:lnTo>
                        <a:pt x="4444" y="301"/>
                      </a:lnTo>
                      <a:lnTo>
                        <a:pt x="4449" y="291"/>
                      </a:lnTo>
                      <a:lnTo>
                        <a:pt x="4455" y="281"/>
                      </a:lnTo>
                      <a:lnTo>
                        <a:pt x="4462" y="272"/>
                      </a:lnTo>
                      <a:lnTo>
                        <a:pt x="4469" y="263"/>
                      </a:lnTo>
                      <a:lnTo>
                        <a:pt x="4476" y="254"/>
                      </a:lnTo>
                      <a:lnTo>
                        <a:pt x="4484" y="245"/>
                      </a:lnTo>
                      <a:lnTo>
                        <a:pt x="4492" y="237"/>
                      </a:lnTo>
                      <a:lnTo>
                        <a:pt x="4502" y="230"/>
                      </a:lnTo>
                      <a:lnTo>
                        <a:pt x="4511" y="223"/>
                      </a:lnTo>
                      <a:lnTo>
                        <a:pt x="4520" y="215"/>
                      </a:lnTo>
                      <a:lnTo>
                        <a:pt x="4529" y="210"/>
                      </a:lnTo>
                      <a:lnTo>
                        <a:pt x="4540" y="204"/>
                      </a:lnTo>
                      <a:lnTo>
                        <a:pt x="4550" y="199"/>
                      </a:lnTo>
                      <a:lnTo>
                        <a:pt x="4561" y="195"/>
                      </a:lnTo>
                      <a:lnTo>
                        <a:pt x="4573" y="191"/>
                      </a:lnTo>
                      <a:lnTo>
                        <a:pt x="4584" y="188"/>
                      </a:lnTo>
                      <a:lnTo>
                        <a:pt x="4595" y="185"/>
                      </a:lnTo>
                      <a:lnTo>
                        <a:pt x="4607" y="183"/>
                      </a:lnTo>
                      <a:lnTo>
                        <a:pt x="4620" y="181"/>
                      </a:lnTo>
                      <a:lnTo>
                        <a:pt x="4632" y="179"/>
                      </a:lnTo>
                      <a:lnTo>
                        <a:pt x="4645" y="178"/>
                      </a:lnTo>
                      <a:lnTo>
                        <a:pt x="4659" y="178"/>
                      </a:lnTo>
                      <a:lnTo>
                        <a:pt x="4676" y="178"/>
                      </a:lnTo>
                      <a:lnTo>
                        <a:pt x="4692" y="179"/>
                      </a:lnTo>
                      <a:lnTo>
                        <a:pt x="4707" y="182"/>
                      </a:lnTo>
                      <a:lnTo>
                        <a:pt x="4722" y="185"/>
                      </a:lnTo>
                      <a:lnTo>
                        <a:pt x="4736" y="188"/>
                      </a:lnTo>
                      <a:lnTo>
                        <a:pt x="4748" y="192"/>
                      </a:lnTo>
                      <a:lnTo>
                        <a:pt x="4761" y="196"/>
                      </a:lnTo>
                      <a:lnTo>
                        <a:pt x="4772" y="201"/>
                      </a:lnTo>
                      <a:lnTo>
                        <a:pt x="4753" y="265"/>
                      </a:lnTo>
                      <a:lnTo>
                        <a:pt x="4743" y="260"/>
                      </a:lnTo>
                      <a:lnTo>
                        <a:pt x="4733" y="256"/>
                      </a:lnTo>
                      <a:lnTo>
                        <a:pt x="4722" y="251"/>
                      </a:lnTo>
                      <a:lnTo>
                        <a:pt x="4710" y="248"/>
                      </a:lnTo>
                      <a:lnTo>
                        <a:pt x="4698" y="246"/>
                      </a:lnTo>
                      <a:lnTo>
                        <a:pt x="4686" y="244"/>
                      </a:lnTo>
                      <a:lnTo>
                        <a:pt x="4672" y="243"/>
                      </a:lnTo>
                      <a:lnTo>
                        <a:pt x="4659" y="243"/>
                      </a:lnTo>
                      <a:lnTo>
                        <a:pt x="4641" y="244"/>
                      </a:lnTo>
                      <a:lnTo>
                        <a:pt x="4624" y="246"/>
                      </a:lnTo>
                      <a:lnTo>
                        <a:pt x="4607" y="250"/>
                      </a:lnTo>
                      <a:lnTo>
                        <a:pt x="4593" y="256"/>
                      </a:lnTo>
                      <a:lnTo>
                        <a:pt x="4579" y="263"/>
                      </a:lnTo>
                      <a:lnTo>
                        <a:pt x="4565" y="271"/>
                      </a:lnTo>
                      <a:lnTo>
                        <a:pt x="4553" y="281"/>
                      </a:lnTo>
                      <a:lnTo>
                        <a:pt x="4542" y="294"/>
                      </a:lnTo>
                      <a:lnTo>
                        <a:pt x="4531" y="305"/>
                      </a:lnTo>
                      <a:lnTo>
                        <a:pt x="4523" y="318"/>
                      </a:lnTo>
                      <a:lnTo>
                        <a:pt x="4516" y="332"/>
                      </a:lnTo>
                      <a:lnTo>
                        <a:pt x="4511" y="346"/>
                      </a:lnTo>
                      <a:lnTo>
                        <a:pt x="4507" y="362"/>
                      </a:lnTo>
                      <a:lnTo>
                        <a:pt x="4503" y="378"/>
                      </a:lnTo>
                      <a:lnTo>
                        <a:pt x="4502" y="396"/>
                      </a:lnTo>
                      <a:lnTo>
                        <a:pt x="4501" y="413"/>
                      </a:lnTo>
                      <a:lnTo>
                        <a:pt x="4502" y="432"/>
                      </a:lnTo>
                      <a:lnTo>
                        <a:pt x="4504" y="449"/>
                      </a:lnTo>
                      <a:lnTo>
                        <a:pt x="4507" y="467"/>
                      </a:lnTo>
                      <a:lnTo>
                        <a:pt x="4512" y="482"/>
                      </a:lnTo>
                      <a:lnTo>
                        <a:pt x="4518" y="496"/>
                      </a:lnTo>
                      <a:lnTo>
                        <a:pt x="4525" y="511"/>
                      </a:lnTo>
                      <a:lnTo>
                        <a:pt x="4535" y="523"/>
                      </a:lnTo>
                      <a:lnTo>
                        <a:pt x="4545" y="535"/>
                      </a:lnTo>
                      <a:lnTo>
                        <a:pt x="4556" y="546"/>
                      </a:lnTo>
                      <a:lnTo>
                        <a:pt x="4568" y="555"/>
                      </a:lnTo>
                      <a:lnTo>
                        <a:pt x="4581" y="563"/>
                      </a:lnTo>
                      <a:lnTo>
                        <a:pt x="4594" y="569"/>
                      </a:lnTo>
                      <a:lnTo>
                        <a:pt x="4608" y="575"/>
                      </a:lnTo>
                      <a:lnTo>
                        <a:pt x="4624" y="579"/>
                      </a:lnTo>
                      <a:lnTo>
                        <a:pt x="4639" y="581"/>
                      </a:lnTo>
                      <a:lnTo>
                        <a:pt x="4657" y="581"/>
                      </a:lnTo>
                      <a:lnTo>
                        <a:pt x="4669" y="581"/>
                      </a:lnTo>
                      <a:lnTo>
                        <a:pt x="4681" y="580"/>
                      </a:lnTo>
                      <a:lnTo>
                        <a:pt x="4694" y="578"/>
                      </a:lnTo>
                      <a:lnTo>
                        <a:pt x="4706" y="576"/>
                      </a:lnTo>
                      <a:lnTo>
                        <a:pt x="4718" y="572"/>
                      </a:lnTo>
                      <a:lnTo>
                        <a:pt x="4732" y="568"/>
                      </a:lnTo>
                      <a:lnTo>
                        <a:pt x="4744" y="564"/>
                      </a:lnTo>
                      <a:lnTo>
                        <a:pt x="4756" y="559"/>
                      </a:lnTo>
                      <a:close/>
                      <a:moveTo>
                        <a:pt x="5225" y="427"/>
                      </a:moveTo>
                      <a:lnTo>
                        <a:pt x="4913" y="426"/>
                      </a:lnTo>
                      <a:lnTo>
                        <a:pt x="4914" y="445"/>
                      </a:lnTo>
                      <a:lnTo>
                        <a:pt x="4916" y="463"/>
                      </a:lnTo>
                      <a:lnTo>
                        <a:pt x="4920" y="480"/>
                      </a:lnTo>
                      <a:lnTo>
                        <a:pt x="4925" y="495"/>
                      </a:lnTo>
                      <a:lnTo>
                        <a:pt x="4931" y="510"/>
                      </a:lnTo>
                      <a:lnTo>
                        <a:pt x="4939" y="523"/>
                      </a:lnTo>
                      <a:lnTo>
                        <a:pt x="4949" y="535"/>
                      </a:lnTo>
                      <a:lnTo>
                        <a:pt x="4959" y="546"/>
                      </a:lnTo>
                      <a:lnTo>
                        <a:pt x="4969" y="554"/>
                      </a:lnTo>
                      <a:lnTo>
                        <a:pt x="4980" y="562"/>
                      </a:lnTo>
                      <a:lnTo>
                        <a:pt x="4993" y="568"/>
                      </a:lnTo>
                      <a:lnTo>
                        <a:pt x="5006" y="573"/>
                      </a:lnTo>
                      <a:lnTo>
                        <a:pt x="5019" y="577"/>
                      </a:lnTo>
                      <a:lnTo>
                        <a:pt x="5034" y="580"/>
                      </a:lnTo>
                      <a:lnTo>
                        <a:pt x="5049" y="582"/>
                      </a:lnTo>
                      <a:lnTo>
                        <a:pt x="5066" y="582"/>
                      </a:lnTo>
                      <a:lnTo>
                        <a:pt x="5082" y="582"/>
                      </a:lnTo>
                      <a:lnTo>
                        <a:pt x="5099" y="581"/>
                      </a:lnTo>
                      <a:lnTo>
                        <a:pt x="5115" y="579"/>
                      </a:lnTo>
                      <a:lnTo>
                        <a:pt x="5130" y="577"/>
                      </a:lnTo>
                      <a:lnTo>
                        <a:pt x="5146" y="573"/>
                      </a:lnTo>
                      <a:lnTo>
                        <a:pt x="5161" y="569"/>
                      </a:lnTo>
                      <a:lnTo>
                        <a:pt x="5176" y="564"/>
                      </a:lnTo>
                      <a:lnTo>
                        <a:pt x="5189" y="559"/>
                      </a:lnTo>
                      <a:lnTo>
                        <a:pt x="5203" y="618"/>
                      </a:lnTo>
                      <a:lnTo>
                        <a:pt x="5187" y="624"/>
                      </a:lnTo>
                      <a:lnTo>
                        <a:pt x="5171" y="630"/>
                      </a:lnTo>
                      <a:lnTo>
                        <a:pt x="5153" y="635"/>
                      </a:lnTo>
                      <a:lnTo>
                        <a:pt x="5135" y="639"/>
                      </a:lnTo>
                      <a:lnTo>
                        <a:pt x="5116" y="642"/>
                      </a:lnTo>
                      <a:lnTo>
                        <a:pt x="5096" y="644"/>
                      </a:lnTo>
                      <a:lnTo>
                        <a:pt x="5075" y="646"/>
                      </a:lnTo>
                      <a:lnTo>
                        <a:pt x="5054" y="647"/>
                      </a:lnTo>
                      <a:lnTo>
                        <a:pt x="5029" y="646"/>
                      </a:lnTo>
                      <a:lnTo>
                        <a:pt x="5006" y="642"/>
                      </a:lnTo>
                      <a:lnTo>
                        <a:pt x="4995" y="640"/>
                      </a:lnTo>
                      <a:lnTo>
                        <a:pt x="4984" y="637"/>
                      </a:lnTo>
                      <a:lnTo>
                        <a:pt x="4973" y="634"/>
                      </a:lnTo>
                      <a:lnTo>
                        <a:pt x="4963" y="631"/>
                      </a:lnTo>
                      <a:lnTo>
                        <a:pt x="4953" y="627"/>
                      </a:lnTo>
                      <a:lnTo>
                        <a:pt x="4943" y="622"/>
                      </a:lnTo>
                      <a:lnTo>
                        <a:pt x="4934" y="617"/>
                      </a:lnTo>
                      <a:lnTo>
                        <a:pt x="4925" y="612"/>
                      </a:lnTo>
                      <a:lnTo>
                        <a:pt x="4917" y="605"/>
                      </a:lnTo>
                      <a:lnTo>
                        <a:pt x="4909" y="598"/>
                      </a:lnTo>
                      <a:lnTo>
                        <a:pt x="4900" y="592"/>
                      </a:lnTo>
                      <a:lnTo>
                        <a:pt x="4893" y="584"/>
                      </a:lnTo>
                      <a:lnTo>
                        <a:pt x="4886" y="576"/>
                      </a:lnTo>
                      <a:lnTo>
                        <a:pt x="4879" y="567"/>
                      </a:lnTo>
                      <a:lnTo>
                        <a:pt x="4873" y="559"/>
                      </a:lnTo>
                      <a:lnTo>
                        <a:pt x="4866" y="551"/>
                      </a:lnTo>
                      <a:lnTo>
                        <a:pt x="4861" y="542"/>
                      </a:lnTo>
                      <a:lnTo>
                        <a:pt x="4856" y="531"/>
                      </a:lnTo>
                      <a:lnTo>
                        <a:pt x="4852" y="522"/>
                      </a:lnTo>
                      <a:lnTo>
                        <a:pt x="4848" y="512"/>
                      </a:lnTo>
                      <a:lnTo>
                        <a:pt x="4845" y="501"/>
                      </a:lnTo>
                      <a:lnTo>
                        <a:pt x="4842" y="490"/>
                      </a:lnTo>
                      <a:lnTo>
                        <a:pt x="4840" y="480"/>
                      </a:lnTo>
                      <a:lnTo>
                        <a:pt x="4837" y="469"/>
                      </a:lnTo>
                      <a:lnTo>
                        <a:pt x="4835" y="445"/>
                      </a:lnTo>
                      <a:lnTo>
                        <a:pt x="4834" y="419"/>
                      </a:lnTo>
                      <a:lnTo>
                        <a:pt x="4835" y="394"/>
                      </a:lnTo>
                      <a:lnTo>
                        <a:pt x="4837" y="370"/>
                      </a:lnTo>
                      <a:lnTo>
                        <a:pt x="4842" y="346"/>
                      </a:lnTo>
                      <a:lnTo>
                        <a:pt x="4848" y="324"/>
                      </a:lnTo>
                      <a:lnTo>
                        <a:pt x="4852" y="313"/>
                      </a:lnTo>
                      <a:lnTo>
                        <a:pt x="4856" y="303"/>
                      </a:lnTo>
                      <a:lnTo>
                        <a:pt x="4860" y="293"/>
                      </a:lnTo>
                      <a:lnTo>
                        <a:pt x="4865" y="282"/>
                      </a:lnTo>
                      <a:lnTo>
                        <a:pt x="4872" y="273"/>
                      </a:lnTo>
                      <a:lnTo>
                        <a:pt x="4878" y="264"/>
                      </a:lnTo>
                      <a:lnTo>
                        <a:pt x="4884" y="255"/>
                      </a:lnTo>
                      <a:lnTo>
                        <a:pt x="4891" y="246"/>
                      </a:lnTo>
                      <a:lnTo>
                        <a:pt x="4898" y="238"/>
                      </a:lnTo>
                      <a:lnTo>
                        <a:pt x="4905" y="230"/>
                      </a:lnTo>
                      <a:lnTo>
                        <a:pt x="4914" y="223"/>
                      </a:lnTo>
                      <a:lnTo>
                        <a:pt x="4922" y="217"/>
                      </a:lnTo>
                      <a:lnTo>
                        <a:pt x="4930" y="210"/>
                      </a:lnTo>
                      <a:lnTo>
                        <a:pt x="4939" y="204"/>
                      </a:lnTo>
                      <a:lnTo>
                        <a:pt x="4949" y="199"/>
                      </a:lnTo>
                      <a:lnTo>
                        <a:pt x="4958" y="195"/>
                      </a:lnTo>
                      <a:lnTo>
                        <a:pt x="4967" y="191"/>
                      </a:lnTo>
                      <a:lnTo>
                        <a:pt x="4977" y="187"/>
                      </a:lnTo>
                      <a:lnTo>
                        <a:pt x="4988" y="185"/>
                      </a:lnTo>
                      <a:lnTo>
                        <a:pt x="4999" y="182"/>
                      </a:lnTo>
                      <a:lnTo>
                        <a:pt x="5009" y="179"/>
                      </a:lnTo>
                      <a:lnTo>
                        <a:pt x="5021" y="178"/>
                      </a:lnTo>
                      <a:lnTo>
                        <a:pt x="5032" y="177"/>
                      </a:lnTo>
                      <a:lnTo>
                        <a:pt x="5044" y="177"/>
                      </a:lnTo>
                      <a:lnTo>
                        <a:pt x="5055" y="177"/>
                      </a:lnTo>
                      <a:lnTo>
                        <a:pt x="5068" y="178"/>
                      </a:lnTo>
                      <a:lnTo>
                        <a:pt x="5079" y="181"/>
                      </a:lnTo>
                      <a:lnTo>
                        <a:pt x="5090" y="183"/>
                      </a:lnTo>
                      <a:lnTo>
                        <a:pt x="5101" y="185"/>
                      </a:lnTo>
                      <a:lnTo>
                        <a:pt x="5111" y="188"/>
                      </a:lnTo>
                      <a:lnTo>
                        <a:pt x="5120" y="192"/>
                      </a:lnTo>
                      <a:lnTo>
                        <a:pt x="5129" y="196"/>
                      </a:lnTo>
                      <a:lnTo>
                        <a:pt x="5139" y="201"/>
                      </a:lnTo>
                      <a:lnTo>
                        <a:pt x="5148" y="206"/>
                      </a:lnTo>
                      <a:lnTo>
                        <a:pt x="5156" y="212"/>
                      </a:lnTo>
                      <a:lnTo>
                        <a:pt x="5163" y="220"/>
                      </a:lnTo>
                      <a:lnTo>
                        <a:pt x="5172" y="227"/>
                      </a:lnTo>
                      <a:lnTo>
                        <a:pt x="5178" y="234"/>
                      </a:lnTo>
                      <a:lnTo>
                        <a:pt x="5185" y="242"/>
                      </a:lnTo>
                      <a:lnTo>
                        <a:pt x="5191" y="251"/>
                      </a:lnTo>
                      <a:lnTo>
                        <a:pt x="5200" y="266"/>
                      </a:lnTo>
                      <a:lnTo>
                        <a:pt x="5208" y="281"/>
                      </a:lnTo>
                      <a:lnTo>
                        <a:pt x="5215" y="298"/>
                      </a:lnTo>
                      <a:lnTo>
                        <a:pt x="5220" y="314"/>
                      </a:lnTo>
                      <a:lnTo>
                        <a:pt x="5224" y="332"/>
                      </a:lnTo>
                      <a:lnTo>
                        <a:pt x="5227" y="349"/>
                      </a:lnTo>
                      <a:lnTo>
                        <a:pt x="5229" y="369"/>
                      </a:lnTo>
                      <a:lnTo>
                        <a:pt x="5229" y="388"/>
                      </a:lnTo>
                      <a:lnTo>
                        <a:pt x="5229" y="400"/>
                      </a:lnTo>
                      <a:lnTo>
                        <a:pt x="5228" y="410"/>
                      </a:lnTo>
                      <a:lnTo>
                        <a:pt x="5227" y="419"/>
                      </a:lnTo>
                      <a:lnTo>
                        <a:pt x="5225" y="427"/>
                      </a:lnTo>
                      <a:close/>
                      <a:moveTo>
                        <a:pt x="4913" y="368"/>
                      </a:moveTo>
                      <a:lnTo>
                        <a:pt x="5150" y="368"/>
                      </a:lnTo>
                      <a:lnTo>
                        <a:pt x="5150" y="355"/>
                      </a:lnTo>
                      <a:lnTo>
                        <a:pt x="5149" y="344"/>
                      </a:lnTo>
                      <a:lnTo>
                        <a:pt x="5148" y="332"/>
                      </a:lnTo>
                      <a:lnTo>
                        <a:pt x="5145" y="321"/>
                      </a:lnTo>
                      <a:lnTo>
                        <a:pt x="5142" y="311"/>
                      </a:lnTo>
                      <a:lnTo>
                        <a:pt x="5139" y="301"/>
                      </a:lnTo>
                      <a:lnTo>
                        <a:pt x="5134" y="292"/>
                      </a:lnTo>
                      <a:lnTo>
                        <a:pt x="5128" y="282"/>
                      </a:lnTo>
                      <a:lnTo>
                        <a:pt x="5120" y="271"/>
                      </a:lnTo>
                      <a:lnTo>
                        <a:pt x="5112" y="262"/>
                      </a:lnTo>
                      <a:lnTo>
                        <a:pt x="5102" y="254"/>
                      </a:lnTo>
                      <a:lnTo>
                        <a:pt x="5091" y="247"/>
                      </a:lnTo>
                      <a:lnTo>
                        <a:pt x="5079" y="242"/>
                      </a:lnTo>
                      <a:lnTo>
                        <a:pt x="5067" y="239"/>
                      </a:lnTo>
                      <a:lnTo>
                        <a:pt x="5052" y="237"/>
                      </a:lnTo>
                      <a:lnTo>
                        <a:pt x="5037" y="236"/>
                      </a:lnTo>
                      <a:lnTo>
                        <a:pt x="5024" y="237"/>
                      </a:lnTo>
                      <a:lnTo>
                        <a:pt x="5010" y="239"/>
                      </a:lnTo>
                      <a:lnTo>
                        <a:pt x="4998" y="242"/>
                      </a:lnTo>
                      <a:lnTo>
                        <a:pt x="4987" y="247"/>
                      </a:lnTo>
                      <a:lnTo>
                        <a:pt x="4975" y="254"/>
                      </a:lnTo>
                      <a:lnTo>
                        <a:pt x="4965" y="261"/>
                      </a:lnTo>
                      <a:lnTo>
                        <a:pt x="4956" y="270"/>
                      </a:lnTo>
                      <a:lnTo>
                        <a:pt x="4947" y="280"/>
                      </a:lnTo>
                      <a:lnTo>
                        <a:pt x="4940" y="290"/>
                      </a:lnTo>
                      <a:lnTo>
                        <a:pt x="4934" y="300"/>
                      </a:lnTo>
                      <a:lnTo>
                        <a:pt x="4929" y="310"/>
                      </a:lnTo>
                      <a:lnTo>
                        <a:pt x="4924" y="320"/>
                      </a:lnTo>
                      <a:lnTo>
                        <a:pt x="4920" y="332"/>
                      </a:lnTo>
                      <a:lnTo>
                        <a:pt x="4917" y="343"/>
                      </a:lnTo>
                      <a:lnTo>
                        <a:pt x="4914" y="355"/>
                      </a:lnTo>
                      <a:lnTo>
                        <a:pt x="4913" y="368"/>
                      </a:lnTo>
                      <a:close/>
                      <a:moveTo>
                        <a:pt x="5330" y="637"/>
                      </a:moveTo>
                      <a:lnTo>
                        <a:pt x="5330" y="328"/>
                      </a:lnTo>
                      <a:lnTo>
                        <a:pt x="5330" y="291"/>
                      </a:lnTo>
                      <a:lnTo>
                        <a:pt x="5330" y="256"/>
                      </a:lnTo>
                      <a:lnTo>
                        <a:pt x="5329" y="221"/>
                      </a:lnTo>
                      <a:lnTo>
                        <a:pt x="5328" y="188"/>
                      </a:lnTo>
                      <a:lnTo>
                        <a:pt x="5399" y="188"/>
                      </a:lnTo>
                      <a:lnTo>
                        <a:pt x="5402" y="276"/>
                      </a:lnTo>
                      <a:lnTo>
                        <a:pt x="5406" y="276"/>
                      </a:lnTo>
                      <a:lnTo>
                        <a:pt x="5409" y="265"/>
                      </a:lnTo>
                      <a:lnTo>
                        <a:pt x="5414" y="255"/>
                      </a:lnTo>
                      <a:lnTo>
                        <a:pt x="5419" y="245"/>
                      </a:lnTo>
                      <a:lnTo>
                        <a:pt x="5425" y="236"/>
                      </a:lnTo>
                      <a:lnTo>
                        <a:pt x="5432" y="227"/>
                      </a:lnTo>
                      <a:lnTo>
                        <a:pt x="5439" y="219"/>
                      </a:lnTo>
                      <a:lnTo>
                        <a:pt x="5446" y="211"/>
                      </a:lnTo>
                      <a:lnTo>
                        <a:pt x="5454" y="204"/>
                      </a:lnTo>
                      <a:lnTo>
                        <a:pt x="5463" y="198"/>
                      </a:lnTo>
                      <a:lnTo>
                        <a:pt x="5472" y="193"/>
                      </a:lnTo>
                      <a:lnTo>
                        <a:pt x="5481" y="188"/>
                      </a:lnTo>
                      <a:lnTo>
                        <a:pt x="5490" y="185"/>
                      </a:lnTo>
                      <a:lnTo>
                        <a:pt x="5500" y="182"/>
                      </a:lnTo>
                      <a:lnTo>
                        <a:pt x="5510" y="179"/>
                      </a:lnTo>
                      <a:lnTo>
                        <a:pt x="5520" y="177"/>
                      </a:lnTo>
                      <a:lnTo>
                        <a:pt x="5529" y="177"/>
                      </a:lnTo>
                      <a:lnTo>
                        <a:pt x="5541" y="178"/>
                      </a:lnTo>
                      <a:lnTo>
                        <a:pt x="5553" y="181"/>
                      </a:lnTo>
                      <a:lnTo>
                        <a:pt x="5553" y="258"/>
                      </a:lnTo>
                      <a:lnTo>
                        <a:pt x="5539" y="256"/>
                      </a:lnTo>
                      <a:lnTo>
                        <a:pt x="5524" y="255"/>
                      </a:lnTo>
                      <a:lnTo>
                        <a:pt x="5511" y="256"/>
                      </a:lnTo>
                      <a:lnTo>
                        <a:pt x="5498" y="258"/>
                      </a:lnTo>
                      <a:lnTo>
                        <a:pt x="5486" y="261"/>
                      </a:lnTo>
                      <a:lnTo>
                        <a:pt x="5475" y="266"/>
                      </a:lnTo>
                      <a:lnTo>
                        <a:pt x="5464" y="272"/>
                      </a:lnTo>
                      <a:lnTo>
                        <a:pt x="5455" y="280"/>
                      </a:lnTo>
                      <a:lnTo>
                        <a:pt x="5446" y="290"/>
                      </a:lnTo>
                      <a:lnTo>
                        <a:pt x="5438" y="300"/>
                      </a:lnTo>
                      <a:lnTo>
                        <a:pt x="5432" y="310"/>
                      </a:lnTo>
                      <a:lnTo>
                        <a:pt x="5426" y="321"/>
                      </a:lnTo>
                      <a:lnTo>
                        <a:pt x="5421" y="333"/>
                      </a:lnTo>
                      <a:lnTo>
                        <a:pt x="5418" y="344"/>
                      </a:lnTo>
                      <a:lnTo>
                        <a:pt x="5415" y="356"/>
                      </a:lnTo>
                      <a:lnTo>
                        <a:pt x="5413" y="370"/>
                      </a:lnTo>
                      <a:lnTo>
                        <a:pt x="5411" y="383"/>
                      </a:lnTo>
                      <a:lnTo>
                        <a:pt x="5411" y="398"/>
                      </a:lnTo>
                      <a:lnTo>
                        <a:pt x="5411" y="637"/>
                      </a:lnTo>
                      <a:lnTo>
                        <a:pt x="5330" y="637"/>
                      </a:lnTo>
                      <a:close/>
                      <a:moveTo>
                        <a:pt x="5652" y="105"/>
                      </a:moveTo>
                      <a:lnTo>
                        <a:pt x="5732" y="80"/>
                      </a:lnTo>
                      <a:lnTo>
                        <a:pt x="5732" y="188"/>
                      </a:lnTo>
                      <a:lnTo>
                        <a:pt x="5849" y="188"/>
                      </a:lnTo>
                      <a:lnTo>
                        <a:pt x="5849" y="249"/>
                      </a:lnTo>
                      <a:lnTo>
                        <a:pt x="5732" y="249"/>
                      </a:lnTo>
                      <a:lnTo>
                        <a:pt x="5732" y="492"/>
                      </a:lnTo>
                      <a:lnTo>
                        <a:pt x="5733" y="503"/>
                      </a:lnTo>
                      <a:lnTo>
                        <a:pt x="5733" y="513"/>
                      </a:lnTo>
                      <a:lnTo>
                        <a:pt x="5734" y="522"/>
                      </a:lnTo>
                      <a:lnTo>
                        <a:pt x="5736" y="530"/>
                      </a:lnTo>
                      <a:lnTo>
                        <a:pt x="5738" y="539"/>
                      </a:lnTo>
                      <a:lnTo>
                        <a:pt x="5741" y="546"/>
                      </a:lnTo>
                      <a:lnTo>
                        <a:pt x="5744" y="552"/>
                      </a:lnTo>
                      <a:lnTo>
                        <a:pt x="5747" y="557"/>
                      </a:lnTo>
                      <a:lnTo>
                        <a:pt x="5751" y="562"/>
                      </a:lnTo>
                      <a:lnTo>
                        <a:pt x="5756" y="567"/>
                      </a:lnTo>
                      <a:lnTo>
                        <a:pt x="5760" y="570"/>
                      </a:lnTo>
                      <a:lnTo>
                        <a:pt x="5766" y="573"/>
                      </a:lnTo>
                      <a:lnTo>
                        <a:pt x="5773" y="577"/>
                      </a:lnTo>
                      <a:lnTo>
                        <a:pt x="5779" y="578"/>
                      </a:lnTo>
                      <a:lnTo>
                        <a:pt x="5786" y="579"/>
                      </a:lnTo>
                      <a:lnTo>
                        <a:pt x="5793" y="580"/>
                      </a:lnTo>
                      <a:lnTo>
                        <a:pt x="5807" y="579"/>
                      </a:lnTo>
                      <a:lnTo>
                        <a:pt x="5819" y="578"/>
                      </a:lnTo>
                      <a:lnTo>
                        <a:pt x="5830" y="577"/>
                      </a:lnTo>
                      <a:lnTo>
                        <a:pt x="5840" y="573"/>
                      </a:lnTo>
                      <a:lnTo>
                        <a:pt x="5844" y="635"/>
                      </a:lnTo>
                      <a:lnTo>
                        <a:pt x="5829" y="640"/>
                      </a:lnTo>
                      <a:lnTo>
                        <a:pt x="5812" y="644"/>
                      </a:lnTo>
                      <a:lnTo>
                        <a:pt x="5792" y="647"/>
                      </a:lnTo>
                      <a:lnTo>
                        <a:pt x="5772" y="648"/>
                      </a:lnTo>
                      <a:lnTo>
                        <a:pt x="5758" y="647"/>
                      </a:lnTo>
                      <a:lnTo>
                        <a:pt x="5745" y="644"/>
                      </a:lnTo>
                      <a:lnTo>
                        <a:pt x="5733" y="642"/>
                      </a:lnTo>
                      <a:lnTo>
                        <a:pt x="5721" y="638"/>
                      </a:lnTo>
                      <a:lnTo>
                        <a:pt x="5710" y="633"/>
                      </a:lnTo>
                      <a:lnTo>
                        <a:pt x="5701" y="627"/>
                      </a:lnTo>
                      <a:lnTo>
                        <a:pt x="5691" y="620"/>
                      </a:lnTo>
                      <a:lnTo>
                        <a:pt x="5683" y="612"/>
                      </a:lnTo>
                      <a:lnTo>
                        <a:pt x="5676" y="602"/>
                      </a:lnTo>
                      <a:lnTo>
                        <a:pt x="5670" y="591"/>
                      </a:lnTo>
                      <a:lnTo>
                        <a:pt x="5665" y="579"/>
                      </a:lnTo>
                      <a:lnTo>
                        <a:pt x="5660" y="565"/>
                      </a:lnTo>
                      <a:lnTo>
                        <a:pt x="5657" y="550"/>
                      </a:lnTo>
                      <a:lnTo>
                        <a:pt x="5654" y="532"/>
                      </a:lnTo>
                      <a:lnTo>
                        <a:pt x="5652" y="515"/>
                      </a:lnTo>
                      <a:lnTo>
                        <a:pt x="5652" y="495"/>
                      </a:lnTo>
                      <a:lnTo>
                        <a:pt x="5652" y="249"/>
                      </a:lnTo>
                      <a:lnTo>
                        <a:pt x="5583" y="249"/>
                      </a:lnTo>
                      <a:lnTo>
                        <a:pt x="5583" y="188"/>
                      </a:lnTo>
                      <a:lnTo>
                        <a:pt x="5652" y="188"/>
                      </a:lnTo>
                      <a:lnTo>
                        <a:pt x="5652" y="105"/>
                      </a:lnTo>
                      <a:close/>
                      <a:moveTo>
                        <a:pt x="6256" y="362"/>
                      </a:moveTo>
                      <a:lnTo>
                        <a:pt x="6256" y="529"/>
                      </a:lnTo>
                      <a:lnTo>
                        <a:pt x="6257" y="561"/>
                      </a:lnTo>
                      <a:lnTo>
                        <a:pt x="6258" y="589"/>
                      </a:lnTo>
                      <a:lnTo>
                        <a:pt x="6260" y="615"/>
                      </a:lnTo>
                      <a:lnTo>
                        <a:pt x="6263" y="637"/>
                      </a:lnTo>
                      <a:lnTo>
                        <a:pt x="6189" y="637"/>
                      </a:lnTo>
                      <a:lnTo>
                        <a:pt x="6183" y="581"/>
                      </a:lnTo>
                      <a:lnTo>
                        <a:pt x="6180" y="581"/>
                      </a:lnTo>
                      <a:lnTo>
                        <a:pt x="6173" y="588"/>
                      </a:lnTo>
                      <a:lnTo>
                        <a:pt x="6167" y="596"/>
                      </a:lnTo>
                      <a:lnTo>
                        <a:pt x="6160" y="603"/>
                      </a:lnTo>
                      <a:lnTo>
                        <a:pt x="6154" y="610"/>
                      </a:lnTo>
                      <a:lnTo>
                        <a:pt x="6146" y="616"/>
                      </a:lnTo>
                      <a:lnTo>
                        <a:pt x="6138" y="621"/>
                      </a:lnTo>
                      <a:lnTo>
                        <a:pt x="6130" y="626"/>
                      </a:lnTo>
                      <a:lnTo>
                        <a:pt x="6122" y="630"/>
                      </a:lnTo>
                      <a:lnTo>
                        <a:pt x="6113" y="634"/>
                      </a:lnTo>
                      <a:lnTo>
                        <a:pt x="6104" y="637"/>
                      </a:lnTo>
                      <a:lnTo>
                        <a:pt x="6094" y="640"/>
                      </a:lnTo>
                      <a:lnTo>
                        <a:pt x="6085" y="642"/>
                      </a:lnTo>
                      <a:lnTo>
                        <a:pt x="6075" y="644"/>
                      </a:lnTo>
                      <a:lnTo>
                        <a:pt x="6064" y="647"/>
                      </a:lnTo>
                      <a:lnTo>
                        <a:pt x="6053" y="647"/>
                      </a:lnTo>
                      <a:lnTo>
                        <a:pt x="6043" y="648"/>
                      </a:lnTo>
                      <a:lnTo>
                        <a:pt x="6026" y="647"/>
                      </a:lnTo>
                      <a:lnTo>
                        <a:pt x="6012" y="644"/>
                      </a:lnTo>
                      <a:lnTo>
                        <a:pt x="5998" y="641"/>
                      </a:lnTo>
                      <a:lnTo>
                        <a:pt x="5984" y="637"/>
                      </a:lnTo>
                      <a:lnTo>
                        <a:pt x="5972" y="631"/>
                      </a:lnTo>
                      <a:lnTo>
                        <a:pt x="5961" y="625"/>
                      </a:lnTo>
                      <a:lnTo>
                        <a:pt x="5949" y="617"/>
                      </a:lnTo>
                      <a:lnTo>
                        <a:pt x="5939" y="607"/>
                      </a:lnTo>
                      <a:lnTo>
                        <a:pt x="5932" y="598"/>
                      </a:lnTo>
                      <a:lnTo>
                        <a:pt x="5925" y="588"/>
                      </a:lnTo>
                      <a:lnTo>
                        <a:pt x="5919" y="578"/>
                      </a:lnTo>
                      <a:lnTo>
                        <a:pt x="5913" y="566"/>
                      </a:lnTo>
                      <a:lnTo>
                        <a:pt x="5910" y="555"/>
                      </a:lnTo>
                      <a:lnTo>
                        <a:pt x="5907" y="543"/>
                      </a:lnTo>
                      <a:lnTo>
                        <a:pt x="5906" y="531"/>
                      </a:lnTo>
                      <a:lnTo>
                        <a:pt x="5905" y="518"/>
                      </a:lnTo>
                      <a:lnTo>
                        <a:pt x="5905" y="508"/>
                      </a:lnTo>
                      <a:lnTo>
                        <a:pt x="5906" y="498"/>
                      </a:lnTo>
                      <a:lnTo>
                        <a:pt x="5907" y="489"/>
                      </a:lnTo>
                      <a:lnTo>
                        <a:pt x="5909" y="480"/>
                      </a:lnTo>
                      <a:lnTo>
                        <a:pt x="5912" y="471"/>
                      </a:lnTo>
                      <a:lnTo>
                        <a:pt x="5915" y="462"/>
                      </a:lnTo>
                      <a:lnTo>
                        <a:pt x="5919" y="454"/>
                      </a:lnTo>
                      <a:lnTo>
                        <a:pt x="5923" y="446"/>
                      </a:lnTo>
                      <a:lnTo>
                        <a:pt x="5928" y="439"/>
                      </a:lnTo>
                      <a:lnTo>
                        <a:pt x="5933" y="432"/>
                      </a:lnTo>
                      <a:lnTo>
                        <a:pt x="5938" y="424"/>
                      </a:lnTo>
                      <a:lnTo>
                        <a:pt x="5944" y="417"/>
                      </a:lnTo>
                      <a:lnTo>
                        <a:pt x="5951" y="411"/>
                      </a:lnTo>
                      <a:lnTo>
                        <a:pt x="5959" y="405"/>
                      </a:lnTo>
                      <a:lnTo>
                        <a:pt x="5967" y="399"/>
                      </a:lnTo>
                      <a:lnTo>
                        <a:pt x="5975" y="393"/>
                      </a:lnTo>
                      <a:lnTo>
                        <a:pt x="5994" y="383"/>
                      </a:lnTo>
                      <a:lnTo>
                        <a:pt x="6014" y="374"/>
                      </a:lnTo>
                      <a:lnTo>
                        <a:pt x="6036" y="367"/>
                      </a:lnTo>
                      <a:lnTo>
                        <a:pt x="6060" y="362"/>
                      </a:lnTo>
                      <a:lnTo>
                        <a:pt x="6086" y="356"/>
                      </a:lnTo>
                      <a:lnTo>
                        <a:pt x="6114" y="353"/>
                      </a:lnTo>
                      <a:lnTo>
                        <a:pt x="6144" y="351"/>
                      </a:lnTo>
                      <a:lnTo>
                        <a:pt x="6175" y="351"/>
                      </a:lnTo>
                      <a:lnTo>
                        <a:pt x="6175" y="342"/>
                      </a:lnTo>
                      <a:lnTo>
                        <a:pt x="6174" y="329"/>
                      </a:lnTo>
                      <a:lnTo>
                        <a:pt x="6173" y="317"/>
                      </a:lnTo>
                      <a:lnTo>
                        <a:pt x="6171" y="306"/>
                      </a:lnTo>
                      <a:lnTo>
                        <a:pt x="6168" y="296"/>
                      </a:lnTo>
                      <a:lnTo>
                        <a:pt x="6165" y="286"/>
                      </a:lnTo>
                      <a:lnTo>
                        <a:pt x="6161" y="278"/>
                      </a:lnTo>
                      <a:lnTo>
                        <a:pt x="6156" y="271"/>
                      </a:lnTo>
                      <a:lnTo>
                        <a:pt x="6150" y="264"/>
                      </a:lnTo>
                      <a:lnTo>
                        <a:pt x="6143" y="258"/>
                      </a:lnTo>
                      <a:lnTo>
                        <a:pt x="6135" y="253"/>
                      </a:lnTo>
                      <a:lnTo>
                        <a:pt x="6127" y="248"/>
                      </a:lnTo>
                      <a:lnTo>
                        <a:pt x="6118" y="244"/>
                      </a:lnTo>
                      <a:lnTo>
                        <a:pt x="6108" y="241"/>
                      </a:lnTo>
                      <a:lnTo>
                        <a:pt x="6097" y="239"/>
                      </a:lnTo>
                      <a:lnTo>
                        <a:pt x="6085" y="238"/>
                      </a:lnTo>
                      <a:lnTo>
                        <a:pt x="6073" y="238"/>
                      </a:lnTo>
                      <a:lnTo>
                        <a:pt x="6056" y="238"/>
                      </a:lnTo>
                      <a:lnTo>
                        <a:pt x="6041" y="240"/>
                      </a:lnTo>
                      <a:lnTo>
                        <a:pt x="6025" y="242"/>
                      </a:lnTo>
                      <a:lnTo>
                        <a:pt x="6010" y="246"/>
                      </a:lnTo>
                      <a:lnTo>
                        <a:pt x="5996" y="250"/>
                      </a:lnTo>
                      <a:lnTo>
                        <a:pt x="5982" y="257"/>
                      </a:lnTo>
                      <a:lnTo>
                        <a:pt x="5969" y="264"/>
                      </a:lnTo>
                      <a:lnTo>
                        <a:pt x="5957" y="271"/>
                      </a:lnTo>
                      <a:lnTo>
                        <a:pt x="5938" y="218"/>
                      </a:lnTo>
                      <a:lnTo>
                        <a:pt x="5953" y="208"/>
                      </a:lnTo>
                      <a:lnTo>
                        <a:pt x="5970" y="200"/>
                      </a:lnTo>
                      <a:lnTo>
                        <a:pt x="5987" y="193"/>
                      </a:lnTo>
                      <a:lnTo>
                        <a:pt x="6005" y="188"/>
                      </a:lnTo>
                      <a:lnTo>
                        <a:pt x="6024" y="183"/>
                      </a:lnTo>
                      <a:lnTo>
                        <a:pt x="6044" y="179"/>
                      </a:lnTo>
                      <a:lnTo>
                        <a:pt x="6063" y="178"/>
                      </a:lnTo>
                      <a:lnTo>
                        <a:pt x="6085" y="177"/>
                      </a:lnTo>
                      <a:lnTo>
                        <a:pt x="6106" y="178"/>
                      </a:lnTo>
                      <a:lnTo>
                        <a:pt x="6125" y="181"/>
                      </a:lnTo>
                      <a:lnTo>
                        <a:pt x="6143" y="184"/>
                      </a:lnTo>
                      <a:lnTo>
                        <a:pt x="6160" y="189"/>
                      </a:lnTo>
                      <a:lnTo>
                        <a:pt x="6175" y="195"/>
                      </a:lnTo>
                      <a:lnTo>
                        <a:pt x="6189" y="203"/>
                      </a:lnTo>
                      <a:lnTo>
                        <a:pt x="6202" y="212"/>
                      </a:lnTo>
                      <a:lnTo>
                        <a:pt x="6213" y="224"/>
                      </a:lnTo>
                      <a:lnTo>
                        <a:pt x="6223" y="236"/>
                      </a:lnTo>
                      <a:lnTo>
                        <a:pt x="6232" y="249"/>
                      </a:lnTo>
                      <a:lnTo>
                        <a:pt x="6239" y="264"/>
                      </a:lnTo>
                      <a:lnTo>
                        <a:pt x="6245" y="280"/>
                      </a:lnTo>
                      <a:lnTo>
                        <a:pt x="6249" y="299"/>
                      </a:lnTo>
                      <a:lnTo>
                        <a:pt x="6254" y="318"/>
                      </a:lnTo>
                      <a:lnTo>
                        <a:pt x="6255" y="339"/>
                      </a:lnTo>
                      <a:lnTo>
                        <a:pt x="6256" y="362"/>
                      </a:lnTo>
                      <a:close/>
                      <a:moveTo>
                        <a:pt x="6175" y="486"/>
                      </a:moveTo>
                      <a:lnTo>
                        <a:pt x="6175" y="408"/>
                      </a:lnTo>
                      <a:lnTo>
                        <a:pt x="6152" y="408"/>
                      </a:lnTo>
                      <a:lnTo>
                        <a:pt x="6131" y="409"/>
                      </a:lnTo>
                      <a:lnTo>
                        <a:pt x="6111" y="410"/>
                      </a:lnTo>
                      <a:lnTo>
                        <a:pt x="6092" y="413"/>
                      </a:lnTo>
                      <a:lnTo>
                        <a:pt x="6076" y="416"/>
                      </a:lnTo>
                      <a:lnTo>
                        <a:pt x="6060" y="420"/>
                      </a:lnTo>
                      <a:lnTo>
                        <a:pt x="6046" y="425"/>
                      </a:lnTo>
                      <a:lnTo>
                        <a:pt x="6034" y="432"/>
                      </a:lnTo>
                      <a:lnTo>
                        <a:pt x="6022" y="438"/>
                      </a:lnTo>
                      <a:lnTo>
                        <a:pt x="6013" y="445"/>
                      </a:lnTo>
                      <a:lnTo>
                        <a:pt x="6005" y="454"/>
                      </a:lnTo>
                      <a:lnTo>
                        <a:pt x="5999" y="463"/>
                      </a:lnTo>
                      <a:lnTo>
                        <a:pt x="5994" y="474"/>
                      </a:lnTo>
                      <a:lnTo>
                        <a:pt x="5989" y="484"/>
                      </a:lnTo>
                      <a:lnTo>
                        <a:pt x="5987" y="496"/>
                      </a:lnTo>
                      <a:lnTo>
                        <a:pt x="5986" y="509"/>
                      </a:lnTo>
                      <a:lnTo>
                        <a:pt x="5987" y="518"/>
                      </a:lnTo>
                      <a:lnTo>
                        <a:pt x="5988" y="527"/>
                      </a:lnTo>
                      <a:lnTo>
                        <a:pt x="5990" y="534"/>
                      </a:lnTo>
                      <a:lnTo>
                        <a:pt x="5993" y="543"/>
                      </a:lnTo>
                      <a:lnTo>
                        <a:pt x="5996" y="550"/>
                      </a:lnTo>
                      <a:lnTo>
                        <a:pt x="6000" y="556"/>
                      </a:lnTo>
                      <a:lnTo>
                        <a:pt x="6005" y="562"/>
                      </a:lnTo>
                      <a:lnTo>
                        <a:pt x="6010" y="567"/>
                      </a:lnTo>
                      <a:lnTo>
                        <a:pt x="6015" y="571"/>
                      </a:lnTo>
                      <a:lnTo>
                        <a:pt x="6020" y="576"/>
                      </a:lnTo>
                      <a:lnTo>
                        <a:pt x="6026" y="579"/>
                      </a:lnTo>
                      <a:lnTo>
                        <a:pt x="6034" y="582"/>
                      </a:lnTo>
                      <a:lnTo>
                        <a:pt x="6040" y="584"/>
                      </a:lnTo>
                      <a:lnTo>
                        <a:pt x="6047" y="586"/>
                      </a:lnTo>
                      <a:lnTo>
                        <a:pt x="6055" y="587"/>
                      </a:lnTo>
                      <a:lnTo>
                        <a:pt x="6063" y="587"/>
                      </a:lnTo>
                      <a:lnTo>
                        <a:pt x="6073" y="587"/>
                      </a:lnTo>
                      <a:lnTo>
                        <a:pt x="6083" y="585"/>
                      </a:lnTo>
                      <a:lnTo>
                        <a:pt x="6092" y="584"/>
                      </a:lnTo>
                      <a:lnTo>
                        <a:pt x="6100" y="581"/>
                      </a:lnTo>
                      <a:lnTo>
                        <a:pt x="6110" y="578"/>
                      </a:lnTo>
                      <a:lnTo>
                        <a:pt x="6118" y="573"/>
                      </a:lnTo>
                      <a:lnTo>
                        <a:pt x="6126" y="569"/>
                      </a:lnTo>
                      <a:lnTo>
                        <a:pt x="6133" y="563"/>
                      </a:lnTo>
                      <a:lnTo>
                        <a:pt x="6140" y="558"/>
                      </a:lnTo>
                      <a:lnTo>
                        <a:pt x="6146" y="553"/>
                      </a:lnTo>
                      <a:lnTo>
                        <a:pt x="6152" y="547"/>
                      </a:lnTo>
                      <a:lnTo>
                        <a:pt x="6156" y="541"/>
                      </a:lnTo>
                      <a:lnTo>
                        <a:pt x="6161" y="533"/>
                      </a:lnTo>
                      <a:lnTo>
                        <a:pt x="6164" y="526"/>
                      </a:lnTo>
                      <a:lnTo>
                        <a:pt x="6167" y="519"/>
                      </a:lnTo>
                      <a:lnTo>
                        <a:pt x="6170" y="512"/>
                      </a:lnTo>
                      <a:lnTo>
                        <a:pt x="6172" y="506"/>
                      </a:lnTo>
                      <a:lnTo>
                        <a:pt x="6173" y="499"/>
                      </a:lnTo>
                      <a:lnTo>
                        <a:pt x="6174" y="493"/>
                      </a:lnTo>
                      <a:lnTo>
                        <a:pt x="6175" y="486"/>
                      </a:lnTo>
                      <a:close/>
                      <a:moveTo>
                        <a:pt x="6469" y="637"/>
                      </a:moveTo>
                      <a:lnTo>
                        <a:pt x="6387" y="637"/>
                      </a:lnTo>
                      <a:lnTo>
                        <a:pt x="6387" y="188"/>
                      </a:lnTo>
                      <a:lnTo>
                        <a:pt x="6469" y="188"/>
                      </a:lnTo>
                      <a:lnTo>
                        <a:pt x="6469" y="637"/>
                      </a:lnTo>
                      <a:close/>
                      <a:moveTo>
                        <a:pt x="6427" y="105"/>
                      </a:moveTo>
                      <a:lnTo>
                        <a:pt x="6426" y="105"/>
                      </a:lnTo>
                      <a:lnTo>
                        <a:pt x="6416" y="104"/>
                      </a:lnTo>
                      <a:lnTo>
                        <a:pt x="6406" y="101"/>
                      </a:lnTo>
                      <a:lnTo>
                        <a:pt x="6401" y="99"/>
                      </a:lnTo>
                      <a:lnTo>
                        <a:pt x="6397" y="96"/>
                      </a:lnTo>
                      <a:lnTo>
                        <a:pt x="6393" y="93"/>
                      </a:lnTo>
                      <a:lnTo>
                        <a:pt x="6389" y="90"/>
                      </a:lnTo>
                      <a:lnTo>
                        <a:pt x="6383" y="82"/>
                      </a:lnTo>
                      <a:lnTo>
                        <a:pt x="6379" y="72"/>
                      </a:lnTo>
                      <a:lnTo>
                        <a:pt x="6376" y="63"/>
                      </a:lnTo>
                      <a:lnTo>
                        <a:pt x="6375" y="52"/>
                      </a:lnTo>
                      <a:lnTo>
                        <a:pt x="6376" y="42"/>
                      </a:lnTo>
                      <a:lnTo>
                        <a:pt x="6379" y="32"/>
                      </a:lnTo>
                      <a:lnTo>
                        <a:pt x="6384" y="23"/>
                      </a:lnTo>
                      <a:lnTo>
                        <a:pt x="6390" y="16"/>
                      </a:lnTo>
                      <a:lnTo>
                        <a:pt x="6394" y="12"/>
                      </a:lnTo>
                      <a:lnTo>
                        <a:pt x="6398" y="9"/>
                      </a:lnTo>
                      <a:lnTo>
                        <a:pt x="6403" y="6"/>
                      </a:lnTo>
                      <a:lnTo>
                        <a:pt x="6407" y="4"/>
                      </a:lnTo>
                      <a:lnTo>
                        <a:pt x="6417" y="2"/>
                      </a:lnTo>
                      <a:lnTo>
                        <a:pt x="6428" y="0"/>
                      </a:lnTo>
                      <a:lnTo>
                        <a:pt x="6439" y="2"/>
                      </a:lnTo>
                      <a:lnTo>
                        <a:pt x="6449" y="4"/>
                      </a:lnTo>
                      <a:lnTo>
                        <a:pt x="6454" y="6"/>
                      </a:lnTo>
                      <a:lnTo>
                        <a:pt x="6458" y="9"/>
                      </a:lnTo>
                      <a:lnTo>
                        <a:pt x="6462" y="12"/>
                      </a:lnTo>
                      <a:lnTo>
                        <a:pt x="6465" y="15"/>
                      </a:lnTo>
                      <a:lnTo>
                        <a:pt x="6472" y="23"/>
                      </a:lnTo>
                      <a:lnTo>
                        <a:pt x="6476" y="31"/>
                      </a:lnTo>
                      <a:lnTo>
                        <a:pt x="6480" y="42"/>
                      </a:lnTo>
                      <a:lnTo>
                        <a:pt x="6480" y="52"/>
                      </a:lnTo>
                      <a:lnTo>
                        <a:pt x="6480" y="63"/>
                      </a:lnTo>
                      <a:lnTo>
                        <a:pt x="6476" y="72"/>
                      </a:lnTo>
                      <a:lnTo>
                        <a:pt x="6472" y="82"/>
                      </a:lnTo>
                      <a:lnTo>
                        <a:pt x="6465" y="90"/>
                      </a:lnTo>
                      <a:lnTo>
                        <a:pt x="6462" y="93"/>
                      </a:lnTo>
                      <a:lnTo>
                        <a:pt x="6458" y="96"/>
                      </a:lnTo>
                      <a:lnTo>
                        <a:pt x="6454" y="99"/>
                      </a:lnTo>
                      <a:lnTo>
                        <a:pt x="6449" y="101"/>
                      </a:lnTo>
                      <a:lnTo>
                        <a:pt x="6444" y="103"/>
                      </a:lnTo>
                      <a:lnTo>
                        <a:pt x="6438" y="104"/>
                      </a:lnTo>
                      <a:lnTo>
                        <a:pt x="6433" y="104"/>
                      </a:lnTo>
                      <a:lnTo>
                        <a:pt x="6427" y="105"/>
                      </a:lnTo>
                      <a:close/>
                      <a:moveTo>
                        <a:pt x="6604" y="637"/>
                      </a:moveTo>
                      <a:lnTo>
                        <a:pt x="6604" y="309"/>
                      </a:lnTo>
                      <a:lnTo>
                        <a:pt x="6604" y="280"/>
                      </a:lnTo>
                      <a:lnTo>
                        <a:pt x="6603" y="250"/>
                      </a:lnTo>
                      <a:lnTo>
                        <a:pt x="6602" y="220"/>
                      </a:lnTo>
                      <a:lnTo>
                        <a:pt x="6601" y="188"/>
                      </a:lnTo>
                      <a:lnTo>
                        <a:pt x="6673" y="188"/>
                      </a:lnTo>
                      <a:lnTo>
                        <a:pt x="6678" y="262"/>
                      </a:lnTo>
                      <a:lnTo>
                        <a:pt x="6679" y="262"/>
                      </a:lnTo>
                      <a:lnTo>
                        <a:pt x="6684" y="254"/>
                      </a:lnTo>
                      <a:lnTo>
                        <a:pt x="6690" y="245"/>
                      </a:lnTo>
                      <a:lnTo>
                        <a:pt x="6695" y="237"/>
                      </a:lnTo>
                      <a:lnTo>
                        <a:pt x="6703" y="230"/>
                      </a:lnTo>
                      <a:lnTo>
                        <a:pt x="6710" y="223"/>
                      </a:lnTo>
                      <a:lnTo>
                        <a:pt x="6717" y="217"/>
                      </a:lnTo>
                      <a:lnTo>
                        <a:pt x="6725" y="210"/>
                      </a:lnTo>
                      <a:lnTo>
                        <a:pt x="6734" y="204"/>
                      </a:lnTo>
                      <a:lnTo>
                        <a:pt x="6745" y="198"/>
                      </a:lnTo>
                      <a:lnTo>
                        <a:pt x="6756" y="193"/>
                      </a:lnTo>
                      <a:lnTo>
                        <a:pt x="6767" y="188"/>
                      </a:lnTo>
                      <a:lnTo>
                        <a:pt x="6779" y="185"/>
                      </a:lnTo>
                      <a:lnTo>
                        <a:pt x="6790" y="182"/>
                      </a:lnTo>
                      <a:lnTo>
                        <a:pt x="6802" y="179"/>
                      </a:lnTo>
                      <a:lnTo>
                        <a:pt x="6815" y="177"/>
                      </a:lnTo>
                      <a:lnTo>
                        <a:pt x="6828" y="177"/>
                      </a:lnTo>
                      <a:lnTo>
                        <a:pt x="6842" y="178"/>
                      </a:lnTo>
                      <a:lnTo>
                        <a:pt x="6857" y="179"/>
                      </a:lnTo>
                      <a:lnTo>
                        <a:pt x="6870" y="183"/>
                      </a:lnTo>
                      <a:lnTo>
                        <a:pt x="6883" y="187"/>
                      </a:lnTo>
                      <a:lnTo>
                        <a:pt x="6896" y="192"/>
                      </a:lnTo>
                      <a:lnTo>
                        <a:pt x="6908" y="199"/>
                      </a:lnTo>
                      <a:lnTo>
                        <a:pt x="6919" y="206"/>
                      </a:lnTo>
                      <a:lnTo>
                        <a:pt x="6930" y="215"/>
                      </a:lnTo>
                      <a:lnTo>
                        <a:pt x="6937" y="222"/>
                      </a:lnTo>
                      <a:lnTo>
                        <a:pt x="6943" y="229"/>
                      </a:lnTo>
                      <a:lnTo>
                        <a:pt x="6949" y="236"/>
                      </a:lnTo>
                      <a:lnTo>
                        <a:pt x="6954" y="244"/>
                      </a:lnTo>
                      <a:lnTo>
                        <a:pt x="6959" y="251"/>
                      </a:lnTo>
                      <a:lnTo>
                        <a:pt x="6965" y="261"/>
                      </a:lnTo>
                      <a:lnTo>
                        <a:pt x="6969" y="269"/>
                      </a:lnTo>
                      <a:lnTo>
                        <a:pt x="6972" y="279"/>
                      </a:lnTo>
                      <a:lnTo>
                        <a:pt x="6976" y="289"/>
                      </a:lnTo>
                      <a:lnTo>
                        <a:pt x="6978" y="299"/>
                      </a:lnTo>
                      <a:lnTo>
                        <a:pt x="6981" y="309"/>
                      </a:lnTo>
                      <a:lnTo>
                        <a:pt x="6983" y="320"/>
                      </a:lnTo>
                      <a:lnTo>
                        <a:pt x="6985" y="344"/>
                      </a:lnTo>
                      <a:lnTo>
                        <a:pt x="6986" y="369"/>
                      </a:lnTo>
                      <a:lnTo>
                        <a:pt x="6986" y="637"/>
                      </a:lnTo>
                      <a:lnTo>
                        <a:pt x="6905" y="637"/>
                      </a:lnTo>
                      <a:lnTo>
                        <a:pt x="6905" y="378"/>
                      </a:lnTo>
                      <a:lnTo>
                        <a:pt x="6904" y="362"/>
                      </a:lnTo>
                      <a:lnTo>
                        <a:pt x="6903" y="346"/>
                      </a:lnTo>
                      <a:lnTo>
                        <a:pt x="6901" y="333"/>
                      </a:lnTo>
                      <a:lnTo>
                        <a:pt x="6898" y="319"/>
                      </a:lnTo>
                      <a:lnTo>
                        <a:pt x="6895" y="307"/>
                      </a:lnTo>
                      <a:lnTo>
                        <a:pt x="6890" y="297"/>
                      </a:lnTo>
                      <a:lnTo>
                        <a:pt x="6884" y="286"/>
                      </a:lnTo>
                      <a:lnTo>
                        <a:pt x="6878" y="277"/>
                      </a:lnTo>
                      <a:lnTo>
                        <a:pt x="6872" y="270"/>
                      </a:lnTo>
                      <a:lnTo>
                        <a:pt x="6864" y="263"/>
                      </a:lnTo>
                      <a:lnTo>
                        <a:pt x="6856" y="258"/>
                      </a:lnTo>
                      <a:lnTo>
                        <a:pt x="6846" y="253"/>
                      </a:lnTo>
                      <a:lnTo>
                        <a:pt x="6836" y="249"/>
                      </a:lnTo>
                      <a:lnTo>
                        <a:pt x="6825" y="246"/>
                      </a:lnTo>
                      <a:lnTo>
                        <a:pt x="6814" y="244"/>
                      </a:lnTo>
                      <a:lnTo>
                        <a:pt x="6801" y="244"/>
                      </a:lnTo>
                      <a:lnTo>
                        <a:pt x="6791" y="244"/>
                      </a:lnTo>
                      <a:lnTo>
                        <a:pt x="6782" y="245"/>
                      </a:lnTo>
                      <a:lnTo>
                        <a:pt x="6772" y="247"/>
                      </a:lnTo>
                      <a:lnTo>
                        <a:pt x="6764" y="250"/>
                      </a:lnTo>
                      <a:lnTo>
                        <a:pt x="6756" y="254"/>
                      </a:lnTo>
                      <a:lnTo>
                        <a:pt x="6748" y="258"/>
                      </a:lnTo>
                      <a:lnTo>
                        <a:pt x="6740" y="263"/>
                      </a:lnTo>
                      <a:lnTo>
                        <a:pt x="6732" y="268"/>
                      </a:lnTo>
                      <a:lnTo>
                        <a:pt x="6725" y="274"/>
                      </a:lnTo>
                      <a:lnTo>
                        <a:pt x="6719" y="281"/>
                      </a:lnTo>
                      <a:lnTo>
                        <a:pt x="6713" y="289"/>
                      </a:lnTo>
                      <a:lnTo>
                        <a:pt x="6707" y="296"/>
                      </a:lnTo>
                      <a:lnTo>
                        <a:pt x="6703" y="303"/>
                      </a:lnTo>
                      <a:lnTo>
                        <a:pt x="6698" y="311"/>
                      </a:lnTo>
                      <a:lnTo>
                        <a:pt x="6694" y="319"/>
                      </a:lnTo>
                      <a:lnTo>
                        <a:pt x="6691" y="329"/>
                      </a:lnTo>
                      <a:lnTo>
                        <a:pt x="6689" y="337"/>
                      </a:lnTo>
                      <a:lnTo>
                        <a:pt x="6687" y="346"/>
                      </a:lnTo>
                      <a:lnTo>
                        <a:pt x="6686" y="356"/>
                      </a:lnTo>
                      <a:lnTo>
                        <a:pt x="6686" y="367"/>
                      </a:lnTo>
                      <a:lnTo>
                        <a:pt x="6686" y="637"/>
                      </a:lnTo>
                      <a:lnTo>
                        <a:pt x="6604" y="637"/>
                      </a:lnTo>
                      <a:close/>
                      <a:moveTo>
                        <a:pt x="7137" y="105"/>
                      </a:moveTo>
                      <a:lnTo>
                        <a:pt x="7217" y="80"/>
                      </a:lnTo>
                      <a:lnTo>
                        <a:pt x="7217" y="188"/>
                      </a:lnTo>
                      <a:lnTo>
                        <a:pt x="7333" y="188"/>
                      </a:lnTo>
                      <a:lnTo>
                        <a:pt x="7333" y="249"/>
                      </a:lnTo>
                      <a:lnTo>
                        <a:pt x="7217" y="249"/>
                      </a:lnTo>
                      <a:lnTo>
                        <a:pt x="7217" y="492"/>
                      </a:lnTo>
                      <a:lnTo>
                        <a:pt x="7217" y="503"/>
                      </a:lnTo>
                      <a:lnTo>
                        <a:pt x="7218" y="513"/>
                      </a:lnTo>
                      <a:lnTo>
                        <a:pt x="7219" y="522"/>
                      </a:lnTo>
                      <a:lnTo>
                        <a:pt x="7220" y="530"/>
                      </a:lnTo>
                      <a:lnTo>
                        <a:pt x="7223" y="539"/>
                      </a:lnTo>
                      <a:lnTo>
                        <a:pt x="7226" y="546"/>
                      </a:lnTo>
                      <a:lnTo>
                        <a:pt x="7229" y="552"/>
                      </a:lnTo>
                      <a:lnTo>
                        <a:pt x="7233" y="557"/>
                      </a:lnTo>
                      <a:lnTo>
                        <a:pt x="7237" y="562"/>
                      </a:lnTo>
                      <a:lnTo>
                        <a:pt x="7241" y="567"/>
                      </a:lnTo>
                      <a:lnTo>
                        <a:pt x="7246" y="570"/>
                      </a:lnTo>
                      <a:lnTo>
                        <a:pt x="7251" y="573"/>
                      </a:lnTo>
                      <a:lnTo>
                        <a:pt x="7257" y="577"/>
                      </a:lnTo>
                      <a:lnTo>
                        <a:pt x="7264" y="578"/>
                      </a:lnTo>
                      <a:lnTo>
                        <a:pt x="7271" y="579"/>
                      </a:lnTo>
                      <a:lnTo>
                        <a:pt x="7278" y="580"/>
                      </a:lnTo>
                      <a:lnTo>
                        <a:pt x="7291" y="579"/>
                      </a:lnTo>
                      <a:lnTo>
                        <a:pt x="7304" y="578"/>
                      </a:lnTo>
                      <a:lnTo>
                        <a:pt x="7315" y="577"/>
                      </a:lnTo>
                      <a:lnTo>
                        <a:pt x="7325" y="573"/>
                      </a:lnTo>
                      <a:lnTo>
                        <a:pt x="7329" y="635"/>
                      </a:lnTo>
                      <a:lnTo>
                        <a:pt x="7314" y="640"/>
                      </a:lnTo>
                      <a:lnTo>
                        <a:pt x="7296" y="644"/>
                      </a:lnTo>
                      <a:lnTo>
                        <a:pt x="7278" y="647"/>
                      </a:lnTo>
                      <a:lnTo>
                        <a:pt x="7257" y="648"/>
                      </a:lnTo>
                      <a:lnTo>
                        <a:pt x="7243" y="647"/>
                      </a:lnTo>
                      <a:lnTo>
                        <a:pt x="7230" y="644"/>
                      </a:lnTo>
                      <a:lnTo>
                        <a:pt x="7217" y="642"/>
                      </a:lnTo>
                      <a:lnTo>
                        <a:pt x="7206" y="638"/>
                      </a:lnTo>
                      <a:lnTo>
                        <a:pt x="7196" y="633"/>
                      </a:lnTo>
                      <a:lnTo>
                        <a:pt x="7185" y="627"/>
                      </a:lnTo>
                      <a:lnTo>
                        <a:pt x="7176" y="620"/>
                      </a:lnTo>
                      <a:lnTo>
                        <a:pt x="7168" y="612"/>
                      </a:lnTo>
                      <a:lnTo>
                        <a:pt x="7161" y="602"/>
                      </a:lnTo>
                      <a:lnTo>
                        <a:pt x="7155" y="591"/>
                      </a:lnTo>
                      <a:lnTo>
                        <a:pt x="7149" y="579"/>
                      </a:lnTo>
                      <a:lnTo>
                        <a:pt x="7145" y="565"/>
                      </a:lnTo>
                      <a:lnTo>
                        <a:pt x="7141" y="550"/>
                      </a:lnTo>
                      <a:lnTo>
                        <a:pt x="7139" y="532"/>
                      </a:lnTo>
                      <a:lnTo>
                        <a:pt x="7138" y="515"/>
                      </a:lnTo>
                      <a:lnTo>
                        <a:pt x="7137" y="495"/>
                      </a:lnTo>
                      <a:lnTo>
                        <a:pt x="7137" y="249"/>
                      </a:lnTo>
                      <a:lnTo>
                        <a:pt x="7068" y="249"/>
                      </a:lnTo>
                      <a:lnTo>
                        <a:pt x="7068" y="188"/>
                      </a:lnTo>
                      <a:lnTo>
                        <a:pt x="7137" y="188"/>
                      </a:lnTo>
                      <a:lnTo>
                        <a:pt x="7137" y="105"/>
                      </a:lnTo>
                      <a:close/>
                      <a:moveTo>
                        <a:pt x="7366" y="188"/>
                      </a:moveTo>
                      <a:lnTo>
                        <a:pt x="7455" y="188"/>
                      </a:lnTo>
                      <a:lnTo>
                        <a:pt x="7553" y="453"/>
                      </a:lnTo>
                      <a:lnTo>
                        <a:pt x="7560" y="474"/>
                      </a:lnTo>
                      <a:lnTo>
                        <a:pt x="7568" y="495"/>
                      </a:lnTo>
                      <a:lnTo>
                        <a:pt x="7575" y="519"/>
                      </a:lnTo>
                      <a:lnTo>
                        <a:pt x="7582" y="545"/>
                      </a:lnTo>
                      <a:lnTo>
                        <a:pt x="7584" y="545"/>
                      </a:lnTo>
                      <a:lnTo>
                        <a:pt x="7589" y="527"/>
                      </a:lnTo>
                      <a:lnTo>
                        <a:pt x="7595" y="507"/>
                      </a:lnTo>
                      <a:lnTo>
                        <a:pt x="7604" y="481"/>
                      </a:lnTo>
                      <a:lnTo>
                        <a:pt x="7613" y="451"/>
                      </a:lnTo>
                      <a:lnTo>
                        <a:pt x="7701" y="188"/>
                      </a:lnTo>
                      <a:lnTo>
                        <a:pt x="7788" y="188"/>
                      </a:lnTo>
                      <a:lnTo>
                        <a:pt x="7665" y="508"/>
                      </a:lnTo>
                      <a:lnTo>
                        <a:pt x="7654" y="537"/>
                      </a:lnTo>
                      <a:lnTo>
                        <a:pt x="7644" y="564"/>
                      </a:lnTo>
                      <a:lnTo>
                        <a:pt x="7632" y="590"/>
                      </a:lnTo>
                      <a:lnTo>
                        <a:pt x="7623" y="614"/>
                      </a:lnTo>
                      <a:lnTo>
                        <a:pt x="7613" y="635"/>
                      </a:lnTo>
                      <a:lnTo>
                        <a:pt x="7604" y="655"/>
                      </a:lnTo>
                      <a:lnTo>
                        <a:pt x="7595" y="672"/>
                      </a:lnTo>
                      <a:lnTo>
                        <a:pt x="7587" y="688"/>
                      </a:lnTo>
                      <a:lnTo>
                        <a:pt x="7578" y="704"/>
                      </a:lnTo>
                      <a:lnTo>
                        <a:pt x="7569" y="719"/>
                      </a:lnTo>
                      <a:lnTo>
                        <a:pt x="7559" y="733"/>
                      </a:lnTo>
                      <a:lnTo>
                        <a:pt x="7550" y="746"/>
                      </a:lnTo>
                      <a:lnTo>
                        <a:pt x="7541" y="759"/>
                      </a:lnTo>
                      <a:lnTo>
                        <a:pt x="7532" y="770"/>
                      </a:lnTo>
                      <a:lnTo>
                        <a:pt x="7521" y="780"/>
                      </a:lnTo>
                      <a:lnTo>
                        <a:pt x="7512" y="790"/>
                      </a:lnTo>
                      <a:lnTo>
                        <a:pt x="7500" y="800"/>
                      </a:lnTo>
                      <a:lnTo>
                        <a:pt x="7487" y="809"/>
                      </a:lnTo>
                      <a:lnTo>
                        <a:pt x="7474" y="817"/>
                      </a:lnTo>
                      <a:lnTo>
                        <a:pt x="7462" y="825"/>
                      </a:lnTo>
                      <a:lnTo>
                        <a:pt x="7450" y="831"/>
                      </a:lnTo>
                      <a:lnTo>
                        <a:pt x="7437" y="835"/>
                      </a:lnTo>
                      <a:lnTo>
                        <a:pt x="7424" y="839"/>
                      </a:lnTo>
                      <a:lnTo>
                        <a:pt x="7412" y="842"/>
                      </a:lnTo>
                      <a:lnTo>
                        <a:pt x="7391" y="773"/>
                      </a:lnTo>
                      <a:lnTo>
                        <a:pt x="7409" y="766"/>
                      </a:lnTo>
                      <a:lnTo>
                        <a:pt x="7428" y="758"/>
                      </a:lnTo>
                      <a:lnTo>
                        <a:pt x="7445" y="746"/>
                      </a:lnTo>
                      <a:lnTo>
                        <a:pt x="7463" y="733"/>
                      </a:lnTo>
                      <a:lnTo>
                        <a:pt x="7473" y="725"/>
                      </a:lnTo>
                      <a:lnTo>
                        <a:pt x="7482" y="714"/>
                      </a:lnTo>
                      <a:lnTo>
                        <a:pt x="7493" y="704"/>
                      </a:lnTo>
                      <a:lnTo>
                        <a:pt x="7501" y="693"/>
                      </a:lnTo>
                      <a:lnTo>
                        <a:pt x="7509" y="682"/>
                      </a:lnTo>
                      <a:lnTo>
                        <a:pt x="7517" y="669"/>
                      </a:lnTo>
                      <a:lnTo>
                        <a:pt x="7525" y="656"/>
                      </a:lnTo>
                      <a:lnTo>
                        <a:pt x="7531" y="642"/>
                      </a:lnTo>
                      <a:lnTo>
                        <a:pt x="7536" y="631"/>
                      </a:lnTo>
                      <a:lnTo>
                        <a:pt x="7538" y="623"/>
                      </a:lnTo>
                      <a:lnTo>
                        <a:pt x="7536" y="615"/>
                      </a:lnTo>
                      <a:lnTo>
                        <a:pt x="7532" y="601"/>
                      </a:lnTo>
                      <a:lnTo>
                        <a:pt x="7366" y="188"/>
                      </a:lnTo>
                      <a:close/>
                      <a:moveTo>
                        <a:pt x="7898" y="648"/>
                      </a:moveTo>
                      <a:lnTo>
                        <a:pt x="7896" y="648"/>
                      </a:lnTo>
                      <a:lnTo>
                        <a:pt x="7890" y="647"/>
                      </a:lnTo>
                      <a:lnTo>
                        <a:pt x="7885" y="647"/>
                      </a:lnTo>
                      <a:lnTo>
                        <a:pt x="7880" y="644"/>
                      </a:lnTo>
                      <a:lnTo>
                        <a:pt x="7875" y="642"/>
                      </a:lnTo>
                      <a:lnTo>
                        <a:pt x="7871" y="640"/>
                      </a:lnTo>
                      <a:lnTo>
                        <a:pt x="7866" y="637"/>
                      </a:lnTo>
                      <a:lnTo>
                        <a:pt x="7862" y="634"/>
                      </a:lnTo>
                      <a:lnTo>
                        <a:pt x="7857" y="630"/>
                      </a:lnTo>
                      <a:lnTo>
                        <a:pt x="7854" y="626"/>
                      </a:lnTo>
                      <a:lnTo>
                        <a:pt x="7851" y="622"/>
                      </a:lnTo>
                      <a:lnTo>
                        <a:pt x="7848" y="617"/>
                      </a:lnTo>
                      <a:lnTo>
                        <a:pt x="7846" y="612"/>
                      </a:lnTo>
                      <a:lnTo>
                        <a:pt x="7844" y="600"/>
                      </a:lnTo>
                      <a:lnTo>
                        <a:pt x="7843" y="589"/>
                      </a:lnTo>
                      <a:lnTo>
                        <a:pt x="7843" y="583"/>
                      </a:lnTo>
                      <a:lnTo>
                        <a:pt x="7844" y="577"/>
                      </a:lnTo>
                      <a:lnTo>
                        <a:pt x="7845" y="571"/>
                      </a:lnTo>
                      <a:lnTo>
                        <a:pt x="7846" y="565"/>
                      </a:lnTo>
                      <a:lnTo>
                        <a:pt x="7849" y="560"/>
                      </a:lnTo>
                      <a:lnTo>
                        <a:pt x="7851" y="556"/>
                      </a:lnTo>
                      <a:lnTo>
                        <a:pt x="7854" y="551"/>
                      </a:lnTo>
                      <a:lnTo>
                        <a:pt x="7858" y="547"/>
                      </a:lnTo>
                      <a:lnTo>
                        <a:pt x="7863" y="543"/>
                      </a:lnTo>
                      <a:lnTo>
                        <a:pt x="7867" y="540"/>
                      </a:lnTo>
                      <a:lnTo>
                        <a:pt x="7872" y="536"/>
                      </a:lnTo>
                      <a:lnTo>
                        <a:pt x="7876" y="534"/>
                      </a:lnTo>
                      <a:lnTo>
                        <a:pt x="7881" y="532"/>
                      </a:lnTo>
                      <a:lnTo>
                        <a:pt x="7887" y="531"/>
                      </a:lnTo>
                      <a:lnTo>
                        <a:pt x="7892" y="530"/>
                      </a:lnTo>
                      <a:lnTo>
                        <a:pt x="7899" y="530"/>
                      </a:lnTo>
                      <a:lnTo>
                        <a:pt x="7905" y="530"/>
                      </a:lnTo>
                      <a:lnTo>
                        <a:pt x="7910" y="531"/>
                      </a:lnTo>
                      <a:lnTo>
                        <a:pt x="7915" y="532"/>
                      </a:lnTo>
                      <a:lnTo>
                        <a:pt x="7920" y="534"/>
                      </a:lnTo>
                      <a:lnTo>
                        <a:pt x="7925" y="536"/>
                      </a:lnTo>
                      <a:lnTo>
                        <a:pt x="7929" y="540"/>
                      </a:lnTo>
                      <a:lnTo>
                        <a:pt x="7933" y="543"/>
                      </a:lnTo>
                      <a:lnTo>
                        <a:pt x="7938" y="547"/>
                      </a:lnTo>
                      <a:lnTo>
                        <a:pt x="7942" y="551"/>
                      </a:lnTo>
                      <a:lnTo>
                        <a:pt x="7945" y="555"/>
                      </a:lnTo>
                      <a:lnTo>
                        <a:pt x="7947" y="560"/>
                      </a:lnTo>
                      <a:lnTo>
                        <a:pt x="7949" y="565"/>
                      </a:lnTo>
                      <a:lnTo>
                        <a:pt x="7951" y="570"/>
                      </a:lnTo>
                      <a:lnTo>
                        <a:pt x="7952" y="577"/>
                      </a:lnTo>
                      <a:lnTo>
                        <a:pt x="7953" y="583"/>
                      </a:lnTo>
                      <a:lnTo>
                        <a:pt x="7953" y="589"/>
                      </a:lnTo>
                      <a:lnTo>
                        <a:pt x="7952" y="600"/>
                      </a:lnTo>
                      <a:lnTo>
                        <a:pt x="7949" y="612"/>
                      </a:lnTo>
                      <a:lnTo>
                        <a:pt x="7947" y="617"/>
                      </a:lnTo>
                      <a:lnTo>
                        <a:pt x="7945" y="622"/>
                      </a:lnTo>
                      <a:lnTo>
                        <a:pt x="7942" y="626"/>
                      </a:lnTo>
                      <a:lnTo>
                        <a:pt x="7938" y="630"/>
                      </a:lnTo>
                      <a:lnTo>
                        <a:pt x="7933" y="634"/>
                      </a:lnTo>
                      <a:lnTo>
                        <a:pt x="7929" y="637"/>
                      </a:lnTo>
                      <a:lnTo>
                        <a:pt x="7925" y="640"/>
                      </a:lnTo>
                      <a:lnTo>
                        <a:pt x="7920" y="642"/>
                      </a:lnTo>
                      <a:lnTo>
                        <a:pt x="7915" y="644"/>
                      </a:lnTo>
                      <a:lnTo>
                        <a:pt x="7909" y="647"/>
                      </a:lnTo>
                      <a:lnTo>
                        <a:pt x="7904" y="647"/>
                      </a:lnTo>
                      <a:lnTo>
                        <a:pt x="7898" y="648"/>
                      </a:lnTo>
                      <a:close/>
                    </a:path>
                  </a:pathLst>
                </a:custGeom>
                <a:solidFill>
                  <a:schemeClr val="bg1">
                    <a:alpha val="60000"/>
                  </a:schemeClr>
                </a:solidFill>
                <a:ln w="9525">
                  <a:no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chemeClr val="bg1"/>
                    </a:solidFill>
                    <a:effectLst/>
                    <a:uLnTx/>
                    <a:uFillTx/>
                    <a:latin typeface="Myriad Pro"/>
                  </a:endParaRPr>
                </a:p>
              </p:txBody>
            </p:sp>
          </p:grpSp>
          <p:sp>
            <p:nvSpPr>
              <p:cNvPr id="22" name="Freeform 21"/>
              <p:cNvSpPr>
                <a:spLocks noEditPoints="1"/>
              </p:cNvSpPr>
              <p:nvPr userDrawn="1"/>
            </p:nvSpPr>
            <p:spPr bwMode="auto">
              <a:xfrm>
                <a:off x="283754" y="246870"/>
                <a:ext cx="363379" cy="90524"/>
              </a:xfrm>
              <a:custGeom>
                <a:avLst/>
                <a:gdLst/>
                <a:ahLst/>
                <a:cxnLst>
                  <a:cxn ang="0">
                    <a:pos x="598" y="179"/>
                  </a:cxn>
                  <a:cxn ang="0">
                    <a:pos x="598" y="0"/>
                  </a:cxn>
                  <a:cxn ang="0">
                    <a:pos x="524" y="0"/>
                  </a:cxn>
                  <a:cxn ang="0">
                    <a:pos x="449" y="0"/>
                  </a:cxn>
                  <a:cxn ang="0">
                    <a:pos x="374" y="0"/>
                  </a:cxn>
                  <a:cxn ang="0">
                    <a:pos x="299" y="0"/>
                  </a:cxn>
                  <a:cxn ang="0">
                    <a:pos x="224" y="0"/>
                  </a:cxn>
                  <a:cxn ang="0">
                    <a:pos x="150" y="0"/>
                  </a:cxn>
                  <a:cxn ang="0">
                    <a:pos x="75" y="0"/>
                  </a:cxn>
                  <a:cxn ang="0">
                    <a:pos x="0" y="0"/>
                  </a:cxn>
                  <a:cxn ang="0">
                    <a:pos x="0" y="179"/>
                  </a:cxn>
                  <a:cxn ang="0">
                    <a:pos x="176" y="179"/>
                  </a:cxn>
                  <a:cxn ang="0">
                    <a:pos x="176" y="621"/>
                  </a:cxn>
                  <a:cxn ang="0">
                    <a:pos x="423" y="621"/>
                  </a:cxn>
                  <a:cxn ang="0">
                    <a:pos x="423" y="179"/>
                  </a:cxn>
                  <a:cxn ang="0">
                    <a:pos x="598" y="179"/>
                  </a:cxn>
                  <a:cxn ang="0">
                    <a:pos x="907" y="250"/>
                  </a:cxn>
                  <a:cxn ang="0">
                    <a:pos x="781" y="621"/>
                  </a:cxn>
                  <a:cxn ang="0">
                    <a:pos x="539" y="621"/>
                  </a:cxn>
                  <a:cxn ang="0">
                    <a:pos x="776" y="0"/>
                  </a:cxn>
                  <a:cxn ang="0">
                    <a:pos x="809" y="0"/>
                  </a:cxn>
                  <a:cxn ang="0">
                    <a:pos x="842" y="0"/>
                  </a:cxn>
                  <a:cxn ang="0">
                    <a:pos x="874" y="0"/>
                  </a:cxn>
                  <a:cxn ang="0">
                    <a:pos x="907" y="0"/>
                  </a:cxn>
                  <a:cxn ang="0">
                    <a:pos x="939" y="0"/>
                  </a:cxn>
                  <a:cxn ang="0">
                    <a:pos x="972" y="0"/>
                  </a:cxn>
                  <a:cxn ang="0">
                    <a:pos x="1005" y="0"/>
                  </a:cxn>
                  <a:cxn ang="0">
                    <a:pos x="1038" y="0"/>
                  </a:cxn>
                  <a:cxn ang="0">
                    <a:pos x="1275" y="621"/>
                  </a:cxn>
                  <a:cxn ang="0">
                    <a:pos x="1033" y="621"/>
                  </a:cxn>
                  <a:cxn ang="0">
                    <a:pos x="907" y="250"/>
                  </a:cxn>
                  <a:cxn ang="0">
                    <a:pos x="1814" y="179"/>
                  </a:cxn>
                  <a:cxn ang="0">
                    <a:pos x="1814" y="0"/>
                  </a:cxn>
                  <a:cxn ang="0">
                    <a:pos x="1740" y="0"/>
                  </a:cxn>
                  <a:cxn ang="0">
                    <a:pos x="1665" y="0"/>
                  </a:cxn>
                  <a:cxn ang="0">
                    <a:pos x="1590" y="0"/>
                  </a:cxn>
                  <a:cxn ang="0">
                    <a:pos x="1515" y="0"/>
                  </a:cxn>
                  <a:cxn ang="0">
                    <a:pos x="1440" y="0"/>
                  </a:cxn>
                  <a:cxn ang="0">
                    <a:pos x="1366" y="0"/>
                  </a:cxn>
                  <a:cxn ang="0">
                    <a:pos x="1291" y="0"/>
                  </a:cxn>
                  <a:cxn ang="0">
                    <a:pos x="1216" y="0"/>
                  </a:cxn>
                  <a:cxn ang="0">
                    <a:pos x="1216" y="179"/>
                  </a:cxn>
                  <a:cxn ang="0">
                    <a:pos x="1391" y="179"/>
                  </a:cxn>
                  <a:cxn ang="0">
                    <a:pos x="1391" y="621"/>
                  </a:cxn>
                  <a:cxn ang="0">
                    <a:pos x="1639" y="621"/>
                  </a:cxn>
                  <a:cxn ang="0">
                    <a:pos x="1639" y="179"/>
                  </a:cxn>
                  <a:cxn ang="0">
                    <a:pos x="1814" y="179"/>
                  </a:cxn>
                  <a:cxn ang="0">
                    <a:pos x="2123" y="250"/>
                  </a:cxn>
                  <a:cxn ang="0">
                    <a:pos x="1996" y="621"/>
                  </a:cxn>
                  <a:cxn ang="0">
                    <a:pos x="1754" y="621"/>
                  </a:cxn>
                  <a:cxn ang="0">
                    <a:pos x="1991" y="0"/>
                  </a:cxn>
                  <a:cxn ang="0">
                    <a:pos x="2024" y="0"/>
                  </a:cxn>
                  <a:cxn ang="0">
                    <a:pos x="2057" y="0"/>
                  </a:cxn>
                  <a:cxn ang="0">
                    <a:pos x="2090" y="0"/>
                  </a:cxn>
                  <a:cxn ang="0">
                    <a:pos x="2123" y="0"/>
                  </a:cxn>
                  <a:cxn ang="0">
                    <a:pos x="2155" y="0"/>
                  </a:cxn>
                  <a:cxn ang="0">
                    <a:pos x="2188" y="0"/>
                  </a:cxn>
                  <a:cxn ang="0">
                    <a:pos x="2220" y="0"/>
                  </a:cxn>
                  <a:cxn ang="0">
                    <a:pos x="2253" y="0"/>
                  </a:cxn>
                  <a:cxn ang="0">
                    <a:pos x="2491" y="621"/>
                  </a:cxn>
                  <a:cxn ang="0">
                    <a:pos x="2248" y="621"/>
                  </a:cxn>
                  <a:cxn ang="0">
                    <a:pos x="2123" y="250"/>
                  </a:cxn>
                </a:cxnLst>
                <a:rect l="0" t="0" r="r" b="b"/>
                <a:pathLst>
                  <a:path w="2491" h="621">
                    <a:moveTo>
                      <a:pt x="598" y="179"/>
                    </a:moveTo>
                    <a:lnTo>
                      <a:pt x="598" y="0"/>
                    </a:lnTo>
                    <a:lnTo>
                      <a:pt x="524" y="0"/>
                    </a:lnTo>
                    <a:lnTo>
                      <a:pt x="449" y="0"/>
                    </a:lnTo>
                    <a:lnTo>
                      <a:pt x="374" y="0"/>
                    </a:lnTo>
                    <a:lnTo>
                      <a:pt x="299" y="0"/>
                    </a:lnTo>
                    <a:lnTo>
                      <a:pt x="224" y="0"/>
                    </a:lnTo>
                    <a:lnTo>
                      <a:pt x="150" y="0"/>
                    </a:lnTo>
                    <a:lnTo>
                      <a:pt x="75" y="0"/>
                    </a:lnTo>
                    <a:lnTo>
                      <a:pt x="0" y="0"/>
                    </a:lnTo>
                    <a:lnTo>
                      <a:pt x="0" y="179"/>
                    </a:lnTo>
                    <a:lnTo>
                      <a:pt x="176" y="179"/>
                    </a:lnTo>
                    <a:lnTo>
                      <a:pt x="176" y="621"/>
                    </a:lnTo>
                    <a:lnTo>
                      <a:pt x="423" y="621"/>
                    </a:lnTo>
                    <a:lnTo>
                      <a:pt x="423" y="179"/>
                    </a:lnTo>
                    <a:lnTo>
                      <a:pt x="598" y="179"/>
                    </a:lnTo>
                    <a:close/>
                    <a:moveTo>
                      <a:pt x="907" y="250"/>
                    </a:moveTo>
                    <a:lnTo>
                      <a:pt x="781" y="621"/>
                    </a:lnTo>
                    <a:lnTo>
                      <a:pt x="539" y="621"/>
                    </a:lnTo>
                    <a:lnTo>
                      <a:pt x="776" y="0"/>
                    </a:lnTo>
                    <a:lnTo>
                      <a:pt x="809" y="0"/>
                    </a:lnTo>
                    <a:lnTo>
                      <a:pt x="842" y="0"/>
                    </a:lnTo>
                    <a:lnTo>
                      <a:pt x="874" y="0"/>
                    </a:lnTo>
                    <a:lnTo>
                      <a:pt x="907" y="0"/>
                    </a:lnTo>
                    <a:lnTo>
                      <a:pt x="939" y="0"/>
                    </a:lnTo>
                    <a:lnTo>
                      <a:pt x="972" y="0"/>
                    </a:lnTo>
                    <a:lnTo>
                      <a:pt x="1005" y="0"/>
                    </a:lnTo>
                    <a:lnTo>
                      <a:pt x="1038" y="0"/>
                    </a:lnTo>
                    <a:lnTo>
                      <a:pt x="1275" y="621"/>
                    </a:lnTo>
                    <a:lnTo>
                      <a:pt x="1033" y="621"/>
                    </a:lnTo>
                    <a:lnTo>
                      <a:pt x="907" y="250"/>
                    </a:lnTo>
                    <a:close/>
                    <a:moveTo>
                      <a:pt x="1814" y="179"/>
                    </a:moveTo>
                    <a:lnTo>
                      <a:pt x="1814" y="0"/>
                    </a:lnTo>
                    <a:lnTo>
                      <a:pt x="1740" y="0"/>
                    </a:lnTo>
                    <a:lnTo>
                      <a:pt x="1665" y="0"/>
                    </a:lnTo>
                    <a:lnTo>
                      <a:pt x="1590" y="0"/>
                    </a:lnTo>
                    <a:lnTo>
                      <a:pt x="1515" y="0"/>
                    </a:lnTo>
                    <a:lnTo>
                      <a:pt x="1440" y="0"/>
                    </a:lnTo>
                    <a:lnTo>
                      <a:pt x="1366" y="0"/>
                    </a:lnTo>
                    <a:lnTo>
                      <a:pt x="1291" y="0"/>
                    </a:lnTo>
                    <a:lnTo>
                      <a:pt x="1216" y="0"/>
                    </a:lnTo>
                    <a:lnTo>
                      <a:pt x="1216" y="179"/>
                    </a:lnTo>
                    <a:lnTo>
                      <a:pt x="1391" y="179"/>
                    </a:lnTo>
                    <a:lnTo>
                      <a:pt x="1391" y="621"/>
                    </a:lnTo>
                    <a:lnTo>
                      <a:pt x="1639" y="621"/>
                    </a:lnTo>
                    <a:lnTo>
                      <a:pt x="1639" y="179"/>
                    </a:lnTo>
                    <a:lnTo>
                      <a:pt x="1814" y="179"/>
                    </a:lnTo>
                    <a:close/>
                    <a:moveTo>
                      <a:pt x="2123" y="250"/>
                    </a:moveTo>
                    <a:lnTo>
                      <a:pt x="1996" y="621"/>
                    </a:lnTo>
                    <a:lnTo>
                      <a:pt x="1754" y="621"/>
                    </a:lnTo>
                    <a:lnTo>
                      <a:pt x="1991" y="0"/>
                    </a:lnTo>
                    <a:lnTo>
                      <a:pt x="2024" y="0"/>
                    </a:lnTo>
                    <a:lnTo>
                      <a:pt x="2057" y="0"/>
                    </a:lnTo>
                    <a:lnTo>
                      <a:pt x="2090" y="0"/>
                    </a:lnTo>
                    <a:lnTo>
                      <a:pt x="2123" y="0"/>
                    </a:lnTo>
                    <a:lnTo>
                      <a:pt x="2155" y="0"/>
                    </a:lnTo>
                    <a:lnTo>
                      <a:pt x="2188" y="0"/>
                    </a:lnTo>
                    <a:lnTo>
                      <a:pt x="2220" y="0"/>
                    </a:lnTo>
                    <a:lnTo>
                      <a:pt x="2253" y="0"/>
                    </a:lnTo>
                    <a:lnTo>
                      <a:pt x="2491" y="621"/>
                    </a:lnTo>
                    <a:lnTo>
                      <a:pt x="2248" y="621"/>
                    </a:lnTo>
                    <a:lnTo>
                      <a:pt x="2123" y="25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latin typeface="Myriad Pro"/>
                </a:endParaRPr>
              </a:p>
            </p:txBody>
          </p:sp>
        </p:grpSp>
      </p:grpSp>
    </p:spTree>
    <p:extLst>
      <p:ext uri="{BB962C8B-B14F-4D97-AF65-F5344CB8AC3E}">
        <p14:creationId xmlns:p14="http://schemas.microsoft.com/office/powerpoint/2010/main" val="1691110911"/>
      </p:ext>
    </p:extLst>
  </p:cSld>
  <p:clrMap bg1="lt1" tx1="dk1" bg2="lt2" tx2="dk2" accent1="accent1" accent2="accent2" accent3="accent3" accent4="accent4" accent5="accent5" accent6="accent6" hlink="hlink" folHlink="folHlink"/>
  <p:sldLayoutIdLst>
    <p:sldLayoutId id="2147483687" r:id="rId1"/>
  </p:sldLayoutIdLst>
  <p:timing>
    <p:tnLst>
      <p:par>
        <p:cTn id="1" dur="indefinite" restart="never" nodeType="tmRoot"/>
      </p:par>
    </p:tnLst>
  </p:timing>
  <p:txStyles>
    <p:titleStyle>
      <a:lvl1pPr algn="l" defTabSz="685800" rtl="0" eaLnBrk="1" latinLnBrk="0" hangingPunct="1">
        <a:spcBef>
          <a:spcPct val="0"/>
        </a:spcBef>
        <a:buNone/>
        <a:defRPr sz="1800" kern="1200">
          <a:solidFill>
            <a:schemeClr val="bg1"/>
          </a:solidFill>
          <a:latin typeface="Arial" pitchFamily="34" charset="0"/>
          <a:ea typeface="+mj-ea"/>
          <a:cs typeface="Arial" pitchFamily="34" charset="0"/>
        </a:defRPr>
      </a:lvl1pPr>
    </p:titleStyle>
    <p:bodyStyle>
      <a:lvl1pPr marL="257175" indent="-257175" algn="l" defTabSz="685800" rtl="0" eaLnBrk="1" latinLnBrk="0" hangingPunct="1">
        <a:spcBef>
          <a:spcPct val="20000"/>
        </a:spcBef>
        <a:buClr>
          <a:srgbClr val="4E84C4"/>
        </a:buClr>
        <a:buFont typeface="Wingdings" pitchFamily="2" charset="2"/>
        <a:buChar char="§"/>
        <a:defRPr sz="1500" kern="1200">
          <a:solidFill>
            <a:schemeClr val="tx1"/>
          </a:solidFill>
          <a:latin typeface="Arial" pitchFamily="34" charset="0"/>
          <a:ea typeface="+mn-ea"/>
          <a:cs typeface="Arial" pitchFamily="34" charset="0"/>
        </a:defRPr>
      </a:lvl1pPr>
      <a:lvl2pPr marL="557213" indent="-214313" algn="l" defTabSz="685800" rtl="0" eaLnBrk="1" latinLnBrk="0" hangingPunct="1">
        <a:spcBef>
          <a:spcPct val="20000"/>
        </a:spcBef>
        <a:buClr>
          <a:srgbClr val="4E84C4"/>
        </a:buClr>
        <a:buFont typeface="Myriad Pro" pitchFamily="34" charset="0"/>
        <a:buChar char="–"/>
        <a:defRPr sz="1500" kern="1200">
          <a:solidFill>
            <a:schemeClr val="tx1"/>
          </a:solidFill>
          <a:latin typeface="Arial" pitchFamily="34" charset="0"/>
          <a:ea typeface="+mn-ea"/>
          <a:cs typeface="Arial" pitchFamily="34" charset="0"/>
        </a:defRPr>
      </a:lvl2pPr>
      <a:lvl3pPr marL="857250" indent="-171450" algn="l" defTabSz="685800" rtl="0" eaLnBrk="1" latinLnBrk="0" hangingPunct="1">
        <a:spcBef>
          <a:spcPct val="20000"/>
        </a:spcBef>
        <a:buClr>
          <a:srgbClr val="4E84C4"/>
        </a:buClr>
        <a:buFont typeface="Courier New" pitchFamily="49" charset="0"/>
        <a:buChar char="o"/>
        <a:defRPr sz="1400" kern="1200">
          <a:solidFill>
            <a:schemeClr val="tx1"/>
          </a:solidFill>
          <a:latin typeface="Arial" pitchFamily="34" charset="0"/>
          <a:ea typeface="+mn-ea"/>
          <a:cs typeface="Arial" pitchFamily="34" charset="0"/>
        </a:defRPr>
      </a:lvl3pPr>
      <a:lvl4pPr marL="1200150" indent="-171450" algn="l" defTabSz="685800" rtl="0" eaLnBrk="1" latinLnBrk="0" hangingPunct="1">
        <a:spcBef>
          <a:spcPct val="20000"/>
        </a:spcBef>
        <a:buClr>
          <a:srgbClr val="4E84C4"/>
        </a:buClr>
        <a:buFont typeface="Arial" pitchFamily="34" charset="0"/>
        <a:buChar char="•"/>
        <a:defRPr sz="1200" kern="1200" baseline="0">
          <a:solidFill>
            <a:schemeClr val="tx1"/>
          </a:solidFill>
          <a:latin typeface="Arial" pitchFamily="34" charset="0"/>
          <a:ea typeface="+mn-ea"/>
          <a:cs typeface="Arial" pitchFamily="34" charset="0"/>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yriad Pro" pitchFamily="34" charset="0"/>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9" name="Rectangle 18"/>
          <p:cNvSpPr/>
          <p:nvPr/>
        </p:nvSpPr>
        <p:spPr>
          <a:xfrm>
            <a:off x="-9731" y="-17765"/>
            <a:ext cx="9144000" cy="5143500"/>
          </a:xfrm>
          <a:prstGeom prst="rect">
            <a:avLst/>
          </a:prstGeom>
          <a:gradFill flip="none" rotWithShape="1">
            <a:gsLst>
              <a:gs pos="0">
                <a:srgbClr val="F1A434">
                  <a:shade val="30000"/>
                  <a:satMod val="115000"/>
                </a:srgbClr>
              </a:gs>
              <a:gs pos="50000">
                <a:srgbClr val="F1A434">
                  <a:shade val="67500"/>
                  <a:satMod val="115000"/>
                </a:srgbClr>
              </a:gs>
              <a:gs pos="100000">
                <a:srgbClr val="F1A434">
                  <a:shade val="100000"/>
                  <a:satMod val="115000"/>
                </a:srgbClr>
              </a:gs>
            </a:gsLst>
            <a:lin ang="10800000" scaled="1"/>
            <a:tileRect/>
          </a:gradFill>
          <a:ln w="9525" cap="flat" cmpd="sng" algn="ctr">
            <a:noFill/>
            <a:prstDash val="solid"/>
          </a:ln>
          <a:effectLst/>
        </p:spPr>
        <p:txBody>
          <a:bodyPr lIns="68580" tIns="34290" rIns="68580" bIns="34290" rtlCol="0" anchor="ctr"/>
          <a:lstStyle/>
          <a:p>
            <a:pPr marR="0" lvl="0" indent="0" algn="ctr" fontAlgn="auto">
              <a:lnSpc>
                <a:spcPct val="100000"/>
              </a:lnSpc>
              <a:spcBef>
                <a:spcPts val="0"/>
              </a:spcBef>
              <a:spcAft>
                <a:spcPts val="0"/>
              </a:spcAft>
              <a:buClrTx/>
              <a:buSzTx/>
              <a:buFontTx/>
              <a:buNone/>
              <a:tabLst/>
            </a:pPr>
            <a:endParaRPr kumimoji="0" lang="en-US" sz="1400" b="0" i="0" u="none" strike="noStrike" kern="0" cap="none" spc="0" normalizeH="0" baseline="0" noProof="0" dirty="0">
              <a:ln>
                <a:noFill/>
              </a:ln>
              <a:solidFill>
                <a:sysClr val="window" lastClr="FFFFFF"/>
              </a:solidFill>
              <a:effectLst/>
              <a:uLnTx/>
              <a:uFillTx/>
              <a:latin typeface="Calibri" panose="020F0502020204030204" pitchFamily="34" charset="0"/>
            </a:endParaRPr>
          </a:p>
        </p:txBody>
      </p:sp>
      <p:sp>
        <p:nvSpPr>
          <p:cNvPr id="1027" name="AutoShape 3"/>
          <p:cNvSpPr>
            <a:spLocks noChangeAspect="1" noChangeArrowheads="1" noTextEdit="1"/>
          </p:cNvSpPr>
          <p:nvPr/>
        </p:nvSpPr>
        <p:spPr bwMode="auto">
          <a:xfrm>
            <a:off x="0" y="2857501"/>
            <a:ext cx="9144000" cy="792956"/>
          </a:xfrm>
          <a:prstGeom prst="rect">
            <a:avLst/>
          </a:prstGeom>
          <a:noFill/>
          <a:ln w="9525">
            <a:noFill/>
            <a:miter lim="800000"/>
            <a:headEnd/>
            <a:tailEnd/>
          </a:ln>
        </p:spPr>
        <p:txBody>
          <a:bodyPr vert="horz" wrap="square" lIns="68580" tIns="34290" rIns="68580" bIns="34290" numCol="1" anchor="t" anchorCtr="0" compatLnSpc="1">
            <a:prstTxWarp prst="textNoShape">
              <a:avLst/>
            </a:prstTxWarp>
          </a:bodyPr>
          <a:lstStyle/>
          <a:p>
            <a:endParaRPr lang="en-US" sz="1400">
              <a:latin typeface="Calibri" panose="020F0502020204030204" pitchFamily="34" charset="0"/>
            </a:endParaRPr>
          </a:p>
        </p:txBody>
      </p:sp>
      <p:sp>
        <p:nvSpPr>
          <p:cNvPr id="35" name="Rectangle 71"/>
          <p:cNvSpPr txBox="1">
            <a:spLocks noChangeArrowheads="1"/>
          </p:cNvSpPr>
          <p:nvPr/>
        </p:nvSpPr>
        <p:spPr bwMode="auto">
          <a:xfrm>
            <a:off x="4343409" y="4855465"/>
            <a:ext cx="663575" cy="270272"/>
          </a:xfrm>
          <a:prstGeom prst="rect">
            <a:avLst/>
          </a:prstGeom>
          <a:noFill/>
          <a:ln w="9525">
            <a:noFill/>
            <a:miter lim="800000"/>
            <a:headEnd/>
            <a:tailEnd/>
          </a:ln>
          <a:effectLst/>
        </p:spPr>
        <p:txBody>
          <a:bodyPr vert="horz" wrap="square" lIns="68580" tIns="34290" rIns="68580" bIns="34290" numCol="1" anchor="ctr" anchorCtr="0" compatLnSpc="1">
            <a:prstTxWarp prst="textNoShape">
              <a:avLst/>
            </a:prstTxWarp>
          </a:bodyPr>
          <a:lstStyle>
            <a:lvl1pPr>
              <a:defRPr sz="1000">
                <a:solidFill>
                  <a:srgbClr val="4E84C4"/>
                </a:solidFill>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fld id="{13B55AB4-0D57-4FBE-946B-A81E4A9D2A4C}" type="slidenum">
              <a:rPr lang="en-US" sz="800" b="1" kern="1200" noProof="0" smtClean="0">
                <a:solidFill>
                  <a:schemeClr val="bg1"/>
                </a:solidFill>
                <a:latin typeface="Calibri" panose="020F0502020204030204" pitchFamily="34" charset="0"/>
                <a:ea typeface="+mn-ea"/>
                <a:cs typeface="Arial" pitchFamily="34" charset="0"/>
              </a:rPr>
              <a:pPr marL="0" marR="0" lvl="0" indent="0" algn="ctr" defTabSz="685800" rtl="0" eaLnBrk="1" fontAlgn="auto" latinLnBrk="0" hangingPunct="1">
                <a:lnSpc>
                  <a:spcPct val="100000"/>
                </a:lnSpc>
                <a:spcBef>
                  <a:spcPts val="0"/>
                </a:spcBef>
                <a:spcAft>
                  <a:spcPts val="0"/>
                </a:spcAft>
                <a:buClrTx/>
                <a:buSzTx/>
                <a:buFontTx/>
                <a:buNone/>
                <a:tabLst/>
                <a:defRPr/>
              </a:pPr>
              <a:t>‹#›</a:t>
            </a:fld>
            <a:r>
              <a:rPr lang="en-US" sz="800" b="1" kern="1200" noProof="0" dirty="0" smtClean="0">
                <a:solidFill>
                  <a:schemeClr val="bg1"/>
                </a:solidFill>
                <a:latin typeface="Calibri" panose="020F0502020204030204" pitchFamily="34" charset="0"/>
                <a:ea typeface="+mn-ea"/>
                <a:cs typeface="Arial" pitchFamily="34" charset="0"/>
              </a:rPr>
              <a:t> </a:t>
            </a:r>
            <a:endParaRPr lang="en-US" sz="800" b="1" kern="1200" noProof="0" dirty="0">
              <a:solidFill>
                <a:schemeClr val="bg1"/>
              </a:solidFill>
              <a:latin typeface="Calibri" panose="020F0502020204030204" pitchFamily="34" charset="0"/>
              <a:ea typeface="+mn-ea"/>
              <a:cs typeface="Arial" pitchFamily="34" charset="0"/>
            </a:endParaRPr>
          </a:p>
        </p:txBody>
      </p:sp>
      <p:sp>
        <p:nvSpPr>
          <p:cNvPr id="27" name="Rectangle 26"/>
          <p:cNvSpPr/>
          <p:nvPr/>
        </p:nvSpPr>
        <p:spPr>
          <a:xfrm flipH="1">
            <a:off x="-9728" y="4286251"/>
            <a:ext cx="9153728" cy="891540"/>
          </a:xfrm>
          <a:prstGeom prst="rect">
            <a:avLst/>
          </a:prstGeom>
          <a:solidFill>
            <a:srgbClr val="B9AFA4"/>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400" dirty="0">
              <a:latin typeface="Calibri" panose="020F0502020204030204" pitchFamily="34" charset="0"/>
            </a:endParaRPr>
          </a:p>
        </p:txBody>
      </p:sp>
      <p:sp>
        <p:nvSpPr>
          <p:cNvPr id="29" name="Title 1"/>
          <p:cNvSpPr txBox="1">
            <a:spLocks/>
          </p:cNvSpPr>
          <p:nvPr/>
        </p:nvSpPr>
        <p:spPr>
          <a:xfrm>
            <a:off x="381003" y="2027113"/>
            <a:ext cx="6172200" cy="565206"/>
          </a:xfrm>
          <a:prstGeom prst="rect">
            <a:avLst/>
          </a:prstGeom>
        </p:spPr>
        <p:txBody>
          <a:bodyPr lIns="68580" tIns="34290" rIns="68580" bIns="34290" anchor="t">
            <a:noAutofit/>
          </a:bodyPr>
          <a:lstStyle>
            <a:lvl1pPr algn="l" defTabSz="914400" rtl="0" eaLnBrk="1" latinLnBrk="0" hangingPunct="1">
              <a:spcBef>
                <a:spcPct val="0"/>
              </a:spcBef>
              <a:buNone/>
              <a:defRPr sz="3000" kern="1200">
                <a:solidFill>
                  <a:schemeClr val="bg1"/>
                </a:solidFill>
                <a:latin typeface="Arial" pitchFamily="34" charset="0"/>
                <a:ea typeface="+mj-ea"/>
                <a:cs typeface="Arial" pitchFamily="34" charset="0"/>
              </a:defRPr>
            </a:lvl1pPr>
          </a:lstStyle>
          <a:p>
            <a:r>
              <a:rPr lang="en-US" sz="2300" dirty="0" smtClean="0">
                <a:latin typeface="Calibri" panose="020F0502020204030204" pitchFamily="34" charset="0"/>
              </a:rPr>
              <a:t>Click to edit Master title style</a:t>
            </a:r>
            <a:endParaRPr lang="en-US" sz="2300" dirty="0">
              <a:latin typeface="Calibri" panose="020F0502020204030204" pitchFamily="34" charset="0"/>
            </a:endParaRPr>
          </a:p>
        </p:txBody>
      </p:sp>
      <p:pic>
        <p:nvPicPr>
          <p:cNvPr id="30" name="Picture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7303131" y="3853137"/>
            <a:ext cx="1840877" cy="843880"/>
          </a:xfrm>
          <a:prstGeom prst="rect">
            <a:avLst/>
          </a:prstGeom>
        </p:spPr>
      </p:pic>
      <p:grpSp>
        <p:nvGrpSpPr>
          <p:cNvPr id="15" name="Group 14"/>
          <p:cNvGrpSpPr/>
          <p:nvPr/>
        </p:nvGrpSpPr>
        <p:grpSpPr>
          <a:xfrm>
            <a:off x="283754" y="192882"/>
            <a:ext cx="8632822" cy="318254"/>
            <a:chOff x="283754" y="192882"/>
            <a:chExt cx="8632822" cy="318254"/>
          </a:xfrm>
        </p:grpSpPr>
        <p:sp>
          <p:nvSpPr>
            <p:cNvPr id="17" name="Freeform 9"/>
            <p:cNvSpPr>
              <a:spLocks noEditPoints="1"/>
            </p:cNvSpPr>
            <p:nvPr/>
          </p:nvSpPr>
          <p:spPr bwMode="auto">
            <a:xfrm>
              <a:off x="8552482" y="192882"/>
              <a:ext cx="364094" cy="318254"/>
            </a:xfrm>
            <a:custGeom>
              <a:avLst/>
              <a:gdLst/>
              <a:ahLst/>
              <a:cxnLst>
                <a:cxn ang="0">
                  <a:pos x="491" y="5"/>
                </a:cxn>
                <a:cxn ang="0">
                  <a:pos x="581" y="30"/>
                </a:cxn>
                <a:cxn ang="0">
                  <a:pos x="653" y="71"/>
                </a:cxn>
                <a:cxn ang="0">
                  <a:pos x="705" y="124"/>
                </a:cxn>
                <a:cxn ang="0">
                  <a:pos x="602" y="117"/>
                </a:cxn>
                <a:cxn ang="0">
                  <a:pos x="478" y="104"/>
                </a:cxn>
                <a:cxn ang="0">
                  <a:pos x="444" y="106"/>
                </a:cxn>
                <a:cxn ang="0">
                  <a:pos x="432" y="119"/>
                </a:cxn>
                <a:cxn ang="0">
                  <a:pos x="403" y="415"/>
                </a:cxn>
                <a:cxn ang="0">
                  <a:pos x="402" y="115"/>
                </a:cxn>
                <a:cxn ang="0">
                  <a:pos x="388" y="105"/>
                </a:cxn>
                <a:cxn ang="0">
                  <a:pos x="331" y="106"/>
                </a:cxn>
                <a:cxn ang="0">
                  <a:pos x="195" y="124"/>
                </a:cxn>
                <a:cxn ang="0">
                  <a:pos x="140" y="110"/>
                </a:cxn>
                <a:cxn ang="0">
                  <a:pos x="197" y="59"/>
                </a:cxn>
                <a:cxn ang="0">
                  <a:pos x="274" y="22"/>
                </a:cxn>
                <a:cxn ang="0">
                  <a:pos x="367" y="2"/>
                </a:cxn>
                <a:cxn ang="0">
                  <a:pos x="201" y="519"/>
                </a:cxn>
                <a:cxn ang="0">
                  <a:pos x="100" y="519"/>
                </a:cxn>
                <a:cxn ang="0">
                  <a:pos x="0" y="519"/>
                </a:cxn>
                <a:cxn ang="0">
                  <a:pos x="141" y="727"/>
                </a:cxn>
                <a:cxn ang="0">
                  <a:pos x="261" y="727"/>
                </a:cxn>
                <a:cxn ang="0">
                  <a:pos x="303" y="519"/>
                </a:cxn>
                <a:cxn ang="0">
                  <a:pos x="346" y="727"/>
                </a:cxn>
                <a:cxn ang="0">
                  <a:pos x="583" y="519"/>
                </a:cxn>
                <a:cxn ang="0">
                  <a:pos x="483" y="519"/>
                </a:cxn>
                <a:cxn ang="0">
                  <a:pos x="407" y="579"/>
                </a:cxn>
                <a:cxn ang="0">
                  <a:pos x="548" y="579"/>
                </a:cxn>
                <a:cxn ang="0">
                  <a:pos x="587" y="727"/>
                </a:cxn>
                <a:cxn ang="0">
                  <a:pos x="733" y="519"/>
                </a:cxn>
                <a:cxn ang="0">
                  <a:pos x="712" y="602"/>
                </a:cxn>
                <a:cxn ang="0">
                  <a:pos x="731" y="198"/>
                </a:cxn>
                <a:cxn ang="0">
                  <a:pos x="722" y="257"/>
                </a:cxn>
                <a:cxn ang="0">
                  <a:pos x="685" y="316"/>
                </a:cxn>
                <a:cxn ang="0">
                  <a:pos x="622" y="365"/>
                </a:cxn>
                <a:cxn ang="0">
                  <a:pos x="541" y="398"/>
                </a:cxn>
                <a:cxn ang="0">
                  <a:pos x="474" y="183"/>
                </a:cxn>
                <a:cxn ang="0">
                  <a:pos x="477" y="158"/>
                </a:cxn>
                <a:cxn ang="0">
                  <a:pos x="489" y="146"/>
                </a:cxn>
                <a:cxn ang="0">
                  <a:pos x="556" y="148"/>
                </a:cxn>
                <a:cxn ang="0">
                  <a:pos x="669" y="163"/>
                </a:cxn>
                <a:cxn ang="0">
                  <a:pos x="295" y="399"/>
                </a:cxn>
                <a:cxn ang="0">
                  <a:pos x="213" y="365"/>
                </a:cxn>
                <a:cxn ang="0">
                  <a:pos x="150" y="316"/>
                </a:cxn>
                <a:cxn ang="0">
                  <a:pos x="112" y="257"/>
                </a:cxn>
                <a:cxn ang="0">
                  <a:pos x="103" y="198"/>
                </a:cxn>
                <a:cxn ang="0">
                  <a:pos x="136" y="168"/>
                </a:cxn>
                <a:cxn ang="0">
                  <a:pos x="250" y="151"/>
                </a:cxn>
                <a:cxn ang="0">
                  <a:pos x="342" y="144"/>
                </a:cxn>
                <a:cxn ang="0">
                  <a:pos x="357" y="153"/>
                </a:cxn>
                <a:cxn ang="0">
                  <a:pos x="362" y="175"/>
                </a:cxn>
                <a:cxn ang="0">
                  <a:pos x="317" y="405"/>
                </a:cxn>
              </a:cxnLst>
              <a:rect l="0" t="0" r="r" b="b"/>
              <a:pathLst>
                <a:path w="835" h="727">
                  <a:moveTo>
                    <a:pt x="417" y="0"/>
                  </a:moveTo>
                  <a:lnTo>
                    <a:pt x="443" y="0"/>
                  </a:lnTo>
                  <a:lnTo>
                    <a:pt x="467" y="2"/>
                  </a:lnTo>
                  <a:lnTo>
                    <a:pt x="491" y="5"/>
                  </a:lnTo>
                  <a:lnTo>
                    <a:pt x="515" y="9"/>
                  </a:lnTo>
                  <a:lnTo>
                    <a:pt x="538" y="16"/>
                  </a:lnTo>
                  <a:lnTo>
                    <a:pt x="559" y="22"/>
                  </a:lnTo>
                  <a:lnTo>
                    <a:pt x="581" y="30"/>
                  </a:lnTo>
                  <a:lnTo>
                    <a:pt x="600" y="38"/>
                  </a:lnTo>
                  <a:lnTo>
                    <a:pt x="620" y="48"/>
                  </a:lnTo>
                  <a:lnTo>
                    <a:pt x="637" y="59"/>
                  </a:lnTo>
                  <a:lnTo>
                    <a:pt x="653" y="71"/>
                  </a:lnTo>
                  <a:lnTo>
                    <a:pt x="668" y="83"/>
                  </a:lnTo>
                  <a:lnTo>
                    <a:pt x="682" y="96"/>
                  </a:lnTo>
                  <a:lnTo>
                    <a:pt x="694" y="110"/>
                  </a:lnTo>
                  <a:lnTo>
                    <a:pt x="705" y="124"/>
                  </a:lnTo>
                  <a:lnTo>
                    <a:pt x="714" y="139"/>
                  </a:lnTo>
                  <a:lnTo>
                    <a:pt x="676" y="131"/>
                  </a:lnTo>
                  <a:lnTo>
                    <a:pt x="639" y="124"/>
                  </a:lnTo>
                  <a:lnTo>
                    <a:pt x="602" y="117"/>
                  </a:lnTo>
                  <a:lnTo>
                    <a:pt x="567" y="113"/>
                  </a:lnTo>
                  <a:lnTo>
                    <a:pt x="534" y="109"/>
                  </a:lnTo>
                  <a:lnTo>
                    <a:pt x="504" y="106"/>
                  </a:lnTo>
                  <a:lnTo>
                    <a:pt x="478" y="104"/>
                  </a:lnTo>
                  <a:lnTo>
                    <a:pt x="458" y="104"/>
                  </a:lnTo>
                  <a:lnTo>
                    <a:pt x="453" y="104"/>
                  </a:lnTo>
                  <a:lnTo>
                    <a:pt x="448" y="105"/>
                  </a:lnTo>
                  <a:lnTo>
                    <a:pt x="444" y="106"/>
                  </a:lnTo>
                  <a:lnTo>
                    <a:pt x="440" y="109"/>
                  </a:lnTo>
                  <a:lnTo>
                    <a:pt x="436" y="112"/>
                  </a:lnTo>
                  <a:lnTo>
                    <a:pt x="434" y="115"/>
                  </a:lnTo>
                  <a:lnTo>
                    <a:pt x="432" y="119"/>
                  </a:lnTo>
                  <a:lnTo>
                    <a:pt x="432" y="124"/>
                  </a:lnTo>
                  <a:lnTo>
                    <a:pt x="432" y="133"/>
                  </a:lnTo>
                  <a:lnTo>
                    <a:pt x="432" y="415"/>
                  </a:lnTo>
                  <a:lnTo>
                    <a:pt x="403" y="415"/>
                  </a:lnTo>
                  <a:lnTo>
                    <a:pt x="404" y="133"/>
                  </a:lnTo>
                  <a:lnTo>
                    <a:pt x="404" y="124"/>
                  </a:lnTo>
                  <a:lnTo>
                    <a:pt x="403" y="119"/>
                  </a:lnTo>
                  <a:lnTo>
                    <a:pt x="402" y="115"/>
                  </a:lnTo>
                  <a:lnTo>
                    <a:pt x="398" y="112"/>
                  </a:lnTo>
                  <a:lnTo>
                    <a:pt x="395" y="109"/>
                  </a:lnTo>
                  <a:lnTo>
                    <a:pt x="392" y="106"/>
                  </a:lnTo>
                  <a:lnTo>
                    <a:pt x="388" y="105"/>
                  </a:lnTo>
                  <a:lnTo>
                    <a:pt x="382" y="104"/>
                  </a:lnTo>
                  <a:lnTo>
                    <a:pt x="378" y="104"/>
                  </a:lnTo>
                  <a:lnTo>
                    <a:pt x="356" y="104"/>
                  </a:lnTo>
                  <a:lnTo>
                    <a:pt x="331" y="106"/>
                  </a:lnTo>
                  <a:lnTo>
                    <a:pt x="301" y="109"/>
                  </a:lnTo>
                  <a:lnTo>
                    <a:pt x="268" y="113"/>
                  </a:lnTo>
                  <a:lnTo>
                    <a:pt x="232" y="118"/>
                  </a:lnTo>
                  <a:lnTo>
                    <a:pt x="195" y="124"/>
                  </a:lnTo>
                  <a:lnTo>
                    <a:pt x="157" y="131"/>
                  </a:lnTo>
                  <a:lnTo>
                    <a:pt x="121" y="139"/>
                  </a:lnTo>
                  <a:lnTo>
                    <a:pt x="129" y="125"/>
                  </a:lnTo>
                  <a:lnTo>
                    <a:pt x="140" y="110"/>
                  </a:lnTo>
                  <a:lnTo>
                    <a:pt x="152" y="96"/>
                  </a:lnTo>
                  <a:lnTo>
                    <a:pt x="166" y="83"/>
                  </a:lnTo>
                  <a:lnTo>
                    <a:pt x="180" y="71"/>
                  </a:lnTo>
                  <a:lnTo>
                    <a:pt x="197" y="59"/>
                  </a:lnTo>
                  <a:lnTo>
                    <a:pt x="215" y="48"/>
                  </a:lnTo>
                  <a:lnTo>
                    <a:pt x="233" y="38"/>
                  </a:lnTo>
                  <a:lnTo>
                    <a:pt x="254" y="30"/>
                  </a:lnTo>
                  <a:lnTo>
                    <a:pt x="274" y="22"/>
                  </a:lnTo>
                  <a:lnTo>
                    <a:pt x="296" y="16"/>
                  </a:lnTo>
                  <a:lnTo>
                    <a:pt x="319" y="9"/>
                  </a:lnTo>
                  <a:lnTo>
                    <a:pt x="342" y="5"/>
                  </a:lnTo>
                  <a:lnTo>
                    <a:pt x="367" y="2"/>
                  </a:lnTo>
                  <a:lnTo>
                    <a:pt x="392" y="0"/>
                  </a:lnTo>
                  <a:lnTo>
                    <a:pt x="417" y="0"/>
                  </a:lnTo>
                  <a:close/>
                  <a:moveTo>
                    <a:pt x="201" y="579"/>
                  </a:moveTo>
                  <a:lnTo>
                    <a:pt x="201" y="519"/>
                  </a:lnTo>
                  <a:lnTo>
                    <a:pt x="175" y="519"/>
                  </a:lnTo>
                  <a:lnTo>
                    <a:pt x="150" y="519"/>
                  </a:lnTo>
                  <a:lnTo>
                    <a:pt x="125" y="519"/>
                  </a:lnTo>
                  <a:lnTo>
                    <a:pt x="100" y="519"/>
                  </a:lnTo>
                  <a:lnTo>
                    <a:pt x="75" y="519"/>
                  </a:lnTo>
                  <a:lnTo>
                    <a:pt x="49" y="519"/>
                  </a:lnTo>
                  <a:lnTo>
                    <a:pt x="25" y="519"/>
                  </a:lnTo>
                  <a:lnTo>
                    <a:pt x="0" y="519"/>
                  </a:lnTo>
                  <a:lnTo>
                    <a:pt x="0" y="579"/>
                  </a:lnTo>
                  <a:lnTo>
                    <a:pt x="58" y="579"/>
                  </a:lnTo>
                  <a:lnTo>
                    <a:pt x="58" y="727"/>
                  </a:lnTo>
                  <a:lnTo>
                    <a:pt x="141" y="727"/>
                  </a:lnTo>
                  <a:lnTo>
                    <a:pt x="141" y="579"/>
                  </a:lnTo>
                  <a:lnTo>
                    <a:pt x="201" y="579"/>
                  </a:lnTo>
                  <a:close/>
                  <a:moveTo>
                    <a:pt x="303" y="602"/>
                  </a:moveTo>
                  <a:lnTo>
                    <a:pt x="261" y="727"/>
                  </a:lnTo>
                  <a:lnTo>
                    <a:pt x="180" y="727"/>
                  </a:lnTo>
                  <a:lnTo>
                    <a:pt x="260" y="519"/>
                  </a:lnTo>
                  <a:lnTo>
                    <a:pt x="282" y="519"/>
                  </a:lnTo>
                  <a:lnTo>
                    <a:pt x="303" y="519"/>
                  </a:lnTo>
                  <a:lnTo>
                    <a:pt x="326" y="519"/>
                  </a:lnTo>
                  <a:lnTo>
                    <a:pt x="348" y="519"/>
                  </a:lnTo>
                  <a:lnTo>
                    <a:pt x="427" y="727"/>
                  </a:lnTo>
                  <a:lnTo>
                    <a:pt x="346" y="727"/>
                  </a:lnTo>
                  <a:lnTo>
                    <a:pt x="303" y="602"/>
                  </a:lnTo>
                  <a:close/>
                  <a:moveTo>
                    <a:pt x="608" y="579"/>
                  </a:moveTo>
                  <a:lnTo>
                    <a:pt x="608" y="519"/>
                  </a:lnTo>
                  <a:lnTo>
                    <a:pt x="583" y="519"/>
                  </a:lnTo>
                  <a:lnTo>
                    <a:pt x="557" y="519"/>
                  </a:lnTo>
                  <a:lnTo>
                    <a:pt x="532" y="519"/>
                  </a:lnTo>
                  <a:lnTo>
                    <a:pt x="507" y="519"/>
                  </a:lnTo>
                  <a:lnTo>
                    <a:pt x="483" y="519"/>
                  </a:lnTo>
                  <a:lnTo>
                    <a:pt x="458" y="519"/>
                  </a:lnTo>
                  <a:lnTo>
                    <a:pt x="432" y="519"/>
                  </a:lnTo>
                  <a:lnTo>
                    <a:pt x="407" y="519"/>
                  </a:lnTo>
                  <a:lnTo>
                    <a:pt x="407" y="579"/>
                  </a:lnTo>
                  <a:lnTo>
                    <a:pt x="466" y="579"/>
                  </a:lnTo>
                  <a:lnTo>
                    <a:pt x="466" y="727"/>
                  </a:lnTo>
                  <a:lnTo>
                    <a:pt x="548" y="727"/>
                  </a:lnTo>
                  <a:lnTo>
                    <a:pt x="548" y="579"/>
                  </a:lnTo>
                  <a:lnTo>
                    <a:pt x="608" y="579"/>
                  </a:lnTo>
                  <a:close/>
                  <a:moveTo>
                    <a:pt x="712" y="602"/>
                  </a:moveTo>
                  <a:lnTo>
                    <a:pt x="669" y="727"/>
                  </a:lnTo>
                  <a:lnTo>
                    <a:pt x="587" y="727"/>
                  </a:lnTo>
                  <a:lnTo>
                    <a:pt x="667" y="519"/>
                  </a:lnTo>
                  <a:lnTo>
                    <a:pt x="689" y="519"/>
                  </a:lnTo>
                  <a:lnTo>
                    <a:pt x="712" y="519"/>
                  </a:lnTo>
                  <a:lnTo>
                    <a:pt x="733" y="519"/>
                  </a:lnTo>
                  <a:lnTo>
                    <a:pt x="755" y="519"/>
                  </a:lnTo>
                  <a:lnTo>
                    <a:pt x="835" y="727"/>
                  </a:lnTo>
                  <a:lnTo>
                    <a:pt x="754" y="727"/>
                  </a:lnTo>
                  <a:lnTo>
                    <a:pt x="712" y="602"/>
                  </a:lnTo>
                  <a:close/>
                  <a:moveTo>
                    <a:pt x="727" y="172"/>
                  </a:moveTo>
                  <a:lnTo>
                    <a:pt x="729" y="181"/>
                  </a:lnTo>
                  <a:lnTo>
                    <a:pt x="730" y="190"/>
                  </a:lnTo>
                  <a:lnTo>
                    <a:pt x="731" y="198"/>
                  </a:lnTo>
                  <a:lnTo>
                    <a:pt x="731" y="207"/>
                  </a:lnTo>
                  <a:lnTo>
                    <a:pt x="730" y="224"/>
                  </a:lnTo>
                  <a:lnTo>
                    <a:pt x="727" y="240"/>
                  </a:lnTo>
                  <a:lnTo>
                    <a:pt x="722" y="257"/>
                  </a:lnTo>
                  <a:lnTo>
                    <a:pt x="715" y="273"/>
                  </a:lnTo>
                  <a:lnTo>
                    <a:pt x="706" y="288"/>
                  </a:lnTo>
                  <a:lnTo>
                    <a:pt x="696" y="302"/>
                  </a:lnTo>
                  <a:lnTo>
                    <a:pt x="685" y="316"/>
                  </a:lnTo>
                  <a:lnTo>
                    <a:pt x="670" y="329"/>
                  </a:lnTo>
                  <a:lnTo>
                    <a:pt x="656" y="342"/>
                  </a:lnTo>
                  <a:lnTo>
                    <a:pt x="640" y="354"/>
                  </a:lnTo>
                  <a:lnTo>
                    <a:pt x="622" y="365"/>
                  </a:lnTo>
                  <a:lnTo>
                    <a:pt x="604" y="374"/>
                  </a:lnTo>
                  <a:lnTo>
                    <a:pt x="584" y="383"/>
                  </a:lnTo>
                  <a:lnTo>
                    <a:pt x="562" y="392"/>
                  </a:lnTo>
                  <a:lnTo>
                    <a:pt x="541" y="398"/>
                  </a:lnTo>
                  <a:lnTo>
                    <a:pt x="518" y="405"/>
                  </a:lnTo>
                  <a:lnTo>
                    <a:pt x="476" y="202"/>
                  </a:lnTo>
                  <a:lnTo>
                    <a:pt x="475" y="193"/>
                  </a:lnTo>
                  <a:lnTo>
                    <a:pt x="474" y="183"/>
                  </a:lnTo>
                  <a:lnTo>
                    <a:pt x="474" y="175"/>
                  </a:lnTo>
                  <a:lnTo>
                    <a:pt x="474" y="166"/>
                  </a:lnTo>
                  <a:lnTo>
                    <a:pt x="475" y="162"/>
                  </a:lnTo>
                  <a:lnTo>
                    <a:pt x="477" y="158"/>
                  </a:lnTo>
                  <a:lnTo>
                    <a:pt x="479" y="155"/>
                  </a:lnTo>
                  <a:lnTo>
                    <a:pt x="481" y="152"/>
                  </a:lnTo>
                  <a:lnTo>
                    <a:pt x="485" y="149"/>
                  </a:lnTo>
                  <a:lnTo>
                    <a:pt x="489" y="146"/>
                  </a:lnTo>
                  <a:lnTo>
                    <a:pt x="493" y="145"/>
                  </a:lnTo>
                  <a:lnTo>
                    <a:pt x="499" y="144"/>
                  </a:lnTo>
                  <a:lnTo>
                    <a:pt x="528" y="145"/>
                  </a:lnTo>
                  <a:lnTo>
                    <a:pt x="556" y="148"/>
                  </a:lnTo>
                  <a:lnTo>
                    <a:pt x="584" y="151"/>
                  </a:lnTo>
                  <a:lnTo>
                    <a:pt x="613" y="154"/>
                  </a:lnTo>
                  <a:lnTo>
                    <a:pt x="641" y="158"/>
                  </a:lnTo>
                  <a:lnTo>
                    <a:pt x="669" y="163"/>
                  </a:lnTo>
                  <a:lnTo>
                    <a:pt x="699" y="167"/>
                  </a:lnTo>
                  <a:lnTo>
                    <a:pt x="727" y="172"/>
                  </a:lnTo>
                  <a:close/>
                  <a:moveTo>
                    <a:pt x="317" y="405"/>
                  </a:moveTo>
                  <a:lnTo>
                    <a:pt x="295" y="399"/>
                  </a:lnTo>
                  <a:lnTo>
                    <a:pt x="272" y="392"/>
                  </a:lnTo>
                  <a:lnTo>
                    <a:pt x="251" y="384"/>
                  </a:lnTo>
                  <a:lnTo>
                    <a:pt x="231" y="374"/>
                  </a:lnTo>
                  <a:lnTo>
                    <a:pt x="213" y="365"/>
                  </a:lnTo>
                  <a:lnTo>
                    <a:pt x="195" y="354"/>
                  </a:lnTo>
                  <a:lnTo>
                    <a:pt x="179" y="342"/>
                  </a:lnTo>
                  <a:lnTo>
                    <a:pt x="164" y="330"/>
                  </a:lnTo>
                  <a:lnTo>
                    <a:pt x="150" y="316"/>
                  </a:lnTo>
                  <a:lnTo>
                    <a:pt x="138" y="303"/>
                  </a:lnTo>
                  <a:lnTo>
                    <a:pt x="128" y="288"/>
                  </a:lnTo>
                  <a:lnTo>
                    <a:pt x="120" y="273"/>
                  </a:lnTo>
                  <a:lnTo>
                    <a:pt x="112" y="257"/>
                  </a:lnTo>
                  <a:lnTo>
                    <a:pt x="108" y="240"/>
                  </a:lnTo>
                  <a:lnTo>
                    <a:pt x="105" y="224"/>
                  </a:lnTo>
                  <a:lnTo>
                    <a:pt x="103" y="207"/>
                  </a:lnTo>
                  <a:lnTo>
                    <a:pt x="103" y="198"/>
                  </a:lnTo>
                  <a:lnTo>
                    <a:pt x="105" y="190"/>
                  </a:lnTo>
                  <a:lnTo>
                    <a:pt x="106" y="181"/>
                  </a:lnTo>
                  <a:lnTo>
                    <a:pt x="108" y="172"/>
                  </a:lnTo>
                  <a:lnTo>
                    <a:pt x="136" y="168"/>
                  </a:lnTo>
                  <a:lnTo>
                    <a:pt x="165" y="163"/>
                  </a:lnTo>
                  <a:lnTo>
                    <a:pt x="193" y="158"/>
                  </a:lnTo>
                  <a:lnTo>
                    <a:pt x="222" y="154"/>
                  </a:lnTo>
                  <a:lnTo>
                    <a:pt x="250" y="151"/>
                  </a:lnTo>
                  <a:lnTo>
                    <a:pt x="280" y="148"/>
                  </a:lnTo>
                  <a:lnTo>
                    <a:pt x="308" y="145"/>
                  </a:lnTo>
                  <a:lnTo>
                    <a:pt x="337" y="144"/>
                  </a:lnTo>
                  <a:lnTo>
                    <a:pt x="342" y="144"/>
                  </a:lnTo>
                  <a:lnTo>
                    <a:pt x="348" y="145"/>
                  </a:lnTo>
                  <a:lnTo>
                    <a:pt x="351" y="146"/>
                  </a:lnTo>
                  <a:lnTo>
                    <a:pt x="354" y="150"/>
                  </a:lnTo>
                  <a:lnTo>
                    <a:pt x="357" y="153"/>
                  </a:lnTo>
                  <a:lnTo>
                    <a:pt x="358" y="156"/>
                  </a:lnTo>
                  <a:lnTo>
                    <a:pt x="361" y="161"/>
                  </a:lnTo>
                  <a:lnTo>
                    <a:pt x="362" y="165"/>
                  </a:lnTo>
                  <a:lnTo>
                    <a:pt x="362" y="175"/>
                  </a:lnTo>
                  <a:lnTo>
                    <a:pt x="362" y="184"/>
                  </a:lnTo>
                  <a:lnTo>
                    <a:pt x="361" y="194"/>
                  </a:lnTo>
                  <a:lnTo>
                    <a:pt x="359" y="202"/>
                  </a:lnTo>
                  <a:lnTo>
                    <a:pt x="317" y="405"/>
                  </a:lnTo>
                  <a:close/>
                </a:path>
              </a:pathLst>
            </a:custGeom>
            <a:solidFill>
              <a:srgbClr val="FEFEFE"/>
            </a:solidFill>
            <a:ln w="9525">
              <a:noFill/>
              <a:round/>
              <a:headEnd/>
              <a:tailEnd/>
            </a:ln>
          </p:spPr>
          <p:txBody>
            <a:bodyPr vert="horz" wrap="square" lIns="68580" tIns="34290" rIns="68580" bIns="34290" numCol="1" anchor="t" anchorCtr="0" compatLnSpc="1">
              <a:prstTxWarp prst="textNoShape">
                <a:avLst/>
              </a:prstTxWarp>
            </a:bodyPr>
            <a:lstStyle/>
            <a:p>
              <a:endParaRPr lang="en-US" dirty="0">
                <a:latin typeface="Myriad Pro"/>
              </a:endParaRPr>
            </a:p>
          </p:txBody>
        </p:sp>
        <p:grpSp>
          <p:nvGrpSpPr>
            <p:cNvPr id="21" name="Group 20"/>
            <p:cNvGrpSpPr/>
            <p:nvPr userDrawn="1"/>
          </p:nvGrpSpPr>
          <p:grpSpPr>
            <a:xfrm>
              <a:off x="283754" y="246870"/>
              <a:ext cx="2142738" cy="253193"/>
              <a:chOff x="283754" y="246870"/>
              <a:chExt cx="2142738" cy="253193"/>
            </a:xfrm>
          </p:grpSpPr>
          <p:grpSp>
            <p:nvGrpSpPr>
              <p:cNvPr id="22" name="Group 21"/>
              <p:cNvGrpSpPr/>
              <p:nvPr userDrawn="1"/>
            </p:nvGrpSpPr>
            <p:grpSpPr>
              <a:xfrm>
                <a:off x="673165" y="246870"/>
                <a:ext cx="1753327" cy="253193"/>
                <a:chOff x="656520" y="250031"/>
                <a:chExt cx="1631861" cy="235663"/>
              </a:xfrm>
            </p:grpSpPr>
            <p:sp>
              <p:nvSpPr>
                <p:cNvPr id="28" name="Freeform 27"/>
                <p:cNvSpPr>
                  <a:spLocks noEditPoints="1"/>
                </p:cNvSpPr>
                <p:nvPr/>
              </p:nvSpPr>
              <p:spPr bwMode="auto">
                <a:xfrm>
                  <a:off x="1466912" y="250031"/>
                  <a:ext cx="489413" cy="84203"/>
                </a:xfrm>
                <a:custGeom>
                  <a:avLst/>
                  <a:gdLst/>
                  <a:ahLst/>
                  <a:cxnLst>
                    <a:cxn ang="0">
                      <a:pos x="3511" y="637"/>
                    </a:cxn>
                    <a:cxn ang="0">
                      <a:pos x="3625" y="591"/>
                    </a:cxn>
                    <a:cxn ang="0">
                      <a:pos x="3691" y="454"/>
                    </a:cxn>
                    <a:cxn ang="0">
                      <a:pos x="3616" y="313"/>
                    </a:cxn>
                    <a:cxn ang="0">
                      <a:pos x="3441" y="224"/>
                    </a:cxn>
                    <a:cxn ang="0">
                      <a:pos x="3415" y="147"/>
                    </a:cxn>
                    <a:cxn ang="0">
                      <a:pos x="3489" y="95"/>
                    </a:cxn>
                    <a:cxn ang="0">
                      <a:pos x="3666" y="31"/>
                    </a:cxn>
                    <a:cxn ang="0">
                      <a:pos x="3447" y="8"/>
                    </a:cxn>
                    <a:cxn ang="0">
                      <a:pos x="3301" y="142"/>
                    </a:cxn>
                    <a:cxn ang="0">
                      <a:pos x="3355" y="299"/>
                    </a:cxn>
                    <a:cxn ang="0">
                      <a:pos x="3534" y="392"/>
                    </a:cxn>
                    <a:cxn ang="0">
                      <a:pos x="3575" y="471"/>
                    </a:cxn>
                    <a:cxn ang="0">
                      <a:pos x="3511" y="540"/>
                    </a:cxn>
                    <a:cxn ang="0">
                      <a:pos x="3327" y="514"/>
                    </a:cxn>
                    <a:cxn ang="0">
                      <a:pos x="3216" y="537"/>
                    </a:cxn>
                    <a:cxn ang="0">
                      <a:pos x="2637" y="544"/>
                    </a:cxn>
                    <a:cxn ang="0">
                      <a:pos x="2502" y="526"/>
                    </a:cxn>
                    <a:cxn ang="0">
                      <a:pos x="2420" y="453"/>
                    </a:cxn>
                    <a:cxn ang="0">
                      <a:pos x="2390" y="282"/>
                    </a:cxn>
                    <a:cxn ang="0">
                      <a:pos x="2435" y="168"/>
                    </a:cxn>
                    <a:cxn ang="0">
                      <a:pos x="2538" y="102"/>
                    </a:cxn>
                    <a:cxn ang="0">
                      <a:pos x="2726" y="118"/>
                    </a:cxn>
                    <a:cxn ang="0">
                      <a:pos x="2566" y="2"/>
                    </a:cxn>
                    <a:cxn ang="0">
                      <a:pos x="2399" y="59"/>
                    </a:cxn>
                    <a:cxn ang="0">
                      <a:pos x="2293" y="190"/>
                    </a:cxn>
                    <a:cxn ang="0">
                      <a:pos x="2272" y="380"/>
                    </a:cxn>
                    <a:cxn ang="0">
                      <a:pos x="2333" y="534"/>
                    </a:cxn>
                    <a:cxn ang="0">
                      <a:pos x="2467" y="623"/>
                    </a:cxn>
                    <a:cxn ang="0">
                      <a:pos x="2684" y="632"/>
                    </a:cxn>
                    <a:cxn ang="0">
                      <a:pos x="1776" y="631"/>
                    </a:cxn>
                    <a:cxn ang="0">
                      <a:pos x="1717" y="518"/>
                    </a:cxn>
                    <a:cxn ang="0">
                      <a:pos x="1447" y="10"/>
                    </a:cxn>
                    <a:cxn ang="0">
                      <a:pos x="1210" y="97"/>
                    </a:cxn>
                    <a:cxn ang="0">
                      <a:pos x="1281" y="178"/>
                    </a:cxn>
                    <a:cxn ang="0">
                      <a:pos x="1231" y="277"/>
                    </a:cxn>
                    <a:cxn ang="0">
                      <a:pos x="1090" y="375"/>
                    </a:cxn>
                    <a:cxn ang="0">
                      <a:pos x="1233" y="415"/>
                    </a:cxn>
                    <a:cxn ang="0">
                      <a:pos x="1297" y="622"/>
                    </a:cxn>
                    <a:cxn ang="0">
                      <a:pos x="1362" y="436"/>
                    </a:cxn>
                    <a:cxn ang="0">
                      <a:pos x="1282" y="337"/>
                    </a:cxn>
                    <a:cxn ang="0">
                      <a:pos x="1374" y="258"/>
                    </a:cxn>
                    <a:cxn ang="0">
                      <a:pos x="1373" y="94"/>
                    </a:cxn>
                    <a:cxn ang="0">
                      <a:pos x="1263" y="17"/>
                    </a:cxn>
                    <a:cxn ang="0">
                      <a:pos x="995" y="15"/>
                    </a:cxn>
                    <a:cxn ang="0">
                      <a:pos x="879" y="537"/>
                    </a:cxn>
                    <a:cxn ang="0">
                      <a:pos x="118" y="637"/>
                    </a:cxn>
                    <a:cxn ang="0">
                      <a:pos x="303" y="613"/>
                    </a:cxn>
                    <a:cxn ang="0">
                      <a:pos x="388" y="526"/>
                    </a:cxn>
                    <a:cxn ang="0">
                      <a:pos x="373" y="355"/>
                    </a:cxn>
                    <a:cxn ang="0">
                      <a:pos x="190" y="247"/>
                    </a:cxn>
                    <a:cxn ang="0">
                      <a:pos x="125" y="177"/>
                    </a:cxn>
                    <a:cxn ang="0">
                      <a:pos x="163" y="107"/>
                    </a:cxn>
                    <a:cxn ang="0">
                      <a:pos x="317" y="108"/>
                    </a:cxn>
                    <a:cxn ang="0">
                      <a:pos x="254" y="1"/>
                    </a:cxn>
                    <a:cxn ang="0">
                      <a:pos x="44" y="77"/>
                    </a:cxn>
                    <a:cxn ang="0">
                      <a:pos x="29" y="253"/>
                    </a:cxn>
                    <a:cxn ang="0">
                      <a:pos x="178" y="359"/>
                    </a:cxn>
                    <a:cxn ang="0">
                      <a:pos x="284" y="437"/>
                    </a:cxn>
                    <a:cxn ang="0">
                      <a:pos x="259" y="524"/>
                    </a:cxn>
                    <a:cxn ang="0">
                      <a:pos x="112" y="540"/>
                    </a:cxn>
                  </a:cxnLst>
                  <a:rect l="0" t="0" r="r" b="b"/>
                  <a:pathLst>
                    <a:path w="3691" h="641">
                      <a:moveTo>
                        <a:pt x="3288" y="601"/>
                      </a:moveTo>
                      <a:lnTo>
                        <a:pt x="3302" y="609"/>
                      </a:lnTo>
                      <a:lnTo>
                        <a:pt x="3319" y="616"/>
                      </a:lnTo>
                      <a:lnTo>
                        <a:pt x="3338" y="622"/>
                      </a:lnTo>
                      <a:lnTo>
                        <a:pt x="3360" y="629"/>
                      </a:lnTo>
                      <a:lnTo>
                        <a:pt x="3382" y="634"/>
                      </a:lnTo>
                      <a:lnTo>
                        <a:pt x="3406" y="637"/>
                      </a:lnTo>
                      <a:lnTo>
                        <a:pt x="3431" y="640"/>
                      </a:lnTo>
                      <a:lnTo>
                        <a:pt x="3455" y="641"/>
                      </a:lnTo>
                      <a:lnTo>
                        <a:pt x="3484" y="640"/>
                      </a:lnTo>
                      <a:lnTo>
                        <a:pt x="3511" y="637"/>
                      </a:lnTo>
                      <a:lnTo>
                        <a:pt x="3524" y="635"/>
                      </a:lnTo>
                      <a:lnTo>
                        <a:pt x="3536" y="632"/>
                      </a:lnTo>
                      <a:lnTo>
                        <a:pt x="3548" y="629"/>
                      </a:lnTo>
                      <a:lnTo>
                        <a:pt x="3559" y="625"/>
                      </a:lnTo>
                      <a:lnTo>
                        <a:pt x="3570" y="621"/>
                      </a:lnTo>
                      <a:lnTo>
                        <a:pt x="3581" y="617"/>
                      </a:lnTo>
                      <a:lnTo>
                        <a:pt x="3590" y="613"/>
                      </a:lnTo>
                      <a:lnTo>
                        <a:pt x="3600" y="608"/>
                      </a:lnTo>
                      <a:lnTo>
                        <a:pt x="3608" y="603"/>
                      </a:lnTo>
                      <a:lnTo>
                        <a:pt x="3618" y="597"/>
                      </a:lnTo>
                      <a:lnTo>
                        <a:pt x="3625" y="591"/>
                      </a:lnTo>
                      <a:lnTo>
                        <a:pt x="3633" y="584"/>
                      </a:lnTo>
                      <a:lnTo>
                        <a:pt x="3639" y="578"/>
                      </a:lnTo>
                      <a:lnTo>
                        <a:pt x="3646" y="571"/>
                      </a:lnTo>
                      <a:lnTo>
                        <a:pt x="3653" y="564"/>
                      </a:lnTo>
                      <a:lnTo>
                        <a:pt x="3658" y="557"/>
                      </a:lnTo>
                      <a:lnTo>
                        <a:pt x="3668" y="541"/>
                      </a:lnTo>
                      <a:lnTo>
                        <a:pt x="3676" y="526"/>
                      </a:lnTo>
                      <a:lnTo>
                        <a:pt x="3682" y="508"/>
                      </a:lnTo>
                      <a:lnTo>
                        <a:pt x="3687" y="491"/>
                      </a:lnTo>
                      <a:lnTo>
                        <a:pt x="3690" y="472"/>
                      </a:lnTo>
                      <a:lnTo>
                        <a:pt x="3691" y="454"/>
                      </a:lnTo>
                      <a:lnTo>
                        <a:pt x="3690" y="437"/>
                      </a:lnTo>
                      <a:lnTo>
                        <a:pt x="3688" y="422"/>
                      </a:lnTo>
                      <a:lnTo>
                        <a:pt x="3684" y="407"/>
                      </a:lnTo>
                      <a:lnTo>
                        <a:pt x="3680" y="393"/>
                      </a:lnTo>
                      <a:lnTo>
                        <a:pt x="3675" y="380"/>
                      </a:lnTo>
                      <a:lnTo>
                        <a:pt x="3668" y="367"/>
                      </a:lnTo>
                      <a:lnTo>
                        <a:pt x="3660" y="355"/>
                      </a:lnTo>
                      <a:lnTo>
                        <a:pt x="3651" y="344"/>
                      </a:lnTo>
                      <a:lnTo>
                        <a:pt x="3640" y="332"/>
                      </a:lnTo>
                      <a:lnTo>
                        <a:pt x="3629" y="322"/>
                      </a:lnTo>
                      <a:lnTo>
                        <a:pt x="3616" y="313"/>
                      </a:lnTo>
                      <a:lnTo>
                        <a:pt x="3601" y="303"/>
                      </a:lnTo>
                      <a:lnTo>
                        <a:pt x="3586" y="294"/>
                      </a:lnTo>
                      <a:lnTo>
                        <a:pt x="3568" y="286"/>
                      </a:lnTo>
                      <a:lnTo>
                        <a:pt x="3550" y="278"/>
                      </a:lnTo>
                      <a:lnTo>
                        <a:pt x="3530" y="270"/>
                      </a:lnTo>
                      <a:lnTo>
                        <a:pt x="3502" y="258"/>
                      </a:lnTo>
                      <a:lnTo>
                        <a:pt x="3477" y="247"/>
                      </a:lnTo>
                      <a:lnTo>
                        <a:pt x="3467" y="242"/>
                      </a:lnTo>
                      <a:lnTo>
                        <a:pt x="3457" y="236"/>
                      </a:lnTo>
                      <a:lnTo>
                        <a:pt x="3448" y="230"/>
                      </a:lnTo>
                      <a:lnTo>
                        <a:pt x="3441" y="224"/>
                      </a:lnTo>
                      <a:lnTo>
                        <a:pt x="3434" y="219"/>
                      </a:lnTo>
                      <a:lnTo>
                        <a:pt x="3428" y="213"/>
                      </a:lnTo>
                      <a:lnTo>
                        <a:pt x="3423" y="206"/>
                      </a:lnTo>
                      <a:lnTo>
                        <a:pt x="3419" y="200"/>
                      </a:lnTo>
                      <a:lnTo>
                        <a:pt x="3416" y="192"/>
                      </a:lnTo>
                      <a:lnTo>
                        <a:pt x="3414" y="184"/>
                      </a:lnTo>
                      <a:lnTo>
                        <a:pt x="3412" y="177"/>
                      </a:lnTo>
                      <a:lnTo>
                        <a:pt x="3412" y="168"/>
                      </a:lnTo>
                      <a:lnTo>
                        <a:pt x="3412" y="162"/>
                      </a:lnTo>
                      <a:lnTo>
                        <a:pt x="3413" y="154"/>
                      </a:lnTo>
                      <a:lnTo>
                        <a:pt x="3415" y="147"/>
                      </a:lnTo>
                      <a:lnTo>
                        <a:pt x="3418" y="141"/>
                      </a:lnTo>
                      <a:lnTo>
                        <a:pt x="3421" y="135"/>
                      </a:lnTo>
                      <a:lnTo>
                        <a:pt x="3426" y="129"/>
                      </a:lnTo>
                      <a:lnTo>
                        <a:pt x="3431" y="122"/>
                      </a:lnTo>
                      <a:lnTo>
                        <a:pt x="3437" y="117"/>
                      </a:lnTo>
                      <a:lnTo>
                        <a:pt x="3443" y="112"/>
                      </a:lnTo>
                      <a:lnTo>
                        <a:pt x="3450" y="107"/>
                      </a:lnTo>
                      <a:lnTo>
                        <a:pt x="3459" y="103"/>
                      </a:lnTo>
                      <a:lnTo>
                        <a:pt x="3469" y="100"/>
                      </a:lnTo>
                      <a:lnTo>
                        <a:pt x="3479" y="97"/>
                      </a:lnTo>
                      <a:lnTo>
                        <a:pt x="3489" y="95"/>
                      </a:lnTo>
                      <a:lnTo>
                        <a:pt x="3502" y="94"/>
                      </a:lnTo>
                      <a:lnTo>
                        <a:pt x="3515" y="94"/>
                      </a:lnTo>
                      <a:lnTo>
                        <a:pt x="3535" y="94"/>
                      </a:lnTo>
                      <a:lnTo>
                        <a:pt x="3555" y="96"/>
                      </a:lnTo>
                      <a:lnTo>
                        <a:pt x="3573" y="100"/>
                      </a:lnTo>
                      <a:lnTo>
                        <a:pt x="3590" y="104"/>
                      </a:lnTo>
                      <a:lnTo>
                        <a:pt x="3604" y="108"/>
                      </a:lnTo>
                      <a:lnTo>
                        <a:pt x="3618" y="113"/>
                      </a:lnTo>
                      <a:lnTo>
                        <a:pt x="3629" y="118"/>
                      </a:lnTo>
                      <a:lnTo>
                        <a:pt x="3638" y="122"/>
                      </a:lnTo>
                      <a:lnTo>
                        <a:pt x="3666" y="31"/>
                      </a:lnTo>
                      <a:lnTo>
                        <a:pt x="3653" y="25"/>
                      </a:lnTo>
                      <a:lnTo>
                        <a:pt x="3638" y="20"/>
                      </a:lnTo>
                      <a:lnTo>
                        <a:pt x="3622" y="14"/>
                      </a:lnTo>
                      <a:lnTo>
                        <a:pt x="3604" y="9"/>
                      </a:lnTo>
                      <a:lnTo>
                        <a:pt x="3585" y="6"/>
                      </a:lnTo>
                      <a:lnTo>
                        <a:pt x="3564" y="3"/>
                      </a:lnTo>
                      <a:lnTo>
                        <a:pt x="3542" y="1"/>
                      </a:lnTo>
                      <a:lnTo>
                        <a:pt x="3517" y="0"/>
                      </a:lnTo>
                      <a:lnTo>
                        <a:pt x="3492" y="1"/>
                      </a:lnTo>
                      <a:lnTo>
                        <a:pt x="3469" y="4"/>
                      </a:lnTo>
                      <a:lnTo>
                        <a:pt x="3447" y="8"/>
                      </a:lnTo>
                      <a:lnTo>
                        <a:pt x="3426" y="14"/>
                      </a:lnTo>
                      <a:lnTo>
                        <a:pt x="3406" y="22"/>
                      </a:lnTo>
                      <a:lnTo>
                        <a:pt x="3389" y="30"/>
                      </a:lnTo>
                      <a:lnTo>
                        <a:pt x="3372" y="40"/>
                      </a:lnTo>
                      <a:lnTo>
                        <a:pt x="3357" y="51"/>
                      </a:lnTo>
                      <a:lnTo>
                        <a:pt x="3343" y="64"/>
                      </a:lnTo>
                      <a:lnTo>
                        <a:pt x="3331" y="77"/>
                      </a:lnTo>
                      <a:lnTo>
                        <a:pt x="3322" y="93"/>
                      </a:lnTo>
                      <a:lnTo>
                        <a:pt x="3312" y="108"/>
                      </a:lnTo>
                      <a:lnTo>
                        <a:pt x="3306" y="124"/>
                      </a:lnTo>
                      <a:lnTo>
                        <a:pt x="3301" y="142"/>
                      </a:lnTo>
                      <a:lnTo>
                        <a:pt x="3298" y="159"/>
                      </a:lnTo>
                      <a:lnTo>
                        <a:pt x="3297" y="179"/>
                      </a:lnTo>
                      <a:lnTo>
                        <a:pt x="3298" y="194"/>
                      </a:lnTo>
                      <a:lnTo>
                        <a:pt x="3300" y="211"/>
                      </a:lnTo>
                      <a:lnTo>
                        <a:pt x="3304" y="225"/>
                      </a:lnTo>
                      <a:lnTo>
                        <a:pt x="3309" y="240"/>
                      </a:lnTo>
                      <a:lnTo>
                        <a:pt x="3316" y="253"/>
                      </a:lnTo>
                      <a:lnTo>
                        <a:pt x="3324" y="265"/>
                      </a:lnTo>
                      <a:lnTo>
                        <a:pt x="3333" y="277"/>
                      </a:lnTo>
                      <a:lnTo>
                        <a:pt x="3343" y="288"/>
                      </a:lnTo>
                      <a:lnTo>
                        <a:pt x="3355" y="299"/>
                      </a:lnTo>
                      <a:lnTo>
                        <a:pt x="3367" y="310"/>
                      </a:lnTo>
                      <a:lnTo>
                        <a:pt x="3381" y="319"/>
                      </a:lnTo>
                      <a:lnTo>
                        <a:pt x="3396" y="328"/>
                      </a:lnTo>
                      <a:lnTo>
                        <a:pt x="3412" y="336"/>
                      </a:lnTo>
                      <a:lnTo>
                        <a:pt x="3429" y="345"/>
                      </a:lnTo>
                      <a:lnTo>
                        <a:pt x="3447" y="352"/>
                      </a:lnTo>
                      <a:lnTo>
                        <a:pt x="3466" y="359"/>
                      </a:lnTo>
                      <a:lnTo>
                        <a:pt x="3492" y="369"/>
                      </a:lnTo>
                      <a:lnTo>
                        <a:pt x="3516" y="381"/>
                      </a:lnTo>
                      <a:lnTo>
                        <a:pt x="3525" y="386"/>
                      </a:lnTo>
                      <a:lnTo>
                        <a:pt x="3534" y="392"/>
                      </a:lnTo>
                      <a:lnTo>
                        <a:pt x="3543" y="397"/>
                      </a:lnTo>
                      <a:lnTo>
                        <a:pt x="3550" y="403"/>
                      </a:lnTo>
                      <a:lnTo>
                        <a:pt x="3556" y="409"/>
                      </a:lnTo>
                      <a:lnTo>
                        <a:pt x="3561" y="417"/>
                      </a:lnTo>
                      <a:lnTo>
                        <a:pt x="3565" y="423"/>
                      </a:lnTo>
                      <a:lnTo>
                        <a:pt x="3569" y="430"/>
                      </a:lnTo>
                      <a:lnTo>
                        <a:pt x="3571" y="437"/>
                      </a:lnTo>
                      <a:lnTo>
                        <a:pt x="3573" y="445"/>
                      </a:lnTo>
                      <a:lnTo>
                        <a:pt x="3575" y="454"/>
                      </a:lnTo>
                      <a:lnTo>
                        <a:pt x="3576" y="462"/>
                      </a:lnTo>
                      <a:lnTo>
                        <a:pt x="3575" y="471"/>
                      </a:lnTo>
                      <a:lnTo>
                        <a:pt x="3573" y="480"/>
                      </a:lnTo>
                      <a:lnTo>
                        <a:pt x="3571" y="489"/>
                      </a:lnTo>
                      <a:lnTo>
                        <a:pt x="3567" y="497"/>
                      </a:lnTo>
                      <a:lnTo>
                        <a:pt x="3563" y="504"/>
                      </a:lnTo>
                      <a:lnTo>
                        <a:pt x="3558" y="511"/>
                      </a:lnTo>
                      <a:lnTo>
                        <a:pt x="3553" y="517"/>
                      </a:lnTo>
                      <a:lnTo>
                        <a:pt x="3546" y="524"/>
                      </a:lnTo>
                      <a:lnTo>
                        <a:pt x="3539" y="529"/>
                      </a:lnTo>
                      <a:lnTo>
                        <a:pt x="3530" y="533"/>
                      </a:lnTo>
                      <a:lnTo>
                        <a:pt x="3521" y="537"/>
                      </a:lnTo>
                      <a:lnTo>
                        <a:pt x="3511" y="540"/>
                      </a:lnTo>
                      <a:lnTo>
                        <a:pt x="3500" y="543"/>
                      </a:lnTo>
                      <a:lnTo>
                        <a:pt x="3488" y="545"/>
                      </a:lnTo>
                      <a:lnTo>
                        <a:pt x="3476" y="546"/>
                      </a:lnTo>
                      <a:lnTo>
                        <a:pt x="3463" y="546"/>
                      </a:lnTo>
                      <a:lnTo>
                        <a:pt x="3441" y="546"/>
                      </a:lnTo>
                      <a:lnTo>
                        <a:pt x="3420" y="543"/>
                      </a:lnTo>
                      <a:lnTo>
                        <a:pt x="3400" y="540"/>
                      </a:lnTo>
                      <a:lnTo>
                        <a:pt x="3379" y="535"/>
                      </a:lnTo>
                      <a:lnTo>
                        <a:pt x="3361" y="529"/>
                      </a:lnTo>
                      <a:lnTo>
                        <a:pt x="3343" y="523"/>
                      </a:lnTo>
                      <a:lnTo>
                        <a:pt x="3327" y="514"/>
                      </a:lnTo>
                      <a:lnTo>
                        <a:pt x="3312" y="507"/>
                      </a:lnTo>
                      <a:lnTo>
                        <a:pt x="3288" y="601"/>
                      </a:lnTo>
                      <a:close/>
                      <a:moveTo>
                        <a:pt x="3188" y="263"/>
                      </a:moveTo>
                      <a:lnTo>
                        <a:pt x="2955" y="263"/>
                      </a:lnTo>
                      <a:lnTo>
                        <a:pt x="2955" y="104"/>
                      </a:lnTo>
                      <a:lnTo>
                        <a:pt x="3202" y="104"/>
                      </a:lnTo>
                      <a:lnTo>
                        <a:pt x="3202" y="10"/>
                      </a:lnTo>
                      <a:lnTo>
                        <a:pt x="2841" y="10"/>
                      </a:lnTo>
                      <a:lnTo>
                        <a:pt x="2841" y="631"/>
                      </a:lnTo>
                      <a:lnTo>
                        <a:pt x="3216" y="631"/>
                      </a:lnTo>
                      <a:lnTo>
                        <a:pt x="3216" y="537"/>
                      </a:lnTo>
                      <a:lnTo>
                        <a:pt x="2955" y="537"/>
                      </a:lnTo>
                      <a:lnTo>
                        <a:pt x="2955" y="355"/>
                      </a:lnTo>
                      <a:lnTo>
                        <a:pt x="3188" y="355"/>
                      </a:lnTo>
                      <a:lnTo>
                        <a:pt x="3188" y="263"/>
                      </a:lnTo>
                      <a:close/>
                      <a:moveTo>
                        <a:pt x="2727" y="523"/>
                      </a:moveTo>
                      <a:lnTo>
                        <a:pt x="2714" y="528"/>
                      </a:lnTo>
                      <a:lnTo>
                        <a:pt x="2701" y="532"/>
                      </a:lnTo>
                      <a:lnTo>
                        <a:pt x="2687" y="536"/>
                      </a:lnTo>
                      <a:lnTo>
                        <a:pt x="2671" y="539"/>
                      </a:lnTo>
                      <a:lnTo>
                        <a:pt x="2655" y="542"/>
                      </a:lnTo>
                      <a:lnTo>
                        <a:pt x="2637" y="544"/>
                      </a:lnTo>
                      <a:lnTo>
                        <a:pt x="2621" y="545"/>
                      </a:lnTo>
                      <a:lnTo>
                        <a:pt x="2604" y="545"/>
                      </a:lnTo>
                      <a:lnTo>
                        <a:pt x="2590" y="545"/>
                      </a:lnTo>
                      <a:lnTo>
                        <a:pt x="2579" y="544"/>
                      </a:lnTo>
                      <a:lnTo>
                        <a:pt x="2567" y="543"/>
                      </a:lnTo>
                      <a:lnTo>
                        <a:pt x="2555" y="541"/>
                      </a:lnTo>
                      <a:lnTo>
                        <a:pt x="2544" y="539"/>
                      </a:lnTo>
                      <a:lnTo>
                        <a:pt x="2533" y="537"/>
                      </a:lnTo>
                      <a:lnTo>
                        <a:pt x="2522" y="534"/>
                      </a:lnTo>
                      <a:lnTo>
                        <a:pt x="2512" y="530"/>
                      </a:lnTo>
                      <a:lnTo>
                        <a:pt x="2502" y="526"/>
                      </a:lnTo>
                      <a:lnTo>
                        <a:pt x="2493" y="522"/>
                      </a:lnTo>
                      <a:lnTo>
                        <a:pt x="2483" y="516"/>
                      </a:lnTo>
                      <a:lnTo>
                        <a:pt x="2475" y="511"/>
                      </a:lnTo>
                      <a:lnTo>
                        <a:pt x="2467" y="505"/>
                      </a:lnTo>
                      <a:lnTo>
                        <a:pt x="2459" y="499"/>
                      </a:lnTo>
                      <a:lnTo>
                        <a:pt x="2451" y="492"/>
                      </a:lnTo>
                      <a:lnTo>
                        <a:pt x="2444" y="486"/>
                      </a:lnTo>
                      <a:lnTo>
                        <a:pt x="2437" y="477"/>
                      </a:lnTo>
                      <a:lnTo>
                        <a:pt x="2431" y="470"/>
                      </a:lnTo>
                      <a:lnTo>
                        <a:pt x="2426" y="462"/>
                      </a:lnTo>
                      <a:lnTo>
                        <a:pt x="2420" y="453"/>
                      </a:lnTo>
                      <a:lnTo>
                        <a:pt x="2414" y="443"/>
                      </a:lnTo>
                      <a:lnTo>
                        <a:pt x="2410" y="434"/>
                      </a:lnTo>
                      <a:lnTo>
                        <a:pt x="2406" y="425"/>
                      </a:lnTo>
                      <a:lnTo>
                        <a:pt x="2402" y="415"/>
                      </a:lnTo>
                      <a:lnTo>
                        <a:pt x="2396" y="393"/>
                      </a:lnTo>
                      <a:lnTo>
                        <a:pt x="2391" y="371"/>
                      </a:lnTo>
                      <a:lnTo>
                        <a:pt x="2389" y="347"/>
                      </a:lnTo>
                      <a:lnTo>
                        <a:pt x="2388" y="322"/>
                      </a:lnTo>
                      <a:lnTo>
                        <a:pt x="2388" y="309"/>
                      </a:lnTo>
                      <a:lnTo>
                        <a:pt x="2389" y="295"/>
                      </a:lnTo>
                      <a:lnTo>
                        <a:pt x="2390" y="282"/>
                      </a:lnTo>
                      <a:lnTo>
                        <a:pt x="2392" y="270"/>
                      </a:lnTo>
                      <a:lnTo>
                        <a:pt x="2394" y="257"/>
                      </a:lnTo>
                      <a:lnTo>
                        <a:pt x="2397" y="246"/>
                      </a:lnTo>
                      <a:lnTo>
                        <a:pt x="2400" y="235"/>
                      </a:lnTo>
                      <a:lnTo>
                        <a:pt x="2403" y="223"/>
                      </a:lnTo>
                      <a:lnTo>
                        <a:pt x="2408" y="213"/>
                      </a:lnTo>
                      <a:lnTo>
                        <a:pt x="2412" y="203"/>
                      </a:lnTo>
                      <a:lnTo>
                        <a:pt x="2418" y="193"/>
                      </a:lnTo>
                      <a:lnTo>
                        <a:pt x="2423" y="184"/>
                      </a:lnTo>
                      <a:lnTo>
                        <a:pt x="2429" y="176"/>
                      </a:lnTo>
                      <a:lnTo>
                        <a:pt x="2435" y="168"/>
                      </a:lnTo>
                      <a:lnTo>
                        <a:pt x="2441" y="159"/>
                      </a:lnTo>
                      <a:lnTo>
                        <a:pt x="2448" y="152"/>
                      </a:lnTo>
                      <a:lnTo>
                        <a:pt x="2457" y="145"/>
                      </a:lnTo>
                      <a:lnTo>
                        <a:pt x="2464" y="139"/>
                      </a:lnTo>
                      <a:lnTo>
                        <a:pt x="2472" y="133"/>
                      </a:lnTo>
                      <a:lnTo>
                        <a:pt x="2480" y="127"/>
                      </a:lnTo>
                      <a:lnTo>
                        <a:pt x="2489" y="121"/>
                      </a:lnTo>
                      <a:lnTo>
                        <a:pt x="2499" y="117"/>
                      </a:lnTo>
                      <a:lnTo>
                        <a:pt x="2508" y="112"/>
                      </a:lnTo>
                      <a:lnTo>
                        <a:pt x="2517" y="109"/>
                      </a:lnTo>
                      <a:lnTo>
                        <a:pt x="2538" y="102"/>
                      </a:lnTo>
                      <a:lnTo>
                        <a:pt x="2559" y="98"/>
                      </a:lnTo>
                      <a:lnTo>
                        <a:pt x="2582" y="95"/>
                      </a:lnTo>
                      <a:lnTo>
                        <a:pt x="2605" y="94"/>
                      </a:lnTo>
                      <a:lnTo>
                        <a:pt x="2623" y="95"/>
                      </a:lnTo>
                      <a:lnTo>
                        <a:pt x="2641" y="96"/>
                      </a:lnTo>
                      <a:lnTo>
                        <a:pt x="2658" y="98"/>
                      </a:lnTo>
                      <a:lnTo>
                        <a:pt x="2673" y="101"/>
                      </a:lnTo>
                      <a:lnTo>
                        <a:pt x="2688" y="105"/>
                      </a:lnTo>
                      <a:lnTo>
                        <a:pt x="2701" y="109"/>
                      </a:lnTo>
                      <a:lnTo>
                        <a:pt x="2714" y="113"/>
                      </a:lnTo>
                      <a:lnTo>
                        <a:pt x="2726" y="118"/>
                      </a:lnTo>
                      <a:lnTo>
                        <a:pt x="2750" y="28"/>
                      </a:lnTo>
                      <a:lnTo>
                        <a:pt x="2740" y="24"/>
                      </a:lnTo>
                      <a:lnTo>
                        <a:pt x="2728" y="19"/>
                      </a:lnTo>
                      <a:lnTo>
                        <a:pt x="2712" y="13"/>
                      </a:lnTo>
                      <a:lnTo>
                        <a:pt x="2695" y="9"/>
                      </a:lnTo>
                      <a:lnTo>
                        <a:pt x="2674" y="6"/>
                      </a:lnTo>
                      <a:lnTo>
                        <a:pt x="2652" y="3"/>
                      </a:lnTo>
                      <a:lnTo>
                        <a:pt x="2627" y="1"/>
                      </a:lnTo>
                      <a:lnTo>
                        <a:pt x="2600" y="0"/>
                      </a:lnTo>
                      <a:lnTo>
                        <a:pt x="2583" y="1"/>
                      </a:lnTo>
                      <a:lnTo>
                        <a:pt x="2566" y="2"/>
                      </a:lnTo>
                      <a:lnTo>
                        <a:pt x="2548" y="4"/>
                      </a:lnTo>
                      <a:lnTo>
                        <a:pt x="2532" y="6"/>
                      </a:lnTo>
                      <a:lnTo>
                        <a:pt x="2515" y="9"/>
                      </a:lnTo>
                      <a:lnTo>
                        <a:pt x="2499" y="13"/>
                      </a:lnTo>
                      <a:lnTo>
                        <a:pt x="2483" y="17"/>
                      </a:lnTo>
                      <a:lnTo>
                        <a:pt x="2468" y="23"/>
                      </a:lnTo>
                      <a:lnTo>
                        <a:pt x="2454" y="29"/>
                      </a:lnTo>
                      <a:lnTo>
                        <a:pt x="2439" y="35"/>
                      </a:lnTo>
                      <a:lnTo>
                        <a:pt x="2426" y="42"/>
                      </a:lnTo>
                      <a:lnTo>
                        <a:pt x="2411" y="50"/>
                      </a:lnTo>
                      <a:lnTo>
                        <a:pt x="2399" y="59"/>
                      </a:lnTo>
                      <a:lnTo>
                        <a:pt x="2387" y="68"/>
                      </a:lnTo>
                      <a:lnTo>
                        <a:pt x="2374" y="77"/>
                      </a:lnTo>
                      <a:lnTo>
                        <a:pt x="2363" y="87"/>
                      </a:lnTo>
                      <a:lnTo>
                        <a:pt x="2352" y="99"/>
                      </a:lnTo>
                      <a:lnTo>
                        <a:pt x="2342" y="110"/>
                      </a:lnTo>
                      <a:lnTo>
                        <a:pt x="2332" y="122"/>
                      </a:lnTo>
                      <a:lnTo>
                        <a:pt x="2323" y="135"/>
                      </a:lnTo>
                      <a:lnTo>
                        <a:pt x="2315" y="148"/>
                      </a:lnTo>
                      <a:lnTo>
                        <a:pt x="2307" y="162"/>
                      </a:lnTo>
                      <a:lnTo>
                        <a:pt x="2300" y="176"/>
                      </a:lnTo>
                      <a:lnTo>
                        <a:pt x="2293" y="190"/>
                      </a:lnTo>
                      <a:lnTo>
                        <a:pt x="2288" y="206"/>
                      </a:lnTo>
                      <a:lnTo>
                        <a:pt x="2283" y="222"/>
                      </a:lnTo>
                      <a:lnTo>
                        <a:pt x="2278" y="239"/>
                      </a:lnTo>
                      <a:lnTo>
                        <a:pt x="2275" y="255"/>
                      </a:lnTo>
                      <a:lnTo>
                        <a:pt x="2272" y="273"/>
                      </a:lnTo>
                      <a:lnTo>
                        <a:pt x="2270" y="290"/>
                      </a:lnTo>
                      <a:lnTo>
                        <a:pt x="2269" y="309"/>
                      </a:lnTo>
                      <a:lnTo>
                        <a:pt x="2269" y="328"/>
                      </a:lnTo>
                      <a:lnTo>
                        <a:pt x="2269" y="346"/>
                      </a:lnTo>
                      <a:lnTo>
                        <a:pt x="2270" y="362"/>
                      </a:lnTo>
                      <a:lnTo>
                        <a:pt x="2272" y="380"/>
                      </a:lnTo>
                      <a:lnTo>
                        <a:pt x="2274" y="395"/>
                      </a:lnTo>
                      <a:lnTo>
                        <a:pt x="2277" y="412"/>
                      </a:lnTo>
                      <a:lnTo>
                        <a:pt x="2281" y="427"/>
                      </a:lnTo>
                      <a:lnTo>
                        <a:pt x="2285" y="441"/>
                      </a:lnTo>
                      <a:lnTo>
                        <a:pt x="2290" y="457"/>
                      </a:lnTo>
                      <a:lnTo>
                        <a:pt x="2295" y="470"/>
                      </a:lnTo>
                      <a:lnTo>
                        <a:pt x="2302" y="484"/>
                      </a:lnTo>
                      <a:lnTo>
                        <a:pt x="2309" y="497"/>
                      </a:lnTo>
                      <a:lnTo>
                        <a:pt x="2317" y="509"/>
                      </a:lnTo>
                      <a:lnTo>
                        <a:pt x="2325" y="522"/>
                      </a:lnTo>
                      <a:lnTo>
                        <a:pt x="2333" y="534"/>
                      </a:lnTo>
                      <a:lnTo>
                        <a:pt x="2343" y="544"/>
                      </a:lnTo>
                      <a:lnTo>
                        <a:pt x="2353" y="555"/>
                      </a:lnTo>
                      <a:lnTo>
                        <a:pt x="2363" y="565"/>
                      </a:lnTo>
                      <a:lnTo>
                        <a:pt x="2374" y="574"/>
                      </a:lnTo>
                      <a:lnTo>
                        <a:pt x="2386" y="583"/>
                      </a:lnTo>
                      <a:lnTo>
                        <a:pt x="2398" y="592"/>
                      </a:lnTo>
                      <a:lnTo>
                        <a:pt x="2411" y="599"/>
                      </a:lnTo>
                      <a:lnTo>
                        <a:pt x="2424" y="606"/>
                      </a:lnTo>
                      <a:lnTo>
                        <a:pt x="2438" y="612"/>
                      </a:lnTo>
                      <a:lnTo>
                        <a:pt x="2452" y="618"/>
                      </a:lnTo>
                      <a:lnTo>
                        <a:pt x="2467" y="623"/>
                      </a:lnTo>
                      <a:lnTo>
                        <a:pt x="2482" y="628"/>
                      </a:lnTo>
                      <a:lnTo>
                        <a:pt x="2499" y="632"/>
                      </a:lnTo>
                      <a:lnTo>
                        <a:pt x="2515" y="635"/>
                      </a:lnTo>
                      <a:lnTo>
                        <a:pt x="2532" y="637"/>
                      </a:lnTo>
                      <a:lnTo>
                        <a:pt x="2549" y="639"/>
                      </a:lnTo>
                      <a:lnTo>
                        <a:pt x="2567" y="640"/>
                      </a:lnTo>
                      <a:lnTo>
                        <a:pt x="2585" y="641"/>
                      </a:lnTo>
                      <a:lnTo>
                        <a:pt x="2612" y="640"/>
                      </a:lnTo>
                      <a:lnTo>
                        <a:pt x="2637" y="638"/>
                      </a:lnTo>
                      <a:lnTo>
                        <a:pt x="2661" y="635"/>
                      </a:lnTo>
                      <a:lnTo>
                        <a:pt x="2684" y="632"/>
                      </a:lnTo>
                      <a:lnTo>
                        <a:pt x="2702" y="628"/>
                      </a:lnTo>
                      <a:lnTo>
                        <a:pt x="2720" y="622"/>
                      </a:lnTo>
                      <a:lnTo>
                        <a:pt x="2734" y="617"/>
                      </a:lnTo>
                      <a:lnTo>
                        <a:pt x="2745" y="612"/>
                      </a:lnTo>
                      <a:lnTo>
                        <a:pt x="2727" y="523"/>
                      </a:lnTo>
                      <a:close/>
                      <a:moveTo>
                        <a:pt x="2058" y="10"/>
                      </a:moveTo>
                      <a:lnTo>
                        <a:pt x="2058" y="631"/>
                      </a:lnTo>
                      <a:lnTo>
                        <a:pt x="2171" y="631"/>
                      </a:lnTo>
                      <a:lnTo>
                        <a:pt x="2171" y="10"/>
                      </a:lnTo>
                      <a:lnTo>
                        <a:pt x="2058" y="10"/>
                      </a:lnTo>
                      <a:close/>
                      <a:moveTo>
                        <a:pt x="1776" y="631"/>
                      </a:moveTo>
                      <a:lnTo>
                        <a:pt x="1991" y="10"/>
                      </a:lnTo>
                      <a:lnTo>
                        <a:pt x="1871" y="10"/>
                      </a:lnTo>
                      <a:lnTo>
                        <a:pt x="1780" y="294"/>
                      </a:lnTo>
                      <a:lnTo>
                        <a:pt x="1771" y="322"/>
                      </a:lnTo>
                      <a:lnTo>
                        <a:pt x="1762" y="351"/>
                      </a:lnTo>
                      <a:lnTo>
                        <a:pt x="1754" y="379"/>
                      </a:lnTo>
                      <a:lnTo>
                        <a:pt x="1746" y="407"/>
                      </a:lnTo>
                      <a:lnTo>
                        <a:pt x="1738" y="435"/>
                      </a:lnTo>
                      <a:lnTo>
                        <a:pt x="1730" y="463"/>
                      </a:lnTo>
                      <a:lnTo>
                        <a:pt x="1724" y="491"/>
                      </a:lnTo>
                      <a:lnTo>
                        <a:pt x="1717" y="518"/>
                      </a:lnTo>
                      <a:lnTo>
                        <a:pt x="1715" y="518"/>
                      </a:lnTo>
                      <a:lnTo>
                        <a:pt x="1709" y="491"/>
                      </a:lnTo>
                      <a:lnTo>
                        <a:pt x="1702" y="462"/>
                      </a:lnTo>
                      <a:lnTo>
                        <a:pt x="1695" y="434"/>
                      </a:lnTo>
                      <a:lnTo>
                        <a:pt x="1688" y="406"/>
                      </a:lnTo>
                      <a:lnTo>
                        <a:pt x="1680" y="379"/>
                      </a:lnTo>
                      <a:lnTo>
                        <a:pt x="1672" y="350"/>
                      </a:lnTo>
                      <a:lnTo>
                        <a:pt x="1663" y="321"/>
                      </a:lnTo>
                      <a:lnTo>
                        <a:pt x="1654" y="292"/>
                      </a:lnTo>
                      <a:lnTo>
                        <a:pt x="1570" y="10"/>
                      </a:lnTo>
                      <a:lnTo>
                        <a:pt x="1447" y="10"/>
                      </a:lnTo>
                      <a:lnTo>
                        <a:pt x="1647" y="631"/>
                      </a:lnTo>
                      <a:lnTo>
                        <a:pt x="1776" y="631"/>
                      </a:lnTo>
                      <a:close/>
                      <a:moveTo>
                        <a:pt x="1090" y="97"/>
                      </a:moveTo>
                      <a:lnTo>
                        <a:pt x="1101" y="95"/>
                      </a:lnTo>
                      <a:lnTo>
                        <a:pt x="1117" y="93"/>
                      </a:lnTo>
                      <a:lnTo>
                        <a:pt x="1136" y="92"/>
                      </a:lnTo>
                      <a:lnTo>
                        <a:pt x="1161" y="91"/>
                      </a:lnTo>
                      <a:lnTo>
                        <a:pt x="1174" y="92"/>
                      </a:lnTo>
                      <a:lnTo>
                        <a:pt x="1187" y="93"/>
                      </a:lnTo>
                      <a:lnTo>
                        <a:pt x="1199" y="95"/>
                      </a:lnTo>
                      <a:lnTo>
                        <a:pt x="1210" y="97"/>
                      </a:lnTo>
                      <a:lnTo>
                        <a:pt x="1222" y="100"/>
                      </a:lnTo>
                      <a:lnTo>
                        <a:pt x="1231" y="105"/>
                      </a:lnTo>
                      <a:lnTo>
                        <a:pt x="1240" y="109"/>
                      </a:lnTo>
                      <a:lnTo>
                        <a:pt x="1248" y="115"/>
                      </a:lnTo>
                      <a:lnTo>
                        <a:pt x="1256" y="121"/>
                      </a:lnTo>
                      <a:lnTo>
                        <a:pt x="1263" y="130"/>
                      </a:lnTo>
                      <a:lnTo>
                        <a:pt x="1268" y="137"/>
                      </a:lnTo>
                      <a:lnTo>
                        <a:pt x="1273" y="146"/>
                      </a:lnTo>
                      <a:lnTo>
                        <a:pt x="1277" y="156"/>
                      </a:lnTo>
                      <a:lnTo>
                        <a:pt x="1279" y="167"/>
                      </a:lnTo>
                      <a:lnTo>
                        <a:pt x="1281" y="178"/>
                      </a:lnTo>
                      <a:lnTo>
                        <a:pt x="1281" y="190"/>
                      </a:lnTo>
                      <a:lnTo>
                        <a:pt x="1281" y="202"/>
                      </a:lnTo>
                      <a:lnTo>
                        <a:pt x="1279" y="212"/>
                      </a:lnTo>
                      <a:lnTo>
                        <a:pt x="1277" y="222"/>
                      </a:lnTo>
                      <a:lnTo>
                        <a:pt x="1273" y="232"/>
                      </a:lnTo>
                      <a:lnTo>
                        <a:pt x="1268" y="242"/>
                      </a:lnTo>
                      <a:lnTo>
                        <a:pt x="1263" y="250"/>
                      </a:lnTo>
                      <a:lnTo>
                        <a:pt x="1255" y="257"/>
                      </a:lnTo>
                      <a:lnTo>
                        <a:pt x="1248" y="264"/>
                      </a:lnTo>
                      <a:lnTo>
                        <a:pt x="1240" y="271"/>
                      </a:lnTo>
                      <a:lnTo>
                        <a:pt x="1231" y="277"/>
                      </a:lnTo>
                      <a:lnTo>
                        <a:pt x="1221" y="281"/>
                      </a:lnTo>
                      <a:lnTo>
                        <a:pt x="1209" y="285"/>
                      </a:lnTo>
                      <a:lnTo>
                        <a:pt x="1197" y="288"/>
                      </a:lnTo>
                      <a:lnTo>
                        <a:pt x="1185" y="291"/>
                      </a:lnTo>
                      <a:lnTo>
                        <a:pt x="1171" y="292"/>
                      </a:lnTo>
                      <a:lnTo>
                        <a:pt x="1158" y="292"/>
                      </a:lnTo>
                      <a:lnTo>
                        <a:pt x="1090" y="292"/>
                      </a:lnTo>
                      <a:lnTo>
                        <a:pt x="1090" y="97"/>
                      </a:lnTo>
                      <a:close/>
                      <a:moveTo>
                        <a:pt x="978" y="631"/>
                      </a:moveTo>
                      <a:lnTo>
                        <a:pt x="1090" y="631"/>
                      </a:lnTo>
                      <a:lnTo>
                        <a:pt x="1090" y="375"/>
                      </a:lnTo>
                      <a:lnTo>
                        <a:pt x="1148" y="375"/>
                      </a:lnTo>
                      <a:lnTo>
                        <a:pt x="1159" y="377"/>
                      </a:lnTo>
                      <a:lnTo>
                        <a:pt x="1170" y="378"/>
                      </a:lnTo>
                      <a:lnTo>
                        <a:pt x="1180" y="380"/>
                      </a:lnTo>
                      <a:lnTo>
                        <a:pt x="1190" y="382"/>
                      </a:lnTo>
                      <a:lnTo>
                        <a:pt x="1198" y="385"/>
                      </a:lnTo>
                      <a:lnTo>
                        <a:pt x="1206" y="389"/>
                      </a:lnTo>
                      <a:lnTo>
                        <a:pt x="1213" y="394"/>
                      </a:lnTo>
                      <a:lnTo>
                        <a:pt x="1221" y="400"/>
                      </a:lnTo>
                      <a:lnTo>
                        <a:pt x="1227" y="407"/>
                      </a:lnTo>
                      <a:lnTo>
                        <a:pt x="1233" y="415"/>
                      </a:lnTo>
                      <a:lnTo>
                        <a:pt x="1238" y="424"/>
                      </a:lnTo>
                      <a:lnTo>
                        <a:pt x="1243" y="433"/>
                      </a:lnTo>
                      <a:lnTo>
                        <a:pt x="1247" y="444"/>
                      </a:lnTo>
                      <a:lnTo>
                        <a:pt x="1251" y="457"/>
                      </a:lnTo>
                      <a:lnTo>
                        <a:pt x="1255" y="470"/>
                      </a:lnTo>
                      <a:lnTo>
                        <a:pt x="1259" y="485"/>
                      </a:lnTo>
                      <a:lnTo>
                        <a:pt x="1272" y="537"/>
                      </a:lnTo>
                      <a:lnTo>
                        <a:pt x="1283" y="579"/>
                      </a:lnTo>
                      <a:lnTo>
                        <a:pt x="1288" y="597"/>
                      </a:lnTo>
                      <a:lnTo>
                        <a:pt x="1292" y="611"/>
                      </a:lnTo>
                      <a:lnTo>
                        <a:pt x="1297" y="622"/>
                      </a:lnTo>
                      <a:lnTo>
                        <a:pt x="1301" y="631"/>
                      </a:lnTo>
                      <a:lnTo>
                        <a:pt x="1417" y="631"/>
                      </a:lnTo>
                      <a:lnTo>
                        <a:pt x="1413" y="619"/>
                      </a:lnTo>
                      <a:lnTo>
                        <a:pt x="1406" y="605"/>
                      </a:lnTo>
                      <a:lnTo>
                        <a:pt x="1401" y="585"/>
                      </a:lnTo>
                      <a:lnTo>
                        <a:pt x="1395" y="565"/>
                      </a:lnTo>
                      <a:lnTo>
                        <a:pt x="1389" y="540"/>
                      </a:lnTo>
                      <a:lnTo>
                        <a:pt x="1382" y="514"/>
                      </a:lnTo>
                      <a:lnTo>
                        <a:pt x="1376" y="487"/>
                      </a:lnTo>
                      <a:lnTo>
                        <a:pt x="1368" y="458"/>
                      </a:lnTo>
                      <a:lnTo>
                        <a:pt x="1362" y="436"/>
                      </a:lnTo>
                      <a:lnTo>
                        <a:pt x="1354" y="416"/>
                      </a:lnTo>
                      <a:lnTo>
                        <a:pt x="1346" y="398"/>
                      </a:lnTo>
                      <a:lnTo>
                        <a:pt x="1336" y="382"/>
                      </a:lnTo>
                      <a:lnTo>
                        <a:pt x="1330" y="374"/>
                      </a:lnTo>
                      <a:lnTo>
                        <a:pt x="1324" y="367"/>
                      </a:lnTo>
                      <a:lnTo>
                        <a:pt x="1318" y="361"/>
                      </a:lnTo>
                      <a:lnTo>
                        <a:pt x="1312" y="355"/>
                      </a:lnTo>
                      <a:lnTo>
                        <a:pt x="1305" y="350"/>
                      </a:lnTo>
                      <a:lnTo>
                        <a:pt x="1298" y="346"/>
                      </a:lnTo>
                      <a:lnTo>
                        <a:pt x="1290" y="342"/>
                      </a:lnTo>
                      <a:lnTo>
                        <a:pt x="1282" y="337"/>
                      </a:lnTo>
                      <a:lnTo>
                        <a:pt x="1282" y="335"/>
                      </a:lnTo>
                      <a:lnTo>
                        <a:pt x="1292" y="330"/>
                      </a:lnTo>
                      <a:lnTo>
                        <a:pt x="1304" y="326"/>
                      </a:lnTo>
                      <a:lnTo>
                        <a:pt x="1314" y="320"/>
                      </a:lnTo>
                      <a:lnTo>
                        <a:pt x="1324" y="314"/>
                      </a:lnTo>
                      <a:lnTo>
                        <a:pt x="1334" y="306"/>
                      </a:lnTo>
                      <a:lnTo>
                        <a:pt x="1343" y="298"/>
                      </a:lnTo>
                      <a:lnTo>
                        <a:pt x="1352" y="289"/>
                      </a:lnTo>
                      <a:lnTo>
                        <a:pt x="1360" y="280"/>
                      </a:lnTo>
                      <a:lnTo>
                        <a:pt x="1367" y="270"/>
                      </a:lnTo>
                      <a:lnTo>
                        <a:pt x="1374" y="258"/>
                      </a:lnTo>
                      <a:lnTo>
                        <a:pt x="1380" y="247"/>
                      </a:lnTo>
                      <a:lnTo>
                        <a:pt x="1385" y="235"/>
                      </a:lnTo>
                      <a:lnTo>
                        <a:pt x="1389" y="222"/>
                      </a:lnTo>
                      <a:lnTo>
                        <a:pt x="1392" y="209"/>
                      </a:lnTo>
                      <a:lnTo>
                        <a:pt x="1394" y="194"/>
                      </a:lnTo>
                      <a:lnTo>
                        <a:pt x="1394" y="180"/>
                      </a:lnTo>
                      <a:lnTo>
                        <a:pt x="1393" y="160"/>
                      </a:lnTo>
                      <a:lnTo>
                        <a:pt x="1391" y="142"/>
                      </a:lnTo>
                      <a:lnTo>
                        <a:pt x="1386" y="124"/>
                      </a:lnTo>
                      <a:lnTo>
                        <a:pt x="1381" y="108"/>
                      </a:lnTo>
                      <a:lnTo>
                        <a:pt x="1373" y="94"/>
                      </a:lnTo>
                      <a:lnTo>
                        <a:pt x="1363" y="79"/>
                      </a:lnTo>
                      <a:lnTo>
                        <a:pt x="1353" y="67"/>
                      </a:lnTo>
                      <a:lnTo>
                        <a:pt x="1341" y="56"/>
                      </a:lnTo>
                      <a:lnTo>
                        <a:pt x="1333" y="49"/>
                      </a:lnTo>
                      <a:lnTo>
                        <a:pt x="1324" y="43"/>
                      </a:lnTo>
                      <a:lnTo>
                        <a:pt x="1315" y="38"/>
                      </a:lnTo>
                      <a:lnTo>
                        <a:pt x="1306" y="33"/>
                      </a:lnTo>
                      <a:lnTo>
                        <a:pt x="1296" y="28"/>
                      </a:lnTo>
                      <a:lnTo>
                        <a:pt x="1285" y="24"/>
                      </a:lnTo>
                      <a:lnTo>
                        <a:pt x="1275" y="21"/>
                      </a:lnTo>
                      <a:lnTo>
                        <a:pt x="1263" y="17"/>
                      </a:lnTo>
                      <a:lnTo>
                        <a:pt x="1238" y="12"/>
                      </a:lnTo>
                      <a:lnTo>
                        <a:pt x="1211" y="8"/>
                      </a:lnTo>
                      <a:lnTo>
                        <a:pt x="1181" y="6"/>
                      </a:lnTo>
                      <a:lnTo>
                        <a:pt x="1150" y="5"/>
                      </a:lnTo>
                      <a:lnTo>
                        <a:pt x="1125" y="5"/>
                      </a:lnTo>
                      <a:lnTo>
                        <a:pt x="1101" y="6"/>
                      </a:lnTo>
                      <a:lnTo>
                        <a:pt x="1078" y="7"/>
                      </a:lnTo>
                      <a:lnTo>
                        <a:pt x="1055" y="9"/>
                      </a:lnTo>
                      <a:lnTo>
                        <a:pt x="1034" y="11"/>
                      </a:lnTo>
                      <a:lnTo>
                        <a:pt x="1014" y="13"/>
                      </a:lnTo>
                      <a:lnTo>
                        <a:pt x="995" y="15"/>
                      </a:lnTo>
                      <a:lnTo>
                        <a:pt x="978" y="19"/>
                      </a:lnTo>
                      <a:lnTo>
                        <a:pt x="978" y="631"/>
                      </a:lnTo>
                      <a:close/>
                      <a:moveTo>
                        <a:pt x="852" y="263"/>
                      </a:moveTo>
                      <a:lnTo>
                        <a:pt x="617" y="263"/>
                      </a:lnTo>
                      <a:lnTo>
                        <a:pt x="617" y="104"/>
                      </a:lnTo>
                      <a:lnTo>
                        <a:pt x="865" y="104"/>
                      </a:lnTo>
                      <a:lnTo>
                        <a:pt x="865" y="10"/>
                      </a:lnTo>
                      <a:lnTo>
                        <a:pt x="504" y="10"/>
                      </a:lnTo>
                      <a:lnTo>
                        <a:pt x="504" y="631"/>
                      </a:lnTo>
                      <a:lnTo>
                        <a:pt x="879" y="631"/>
                      </a:lnTo>
                      <a:lnTo>
                        <a:pt x="879" y="537"/>
                      </a:lnTo>
                      <a:lnTo>
                        <a:pt x="617" y="537"/>
                      </a:lnTo>
                      <a:lnTo>
                        <a:pt x="617" y="355"/>
                      </a:lnTo>
                      <a:lnTo>
                        <a:pt x="852" y="355"/>
                      </a:lnTo>
                      <a:lnTo>
                        <a:pt x="852" y="263"/>
                      </a:lnTo>
                      <a:close/>
                      <a:moveTo>
                        <a:pt x="0" y="601"/>
                      </a:moveTo>
                      <a:lnTo>
                        <a:pt x="14" y="609"/>
                      </a:lnTo>
                      <a:lnTo>
                        <a:pt x="32" y="616"/>
                      </a:lnTo>
                      <a:lnTo>
                        <a:pt x="50" y="622"/>
                      </a:lnTo>
                      <a:lnTo>
                        <a:pt x="72" y="629"/>
                      </a:lnTo>
                      <a:lnTo>
                        <a:pt x="94" y="634"/>
                      </a:lnTo>
                      <a:lnTo>
                        <a:pt x="118" y="637"/>
                      </a:lnTo>
                      <a:lnTo>
                        <a:pt x="143" y="640"/>
                      </a:lnTo>
                      <a:lnTo>
                        <a:pt x="167" y="641"/>
                      </a:lnTo>
                      <a:lnTo>
                        <a:pt x="196" y="640"/>
                      </a:lnTo>
                      <a:lnTo>
                        <a:pt x="224" y="637"/>
                      </a:lnTo>
                      <a:lnTo>
                        <a:pt x="236" y="635"/>
                      </a:lnTo>
                      <a:lnTo>
                        <a:pt x="248" y="632"/>
                      </a:lnTo>
                      <a:lnTo>
                        <a:pt x="261" y="629"/>
                      </a:lnTo>
                      <a:lnTo>
                        <a:pt x="272" y="625"/>
                      </a:lnTo>
                      <a:lnTo>
                        <a:pt x="282" y="621"/>
                      </a:lnTo>
                      <a:lnTo>
                        <a:pt x="293" y="617"/>
                      </a:lnTo>
                      <a:lnTo>
                        <a:pt x="303" y="613"/>
                      </a:lnTo>
                      <a:lnTo>
                        <a:pt x="312" y="608"/>
                      </a:lnTo>
                      <a:lnTo>
                        <a:pt x="321" y="603"/>
                      </a:lnTo>
                      <a:lnTo>
                        <a:pt x="330" y="597"/>
                      </a:lnTo>
                      <a:lnTo>
                        <a:pt x="338" y="591"/>
                      </a:lnTo>
                      <a:lnTo>
                        <a:pt x="345" y="584"/>
                      </a:lnTo>
                      <a:lnTo>
                        <a:pt x="352" y="578"/>
                      </a:lnTo>
                      <a:lnTo>
                        <a:pt x="358" y="571"/>
                      </a:lnTo>
                      <a:lnTo>
                        <a:pt x="365" y="564"/>
                      </a:lnTo>
                      <a:lnTo>
                        <a:pt x="371" y="557"/>
                      </a:lnTo>
                      <a:lnTo>
                        <a:pt x="380" y="541"/>
                      </a:lnTo>
                      <a:lnTo>
                        <a:pt x="388" y="526"/>
                      </a:lnTo>
                      <a:lnTo>
                        <a:pt x="394" y="508"/>
                      </a:lnTo>
                      <a:lnTo>
                        <a:pt x="400" y="491"/>
                      </a:lnTo>
                      <a:lnTo>
                        <a:pt x="402" y="472"/>
                      </a:lnTo>
                      <a:lnTo>
                        <a:pt x="403" y="454"/>
                      </a:lnTo>
                      <a:lnTo>
                        <a:pt x="402" y="437"/>
                      </a:lnTo>
                      <a:lnTo>
                        <a:pt x="401" y="422"/>
                      </a:lnTo>
                      <a:lnTo>
                        <a:pt x="397" y="407"/>
                      </a:lnTo>
                      <a:lnTo>
                        <a:pt x="393" y="393"/>
                      </a:lnTo>
                      <a:lnTo>
                        <a:pt x="387" y="380"/>
                      </a:lnTo>
                      <a:lnTo>
                        <a:pt x="381" y="367"/>
                      </a:lnTo>
                      <a:lnTo>
                        <a:pt x="373" y="355"/>
                      </a:lnTo>
                      <a:lnTo>
                        <a:pt x="364" y="344"/>
                      </a:lnTo>
                      <a:lnTo>
                        <a:pt x="353" y="332"/>
                      </a:lnTo>
                      <a:lnTo>
                        <a:pt x="341" y="322"/>
                      </a:lnTo>
                      <a:lnTo>
                        <a:pt x="328" y="313"/>
                      </a:lnTo>
                      <a:lnTo>
                        <a:pt x="313" y="303"/>
                      </a:lnTo>
                      <a:lnTo>
                        <a:pt x="298" y="294"/>
                      </a:lnTo>
                      <a:lnTo>
                        <a:pt x="281" y="286"/>
                      </a:lnTo>
                      <a:lnTo>
                        <a:pt x="263" y="278"/>
                      </a:lnTo>
                      <a:lnTo>
                        <a:pt x="243" y="270"/>
                      </a:lnTo>
                      <a:lnTo>
                        <a:pt x="215" y="258"/>
                      </a:lnTo>
                      <a:lnTo>
                        <a:pt x="190" y="247"/>
                      </a:lnTo>
                      <a:lnTo>
                        <a:pt x="179" y="242"/>
                      </a:lnTo>
                      <a:lnTo>
                        <a:pt x="169" y="236"/>
                      </a:lnTo>
                      <a:lnTo>
                        <a:pt x="161" y="230"/>
                      </a:lnTo>
                      <a:lnTo>
                        <a:pt x="153" y="224"/>
                      </a:lnTo>
                      <a:lnTo>
                        <a:pt x="146" y="219"/>
                      </a:lnTo>
                      <a:lnTo>
                        <a:pt x="141" y="213"/>
                      </a:lnTo>
                      <a:lnTo>
                        <a:pt x="135" y="206"/>
                      </a:lnTo>
                      <a:lnTo>
                        <a:pt x="131" y="200"/>
                      </a:lnTo>
                      <a:lnTo>
                        <a:pt x="128" y="192"/>
                      </a:lnTo>
                      <a:lnTo>
                        <a:pt x="126" y="184"/>
                      </a:lnTo>
                      <a:lnTo>
                        <a:pt x="125" y="177"/>
                      </a:lnTo>
                      <a:lnTo>
                        <a:pt x="125" y="168"/>
                      </a:lnTo>
                      <a:lnTo>
                        <a:pt x="125" y="162"/>
                      </a:lnTo>
                      <a:lnTo>
                        <a:pt x="126" y="154"/>
                      </a:lnTo>
                      <a:lnTo>
                        <a:pt x="128" y="147"/>
                      </a:lnTo>
                      <a:lnTo>
                        <a:pt x="130" y="141"/>
                      </a:lnTo>
                      <a:lnTo>
                        <a:pt x="134" y="135"/>
                      </a:lnTo>
                      <a:lnTo>
                        <a:pt x="139" y="129"/>
                      </a:lnTo>
                      <a:lnTo>
                        <a:pt x="143" y="122"/>
                      </a:lnTo>
                      <a:lnTo>
                        <a:pt x="149" y="117"/>
                      </a:lnTo>
                      <a:lnTo>
                        <a:pt x="156" y="112"/>
                      </a:lnTo>
                      <a:lnTo>
                        <a:pt x="163" y="107"/>
                      </a:lnTo>
                      <a:lnTo>
                        <a:pt x="171" y="103"/>
                      </a:lnTo>
                      <a:lnTo>
                        <a:pt x="181" y="100"/>
                      </a:lnTo>
                      <a:lnTo>
                        <a:pt x="191" y="97"/>
                      </a:lnTo>
                      <a:lnTo>
                        <a:pt x="202" y="95"/>
                      </a:lnTo>
                      <a:lnTo>
                        <a:pt x="215" y="94"/>
                      </a:lnTo>
                      <a:lnTo>
                        <a:pt x="227" y="94"/>
                      </a:lnTo>
                      <a:lnTo>
                        <a:pt x="248" y="94"/>
                      </a:lnTo>
                      <a:lnTo>
                        <a:pt x="268" y="96"/>
                      </a:lnTo>
                      <a:lnTo>
                        <a:pt x="285" y="100"/>
                      </a:lnTo>
                      <a:lnTo>
                        <a:pt x="302" y="104"/>
                      </a:lnTo>
                      <a:lnTo>
                        <a:pt x="317" y="108"/>
                      </a:lnTo>
                      <a:lnTo>
                        <a:pt x="331" y="113"/>
                      </a:lnTo>
                      <a:lnTo>
                        <a:pt x="342" y="118"/>
                      </a:lnTo>
                      <a:lnTo>
                        <a:pt x="351" y="122"/>
                      </a:lnTo>
                      <a:lnTo>
                        <a:pt x="378" y="31"/>
                      </a:lnTo>
                      <a:lnTo>
                        <a:pt x="366" y="25"/>
                      </a:lnTo>
                      <a:lnTo>
                        <a:pt x="350" y="20"/>
                      </a:lnTo>
                      <a:lnTo>
                        <a:pt x="335" y="14"/>
                      </a:lnTo>
                      <a:lnTo>
                        <a:pt x="316" y="9"/>
                      </a:lnTo>
                      <a:lnTo>
                        <a:pt x="298" y="6"/>
                      </a:lnTo>
                      <a:lnTo>
                        <a:pt x="276" y="3"/>
                      </a:lnTo>
                      <a:lnTo>
                        <a:pt x="254" y="1"/>
                      </a:lnTo>
                      <a:lnTo>
                        <a:pt x="229" y="0"/>
                      </a:lnTo>
                      <a:lnTo>
                        <a:pt x="204" y="1"/>
                      </a:lnTo>
                      <a:lnTo>
                        <a:pt x="182" y="4"/>
                      </a:lnTo>
                      <a:lnTo>
                        <a:pt x="159" y="8"/>
                      </a:lnTo>
                      <a:lnTo>
                        <a:pt x="139" y="14"/>
                      </a:lnTo>
                      <a:lnTo>
                        <a:pt x="119" y="22"/>
                      </a:lnTo>
                      <a:lnTo>
                        <a:pt x="101" y="30"/>
                      </a:lnTo>
                      <a:lnTo>
                        <a:pt x="84" y="40"/>
                      </a:lnTo>
                      <a:lnTo>
                        <a:pt x="70" y="51"/>
                      </a:lnTo>
                      <a:lnTo>
                        <a:pt x="56" y="64"/>
                      </a:lnTo>
                      <a:lnTo>
                        <a:pt x="44" y="77"/>
                      </a:lnTo>
                      <a:lnTo>
                        <a:pt x="34" y="93"/>
                      </a:lnTo>
                      <a:lnTo>
                        <a:pt x="26" y="108"/>
                      </a:lnTo>
                      <a:lnTo>
                        <a:pt x="18" y="124"/>
                      </a:lnTo>
                      <a:lnTo>
                        <a:pt x="14" y="142"/>
                      </a:lnTo>
                      <a:lnTo>
                        <a:pt x="11" y="159"/>
                      </a:lnTo>
                      <a:lnTo>
                        <a:pt x="10" y="179"/>
                      </a:lnTo>
                      <a:lnTo>
                        <a:pt x="11" y="194"/>
                      </a:lnTo>
                      <a:lnTo>
                        <a:pt x="13" y="211"/>
                      </a:lnTo>
                      <a:lnTo>
                        <a:pt x="16" y="225"/>
                      </a:lnTo>
                      <a:lnTo>
                        <a:pt x="21" y="240"/>
                      </a:lnTo>
                      <a:lnTo>
                        <a:pt x="29" y="253"/>
                      </a:lnTo>
                      <a:lnTo>
                        <a:pt x="36" y="265"/>
                      </a:lnTo>
                      <a:lnTo>
                        <a:pt x="45" y="277"/>
                      </a:lnTo>
                      <a:lnTo>
                        <a:pt x="55" y="288"/>
                      </a:lnTo>
                      <a:lnTo>
                        <a:pt x="67" y="299"/>
                      </a:lnTo>
                      <a:lnTo>
                        <a:pt x="80" y="310"/>
                      </a:lnTo>
                      <a:lnTo>
                        <a:pt x="93" y="319"/>
                      </a:lnTo>
                      <a:lnTo>
                        <a:pt x="109" y="328"/>
                      </a:lnTo>
                      <a:lnTo>
                        <a:pt x="124" y="336"/>
                      </a:lnTo>
                      <a:lnTo>
                        <a:pt x="142" y="345"/>
                      </a:lnTo>
                      <a:lnTo>
                        <a:pt x="159" y="352"/>
                      </a:lnTo>
                      <a:lnTo>
                        <a:pt x="178" y="359"/>
                      </a:lnTo>
                      <a:lnTo>
                        <a:pt x="205" y="369"/>
                      </a:lnTo>
                      <a:lnTo>
                        <a:pt x="228" y="381"/>
                      </a:lnTo>
                      <a:lnTo>
                        <a:pt x="238" y="386"/>
                      </a:lnTo>
                      <a:lnTo>
                        <a:pt x="247" y="392"/>
                      </a:lnTo>
                      <a:lnTo>
                        <a:pt x="255" y="397"/>
                      </a:lnTo>
                      <a:lnTo>
                        <a:pt x="262" y="403"/>
                      </a:lnTo>
                      <a:lnTo>
                        <a:pt x="268" y="409"/>
                      </a:lnTo>
                      <a:lnTo>
                        <a:pt x="273" y="417"/>
                      </a:lnTo>
                      <a:lnTo>
                        <a:pt x="278" y="423"/>
                      </a:lnTo>
                      <a:lnTo>
                        <a:pt x="281" y="430"/>
                      </a:lnTo>
                      <a:lnTo>
                        <a:pt x="284" y="437"/>
                      </a:lnTo>
                      <a:lnTo>
                        <a:pt x="287" y="445"/>
                      </a:lnTo>
                      <a:lnTo>
                        <a:pt x="288" y="454"/>
                      </a:lnTo>
                      <a:lnTo>
                        <a:pt x="288" y="462"/>
                      </a:lnTo>
                      <a:lnTo>
                        <a:pt x="288" y="471"/>
                      </a:lnTo>
                      <a:lnTo>
                        <a:pt x="285" y="480"/>
                      </a:lnTo>
                      <a:lnTo>
                        <a:pt x="283" y="489"/>
                      </a:lnTo>
                      <a:lnTo>
                        <a:pt x="280" y="497"/>
                      </a:lnTo>
                      <a:lnTo>
                        <a:pt x="276" y="504"/>
                      </a:lnTo>
                      <a:lnTo>
                        <a:pt x="271" y="511"/>
                      </a:lnTo>
                      <a:lnTo>
                        <a:pt x="265" y="517"/>
                      </a:lnTo>
                      <a:lnTo>
                        <a:pt x="259" y="524"/>
                      </a:lnTo>
                      <a:lnTo>
                        <a:pt x="251" y="529"/>
                      </a:lnTo>
                      <a:lnTo>
                        <a:pt x="242" y="533"/>
                      </a:lnTo>
                      <a:lnTo>
                        <a:pt x="233" y="537"/>
                      </a:lnTo>
                      <a:lnTo>
                        <a:pt x="223" y="540"/>
                      </a:lnTo>
                      <a:lnTo>
                        <a:pt x="213" y="543"/>
                      </a:lnTo>
                      <a:lnTo>
                        <a:pt x="200" y="545"/>
                      </a:lnTo>
                      <a:lnTo>
                        <a:pt x="188" y="546"/>
                      </a:lnTo>
                      <a:lnTo>
                        <a:pt x="175" y="546"/>
                      </a:lnTo>
                      <a:lnTo>
                        <a:pt x="154" y="546"/>
                      </a:lnTo>
                      <a:lnTo>
                        <a:pt x="132" y="543"/>
                      </a:lnTo>
                      <a:lnTo>
                        <a:pt x="112" y="540"/>
                      </a:lnTo>
                      <a:lnTo>
                        <a:pt x="92" y="535"/>
                      </a:lnTo>
                      <a:lnTo>
                        <a:pt x="74" y="529"/>
                      </a:lnTo>
                      <a:lnTo>
                        <a:pt x="56" y="523"/>
                      </a:lnTo>
                      <a:lnTo>
                        <a:pt x="40" y="514"/>
                      </a:lnTo>
                      <a:lnTo>
                        <a:pt x="26" y="507"/>
                      </a:lnTo>
                      <a:lnTo>
                        <a:pt x="0" y="601"/>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latin typeface="Myriad Pro"/>
                  </a:endParaRPr>
                </a:p>
              </p:txBody>
            </p:sp>
            <p:sp>
              <p:nvSpPr>
                <p:cNvPr id="32" name="Freeform 31"/>
                <p:cNvSpPr>
                  <a:spLocks noEditPoints="1"/>
                </p:cNvSpPr>
                <p:nvPr/>
              </p:nvSpPr>
              <p:spPr bwMode="auto">
                <a:xfrm>
                  <a:off x="656520" y="250031"/>
                  <a:ext cx="780730" cy="84203"/>
                </a:xfrm>
                <a:custGeom>
                  <a:avLst/>
                  <a:gdLst/>
                  <a:ahLst/>
                  <a:cxnLst>
                    <a:cxn ang="0">
                      <a:pos x="5506" y="10"/>
                    </a:cxn>
                    <a:cxn ang="0">
                      <a:pos x="5169" y="544"/>
                    </a:cxn>
                    <a:cxn ang="0">
                      <a:pos x="5029" y="477"/>
                    </a:cxn>
                    <a:cxn ang="0">
                      <a:pos x="4982" y="270"/>
                    </a:cxn>
                    <a:cxn ang="0">
                      <a:pos x="5063" y="133"/>
                    </a:cxn>
                    <a:cxn ang="0">
                      <a:pos x="5293" y="109"/>
                    </a:cxn>
                    <a:cxn ang="0">
                      <a:pos x="5122" y="6"/>
                    </a:cxn>
                    <a:cxn ang="0">
                      <a:pos x="4924" y="122"/>
                    </a:cxn>
                    <a:cxn ang="0">
                      <a:pos x="4861" y="362"/>
                    </a:cxn>
                    <a:cxn ang="0">
                      <a:pos x="4955" y="565"/>
                    </a:cxn>
                    <a:cxn ang="0">
                      <a:pos x="5175" y="641"/>
                    </a:cxn>
                    <a:cxn ang="0">
                      <a:pos x="4373" y="269"/>
                    </a:cxn>
                    <a:cxn ang="0">
                      <a:pos x="4761" y="631"/>
                    </a:cxn>
                    <a:cxn ang="0">
                      <a:pos x="4630" y="407"/>
                    </a:cxn>
                    <a:cxn ang="0">
                      <a:pos x="3905" y="100"/>
                    </a:cxn>
                    <a:cxn ang="0">
                      <a:pos x="3809" y="456"/>
                    </a:cxn>
                    <a:cxn ang="0">
                      <a:pos x="3020" y="10"/>
                    </a:cxn>
                    <a:cxn ang="0">
                      <a:pos x="2324" y="528"/>
                    </a:cxn>
                    <a:cxn ang="0">
                      <a:pos x="2455" y="633"/>
                    </a:cxn>
                    <a:cxn ang="0">
                      <a:pos x="2663" y="610"/>
                    </a:cxn>
                    <a:cxn ang="0">
                      <a:pos x="2767" y="461"/>
                    </a:cxn>
                    <a:cxn ang="0">
                      <a:pos x="2644" y="481"/>
                    </a:cxn>
                    <a:cxn ang="0">
                      <a:pos x="2470" y="533"/>
                    </a:cxn>
                    <a:cxn ang="0">
                      <a:pos x="1803" y="609"/>
                    </a:cxn>
                    <a:cxn ang="0">
                      <a:pos x="2082" y="617"/>
                    </a:cxn>
                    <a:cxn ang="0">
                      <a:pos x="2191" y="472"/>
                    </a:cxn>
                    <a:cxn ang="0">
                      <a:pos x="2070" y="286"/>
                    </a:cxn>
                    <a:cxn ang="0">
                      <a:pos x="1914" y="177"/>
                    </a:cxn>
                    <a:cxn ang="0">
                      <a:pos x="1991" y="95"/>
                    </a:cxn>
                    <a:cxn ang="0">
                      <a:pos x="2106" y="9"/>
                    </a:cxn>
                    <a:cxn ang="0">
                      <a:pos x="1823" y="93"/>
                    </a:cxn>
                    <a:cxn ang="0">
                      <a:pos x="1869" y="310"/>
                    </a:cxn>
                    <a:cxn ang="0">
                      <a:pos x="2067" y="423"/>
                    </a:cxn>
                    <a:cxn ang="0">
                      <a:pos x="2031" y="533"/>
                    </a:cxn>
                    <a:cxn ang="0">
                      <a:pos x="1789" y="601"/>
                    </a:cxn>
                    <a:cxn ang="0">
                      <a:pos x="1348" y="251"/>
                    </a:cxn>
                    <a:cxn ang="0">
                      <a:pos x="1587" y="422"/>
                    </a:cxn>
                    <a:cxn ang="0">
                      <a:pos x="1300" y="631"/>
                    </a:cxn>
                    <a:cxn ang="0">
                      <a:pos x="679" y="482"/>
                    </a:cxn>
                    <a:cxn ang="0">
                      <a:pos x="668" y="177"/>
                    </a:cxn>
                    <a:cxn ang="0">
                      <a:pos x="807" y="91"/>
                    </a:cxn>
                    <a:cxn ang="0">
                      <a:pos x="944" y="177"/>
                    </a:cxn>
                    <a:cxn ang="0">
                      <a:pos x="933" y="482"/>
                    </a:cxn>
                    <a:cxn ang="0">
                      <a:pos x="804" y="550"/>
                    </a:cxn>
                    <a:cxn ang="0">
                      <a:pos x="993" y="575"/>
                    </a:cxn>
                    <a:cxn ang="0">
                      <a:pos x="1094" y="370"/>
                    </a:cxn>
                    <a:cxn ang="0">
                      <a:pos x="1054" y="137"/>
                    </a:cxn>
                    <a:cxn ang="0">
                      <a:pos x="890" y="9"/>
                    </a:cxn>
                    <a:cxn ang="0">
                      <a:pos x="665" y="37"/>
                    </a:cxn>
                    <a:cxn ang="0">
                      <a:pos x="531" y="209"/>
                    </a:cxn>
                    <a:cxn ang="0">
                      <a:pos x="535" y="452"/>
                    </a:cxn>
                    <a:cxn ang="0">
                      <a:pos x="670" y="611"/>
                    </a:cxn>
                    <a:cxn ang="0">
                      <a:pos x="403" y="539"/>
                    </a:cxn>
                    <a:cxn ang="0">
                      <a:pos x="216" y="516"/>
                    </a:cxn>
                    <a:cxn ang="0">
                      <a:pos x="123" y="371"/>
                    </a:cxn>
                    <a:cxn ang="0">
                      <a:pos x="160" y="176"/>
                    </a:cxn>
                    <a:cxn ang="0">
                      <a:pos x="337" y="94"/>
                    </a:cxn>
                    <a:cxn ang="0">
                      <a:pos x="383" y="3"/>
                    </a:cxn>
                    <a:cxn ang="0">
                      <a:pos x="130" y="59"/>
                    </a:cxn>
                    <a:cxn ang="0">
                      <a:pos x="6" y="255"/>
                    </a:cxn>
                    <a:cxn ang="0">
                      <a:pos x="41" y="497"/>
                    </a:cxn>
                    <a:cxn ang="0">
                      <a:pos x="215" y="628"/>
                    </a:cxn>
                    <a:cxn ang="0">
                      <a:pos x="458" y="523"/>
                    </a:cxn>
                  </a:cxnLst>
                  <a:rect l="0" t="0" r="r" b="b"/>
                  <a:pathLst>
                    <a:path w="5893" h="641">
                      <a:moveTo>
                        <a:pt x="5686" y="631"/>
                      </a:moveTo>
                      <a:lnTo>
                        <a:pt x="5686" y="369"/>
                      </a:lnTo>
                      <a:lnTo>
                        <a:pt x="5893" y="10"/>
                      </a:lnTo>
                      <a:lnTo>
                        <a:pt x="5764" y="10"/>
                      </a:lnTo>
                      <a:lnTo>
                        <a:pt x="5690" y="169"/>
                      </a:lnTo>
                      <a:lnTo>
                        <a:pt x="5675" y="202"/>
                      </a:lnTo>
                      <a:lnTo>
                        <a:pt x="5661" y="232"/>
                      </a:lnTo>
                      <a:lnTo>
                        <a:pt x="5648" y="262"/>
                      </a:lnTo>
                      <a:lnTo>
                        <a:pt x="5636" y="292"/>
                      </a:lnTo>
                      <a:lnTo>
                        <a:pt x="5635" y="292"/>
                      </a:lnTo>
                      <a:lnTo>
                        <a:pt x="5621" y="261"/>
                      </a:lnTo>
                      <a:lnTo>
                        <a:pt x="5609" y="232"/>
                      </a:lnTo>
                      <a:lnTo>
                        <a:pt x="5596" y="202"/>
                      </a:lnTo>
                      <a:lnTo>
                        <a:pt x="5580" y="170"/>
                      </a:lnTo>
                      <a:lnTo>
                        <a:pt x="5506" y="10"/>
                      </a:lnTo>
                      <a:lnTo>
                        <a:pt x="5377" y="10"/>
                      </a:lnTo>
                      <a:lnTo>
                        <a:pt x="5573" y="372"/>
                      </a:lnTo>
                      <a:lnTo>
                        <a:pt x="5573" y="631"/>
                      </a:lnTo>
                      <a:lnTo>
                        <a:pt x="5686" y="631"/>
                      </a:lnTo>
                      <a:close/>
                      <a:moveTo>
                        <a:pt x="5318" y="523"/>
                      </a:moveTo>
                      <a:lnTo>
                        <a:pt x="5306" y="528"/>
                      </a:lnTo>
                      <a:lnTo>
                        <a:pt x="5293" y="532"/>
                      </a:lnTo>
                      <a:lnTo>
                        <a:pt x="5277" y="536"/>
                      </a:lnTo>
                      <a:lnTo>
                        <a:pt x="5262" y="539"/>
                      </a:lnTo>
                      <a:lnTo>
                        <a:pt x="5245" y="542"/>
                      </a:lnTo>
                      <a:lnTo>
                        <a:pt x="5229" y="544"/>
                      </a:lnTo>
                      <a:lnTo>
                        <a:pt x="5211" y="545"/>
                      </a:lnTo>
                      <a:lnTo>
                        <a:pt x="5194" y="545"/>
                      </a:lnTo>
                      <a:lnTo>
                        <a:pt x="5182" y="545"/>
                      </a:lnTo>
                      <a:lnTo>
                        <a:pt x="5169" y="544"/>
                      </a:lnTo>
                      <a:lnTo>
                        <a:pt x="5157" y="543"/>
                      </a:lnTo>
                      <a:lnTo>
                        <a:pt x="5146" y="541"/>
                      </a:lnTo>
                      <a:lnTo>
                        <a:pt x="5134" y="539"/>
                      </a:lnTo>
                      <a:lnTo>
                        <a:pt x="5124" y="537"/>
                      </a:lnTo>
                      <a:lnTo>
                        <a:pt x="5113" y="534"/>
                      </a:lnTo>
                      <a:lnTo>
                        <a:pt x="5104" y="530"/>
                      </a:lnTo>
                      <a:lnTo>
                        <a:pt x="5093" y="526"/>
                      </a:lnTo>
                      <a:lnTo>
                        <a:pt x="5084" y="522"/>
                      </a:lnTo>
                      <a:lnTo>
                        <a:pt x="5075" y="516"/>
                      </a:lnTo>
                      <a:lnTo>
                        <a:pt x="5067" y="511"/>
                      </a:lnTo>
                      <a:lnTo>
                        <a:pt x="5057" y="505"/>
                      </a:lnTo>
                      <a:lnTo>
                        <a:pt x="5050" y="499"/>
                      </a:lnTo>
                      <a:lnTo>
                        <a:pt x="5042" y="492"/>
                      </a:lnTo>
                      <a:lnTo>
                        <a:pt x="5036" y="486"/>
                      </a:lnTo>
                      <a:lnTo>
                        <a:pt x="5029" y="477"/>
                      </a:lnTo>
                      <a:lnTo>
                        <a:pt x="5022" y="470"/>
                      </a:lnTo>
                      <a:lnTo>
                        <a:pt x="5016" y="462"/>
                      </a:lnTo>
                      <a:lnTo>
                        <a:pt x="5011" y="453"/>
                      </a:lnTo>
                      <a:lnTo>
                        <a:pt x="5006" y="443"/>
                      </a:lnTo>
                      <a:lnTo>
                        <a:pt x="5001" y="434"/>
                      </a:lnTo>
                      <a:lnTo>
                        <a:pt x="4997" y="425"/>
                      </a:lnTo>
                      <a:lnTo>
                        <a:pt x="4993" y="415"/>
                      </a:lnTo>
                      <a:lnTo>
                        <a:pt x="4986" y="393"/>
                      </a:lnTo>
                      <a:lnTo>
                        <a:pt x="4982" y="371"/>
                      </a:lnTo>
                      <a:lnTo>
                        <a:pt x="4979" y="347"/>
                      </a:lnTo>
                      <a:lnTo>
                        <a:pt x="4978" y="322"/>
                      </a:lnTo>
                      <a:lnTo>
                        <a:pt x="4979" y="309"/>
                      </a:lnTo>
                      <a:lnTo>
                        <a:pt x="4979" y="295"/>
                      </a:lnTo>
                      <a:lnTo>
                        <a:pt x="4981" y="282"/>
                      </a:lnTo>
                      <a:lnTo>
                        <a:pt x="4982" y="270"/>
                      </a:lnTo>
                      <a:lnTo>
                        <a:pt x="4985" y="257"/>
                      </a:lnTo>
                      <a:lnTo>
                        <a:pt x="4987" y="246"/>
                      </a:lnTo>
                      <a:lnTo>
                        <a:pt x="4991" y="235"/>
                      </a:lnTo>
                      <a:lnTo>
                        <a:pt x="4995" y="223"/>
                      </a:lnTo>
                      <a:lnTo>
                        <a:pt x="4999" y="213"/>
                      </a:lnTo>
                      <a:lnTo>
                        <a:pt x="5004" y="203"/>
                      </a:lnTo>
                      <a:lnTo>
                        <a:pt x="5008" y="193"/>
                      </a:lnTo>
                      <a:lnTo>
                        <a:pt x="5014" y="184"/>
                      </a:lnTo>
                      <a:lnTo>
                        <a:pt x="5019" y="176"/>
                      </a:lnTo>
                      <a:lnTo>
                        <a:pt x="5026" y="168"/>
                      </a:lnTo>
                      <a:lnTo>
                        <a:pt x="5033" y="159"/>
                      </a:lnTo>
                      <a:lnTo>
                        <a:pt x="5040" y="152"/>
                      </a:lnTo>
                      <a:lnTo>
                        <a:pt x="5047" y="145"/>
                      </a:lnTo>
                      <a:lnTo>
                        <a:pt x="5055" y="139"/>
                      </a:lnTo>
                      <a:lnTo>
                        <a:pt x="5063" y="133"/>
                      </a:lnTo>
                      <a:lnTo>
                        <a:pt x="5072" y="127"/>
                      </a:lnTo>
                      <a:lnTo>
                        <a:pt x="5080" y="121"/>
                      </a:lnTo>
                      <a:lnTo>
                        <a:pt x="5089" y="117"/>
                      </a:lnTo>
                      <a:lnTo>
                        <a:pt x="5098" y="112"/>
                      </a:lnTo>
                      <a:lnTo>
                        <a:pt x="5109" y="109"/>
                      </a:lnTo>
                      <a:lnTo>
                        <a:pt x="5129" y="102"/>
                      </a:lnTo>
                      <a:lnTo>
                        <a:pt x="5150" y="98"/>
                      </a:lnTo>
                      <a:lnTo>
                        <a:pt x="5172" y="95"/>
                      </a:lnTo>
                      <a:lnTo>
                        <a:pt x="5196" y="94"/>
                      </a:lnTo>
                      <a:lnTo>
                        <a:pt x="5215" y="95"/>
                      </a:lnTo>
                      <a:lnTo>
                        <a:pt x="5232" y="96"/>
                      </a:lnTo>
                      <a:lnTo>
                        <a:pt x="5248" y="98"/>
                      </a:lnTo>
                      <a:lnTo>
                        <a:pt x="5264" y="101"/>
                      </a:lnTo>
                      <a:lnTo>
                        <a:pt x="5279" y="105"/>
                      </a:lnTo>
                      <a:lnTo>
                        <a:pt x="5293" y="109"/>
                      </a:lnTo>
                      <a:lnTo>
                        <a:pt x="5305" y="113"/>
                      </a:lnTo>
                      <a:lnTo>
                        <a:pt x="5316" y="118"/>
                      </a:lnTo>
                      <a:lnTo>
                        <a:pt x="5341" y="28"/>
                      </a:lnTo>
                      <a:lnTo>
                        <a:pt x="5332" y="24"/>
                      </a:lnTo>
                      <a:lnTo>
                        <a:pt x="5318" y="19"/>
                      </a:lnTo>
                      <a:lnTo>
                        <a:pt x="5303" y="13"/>
                      </a:lnTo>
                      <a:lnTo>
                        <a:pt x="5285" y="9"/>
                      </a:lnTo>
                      <a:lnTo>
                        <a:pt x="5265" y="6"/>
                      </a:lnTo>
                      <a:lnTo>
                        <a:pt x="5242" y="3"/>
                      </a:lnTo>
                      <a:lnTo>
                        <a:pt x="5218" y="1"/>
                      </a:lnTo>
                      <a:lnTo>
                        <a:pt x="5191" y="0"/>
                      </a:lnTo>
                      <a:lnTo>
                        <a:pt x="5173" y="1"/>
                      </a:lnTo>
                      <a:lnTo>
                        <a:pt x="5156" y="2"/>
                      </a:lnTo>
                      <a:lnTo>
                        <a:pt x="5139" y="4"/>
                      </a:lnTo>
                      <a:lnTo>
                        <a:pt x="5122" y="6"/>
                      </a:lnTo>
                      <a:lnTo>
                        <a:pt x="5106" y="9"/>
                      </a:lnTo>
                      <a:lnTo>
                        <a:pt x="5090" y="13"/>
                      </a:lnTo>
                      <a:lnTo>
                        <a:pt x="5075" y="17"/>
                      </a:lnTo>
                      <a:lnTo>
                        <a:pt x="5059" y="23"/>
                      </a:lnTo>
                      <a:lnTo>
                        <a:pt x="5045" y="29"/>
                      </a:lnTo>
                      <a:lnTo>
                        <a:pt x="5031" y="35"/>
                      </a:lnTo>
                      <a:lnTo>
                        <a:pt x="5016" y="42"/>
                      </a:lnTo>
                      <a:lnTo>
                        <a:pt x="5003" y="50"/>
                      </a:lnTo>
                      <a:lnTo>
                        <a:pt x="4989" y="59"/>
                      </a:lnTo>
                      <a:lnTo>
                        <a:pt x="4977" y="68"/>
                      </a:lnTo>
                      <a:lnTo>
                        <a:pt x="4966" y="77"/>
                      </a:lnTo>
                      <a:lnTo>
                        <a:pt x="4955" y="87"/>
                      </a:lnTo>
                      <a:lnTo>
                        <a:pt x="4943" y="99"/>
                      </a:lnTo>
                      <a:lnTo>
                        <a:pt x="4933" y="110"/>
                      </a:lnTo>
                      <a:lnTo>
                        <a:pt x="4924" y="122"/>
                      </a:lnTo>
                      <a:lnTo>
                        <a:pt x="4914" y="135"/>
                      </a:lnTo>
                      <a:lnTo>
                        <a:pt x="4906" y="148"/>
                      </a:lnTo>
                      <a:lnTo>
                        <a:pt x="4898" y="162"/>
                      </a:lnTo>
                      <a:lnTo>
                        <a:pt x="4891" y="176"/>
                      </a:lnTo>
                      <a:lnTo>
                        <a:pt x="4885" y="190"/>
                      </a:lnTo>
                      <a:lnTo>
                        <a:pt x="4879" y="206"/>
                      </a:lnTo>
                      <a:lnTo>
                        <a:pt x="4873" y="222"/>
                      </a:lnTo>
                      <a:lnTo>
                        <a:pt x="4869" y="239"/>
                      </a:lnTo>
                      <a:lnTo>
                        <a:pt x="4866" y="255"/>
                      </a:lnTo>
                      <a:lnTo>
                        <a:pt x="4863" y="273"/>
                      </a:lnTo>
                      <a:lnTo>
                        <a:pt x="4861" y="290"/>
                      </a:lnTo>
                      <a:lnTo>
                        <a:pt x="4860" y="309"/>
                      </a:lnTo>
                      <a:lnTo>
                        <a:pt x="4859" y="328"/>
                      </a:lnTo>
                      <a:lnTo>
                        <a:pt x="4860" y="346"/>
                      </a:lnTo>
                      <a:lnTo>
                        <a:pt x="4861" y="362"/>
                      </a:lnTo>
                      <a:lnTo>
                        <a:pt x="4862" y="380"/>
                      </a:lnTo>
                      <a:lnTo>
                        <a:pt x="4865" y="395"/>
                      </a:lnTo>
                      <a:lnTo>
                        <a:pt x="4868" y="412"/>
                      </a:lnTo>
                      <a:lnTo>
                        <a:pt x="4871" y="427"/>
                      </a:lnTo>
                      <a:lnTo>
                        <a:pt x="4876" y="441"/>
                      </a:lnTo>
                      <a:lnTo>
                        <a:pt x="4881" y="457"/>
                      </a:lnTo>
                      <a:lnTo>
                        <a:pt x="4887" y="470"/>
                      </a:lnTo>
                      <a:lnTo>
                        <a:pt x="4893" y="484"/>
                      </a:lnTo>
                      <a:lnTo>
                        <a:pt x="4900" y="497"/>
                      </a:lnTo>
                      <a:lnTo>
                        <a:pt x="4907" y="509"/>
                      </a:lnTo>
                      <a:lnTo>
                        <a:pt x="4915" y="522"/>
                      </a:lnTo>
                      <a:lnTo>
                        <a:pt x="4925" y="534"/>
                      </a:lnTo>
                      <a:lnTo>
                        <a:pt x="4934" y="544"/>
                      </a:lnTo>
                      <a:lnTo>
                        <a:pt x="4943" y="555"/>
                      </a:lnTo>
                      <a:lnTo>
                        <a:pt x="4955" y="565"/>
                      </a:lnTo>
                      <a:lnTo>
                        <a:pt x="4965" y="574"/>
                      </a:lnTo>
                      <a:lnTo>
                        <a:pt x="4977" y="583"/>
                      </a:lnTo>
                      <a:lnTo>
                        <a:pt x="4989" y="592"/>
                      </a:lnTo>
                      <a:lnTo>
                        <a:pt x="5002" y="599"/>
                      </a:lnTo>
                      <a:lnTo>
                        <a:pt x="5015" y="606"/>
                      </a:lnTo>
                      <a:lnTo>
                        <a:pt x="5029" y="612"/>
                      </a:lnTo>
                      <a:lnTo>
                        <a:pt x="5043" y="618"/>
                      </a:lnTo>
                      <a:lnTo>
                        <a:pt x="5058" y="623"/>
                      </a:lnTo>
                      <a:lnTo>
                        <a:pt x="5074" y="628"/>
                      </a:lnTo>
                      <a:lnTo>
                        <a:pt x="5089" y="632"/>
                      </a:lnTo>
                      <a:lnTo>
                        <a:pt x="5106" y="635"/>
                      </a:lnTo>
                      <a:lnTo>
                        <a:pt x="5122" y="637"/>
                      </a:lnTo>
                      <a:lnTo>
                        <a:pt x="5139" y="639"/>
                      </a:lnTo>
                      <a:lnTo>
                        <a:pt x="5158" y="640"/>
                      </a:lnTo>
                      <a:lnTo>
                        <a:pt x="5175" y="641"/>
                      </a:lnTo>
                      <a:lnTo>
                        <a:pt x="5203" y="640"/>
                      </a:lnTo>
                      <a:lnTo>
                        <a:pt x="5229" y="638"/>
                      </a:lnTo>
                      <a:lnTo>
                        <a:pt x="5253" y="635"/>
                      </a:lnTo>
                      <a:lnTo>
                        <a:pt x="5274" y="632"/>
                      </a:lnTo>
                      <a:lnTo>
                        <a:pt x="5294" y="628"/>
                      </a:lnTo>
                      <a:lnTo>
                        <a:pt x="5310" y="622"/>
                      </a:lnTo>
                      <a:lnTo>
                        <a:pt x="5324" y="617"/>
                      </a:lnTo>
                      <a:lnTo>
                        <a:pt x="5337" y="612"/>
                      </a:lnTo>
                      <a:lnTo>
                        <a:pt x="5318" y="523"/>
                      </a:lnTo>
                      <a:close/>
                      <a:moveTo>
                        <a:pt x="4374" y="631"/>
                      </a:moveTo>
                      <a:lnTo>
                        <a:pt x="4374" y="408"/>
                      </a:lnTo>
                      <a:lnTo>
                        <a:pt x="4374" y="371"/>
                      </a:lnTo>
                      <a:lnTo>
                        <a:pt x="4374" y="335"/>
                      </a:lnTo>
                      <a:lnTo>
                        <a:pt x="4374" y="301"/>
                      </a:lnTo>
                      <a:lnTo>
                        <a:pt x="4373" y="269"/>
                      </a:lnTo>
                      <a:lnTo>
                        <a:pt x="4372" y="237"/>
                      </a:lnTo>
                      <a:lnTo>
                        <a:pt x="4371" y="205"/>
                      </a:lnTo>
                      <a:lnTo>
                        <a:pt x="4370" y="175"/>
                      </a:lnTo>
                      <a:lnTo>
                        <a:pt x="4369" y="144"/>
                      </a:lnTo>
                      <a:lnTo>
                        <a:pt x="4371" y="144"/>
                      </a:lnTo>
                      <a:lnTo>
                        <a:pt x="4383" y="170"/>
                      </a:lnTo>
                      <a:lnTo>
                        <a:pt x="4396" y="198"/>
                      </a:lnTo>
                      <a:lnTo>
                        <a:pt x="4410" y="224"/>
                      </a:lnTo>
                      <a:lnTo>
                        <a:pt x="4423" y="251"/>
                      </a:lnTo>
                      <a:lnTo>
                        <a:pt x="4438" y="279"/>
                      </a:lnTo>
                      <a:lnTo>
                        <a:pt x="4453" y="306"/>
                      </a:lnTo>
                      <a:lnTo>
                        <a:pt x="4468" y="332"/>
                      </a:lnTo>
                      <a:lnTo>
                        <a:pt x="4483" y="358"/>
                      </a:lnTo>
                      <a:lnTo>
                        <a:pt x="4644" y="631"/>
                      </a:lnTo>
                      <a:lnTo>
                        <a:pt x="4761" y="631"/>
                      </a:lnTo>
                      <a:lnTo>
                        <a:pt x="4761" y="10"/>
                      </a:lnTo>
                      <a:lnTo>
                        <a:pt x="4657" y="10"/>
                      </a:lnTo>
                      <a:lnTo>
                        <a:pt x="4657" y="226"/>
                      </a:lnTo>
                      <a:lnTo>
                        <a:pt x="4657" y="261"/>
                      </a:lnTo>
                      <a:lnTo>
                        <a:pt x="4658" y="295"/>
                      </a:lnTo>
                      <a:lnTo>
                        <a:pt x="4658" y="328"/>
                      </a:lnTo>
                      <a:lnTo>
                        <a:pt x="4659" y="360"/>
                      </a:lnTo>
                      <a:lnTo>
                        <a:pt x="4661" y="391"/>
                      </a:lnTo>
                      <a:lnTo>
                        <a:pt x="4662" y="422"/>
                      </a:lnTo>
                      <a:lnTo>
                        <a:pt x="4665" y="453"/>
                      </a:lnTo>
                      <a:lnTo>
                        <a:pt x="4667" y="484"/>
                      </a:lnTo>
                      <a:lnTo>
                        <a:pt x="4665" y="485"/>
                      </a:lnTo>
                      <a:lnTo>
                        <a:pt x="4653" y="459"/>
                      </a:lnTo>
                      <a:lnTo>
                        <a:pt x="4642" y="433"/>
                      </a:lnTo>
                      <a:lnTo>
                        <a:pt x="4630" y="407"/>
                      </a:lnTo>
                      <a:lnTo>
                        <a:pt x="4616" y="381"/>
                      </a:lnTo>
                      <a:lnTo>
                        <a:pt x="4603" y="355"/>
                      </a:lnTo>
                      <a:lnTo>
                        <a:pt x="4589" y="328"/>
                      </a:lnTo>
                      <a:lnTo>
                        <a:pt x="4574" y="302"/>
                      </a:lnTo>
                      <a:lnTo>
                        <a:pt x="4559" y="277"/>
                      </a:lnTo>
                      <a:lnTo>
                        <a:pt x="4399" y="10"/>
                      </a:lnTo>
                      <a:lnTo>
                        <a:pt x="4270" y="10"/>
                      </a:lnTo>
                      <a:lnTo>
                        <a:pt x="4270" y="631"/>
                      </a:lnTo>
                      <a:lnTo>
                        <a:pt x="4374" y="631"/>
                      </a:lnTo>
                      <a:close/>
                      <a:moveTo>
                        <a:pt x="3827" y="369"/>
                      </a:moveTo>
                      <a:lnTo>
                        <a:pt x="3876" y="216"/>
                      </a:lnTo>
                      <a:lnTo>
                        <a:pt x="3884" y="187"/>
                      </a:lnTo>
                      <a:lnTo>
                        <a:pt x="3891" y="158"/>
                      </a:lnTo>
                      <a:lnTo>
                        <a:pt x="3898" y="129"/>
                      </a:lnTo>
                      <a:lnTo>
                        <a:pt x="3905" y="100"/>
                      </a:lnTo>
                      <a:lnTo>
                        <a:pt x="3908" y="100"/>
                      </a:lnTo>
                      <a:lnTo>
                        <a:pt x="3915" y="128"/>
                      </a:lnTo>
                      <a:lnTo>
                        <a:pt x="3922" y="157"/>
                      </a:lnTo>
                      <a:lnTo>
                        <a:pt x="3930" y="187"/>
                      </a:lnTo>
                      <a:lnTo>
                        <a:pt x="3938" y="217"/>
                      </a:lnTo>
                      <a:lnTo>
                        <a:pt x="3988" y="369"/>
                      </a:lnTo>
                      <a:lnTo>
                        <a:pt x="3827" y="369"/>
                      </a:lnTo>
                      <a:close/>
                      <a:moveTo>
                        <a:pt x="4006" y="456"/>
                      </a:moveTo>
                      <a:lnTo>
                        <a:pt x="4063" y="631"/>
                      </a:lnTo>
                      <a:lnTo>
                        <a:pt x="4184" y="631"/>
                      </a:lnTo>
                      <a:lnTo>
                        <a:pt x="3983" y="10"/>
                      </a:lnTo>
                      <a:lnTo>
                        <a:pt x="3839" y="10"/>
                      </a:lnTo>
                      <a:lnTo>
                        <a:pt x="3639" y="631"/>
                      </a:lnTo>
                      <a:lnTo>
                        <a:pt x="3756" y="631"/>
                      </a:lnTo>
                      <a:lnTo>
                        <a:pt x="3809" y="456"/>
                      </a:lnTo>
                      <a:lnTo>
                        <a:pt x="4006" y="456"/>
                      </a:lnTo>
                      <a:close/>
                      <a:moveTo>
                        <a:pt x="3389" y="631"/>
                      </a:moveTo>
                      <a:lnTo>
                        <a:pt x="3502" y="631"/>
                      </a:lnTo>
                      <a:lnTo>
                        <a:pt x="3502" y="105"/>
                      </a:lnTo>
                      <a:lnTo>
                        <a:pt x="3680" y="105"/>
                      </a:lnTo>
                      <a:lnTo>
                        <a:pt x="3680" y="10"/>
                      </a:lnTo>
                      <a:lnTo>
                        <a:pt x="3211" y="10"/>
                      </a:lnTo>
                      <a:lnTo>
                        <a:pt x="3211" y="105"/>
                      </a:lnTo>
                      <a:lnTo>
                        <a:pt x="3389" y="105"/>
                      </a:lnTo>
                      <a:lnTo>
                        <a:pt x="3389" y="631"/>
                      </a:lnTo>
                      <a:close/>
                      <a:moveTo>
                        <a:pt x="2906" y="631"/>
                      </a:moveTo>
                      <a:lnTo>
                        <a:pt x="3275" y="631"/>
                      </a:lnTo>
                      <a:lnTo>
                        <a:pt x="3275" y="536"/>
                      </a:lnTo>
                      <a:lnTo>
                        <a:pt x="3020" y="536"/>
                      </a:lnTo>
                      <a:lnTo>
                        <a:pt x="3020" y="10"/>
                      </a:lnTo>
                      <a:lnTo>
                        <a:pt x="2906" y="10"/>
                      </a:lnTo>
                      <a:lnTo>
                        <a:pt x="2906" y="631"/>
                      </a:lnTo>
                      <a:close/>
                      <a:moveTo>
                        <a:pt x="2293" y="10"/>
                      </a:moveTo>
                      <a:lnTo>
                        <a:pt x="2293" y="365"/>
                      </a:lnTo>
                      <a:lnTo>
                        <a:pt x="2293" y="383"/>
                      </a:lnTo>
                      <a:lnTo>
                        <a:pt x="2294" y="400"/>
                      </a:lnTo>
                      <a:lnTo>
                        <a:pt x="2295" y="417"/>
                      </a:lnTo>
                      <a:lnTo>
                        <a:pt x="2297" y="433"/>
                      </a:lnTo>
                      <a:lnTo>
                        <a:pt x="2299" y="449"/>
                      </a:lnTo>
                      <a:lnTo>
                        <a:pt x="2303" y="463"/>
                      </a:lnTo>
                      <a:lnTo>
                        <a:pt x="2306" y="477"/>
                      </a:lnTo>
                      <a:lnTo>
                        <a:pt x="2310" y="491"/>
                      </a:lnTo>
                      <a:lnTo>
                        <a:pt x="2314" y="503"/>
                      </a:lnTo>
                      <a:lnTo>
                        <a:pt x="2319" y="515"/>
                      </a:lnTo>
                      <a:lnTo>
                        <a:pt x="2324" y="528"/>
                      </a:lnTo>
                      <a:lnTo>
                        <a:pt x="2330" y="538"/>
                      </a:lnTo>
                      <a:lnTo>
                        <a:pt x="2336" y="548"/>
                      </a:lnTo>
                      <a:lnTo>
                        <a:pt x="2343" y="559"/>
                      </a:lnTo>
                      <a:lnTo>
                        <a:pt x="2350" y="568"/>
                      </a:lnTo>
                      <a:lnTo>
                        <a:pt x="2357" y="576"/>
                      </a:lnTo>
                      <a:lnTo>
                        <a:pt x="2365" y="584"/>
                      </a:lnTo>
                      <a:lnTo>
                        <a:pt x="2373" y="592"/>
                      </a:lnTo>
                      <a:lnTo>
                        <a:pt x="2383" y="599"/>
                      </a:lnTo>
                      <a:lnTo>
                        <a:pt x="2392" y="605"/>
                      </a:lnTo>
                      <a:lnTo>
                        <a:pt x="2401" y="611"/>
                      </a:lnTo>
                      <a:lnTo>
                        <a:pt x="2411" y="616"/>
                      </a:lnTo>
                      <a:lnTo>
                        <a:pt x="2422" y="621"/>
                      </a:lnTo>
                      <a:lnTo>
                        <a:pt x="2432" y="625"/>
                      </a:lnTo>
                      <a:lnTo>
                        <a:pt x="2443" y="629"/>
                      </a:lnTo>
                      <a:lnTo>
                        <a:pt x="2455" y="633"/>
                      </a:lnTo>
                      <a:lnTo>
                        <a:pt x="2466" y="635"/>
                      </a:lnTo>
                      <a:lnTo>
                        <a:pt x="2478" y="637"/>
                      </a:lnTo>
                      <a:lnTo>
                        <a:pt x="2503" y="640"/>
                      </a:lnTo>
                      <a:lnTo>
                        <a:pt x="2530" y="641"/>
                      </a:lnTo>
                      <a:lnTo>
                        <a:pt x="2543" y="641"/>
                      </a:lnTo>
                      <a:lnTo>
                        <a:pt x="2556" y="640"/>
                      </a:lnTo>
                      <a:lnTo>
                        <a:pt x="2570" y="639"/>
                      </a:lnTo>
                      <a:lnTo>
                        <a:pt x="2583" y="637"/>
                      </a:lnTo>
                      <a:lnTo>
                        <a:pt x="2595" y="635"/>
                      </a:lnTo>
                      <a:lnTo>
                        <a:pt x="2608" y="632"/>
                      </a:lnTo>
                      <a:lnTo>
                        <a:pt x="2619" y="629"/>
                      </a:lnTo>
                      <a:lnTo>
                        <a:pt x="2631" y="624"/>
                      </a:lnTo>
                      <a:lnTo>
                        <a:pt x="2643" y="620"/>
                      </a:lnTo>
                      <a:lnTo>
                        <a:pt x="2653" y="615"/>
                      </a:lnTo>
                      <a:lnTo>
                        <a:pt x="2663" y="610"/>
                      </a:lnTo>
                      <a:lnTo>
                        <a:pt x="2673" y="604"/>
                      </a:lnTo>
                      <a:lnTo>
                        <a:pt x="2683" y="598"/>
                      </a:lnTo>
                      <a:lnTo>
                        <a:pt x="2692" y="591"/>
                      </a:lnTo>
                      <a:lnTo>
                        <a:pt x="2701" y="582"/>
                      </a:lnTo>
                      <a:lnTo>
                        <a:pt x="2709" y="574"/>
                      </a:lnTo>
                      <a:lnTo>
                        <a:pt x="2718" y="566"/>
                      </a:lnTo>
                      <a:lnTo>
                        <a:pt x="2725" y="557"/>
                      </a:lnTo>
                      <a:lnTo>
                        <a:pt x="2732" y="546"/>
                      </a:lnTo>
                      <a:lnTo>
                        <a:pt x="2738" y="536"/>
                      </a:lnTo>
                      <a:lnTo>
                        <a:pt x="2744" y="525"/>
                      </a:lnTo>
                      <a:lnTo>
                        <a:pt x="2750" y="513"/>
                      </a:lnTo>
                      <a:lnTo>
                        <a:pt x="2755" y="501"/>
                      </a:lnTo>
                      <a:lnTo>
                        <a:pt x="2760" y="489"/>
                      </a:lnTo>
                      <a:lnTo>
                        <a:pt x="2764" y="475"/>
                      </a:lnTo>
                      <a:lnTo>
                        <a:pt x="2767" y="461"/>
                      </a:lnTo>
                      <a:lnTo>
                        <a:pt x="2770" y="446"/>
                      </a:lnTo>
                      <a:lnTo>
                        <a:pt x="2772" y="431"/>
                      </a:lnTo>
                      <a:lnTo>
                        <a:pt x="2774" y="416"/>
                      </a:lnTo>
                      <a:lnTo>
                        <a:pt x="2776" y="399"/>
                      </a:lnTo>
                      <a:lnTo>
                        <a:pt x="2777" y="383"/>
                      </a:lnTo>
                      <a:lnTo>
                        <a:pt x="2777" y="364"/>
                      </a:lnTo>
                      <a:lnTo>
                        <a:pt x="2777" y="10"/>
                      </a:lnTo>
                      <a:lnTo>
                        <a:pt x="2664" y="10"/>
                      </a:lnTo>
                      <a:lnTo>
                        <a:pt x="2664" y="372"/>
                      </a:lnTo>
                      <a:lnTo>
                        <a:pt x="2663" y="394"/>
                      </a:lnTo>
                      <a:lnTo>
                        <a:pt x="2661" y="415"/>
                      </a:lnTo>
                      <a:lnTo>
                        <a:pt x="2659" y="433"/>
                      </a:lnTo>
                      <a:lnTo>
                        <a:pt x="2655" y="451"/>
                      </a:lnTo>
                      <a:lnTo>
                        <a:pt x="2650" y="467"/>
                      </a:lnTo>
                      <a:lnTo>
                        <a:pt x="2644" y="481"/>
                      </a:lnTo>
                      <a:lnTo>
                        <a:pt x="2638" y="495"/>
                      </a:lnTo>
                      <a:lnTo>
                        <a:pt x="2629" y="506"/>
                      </a:lnTo>
                      <a:lnTo>
                        <a:pt x="2620" y="516"/>
                      </a:lnTo>
                      <a:lnTo>
                        <a:pt x="2611" y="526"/>
                      </a:lnTo>
                      <a:lnTo>
                        <a:pt x="2600" y="533"/>
                      </a:lnTo>
                      <a:lnTo>
                        <a:pt x="2588" y="539"/>
                      </a:lnTo>
                      <a:lnTo>
                        <a:pt x="2576" y="544"/>
                      </a:lnTo>
                      <a:lnTo>
                        <a:pt x="2563" y="547"/>
                      </a:lnTo>
                      <a:lnTo>
                        <a:pt x="2548" y="549"/>
                      </a:lnTo>
                      <a:lnTo>
                        <a:pt x="2534" y="549"/>
                      </a:lnTo>
                      <a:lnTo>
                        <a:pt x="2519" y="549"/>
                      </a:lnTo>
                      <a:lnTo>
                        <a:pt x="2506" y="547"/>
                      </a:lnTo>
                      <a:lnTo>
                        <a:pt x="2493" y="543"/>
                      </a:lnTo>
                      <a:lnTo>
                        <a:pt x="2481" y="539"/>
                      </a:lnTo>
                      <a:lnTo>
                        <a:pt x="2470" y="533"/>
                      </a:lnTo>
                      <a:lnTo>
                        <a:pt x="2460" y="526"/>
                      </a:lnTo>
                      <a:lnTo>
                        <a:pt x="2449" y="516"/>
                      </a:lnTo>
                      <a:lnTo>
                        <a:pt x="2441" y="506"/>
                      </a:lnTo>
                      <a:lnTo>
                        <a:pt x="2433" y="495"/>
                      </a:lnTo>
                      <a:lnTo>
                        <a:pt x="2426" y="481"/>
                      </a:lnTo>
                      <a:lnTo>
                        <a:pt x="2421" y="467"/>
                      </a:lnTo>
                      <a:lnTo>
                        <a:pt x="2416" y="451"/>
                      </a:lnTo>
                      <a:lnTo>
                        <a:pt x="2411" y="433"/>
                      </a:lnTo>
                      <a:lnTo>
                        <a:pt x="2408" y="415"/>
                      </a:lnTo>
                      <a:lnTo>
                        <a:pt x="2406" y="394"/>
                      </a:lnTo>
                      <a:lnTo>
                        <a:pt x="2406" y="372"/>
                      </a:lnTo>
                      <a:lnTo>
                        <a:pt x="2406" y="10"/>
                      </a:lnTo>
                      <a:lnTo>
                        <a:pt x="2293" y="10"/>
                      </a:lnTo>
                      <a:close/>
                      <a:moveTo>
                        <a:pt x="1789" y="601"/>
                      </a:moveTo>
                      <a:lnTo>
                        <a:pt x="1803" y="609"/>
                      </a:lnTo>
                      <a:lnTo>
                        <a:pt x="1821" y="616"/>
                      </a:lnTo>
                      <a:lnTo>
                        <a:pt x="1840" y="622"/>
                      </a:lnTo>
                      <a:lnTo>
                        <a:pt x="1861" y="629"/>
                      </a:lnTo>
                      <a:lnTo>
                        <a:pt x="1883" y="634"/>
                      </a:lnTo>
                      <a:lnTo>
                        <a:pt x="1908" y="637"/>
                      </a:lnTo>
                      <a:lnTo>
                        <a:pt x="1932" y="640"/>
                      </a:lnTo>
                      <a:lnTo>
                        <a:pt x="1956" y="641"/>
                      </a:lnTo>
                      <a:lnTo>
                        <a:pt x="1986" y="640"/>
                      </a:lnTo>
                      <a:lnTo>
                        <a:pt x="2013" y="637"/>
                      </a:lnTo>
                      <a:lnTo>
                        <a:pt x="2025" y="635"/>
                      </a:lnTo>
                      <a:lnTo>
                        <a:pt x="2037" y="632"/>
                      </a:lnTo>
                      <a:lnTo>
                        <a:pt x="2050" y="629"/>
                      </a:lnTo>
                      <a:lnTo>
                        <a:pt x="2061" y="625"/>
                      </a:lnTo>
                      <a:lnTo>
                        <a:pt x="2071" y="621"/>
                      </a:lnTo>
                      <a:lnTo>
                        <a:pt x="2082" y="617"/>
                      </a:lnTo>
                      <a:lnTo>
                        <a:pt x="2092" y="613"/>
                      </a:lnTo>
                      <a:lnTo>
                        <a:pt x="2101" y="608"/>
                      </a:lnTo>
                      <a:lnTo>
                        <a:pt x="2110" y="603"/>
                      </a:lnTo>
                      <a:lnTo>
                        <a:pt x="2119" y="597"/>
                      </a:lnTo>
                      <a:lnTo>
                        <a:pt x="2127" y="591"/>
                      </a:lnTo>
                      <a:lnTo>
                        <a:pt x="2134" y="584"/>
                      </a:lnTo>
                      <a:lnTo>
                        <a:pt x="2141" y="578"/>
                      </a:lnTo>
                      <a:lnTo>
                        <a:pt x="2147" y="571"/>
                      </a:lnTo>
                      <a:lnTo>
                        <a:pt x="2154" y="564"/>
                      </a:lnTo>
                      <a:lnTo>
                        <a:pt x="2160" y="557"/>
                      </a:lnTo>
                      <a:lnTo>
                        <a:pt x="2170" y="541"/>
                      </a:lnTo>
                      <a:lnTo>
                        <a:pt x="2177" y="526"/>
                      </a:lnTo>
                      <a:lnTo>
                        <a:pt x="2183" y="508"/>
                      </a:lnTo>
                      <a:lnTo>
                        <a:pt x="2189" y="491"/>
                      </a:lnTo>
                      <a:lnTo>
                        <a:pt x="2191" y="472"/>
                      </a:lnTo>
                      <a:lnTo>
                        <a:pt x="2192" y="454"/>
                      </a:lnTo>
                      <a:lnTo>
                        <a:pt x="2192" y="437"/>
                      </a:lnTo>
                      <a:lnTo>
                        <a:pt x="2190" y="422"/>
                      </a:lnTo>
                      <a:lnTo>
                        <a:pt x="2186" y="407"/>
                      </a:lnTo>
                      <a:lnTo>
                        <a:pt x="2182" y="393"/>
                      </a:lnTo>
                      <a:lnTo>
                        <a:pt x="2176" y="380"/>
                      </a:lnTo>
                      <a:lnTo>
                        <a:pt x="2170" y="367"/>
                      </a:lnTo>
                      <a:lnTo>
                        <a:pt x="2162" y="355"/>
                      </a:lnTo>
                      <a:lnTo>
                        <a:pt x="2153" y="344"/>
                      </a:lnTo>
                      <a:lnTo>
                        <a:pt x="2142" y="332"/>
                      </a:lnTo>
                      <a:lnTo>
                        <a:pt x="2130" y="322"/>
                      </a:lnTo>
                      <a:lnTo>
                        <a:pt x="2117" y="313"/>
                      </a:lnTo>
                      <a:lnTo>
                        <a:pt x="2102" y="303"/>
                      </a:lnTo>
                      <a:lnTo>
                        <a:pt x="2087" y="294"/>
                      </a:lnTo>
                      <a:lnTo>
                        <a:pt x="2070" y="286"/>
                      </a:lnTo>
                      <a:lnTo>
                        <a:pt x="2052" y="278"/>
                      </a:lnTo>
                      <a:lnTo>
                        <a:pt x="2032" y="270"/>
                      </a:lnTo>
                      <a:lnTo>
                        <a:pt x="2004" y="258"/>
                      </a:lnTo>
                      <a:lnTo>
                        <a:pt x="1979" y="247"/>
                      </a:lnTo>
                      <a:lnTo>
                        <a:pt x="1969" y="242"/>
                      </a:lnTo>
                      <a:lnTo>
                        <a:pt x="1958" y="236"/>
                      </a:lnTo>
                      <a:lnTo>
                        <a:pt x="1950" y="230"/>
                      </a:lnTo>
                      <a:lnTo>
                        <a:pt x="1942" y="224"/>
                      </a:lnTo>
                      <a:lnTo>
                        <a:pt x="1936" y="219"/>
                      </a:lnTo>
                      <a:lnTo>
                        <a:pt x="1930" y="213"/>
                      </a:lnTo>
                      <a:lnTo>
                        <a:pt x="1924" y="206"/>
                      </a:lnTo>
                      <a:lnTo>
                        <a:pt x="1920" y="200"/>
                      </a:lnTo>
                      <a:lnTo>
                        <a:pt x="1917" y="192"/>
                      </a:lnTo>
                      <a:lnTo>
                        <a:pt x="1915" y="184"/>
                      </a:lnTo>
                      <a:lnTo>
                        <a:pt x="1914" y="177"/>
                      </a:lnTo>
                      <a:lnTo>
                        <a:pt x="1914" y="168"/>
                      </a:lnTo>
                      <a:lnTo>
                        <a:pt x="1914" y="162"/>
                      </a:lnTo>
                      <a:lnTo>
                        <a:pt x="1915" y="154"/>
                      </a:lnTo>
                      <a:lnTo>
                        <a:pt x="1917" y="147"/>
                      </a:lnTo>
                      <a:lnTo>
                        <a:pt x="1919" y="141"/>
                      </a:lnTo>
                      <a:lnTo>
                        <a:pt x="1923" y="135"/>
                      </a:lnTo>
                      <a:lnTo>
                        <a:pt x="1928" y="129"/>
                      </a:lnTo>
                      <a:lnTo>
                        <a:pt x="1933" y="122"/>
                      </a:lnTo>
                      <a:lnTo>
                        <a:pt x="1938" y="117"/>
                      </a:lnTo>
                      <a:lnTo>
                        <a:pt x="1945" y="112"/>
                      </a:lnTo>
                      <a:lnTo>
                        <a:pt x="1952" y="107"/>
                      </a:lnTo>
                      <a:lnTo>
                        <a:pt x="1960" y="103"/>
                      </a:lnTo>
                      <a:lnTo>
                        <a:pt x="1970" y="100"/>
                      </a:lnTo>
                      <a:lnTo>
                        <a:pt x="1980" y="97"/>
                      </a:lnTo>
                      <a:lnTo>
                        <a:pt x="1991" y="95"/>
                      </a:lnTo>
                      <a:lnTo>
                        <a:pt x="2004" y="94"/>
                      </a:lnTo>
                      <a:lnTo>
                        <a:pt x="2016" y="94"/>
                      </a:lnTo>
                      <a:lnTo>
                        <a:pt x="2037" y="94"/>
                      </a:lnTo>
                      <a:lnTo>
                        <a:pt x="2057" y="96"/>
                      </a:lnTo>
                      <a:lnTo>
                        <a:pt x="2075" y="100"/>
                      </a:lnTo>
                      <a:lnTo>
                        <a:pt x="2092" y="104"/>
                      </a:lnTo>
                      <a:lnTo>
                        <a:pt x="2106" y="108"/>
                      </a:lnTo>
                      <a:lnTo>
                        <a:pt x="2120" y="113"/>
                      </a:lnTo>
                      <a:lnTo>
                        <a:pt x="2131" y="118"/>
                      </a:lnTo>
                      <a:lnTo>
                        <a:pt x="2140" y="122"/>
                      </a:lnTo>
                      <a:lnTo>
                        <a:pt x="2167" y="31"/>
                      </a:lnTo>
                      <a:lnTo>
                        <a:pt x="2155" y="25"/>
                      </a:lnTo>
                      <a:lnTo>
                        <a:pt x="2139" y="20"/>
                      </a:lnTo>
                      <a:lnTo>
                        <a:pt x="2124" y="14"/>
                      </a:lnTo>
                      <a:lnTo>
                        <a:pt x="2106" y="9"/>
                      </a:lnTo>
                      <a:lnTo>
                        <a:pt x="2087" y="6"/>
                      </a:lnTo>
                      <a:lnTo>
                        <a:pt x="2065" y="3"/>
                      </a:lnTo>
                      <a:lnTo>
                        <a:pt x="2043" y="1"/>
                      </a:lnTo>
                      <a:lnTo>
                        <a:pt x="2019" y="0"/>
                      </a:lnTo>
                      <a:lnTo>
                        <a:pt x="1994" y="1"/>
                      </a:lnTo>
                      <a:lnTo>
                        <a:pt x="1971" y="4"/>
                      </a:lnTo>
                      <a:lnTo>
                        <a:pt x="1948" y="8"/>
                      </a:lnTo>
                      <a:lnTo>
                        <a:pt x="1928" y="14"/>
                      </a:lnTo>
                      <a:lnTo>
                        <a:pt x="1908" y="22"/>
                      </a:lnTo>
                      <a:lnTo>
                        <a:pt x="1890" y="30"/>
                      </a:lnTo>
                      <a:lnTo>
                        <a:pt x="1873" y="40"/>
                      </a:lnTo>
                      <a:lnTo>
                        <a:pt x="1859" y="51"/>
                      </a:lnTo>
                      <a:lnTo>
                        <a:pt x="1845" y="64"/>
                      </a:lnTo>
                      <a:lnTo>
                        <a:pt x="1833" y="77"/>
                      </a:lnTo>
                      <a:lnTo>
                        <a:pt x="1823" y="93"/>
                      </a:lnTo>
                      <a:lnTo>
                        <a:pt x="1815" y="108"/>
                      </a:lnTo>
                      <a:lnTo>
                        <a:pt x="1808" y="124"/>
                      </a:lnTo>
                      <a:lnTo>
                        <a:pt x="1803" y="142"/>
                      </a:lnTo>
                      <a:lnTo>
                        <a:pt x="1800" y="159"/>
                      </a:lnTo>
                      <a:lnTo>
                        <a:pt x="1799" y="179"/>
                      </a:lnTo>
                      <a:lnTo>
                        <a:pt x="1800" y="194"/>
                      </a:lnTo>
                      <a:lnTo>
                        <a:pt x="1802" y="211"/>
                      </a:lnTo>
                      <a:lnTo>
                        <a:pt x="1806" y="225"/>
                      </a:lnTo>
                      <a:lnTo>
                        <a:pt x="1811" y="240"/>
                      </a:lnTo>
                      <a:lnTo>
                        <a:pt x="1818" y="253"/>
                      </a:lnTo>
                      <a:lnTo>
                        <a:pt x="1825" y="265"/>
                      </a:lnTo>
                      <a:lnTo>
                        <a:pt x="1834" y="277"/>
                      </a:lnTo>
                      <a:lnTo>
                        <a:pt x="1844" y="288"/>
                      </a:lnTo>
                      <a:lnTo>
                        <a:pt x="1857" y="299"/>
                      </a:lnTo>
                      <a:lnTo>
                        <a:pt x="1869" y="310"/>
                      </a:lnTo>
                      <a:lnTo>
                        <a:pt x="1882" y="319"/>
                      </a:lnTo>
                      <a:lnTo>
                        <a:pt x="1898" y="328"/>
                      </a:lnTo>
                      <a:lnTo>
                        <a:pt x="1913" y="336"/>
                      </a:lnTo>
                      <a:lnTo>
                        <a:pt x="1931" y="345"/>
                      </a:lnTo>
                      <a:lnTo>
                        <a:pt x="1948" y="352"/>
                      </a:lnTo>
                      <a:lnTo>
                        <a:pt x="1967" y="359"/>
                      </a:lnTo>
                      <a:lnTo>
                        <a:pt x="1994" y="369"/>
                      </a:lnTo>
                      <a:lnTo>
                        <a:pt x="2017" y="381"/>
                      </a:lnTo>
                      <a:lnTo>
                        <a:pt x="2027" y="386"/>
                      </a:lnTo>
                      <a:lnTo>
                        <a:pt x="2036" y="392"/>
                      </a:lnTo>
                      <a:lnTo>
                        <a:pt x="2044" y="397"/>
                      </a:lnTo>
                      <a:lnTo>
                        <a:pt x="2051" y="403"/>
                      </a:lnTo>
                      <a:lnTo>
                        <a:pt x="2057" y="409"/>
                      </a:lnTo>
                      <a:lnTo>
                        <a:pt x="2062" y="417"/>
                      </a:lnTo>
                      <a:lnTo>
                        <a:pt x="2067" y="423"/>
                      </a:lnTo>
                      <a:lnTo>
                        <a:pt x="2070" y="430"/>
                      </a:lnTo>
                      <a:lnTo>
                        <a:pt x="2073" y="437"/>
                      </a:lnTo>
                      <a:lnTo>
                        <a:pt x="2075" y="445"/>
                      </a:lnTo>
                      <a:lnTo>
                        <a:pt x="2077" y="454"/>
                      </a:lnTo>
                      <a:lnTo>
                        <a:pt x="2077" y="462"/>
                      </a:lnTo>
                      <a:lnTo>
                        <a:pt x="2077" y="471"/>
                      </a:lnTo>
                      <a:lnTo>
                        <a:pt x="2074" y="480"/>
                      </a:lnTo>
                      <a:lnTo>
                        <a:pt x="2072" y="489"/>
                      </a:lnTo>
                      <a:lnTo>
                        <a:pt x="2069" y="497"/>
                      </a:lnTo>
                      <a:lnTo>
                        <a:pt x="2065" y="504"/>
                      </a:lnTo>
                      <a:lnTo>
                        <a:pt x="2060" y="511"/>
                      </a:lnTo>
                      <a:lnTo>
                        <a:pt x="2054" y="517"/>
                      </a:lnTo>
                      <a:lnTo>
                        <a:pt x="2048" y="524"/>
                      </a:lnTo>
                      <a:lnTo>
                        <a:pt x="2040" y="529"/>
                      </a:lnTo>
                      <a:lnTo>
                        <a:pt x="2031" y="533"/>
                      </a:lnTo>
                      <a:lnTo>
                        <a:pt x="2022" y="537"/>
                      </a:lnTo>
                      <a:lnTo>
                        <a:pt x="2012" y="540"/>
                      </a:lnTo>
                      <a:lnTo>
                        <a:pt x="2002" y="543"/>
                      </a:lnTo>
                      <a:lnTo>
                        <a:pt x="1989" y="545"/>
                      </a:lnTo>
                      <a:lnTo>
                        <a:pt x="1977" y="546"/>
                      </a:lnTo>
                      <a:lnTo>
                        <a:pt x="1965" y="546"/>
                      </a:lnTo>
                      <a:lnTo>
                        <a:pt x="1943" y="546"/>
                      </a:lnTo>
                      <a:lnTo>
                        <a:pt x="1921" y="543"/>
                      </a:lnTo>
                      <a:lnTo>
                        <a:pt x="1901" y="540"/>
                      </a:lnTo>
                      <a:lnTo>
                        <a:pt x="1881" y="535"/>
                      </a:lnTo>
                      <a:lnTo>
                        <a:pt x="1863" y="529"/>
                      </a:lnTo>
                      <a:lnTo>
                        <a:pt x="1845" y="523"/>
                      </a:lnTo>
                      <a:lnTo>
                        <a:pt x="1829" y="514"/>
                      </a:lnTo>
                      <a:lnTo>
                        <a:pt x="1815" y="507"/>
                      </a:lnTo>
                      <a:lnTo>
                        <a:pt x="1789" y="601"/>
                      </a:lnTo>
                      <a:close/>
                      <a:moveTo>
                        <a:pt x="1300" y="631"/>
                      </a:moveTo>
                      <a:lnTo>
                        <a:pt x="1300" y="408"/>
                      </a:lnTo>
                      <a:lnTo>
                        <a:pt x="1300" y="371"/>
                      </a:lnTo>
                      <a:lnTo>
                        <a:pt x="1299" y="335"/>
                      </a:lnTo>
                      <a:lnTo>
                        <a:pt x="1299" y="301"/>
                      </a:lnTo>
                      <a:lnTo>
                        <a:pt x="1298" y="269"/>
                      </a:lnTo>
                      <a:lnTo>
                        <a:pt x="1298" y="237"/>
                      </a:lnTo>
                      <a:lnTo>
                        <a:pt x="1297" y="205"/>
                      </a:lnTo>
                      <a:lnTo>
                        <a:pt x="1295" y="175"/>
                      </a:lnTo>
                      <a:lnTo>
                        <a:pt x="1294" y="144"/>
                      </a:lnTo>
                      <a:lnTo>
                        <a:pt x="1297" y="144"/>
                      </a:lnTo>
                      <a:lnTo>
                        <a:pt x="1308" y="170"/>
                      </a:lnTo>
                      <a:lnTo>
                        <a:pt x="1321" y="198"/>
                      </a:lnTo>
                      <a:lnTo>
                        <a:pt x="1335" y="224"/>
                      </a:lnTo>
                      <a:lnTo>
                        <a:pt x="1348" y="251"/>
                      </a:lnTo>
                      <a:lnTo>
                        <a:pt x="1362" y="279"/>
                      </a:lnTo>
                      <a:lnTo>
                        <a:pt x="1378" y="306"/>
                      </a:lnTo>
                      <a:lnTo>
                        <a:pt x="1392" y="332"/>
                      </a:lnTo>
                      <a:lnTo>
                        <a:pt x="1408" y="358"/>
                      </a:lnTo>
                      <a:lnTo>
                        <a:pt x="1569" y="631"/>
                      </a:lnTo>
                      <a:lnTo>
                        <a:pt x="1686" y="631"/>
                      </a:lnTo>
                      <a:lnTo>
                        <a:pt x="1686" y="10"/>
                      </a:lnTo>
                      <a:lnTo>
                        <a:pt x="1582" y="10"/>
                      </a:lnTo>
                      <a:lnTo>
                        <a:pt x="1582" y="226"/>
                      </a:lnTo>
                      <a:lnTo>
                        <a:pt x="1582" y="261"/>
                      </a:lnTo>
                      <a:lnTo>
                        <a:pt x="1582" y="295"/>
                      </a:lnTo>
                      <a:lnTo>
                        <a:pt x="1583" y="328"/>
                      </a:lnTo>
                      <a:lnTo>
                        <a:pt x="1584" y="360"/>
                      </a:lnTo>
                      <a:lnTo>
                        <a:pt x="1585" y="391"/>
                      </a:lnTo>
                      <a:lnTo>
                        <a:pt x="1587" y="422"/>
                      </a:lnTo>
                      <a:lnTo>
                        <a:pt x="1589" y="453"/>
                      </a:lnTo>
                      <a:lnTo>
                        <a:pt x="1592" y="484"/>
                      </a:lnTo>
                      <a:lnTo>
                        <a:pt x="1589" y="485"/>
                      </a:lnTo>
                      <a:lnTo>
                        <a:pt x="1578" y="459"/>
                      </a:lnTo>
                      <a:lnTo>
                        <a:pt x="1567" y="433"/>
                      </a:lnTo>
                      <a:lnTo>
                        <a:pt x="1555" y="407"/>
                      </a:lnTo>
                      <a:lnTo>
                        <a:pt x="1541" y="381"/>
                      </a:lnTo>
                      <a:lnTo>
                        <a:pt x="1528" y="355"/>
                      </a:lnTo>
                      <a:lnTo>
                        <a:pt x="1513" y="328"/>
                      </a:lnTo>
                      <a:lnTo>
                        <a:pt x="1499" y="302"/>
                      </a:lnTo>
                      <a:lnTo>
                        <a:pt x="1484" y="277"/>
                      </a:lnTo>
                      <a:lnTo>
                        <a:pt x="1324" y="10"/>
                      </a:lnTo>
                      <a:lnTo>
                        <a:pt x="1195" y="10"/>
                      </a:lnTo>
                      <a:lnTo>
                        <a:pt x="1195" y="631"/>
                      </a:lnTo>
                      <a:lnTo>
                        <a:pt x="1300" y="631"/>
                      </a:lnTo>
                      <a:close/>
                      <a:moveTo>
                        <a:pt x="804" y="550"/>
                      </a:moveTo>
                      <a:lnTo>
                        <a:pt x="795" y="549"/>
                      </a:lnTo>
                      <a:lnTo>
                        <a:pt x="785" y="549"/>
                      </a:lnTo>
                      <a:lnTo>
                        <a:pt x="776" y="547"/>
                      </a:lnTo>
                      <a:lnTo>
                        <a:pt x="766" y="545"/>
                      </a:lnTo>
                      <a:lnTo>
                        <a:pt x="757" y="543"/>
                      </a:lnTo>
                      <a:lnTo>
                        <a:pt x="749" y="540"/>
                      </a:lnTo>
                      <a:lnTo>
                        <a:pt x="741" y="536"/>
                      </a:lnTo>
                      <a:lnTo>
                        <a:pt x="733" y="532"/>
                      </a:lnTo>
                      <a:lnTo>
                        <a:pt x="724" y="527"/>
                      </a:lnTo>
                      <a:lnTo>
                        <a:pt x="717" y="523"/>
                      </a:lnTo>
                      <a:lnTo>
                        <a:pt x="710" y="516"/>
                      </a:lnTo>
                      <a:lnTo>
                        <a:pt x="703" y="510"/>
                      </a:lnTo>
                      <a:lnTo>
                        <a:pt x="690" y="497"/>
                      </a:lnTo>
                      <a:lnTo>
                        <a:pt x="679" y="482"/>
                      </a:lnTo>
                      <a:lnTo>
                        <a:pt x="668" y="466"/>
                      </a:lnTo>
                      <a:lnTo>
                        <a:pt x="660" y="449"/>
                      </a:lnTo>
                      <a:lnTo>
                        <a:pt x="651" y="430"/>
                      </a:lnTo>
                      <a:lnTo>
                        <a:pt x="645" y="410"/>
                      </a:lnTo>
                      <a:lnTo>
                        <a:pt x="640" y="389"/>
                      </a:lnTo>
                      <a:lnTo>
                        <a:pt x="637" y="367"/>
                      </a:lnTo>
                      <a:lnTo>
                        <a:pt x="634" y="346"/>
                      </a:lnTo>
                      <a:lnTo>
                        <a:pt x="634" y="322"/>
                      </a:lnTo>
                      <a:lnTo>
                        <a:pt x="634" y="299"/>
                      </a:lnTo>
                      <a:lnTo>
                        <a:pt x="636" y="277"/>
                      </a:lnTo>
                      <a:lnTo>
                        <a:pt x="640" y="255"/>
                      </a:lnTo>
                      <a:lnTo>
                        <a:pt x="645" y="235"/>
                      </a:lnTo>
                      <a:lnTo>
                        <a:pt x="651" y="214"/>
                      </a:lnTo>
                      <a:lnTo>
                        <a:pt x="659" y="194"/>
                      </a:lnTo>
                      <a:lnTo>
                        <a:pt x="668" y="177"/>
                      </a:lnTo>
                      <a:lnTo>
                        <a:pt x="677" y="160"/>
                      </a:lnTo>
                      <a:lnTo>
                        <a:pt x="689" y="145"/>
                      </a:lnTo>
                      <a:lnTo>
                        <a:pt x="702" y="132"/>
                      </a:lnTo>
                      <a:lnTo>
                        <a:pt x="709" y="126"/>
                      </a:lnTo>
                      <a:lnTo>
                        <a:pt x="716" y="119"/>
                      </a:lnTo>
                      <a:lnTo>
                        <a:pt x="723" y="114"/>
                      </a:lnTo>
                      <a:lnTo>
                        <a:pt x="732" y="109"/>
                      </a:lnTo>
                      <a:lnTo>
                        <a:pt x="740" y="105"/>
                      </a:lnTo>
                      <a:lnTo>
                        <a:pt x="748" y="102"/>
                      </a:lnTo>
                      <a:lnTo>
                        <a:pt x="757" y="99"/>
                      </a:lnTo>
                      <a:lnTo>
                        <a:pt x="766" y="96"/>
                      </a:lnTo>
                      <a:lnTo>
                        <a:pt x="776" y="94"/>
                      </a:lnTo>
                      <a:lnTo>
                        <a:pt x="786" y="92"/>
                      </a:lnTo>
                      <a:lnTo>
                        <a:pt x="795" y="91"/>
                      </a:lnTo>
                      <a:lnTo>
                        <a:pt x="807" y="91"/>
                      </a:lnTo>
                      <a:lnTo>
                        <a:pt x="817" y="91"/>
                      </a:lnTo>
                      <a:lnTo>
                        <a:pt x="827" y="92"/>
                      </a:lnTo>
                      <a:lnTo>
                        <a:pt x="836" y="94"/>
                      </a:lnTo>
                      <a:lnTo>
                        <a:pt x="846" y="96"/>
                      </a:lnTo>
                      <a:lnTo>
                        <a:pt x="855" y="99"/>
                      </a:lnTo>
                      <a:lnTo>
                        <a:pt x="864" y="102"/>
                      </a:lnTo>
                      <a:lnTo>
                        <a:pt x="872" y="106"/>
                      </a:lnTo>
                      <a:lnTo>
                        <a:pt x="881" y="110"/>
                      </a:lnTo>
                      <a:lnTo>
                        <a:pt x="889" y="114"/>
                      </a:lnTo>
                      <a:lnTo>
                        <a:pt x="896" y="120"/>
                      </a:lnTo>
                      <a:lnTo>
                        <a:pt x="903" y="126"/>
                      </a:lnTo>
                      <a:lnTo>
                        <a:pt x="910" y="132"/>
                      </a:lnTo>
                      <a:lnTo>
                        <a:pt x="923" y="145"/>
                      </a:lnTo>
                      <a:lnTo>
                        <a:pt x="934" y="160"/>
                      </a:lnTo>
                      <a:lnTo>
                        <a:pt x="944" y="177"/>
                      </a:lnTo>
                      <a:lnTo>
                        <a:pt x="952" y="194"/>
                      </a:lnTo>
                      <a:lnTo>
                        <a:pt x="961" y="214"/>
                      </a:lnTo>
                      <a:lnTo>
                        <a:pt x="967" y="234"/>
                      </a:lnTo>
                      <a:lnTo>
                        <a:pt x="971" y="254"/>
                      </a:lnTo>
                      <a:lnTo>
                        <a:pt x="974" y="275"/>
                      </a:lnTo>
                      <a:lnTo>
                        <a:pt x="976" y="296"/>
                      </a:lnTo>
                      <a:lnTo>
                        <a:pt x="977" y="318"/>
                      </a:lnTo>
                      <a:lnTo>
                        <a:pt x="976" y="343"/>
                      </a:lnTo>
                      <a:lnTo>
                        <a:pt x="974" y="365"/>
                      </a:lnTo>
                      <a:lnTo>
                        <a:pt x="971" y="388"/>
                      </a:lnTo>
                      <a:lnTo>
                        <a:pt x="966" y="409"/>
                      </a:lnTo>
                      <a:lnTo>
                        <a:pt x="960" y="430"/>
                      </a:lnTo>
                      <a:lnTo>
                        <a:pt x="951" y="449"/>
                      </a:lnTo>
                      <a:lnTo>
                        <a:pt x="943" y="467"/>
                      </a:lnTo>
                      <a:lnTo>
                        <a:pt x="933" y="482"/>
                      </a:lnTo>
                      <a:lnTo>
                        <a:pt x="921" y="498"/>
                      </a:lnTo>
                      <a:lnTo>
                        <a:pt x="908" y="511"/>
                      </a:lnTo>
                      <a:lnTo>
                        <a:pt x="901" y="517"/>
                      </a:lnTo>
                      <a:lnTo>
                        <a:pt x="894" y="523"/>
                      </a:lnTo>
                      <a:lnTo>
                        <a:pt x="887" y="528"/>
                      </a:lnTo>
                      <a:lnTo>
                        <a:pt x="878" y="532"/>
                      </a:lnTo>
                      <a:lnTo>
                        <a:pt x="870" y="536"/>
                      </a:lnTo>
                      <a:lnTo>
                        <a:pt x="862" y="540"/>
                      </a:lnTo>
                      <a:lnTo>
                        <a:pt x="854" y="543"/>
                      </a:lnTo>
                      <a:lnTo>
                        <a:pt x="845" y="545"/>
                      </a:lnTo>
                      <a:lnTo>
                        <a:pt x="835" y="547"/>
                      </a:lnTo>
                      <a:lnTo>
                        <a:pt x="826" y="549"/>
                      </a:lnTo>
                      <a:lnTo>
                        <a:pt x="816" y="549"/>
                      </a:lnTo>
                      <a:lnTo>
                        <a:pt x="805" y="550"/>
                      </a:lnTo>
                      <a:lnTo>
                        <a:pt x="804" y="550"/>
                      </a:lnTo>
                      <a:close/>
                      <a:moveTo>
                        <a:pt x="802" y="641"/>
                      </a:moveTo>
                      <a:lnTo>
                        <a:pt x="818" y="641"/>
                      </a:lnTo>
                      <a:lnTo>
                        <a:pt x="833" y="640"/>
                      </a:lnTo>
                      <a:lnTo>
                        <a:pt x="849" y="638"/>
                      </a:lnTo>
                      <a:lnTo>
                        <a:pt x="863" y="636"/>
                      </a:lnTo>
                      <a:lnTo>
                        <a:pt x="878" y="633"/>
                      </a:lnTo>
                      <a:lnTo>
                        <a:pt x="893" y="629"/>
                      </a:lnTo>
                      <a:lnTo>
                        <a:pt x="906" y="624"/>
                      </a:lnTo>
                      <a:lnTo>
                        <a:pt x="920" y="619"/>
                      </a:lnTo>
                      <a:lnTo>
                        <a:pt x="933" y="613"/>
                      </a:lnTo>
                      <a:lnTo>
                        <a:pt x="946" y="607"/>
                      </a:lnTo>
                      <a:lnTo>
                        <a:pt x="959" y="600"/>
                      </a:lnTo>
                      <a:lnTo>
                        <a:pt x="970" y="593"/>
                      </a:lnTo>
                      <a:lnTo>
                        <a:pt x="982" y="584"/>
                      </a:lnTo>
                      <a:lnTo>
                        <a:pt x="993" y="575"/>
                      </a:lnTo>
                      <a:lnTo>
                        <a:pt x="1004" y="566"/>
                      </a:lnTo>
                      <a:lnTo>
                        <a:pt x="1013" y="556"/>
                      </a:lnTo>
                      <a:lnTo>
                        <a:pt x="1023" y="545"/>
                      </a:lnTo>
                      <a:lnTo>
                        <a:pt x="1033" y="533"/>
                      </a:lnTo>
                      <a:lnTo>
                        <a:pt x="1041" y="522"/>
                      </a:lnTo>
                      <a:lnTo>
                        <a:pt x="1049" y="509"/>
                      </a:lnTo>
                      <a:lnTo>
                        <a:pt x="1056" y="496"/>
                      </a:lnTo>
                      <a:lnTo>
                        <a:pt x="1063" y="482"/>
                      </a:lnTo>
                      <a:lnTo>
                        <a:pt x="1070" y="468"/>
                      </a:lnTo>
                      <a:lnTo>
                        <a:pt x="1076" y="453"/>
                      </a:lnTo>
                      <a:lnTo>
                        <a:pt x="1081" y="437"/>
                      </a:lnTo>
                      <a:lnTo>
                        <a:pt x="1085" y="422"/>
                      </a:lnTo>
                      <a:lnTo>
                        <a:pt x="1089" y="405"/>
                      </a:lnTo>
                      <a:lnTo>
                        <a:pt x="1092" y="388"/>
                      </a:lnTo>
                      <a:lnTo>
                        <a:pt x="1094" y="370"/>
                      </a:lnTo>
                      <a:lnTo>
                        <a:pt x="1096" y="352"/>
                      </a:lnTo>
                      <a:lnTo>
                        <a:pt x="1097" y="333"/>
                      </a:lnTo>
                      <a:lnTo>
                        <a:pt x="1097" y="314"/>
                      </a:lnTo>
                      <a:lnTo>
                        <a:pt x="1097" y="297"/>
                      </a:lnTo>
                      <a:lnTo>
                        <a:pt x="1096" y="281"/>
                      </a:lnTo>
                      <a:lnTo>
                        <a:pt x="1095" y="265"/>
                      </a:lnTo>
                      <a:lnTo>
                        <a:pt x="1093" y="250"/>
                      </a:lnTo>
                      <a:lnTo>
                        <a:pt x="1090" y="235"/>
                      </a:lnTo>
                      <a:lnTo>
                        <a:pt x="1087" y="219"/>
                      </a:lnTo>
                      <a:lnTo>
                        <a:pt x="1083" y="205"/>
                      </a:lnTo>
                      <a:lnTo>
                        <a:pt x="1078" y="190"/>
                      </a:lnTo>
                      <a:lnTo>
                        <a:pt x="1073" y="176"/>
                      </a:lnTo>
                      <a:lnTo>
                        <a:pt x="1068" y="163"/>
                      </a:lnTo>
                      <a:lnTo>
                        <a:pt x="1061" y="149"/>
                      </a:lnTo>
                      <a:lnTo>
                        <a:pt x="1054" y="137"/>
                      </a:lnTo>
                      <a:lnTo>
                        <a:pt x="1047" y="124"/>
                      </a:lnTo>
                      <a:lnTo>
                        <a:pt x="1039" y="113"/>
                      </a:lnTo>
                      <a:lnTo>
                        <a:pt x="1031" y="102"/>
                      </a:lnTo>
                      <a:lnTo>
                        <a:pt x="1021" y="91"/>
                      </a:lnTo>
                      <a:lnTo>
                        <a:pt x="1012" y="80"/>
                      </a:lnTo>
                      <a:lnTo>
                        <a:pt x="1002" y="71"/>
                      </a:lnTo>
                      <a:lnTo>
                        <a:pt x="991" y="62"/>
                      </a:lnTo>
                      <a:lnTo>
                        <a:pt x="980" y="52"/>
                      </a:lnTo>
                      <a:lnTo>
                        <a:pt x="969" y="44"/>
                      </a:lnTo>
                      <a:lnTo>
                        <a:pt x="957" y="37"/>
                      </a:lnTo>
                      <a:lnTo>
                        <a:pt x="944" y="30"/>
                      </a:lnTo>
                      <a:lnTo>
                        <a:pt x="932" y="24"/>
                      </a:lnTo>
                      <a:lnTo>
                        <a:pt x="917" y="19"/>
                      </a:lnTo>
                      <a:lnTo>
                        <a:pt x="904" y="13"/>
                      </a:lnTo>
                      <a:lnTo>
                        <a:pt x="890" y="9"/>
                      </a:lnTo>
                      <a:lnTo>
                        <a:pt x="874" y="6"/>
                      </a:lnTo>
                      <a:lnTo>
                        <a:pt x="859" y="3"/>
                      </a:lnTo>
                      <a:lnTo>
                        <a:pt x="844" y="2"/>
                      </a:lnTo>
                      <a:lnTo>
                        <a:pt x="827" y="0"/>
                      </a:lnTo>
                      <a:lnTo>
                        <a:pt x="811" y="0"/>
                      </a:lnTo>
                      <a:lnTo>
                        <a:pt x="794" y="0"/>
                      </a:lnTo>
                      <a:lnTo>
                        <a:pt x="778" y="2"/>
                      </a:lnTo>
                      <a:lnTo>
                        <a:pt x="762" y="3"/>
                      </a:lnTo>
                      <a:lnTo>
                        <a:pt x="747" y="6"/>
                      </a:lnTo>
                      <a:lnTo>
                        <a:pt x="733" y="9"/>
                      </a:lnTo>
                      <a:lnTo>
                        <a:pt x="718" y="13"/>
                      </a:lnTo>
                      <a:lnTo>
                        <a:pt x="704" y="19"/>
                      </a:lnTo>
                      <a:lnTo>
                        <a:pt x="690" y="24"/>
                      </a:lnTo>
                      <a:lnTo>
                        <a:pt x="677" y="30"/>
                      </a:lnTo>
                      <a:lnTo>
                        <a:pt x="665" y="37"/>
                      </a:lnTo>
                      <a:lnTo>
                        <a:pt x="652" y="44"/>
                      </a:lnTo>
                      <a:lnTo>
                        <a:pt x="640" y="52"/>
                      </a:lnTo>
                      <a:lnTo>
                        <a:pt x="629" y="62"/>
                      </a:lnTo>
                      <a:lnTo>
                        <a:pt x="617" y="71"/>
                      </a:lnTo>
                      <a:lnTo>
                        <a:pt x="607" y="80"/>
                      </a:lnTo>
                      <a:lnTo>
                        <a:pt x="597" y="92"/>
                      </a:lnTo>
                      <a:lnTo>
                        <a:pt x="588" y="102"/>
                      </a:lnTo>
                      <a:lnTo>
                        <a:pt x="578" y="114"/>
                      </a:lnTo>
                      <a:lnTo>
                        <a:pt x="570" y="126"/>
                      </a:lnTo>
                      <a:lnTo>
                        <a:pt x="562" y="139"/>
                      </a:lnTo>
                      <a:lnTo>
                        <a:pt x="555" y="151"/>
                      </a:lnTo>
                      <a:lnTo>
                        <a:pt x="549" y="166"/>
                      </a:lnTo>
                      <a:lnTo>
                        <a:pt x="542" y="179"/>
                      </a:lnTo>
                      <a:lnTo>
                        <a:pt x="536" y="194"/>
                      </a:lnTo>
                      <a:lnTo>
                        <a:pt x="531" y="209"/>
                      </a:lnTo>
                      <a:lnTo>
                        <a:pt x="527" y="224"/>
                      </a:lnTo>
                      <a:lnTo>
                        <a:pt x="524" y="241"/>
                      </a:lnTo>
                      <a:lnTo>
                        <a:pt x="521" y="256"/>
                      </a:lnTo>
                      <a:lnTo>
                        <a:pt x="518" y="273"/>
                      </a:lnTo>
                      <a:lnTo>
                        <a:pt x="517" y="290"/>
                      </a:lnTo>
                      <a:lnTo>
                        <a:pt x="516" y="308"/>
                      </a:lnTo>
                      <a:lnTo>
                        <a:pt x="515" y="325"/>
                      </a:lnTo>
                      <a:lnTo>
                        <a:pt x="516" y="342"/>
                      </a:lnTo>
                      <a:lnTo>
                        <a:pt x="517" y="359"/>
                      </a:lnTo>
                      <a:lnTo>
                        <a:pt x="518" y="374"/>
                      </a:lnTo>
                      <a:lnTo>
                        <a:pt x="520" y="391"/>
                      </a:lnTo>
                      <a:lnTo>
                        <a:pt x="523" y="406"/>
                      </a:lnTo>
                      <a:lnTo>
                        <a:pt x="526" y="422"/>
                      </a:lnTo>
                      <a:lnTo>
                        <a:pt x="530" y="436"/>
                      </a:lnTo>
                      <a:lnTo>
                        <a:pt x="535" y="452"/>
                      </a:lnTo>
                      <a:lnTo>
                        <a:pt x="540" y="465"/>
                      </a:lnTo>
                      <a:lnTo>
                        <a:pt x="547" y="479"/>
                      </a:lnTo>
                      <a:lnTo>
                        <a:pt x="553" y="492"/>
                      </a:lnTo>
                      <a:lnTo>
                        <a:pt x="559" y="505"/>
                      </a:lnTo>
                      <a:lnTo>
                        <a:pt x="567" y="517"/>
                      </a:lnTo>
                      <a:lnTo>
                        <a:pt x="575" y="529"/>
                      </a:lnTo>
                      <a:lnTo>
                        <a:pt x="584" y="540"/>
                      </a:lnTo>
                      <a:lnTo>
                        <a:pt x="593" y="551"/>
                      </a:lnTo>
                      <a:lnTo>
                        <a:pt x="602" y="562"/>
                      </a:lnTo>
                      <a:lnTo>
                        <a:pt x="612" y="571"/>
                      </a:lnTo>
                      <a:lnTo>
                        <a:pt x="623" y="580"/>
                      </a:lnTo>
                      <a:lnTo>
                        <a:pt x="634" y="588"/>
                      </a:lnTo>
                      <a:lnTo>
                        <a:pt x="645" y="597"/>
                      </a:lnTo>
                      <a:lnTo>
                        <a:pt x="658" y="604"/>
                      </a:lnTo>
                      <a:lnTo>
                        <a:pt x="670" y="611"/>
                      </a:lnTo>
                      <a:lnTo>
                        <a:pt x="682" y="617"/>
                      </a:lnTo>
                      <a:lnTo>
                        <a:pt x="696" y="622"/>
                      </a:lnTo>
                      <a:lnTo>
                        <a:pt x="710" y="628"/>
                      </a:lnTo>
                      <a:lnTo>
                        <a:pt x="724" y="632"/>
                      </a:lnTo>
                      <a:lnTo>
                        <a:pt x="739" y="635"/>
                      </a:lnTo>
                      <a:lnTo>
                        <a:pt x="753" y="638"/>
                      </a:lnTo>
                      <a:lnTo>
                        <a:pt x="769" y="640"/>
                      </a:lnTo>
                      <a:lnTo>
                        <a:pt x="785" y="641"/>
                      </a:lnTo>
                      <a:lnTo>
                        <a:pt x="801" y="641"/>
                      </a:lnTo>
                      <a:lnTo>
                        <a:pt x="802" y="641"/>
                      </a:lnTo>
                      <a:close/>
                      <a:moveTo>
                        <a:pt x="458" y="523"/>
                      </a:moveTo>
                      <a:lnTo>
                        <a:pt x="447" y="528"/>
                      </a:lnTo>
                      <a:lnTo>
                        <a:pt x="434" y="532"/>
                      </a:lnTo>
                      <a:lnTo>
                        <a:pt x="418" y="536"/>
                      </a:lnTo>
                      <a:lnTo>
                        <a:pt x="403" y="539"/>
                      </a:lnTo>
                      <a:lnTo>
                        <a:pt x="386" y="542"/>
                      </a:lnTo>
                      <a:lnTo>
                        <a:pt x="370" y="544"/>
                      </a:lnTo>
                      <a:lnTo>
                        <a:pt x="352" y="545"/>
                      </a:lnTo>
                      <a:lnTo>
                        <a:pt x="335" y="545"/>
                      </a:lnTo>
                      <a:lnTo>
                        <a:pt x="323" y="545"/>
                      </a:lnTo>
                      <a:lnTo>
                        <a:pt x="310" y="544"/>
                      </a:lnTo>
                      <a:lnTo>
                        <a:pt x="298" y="543"/>
                      </a:lnTo>
                      <a:lnTo>
                        <a:pt x="287" y="541"/>
                      </a:lnTo>
                      <a:lnTo>
                        <a:pt x="275" y="539"/>
                      </a:lnTo>
                      <a:lnTo>
                        <a:pt x="265" y="537"/>
                      </a:lnTo>
                      <a:lnTo>
                        <a:pt x="254" y="534"/>
                      </a:lnTo>
                      <a:lnTo>
                        <a:pt x="243" y="530"/>
                      </a:lnTo>
                      <a:lnTo>
                        <a:pt x="234" y="526"/>
                      </a:lnTo>
                      <a:lnTo>
                        <a:pt x="225" y="522"/>
                      </a:lnTo>
                      <a:lnTo>
                        <a:pt x="216" y="516"/>
                      </a:lnTo>
                      <a:lnTo>
                        <a:pt x="207" y="511"/>
                      </a:lnTo>
                      <a:lnTo>
                        <a:pt x="198" y="505"/>
                      </a:lnTo>
                      <a:lnTo>
                        <a:pt x="191" y="499"/>
                      </a:lnTo>
                      <a:lnTo>
                        <a:pt x="183" y="492"/>
                      </a:lnTo>
                      <a:lnTo>
                        <a:pt x="177" y="486"/>
                      </a:lnTo>
                      <a:lnTo>
                        <a:pt x="169" y="477"/>
                      </a:lnTo>
                      <a:lnTo>
                        <a:pt x="163" y="470"/>
                      </a:lnTo>
                      <a:lnTo>
                        <a:pt x="157" y="462"/>
                      </a:lnTo>
                      <a:lnTo>
                        <a:pt x="152" y="453"/>
                      </a:lnTo>
                      <a:lnTo>
                        <a:pt x="147" y="443"/>
                      </a:lnTo>
                      <a:lnTo>
                        <a:pt x="142" y="434"/>
                      </a:lnTo>
                      <a:lnTo>
                        <a:pt x="138" y="425"/>
                      </a:lnTo>
                      <a:lnTo>
                        <a:pt x="134" y="415"/>
                      </a:lnTo>
                      <a:lnTo>
                        <a:pt x="127" y="393"/>
                      </a:lnTo>
                      <a:lnTo>
                        <a:pt x="123" y="371"/>
                      </a:lnTo>
                      <a:lnTo>
                        <a:pt x="120" y="347"/>
                      </a:lnTo>
                      <a:lnTo>
                        <a:pt x="119" y="322"/>
                      </a:lnTo>
                      <a:lnTo>
                        <a:pt x="119" y="309"/>
                      </a:lnTo>
                      <a:lnTo>
                        <a:pt x="120" y="295"/>
                      </a:lnTo>
                      <a:lnTo>
                        <a:pt x="122" y="282"/>
                      </a:lnTo>
                      <a:lnTo>
                        <a:pt x="123" y="270"/>
                      </a:lnTo>
                      <a:lnTo>
                        <a:pt x="125" y="257"/>
                      </a:lnTo>
                      <a:lnTo>
                        <a:pt x="128" y="246"/>
                      </a:lnTo>
                      <a:lnTo>
                        <a:pt x="131" y="235"/>
                      </a:lnTo>
                      <a:lnTo>
                        <a:pt x="136" y="223"/>
                      </a:lnTo>
                      <a:lnTo>
                        <a:pt x="140" y="213"/>
                      </a:lnTo>
                      <a:lnTo>
                        <a:pt x="145" y="203"/>
                      </a:lnTo>
                      <a:lnTo>
                        <a:pt x="149" y="193"/>
                      </a:lnTo>
                      <a:lnTo>
                        <a:pt x="155" y="184"/>
                      </a:lnTo>
                      <a:lnTo>
                        <a:pt x="160" y="176"/>
                      </a:lnTo>
                      <a:lnTo>
                        <a:pt x="167" y="168"/>
                      </a:lnTo>
                      <a:lnTo>
                        <a:pt x="174" y="159"/>
                      </a:lnTo>
                      <a:lnTo>
                        <a:pt x="181" y="152"/>
                      </a:lnTo>
                      <a:lnTo>
                        <a:pt x="188" y="145"/>
                      </a:lnTo>
                      <a:lnTo>
                        <a:pt x="196" y="139"/>
                      </a:lnTo>
                      <a:lnTo>
                        <a:pt x="204" y="133"/>
                      </a:lnTo>
                      <a:lnTo>
                        <a:pt x="213" y="127"/>
                      </a:lnTo>
                      <a:lnTo>
                        <a:pt x="221" y="121"/>
                      </a:lnTo>
                      <a:lnTo>
                        <a:pt x="230" y="117"/>
                      </a:lnTo>
                      <a:lnTo>
                        <a:pt x="239" y="112"/>
                      </a:lnTo>
                      <a:lnTo>
                        <a:pt x="250" y="109"/>
                      </a:lnTo>
                      <a:lnTo>
                        <a:pt x="270" y="102"/>
                      </a:lnTo>
                      <a:lnTo>
                        <a:pt x="291" y="98"/>
                      </a:lnTo>
                      <a:lnTo>
                        <a:pt x="313" y="95"/>
                      </a:lnTo>
                      <a:lnTo>
                        <a:pt x="337" y="94"/>
                      </a:lnTo>
                      <a:lnTo>
                        <a:pt x="355" y="95"/>
                      </a:lnTo>
                      <a:lnTo>
                        <a:pt x="373" y="96"/>
                      </a:lnTo>
                      <a:lnTo>
                        <a:pt x="389" y="98"/>
                      </a:lnTo>
                      <a:lnTo>
                        <a:pt x="405" y="101"/>
                      </a:lnTo>
                      <a:lnTo>
                        <a:pt x="420" y="105"/>
                      </a:lnTo>
                      <a:lnTo>
                        <a:pt x="434" y="109"/>
                      </a:lnTo>
                      <a:lnTo>
                        <a:pt x="446" y="113"/>
                      </a:lnTo>
                      <a:lnTo>
                        <a:pt x="457" y="118"/>
                      </a:lnTo>
                      <a:lnTo>
                        <a:pt x="482" y="28"/>
                      </a:lnTo>
                      <a:lnTo>
                        <a:pt x="473" y="24"/>
                      </a:lnTo>
                      <a:lnTo>
                        <a:pt x="459" y="19"/>
                      </a:lnTo>
                      <a:lnTo>
                        <a:pt x="444" y="13"/>
                      </a:lnTo>
                      <a:lnTo>
                        <a:pt x="426" y="9"/>
                      </a:lnTo>
                      <a:lnTo>
                        <a:pt x="406" y="6"/>
                      </a:lnTo>
                      <a:lnTo>
                        <a:pt x="383" y="3"/>
                      </a:lnTo>
                      <a:lnTo>
                        <a:pt x="359" y="1"/>
                      </a:lnTo>
                      <a:lnTo>
                        <a:pt x="332" y="0"/>
                      </a:lnTo>
                      <a:lnTo>
                        <a:pt x="314" y="1"/>
                      </a:lnTo>
                      <a:lnTo>
                        <a:pt x="297" y="2"/>
                      </a:lnTo>
                      <a:lnTo>
                        <a:pt x="280" y="4"/>
                      </a:lnTo>
                      <a:lnTo>
                        <a:pt x="263" y="6"/>
                      </a:lnTo>
                      <a:lnTo>
                        <a:pt x="247" y="9"/>
                      </a:lnTo>
                      <a:lnTo>
                        <a:pt x="231" y="13"/>
                      </a:lnTo>
                      <a:lnTo>
                        <a:pt x="216" y="17"/>
                      </a:lnTo>
                      <a:lnTo>
                        <a:pt x="200" y="23"/>
                      </a:lnTo>
                      <a:lnTo>
                        <a:pt x="185" y="29"/>
                      </a:lnTo>
                      <a:lnTo>
                        <a:pt x="172" y="35"/>
                      </a:lnTo>
                      <a:lnTo>
                        <a:pt x="157" y="42"/>
                      </a:lnTo>
                      <a:lnTo>
                        <a:pt x="144" y="50"/>
                      </a:lnTo>
                      <a:lnTo>
                        <a:pt x="130" y="59"/>
                      </a:lnTo>
                      <a:lnTo>
                        <a:pt x="118" y="68"/>
                      </a:lnTo>
                      <a:lnTo>
                        <a:pt x="107" y="77"/>
                      </a:lnTo>
                      <a:lnTo>
                        <a:pt x="94" y="87"/>
                      </a:lnTo>
                      <a:lnTo>
                        <a:pt x="84" y="99"/>
                      </a:lnTo>
                      <a:lnTo>
                        <a:pt x="74" y="110"/>
                      </a:lnTo>
                      <a:lnTo>
                        <a:pt x="65" y="122"/>
                      </a:lnTo>
                      <a:lnTo>
                        <a:pt x="55" y="135"/>
                      </a:lnTo>
                      <a:lnTo>
                        <a:pt x="47" y="148"/>
                      </a:lnTo>
                      <a:lnTo>
                        <a:pt x="39" y="162"/>
                      </a:lnTo>
                      <a:lnTo>
                        <a:pt x="32" y="176"/>
                      </a:lnTo>
                      <a:lnTo>
                        <a:pt x="26" y="190"/>
                      </a:lnTo>
                      <a:lnTo>
                        <a:pt x="19" y="206"/>
                      </a:lnTo>
                      <a:lnTo>
                        <a:pt x="14" y="222"/>
                      </a:lnTo>
                      <a:lnTo>
                        <a:pt x="10" y="239"/>
                      </a:lnTo>
                      <a:lnTo>
                        <a:pt x="6" y="255"/>
                      </a:lnTo>
                      <a:lnTo>
                        <a:pt x="4" y="273"/>
                      </a:lnTo>
                      <a:lnTo>
                        <a:pt x="2" y="290"/>
                      </a:lnTo>
                      <a:lnTo>
                        <a:pt x="1" y="309"/>
                      </a:lnTo>
                      <a:lnTo>
                        <a:pt x="0" y="328"/>
                      </a:lnTo>
                      <a:lnTo>
                        <a:pt x="1" y="346"/>
                      </a:lnTo>
                      <a:lnTo>
                        <a:pt x="2" y="362"/>
                      </a:lnTo>
                      <a:lnTo>
                        <a:pt x="3" y="380"/>
                      </a:lnTo>
                      <a:lnTo>
                        <a:pt x="6" y="395"/>
                      </a:lnTo>
                      <a:lnTo>
                        <a:pt x="9" y="412"/>
                      </a:lnTo>
                      <a:lnTo>
                        <a:pt x="12" y="427"/>
                      </a:lnTo>
                      <a:lnTo>
                        <a:pt x="16" y="441"/>
                      </a:lnTo>
                      <a:lnTo>
                        <a:pt x="22" y="457"/>
                      </a:lnTo>
                      <a:lnTo>
                        <a:pt x="28" y="470"/>
                      </a:lnTo>
                      <a:lnTo>
                        <a:pt x="34" y="484"/>
                      </a:lnTo>
                      <a:lnTo>
                        <a:pt x="41" y="497"/>
                      </a:lnTo>
                      <a:lnTo>
                        <a:pt x="48" y="509"/>
                      </a:lnTo>
                      <a:lnTo>
                        <a:pt x="56" y="522"/>
                      </a:lnTo>
                      <a:lnTo>
                        <a:pt x="66" y="534"/>
                      </a:lnTo>
                      <a:lnTo>
                        <a:pt x="75" y="544"/>
                      </a:lnTo>
                      <a:lnTo>
                        <a:pt x="84" y="555"/>
                      </a:lnTo>
                      <a:lnTo>
                        <a:pt x="95" y="565"/>
                      </a:lnTo>
                      <a:lnTo>
                        <a:pt x="106" y="574"/>
                      </a:lnTo>
                      <a:lnTo>
                        <a:pt x="118" y="583"/>
                      </a:lnTo>
                      <a:lnTo>
                        <a:pt x="130" y="592"/>
                      </a:lnTo>
                      <a:lnTo>
                        <a:pt x="143" y="599"/>
                      </a:lnTo>
                      <a:lnTo>
                        <a:pt x="156" y="606"/>
                      </a:lnTo>
                      <a:lnTo>
                        <a:pt x="169" y="612"/>
                      </a:lnTo>
                      <a:lnTo>
                        <a:pt x="184" y="618"/>
                      </a:lnTo>
                      <a:lnTo>
                        <a:pt x="199" y="623"/>
                      </a:lnTo>
                      <a:lnTo>
                        <a:pt x="215" y="628"/>
                      </a:lnTo>
                      <a:lnTo>
                        <a:pt x="230" y="632"/>
                      </a:lnTo>
                      <a:lnTo>
                        <a:pt x="247" y="635"/>
                      </a:lnTo>
                      <a:lnTo>
                        <a:pt x="263" y="637"/>
                      </a:lnTo>
                      <a:lnTo>
                        <a:pt x="280" y="639"/>
                      </a:lnTo>
                      <a:lnTo>
                        <a:pt x="298" y="640"/>
                      </a:lnTo>
                      <a:lnTo>
                        <a:pt x="316" y="641"/>
                      </a:lnTo>
                      <a:lnTo>
                        <a:pt x="344" y="640"/>
                      </a:lnTo>
                      <a:lnTo>
                        <a:pt x="370" y="638"/>
                      </a:lnTo>
                      <a:lnTo>
                        <a:pt x="393" y="635"/>
                      </a:lnTo>
                      <a:lnTo>
                        <a:pt x="415" y="632"/>
                      </a:lnTo>
                      <a:lnTo>
                        <a:pt x="435" y="628"/>
                      </a:lnTo>
                      <a:lnTo>
                        <a:pt x="451" y="622"/>
                      </a:lnTo>
                      <a:lnTo>
                        <a:pt x="465" y="617"/>
                      </a:lnTo>
                      <a:lnTo>
                        <a:pt x="478" y="612"/>
                      </a:lnTo>
                      <a:lnTo>
                        <a:pt x="458" y="523"/>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latin typeface="Myriad Pro"/>
                  </a:endParaRPr>
                </a:p>
              </p:txBody>
            </p:sp>
            <p:sp>
              <p:nvSpPr>
                <p:cNvPr id="33" name="Freeform 32"/>
                <p:cNvSpPr>
                  <a:spLocks noEditPoints="1"/>
                </p:cNvSpPr>
                <p:nvPr/>
              </p:nvSpPr>
              <p:spPr bwMode="auto">
                <a:xfrm>
                  <a:off x="1409510" y="392855"/>
                  <a:ext cx="878871" cy="92839"/>
                </a:xfrm>
                <a:custGeom>
                  <a:avLst/>
                  <a:gdLst/>
                  <a:ahLst/>
                  <a:cxnLst>
                    <a:cxn ang="0">
                      <a:pos x="805" y="637"/>
                    </a:cxn>
                    <a:cxn ang="0">
                      <a:pos x="996" y="219"/>
                    </a:cxn>
                    <a:cxn ang="0">
                      <a:pos x="1304" y="357"/>
                    </a:cxn>
                    <a:cxn ang="0">
                      <a:pos x="1069" y="644"/>
                    </a:cxn>
                    <a:cxn ang="0">
                      <a:pos x="1040" y="573"/>
                    </a:cxn>
                    <a:cxn ang="0">
                      <a:pos x="1182" y="280"/>
                    </a:cxn>
                    <a:cxn ang="0">
                      <a:pos x="1457" y="426"/>
                    </a:cxn>
                    <a:cxn ang="0">
                      <a:pos x="1680" y="639"/>
                    </a:cxn>
                    <a:cxn ang="0">
                      <a:pos x="1384" y="480"/>
                    </a:cxn>
                    <a:cxn ang="0">
                      <a:pos x="1565" y="178"/>
                    </a:cxn>
                    <a:cxn ang="0">
                      <a:pos x="1772" y="419"/>
                    </a:cxn>
                    <a:cxn ang="0">
                      <a:pos x="1479" y="300"/>
                    </a:cxn>
                    <a:cxn ang="0">
                      <a:pos x="2054" y="179"/>
                    </a:cxn>
                    <a:cxn ang="0">
                      <a:pos x="2260" y="188"/>
                    </a:cxn>
                    <a:cxn ang="0">
                      <a:pos x="2257" y="15"/>
                    </a:cxn>
                    <a:cxn ang="0">
                      <a:pos x="2523" y="568"/>
                    </a:cxn>
                    <a:cxn ang="0">
                      <a:pos x="2483" y="627"/>
                    </a:cxn>
                    <a:cxn ang="0">
                      <a:pos x="2395" y="282"/>
                    </a:cxn>
                    <a:cxn ang="0">
                      <a:pos x="2669" y="201"/>
                    </a:cxn>
                    <a:cxn ang="0">
                      <a:pos x="2657" y="282"/>
                    </a:cxn>
                    <a:cxn ang="0">
                      <a:pos x="2858" y="220"/>
                    </a:cxn>
                    <a:cxn ang="0">
                      <a:pos x="3192" y="222"/>
                    </a:cxn>
                    <a:cxn ang="0">
                      <a:pos x="3092" y="249"/>
                    </a:cxn>
                    <a:cxn ang="0">
                      <a:pos x="3666" y="632"/>
                    </a:cxn>
                    <a:cxn ang="0">
                      <a:pos x="3354" y="500"/>
                    </a:cxn>
                    <a:cxn ang="0">
                      <a:pos x="3484" y="195"/>
                    </a:cxn>
                    <a:cxn ang="0">
                      <a:pos x="3516" y="256"/>
                    </a:cxn>
                    <a:cxn ang="0">
                      <a:pos x="3592" y="581"/>
                    </a:cxn>
                    <a:cxn ang="0">
                      <a:pos x="4055" y="577"/>
                    </a:cxn>
                    <a:cxn ang="0">
                      <a:pos x="3803" y="567"/>
                    </a:cxn>
                    <a:cxn ang="0">
                      <a:pos x="3854" y="210"/>
                    </a:cxn>
                    <a:cxn ang="0">
                      <a:pos x="4132" y="281"/>
                    </a:cxn>
                    <a:cxn ang="0">
                      <a:pos x="3947" y="237"/>
                    </a:cxn>
                    <a:cxn ang="0">
                      <a:pos x="4571" y="638"/>
                    </a:cxn>
                    <a:cxn ang="0">
                      <a:pos x="4425" y="355"/>
                    </a:cxn>
                    <a:cxn ang="0">
                      <a:pos x="4692" y="179"/>
                    </a:cxn>
                    <a:cxn ang="0">
                      <a:pos x="4503" y="378"/>
                    </a:cxn>
                    <a:cxn ang="0">
                      <a:pos x="4914" y="445"/>
                    </a:cxn>
                    <a:cxn ang="0">
                      <a:pos x="5116" y="642"/>
                    </a:cxn>
                    <a:cxn ang="0">
                      <a:pos x="4837" y="469"/>
                    </a:cxn>
                    <a:cxn ang="0">
                      <a:pos x="5032" y="177"/>
                    </a:cxn>
                    <a:cxn ang="0">
                      <a:pos x="5225" y="427"/>
                    </a:cxn>
                    <a:cxn ang="0">
                      <a:pos x="4929" y="310"/>
                    </a:cxn>
                    <a:cxn ang="0">
                      <a:pos x="5520" y="177"/>
                    </a:cxn>
                    <a:cxn ang="0">
                      <a:pos x="5849" y="249"/>
                    </a:cxn>
                    <a:cxn ang="0">
                      <a:pos x="5745" y="644"/>
                    </a:cxn>
                    <a:cxn ang="0">
                      <a:pos x="6173" y="588"/>
                    </a:cxn>
                    <a:cxn ang="0">
                      <a:pos x="5907" y="543"/>
                    </a:cxn>
                    <a:cxn ang="0">
                      <a:pos x="6173" y="317"/>
                    </a:cxn>
                    <a:cxn ang="0">
                      <a:pos x="6044" y="179"/>
                    </a:cxn>
                    <a:cxn ang="0">
                      <a:pos x="6022" y="438"/>
                    </a:cxn>
                    <a:cxn ang="0">
                      <a:pos x="6118" y="573"/>
                    </a:cxn>
                    <a:cxn ang="0">
                      <a:pos x="6379" y="72"/>
                    </a:cxn>
                    <a:cxn ang="0">
                      <a:pos x="6454" y="99"/>
                    </a:cxn>
                    <a:cxn ang="0">
                      <a:pos x="6815" y="177"/>
                    </a:cxn>
                    <a:cxn ang="0">
                      <a:pos x="6901" y="333"/>
                    </a:cxn>
                    <a:cxn ang="0">
                      <a:pos x="6691" y="329"/>
                    </a:cxn>
                    <a:cxn ang="0">
                      <a:pos x="7278" y="580"/>
                    </a:cxn>
                    <a:cxn ang="0">
                      <a:pos x="7137" y="188"/>
                    </a:cxn>
                    <a:cxn ang="0">
                      <a:pos x="7541" y="759"/>
                    </a:cxn>
                    <a:cxn ang="0">
                      <a:pos x="7366" y="188"/>
                    </a:cxn>
                    <a:cxn ang="0">
                      <a:pos x="7881" y="532"/>
                    </a:cxn>
                    <a:cxn ang="0">
                      <a:pos x="7920" y="642"/>
                    </a:cxn>
                  </a:cxnLst>
                  <a:rect l="0" t="0" r="r" b="b"/>
                  <a:pathLst>
                    <a:path w="7953" h="842">
                      <a:moveTo>
                        <a:pt x="324" y="277"/>
                      </a:moveTo>
                      <a:lnTo>
                        <a:pt x="324" y="344"/>
                      </a:lnTo>
                      <a:lnTo>
                        <a:pt x="81" y="344"/>
                      </a:lnTo>
                      <a:lnTo>
                        <a:pt x="81" y="569"/>
                      </a:lnTo>
                      <a:lnTo>
                        <a:pt x="352" y="569"/>
                      </a:lnTo>
                      <a:lnTo>
                        <a:pt x="352" y="637"/>
                      </a:lnTo>
                      <a:lnTo>
                        <a:pt x="0" y="637"/>
                      </a:lnTo>
                      <a:lnTo>
                        <a:pt x="0" y="11"/>
                      </a:lnTo>
                      <a:lnTo>
                        <a:pt x="338" y="11"/>
                      </a:lnTo>
                      <a:lnTo>
                        <a:pt x="338" y="79"/>
                      </a:lnTo>
                      <a:lnTo>
                        <a:pt x="81" y="79"/>
                      </a:lnTo>
                      <a:lnTo>
                        <a:pt x="81" y="277"/>
                      </a:lnTo>
                      <a:lnTo>
                        <a:pt x="324" y="277"/>
                      </a:lnTo>
                      <a:close/>
                      <a:moveTo>
                        <a:pt x="401" y="188"/>
                      </a:moveTo>
                      <a:lnTo>
                        <a:pt x="492" y="188"/>
                      </a:lnTo>
                      <a:lnTo>
                        <a:pt x="556" y="284"/>
                      </a:lnTo>
                      <a:lnTo>
                        <a:pt x="566" y="300"/>
                      </a:lnTo>
                      <a:lnTo>
                        <a:pt x="578" y="317"/>
                      </a:lnTo>
                      <a:lnTo>
                        <a:pt x="589" y="337"/>
                      </a:lnTo>
                      <a:lnTo>
                        <a:pt x="601" y="357"/>
                      </a:lnTo>
                      <a:lnTo>
                        <a:pt x="604" y="357"/>
                      </a:lnTo>
                      <a:lnTo>
                        <a:pt x="614" y="340"/>
                      </a:lnTo>
                      <a:lnTo>
                        <a:pt x="625" y="321"/>
                      </a:lnTo>
                      <a:lnTo>
                        <a:pt x="636" y="303"/>
                      </a:lnTo>
                      <a:lnTo>
                        <a:pt x="649" y="283"/>
                      </a:lnTo>
                      <a:lnTo>
                        <a:pt x="712" y="188"/>
                      </a:lnTo>
                      <a:lnTo>
                        <a:pt x="800" y="188"/>
                      </a:lnTo>
                      <a:lnTo>
                        <a:pt x="646" y="405"/>
                      </a:lnTo>
                      <a:lnTo>
                        <a:pt x="805" y="637"/>
                      </a:lnTo>
                      <a:lnTo>
                        <a:pt x="712" y="637"/>
                      </a:lnTo>
                      <a:lnTo>
                        <a:pt x="646" y="535"/>
                      </a:lnTo>
                      <a:lnTo>
                        <a:pt x="635" y="520"/>
                      </a:lnTo>
                      <a:lnTo>
                        <a:pt x="624" y="501"/>
                      </a:lnTo>
                      <a:lnTo>
                        <a:pt x="612" y="481"/>
                      </a:lnTo>
                      <a:lnTo>
                        <a:pt x="598" y="457"/>
                      </a:lnTo>
                      <a:lnTo>
                        <a:pt x="596" y="457"/>
                      </a:lnTo>
                      <a:lnTo>
                        <a:pt x="588" y="472"/>
                      </a:lnTo>
                      <a:lnTo>
                        <a:pt x="578" y="490"/>
                      </a:lnTo>
                      <a:lnTo>
                        <a:pt x="564" y="511"/>
                      </a:lnTo>
                      <a:lnTo>
                        <a:pt x="549" y="535"/>
                      </a:lnTo>
                      <a:lnTo>
                        <a:pt x="484" y="637"/>
                      </a:lnTo>
                      <a:lnTo>
                        <a:pt x="394" y="637"/>
                      </a:lnTo>
                      <a:lnTo>
                        <a:pt x="553" y="408"/>
                      </a:lnTo>
                      <a:lnTo>
                        <a:pt x="401" y="188"/>
                      </a:lnTo>
                      <a:close/>
                      <a:moveTo>
                        <a:pt x="883" y="820"/>
                      </a:moveTo>
                      <a:lnTo>
                        <a:pt x="883" y="334"/>
                      </a:lnTo>
                      <a:lnTo>
                        <a:pt x="883" y="298"/>
                      </a:lnTo>
                      <a:lnTo>
                        <a:pt x="882" y="261"/>
                      </a:lnTo>
                      <a:lnTo>
                        <a:pt x="881" y="224"/>
                      </a:lnTo>
                      <a:lnTo>
                        <a:pt x="880" y="188"/>
                      </a:lnTo>
                      <a:lnTo>
                        <a:pt x="953" y="188"/>
                      </a:lnTo>
                      <a:lnTo>
                        <a:pt x="957" y="265"/>
                      </a:lnTo>
                      <a:lnTo>
                        <a:pt x="958" y="265"/>
                      </a:lnTo>
                      <a:lnTo>
                        <a:pt x="965" y="255"/>
                      </a:lnTo>
                      <a:lnTo>
                        <a:pt x="972" y="244"/>
                      </a:lnTo>
                      <a:lnTo>
                        <a:pt x="979" y="235"/>
                      </a:lnTo>
                      <a:lnTo>
                        <a:pt x="988" y="227"/>
                      </a:lnTo>
                      <a:lnTo>
                        <a:pt x="996" y="219"/>
                      </a:lnTo>
                      <a:lnTo>
                        <a:pt x="1005" y="211"/>
                      </a:lnTo>
                      <a:lnTo>
                        <a:pt x="1014" y="205"/>
                      </a:lnTo>
                      <a:lnTo>
                        <a:pt x="1024" y="199"/>
                      </a:lnTo>
                      <a:lnTo>
                        <a:pt x="1034" y="194"/>
                      </a:lnTo>
                      <a:lnTo>
                        <a:pt x="1045" y="190"/>
                      </a:lnTo>
                      <a:lnTo>
                        <a:pt x="1055" y="186"/>
                      </a:lnTo>
                      <a:lnTo>
                        <a:pt x="1068" y="183"/>
                      </a:lnTo>
                      <a:lnTo>
                        <a:pt x="1079" y="181"/>
                      </a:lnTo>
                      <a:lnTo>
                        <a:pt x="1091" y="178"/>
                      </a:lnTo>
                      <a:lnTo>
                        <a:pt x="1105" y="177"/>
                      </a:lnTo>
                      <a:lnTo>
                        <a:pt x="1118" y="177"/>
                      </a:lnTo>
                      <a:lnTo>
                        <a:pt x="1138" y="178"/>
                      </a:lnTo>
                      <a:lnTo>
                        <a:pt x="1157" y="182"/>
                      </a:lnTo>
                      <a:lnTo>
                        <a:pt x="1166" y="184"/>
                      </a:lnTo>
                      <a:lnTo>
                        <a:pt x="1176" y="187"/>
                      </a:lnTo>
                      <a:lnTo>
                        <a:pt x="1185" y="190"/>
                      </a:lnTo>
                      <a:lnTo>
                        <a:pt x="1193" y="193"/>
                      </a:lnTo>
                      <a:lnTo>
                        <a:pt x="1201" y="198"/>
                      </a:lnTo>
                      <a:lnTo>
                        <a:pt x="1210" y="202"/>
                      </a:lnTo>
                      <a:lnTo>
                        <a:pt x="1218" y="207"/>
                      </a:lnTo>
                      <a:lnTo>
                        <a:pt x="1225" y="213"/>
                      </a:lnTo>
                      <a:lnTo>
                        <a:pt x="1240" y="226"/>
                      </a:lnTo>
                      <a:lnTo>
                        <a:pt x="1254" y="241"/>
                      </a:lnTo>
                      <a:lnTo>
                        <a:pt x="1266" y="258"/>
                      </a:lnTo>
                      <a:lnTo>
                        <a:pt x="1277" y="275"/>
                      </a:lnTo>
                      <a:lnTo>
                        <a:pt x="1287" y="294"/>
                      </a:lnTo>
                      <a:lnTo>
                        <a:pt x="1294" y="314"/>
                      </a:lnTo>
                      <a:lnTo>
                        <a:pt x="1300" y="335"/>
                      </a:lnTo>
                      <a:lnTo>
                        <a:pt x="1304" y="357"/>
                      </a:lnTo>
                      <a:lnTo>
                        <a:pt x="1307" y="381"/>
                      </a:lnTo>
                      <a:lnTo>
                        <a:pt x="1308" y="406"/>
                      </a:lnTo>
                      <a:lnTo>
                        <a:pt x="1307" y="434"/>
                      </a:lnTo>
                      <a:lnTo>
                        <a:pt x="1304" y="460"/>
                      </a:lnTo>
                      <a:lnTo>
                        <a:pt x="1302" y="473"/>
                      </a:lnTo>
                      <a:lnTo>
                        <a:pt x="1299" y="485"/>
                      </a:lnTo>
                      <a:lnTo>
                        <a:pt x="1296" y="497"/>
                      </a:lnTo>
                      <a:lnTo>
                        <a:pt x="1292" y="509"/>
                      </a:lnTo>
                      <a:lnTo>
                        <a:pt x="1288" y="520"/>
                      </a:lnTo>
                      <a:lnTo>
                        <a:pt x="1283" y="530"/>
                      </a:lnTo>
                      <a:lnTo>
                        <a:pt x="1278" y="541"/>
                      </a:lnTo>
                      <a:lnTo>
                        <a:pt x="1272" y="551"/>
                      </a:lnTo>
                      <a:lnTo>
                        <a:pt x="1266" y="560"/>
                      </a:lnTo>
                      <a:lnTo>
                        <a:pt x="1260" y="569"/>
                      </a:lnTo>
                      <a:lnTo>
                        <a:pt x="1253" y="579"/>
                      </a:lnTo>
                      <a:lnTo>
                        <a:pt x="1245" y="587"/>
                      </a:lnTo>
                      <a:lnTo>
                        <a:pt x="1231" y="601"/>
                      </a:lnTo>
                      <a:lnTo>
                        <a:pt x="1215" y="614"/>
                      </a:lnTo>
                      <a:lnTo>
                        <a:pt x="1207" y="619"/>
                      </a:lnTo>
                      <a:lnTo>
                        <a:pt x="1198" y="624"/>
                      </a:lnTo>
                      <a:lnTo>
                        <a:pt x="1190" y="628"/>
                      </a:lnTo>
                      <a:lnTo>
                        <a:pt x="1181" y="632"/>
                      </a:lnTo>
                      <a:lnTo>
                        <a:pt x="1163" y="638"/>
                      </a:lnTo>
                      <a:lnTo>
                        <a:pt x="1144" y="643"/>
                      </a:lnTo>
                      <a:lnTo>
                        <a:pt x="1123" y="647"/>
                      </a:lnTo>
                      <a:lnTo>
                        <a:pt x="1103" y="648"/>
                      </a:lnTo>
                      <a:lnTo>
                        <a:pt x="1091" y="647"/>
                      </a:lnTo>
                      <a:lnTo>
                        <a:pt x="1079" y="646"/>
                      </a:lnTo>
                      <a:lnTo>
                        <a:pt x="1069" y="644"/>
                      </a:lnTo>
                      <a:lnTo>
                        <a:pt x="1058" y="642"/>
                      </a:lnTo>
                      <a:lnTo>
                        <a:pt x="1048" y="640"/>
                      </a:lnTo>
                      <a:lnTo>
                        <a:pt x="1038" y="637"/>
                      </a:lnTo>
                      <a:lnTo>
                        <a:pt x="1029" y="633"/>
                      </a:lnTo>
                      <a:lnTo>
                        <a:pt x="1019" y="629"/>
                      </a:lnTo>
                      <a:lnTo>
                        <a:pt x="1011" y="625"/>
                      </a:lnTo>
                      <a:lnTo>
                        <a:pt x="1003" y="620"/>
                      </a:lnTo>
                      <a:lnTo>
                        <a:pt x="996" y="614"/>
                      </a:lnTo>
                      <a:lnTo>
                        <a:pt x="989" y="607"/>
                      </a:lnTo>
                      <a:lnTo>
                        <a:pt x="981" y="600"/>
                      </a:lnTo>
                      <a:lnTo>
                        <a:pt x="975" y="593"/>
                      </a:lnTo>
                      <a:lnTo>
                        <a:pt x="969" y="585"/>
                      </a:lnTo>
                      <a:lnTo>
                        <a:pt x="964" y="577"/>
                      </a:lnTo>
                      <a:lnTo>
                        <a:pt x="964" y="820"/>
                      </a:lnTo>
                      <a:lnTo>
                        <a:pt x="883" y="820"/>
                      </a:lnTo>
                      <a:close/>
                      <a:moveTo>
                        <a:pt x="964" y="377"/>
                      </a:moveTo>
                      <a:lnTo>
                        <a:pt x="964" y="454"/>
                      </a:lnTo>
                      <a:lnTo>
                        <a:pt x="964" y="468"/>
                      </a:lnTo>
                      <a:lnTo>
                        <a:pt x="966" y="480"/>
                      </a:lnTo>
                      <a:lnTo>
                        <a:pt x="969" y="492"/>
                      </a:lnTo>
                      <a:lnTo>
                        <a:pt x="972" y="504"/>
                      </a:lnTo>
                      <a:lnTo>
                        <a:pt x="977" y="515"/>
                      </a:lnTo>
                      <a:lnTo>
                        <a:pt x="983" y="525"/>
                      </a:lnTo>
                      <a:lnTo>
                        <a:pt x="991" y="535"/>
                      </a:lnTo>
                      <a:lnTo>
                        <a:pt x="1000" y="546"/>
                      </a:lnTo>
                      <a:lnTo>
                        <a:pt x="1009" y="554"/>
                      </a:lnTo>
                      <a:lnTo>
                        <a:pt x="1018" y="562"/>
                      </a:lnTo>
                      <a:lnTo>
                        <a:pt x="1029" y="568"/>
                      </a:lnTo>
                      <a:lnTo>
                        <a:pt x="1040" y="573"/>
                      </a:lnTo>
                      <a:lnTo>
                        <a:pt x="1051" y="578"/>
                      </a:lnTo>
                      <a:lnTo>
                        <a:pt x="1064" y="581"/>
                      </a:lnTo>
                      <a:lnTo>
                        <a:pt x="1077" y="583"/>
                      </a:lnTo>
                      <a:lnTo>
                        <a:pt x="1090" y="583"/>
                      </a:lnTo>
                      <a:lnTo>
                        <a:pt x="1106" y="583"/>
                      </a:lnTo>
                      <a:lnTo>
                        <a:pt x="1120" y="580"/>
                      </a:lnTo>
                      <a:lnTo>
                        <a:pt x="1133" y="577"/>
                      </a:lnTo>
                      <a:lnTo>
                        <a:pt x="1147" y="571"/>
                      </a:lnTo>
                      <a:lnTo>
                        <a:pt x="1159" y="564"/>
                      </a:lnTo>
                      <a:lnTo>
                        <a:pt x="1170" y="556"/>
                      </a:lnTo>
                      <a:lnTo>
                        <a:pt x="1181" y="547"/>
                      </a:lnTo>
                      <a:lnTo>
                        <a:pt x="1190" y="535"/>
                      </a:lnTo>
                      <a:lnTo>
                        <a:pt x="1198" y="523"/>
                      </a:lnTo>
                      <a:lnTo>
                        <a:pt x="1205" y="510"/>
                      </a:lnTo>
                      <a:lnTo>
                        <a:pt x="1212" y="495"/>
                      </a:lnTo>
                      <a:lnTo>
                        <a:pt x="1217" y="480"/>
                      </a:lnTo>
                      <a:lnTo>
                        <a:pt x="1221" y="463"/>
                      </a:lnTo>
                      <a:lnTo>
                        <a:pt x="1224" y="447"/>
                      </a:lnTo>
                      <a:lnTo>
                        <a:pt x="1226" y="428"/>
                      </a:lnTo>
                      <a:lnTo>
                        <a:pt x="1226" y="410"/>
                      </a:lnTo>
                      <a:lnTo>
                        <a:pt x="1226" y="392"/>
                      </a:lnTo>
                      <a:lnTo>
                        <a:pt x="1224" y="376"/>
                      </a:lnTo>
                      <a:lnTo>
                        <a:pt x="1221" y="360"/>
                      </a:lnTo>
                      <a:lnTo>
                        <a:pt x="1218" y="345"/>
                      </a:lnTo>
                      <a:lnTo>
                        <a:pt x="1213" y="331"/>
                      </a:lnTo>
                      <a:lnTo>
                        <a:pt x="1206" y="317"/>
                      </a:lnTo>
                      <a:lnTo>
                        <a:pt x="1200" y="305"/>
                      </a:lnTo>
                      <a:lnTo>
                        <a:pt x="1192" y="293"/>
                      </a:lnTo>
                      <a:lnTo>
                        <a:pt x="1182" y="280"/>
                      </a:lnTo>
                      <a:lnTo>
                        <a:pt x="1172" y="271"/>
                      </a:lnTo>
                      <a:lnTo>
                        <a:pt x="1160" y="262"/>
                      </a:lnTo>
                      <a:lnTo>
                        <a:pt x="1149" y="255"/>
                      </a:lnTo>
                      <a:lnTo>
                        <a:pt x="1136" y="249"/>
                      </a:lnTo>
                      <a:lnTo>
                        <a:pt x="1122" y="245"/>
                      </a:lnTo>
                      <a:lnTo>
                        <a:pt x="1108" y="243"/>
                      </a:lnTo>
                      <a:lnTo>
                        <a:pt x="1092" y="242"/>
                      </a:lnTo>
                      <a:lnTo>
                        <a:pt x="1082" y="243"/>
                      </a:lnTo>
                      <a:lnTo>
                        <a:pt x="1072" y="244"/>
                      </a:lnTo>
                      <a:lnTo>
                        <a:pt x="1062" y="246"/>
                      </a:lnTo>
                      <a:lnTo>
                        <a:pt x="1052" y="249"/>
                      </a:lnTo>
                      <a:lnTo>
                        <a:pt x="1042" y="254"/>
                      </a:lnTo>
                      <a:lnTo>
                        <a:pt x="1033" y="258"/>
                      </a:lnTo>
                      <a:lnTo>
                        <a:pt x="1024" y="264"/>
                      </a:lnTo>
                      <a:lnTo>
                        <a:pt x="1015" y="270"/>
                      </a:lnTo>
                      <a:lnTo>
                        <a:pt x="1007" y="277"/>
                      </a:lnTo>
                      <a:lnTo>
                        <a:pt x="999" y="285"/>
                      </a:lnTo>
                      <a:lnTo>
                        <a:pt x="993" y="294"/>
                      </a:lnTo>
                      <a:lnTo>
                        <a:pt x="987" y="303"/>
                      </a:lnTo>
                      <a:lnTo>
                        <a:pt x="981" y="312"/>
                      </a:lnTo>
                      <a:lnTo>
                        <a:pt x="976" y="321"/>
                      </a:lnTo>
                      <a:lnTo>
                        <a:pt x="972" y="333"/>
                      </a:lnTo>
                      <a:lnTo>
                        <a:pt x="969" y="344"/>
                      </a:lnTo>
                      <a:lnTo>
                        <a:pt x="967" y="353"/>
                      </a:lnTo>
                      <a:lnTo>
                        <a:pt x="965" y="363"/>
                      </a:lnTo>
                      <a:lnTo>
                        <a:pt x="964" y="370"/>
                      </a:lnTo>
                      <a:lnTo>
                        <a:pt x="964" y="377"/>
                      </a:lnTo>
                      <a:close/>
                      <a:moveTo>
                        <a:pt x="1771" y="427"/>
                      </a:moveTo>
                      <a:lnTo>
                        <a:pt x="1457" y="426"/>
                      </a:lnTo>
                      <a:lnTo>
                        <a:pt x="1458" y="445"/>
                      </a:lnTo>
                      <a:lnTo>
                        <a:pt x="1460" y="463"/>
                      </a:lnTo>
                      <a:lnTo>
                        <a:pt x="1464" y="480"/>
                      </a:lnTo>
                      <a:lnTo>
                        <a:pt x="1469" y="495"/>
                      </a:lnTo>
                      <a:lnTo>
                        <a:pt x="1477" y="510"/>
                      </a:lnTo>
                      <a:lnTo>
                        <a:pt x="1484" y="523"/>
                      </a:lnTo>
                      <a:lnTo>
                        <a:pt x="1493" y="535"/>
                      </a:lnTo>
                      <a:lnTo>
                        <a:pt x="1504" y="546"/>
                      </a:lnTo>
                      <a:lnTo>
                        <a:pt x="1515" y="554"/>
                      </a:lnTo>
                      <a:lnTo>
                        <a:pt x="1526" y="562"/>
                      </a:lnTo>
                      <a:lnTo>
                        <a:pt x="1537" y="568"/>
                      </a:lnTo>
                      <a:lnTo>
                        <a:pt x="1551" y="573"/>
                      </a:lnTo>
                      <a:lnTo>
                        <a:pt x="1564" y="577"/>
                      </a:lnTo>
                      <a:lnTo>
                        <a:pt x="1578" y="580"/>
                      </a:lnTo>
                      <a:lnTo>
                        <a:pt x="1594" y="582"/>
                      </a:lnTo>
                      <a:lnTo>
                        <a:pt x="1610" y="582"/>
                      </a:lnTo>
                      <a:lnTo>
                        <a:pt x="1628" y="582"/>
                      </a:lnTo>
                      <a:lnTo>
                        <a:pt x="1644" y="581"/>
                      </a:lnTo>
                      <a:lnTo>
                        <a:pt x="1660" y="579"/>
                      </a:lnTo>
                      <a:lnTo>
                        <a:pt x="1676" y="577"/>
                      </a:lnTo>
                      <a:lnTo>
                        <a:pt x="1690" y="573"/>
                      </a:lnTo>
                      <a:lnTo>
                        <a:pt x="1706" y="569"/>
                      </a:lnTo>
                      <a:lnTo>
                        <a:pt x="1720" y="564"/>
                      </a:lnTo>
                      <a:lnTo>
                        <a:pt x="1735" y="559"/>
                      </a:lnTo>
                      <a:lnTo>
                        <a:pt x="1748" y="618"/>
                      </a:lnTo>
                      <a:lnTo>
                        <a:pt x="1733" y="624"/>
                      </a:lnTo>
                      <a:lnTo>
                        <a:pt x="1715" y="630"/>
                      </a:lnTo>
                      <a:lnTo>
                        <a:pt x="1698" y="635"/>
                      </a:lnTo>
                      <a:lnTo>
                        <a:pt x="1680" y="639"/>
                      </a:lnTo>
                      <a:lnTo>
                        <a:pt x="1661" y="642"/>
                      </a:lnTo>
                      <a:lnTo>
                        <a:pt x="1641" y="644"/>
                      </a:lnTo>
                      <a:lnTo>
                        <a:pt x="1621" y="646"/>
                      </a:lnTo>
                      <a:lnTo>
                        <a:pt x="1599" y="647"/>
                      </a:lnTo>
                      <a:lnTo>
                        <a:pt x="1574" y="646"/>
                      </a:lnTo>
                      <a:lnTo>
                        <a:pt x="1551" y="642"/>
                      </a:lnTo>
                      <a:lnTo>
                        <a:pt x="1539" y="640"/>
                      </a:lnTo>
                      <a:lnTo>
                        <a:pt x="1528" y="637"/>
                      </a:lnTo>
                      <a:lnTo>
                        <a:pt x="1518" y="634"/>
                      </a:lnTo>
                      <a:lnTo>
                        <a:pt x="1507" y="631"/>
                      </a:lnTo>
                      <a:lnTo>
                        <a:pt x="1497" y="627"/>
                      </a:lnTo>
                      <a:lnTo>
                        <a:pt x="1488" y="622"/>
                      </a:lnTo>
                      <a:lnTo>
                        <a:pt x="1479" y="617"/>
                      </a:lnTo>
                      <a:lnTo>
                        <a:pt x="1469" y="612"/>
                      </a:lnTo>
                      <a:lnTo>
                        <a:pt x="1461" y="605"/>
                      </a:lnTo>
                      <a:lnTo>
                        <a:pt x="1453" y="598"/>
                      </a:lnTo>
                      <a:lnTo>
                        <a:pt x="1445" y="592"/>
                      </a:lnTo>
                      <a:lnTo>
                        <a:pt x="1438" y="584"/>
                      </a:lnTo>
                      <a:lnTo>
                        <a:pt x="1430" y="576"/>
                      </a:lnTo>
                      <a:lnTo>
                        <a:pt x="1423" y="567"/>
                      </a:lnTo>
                      <a:lnTo>
                        <a:pt x="1417" y="559"/>
                      </a:lnTo>
                      <a:lnTo>
                        <a:pt x="1412" y="551"/>
                      </a:lnTo>
                      <a:lnTo>
                        <a:pt x="1406" y="542"/>
                      </a:lnTo>
                      <a:lnTo>
                        <a:pt x="1402" y="531"/>
                      </a:lnTo>
                      <a:lnTo>
                        <a:pt x="1397" y="522"/>
                      </a:lnTo>
                      <a:lnTo>
                        <a:pt x="1393" y="512"/>
                      </a:lnTo>
                      <a:lnTo>
                        <a:pt x="1389" y="501"/>
                      </a:lnTo>
                      <a:lnTo>
                        <a:pt x="1386" y="490"/>
                      </a:lnTo>
                      <a:lnTo>
                        <a:pt x="1384" y="480"/>
                      </a:lnTo>
                      <a:lnTo>
                        <a:pt x="1382" y="469"/>
                      </a:lnTo>
                      <a:lnTo>
                        <a:pt x="1379" y="445"/>
                      </a:lnTo>
                      <a:lnTo>
                        <a:pt x="1378" y="419"/>
                      </a:lnTo>
                      <a:lnTo>
                        <a:pt x="1379" y="394"/>
                      </a:lnTo>
                      <a:lnTo>
                        <a:pt x="1382" y="370"/>
                      </a:lnTo>
                      <a:lnTo>
                        <a:pt x="1386" y="346"/>
                      </a:lnTo>
                      <a:lnTo>
                        <a:pt x="1392" y="324"/>
                      </a:lnTo>
                      <a:lnTo>
                        <a:pt x="1397" y="313"/>
                      </a:lnTo>
                      <a:lnTo>
                        <a:pt x="1401" y="303"/>
                      </a:lnTo>
                      <a:lnTo>
                        <a:pt x="1406" y="293"/>
                      </a:lnTo>
                      <a:lnTo>
                        <a:pt x="1411" y="282"/>
                      </a:lnTo>
                      <a:lnTo>
                        <a:pt x="1416" y="273"/>
                      </a:lnTo>
                      <a:lnTo>
                        <a:pt x="1422" y="264"/>
                      </a:lnTo>
                      <a:lnTo>
                        <a:pt x="1428" y="255"/>
                      </a:lnTo>
                      <a:lnTo>
                        <a:pt x="1436" y="246"/>
                      </a:lnTo>
                      <a:lnTo>
                        <a:pt x="1443" y="238"/>
                      </a:lnTo>
                      <a:lnTo>
                        <a:pt x="1451" y="230"/>
                      </a:lnTo>
                      <a:lnTo>
                        <a:pt x="1458" y="223"/>
                      </a:lnTo>
                      <a:lnTo>
                        <a:pt x="1466" y="217"/>
                      </a:lnTo>
                      <a:lnTo>
                        <a:pt x="1476" y="210"/>
                      </a:lnTo>
                      <a:lnTo>
                        <a:pt x="1484" y="204"/>
                      </a:lnTo>
                      <a:lnTo>
                        <a:pt x="1493" y="199"/>
                      </a:lnTo>
                      <a:lnTo>
                        <a:pt x="1502" y="195"/>
                      </a:lnTo>
                      <a:lnTo>
                        <a:pt x="1513" y="191"/>
                      </a:lnTo>
                      <a:lnTo>
                        <a:pt x="1522" y="187"/>
                      </a:lnTo>
                      <a:lnTo>
                        <a:pt x="1532" y="185"/>
                      </a:lnTo>
                      <a:lnTo>
                        <a:pt x="1543" y="182"/>
                      </a:lnTo>
                      <a:lnTo>
                        <a:pt x="1554" y="179"/>
                      </a:lnTo>
                      <a:lnTo>
                        <a:pt x="1565" y="178"/>
                      </a:lnTo>
                      <a:lnTo>
                        <a:pt x="1576" y="177"/>
                      </a:lnTo>
                      <a:lnTo>
                        <a:pt x="1589" y="177"/>
                      </a:lnTo>
                      <a:lnTo>
                        <a:pt x="1601" y="177"/>
                      </a:lnTo>
                      <a:lnTo>
                        <a:pt x="1612" y="178"/>
                      </a:lnTo>
                      <a:lnTo>
                        <a:pt x="1624" y="181"/>
                      </a:lnTo>
                      <a:lnTo>
                        <a:pt x="1635" y="183"/>
                      </a:lnTo>
                      <a:lnTo>
                        <a:pt x="1645" y="185"/>
                      </a:lnTo>
                      <a:lnTo>
                        <a:pt x="1655" y="188"/>
                      </a:lnTo>
                      <a:lnTo>
                        <a:pt x="1665" y="192"/>
                      </a:lnTo>
                      <a:lnTo>
                        <a:pt x="1675" y="196"/>
                      </a:lnTo>
                      <a:lnTo>
                        <a:pt x="1683" y="201"/>
                      </a:lnTo>
                      <a:lnTo>
                        <a:pt x="1692" y="206"/>
                      </a:lnTo>
                      <a:lnTo>
                        <a:pt x="1701" y="212"/>
                      </a:lnTo>
                      <a:lnTo>
                        <a:pt x="1708" y="220"/>
                      </a:lnTo>
                      <a:lnTo>
                        <a:pt x="1716" y="227"/>
                      </a:lnTo>
                      <a:lnTo>
                        <a:pt x="1723" y="234"/>
                      </a:lnTo>
                      <a:lnTo>
                        <a:pt x="1729" y="242"/>
                      </a:lnTo>
                      <a:lnTo>
                        <a:pt x="1736" y="251"/>
                      </a:lnTo>
                      <a:lnTo>
                        <a:pt x="1745" y="266"/>
                      </a:lnTo>
                      <a:lnTo>
                        <a:pt x="1753" y="281"/>
                      </a:lnTo>
                      <a:lnTo>
                        <a:pt x="1759" y="298"/>
                      </a:lnTo>
                      <a:lnTo>
                        <a:pt x="1764" y="314"/>
                      </a:lnTo>
                      <a:lnTo>
                        <a:pt x="1768" y="332"/>
                      </a:lnTo>
                      <a:lnTo>
                        <a:pt x="1772" y="349"/>
                      </a:lnTo>
                      <a:lnTo>
                        <a:pt x="1774" y="369"/>
                      </a:lnTo>
                      <a:lnTo>
                        <a:pt x="1774" y="388"/>
                      </a:lnTo>
                      <a:lnTo>
                        <a:pt x="1774" y="400"/>
                      </a:lnTo>
                      <a:lnTo>
                        <a:pt x="1773" y="410"/>
                      </a:lnTo>
                      <a:lnTo>
                        <a:pt x="1772" y="419"/>
                      </a:lnTo>
                      <a:lnTo>
                        <a:pt x="1771" y="427"/>
                      </a:lnTo>
                      <a:close/>
                      <a:moveTo>
                        <a:pt x="1457" y="368"/>
                      </a:moveTo>
                      <a:lnTo>
                        <a:pt x="1696" y="368"/>
                      </a:lnTo>
                      <a:lnTo>
                        <a:pt x="1696" y="355"/>
                      </a:lnTo>
                      <a:lnTo>
                        <a:pt x="1694" y="344"/>
                      </a:lnTo>
                      <a:lnTo>
                        <a:pt x="1692" y="332"/>
                      </a:lnTo>
                      <a:lnTo>
                        <a:pt x="1690" y="321"/>
                      </a:lnTo>
                      <a:lnTo>
                        <a:pt x="1687" y="311"/>
                      </a:lnTo>
                      <a:lnTo>
                        <a:pt x="1683" y="301"/>
                      </a:lnTo>
                      <a:lnTo>
                        <a:pt x="1678" y="292"/>
                      </a:lnTo>
                      <a:lnTo>
                        <a:pt x="1673" y="282"/>
                      </a:lnTo>
                      <a:lnTo>
                        <a:pt x="1666" y="271"/>
                      </a:lnTo>
                      <a:lnTo>
                        <a:pt x="1656" y="262"/>
                      </a:lnTo>
                      <a:lnTo>
                        <a:pt x="1646" y="254"/>
                      </a:lnTo>
                      <a:lnTo>
                        <a:pt x="1636" y="247"/>
                      </a:lnTo>
                      <a:lnTo>
                        <a:pt x="1624" y="242"/>
                      </a:lnTo>
                      <a:lnTo>
                        <a:pt x="1611" y="239"/>
                      </a:lnTo>
                      <a:lnTo>
                        <a:pt x="1597" y="237"/>
                      </a:lnTo>
                      <a:lnTo>
                        <a:pt x="1583" y="236"/>
                      </a:lnTo>
                      <a:lnTo>
                        <a:pt x="1568" y="237"/>
                      </a:lnTo>
                      <a:lnTo>
                        <a:pt x="1555" y="239"/>
                      </a:lnTo>
                      <a:lnTo>
                        <a:pt x="1542" y="242"/>
                      </a:lnTo>
                      <a:lnTo>
                        <a:pt x="1531" y="247"/>
                      </a:lnTo>
                      <a:lnTo>
                        <a:pt x="1520" y="254"/>
                      </a:lnTo>
                      <a:lnTo>
                        <a:pt x="1510" y="261"/>
                      </a:lnTo>
                      <a:lnTo>
                        <a:pt x="1500" y="270"/>
                      </a:lnTo>
                      <a:lnTo>
                        <a:pt x="1491" y="280"/>
                      </a:lnTo>
                      <a:lnTo>
                        <a:pt x="1485" y="290"/>
                      </a:lnTo>
                      <a:lnTo>
                        <a:pt x="1479" y="300"/>
                      </a:lnTo>
                      <a:lnTo>
                        <a:pt x="1474" y="310"/>
                      </a:lnTo>
                      <a:lnTo>
                        <a:pt x="1468" y="320"/>
                      </a:lnTo>
                      <a:lnTo>
                        <a:pt x="1464" y="332"/>
                      </a:lnTo>
                      <a:lnTo>
                        <a:pt x="1461" y="343"/>
                      </a:lnTo>
                      <a:lnTo>
                        <a:pt x="1459" y="355"/>
                      </a:lnTo>
                      <a:lnTo>
                        <a:pt x="1457" y="368"/>
                      </a:lnTo>
                      <a:close/>
                      <a:moveTo>
                        <a:pt x="1875" y="637"/>
                      </a:moveTo>
                      <a:lnTo>
                        <a:pt x="1875" y="328"/>
                      </a:lnTo>
                      <a:lnTo>
                        <a:pt x="1875" y="291"/>
                      </a:lnTo>
                      <a:lnTo>
                        <a:pt x="1874" y="256"/>
                      </a:lnTo>
                      <a:lnTo>
                        <a:pt x="1873" y="221"/>
                      </a:lnTo>
                      <a:lnTo>
                        <a:pt x="1872" y="188"/>
                      </a:lnTo>
                      <a:lnTo>
                        <a:pt x="1944" y="188"/>
                      </a:lnTo>
                      <a:lnTo>
                        <a:pt x="1946" y="276"/>
                      </a:lnTo>
                      <a:lnTo>
                        <a:pt x="1950" y="276"/>
                      </a:lnTo>
                      <a:lnTo>
                        <a:pt x="1954" y="265"/>
                      </a:lnTo>
                      <a:lnTo>
                        <a:pt x="1959" y="255"/>
                      </a:lnTo>
                      <a:lnTo>
                        <a:pt x="1964" y="245"/>
                      </a:lnTo>
                      <a:lnTo>
                        <a:pt x="1970" y="236"/>
                      </a:lnTo>
                      <a:lnTo>
                        <a:pt x="1976" y="227"/>
                      </a:lnTo>
                      <a:lnTo>
                        <a:pt x="1983" y="219"/>
                      </a:lnTo>
                      <a:lnTo>
                        <a:pt x="1991" y="211"/>
                      </a:lnTo>
                      <a:lnTo>
                        <a:pt x="2000" y="204"/>
                      </a:lnTo>
                      <a:lnTo>
                        <a:pt x="2008" y="198"/>
                      </a:lnTo>
                      <a:lnTo>
                        <a:pt x="2017" y="193"/>
                      </a:lnTo>
                      <a:lnTo>
                        <a:pt x="2026" y="188"/>
                      </a:lnTo>
                      <a:lnTo>
                        <a:pt x="2036" y="185"/>
                      </a:lnTo>
                      <a:lnTo>
                        <a:pt x="2045" y="182"/>
                      </a:lnTo>
                      <a:lnTo>
                        <a:pt x="2054" y="179"/>
                      </a:lnTo>
                      <a:lnTo>
                        <a:pt x="2064" y="177"/>
                      </a:lnTo>
                      <a:lnTo>
                        <a:pt x="2075" y="177"/>
                      </a:lnTo>
                      <a:lnTo>
                        <a:pt x="2087" y="178"/>
                      </a:lnTo>
                      <a:lnTo>
                        <a:pt x="2097" y="181"/>
                      </a:lnTo>
                      <a:lnTo>
                        <a:pt x="2097" y="258"/>
                      </a:lnTo>
                      <a:lnTo>
                        <a:pt x="2084" y="256"/>
                      </a:lnTo>
                      <a:lnTo>
                        <a:pt x="2069" y="255"/>
                      </a:lnTo>
                      <a:lnTo>
                        <a:pt x="2055" y="256"/>
                      </a:lnTo>
                      <a:lnTo>
                        <a:pt x="2043" y="258"/>
                      </a:lnTo>
                      <a:lnTo>
                        <a:pt x="2032" y="261"/>
                      </a:lnTo>
                      <a:lnTo>
                        <a:pt x="2020" y="266"/>
                      </a:lnTo>
                      <a:lnTo>
                        <a:pt x="2010" y="272"/>
                      </a:lnTo>
                      <a:lnTo>
                        <a:pt x="2000" y="280"/>
                      </a:lnTo>
                      <a:lnTo>
                        <a:pt x="1990" y="290"/>
                      </a:lnTo>
                      <a:lnTo>
                        <a:pt x="1982" y="300"/>
                      </a:lnTo>
                      <a:lnTo>
                        <a:pt x="1976" y="310"/>
                      </a:lnTo>
                      <a:lnTo>
                        <a:pt x="1971" y="321"/>
                      </a:lnTo>
                      <a:lnTo>
                        <a:pt x="1966" y="333"/>
                      </a:lnTo>
                      <a:lnTo>
                        <a:pt x="1963" y="344"/>
                      </a:lnTo>
                      <a:lnTo>
                        <a:pt x="1960" y="356"/>
                      </a:lnTo>
                      <a:lnTo>
                        <a:pt x="1958" y="370"/>
                      </a:lnTo>
                      <a:lnTo>
                        <a:pt x="1957" y="383"/>
                      </a:lnTo>
                      <a:lnTo>
                        <a:pt x="1955" y="398"/>
                      </a:lnTo>
                      <a:lnTo>
                        <a:pt x="1955" y="637"/>
                      </a:lnTo>
                      <a:lnTo>
                        <a:pt x="1875" y="637"/>
                      </a:lnTo>
                      <a:close/>
                      <a:moveTo>
                        <a:pt x="2260" y="637"/>
                      </a:moveTo>
                      <a:lnTo>
                        <a:pt x="2178" y="637"/>
                      </a:lnTo>
                      <a:lnTo>
                        <a:pt x="2178" y="188"/>
                      </a:lnTo>
                      <a:lnTo>
                        <a:pt x="2260" y="188"/>
                      </a:lnTo>
                      <a:lnTo>
                        <a:pt x="2260" y="637"/>
                      </a:lnTo>
                      <a:close/>
                      <a:moveTo>
                        <a:pt x="2219" y="105"/>
                      </a:moveTo>
                      <a:lnTo>
                        <a:pt x="2217" y="105"/>
                      </a:lnTo>
                      <a:lnTo>
                        <a:pt x="2206" y="104"/>
                      </a:lnTo>
                      <a:lnTo>
                        <a:pt x="2197" y="101"/>
                      </a:lnTo>
                      <a:lnTo>
                        <a:pt x="2193" y="99"/>
                      </a:lnTo>
                      <a:lnTo>
                        <a:pt x="2189" y="96"/>
                      </a:lnTo>
                      <a:lnTo>
                        <a:pt x="2185" y="93"/>
                      </a:lnTo>
                      <a:lnTo>
                        <a:pt x="2181" y="90"/>
                      </a:lnTo>
                      <a:lnTo>
                        <a:pt x="2174" y="82"/>
                      </a:lnTo>
                      <a:lnTo>
                        <a:pt x="2170" y="72"/>
                      </a:lnTo>
                      <a:lnTo>
                        <a:pt x="2167" y="63"/>
                      </a:lnTo>
                      <a:lnTo>
                        <a:pt x="2166" y="52"/>
                      </a:lnTo>
                      <a:lnTo>
                        <a:pt x="2167" y="42"/>
                      </a:lnTo>
                      <a:lnTo>
                        <a:pt x="2170" y="32"/>
                      </a:lnTo>
                      <a:lnTo>
                        <a:pt x="2174" y="23"/>
                      </a:lnTo>
                      <a:lnTo>
                        <a:pt x="2182" y="16"/>
                      </a:lnTo>
                      <a:lnTo>
                        <a:pt x="2185" y="12"/>
                      </a:lnTo>
                      <a:lnTo>
                        <a:pt x="2189" y="9"/>
                      </a:lnTo>
                      <a:lnTo>
                        <a:pt x="2194" y="6"/>
                      </a:lnTo>
                      <a:lnTo>
                        <a:pt x="2198" y="4"/>
                      </a:lnTo>
                      <a:lnTo>
                        <a:pt x="2208" y="2"/>
                      </a:lnTo>
                      <a:lnTo>
                        <a:pt x="2220" y="0"/>
                      </a:lnTo>
                      <a:lnTo>
                        <a:pt x="2230" y="2"/>
                      </a:lnTo>
                      <a:lnTo>
                        <a:pt x="2240" y="4"/>
                      </a:lnTo>
                      <a:lnTo>
                        <a:pt x="2244" y="6"/>
                      </a:lnTo>
                      <a:lnTo>
                        <a:pt x="2249" y="9"/>
                      </a:lnTo>
                      <a:lnTo>
                        <a:pt x="2253" y="12"/>
                      </a:lnTo>
                      <a:lnTo>
                        <a:pt x="2257" y="15"/>
                      </a:lnTo>
                      <a:lnTo>
                        <a:pt x="2263" y="23"/>
                      </a:lnTo>
                      <a:lnTo>
                        <a:pt x="2268" y="31"/>
                      </a:lnTo>
                      <a:lnTo>
                        <a:pt x="2270" y="42"/>
                      </a:lnTo>
                      <a:lnTo>
                        <a:pt x="2271" y="52"/>
                      </a:lnTo>
                      <a:lnTo>
                        <a:pt x="2270" y="63"/>
                      </a:lnTo>
                      <a:lnTo>
                        <a:pt x="2268" y="72"/>
                      </a:lnTo>
                      <a:lnTo>
                        <a:pt x="2263" y="82"/>
                      </a:lnTo>
                      <a:lnTo>
                        <a:pt x="2257" y="90"/>
                      </a:lnTo>
                      <a:lnTo>
                        <a:pt x="2253" y="93"/>
                      </a:lnTo>
                      <a:lnTo>
                        <a:pt x="2249" y="96"/>
                      </a:lnTo>
                      <a:lnTo>
                        <a:pt x="2244" y="99"/>
                      </a:lnTo>
                      <a:lnTo>
                        <a:pt x="2240" y="101"/>
                      </a:lnTo>
                      <a:lnTo>
                        <a:pt x="2235" y="103"/>
                      </a:lnTo>
                      <a:lnTo>
                        <a:pt x="2230" y="104"/>
                      </a:lnTo>
                      <a:lnTo>
                        <a:pt x="2224" y="104"/>
                      </a:lnTo>
                      <a:lnTo>
                        <a:pt x="2219" y="105"/>
                      </a:lnTo>
                      <a:close/>
                      <a:moveTo>
                        <a:pt x="2755" y="427"/>
                      </a:moveTo>
                      <a:lnTo>
                        <a:pt x="2441" y="426"/>
                      </a:lnTo>
                      <a:lnTo>
                        <a:pt x="2443" y="445"/>
                      </a:lnTo>
                      <a:lnTo>
                        <a:pt x="2446" y="463"/>
                      </a:lnTo>
                      <a:lnTo>
                        <a:pt x="2449" y="480"/>
                      </a:lnTo>
                      <a:lnTo>
                        <a:pt x="2454" y="495"/>
                      </a:lnTo>
                      <a:lnTo>
                        <a:pt x="2461" y="510"/>
                      </a:lnTo>
                      <a:lnTo>
                        <a:pt x="2469" y="523"/>
                      </a:lnTo>
                      <a:lnTo>
                        <a:pt x="2478" y="535"/>
                      </a:lnTo>
                      <a:lnTo>
                        <a:pt x="2489" y="546"/>
                      </a:lnTo>
                      <a:lnTo>
                        <a:pt x="2499" y="554"/>
                      </a:lnTo>
                      <a:lnTo>
                        <a:pt x="2510" y="562"/>
                      </a:lnTo>
                      <a:lnTo>
                        <a:pt x="2523" y="568"/>
                      </a:lnTo>
                      <a:lnTo>
                        <a:pt x="2535" y="573"/>
                      </a:lnTo>
                      <a:lnTo>
                        <a:pt x="2548" y="577"/>
                      </a:lnTo>
                      <a:lnTo>
                        <a:pt x="2564" y="580"/>
                      </a:lnTo>
                      <a:lnTo>
                        <a:pt x="2579" y="582"/>
                      </a:lnTo>
                      <a:lnTo>
                        <a:pt x="2595" y="582"/>
                      </a:lnTo>
                      <a:lnTo>
                        <a:pt x="2612" y="582"/>
                      </a:lnTo>
                      <a:lnTo>
                        <a:pt x="2628" y="581"/>
                      </a:lnTo>
                      <a:lnTo>
                        <a:pt x="2644" y="579"/>
                      </a:lnTo>
                      <a:lnTo>
                        <a:pt x="2660" y="577"/>
                      </a:lnTo>
                      <a:lnTo>
                        <a:pt x="2676" y="573"/>
                      </a:lnTo>
                      <a:lnTo>
                        <a:pt x="2690" y="569"/>
                      </a:lnTo>
                      <a:lnTo>
                        <a:pt x="2705" y="564"/>
                      </a:lnTo>
                      <a:lnTo>
                        <a:pt x="2719" y="559"/>
                      </a:lnTo>
                      <a:lnTo>
                        <a:pt x="2732" y="618"/>
                      </a:lnTo>
                      <a:lnTo>
                        <a:pt x="2717" y="624"/>
                      </a:lnTo>
                      <a:lnTo>
                        <a:pt x="2700" y="630"/>
                      </a:lnTo>
                      <a:lnTo>
                        <a:pt x="2683" y="635"/>
                      </a:lnTo>
                      <a:lnTo>
                        <a:pt x="2664" y="639"/>
                      </a:lnTo>
                      <a:lnTo>
                        <a:pt x="2645" y="642"/>
                      </a:lnTo>
                      <a:lnTo>
                        <a:pt x="2625" y="644"/>
                      </a:lnTo>
                      <a:lnTo>
                        <a:pt x="2605" y="646"/>
                      </a:lnTo>
                      <a:lnTo>
                        <a:pt x="2583" y="647"/>
                      </a:lnTo>
                      <a:lnTo>
                        <a:pt x="2559" y="646"/>
                      </a:lnTo>
                      <a:lnTo>
                        <a:pt x="2535" y="642"/>
                      </a:lnTo>
                      <a:lnTo>
                        <a:pt x="2524" y="640"/>
                      </a:lnTo>
                      <a:lnTo>
                        <a:pt x="2512" y="637"/>
                      </a:lnTo>
                      <a:lnTo>
                        <a:pt x="2502" y="634"/>
                      </a:lnTo>
                      <a:lnTo>
                        <a:pt x="2492" y="631"/>
                      </a:lnTo>
                      <a:lnTo>
                        <a:pt x="2483" y="627"/>
                      </a:lnTo>
                      <a:lnTo>
                        <a:pt x="2472" y="622"/>
                      </a:lnTo>
                      <a:lnTo>
                        <a:pt x="2463" y="617"/>
                      </a:lnTo>
                      <a:lnTo>
                        <a:pt x="2455" y="612"/>
                      </a:lnTo>
                      <a:lnTo>
                        <a:pt x="2446" y="605"/>
                      </a:lnTo>
                      <a:lnTo>
                        <a:pt x="2437" y="598"/>
                      </a:lnTo>
                      <a:lnTo>
                        <a:pt x="2429" y="592"/>
                      </a:lnTo>
                      <a:lnTo>
                        <a:pt x="2422" y="584"/>
                      </a:lnTo>
                      <a:lnTo>
                        <a:pt x="2415" y="576"/>
                      </a:lnTo>
                      <a:lnTo>
                        <a:pt x="2409" y="567"/>
                      </a:lnTo>
                      <a:lnTo>
                        <a:pt x="2401" y="559"/>
                      </a:lnTo>
                      <a:lnTo>
                        <a:pt x="2396" y="551"/>
                      </a:lnTo>
                      <a:lnTo>
                        <a:pt x="2391" y="542"/>
                      </a:lnTo>
                      <a:lnTo>
                        <a:pt x="2386" y="531"/>
                      </a:lnTo>
                      <a:lnTo>
                        <a:pt x="2382" y="522"/>
                      </a:lnTo>
                      <a:lnTo>
                        <a:pt x="2378" y="512"/>
                      </a:lnTo>
                      <a:lnTo>
                        <a:pt x="2374" y="501"/>
                      </a:lnTo>
                      <a:lnTo>
                        <a:pt x="2371" y="490"/>
                      </a:lnTo>
                      <a:lnTo>
                        <a:pt x="2369" y="480"/>
                      </a:lnTo>
                      <a:lnTo>
                        <a:pt x="2366" y="469"/>
                      </a:lnTo>
                      <a:lnTo>
                        <a:pt x="2363" y="445"/>
                      </a:lnTo>
                      <a:lnTo>
                        <a:pt x="2362" y="419"/>
                      </a:lnTo>
                      <a:lnTo>
                        <a:pt x="2363" y="394"/>
                      </a:lnTo>
                      <a:lnTo>
                        <a:pt x="2366" y="370"/>
                      </a:lnTo>
                      <a:lnTo>
                        <a:pt x="2371" y="346"/>
                      </a:lnTo>
                      <a:lnTo>
                        <a:pt x="2377" y="324"/>
                      </a:lnTo>
                      <a:lnTo>
                        <a:pt x="2381" y="313"/>
                      </a:lnTo>
                      <a:lnTo>
                        <a:pt x="2385" y="303"/>
                      </a:lnTo>
                      <a:lnTo>
                        <a:pt x="2390" y="293"/>
                      </a:lnTo>
                      <a:lnTo>
                        <a:pt x="2395" y="282"/>
                      </a:lnTo>
                      <a:lnTo>
                        <a:pt x="2400" y="273"/>
                      </a:lnTo>
                      <a:lnTo>
                        <a:pt x="2407" y="264"/>
                      </a:lnTo>
                      <a:lnTo>
                        <a:pt x="2414" y="255"/>
                      </a:lnTo>
                      <a:lnTo>
                        <a:pt x="2420" y="246"/>
                      </a:lnTo>
                      <a:lnTo>
                        <a:pt x="2427" y="238"/>
                      </a:lnTo>
                      <a:lnTo>
                        <a:pt x="2435" y="230"/>
                      </a:lnTo>
                      <a:lnTo>
                        <a:pt x="2444" y="223"/>
                      </a:lnTo>
                      <a:lnTo>
                        <a:pt x="2452" y="217"/>
                      </a:lnTo>
                      <a:lnTo>
                        <a:pt x="2460" y="210"/>
                      </a:lnTo>
                      <a:lnTo>
                        <a:pt x="2468" y="204"/>
                      </a:lnTo>
                      <a:lnTo>
                        <a:pt x="2477" y="199"/>
                      </a:lnTo>
                      <a:lnTo>
                        <a:pt x="2487" y="195"/>
                      </a:lnTo>
                      <a:lnTo>
                        <a:pt x="2497" y="191"/>
                      </a:lnTo>
                      <a:lnTo>
                        <a:pt x="2507" y="187"/>
                      </a:lnTo>
                      <a:lnTo>
                        <a:pt x="2518" y="185"/>
                      </a:lnTo>
                      <a:lnTo>
                        <a:pt x="2528" y="182"/>
                      </a:lnTo>
                      <a:lnTo>
                        <a:pt x="2539" y="179"/>
                      </a:lnTo>
                      <a:lnTo>
                        <a:pt x="2549" y="178"/>
                      </a:lnTo>
                      <a:lnTo>
                        <a:pt x="2562" y="177"/>
                      </a:lnTo>
                      <a:lnTo>
                        <a:pt x="2573" y="177"/>
                      </a:lnTo>
                      <a:lnTo>
                        <a:pt x="2585" y="177"/>
                      </a:lnTo>
                      <a:lnTo>
                        <a:pt x="2597" y="178"/>
                      </a:lnTo>
                      <a:lnTo>
                        <a:pt x="2608" y="181"/>
                      </a:lnTo>
                      <a:lnTo>
                        <a:pt x="2619" y="183"/>
                      </a:lnTo>
                      <a:lnTo>
                        <a:pt x="2630" y="185"/>
                      </a:lnTo>
                      <a:lnTo>
                        <a:pt x="2640" y="188"/>
                      </a:lnTo>
                      <a:lnTo>
                        <a:pt x="2650" y="192"/>
                      </a:lnTo>
                      <a:lnTo>
                        <a:pt x="2659" y="196"/>
                      </a:lnTo>
                      <a:lnTo>
                        <a:pt x="2669" y="201"/>
                      </a:lnTo>
                      <a:lnTo>
                        <a:pt x="2677" y="206"/>
                      </a:lnTo>
                      <a:lnTo>
                        <a:pt x="2685" y="212"/>
                      </a:lnTo>
                      <a:lnTo>
                        <a:pt x="2693" y="220"/>
                      </a:lnTo>
                      <a:lnTo>
                        <a:pt x="2700" y="227"/>
                      </a:lnTo>
                      <a:lnTo>
                        <a:pt x="2708" y="234"/>
                      </a:lnTo>
                      <a:lnTo>
                        <a:pt x="2714" y="242"/>
                      </a:lnTo>
                      <a:lnTo>
                        <a:pt x="2721" y="251"/>
                      </a:lnTo>
                      <a:lnTo>
                        <a:pt x="2729" y="266"/>
                      </a:lnTo>
                      <a:lnTo>
                        <a:pt x="2737" y="281"/>
                      </a:lnTo>
                      <a:lnTo>
                        <a:pt x="2744" y="298"/>
                      </a:lnTo>
                      <a:lnTo>
                        <a:pt x="2749" y="314"/>
                      </a:lnTo>
                      <a:lnTo>
                        <a:pt x="2753" y="332"/>
                      </a:lnTo>
                      <a:lnTo>
                        <a:pt x="2756" y="349"/>
                      </a:lnTo>
                      <a:lnTo>
                        <a:pt x="2758" y="369"/>
                      </a:lnTo>
                      <a:lnTo>
                        <a:pt x="2759" y="388"/>
                      </a:lnTo>
                      <a:lnTo>
                        <a:pt x="2758" y="400"/>
                      </a:lnTo>
                      <a:lnTo>
                        <a:pt x="2758" y="410"/>
                      </a:lnTo>
                      <a:lnTo>
                        <a:pt x="2757" y="419"/>
                      </a:lnTo>
                      <a:lnTo>
                        <a:pt x="2755" y="427"/>
                      </a:lnTo>
                      <a:close/>
                      <a:moveTo>
                        <a:pt x="2441" y="368"/>
                      </a:moveTo>
                      <a:lnTo>
                        <a:pt x="2680" y="368"/>
                      </a:lnTo>
                      <a:lnTo>
                        <a:pt x="2680" y="355"/>
                      </a:lnTo>
                      <a:lnTo>
                        <a:pt x="2679" y="344"/>
                      </a:lnTo>
                      <a:lnTo>
                        <a:pt x="2677" y="332"/>
                      </a:lnTo>
                      <a:lnTo>
                        <a:pt x="2675" y="321"/>
                      </a:lnTo>
                      <a:lnTo>
                        <a:pt x="2672" y="311"/>
                      </a:lnTo>
                      <a:lnTo>
                        <a:pt x="2668" y="301"/>
                      </a:lnTo>
                      <a:lnTo>
                        <a:pt x="2663" y="292"/>
                      </a:lnTo>
                      <a:lnTo>
                        <a:pt x="2657" y="282"/>
                      </a:lnTo>
                      <a:lnTo>
                        <a:pt x="2650" y="271"/>
                      </a:lnTo>
                      <a:lnTo>
                        <a:pt x="2641" y="262"/>
                      </a:lnTo>
                      <a:lnTo>
                        <a:pt x="2632" y="254"/>
                      </a:lnTo>
                      <a:lnTo>
                        <a:pt x="2620" y="247"/>
                      </a:lnTo>
                      <a:lnTo>
                        <a:pt x="2609" y="242"/>
                      </a:lnTo>
                      <a:lnTo>
                        <a:pt x="2596" y="239"/>
                      </a:lnTo>
                      <a:lnTo>
                        <a:pt x="2581" y="237"/>
                      </a:lnTo>
                      <a:lnTo>
                        <a:pt x="2567" y="236"/>
                      </a:lnTo>
                      <a:lnTo>
                        <a:pt x="2552" y="237"/>
                      </a:lnTo>
                      <a:lnTo>
                        <a:pt x="2540" y="239"/>
                      </a:lnTo>
                      <a:lnTo>
                        <a:pt x="2528" y="242"/>
                      </a:lnTo>
                      <a:lnTo>
                        <a:pt x="2515" y="247"/>
                      </a:lnTo>
                      <a:lnTo>
                        <a:pt x="2504" y="254"/>
                      </a:lnTo>
                      <a:lnTo>
                        <a:pt x="2494" y="261"/>
                      </a:lnTo>
                      <a:lnTo>
                        <a:pt x="2485" y="270"/>
                      </a:lnTo>
                      <a:lnTo>
                        <a:pt x="2475" y="280"/>
                      </a:lnTo>
                      <a:lnTo>
                        <a:pt x="2469" y="290"/>
                      </a:lnTo>
                      <a:lnTo>
                        <a:pt x="2463" y="300"/>
                      </a:lnTo>
                      <a:lnTo>
                        <a:pt x="2458" y="310"/>
                      </a:lnTo>
                      <a:lnTo>
                        <a:pt x="2454" y="320"/>
                      </a:lnTo>
                      <a:lnTo>
                        <a:pt x="2450" y="332"/>
                      </a:lnTo>
                      <a:lnTo>
                        <a:pt x="2446" y="343"/>
                      </a:lnTo>
                      <a:lnTo>
                        <a:pt x="2444" y="355"/>
                      </a:lnTo>
                      <a:lnTo>
                        <a:pt x="2441" y="368"/>
                      </a:lnTo>
                      <a:close/>
                      <a:moveTo>
                        <a:pt x="2860" y="637"/>
                      </a:moveTo>
                      <a:lnTo>
                        <a:pt x="2860" y="309"/>
                      </a:lnTo>
                      <a:lnTo>
                        <a:pt x="2860" y="280"/>
                      </a:lnTo>
                      <a:lnTo>
                        <a:pt x="2859" y="250"/>
                      </a:lnTo>
                      <a:lnTo>
                        <a:pt x="2858" y="220"/>
                      </a:lnTo>
                      <a:lnTo>
                        <a:pt x="2856" y="188"/>
                      </a:lnTo>
                      <a:lnTo>
                        <a:pt x="2929" y="188"/>
                      </a:lnTo>
                      <a:lnTo>
                        <a:pt x="2933" y="262"/>
                      </a:lnTo>
                      <a:lnTo>
                        <a:pt x="2935" y="262"/>
                      </a:lnTo>
                      <a:lnTo>
                        <a:pt x="2940" y="254"/>
                      </a:lnTo>
                      <a:lnTo>
                        <a:pt x="2945" y="245"/>
                      </a:lnTo>
                      <a:lnTo>
                        <a:pt x="2951" y="237"/>
                      </a:lnTo>
                      <a:lnTo>
                        <a:pt x="2958" y="230"/>
                      </a:lnTo>
                      <a:lnTo>
                        <a:pt x="2964" y="223"/>
                      </a:lnTo>
                      <a:lnTo>
                        <a:pt x="2973" y="217"/>
                      </a:lnTo>
                      <a:lnTo>
                        <a:pt x="2981" y="210"/>
                      </a:lnTo>
                      <a:lnTo>
                        <a:pt x="2989" y="204"/>
                      </a:lnTo>
                      <a:lnTo>
                        <a:pt x="3000" y="198"/>
                      </a:lnTo>
                      <a:lnTo>
                        <a:pt x="3011" y="193"/>
                      </a:lnTo>
                      <a:lnTo>
                        <a:pt x="3022" y="188"/>
                      </a:lnTo>
                      <a:lnTo>
                        <a:pt x="3033" y="185"/>
                      </a:lnTo>
                      <a:lnTo>
                        <a:pt x="3046" y="182"/>
                      </a:lnTo>
                      <a:lnTo>
                        <a:pt x="3058" y="179"/>
                      </a:lnTo>
                      <a:lnTo>
                        <a:pt x="3070" y="177"/>
                      </a:lnTo>
                      <a:lnTo>
                        <a:pt x="3084" y="177"/>
                      </a:lnTo>
                      <a:lnTo>
                        <a:pt x="3098" y="178"/>
                      </a:lnTo>
                      <a:lnTo>
                        <a:pt x="3112" y="179"/>
                      </a:lnTo>
                      <a:lnTo>
                        <a:pt x="3126" y="183"/>
                      </a:lnTo>
                      <a:lnTo>
                        <a:pt x="3139" y="187"/>
                      </a:lnTo>
                      <a:lnTo>
                        <a:pt x="3151" y="192"/>
                      </a:lnTo>
                      <a:lnTo>
                        <a:pt x="3163" y="199"/>
                      </a:lnTo>
                      <a:lnTo>
                        <a:pt x="3174" y="206"/>
                      </a:lnTo>
                      <a:lnTo>
                        <a:pt x="3185" y="215"/>
                      </a:lnTo>
                      <a:lnTo>
                        <a:pt x="3192" y="222"/>
                      </a:lnTo>
                      <a:lnTo>
                        <a:pt x="3199" y="229"/>
                      </a:lnTo>
                      <a:lnTo>
                        <a:pt x="3205" y="236"/>
                      </a:lnTo>
                      <a:lnTo>
                        <a:pt x="3210" y="244"/>
                      </a:lnTo>
                      <a:lnTo>
                        <a:pt x="3215" y="251"/>
                      </a:lnTo>
                      <a:lnTo>
                        <a:pt x="3219" y="261"/>
                      </a:lnTo>
                      <a:lnTo>
                        <a:pt x="3223" y="269"/>
                      </a:lnTo>
                      <a:lnTo>
                        <a:pt x="3228" y="279"/>
                      </a:lnTo>
                      <a:lnTo>
                        <a:pt x="3231" y="289"/>
                      </a:lnTo>
                      <a:lnTo>
                        <a:pt x="3234" y="299"/>
                      </a:lnTo>
                      <a:lnTo>
                        <a:pt x="3236" y="309"/>
                      </a:lnTo>
                      <a:lnTo>
                        <a:pt x="3238" y="320"/>
                      </a:lnTo>
                      <a:lnTo>
                        <a:pt x="3241" y="344"/>
                      </a:lnTo>
                      <a:lnTo>
                        <a:pt x="3242" y="369"/>
                      </a:lnTo>
                      <a:lnTo>
                        <a:pt x="3242" y="637"/>
                      </a:lnTo>
                      <a:lnTo>
                        <a:pt x="3160" y="637"/>
                      </a:lnTo>
                      <a:lnTo>
                        <a:pt x="3160" y="378"/>
                      </a:lnTo>
                      <a:lnTo>
                        <a:pt x="3160" y="362"/>
                      </a:lnTo>
                      <a:lnTo>
                        <a:pt x="3159" y="346"/>
                      </a:lnTo>
                      <a:lnTo>
                        <a:pt x="3157" y="333"/>
                      </a:lnTo>
                      <a:lnTo>
                        <a:pt x="3154" y="319"/>
                      </a:lnTo>
                      <a:lnTo>
                        <a:pt x="3150" y="307"/>
                      </a:lnTo>
                      <a:lnTo>
                        <a:pt x="3145" y="297"/>
                      </a:lnTo>
                      <a:lnTo>
                        <a:pt x="3140" y="286"/>
                      </a:lnTo>
                      <a:lnTo>
                        <a:pt x="3134" y="277"/>
                      </a:lnTo>
                      <a:lnTo>
                        <a:pt x="3127" y="270"/>
                      </a:lnTo>
                      <a:lnTo>
                        <a:pt x="3120" y="263"/>
                      </a:lnTo>
                      <a:lnTo>
                        <a:pt x="3111" y="258"/>
                      </a:lnTo>
                      <a:lnTo>
                        <a:pt x="3102" y="253"/>
                      </a:lnTo>
                      <a:lnTo>
                        <a:pt x="3092" y="249"/>
                      </a:lnTo>
                      <a:lnTo>
                        <a:pt x="3081" y="246"/>
                      </a:lnTo>
                      <a:lnTo>
                        <a:pt x="3069" y="244"/>
                      </a:lnTo>
                      <a:lnTo>
                        <a:pt x="3056" y="244"/>
                      </a:lnTo>
                      <a:lnTo>
                        <a:pt x="3047" y="244"/>
                      </a:lnTo>
                      <a:lnTo>
                        <a:pt x="3037" y="245"/>
                      </a:lnTo>
                      <a:lnTo>
                        <a:pt x="3028" y="247"/>
                      </a:lnTo>
                      <a:lnTo>
                        <a:pt x="3020" y="250"/>
                      </a:lnTo>
                      <a:lnTo>
                        <a:pt x="3012" y="254"/>
                      </a:lnTo>
                      <a:lnTo>
                        <a:pt x="3004" y="258"/>
                      </a:lnTo>
                      <a:lnTo>
                        <a:pt x="2995" y="263"/>
                      </a:lnTo>
                      <a:lnTo>
                        <a:pt x="2988" y="268"/>
                      </a:lnTo>
                      <a:lnTo>
                        <a:pt x="2981" y="274"/>
                      </a:lnTo>
                      <a:lnTo>
                        <a:pt x="2974" y="281"/>
                      </a:lnTo>
                      <a:lnTo>
                        <a:pt x="2968" y="289"/>
                      </a:lnTo>
                      <a:lnTo>
                        <a:pt x="2962" y="296"/>
                      </a:lnTo>
                      <a:lnTo>
                        <a:pt x="2958" y="303"/>
                      </a:lnTo>
                      <a:lnTo>
                        <a:pt x="2953" y="311"/>
                      </a:lnTo>
                      <a:lnTo>
                        <a:pt x="2950" y="319"/>
                      </a:lnTo>
                      <a:lnTo>
                        <a:pt x="2947" y="329"/>
                      </a:lnTo>
                      <a:lnTo>
                        <a:pt x="2945" y="337"/>
                      </a:lnTo>
                      <a:lnTo>
                        <a:pt x="2943" y="346"/>
                      </a:lnTo>
                      <a:lnTo>
                        <a:pt x="2942" y="356"/>
                      </a:lnTo>
                      <a:lnTo>
                        <a:pt x="2942" y="367"/>
                      </a:lnTo>
                      <a:lnTo>
                        <a:pt x="2942" y="637"/>
                      </a:lnTo>
                      <a:lnTo>
                        <a:pt x="2860" y="637"/>
                      </a:lnTo>
                      <a:close/>
                      <a:moveTo>
                        <a:pt x="3680" y="559"/>
                      </a:moveTo>
                      <a:lnTo>
                        <a:pt x="3694" y="620"/>
                      </a:lnTo>
                      <a:lnTo>
                        <a:pt x="3681" y="627"/>
                      </a:lnTo>
                      <a:lnTo>
                        <a:pt x="3666" y="632"/>
                      </a:lnTo>
                      <a:lnTo>
                        <a:pt x="3651" y="636"/>
                      </a:lnTo>
                      <a:lnTo>
                        <a:pt x="3635" y="640"/>
                      </a:lnTo>
                      <a:lnTo>
                        <a:pt x="3619" y="643"/>
                      </a:lnTo>
                      <a:lnTo>
                        <a:pt x="3602" y="646"/>
                      </a:lnTo>
                      <a:lnTo>
                        <a:pt x="3584" y="647"/>
                      </a:lnTo>
                      <a:lnTo>
                        <a:pt x="3566" y="648"/>
                      </a:lnTo>
                      <a:lnTo>
                        <a:pt x="3541" y="647"/>
                      </a:lnTo>
                      <a:lnTo>
                        <a:pt x="3517" y="643"/>
                      </a:lnTo>
                      <a:lnTo>
                        <a:pt x="3506" y="641"/>
                      </a:lnTo>
                      <a:lnTo>
                        <a:pt x="3495" y="638"/>
                      </a:lnTo>
                      <a:lnTo>
                        <a:pt x="3484" y="635"/>
                      </a:lnTo>
                      <a:lnTo>
                        <a:pt x="3474" y="631"/>
                      </a:lnTo>
                      <a:lnTo>
                        <a:pt x="3464" y="627"/>
                      </a:lnTo>
                      <a:lnTo>
                        <a:pt x="3455" y="623"/>
                      </a:lnTo>
                      <a:lnTo>
                        <a:pt x="3445" y="618"/>
                      </a:lnTo>
                      <a:lnTo>
                        <a:pt x="3436" y="612"/>
                      </a:lnTo>
                      <a:lnTo>
                        <a:pt x="3427" y="605"/>
                      </a:lnTo>
                      <a:lnTo>
                        <a:pt x="3419" y="599"/>
                      </a:lnTo>
                      <a:lnTo>
                        <a:pt x="3410" y="592"/>
                      </a:lnTo>
                      <a:lnTo>
                        <a:pt x="3403" y="584"/>
                      </a:lnTo>
                      <a:lnTo>
                        <a:pt x="3395" y="576"/>
                      </a:lnTo>
                      <a:lnTo>
                        <a:pt x="3389" y="567"/>
                      </a:lnTo>
                      <a:lnTo>
                        <a:pt x="3382" y="559"/>
                      </a:lnTo>
                      <a:lnTo>
                        <a:pt x="3377" y="550"/>
                      </a:lnTo>
                      <a:lnTo>
                        <a:pt x="3370" y="541"/>
                      </a:lnTo>
                      <a:lnTo>
                        <a:pt x="3365" y="531"/>
                      </a:lnTo>
                      <a:lnTo>
                        <a:pt x="3361" y="521"/>
                      </a:lnTo>
                      <a:lnTo>
                        <a:pt x="3357" y="511"/>
                      </a:lnTo>
                      <a:lnTo>
                        <a:pt x="3354" y="500"/>
                      </a:lnTo>
                      <a:lnTo>
                        <a:pt x="3351" y="489"/>
                      </a:lnTo>
                      <a:lnTo>
                        <a:pt x="3348" y="478"/>
                      </a:lnTo>
                      <a:lnTo>
                        <a:pt x="3346" y="467"/>
                      </a:lnTo>
                      <a:lnTo>
                        <a:pt x="3343" y="442"/>
                      </a:lnTo>
                      <a:lnTo>
                        <a:pt x="3342" y="417"/>
                      </a:lnTo>
                      <a:lnTo>
                        <a:pt x="3342" y="404"/>
                      </a:lnTo>
                      <a:lnTo>
                        <a:pt x="3343" y="391"/>
                      </a:lnTo>
                      <a:lnTo>
                        <a:pt x="3344" y="379"/>
                      </a:lnTo>
                      <a:lnTo>
                        <a:pt x="3346" y="367"/>
                      </a:lnTo>
                      <a:lnTo>
                        <a:pt x="3348" y="355"/>
                      </a:lnTo>
                      <a:lnTo>
                        <a:pt x="3351" y="344"/>
                      </a:lnTo>
                      <a:lnTo>
                        <a:pt x="3354" y="333"/>
                      </a:lnTo>
                      <a:lnTo>
                        <a:pt x="3358" y="321"/>
                      </a:lnTo>
                      <a:lnTo>
                        <a:pt x="3363" y="311"/>
                      </a:lnTo>
                      <a:lnTo>
                        <a:pt x="3367" y="301"/>
                      </a:lnTo>
                      <a:lnTo>
                        <a:pt x="3373" y="291"/>
                      </a:lnTo>
                      <a:lnTo>
                        <a:pt x="3379" y="281"/>
                      </a:lnTo>
                      <a:lnTo>
                        <a:pt x="3386" y="272"/>
                      </a:lnTo>
                      <a:lnTo>
                        <a:pt x="3393" y="263"/>
                      </a:lnTo>
                      <a:lnTo>
                        <a:pt x="3400" y="254"/>
                      </a:lnTo>
                      <a:lnTo>
                        <a:pt x="3408" y="245"/>
                      </a:lnTo>
                      <a:lnTo>
                        <a:pt x="3417" y="237"/>
                      </a:lnTo>
                      <a:lnTo>
                        <a:pt x="3425" y="230"/>
                      </a:lnTo>
                      <a:lnTo>
                        <a:pt x="3434" y="223"/>
                      </a:lnTo>
                      <a:lnTo>
                        <a:pt x="3443" y="215"/>
                      </a:lnTo>
                      <a:lnTo>
                        <a:pt x="3454" y="210"/>
                      </a:lnTo>
                      <a:lnTo>
                        <a:pt x="3464" y="204"/>
                      </a:lnTo>
                      <a:lnTo>
                        <a:pt x="3474" y="199"/>
                      </a:lnTo>
                      <a:lnTo>
                        <a:pt x="3484" y="195"/>
                      </a:lnTo>
                      <a:lnTo>
                        <a:pt x="3496" y="191"/>
                      </a:lnTo>
                      <a:lnTo>
                        <a:pt x="3507" y="188"/>
                      </a:lnTo>
                      <a:lnTo>
                        <a:pt x="3519" y="185"/>
                      </a:lnTo>
                      <a:lnTo>
                        <a:pt x="3532" y="183"/>
                      </a:lnTo>
                      <a:lnTo>
                        <a:pt x="3544" y="181"/>
                      </a:lnTo>
                      <a:lnTo>
                        <a:pt x="3556" y="179"/>
                      </a:lnTo>
                      <a:lnTo>
                        <a:pt x="3570" y="178"/>
                      </a:lnTo>
                      <a:lnTo>
                        <a:pt x="3583" y="178"/>
                      </a:lnTo>
                      <a:lnTo>
                        <a:pt x="3599" y="178"/>
                      </a:lnTo>
                      <a:lnTo>
                        <a:pt x="3616" y="179"/>
                      </a:lnTo>
                      <a:lnTo>
                        <a:pt x="3631" y="182"/>
                      </a:lnTo>
                      <a:lnTo>
                        <a:pt x="3646" y="185"/>
                      </a:lnTo>
                      <a:lnTo>
                        <a:pt x="3659" y="188"/>
                      </a:lnTo>
                      <a:lnTo>
                        <a:pt x="3672" y="192"/>
                      </a:lnTo>
                      <a:lnTo>
                        <a:pt x="3685" y="196"/>
                      </a:lnTo>
                      <a:lnTo>
                        <a:pt x="3696" y="201"/>
                      </a:lnTo>
                      <a:lnTo>
                        <a:pt x="3678" y="265"/>
                      </a:lnTo>
                      <a:lnTo>
                        <a:pt x="3667" y="260"/>
                      </a:lnTo>
                      <a:lnTo>
                        <a:pt x="3656" y="256"/>
                      </a:lnTo>
                      <a:lnTo>
                        <a:pt x="3646" y="251"/>
                      </a:lnTo>
                      <a:lnTo>
                        <a:pt x="3633" y="248"/>
                      </a:lnTo>
                      <a:lnTo>
                        <a:pt x="3622" y="246"/>
                      </a:lnTo>
                      <a:lnTo>
                        <a:pt x="3609" y="244"/>
                      </a:lnTo>
                      <a:lnTo>
                        <a:pt x="3596" y="243"/>
                      </a:lnTo>
                      <a:lnTo>
                        <a:pt x="3583" y="243"/>
                      </a:lnTo>
                      <a:lnTo>
                        <a:pt x="3565" y="244"/>
                      </a:lnTo>
                      <a:lnTo>
                        <a:pt x="3548" y="246"/>
                      </a:lnTo>
                      <a:lnTo>
                        <a:pt x="3532" y="250"/>
                      </a:lnTo>
                      <a:lnTo>
                        <a:pt x="3516" y="256"/>
                      </a:lnTo>
                      <a:lnTo>
                        <a:pt x="3502" y="263"/>
                      </a:lnTo>
                      <a:lnTo>
                        <a:pt x="3489" y="271"/>
                      </a:lnTo>
                      <a:lnTo>
                        <a:pt x="3476" y="281"/>
                      </a:lnTo>
                      <a:lnTo>
                        <a:pt x="3465" y="294"/>
                      </a:lnTo>
                      <a:lnTo>
                        <a:pt x="3456" y="305"/>
                      </a:lnTo>
                      <a:lnTo>
                        <a:pt x="3447" y="318"/>
                      </a:lnTo>
                      <a:lnTo>
                        <a:pt x="3440" y="332"/>
                      </a:lnTo>
                      <a:lnTo>
                        <a:pt x="3434" y="346"/>
                      </a:lnTo>
                      <a:lnTo>
                        <a:pt x="3430" y="362"/>
                      </a:lnTo>
                      <a:lnTo>
                        <a:pt x="3427" y="378"/>
                      </a:lnTo>
                      <a:lnTo>
                        <a:pt x="3425" y="396"/>
                      </a:lnTo>
                      <a:lnTo>
                        <a:pt x="3424" y="413"/>
                      </a:lnTo>
                      <a:lnTo>
                        <a:pt x="3425" y="432"/>
                      </a:lnTo>
                      <a:lnTo>
                        <a:pt x="3427" y="449"/>
                      </a:lnTo>
                      <a:lnTo>
                        <a:pt x="3430" y="467"/>
                      </a:lnTo>
                      <a:lnTo>
                        <a:pt x="3435" y="482"/>
                      </a:lnTo>
                      <a:lnTo>
                        <a:pt x="3441" y="496"/>
                      </a:lnTo>
                      <a:lnTo>
                        <a:pt x="3449" y="511"/>
                      </a:lnTo>
                      <a:lnTo>
                        <a:pt x="3458" y="523"/>
                      </a:lnTo>
                      <a:lnTo>
                        <a:pt x="3468" y="535"/>
                      </a:lnTo>
                      <a:lnTo>
                        <a:pt x="3479" y="546"/>
                      </a:lnTo>
                      <a:lnTo>
                        <a:pt x="3492" y="555"/>
                      </a:lnTo>
                      <a:lnTo>
                        <a:pt x="3505" y="563"/>
                      </a:lnTo>
                      <a:lnTo>
                        <a:pt x="3518" y="569"/>
                      </a:lnTo>
                      <a:lnTo>
                        <a:pt x="3533" y="575"/>
                      </a:lnTo>
                      <a:lnTo>
                        <a:pt x="3548" y="579"/>
                      </a:lnTo>
                      <a:lnTo>
                        <a:pt x="3564" y="581"/>
                      </a:lnTo>
                      <a:lnTo>
                        <a:pt x="3580" y="581"/>
                      </a:lnTo>
                      <a:lnTo>
                        <a:pt x="3592" y="581"/>
                      </a:lnTo>
                      <a:lnTo>
                        <a:pt x="3605" y="580"/>
                      </a:lnTo>
                      <a:lnTo>
                        <a:pt x="3618" y="578"/>
                      </a:lnTo>
                      <a:lnTo>
                        <a:pt x="3630" y="576"/>
                      </a:lnTo>
                      <a:lnTo>
                        <a:pt x="3643" y="572"/>
                      </a:lnTo>
                      <a:lnTo>
                        <a:pt x="3655" y="568"/>
                      </a:lnTo>
                      <a:lnTo>
                        <a:pt x="3667" y="564"/>
                      </a:lnTo>
                      <a:lnTo>
                        <a:pt x="3680" y="559"/>
                      </a:lnTo>
                      <a:close/>
                      <a:moveTo>
                        <a:pt x="4149" y="427"/>
                      </a:moveTo>
                      <a:lnTo>
                        <a:pt x="3836" y="426"/>
                      </a:lnTo>
                      <a:lnTo>
                        <a:pt x="3837" y="445"/>
                      </a:lnTo>
                      <a:lnTo>
                        <a:pt x="3840" y="463"/>
                      </a:lnTo>
                      <a:lnTo>
                        <a:pt x="3843" y="480"/>
                      </a:lnTo>
                      <a:lnTo>
                        <a:pt x="3848" y="495"/>
                      </a:lnTo>
                      <a:lnTo>
                        <a:pt x="3855" y="510"/>
                      </a:lnTo>
                      <a:lnTo>
                        <a:pt x="3864" y="523"/>
                      </a:lnTo>
                      <a:lnTo>
                        <a:pt x="3873" y="535"/>
                      </a:lnTo>
                      <a:lnTo>
                        <a:pt x="3883" y="546"/>
                      </a:lnTo>
                      <a:lnTo>
                        <a:pt x="3893" y="554"/>
                      </a:lnTo>
                      <a:lnTo>
                        <a:pt x="3905" y="562"/>
                      </a:lnTo>
                      <a:lnTo>
                        <a:pt x="3917" y="568"/>
                      </a:lnTo>
                      <a:lnTo>
                        <a:pt x="3929" y="573"/>
                      </a:lnTo>
                      <a:lnTo>
                        <a:pt x="3943" y="577"/>
                      </a:lnTo>
                      <a:lnTo>
                        <a:pt x="3958" y="580"/>
                      </a:lnTo>
                      <a:lnTo>
                        <a:pt x="3973" y="582"/>
                      </a:lnTo>
                      <a:lnTo>
                        <a:pt x="3989" y="582"/>
                      </a:lnTo>
                      <a:lnTo>
                        <a:pt x="4006" y="582"/>
                      </a:lnTo>
                      <a:lnTo>
                        <a:pt x="4023" y="581"/>
                      </a:lnTo>
                      <a:lnTo>
                        <a:pt x="4038" y="579"/>
                      </a:lnTo>
                      <a:lnTo>
                        <a:pt x="4055" y="577"/>
                      </a:lnTo>
                      <a:lnTo>
                        <a:pt x="4070" y="573"/>
                      </a:lnTo>
                      <a:lnTo>
                        <a:pt x="4084" y="569"/>
                      </a:lnTo>
                      <a:lnTo>
                        <a:pt x="4099" y="564"/>
                      </a:lnTo>
                      <a:lnTo>
                        <a:pt x="4113" y="559"/>
                      </a:lnTo>
                      <a:lnTo>
                        <a:pt x="4127" y="618"/>
                      </a:lnTo>
                      <a:lnTo>
                        <a:pt x="4111" y="624"/>
                      </a:lnTo>
                      <a:lnTo>
                        <a:pt x="4095" y="630"/>
                      </a:lnTo>
                      <a:lnTo>
                        <a:pt x="4077" y="635"/>
                      </a:lnTo>
                      <a:lnTo>
                        <a:pt x="4059" y="639"/>
                      </a:lnTo>
                      <a:lnTo>
                        <a:pt x="4039" y="642"/>
                      </a:lnTo>
                      <a:lnTo>
                        <a:pt x="4020" y="644"/>
                      </a:lnTo>
                      <a:lnTo>
                        <a:pt x="3999" y="646"/>
                      </a:lnTo>
                      <a:lnTo>
                        <a:pt x="3978" y="647"/>
                      </a:lnTo>
                      <a:lnTo>
                        <a:pt x="3953" y="646"/>
                      </a:lnTo>
                      <a:lnTo>
                        <a:pt x="3929" y="642"/>
                      </a:lnTo>
                      <a:lnTo>
                        <a:pt x="3918" y="640"/>
                      </a:lnTo>
                      <a:lnTo>
                        <a:pt x="3907" y="637"/>
                      </a:lnTo>
                      <a:lnTo>
                        <a:pt x="3896" y="634"/>
                      </a:lnTo>
                      <a:lnTo>
                        <a:pt x="3886" y="631"/>
                      </a:lnTo>
                      <a:lnTo>
                        <a:pt x="3877" y="627"/>
                      </a:lnTo>
                      <a:lnTo>
                        <a:pt x="3867" y="622"/>
                      </a:lnTo>
                      <a:lnTo>
                        <a:pt x="3857" y="617"/>
                      </a:lnTo>
                      <a:lnTo>
                        <a:pt x="3849" y="612"/>
                      </a:lnTo>
                      <a:lnTo>
                        <a:pt x="3840" y="605"/>
                      </a:lnTo>
                      <a:lnTo>
                        <a:pt x="3832" y="598"/>
                      </a:lnTo>
                      <a:lnTo>
                        <a:pt x="3823" y="592"/>
                      </a:lnTo>
                      <a:lnTo>
                        <a:pt x="3816" y="584"/>
                      </a:lnTo>
                      <a:lnTo>
                        <a:pt x="3809" y="576"/>
                      </a:lnTo>
                      <a:lnTo>
                        <a:pt x="3803" y="567"/>
                      </a:lnTo>
                      <a:lnTo>
                        <a:pt x="3796" y="559"/>
                      </a:lnTo>
                      <a:lnTo>
                        <a:pt x="3791" y="551"/>
                      </a:lnTo>
                      <a:lnTo>
                        <a:pt x="3785" y="542"/>
                      </a:lnTo>
                      <a:lnTo>
                        <a:pt x="3780" y="531"/>
                      </a:lnTo>
                      <a:lnTo>
                        <a:pt x="3776" y="522"/>
                      </a:lnTo>
                      <a:lnTo>
                        <a:pt x="3772" y="512"/>
                      </a:lnTo>
                      <a:lnTo>
                        <a:pt x="3768" y="501"/>
                      </a:lnTo>
                      <a:lnTo>
                        <a:pt x="3765" y="490"/>
                      </a:lnTo>
                      <a:lnTo>
                        <a:pt x="3763" y="480"/>
                      </a:lnTo>
                      <a:lnTo>
                        <a:pt x="3761" y="469"/>
                      </a:lnTo>
                      <a:lnTo>
                        <a:pt x="3758" y="445"/>
                      </a:lnTo>
                      <a:lnTo>
                        <a:pt x="3757" y="419"/>
                      </a:lnTo>
                      <a:lnTo>
                        <a:pt x="3758" y="394"/>
                      </a:lnTo>
                      <a:lnTo>
                        <a:pt x="3761" y="370"/>
                      </a:lnTo>
                      <a:lnTo>
                        <a:pt x="3765" y="346"/>
                      </a:lnTo>
                      <a:lnTo>
                        <a:pt x="3771" y="324"/>
                      </a:lnTo>
                      <a:lnTo>
                        <a:pt x="3775" y="313"/>
                      </a:lnTo>
                      <a:lnTo>
                        <a:pt x="3779" y="303"/>
                      </a:lnTo>
                      <a:lnTo>
                        <a:pt x="3784" y="293"/>
                      </a:lnTo>
                      <a:lnTo>
                        <a:pt x="3790" y="282"/>
                      </a:lnTo>
                      <a:lnTo>
                        <a:pt x="3795" y="273"/>
                      </a:lnTo>
                      <a:lnTo>
                        <a:pt x="3801" y="264"/>
                      </a:lnTo>
                      <a:lnTo>
                        <a:pt x="3808" y="255"/>
                      </a:lnTo>
                      <a:lnTo>
                        <a:pt x="3814" y="246"/>
                      </a:lnTo>
                      <a:lnTo>
                        <a:pt x="3821" y="238"/>
                      </a:lnTo>
                      <a:lnTo>
                        <a:pt x="3830" y="230"/>
                      </a:lnTo>
                      <a:lnTo>
                        <a:pt x="3838" y="223"/>
                      </a:lnTo>
                      <a:lnTo>
                        <a:pt x="3846" y="217"/>
                      </a:lnTo>
                      <a:lnTo>
                        <a:pt x="3854" y="210"/>
                      </a:lnTo>
                      <a:lnTo>
                        <a:pt x="3863" y="204"/>
                      </a:lnTo>
                      <a:lnTo>
                        <a:pt x="3872" y="199"/>
                      </a:lnTo>
                      <a:lnTo>
                        <a:pt x="3881" y="195"/>
                      </a:lnTo>
                      <a:lnTo>
                        <a:pt x="3891" y="191"/>
                      </a:lnTo>
                      <a:lnTo>
                        <a:pt x="3902" y="187"/>
                      </a:lnTo>
                      <a:lnTo>
                        <a:pt x="3912" y="185"/>
                      </a:lnTo>
                      <a:lnTo>
                        <a:pt x="3922" y="182"/>
                      </a:lnTo>
                      <a:lnTo>
                        <a:pt x="3933" y="179"/>
                      </a:lnTo>
                      <a:lnTo>
                        <a:pt x="3944" y="178"/>
                      </a:lnTo>
                      <a:lnTo>
                        <a:pt x="3956" y="177"/>
                      </a:lnTo>
                      <a:lnTo>
                        <a:pt x="3967" y="177"/>
                      </a:lnTo>
                      <a:lnTo>
                        <a:pt x="3980" y="177"/>
                      </a:lnTo>
                      <a:lnTo>
                        <a:pt x="3991" y="178"/>
                      </a:lnTo>
                      <a:lnTo>
                        <a:pt x="4002" y="181"/>
                      </a:lnTo>
                      <a:lnTo>
                        <a:pt x="4014" y="183"/>
                      </a:lnTo>
                      <a:lnTo>
                        <a:pt x="4024" y="185"/>
                      </a:lnTo>
                      <a:lnTo>
                        <a:pt x="4034" y="188"/>
                      </a:lnTo>
                      <a:lnTo>
                        <a:pt x="4044" y="192"/>
                      </a:lnTo>
                      <a:lnTo>
                        <a:pt x="4054" y="196"/>
                      </a:lnTo>
                      <a:lnTo>
                        <a:pt x="4063" y="201"/>
                      </a:lnTo>
                      <a:lnTo>
                        <a:pt x="4071" y="206"/>
                      </a:lnTo>
                      <a:lnTo>
                        <a:pt x="4079" y="212"/>
                      </a:lnTo>
                      <a:lnTo>
                        <a:pt x="4088" y="220"/>
                      </a:lnTo>
                      <a:lnTo>
                        <a:pt x="4095" y="227"/>
                      </a:lnTo>
                      <a:lnTo>
                        <a:pt x="4102" y="234"/>
                      </a:lnTo>
                      <a:lnTo>
                        <a:pt x="4108" y="242"/>
                      </a:lnTo>
                      <a:lnTo>
                        <a:pt x="4115" y="251"/>
                      </a:lnTo>
                      <a:lnTo>
                        <a:pt x="4124" y="266"/>
                      </a:lnTo>
                      <a:lnTo>
                        <a:pt x="4132" y="281"/>
                      </a:lnTo>
                      <a:lnTo>
                        <a:pt x="4138" y="298"/>
                      </a:lnTo>
                      <a:lnTo>
                        <a:pt x="4143" y="314"/>
                      </a:lnTo>
                      <a:lnTo>
                        <a:pt x="4147" y="332"/>
                      </a:lnTo>
                      <a:lnTo>
                        <a:pt x="4150" y="349"/>
                      </a:lnTo>
                      <a:lnTo>
                        <a:pt x="4152" y="369"/>
                      </a:lnTo>
                      <a:lnTo>
                        <a:pt x="4153" y="388"/>
                      </a:lnTo>
                      <a:lnTo>
                        <a:pt x="4152" y="400"/>
                      </a:lnTo>
                      <a:lnTo>
                        <a:pt x="4152" y="410"/>
                      </a:lnTo>
                      <a:lnTo>
                        <a:pt x="4151" y="419"/>
                      </a:lnTo>
                      <a:lnTo>
                        <a:pt x="4149" y="427"/>
                      </a:lnTo>
                      <a:close/>
                      <a:moveTo>
                        <a:pt x="3836" y="368"/>
                      </a:moveTo>
                      <a:lnTo>
                        <a:pt x="4074" y="368"/>
                      </a:lnTo>
                      <a:lnTo>
                        <a:pt x="4074" y="355"/>
                      </a:lnTo>
                      <a:lnTo>
                        <a:pt x="4073" y="344"/>
                      </a:lnTo>
                      <a:lnTo>
                        <a:pt x="4071" y="332"/>
                      </a:lnTo>
                      <a:lnTo>
                        <a:pt x="4069" y="321"/>
                      </a:lnTo>
                      <a:lnTo>
                        <a:pt x="4066" y="311"/>
                      </a:lnTo>
                      <a:lnTo>
                        <a:pt x="4062" y="301"/>
                      </a:lnTo>
                      <a:lnTo>
                        <a:pt x="4058" y="292"/>
                      </a:lnTo>
                      <a:lnTo>
                        <a:pt x="4052" y="282"/>
                      </a:lnTo>
                      <a:lnTo>
                        <a:pt x="4044" y="271"/>
                      </a:lnTo>
                      <a:lnTo>
                        <a:pt x="4035" y="262"/>
                      </a:lnTo>
                      <a:lnTo>
                        <a:pt x="4026" y="254"/>
                      </a:lnTo>
                      <a:lnTo>
                        <a:pt x="4015" y="247"/>
                      </a:lnTo>
                      <a:lnTo>
                        <a:pt x="4003" y="242"/>
                      </a:lnTo>
                      <a:lnTo>
                        <a:pt x="3990" y="239"/>
                      </a:lnTo>
                      <a:lnTo>
                        <a:pt x="3976" y="237"/>
                      </a:lnTo>
                      <a:lnTo>
                        <a:pt x="3961" y="236"/>
                      </a:lnTo>
                      <a:lnTo>
                        <a:pt x="3947" y="237"/>
                      </a:lnTo>
                      <a:lnTo>
                        <a:pt x="3934" y="239"/>
                      </a:lnTo>
                      <a:lnTo>
                        <a:pt x="3922" y="242"/>
                      </a:lnTo>
                      <a:lnTo>
                        <a:pt x="3910" y="247"/>
                      </a:lnTo>
                      <a:lnTo>
                        <a:pt x="3900" y="254"/>
                      </a:lnTo>
                      <a:lnTo>
                        <a:pt x="3888" y="261"/>
                      </a:lnTo>
                      <a:lnTo>
                        <a:pt x="3879" y="270"/>
                      </a:lnTo>
                      <a:lnTo>
                        <a:pt x="3870" y="280"/>
                      </a:lnTo>
                      <a:lnTo>
                        <a:pt x="3864" y="290"/>
                      </a:lnTo>
                      <a:lnTo>
                        <a:pt x="3857" y="300"/>
                      </a:lnTo>
                      <a:lnTo>
                        <a:pt x="3852" y="310"/>
                      </a:lnTo>
                      <a:lnTo>
                        <a:pt x="3848" y="320"/>
                      </a:lnTo>
                      <a:lnTo>
                        <a:pt x="3844" y="332"/>
                      </a:lnTo>
                      <a:lnTo>
                        <a:pt x="3840" y="343"/>
                      </a:lnTo>
                      <a:lnTo>
                        <a:pt x="3838" y="355"/>
                      </a:lnTo>
                      <a:lnTo>
                        <a:pt x="3836" y="368"/>
                      </a:lnTo>
                      <a:close/>
                      <a:moveTo>
                        <a:pt x="4756" y="559"/>
                      </a:moveTo>
                      <a:lnTo>
                        <a:pt x="4771" y="620"/>
                      </a:lnTo>
                      <a:lnTo>
                        <a:pt x="4756" y="627"/>
                      </a:lnTo>
                      <a:lnTo>
                        <a:pt x="4742" y="632"/>
                      </a:lnTo>
                      <a:lnTo>
                        <a:pt x="4728" y="636"/>
                      </a:lnTo>
                      <a:lnTo>
                        <a:pt x="4711" y="640"/>
                      </a:lnTo>
                      <a:lnTo>
                        <a:pt x="4695" y="643"/>
                      </a:lnTo>
                      <a:lnTo>
                        <a:pt x="4678" y="646"/>
                      </a:lnTo>
                      <a:lnTo>
                        <a:pt x="4660" y="647"/>
                      </a:lnTo>
                      <a:lnTo>
                        <a:pt x="4641" y="648"/>
                      </a:lnTo>
                      <a:lnTo>
                        <a:pt x="4617" y="647"/>
                      </a:lnTo>
                      <a:lnTo>
                        <a:pt x="4593" y="643"/>
                      </a:lnTo>
                      <a:lnTo>
                        <a:pt x="4582" y="641"/>
                      </a:lnTo>
                      <a:lnTo>
                        <a:pt x="4571" y="638"/>
                      </a:lnTo>
                      <a:lnTo>
                        <a:pt x="4560" y="635"/>
                      </a:lnTo>
                      <a:lnTo>
                        <a:pt x="4550" y="631"/>
                      </a:lnTo>
                      <a:lnTo>
                        <a:pt x="4541" y="627"/>
                      </a:lnTo>
                      <a:lnTo>
                        <a:pt x="4530" y="623"/>
                      </a:lnTo>
                      <a:lnTo>
                        <a:pt x="4521" y="618"/>
                      </a:lnTo>
                      <a:lnTo>
                        <a:pt x="4512" y="612"/>
                      </a:lnTo>
                      <a:lnTo>
                        <a:pt x="4504" y="605"/>
                      </a:lnTo>
                      <a:lnTo>
                        <a:pt x="4495" y="599"/>
                      </a:lnTo>
                      <a:lnTo>
                        <a:pt x="4487" y="592"/>
                      </a:lnTo>
                      <a:lnTo>
                        <a:pt x="4479" y="584"/>
                      </a:lnTo>
                      <a:lnTo>
                        <a:pt x="4472" y="576"/>
                      </a:lnTo>
                      <a:lnTo>
                        <a:pt x="4465" y="567"/>
                      </a:lnTo>
                      <a:lnTo>
                        <a:pt x="4458" y="559"/>
                      </a:lnTo>
                      <a:lnTo>
                        <a:pt x="4452" y="550"/>
                      </a:lnTo>
                      <a:lnTo>
                        <a:pt x="4447" y="541"/>
                      </a:lnTo>
                      <a:lnTo>
                        <a:pt x="4442" y="531"/>
                      </a:lnTo>
                      <a:lnTo>
                        <a:pt x="4437" y="521"/>
                      </a:lnTo>
                      <a:lnTo>
                        <a:pt x="4434" y="511"/>
                      </a:lnTo>
                      <a:lnTo>
                        <a:pt x="4430" y="500"/>
                      </a:lnTo>
                      <a:lnTo>
                        <a:pt x="4427" y="489"/>
                      </a:lnTo>
                      <a:lnTo>
                        <a:pt x="4424" y="478"/>
                      </a:lnTo>
                      <a:lnTo>
                        <a:pt x="4421" y="467"/>
                      </a:lnTo>
                      <a:lnTo>
                        <a:pt x="4419" y="442"/>
                      </a:lnTo>
                      <a:lnTo>
                        <a:pt x="4418" y="417"/>
                      </a:lnTo>
                      <a:lnTo>
                        <a:pt x="4418" y="404"/>
                      </a:lnTo>
                      <a:lnTo>
                        <a:pt x="4419" y="391"/>
                      </a:lnTo>
                      <a:lnTo>
                        <a:pt x="4420" y="379"/>
                      </a:lnTo>
                      <a:lnTo>
                        <a:pt x="4423" y="367"/>
                      </a:lnTo>
                      <a:lnTo>
                        <a:pt x="4425" y="355"/>
                      </a:lnTo>
                      <a:lnTo>
                        <a:pt x="4428" y="344"/>
                      </a:lnTo>
                      <a:lnTo>
                        <a:pt x="4431" y="333"/>
                      </a:lnTo>
                      <a:lnTo>
                        <a:pt x="4435" y="321"/>
                      </a:lnTo>
                      <a:lnTo>
                        <a:pt x="4439" y="311"/>
                      </a:lnTo>
                      <a:lnTo>
                        <a:pt x="4444" y="301"/>
                      </a:lnTo>
                      <a:lnTo>
                        <a:pt x="4449" y="291"/>
                      </a:lnTo>
                      <a:lnTo>
                        <a:pt x="4455" y="281"/>
                      </a:lnTo>
                      <a:lnTo>
                        <a:pt x="4462" y="272"/>
                      </a:lnTo>
                      <a:lnTo>
                        <a:pt x="4469" y="263"/>
                      </a:lnTo>
                      <a:lnTo>
                        <a:pt x="4476" y="254"/>
                      </a:lnTo>
                      <a:lnTo>
                        <a:pt x="4484" y="245"/>
                      </a:lnTo>
                      <a:lnTo>
                        <a:pt x="4492" y="237"/>
                      </a:lnTo>
                      <a:lnTo>
                        <a:pt x="4502" y="230"/>
                      </a:lnTo>
                      <a:lnTo>
                        <a:pt x="4511" y="223"/>
                      </a:lnTo>
                      <a:lnTo>
                        <a:pt x="4520" y="215"/>
                      </a:lnTo>
                      <a:lnTo>
                        <a:pt x="4529" y="210"/>
                      </a:lnTo>
                      <a:lnTo>
                        <a:pt x="4540" y="204"/>
                      </a:lnTo>
                      <a:lnTo>
                        <a:pt x="4550" y="199"/>
                      </a:lnTo>
                      <a:lnTo>
                        <a:pt x="4561" y="195"/>
                      </a:lnTo>
                      <a:lnTo>
                        <a:pt x="4573" y="191"/>
                      </a:lnTo>
                      <a:lnTo>
                        <a:pt x="4584" y="188"/>
                      </a:lnTo>
                      <a:lnTo>
                        <a:pt x="4595" y="185"/>
                      </a:lnTo>
                      <a:lnTo>
                        <a:pt x="4607" y="183"/>
                      </a:lnTo>
                      <a:lnTo>
                        <a:pt x="4620" y="181"/>
                      </a:lnTo>
                      <a:lnTo>
                        <a:pt x="4632" y="179"/>
                      </a:lnTo>
                      <a:lnTo>
                        <a:pt x="4645" y="178"/>
                      </a:lnTo>
                      <a:lnTo>
                        <a:pt x="4659" y="178"/>
                      </a:lnTo>
                      <a:lnTo>
                        <a:pt x="4676" y="178"/>
                      </a:lnTo>
                      <a:lnTo>
                        <a:pt x="4692" y="179"/>
                      </a:lnTo>
                      <a:lnTo>
                        <a:pt x="4707" y="182"/>
                      </a:lnTo>
                      <a:lnTo>
                        <a:pt x="4722" y="185"/>
                      </a:lnTo>
                      <a:lnTo>
                        <a:pt x="4736" y="188"/>
                      </a:lnTo>
                      <a:lnTo>
                        <a:pt x="4748" y="192"/>
                      </a:lnTo>
                      <a:lnTo>
                        <a:pt x="4761" y="196"/>
                      </a:lnTo>
                      <a:lnTo>
                        <a:pt x="4772" y="201"/>
                      </a:lnTo>
                      <a:lnTo>
                        <a:pt x="4753" y="265"/>
                      </a:lnTo>
                      <a:lnTo>
                        <a:pt x="4743" y="260"/>
                      </a:lnTo>
                      <a:lnTo>
                        <a:pt x="4733" y="256"/>
                      </a:lnTo>
                      <a:lnTo>
                        <a:pt x="4722" y="251"/>
                      </a:lnTo>
                      <a:lnTo>
                        <a:pt x="4710" y="248"/>
                      </a:lnTo>
                      <a:lnTo>
                        <a:pt x="4698" y="246"/>
                      </a:lnTo>
                      <a:lnTo>
                        <a:pt x="4686" y="244"/>
                      </a:lnTo>
                      <a:lnTo>
                        <a:pt x="4672" y="243"/>
                      </a:lnTo>
                      <a:lnTo>
                        <a:pt x="4659" y="243"/>
                      </a:lnTo>
                      <a:lnTo>
                        <a:pt x="4641" y="244"/>
                      </a:lnTo>
                      <a:lnTo>
                        <a:pt x="4624" y="246"/>
                      </a:lnTo>
                      <a:lnTo>
                        <a:pt x="4607" y="250"/>
                      </a:lnTo>
                      <a:lnTo>
                        <a:pt x="4593" y="256"/>
                      </a:lnTo>
                      <a:lnTo>
                        <a:pt x="4579" y="263"/>
                      </a:lnTo>
                      <a:lnTo>
                        <a:pt x="4565" y="271"/>
                      </a:lnTo>
                      <a:lnTo>
                        <a:pt x="4553" y="281"/>
                      </a:lnTo>
                      <a:lnTo>
                        <a:pt x="4542" y="294"/>
                      </a:lnTo>
                      <a:lnTo>
                        <a:pt x="4531" y="305"/>
                      </a:lnTo>
                      <a:lnTo>
                        <a:pt x="4523" y="318"/>
                      </a:lnTo>
                      <a:lnTo>
                        <a:pt x="4516" y="332"/>
                      </a:lnTo>
                      <a:lnTo>
                        <a:pt x="4511" y="346"/>
                      </a:lnTo>
                      <a:lnTo>
                        <a:pt x="4507" y="362"/>
                      </a:lnTo>
                      <a:lnTo>
                        <a:pt x="4503" y="378"/>
                      </a:lnTo>
                      <a:lnTo>
                        <a:pt x="4502" y="396"/>
                      </a:lnTo>
                      <a:lnTo>
                        <a:pt x="4501" y="413"/>
                      </a:lnTo>
                      <a:lnTo>
                        <a:pt x="4502" y="432"/>
                      </a:lnTo>
                      <a:lnTo>
                        <a:pt x="4504" y="449"/>
                      </a:lnTo>
                      <a:lnTo>
                        <a:pt x="4507" y="467"/>
                      </a:lnTo>
                      <a:lnTo>
                        <a:pt x="4512" y="482"/>
                      </a:lnTo>
                      <a:lnTo>
                        <a:pt x="4518" y="496"/>
                      </a:lnTo>
                      <a:lnTo>
                        <a:pt x="4525" y="511"/>
                      </a:lnTo>
                      <a:lnTo>
                        <a:pt x="4535" y="523"/>
                      </a:lnTo>
                      <a:lnTo>
                        <a:pt x="4545" y="535"/>
                      </a:lnTo>
                      <a:lnTo>
                        <a:pt x="4556" y="546"/>
                      </a:lnTo>
                      <a:lnTo>
                        <a:pt x="4568" y="555"/>
                      </a:lnTo>
                      <a:lnTo>
                        <a:pt x="4581" y="563"/>
                      </a:lnTo>
                      <a:lnTo>
                        <a:pt x="4594" y="569"/>
                      </a:lnTo>
                      <a:lnTo>
                        <a:pt x="4608" y="575"/>
                      </a:lnTo>
                      <a:lnTo>
                        <a:pt x="4624" y="579"/>
                      </a:lnTo>
                      <a:lnTo>
                        <a:pt x="4639" y="581"/>
                      </a:lnTo>
                      <a:lnTo>
                        <a:pt x="4657" y="581"/>
                      </a:lnTo>
                      <a:lnTo>
                        <a:pt x="4669" y="581"/>
                      </a:lnTo>
                      <a:lnTo>
                        <a:pt x="4681" y="580"/>
                      </a:lnTo>
                      <a:lnTo>
                        <a:pt x="4694" y="578"/>
                      </a:lnTo>
                      <a:lnTo>
                        <a:pt x="4706" y="576"/>
                      </a:lnTo>
                      <a:lnTo>
                        <a:pt x="4718" y="572"/>
                      </a:lnTo>
                      <a:lnTo>
                        <a:pt x="4732" y="568"/>
                      </a:lnTo>
                      <a:lnTo>
                        <a:pt x="4744" y="564"/>
                      </a:lnTo>
                      <a:lnTo>
                        <a:pt x="4756" y="559"/>
                      </a:lnTo>
                      <a:close/>
                      <a:moveTo>
                        <a:pt x="5225" y="427"/>
                      </a:moveTo>
                      <a:lnTo>
                        <a:pt x="4913" y="426"/>
                      </a:lnTo>
                      <a:lnTo>
                        <a:pt x="4914" y="445"/>
                      </a:lnTo>
                      <a:lnTo>
                        <a:pt x="4916" y="463"/>
                      </a:lnTo>
                      <a:lnTo>
                        <a:pt x="4920" y="480"/>
                      </a:lnTo>
                      <a:lnTo>
                        <a:pt x="4925" y="495"/>
                      </a:lnTo>
                      <a:lnTo>
                        <a:pt x="4931" y="510"/>
                      </a:lnTo>
                      <a:lnTo>
                        <a:pt x="4939" y="523"/>
                      </a:lnTo>
                      <a:lnTo>
                        <a:pt x="4949" y="535"/>
                      </a:lnTo>
                      <a:lnTo>
                        <a:pt x="4959" y="546"/>
                      </a:lnTo>
                      <a:lnTo>
                        <a:pt x="4969" y="554"/>
                      </a:lnTo>
                      <a:lnTo>
                        <a:pt x="4980" y="562"/>
                      </a:lnTo>
                      <a:lnTo>
                        <a:pt x="4993" y="568"/>
                      </a:lnTo>
                      <a:lnTo>
                        <a:pt x="5006" y="573"/>
                      </a:lnTo>
                      <a:lnTo>
                        <a:pt x="5019" y="577"/>
                      </a:lnTo>
                      <a:lnTo>
                        <a:pt x="5034" y="580"/>
                      </a:lnTo>
                      <a:lnTo>
                        <a:pt x="5049" y="582"/>
                      </a:lnTo>
                      <a:lnTo>
                        <a:pt x="5066" y="582"/>
                      </a:lnTo>
                      <a:lnTo>
                        <a:pt x="5082" y="582"/>
                      </a:lnTo>
                      <a:lnTo>
                        <a:pt x="5099" y="581"/>
                      </a:lnTo>
                      <a:lnTo>
                        <a:pt x="5115" y="579"/>
                      </a:lnTo>
                      <a:lnTo>
                        <a:pt x="5130" y="577"/>
                      </a:lnTo>
                      <a:lnTo>
                        <a:pt x="5146" y="573"/>
                      </a:lnTo>
                      <a:lnTo>
                        <a:pt x="5161" y="569"/>
                      </a:lnTo>
                      <a:lnTo>
                        <a:pt x="5176" y="564"/>
                      </a:lnTo>
                      <a:lnTo>
                        <a:pt x="5189" y="559"/>
                      </a:lnTo>
                      <a:lnTo>
                        <a:pt x="5203" y="618"/>
                      </a:lnTo>
                      <a:lnTo>
                        <a:pt x="5187" y="624"/>
                      </a:lnTo>
                      <a:lnTo>
                        <a:pt x="5171" y="630"/>
                      </a:lnTo>
                      <a:lnTo>
                        <a:pt x="5153" y="635"/>
                      </a:lnTo>
                      <a:lnTo>
                        <a:pt x="5135" y="639"/>
                      </a:lnTo>
                      <a:lnTo>
                        <a:pt x="5116" y="642"/>
                      </a:lnTo>
                      <a:lnTo>
                        <a:pt x="5096" y="644"/>
                      </a:lnTo>
                      <a:lnTo>
                        <a:pt x="5075" y="646"/>
                      </a:lnTo>
                      <a:lnTo>
                        <a:pt x="5054" y="647"/>
                      </a:lnTo>
                      <a:lnTo>
                        <a:pt x="5029" y="646"/>
                      </a:lnTo>
                      <a:lnTo>
                        <a:pt x="5006" y="642"/>
                      </a:lnTo>
                      <a:lnTo>
                        <a:pt x="4995" y="640"/>
                      </a:lnTo>
                      <a:lnTo>
                        <a:pt x="4984" y="637"/>
                      </a:lnTo>
                      <a:lnTo>
                        <a:pt x="4973" y="634"/>
                      </a:lnTo>
                      <a:lnTo>
                        <a:pt x="4963" y="631"/>
                      </a:lnTo>
                      <a:lnTo>
                        <a:pt x="4953" y="627"/>
                      </a:lnTo>
                      <a:lnTo>
                        <a:pt x="4943" y="622"/>
                      </a:lnTo>
                      <a:lnTo>
                        <a:pt x="4934" y="617"/>
                      </a:lnTo>
                      <a:lnTo>
                        <a:pt x="4925" y="612"/>
                      </a:lnTo>
                      <a:lnTo>
                        <a:pt x="4917" y="605"/>
                      </a:lnTo>
                      <a:lnTo>
                        <a:pt x="4909" y="598"/>
                      </a:lnTo>
                      <a:lnTo>
                        <a:pt x="4900" y="592"/>
                      </a:lnTo>
                      <a:lnTo>
                        <a:pt x="4893" y="584"/>
                      </a:lnTo>
                      <a:lnTo>
                        <a:pt x="4886" y="576"/>
                      </a:lnTo>
                      <a:lnTo>
                        <a:pt x="4879" y="567"/>
                      </a:lnTo>
                      <a:lnTo>
                        <a:pt x="4873" y="559"/>
                      </a:lnTo>
                      <a:lnTo>
                        <a:pt x="4866" y="551"/>
                      </a:lnTo>
                      <a:lnTo>
                        <a:pt x="4861" y="542"/>
                      </a:lnTo>
                      <a:lnTo>
                        <a:pt x="4856" y="531"/>
                      </a:lnTo>
                      <a:lnTo>
                        <a:pt x="4852" y="522"/>
                      </a:lnTo>
                      <a:lnTo>
                        <a:pt x="4848" y="512"/>
                      </a:lnTo>
                      <a:lnTo>
                        <a:pt x="4845" y="501"/>
                      </a:lnTo>
                      <a:lnTo>
                        <a:pt x="4842" y="490"/>
                      </a:lnTo>
                      <a:lnTo>
                        <a:pt x="4840" y="480"/>
                      </a:lnTo>
                      <a:lnTo>
                        <a:pt x="4837" y="469"/>
                      </a:lnTo>
                      <a:lnTo>
                        <a:pt x="4835" y="445"/>
                      </a:lnTo>
                      <a:lnTo>
                        <a:pt x="4834" y="419"/>
                      </a:lnTo>
                      <a:lnTo>
                        <a:pt x="4835" y="394"/>
                      </a:lnTo>
                      <a:lnTo>
                        <a:pt x="4837" y="370"/>
                      </a:lnTo>
                      <a:lnTo>
                        <a:pt x="4842" y="346"/>
                      </a:lnTo>
                      <a:lnTo>
                        <a:pt x="4848" y="324"/>
                      </a:lnTo>
                      <a:lnTo>
                        <a:pt x="4852" y="313"/>
                      </a:lnTo>
                      <a:lnTo>
                        <a:pt x="4856" y="303"/>
                      </a:lnTo>
                      <a:lnTo>
                        <a:pt x="4860" y="293"/>
                      </a:lnTo>
                      <a:lnTo>
                        <a:pt x="4865" y="282"/>
                      </a:lnTo>
                      <a:lnTo>
                        <a:pt x="4872" y="273"/>
                      </a:lnTo>
                      <a:lnTo>
                        <a:pt x="4878" y="264"/>
                      </a:lnTo>
                      <a:lnTo>
                        <a:pt x="4884" y="255"/>
                      </a:lnTo>
                      <a:lnTo>
                        <a:pt x="4891" y="246"/>
                      </a:lnTo>
                      <a:lnTo>
                        <a:pt x="4898" y="238"/>
                      </a:lnTo>
                      <a:lnTo>
                        <a:pt x="4905" y="230"/>
                      </a:lnTo>
                      <a:lnTo>
                        <a:pt x="4914" y="223"/>
                      </a:lnTo>
                      <a:lnTo>
                        <a:pt x="4922" y="217"/>
                      </a:lnTo>
                      <a:lnTo>
                        <a:pt x="4930" y="210"/>
                      </a:lnTo>
                      <a:lnTo>
                        <a:pt x="4939" y="204"/>
                      </a:lnTo>
                      <a:lnTo>
                        <a:pt x="4949" y="199"/>
                      </a:lnTo>
                      <a:lnTo>
                        <a:pt x="4958" y="195"/>
                      </a:lnTo>
                      <a:lnTo>
                        <a:pt x="4967" y="191"/>
                      </a:lnTo>
                      <a:lnTo>
                        <a:pt x="4977" y="187"/>
                      </a:lnTo>
                      <a:lnTo>
                        <a:pt x="4988" y="185"/>
                      </a:lnTo>
                      <a:lnTo>
                        <a:pt x="4999" y="182"/>
                      </a:lnTo>
                      <a:lnTo>
                        <a:pt x="5009" y="179"/>
                      </a:lnTo>
                      <a:lnTo>
                        <a:pt x="5021" y="178"/>
                      </a:lnTo>
                      <a:lnTo>
                        <a:pt x="5032" y="177"/>
                      </a:lnTo>
                      <a:lnTo>
                        <a:pt x="5044" y="177"/>
                      </a:lnTo>
                      <a:lnTo>
                        <a:pt x="5055" y="177"/>
                      </a:lnTo>
                      <a:lnTo>
                        <a:pt x="5068" y="178"/>
                      </a:lnTo>
                      <a:lnTo>
                        <a:pt x="5079" y="181"/>
                      </a:lnTo>
                      <a:lnTo>
                        <a:pt x="5090" y="183"/>
                      </a:lnTo>
                      <a:lnTo>
                        <a:pt x="5101" y="185"/>
                      </a:lnTo>
                      <a:lnTo>
                        <a:pt x="5111" y="188"/>
                      </a:lnTo>
                      <a:lnTo>
                        <a:pt x="5120" y="192"/>
                      </a:lnTo>
                      <a:lnTo>
                        <a:pt x="5129" y="196"/>
                      </a:lnTo>
                      <a:lnTo>
                        <a:pt x="5139" y="201"/>
                      </a:lnTo>
                      <a:lnTo>
                        <a:pt x="5148" y="206"/>
                      </a:lnTo>
                      <a:lnTo>
                        <a:pt x="5156" y="212"/>
                      </a:lnTo>
                      <a:lnTo>
                        <a:pt x="5163" y="220"/>
                      </a:lnTo>
                      <a:lnTo>
                        <a:pt x="5172" y="227"/>
                      </a:lnTo>
                      <a:lnTo>
                        <a:pt x="5178" y="234"/>
                      </a:lnTo>
                      <a:lnTo>
                        <a:pt x="5185" y="242"/>
                      </a:lnTo>
                      <a:lnTo>
                        <a:pt x="5191" y="251"/>
                      </a:lnTo>
                      <a:lnTo>
                        <a:pt x="5200" y="266"/>
                      </a:lnTo>
                      <a:lnTo>
                        <a:pt x="5208" y="281"/>
                      </a:lnTo>
                      <a:lnTo>
                        <a:pt x="5215" y="298"/>
                      </a:lnTo>
                      <a:lnTo>
                        <a:pt x="5220" y="314"/>
                      </a:lnTo>
                      <a:lnTo>
                        <a:pt x="5224" y="332"/>
                      </a:lnTo>
                      <a:lnTo>
                        <a:pt x="5227" y="349"/>
                      </a:lnTo>
                      <a:lnTo>
                        <a:pt x="5229" y="369"/>
                      </a:lnTo>
                      <a:lnTo>
                        <a:pt x="5229" y="388"/>
                      </a:lnTo>
                      <a:lnTo>
                        <a:pt x="5229" y="400"/>
                      </a:lnTo>
                      <a:lnTo>
                        <a:pt x="5228" y="410"/>
                      </a:lnTo>
                      <a:lnTo>
                        <a:pt x="5227" y="419"/>
                      </a:lnTo>
                      <a:lnTo>
                        <a:pt x="5225" y="427"/>
                      </a:lnTo>
                      <a:close/>
                      <a:moveTo>
                        <a:pt x="4913" y="368"/>
                      </a:moveTo>
                      <a:lnTo>
                        <a:pt x="5150" y="368"/>
                      </a:lnTo>
                      <a:lnTo>
                        <a:pt x="5150" y="355"/>
                      </a:lnTo>
                      <a:lnTo>
                        <a:pt x="5149" y="344"/>
                      </a:lnTo>
                      <a:lnTo>
                        <a:pt x="5148" y="332"/>
                      </a:lnTo>
                      <a:lnTo>
                        <a:pt x="5145" y="321"/>
                      </a:lnTo>
                      <a:lnTo>
                        <a:pt x="5142" y="311"/>
                      </a:lnTo>
                      <a:lnTo>
                        <a:pt x="5139" y="301"/>
                      </a:lnTo>
                      <a:lnTo>
                        <a:pt x="5134" y="292"/>
                      </a:lnTo>
                      <a:lnTo>
                        <a:pt x="5128" y="282"/>
                      </a:lnTo>
                      <a:lnTo>
                        <a:pt x="5120" y="271"/>
                      </a:lnTo>
                      <a:lnTo>
                        <a:pt x="5112" y="262"/>
                      </a:lnTo>
                      <a:lnTo>
                        <a:pt x="5102" y="254"/>
                      </a:lnTo>
                      <a:lnTo>
                        <a:pt x="5091" y="247"/>
                      </a:lnTo>
                      <a:lnTo>
                        <a:pt x="5079" y="242"/>
                      </a:lnTo>
                      <a:lnTo>
                        <a:pt x="5067" y="239"/>
                      </a:lnTo>
                      <a:lnTo>
                        <a:pt x="5052" y="237"/>
                      </a:lnTo>
                      <a:lnTo>
                        <a:pt x="5037" y="236"/>
                      </a:lnTo>
                      <a:lnTo>
                        <a:pt x="5024" y="237"/>
                      </a:lnTo>
                      <a:lnTo>
                        <a:pt x="5010" y="239"/>
                      </a:lnTo>
                      <a:lnTo>
                        <a:pt x="4998" y="242"/>
                      </a:lnTo>
                      <a:lnTo>
                        <a:pt x="4987" y="247"/>
                      </a:lnTo>
                      <a:lnTo>
                        <a:pt x="4975" y="254"/>
                      </a:lnTo>
                      <a:lnTo>
                        <a:pt x="4965" y="261"/>
                      </a:lnTo>
                      <a:lnTo>
                        <a:pt x="4956" y="270"/>
                      </a:lnTo>
                      <a:lnTo>
                        <a:pt x="4947" y="280"/>
                      </a:lnTo>
                      <a:lnTo>
                        <a:pt x="4940" y="290"/>
                      </a:lnTo>
                      <a:lnTo>
                        <a:pt x="4934" y="300"/>
                      </a:lnTo>
                      <a:lnTo>
                        <a:pt x="4929" y="310"/>
                      </a:lnTo>
                      <a:lnTo>
                        <a:pt x="4924" y="320"/>
                      </a:lnTo>
                      <a:lnTo>
                        <a:pt x="4920" y="332"/>
                      </a:lnTo>
                      <a:lnTo>
                        <a:pt x="4917" y="343"/>
                      </a:lnTo>
                      <a:lnTo>
                        <a:pt x="4914" y="355"/>
                      </a:lnTo>
                      <a:lnTo>
                        <a:pt x="4913" y="368"/>
                      </a:lnTo>
                      <a:close/>
                      <a:moveTo>
                        <a:pt x="5330" y="637"/>
                      </a:moveTo>
                      <a:lnTo>
                        <a:pt x="5330" y="328"/>
                      </a:lnTo>
                      <a:lnTo>
                        <a:pt x="5330" y="291"/>
                      </a:lnTo>
                      <a:lnTo>
                        <a:pt x="5330" y="256"/>
                      </a:lnTo>
                      <a:lnTo>
                        <a:pt x="5329" y="221"/>
                      </a:lnTo>
                      <a:lnTo>
                        <a:pt x="5328" y="188"/>
                      </a:lnTo>
                      <a:lnTo>
                        <a:pt x="5399" y="188"/>
                      </a:lnTo>
                      <a:lnTo>
                        <a:pt x="5402" y="276"/>
                      </a:lnTo>
                      <a:lnTo>
                        <a:pt x="5406" y="276"/>
                      </a:lnTo>
                      <a:lnTo>
                        <a:pt x="5409" y="265"/>
                      </a:lnTo>
                      <a:lnTo>
                        <a:pt x="5414" y="255"/>
                      </a:lnTo>
                      <a:lnTo>
                        <a:pt x="5419" y="245"/>
                      </a:lnTo>
                      <a:lnTo>
                        <a:pt x="5425" y="236"/>
                      </a:lnTo>
                      <a:lnTo>
                        <a:pt x="5432" y="227"/>
                      </a:lnTo>
                      <a:lnTo>
                        <a:pt x="5439" y="219"/>
                      </a:lnTo>
                      <a:lnTo>
                        <a:pt x="5446" y="211"/>
                      </a:lnTo>
                      <a:lnTo>
                        <a:pt x="5454" y="204"/>
                      </a:lnTo>
                      <a:lnTo>
                        <a:pt x="5463" y="198"/>
                      </a:lnTo>
                      <a:lnTo>
                        <a:pt x="5472" y="193"/>
                      </a:lnTo>
                      <a:lnTo>
                        <a:pt x="5481" y="188"/>
                      </a:lnTo>
                      <a:lnTo>
                        <a:pt x="5490" y="185"/>
                      </a:lnTo>
                      <a:lnTo>
                        <a:pt x="5500" y="182"/>
                      </a:lnTo>
                      <a:lnTo>
                        <a:pt x="5510" y="179"/>
                      </a:lnTo>
                      <a:lnTo>
                        <a:pt x="5520" y="177"/>
                      </a:lnTo>
                      <a:lnTo>
                        <a:pt x="5529" y="177"/>
                      </a:lnTo>
                      <a:lnTo>
                        <a:pt x="5541" y="178"/>
                      </a:lnTo>
                      <a:lnTo>
                        <a:pt x="5553" y="181"/>
                      </a:lnTo>
                      <a:lnTo>
                        <a:pt x="5553" y="258"/>
                      </a:lnTo>
                      <a:lnTo>
                        <a:pt x="5539" y="256"/>
                      </a:lnTo>
                      <a:lnTo>
                        <a:pt x="5524" y="255"/>
                      </a:lnTo>
                      <a:lnTo>
                        <a:pt x="5511" y="256"/>
                      </a:lnTo>
                      <a:lnTo>
                        <a:pt x="5498" y="258"/>
                      </a:lnTo>
                      <a:lnTo>
                        <a:pt x="5486" y="261"/>
                      </a:lnTo>
                      <a:lnTo>
                        <a:pt x="5475" y="266"/>
                      </a:lnTo>
                      <a:lnTo>
                        <a:pt x="5464" y="272"/>
                      </a:lnTo>
                      <a:lnTo>
                        <a:pt x="5455" y="280"/>
                      </a:lnTo>
                      <a:lnTo>
                        <a:pt x="5446" y="290"/>
                      </a:lnTo>
                      <a:lnTo>
                        <a:pt x="5438" y="300"/>
                      </a:lnTo>
                      <a:lnTo>
                        <a:pt x="5432" y="310"/>
                      </a:lnTo>
                      <a:lnTo>
                        <a:pt x="5426" y="321"/>
                      </a:lnTo>
                      <a:lnTo>
                        <a:pt x="5421" y="333"/>
                      </a:lnTo>
                      <a:lnTo>
                        <a:pt x="5418" y="344"/>
                      </a:lnTo>
                      <a:lnTo>
                        <a:pt x="5415" y="356"/>
                      </a:lnTo>
                      <a:lnTo>
                        <a:pt x="5413" y="370"/>
                      </a:lnTo>
                      <a:lnTo>
                        <a:pt x="5411" y="383"/>
                      </a:lnTo>
                      <a:lnTo>
                        <a:pt x="5411" y="398"/>
                      </a:lnTo>
                      <a:lnTo>
                        <a:pt x="5411" y="637"/>
                      </a:lnTo>
                      <a:lnTo>
                        <a:pt x="5330" y="637"/>
                      </a:lnTo>
                      <a:close/>
                      <a:moveTo>
                        <a:pt x="5652" y="105"/>
                      </a:moveTo>
                      <a:lnTo>
                        <a:pt x="5732" y="80"/>
                      </a:lnTo>
                      <a:lnTo>
                        <a:pt x="5732" y="188"/>
                      </a:lnTo>
                      <a:lnTo>
                        <a:pt x="5849" y="188"/>
                      </a:lnTo>
                      <a:lnTo>
                        <a:pt x="5849" y="249"/>
                      </a:lnTo>
                      <a:lnTo>
                        <a:pt x="5732" y="249"/>
                      </a:lnTo>
                      <a:lnTo>
                        <a:pt x="5732" y="492"/>
                      </a:lnTo>
                      <a:lnTo>
                        <a:pt x="5733" y="503"/>
                      </a:lnTo>
                      <a:lnTo>
                        <a:pt x="5733" y="513"/>
                      </a:lnTo>
                      <a:lnTo>
                        <a:pt x="5734" y="522"/>
                      </a:lnTo>
                      <a:lnTo>
                        <a:pt x="5736" y="530"/>
                      </a:lnTo>
                      <a:lnTo>
                        <a:pt x="5738" y="539"/>
                      </a:lnTo>
                      <a:lnTo>
                        <a:pt x="5741" y="546"/>
                      </a:lnTo>
                      <a:lnTo>
                        <a:pt x="5744" y="552"/>
                      </a:lnTo>
                      <a:lnTo>
                        <a:pt x="5747" y="557"/>
                      </a:lnTo>
                      <a:lnTo>
                        <a:pt x="5751" y="562"/>
                      </a:lnTo>
                      <a:lnTo>
                        <a:pt x="5756" y="567"/>
                      </a:lnTo>
                      <a:lnTo>
                        <a:pt x="5760" y="570"/>
                      </a:lnTo>
                      <a:lnTo>
                        <a:pt x="5766" y="573"/>
                      </a:lnTo>
                      <a:lnTo>
                        <a:pt x="5773" y="577"/>
                      </a:lnTo>
                      <a:lnTo>
                        <a:pt x="5779" y="578"/>
                      </a:lnTo>
                      <a:lnTo>
                        <a:pt x="5786" y="579"/>
                      </a:lnTo>
                      <a:lnTo>
                        <a:pt x="5793" y="580"/>
                      </a:lnTo>
                      <a:lnTo>
                        <a:pt x="5807" y="579"/>
                      </a:lnTo>
                      <a:lnTo>
                        <a:pt x="5819" y="578"/>
                      </a:lnTo>
                      <a:lnTo>
                        <a:pt x="5830" y="577"/>
                      </a:lnTo>
                      <a:lnTo>
                        <a:pt x="5840" y="573"/>
                      </a:lnTo>
                      <a:lnTo>
                        <a:pt x="5844" y="635"/>
                      </a:lnTo>
                      <a:lnTo>
                        <a:pt x="5829" y="640"/>
                      </a:lnTo>
                      <a:lnTo>
                        <a:pt x="5812" y="644"/>
                      </a:lnTo>
                      <a:lnTo>
                        <a:pt x="5792" y="647"/>
                      </a:lnTo>
                      <a:lnTo>
                        <a:pt x="5772" y="648"/>
                      </a:lnTo>
                      <a:lnTo>
                        <a:pt x="5758" y="647"/>
                      </a:lnTo>
                      <a:lnTo>
                        <a:pt x="5745" y="644"/>
                      </a:lnTo>
                      <a:lnTo>
                        <a:pt x="5733" y="642"/>
                      </a:lnTo>
                      <a:lnTo>
                        <a:pt x="5721" y="638"/>
                      </a:lnTo>
                      <a:lnTo>
                        <a:pt x="5710" y="633"/>
                      </a:lnTo>
                      <a:lnTo>
                        <a:pt x="5701" y="627"/>
                      </a:lnTo>
                      <a:lnTo>
                        <a:pt x="5691" y="620"/>
                      </a:lnTo>
                      <a:lnTo>
                        <a:pt x="5683" y="612"/>
                      </a:lnTo>
                      <a:lnTo>
                        <a:pt x="5676" y="602"/>
                      </a:lnTo>
                      <a:lnTo>
                        <a:pt x="5670" y="591"/>
                      </a:lnTo>
                      <a:lnTo>
                        <a:pt x="5665" y="579"/>
                      </a:lnTo>
                      <a:lnTo>
                        <a:pt x="5660" y="565"/>
                      </a:lnTo>
                      <a:lnTo>
                        <a:pt x="5657" y="550"/>
                      </a:lnTo>
                      <a:lnTo>
                        <a:pt x="5654" y="532"/>
                      </a:lnTo>
                      <a:lnTo>
                        <a:pt x="5652" y="515"/>
                      </a:lnTo>
                      <a:lnTo>
                        <a:pt x="5652" y="495"/>
                      </a:lnTo>
                      <a:lnTo>
                        <a:pt x="5652" y="249"/>
                      </a:lnTo>
                      <a:lnTo>
                        <a:pt x="5583" y="249"/>
                      </a:lnTo>
                      <a:lnTo>
                        <a:pt x="5583" y="188"/>
                      </a:lnTo>
                      <a:lnTo>
                        <a:pt x="5652" y="188"/>
                      </a:lnTo>
                      <a:lnTo>
                        <a:pt x="5652" y="105"/>
                      </a:lnTo>
                      <a:close/>
                      <a:moveTo>
                        <a:pt x="6256" y="362"/>
                      </a:moveTo>
                      <a:lnTo>
                        <a:pt x="6256" y="529"/>
                      </a:lnTo>
                      <a:lnTo>
                        <a:pt x="6257" y="561"/>
                      </a:lnTo>
                      <a:lnTo>
                        <a:pt x="6258" y="589"/>
                      </a:lnTo>
                      <a:lnTo>
                        <a:pt x="6260" y="615"/>
                      </a:lnTo>
                      <a:lnTo>
                        <a:pt x="6263" y="637"/>
                      </a:lnTo>
                      <a:lnTo>
                        <a:pt x="6189" y="637"/>
                      </a:lnTo>
                      <a:lnTo>
                        <a:pt x="6183" y="581"/>
                      </a:lnTo>
                      <a:lnTo>
                        <a:pt x="6180" y="581"/>
                      </a:lnTo>
                      <a:lnTo>
                        <a:pt x="6173" y="588"/>
                      </a:lnTo>
                      <a:lnTo>
                        <a:pt x="6167" y="596"/>
                      </a:lnTo>
                      <a:lnTo>
                        <a:pt x="6160" y="603"/>
                      </a:lnTo>
                      <a:lnTo>
                        <a:pt x="6154" y="610"/>
                      </a:lnTo>
                      <a:lnTo>
                        <a:pt x="6146" y="616"/>
                      </a:lnTo>
                      <a:lnTo>
                        <a:pt x="6138" y="621"/>
                      </a:lnTo>
                      <a:lnTo>
                        <a:pt x="6130" y="626"/>
                      </a:lnTo>
                      <a:lnTo>
                        <a:pt x="6122" y="630"/>
                      </a:lnTo>
                      <a:lnTo>
                        <a:pt x="6113" y="634"/>
                      </a:lnTo>
                      <a:lnTo>
                        <a:pt x="6104" y="637"/>
                      </a:lnTo>
                      <a:lnTo>
                        <a:pt x="6094" y="640"/>
                      </a:lnTo>
                      <a:lnTo>
                        <a:pt x="6085" y="642"/>
                      </a:lnTo>
                      <a:lnTo>
                        <a:pt x="6075" y="644"/>
                      </a:lnTo>
                      <a:lnTo>
                        <a:pt x="6064" y="647"/>
                      </a:lnTo>
                      <a:lnTo>
                        <a:pt x="6053" y="647"/>
                      </a:lnTo>
                      <a:lnTo>
                        <a:pt x="6043" y="648"/>
                      </a:lnTo>
                      <a:lnTo>
                        <a:pt x="6026" y="647"/>
                      </a:lnTo>
                      <a:lnTo>
                        <a:pt x="6012" y="644"/>
                      </a:lnTo>
                      <a:lnTo>
                        <a:pt x="5998" y="641"/>
                      </a:lnTo>
                      <a:lnTo>
                        <a:pt x="5984" y="637"/>
                      </a:lnTo>
                      <a:lnTo>
                        <a:pt x="5972" y="631"/>
                      </a:lnTo>
                      <a:lnTo>
                        <a:pt x="5961" y="625"/>
                      </a:lnTo>
                      <a:lnTo>
                        <a:pt x="5949" y="617"/>
                      </a:lnTo>
                      <a:lnTo>
                        <a:pt x="5939" y="607"/>
                      </a:lnTo>
                      <a:lnTo>
                        <a:pt x="5932" y="598"/>
                      </a:lnTo>
                      <a:lnTo>
                        <a:pt x="5925" y="588"/>
                      </a:lnTo>
                      <a:lnTo>
                        <a:pt x="5919" y="578"/>
                      </a:lnTo>
                      <a:lnTo>
                        <a:pt x="5913" y="566"/>
                      </a:lnTo>
                      <a:lnTo>
                        <a:pt x="5910" y="555"/>
                      </a:lnTo>
                      <a:lnTo>
                        <a:pt x="5907" y="543"/>
                      </a:lnTo>
                      <a:lnTo>
                        <a:pt x="5906" y="531"/>
                      </a:lnTo>
                      <a:lnTo>
                        <a:pt x="5905" y="518"/>
                      </a:lnTo>
                      <a:lnTo>
                        <a:pt x="5905" y="508"/>
                      </a:lnTo>
                      <a:lnTo>
                        <a:pt x="5906" y="498"/>
                      </a:lnTo>
                      <a:lnTo>
                        <a:pt x="5907" y="489"/>
                      </a:lnTo>
                      <a:lnTo>
                        <a:pt x="5909" y="480"/>
                      </a:lnTo>
                      <a:lnTo>
                        <a:pt x="5912" y="471"/>
                      </a:lnTo>
                      <a:lnTo>
                        <a:pt x="5915" y="462"/>
                      </a:lnTo>
                      <a:lnTo>
                        <a:pt x="5919" y="454"/>
                      </a:lnTo>
                      <a:lnTo>
                        <a:pt x="5923" y="446"/>
                      </a:lnTo>
                      <a:lnTo>
                        <a:pt x="5928" y="439"/>
                      </a:lnTo>
                      <a:lnTo>
                        <a:pt x="5933" y="432"/>
                      </a:lnTo>
                      <a:lnTo>
                        <a:pt x="5938" y="424"/>
                      </a:lnTo>
                      <a:lnTo>
                        <a:pt x="5944" y="417"/>
                      </a:lnTo>
                      <a:lnTo>
                        <a:pt x="5951" y="411"/>
                      </a:lnTo>
                      <a:lnTo>
                        <a:pt x="5959" y="405"/>
                      </a:lnTo>
                      <a:lnTo>
                        <a:pt x="5967" y="399"/>
                      </a:lnTo>
                      <a:lnTo>
                        <a:pt x="5975" y="393"/>
                      </a:lnTo>
                      <a:lnTo>
                        <a:pt x="5994" y="383"/>
                      </a:lnTo>
                      <a:lnTo>
                        <a:pt x="6014" y="374"/>
                      </a:lnTo>
                      <a:lnTo>
                        <a:pt x="6036" y="367"/>
                      </a:lnTo>
                      <a:lnTo>
                        <a:pt x="6060" y="362"/>
                      </a:lnTo>
                      <a:lnTo>
                        <a:pt x="6086" y="356"/>
                      </a:lnTo>
                      <a:lnTo>
                        <a:pt x="6114" y="353"/>
                      </a:lnTo>
                      <a:lnTo>
                        <a:pt x="6144" y="351"/>
                      </a:lnTo>
                      <a:lnTo>
                        <a:pt x="6175" y="351"/>
                      </a:lnTo>
                      <a:lnTo>
                        <a:pt x="6175" y="342"/>
                      </a:lnTo>
                      <a:lnTo>
                        <a:pt x="6174" y="329"/>
                      </a:lnTo>
                      <a:lnTo>
                        <a:pt x="6173" y="317"/>
                      </a:lnTo>
                      <a:lnTo>
                        <a:pt x="6171" y="306"/>
                      </a:lnTo>
                      <a:lnTo>
                        <a:pt x="6168" y="296"/>
                      </a:lnTo>
                      <a:lnTo>
                        <a:pt x="6165" y="286"/>
                      </a:lnTo>
                      <a:lnTo>
                        <a:pt x="6161" y="278"/>
                      </a:lnTo>
                      <a:lnTo>
                        <a:pt x="6156" y="271"/>
                      </a:lnTo>
                      <a:lnTo>
                        <a:pt x="6150" y="264"/>
                      </a:lnTo>
                      <a:lnTo>
                        <a:pt x="6143" y="258"/>
                      </a:lnTo>
                      <a:lnTo>
                        <a:pt x="6135" y="253"/>
                      </a:lnTo>
                      <a:lnTo>
                        <a:pt x="6127" y="248"/>
                      </a:lnTo>
                      <a:lnTo>
                        <a:pt x="6118" y="244"/>
                      </a:lnTo>
                      <a:lnTo>
                        <a:pt x="6108" y="241"/>
                      </a:lnTo>
                      <a:lnTo>
                        <a:pt x="6097" y="239"/>
                      </a:lnTo>
                      <a:lnTo>
                        <a:pt x="6085" y="238"/>
                      </a:lnTo>
                      <a:lnTo>
                        <a:pt x="6073" y="238"/>
                      </a:lnTo>
                      <a:lnTo>
                        <a:pt x="6056" y="238"/>
                      </a:lnTo>
                      <a:lnTo>
                        <a:pt x="6041" y="240"/>
                      </a:lnTo>
                      <a:lnTo>
                        <a:pt x="6025" y="242"/>
                      </a:lnTo>
                      <a:lnTo>
                        <a:pt x="6010" y="246"/>
                      </a:lnTo>
                      <a:lnTo>
                        <a:pt x="5996" y="250"/>
                      </a:lnTo>
                      <a:lnTo>
                        <a:pt x="5982" y="257"/>
                      </a:lnTo>
                      <a:lnTo>
                        <a:pt x="5969" y="264"/>
                      </a:lnTo>
                      <a:lnTo>
                        <a:pt x="5957" y="271"/>
                      </a:lnTo>
                      <a:lnTo>
                        <a:pt x="5938" y="218"/>
                      </a:lnTo>
                      <a:lnTo>
                        <a:pt x="5953" y="208"/>
                      </a:lnTo>
                      <a:lnTo>
                        <a:pt x="5970" y="200"/>
                      </a:lnTo>
                      <a:lnTo>
                        <a:pt x="5987" y="193"/>
                      </a:lnTo>
                      <a:lnTo>
                        <a:pt x="6005" y="188"/>
                      </a:lnTo>
                      <a:lnTo>
                        <a:pt x="6024" y="183"/>
                      </a:lnTo>
                      <a:lnTo>
                        <a:pt x="6044" y="179"/>
                      </a:lnTo>
                      <a:lnTo>
                        <a:pt x="6063" y="178"/>
                      </a:lnTo>
                      <a:lnTo>
                        <a:pt x="6085" y="177"/>
                      </a:lnTo>
                      <a:lnTo>
                        <a:pt x="6106" y="178"/>
                      </a:lnTo>
                      <a:lnTo>
                        <a:pt x="6125" y="181"/>
                      </a:lnTo>
                      <a:lnTo>
                        <a:pt x="6143" y="184"/>
                      </a:lnTo>
                      <a:lnTo>
                        <a:pt x="6160" y="189"/>
                      </a:lnTo>
                      <a:lnTo>
                        <a:pt x="6175" y="195"/>
                      </a:lnTo>
                      <a:lnTo>
                        <a:pt x="6189" y="203"/>
                      </a:lnTo>
                      <a:lnTo>
                        <a:pt x="6202" y="212"/>
                      </a:lnTo>
                      <a:lnTo>
                        <a:pt x="6213" y="224"/>
                      </a:lnTo>
                      <a:lnTo>
                        <a:pt x="6223" y="236"/>
                      </a:lnTo>
                      <a:lnTo>
                        <a:pt x="6232" y="249"/>
                      </a:lnTo>
                      <a:lnTo>
                        <a:pt x="6239" y="264"/>
                      </a:lnTo>
                      <a:lnTo>
                        <a:pt x="6245" y="280"/>
                      </a:lnTo>
                      <a:lnTo>
                        <a:pt x="6249" y="299"/>
                      </a:lnTo>
                      <a:lnTo>
                        <a:pt x="6254" y="318"/>
                      </a:lnTo>
                      <a:lnTo>
                        <a:pt x="6255" y="339"/>
                      </a:lnTo>
                      <a:lnTo>
                        <a:pt x="6256" y="362"/>
                      </a:lnTo>
                      <a:close/>
                      <a:moveTo>
                        <a:pt x="6175" y="486"/>
                      </a:moveTo>
                      <a:lnTo>
                        <a:pt x="6175" y="408"/>
                      </a:lnTo>
                      <a:lnTo>
                        <a:pt x="6152" y="408"/>
                      </a:lnTo>
                      <a:lnTo>
                        <a:pt x="6131" y="409"/>
                      </a:lnTo>
                      <a:lnTo>
                        <a:pt x="6111" y="410"/>
                      </a:lnTo>
                      <a:lnTo>
                        <a:pt x="6092" y="413"/>
                      </a:lnTo>
                      <a:lnTo>
                        <a:pt x="6076" y="416"/>
                      </a:lnTo>
                      <a:lnTo>
                        <a:pt x="6060" y="420"/>
                      </a:lnTo>
                      <a:lnTo>
                        <a:pt x="6046" y="425"/>
                      </a:lnTo>
                      <a:lnTo>
                        <a:pt x="6034" y="432"/>
                      </a:lnTo>
                      <a:lnTo>
                        <a:pt x="6022" y="438"/>
                      </a:lnTo>
                      <a:lnTo>
                        <a:pt x="6013" y="445"/>
                      </a:lnTo>
                      <a:lnTo>
                        <a:pt x="6005" y="454"/>
                      </a:lnTo>
                      <a:lnTo>
                        <a:pt x="5999" y="463"/>
                      </a:lnTo>
                      <a:lnTo>
                        <a:pt x="5994" y="474"/>
                      </a:lnTo>
                      <a:lnTo>
                        <a:pt x="5989" y="484"/>
                      </a:lnTo>
                      <a:lnTo>
                        <a:pt x="5987" y="496"/>
                      </a:lnTo>
                      <a:lnTo>
                        <a:pt x="5986" y="509"/>
                      </a:lnTo>
                      <a:lnTo>
                        <a:pt x="5987" y="518"/>
                      </a:lnTo>
                      <a:lnTo>
                        <a:pt x="5988" y="527"/>
                      </a:lnTo>
                      <a:lnTo>
                        <a:pt x="5990" y="534"/>
                      </a:lnTo>
                      <a:lnTo>
                        <a:pt x="5993" y="543"/>
                      </a:lnTo>
                      <a:lnTo>
                        <a:pt x="5996" y="550"/>
                      </a:lnTo>
                      <a:lnTo>
                        <a:pt x="6000" y="556"/>
                      </a:lnTo>
                      <a:lnTo>
                        <a:pt x="6005" y="562"/>
                      </a:lnTo>
                      <a:lnTo>
                        <a:pt x="6010" y="567"/>
                      </a:lnTo>
                      <a:lnTo>
                        <a:pt x="6015" y="571"/>
                      </a:lnTo>
                      <a:lnTo>
                        <a:pt x="6020" y="576"/>
                      </a:lnTo>
                      <a:lnTo>
                        <a:pt x="6026" y="579"/>
                      </a:lnTo>
                      <a:lnTo>
                        <a:pt x="6034" y="582"/>
                      </a:lnTo>
                      <a:lnTo>
                        <a:pt x="6040" y="584"/>
                      </a:lnTo>
                      <a:lnTo>
                        <a:pt x="6047" y="586"/>
                      </a:lnTo>
                      <a:lnTo>
                        <a:pt x="6055" y="587"/>
                      </a:lnTo>
                      <a:lnTo>
                        <a:pt x="6063" y="587"/>
                      </a:lnTo>
                      <a:lnTo>
                        <a:pt x="6073" y="587"/>
                      </a:lnTo>
                      <a:lnTo>
                        <a:pt x="6083" y="585"/>
                      </a:lnTo>
                      <a:lnTo>
                        <a:pt x="6092" y="584"/>
                      </a:lnTo>
                      <a:lnTo>
                        <a:pt x="6100" y="581"/>
                      </a:lnTo>
                      <a:lnTo>
                        <a:pt x="6110" y="578"/>
                      </a:lnTo>
                      <a:lnTo>
                        <a:pt x="6118" y="573"/>
                      </a:lnTo>
                      <a:lnTo>
                        <a:pt x="6126" y="569"/>
                      </a:lnTo>
                      <a:lnTo>
                        <a:pt x="6133" y="563"/>
                      </a:lnTo>
                      <a:lnTo>
                        <a:pt x="6140" y="558"/>
                      </a:lnTo>
                      <a:lnTo>
                        <a:pt x="6146" y="553"/>
                      </a:lnTo>
                      <a:lnTo>
                        <a:pt x="6152" y="547"/>
                      </a:lnTo>
                      <a:lnTo>
                        <a:pt x="6156" y="541"/>
                      </a:lnTo>
                      <a:lnTo>
                        <a:pt x="6161" y="533"/>
                      </a:lnTo>
                      <a:lnTo>
                        <a:pt x="6164" y="526"/>
                      </a:lnTo>
                      <a:lnTo>
                        <a:pt x="6167" y="519"/>
                      </a:lnTo>
                      <a:lnTo>
                        <a:pt x="6170" y="512"/>
                      </a:lnTo>
                      <a:lnTo>
                        <a:pt x="6172" y="506"/>
                      </a:lnTo>
                      <a:lnTo>
                        <a:pt x="6173" y="499"/>
                      </a:lnTo>
                      <a:lnTo>
                        <a:pt x="6174" y="493"/>
                      </a:lnTo>
                      <a:lnTo>
                        <a:pt x="6175" y="486"/>
                      </a:lnTo>
                      <a:close/>
                      <a:moveTo>
                        <a:pt x="6469" y="637"/>
                      </a:moveTo>
                      <a:lnTo>
                        <a:pt x="6387" y="637"/>
                      </a:lnTo>
                      <a:lnTo>
                        <a:pt x="6387" y="188"/>
                      </a:lnTo>
                      <a:lnTo>
                        <a:pt x="6469" y="188"/>
                      </a:lnTo>
                      <a:lnTo>
                        <a:pt x="6469" y="637"/>
                      </a:lnTo>
                      <a:close/>
                      <a:moveTo>
                        <a:pt x="6427" y="105"/>
                      </a:moveTo>
                      <a:lnTo>
                        <a:pt x="6426" y="105"/>
                      </a:lnTo>
                      <a:lnTo>
                        <a:pt x="6416" y="104"/>
                      </a:lnTo>
                      <a:lnTo>
                        <a:pt x="6406" y="101"/>
                      </a:lnTo>
                      <a:lnTo>
                        <a:pt x="6401" y="99"/>
                      </a:lnTo>
                      <a:lnTo>
                        <a:pt x="6397" y="96"/>
                      </a:lnTo>
                      <a:lnTo>
                        <a:pt x="6393" y="93"/>
                      </a:lnTo>
                      <a:lnTo>
                        <a:pt x="6389" y="90"/>
                      </a:lnTo>
                      <a:lnTo>
                        <a:pt x="6383" y="82"/>
                      </a:lnTo>
                      <a:lnTo>
                        <a:pt x="6379" y="72"/>
                      </a:lnTo>
                      <a:lnTo>
                        <a:pt x="6376" y="63"/>
                      </a:lnTo>
                      <a:lnTo>
                        <a:pt x="6375" y="52"/>
                      </a:lnTo>
                      <a:lnTo>
                        <a:pt x="6376" y="42"/>
                      </a:lnTo>
                      <a:lnTo>
                        <a:pt x="6379" y="32"/>
                      </a:lnTo>
                      <a:lnTo>
                        <a:pt x="6384" y="23"/>
                      </a:lnTo>
                      <a:lnTo>
                        <a:pt x="6390" y="16"/>
                      </a:lnTo>
                      <a:lnTo>
                        <a:pt x="6394" y="12"/>
                      </a:lnTo>
                      <a:lnTo>
                        <a:pt x="6398" y="9"/>
                      </a:lnTo>
                      <a:lnTo>
                        <a:pt x="6403" y="6"/>
                      </a:lnTo>
                      <a:lnTo>
                        <a:pt x="6407" y="4"/>
                      </a:lnTo>
                      <a:lnTo>
                        <a:pt x="6417" y="2"/>
                      </a:lnTo>
                      <a:lnTo>
                        <a:pt x="6428" y="0"/>
                      </a:lnTo>
                      <a:lnTo>
                        <a:pt x="6439" y="2"/>
                      </a:lnTo>
                      <a:lnTo>
                        <a:pt x="6449" y="4"/>
                      </a:lnTo>
                      <a:lnTo>
                        <a:pt x="6454" y="6"/>
                      </a:lnTo>
                      <a:lnTo>
                        <a:pt x="6458" y="9"/>
                      </a:lnTo>
                      <a:lnTo>
                        <a:pt x="6462" y="12"/>
                      </a:lnTo>
                      <a:lnTo>
                        <a:pt x="6465" y="15"/>
                      </a:lnTo>
                      <a:lnTo>
                        <a:pt x="6472" y="23"/>
                      </a:lnTo>
                      <a:lnTo>
                        <a:pt x="6476" y="31"/>
                      </a:lnTo>
                      <a:lnTo>
                        <a:pt x="6480" y="42"/>
                      </a:lnTo>
                      <a:lnTo>
                        <a:pt x="6480" y="52"/>
                      </a:lnTo>
                      <a:lnTo>
                        <a:pt x="6480" y="63"/>
                      </a:lnTo>
                      <a:lnTo>
                        <a:pt x="6476" y="72"/>
                      </a:lnTo>
                      <a:lnTo>
                        <a:pt x="6472" y="82"/>
                      </a:lnTo>
                      <a:lnTo>
                        <a:pt x="6465" y="90"/>
                      </a:lnTo>
                      <a:lnTo>
                        <a:pt x="6462" y="93"/>
                      </a:lnTo>
                      <a:lnTo>
                        <a:pt x="6458" y="96"/>
                      </a:lnTo>
                      <a:lnTo>
                        <a:pt x="6454" y="99"/>
                      </a:lnTo>
                      <a:lnTo>
                        <a:pt x="6449" y="101"/>
                      </a:lnTo>
                      <a:lnTo>
                        <a:pt x="6444" y="103"/>
                      </a:lnTo>
                      <a:lnTo>
                        <a:pt x="6438" y="104"/>
                      </a:lnTo>
                      <a:lnTo>
                        <a:pt x="6433" y="104"/>
                      </a:lnTo>
                      <a:lnTo>
                        <a:pt x="6427" y="105"/>
                      </a:lnTo>
                      <a:close/>
                      <a:moveTo>
                        <a:pt x="6604" y="637"/>
                      </a:moveTo>
                      <a:lnTo>
                        <a:pt x="6604" y="309"/>
                      </a:lnTo>
                      <a:lnTo>
                        <a:pt x="6604" y="280"/>
                      </a:lnTo>
                      <a:lnTo>
                        <a:pt x="6603" y="250"/>
                      </a:lnTo>
                      <a:lnTo>
                        <a:pt x="6602" y="220"/>
                      </a:lnTo>
                      <a:lnTo>
                        <a:pt x="6601" y="188"/>
                      </a:lnTo>
                      <a:lnTo>
                        <a:pt x="6673" y="188"/>
                      </a:lnTo>
                      <a:lnTo>
                        <a:pt x="6678" y="262"/>
                      </a:lnTo>
                      <a:lnTo>
                        <a:pt x="6679" y="262"/>
                      </a:lnTo>
                      <a:lnTo>
                        <a:pt x="6684" y="254"/>
                      </a:lnTo>
                      <a:lnTo>
                        <a:pt x="6690" y="245"/>
                      </a:lnTo>
                      <a:lnTo>
                        <a:pt x="6695" y="237"/>
                      </a:lnTo>
                      <a:lnTo>
                        <a:pt x="6703" y="230"/>
                      </a:lnTo>
                      <a:lnTo>
                        <a:pt x="6710" y="223"/>
                      </a:lnTo>
                      <a:lnTo>
                        <a:pt x="6717" y="217"/>
                      </a:lnTo>
                      <a:lnTo>
                        <a:pt x="6725" y="210"/>
                      </a:lnTo>
                      <a:lnTo>
                        <a:pt x="6734" y="204"/>
                      </a:lnTo>
                      <a:lnTo>
                        <a:pt x="6745" y="198"/>
                      </a:lnTo>
                      <a:lnTo>
                        <a:pt x="6756" y="193"/>
                      </a:lnTo>
                      <a:lnTo>
                        <a:pt x="6767" y="188"/>
                      </a:lnTo>
                      <a:lnTo>
                        <a:pt x="6779" y="185"/>
                      </a:lnTo>
                      <a:lnTo>
                        <a:pt x="6790" y="182"/>
                      </a:lnTo>
                      <a:lnTo>
                        <a:pt x="6802" y="179"/>
                      </a:lnTo>
                      <a:lnTo>
                        <a:pt x="6815" y="177"/>
                      </a:lnTo>
                      <a:lnTo>
                        <a:pt x="6828" y="177"/>
                      </a:lnTo>
                      <a:lnTo>
                        <a:pt x="6842" y="178"/>
                      </a:lnTo>
                      <a:lnTo>
                        <a:pt x="6857" y="179"/>
                      </a:lnTo>
                      <a:lnTo>
                        <a:pt x="6870" y="183"/>
                      </a:lnTo>
                      <a:lnTo>
                        <a:pt x="6883" y="187"/>
                      </a:lnTo>
                      <a:lnTo>
                        <a:pt x="6896" y="192"/>
                      </a:lnTo>
                      <a:lnTo>
                        <a:pt x="6908" y="199"/>
                      </a:lnTo>
                      <a:lnTo>
                        <a:pt x="6919" y="206"/>
                      </a:lnTo>
                      <a:lnTo>
                        <a:pt x="6930" y="215"/>
                      </a:lnTo>
                      <a:lnTo>
                        <a:pt x="6937" y="222"/>
                      </a:lnTo>
                      <a:lnTo>
                        <a:pt x="6943" y="229"/>
                      </a:lnTo>
                      <a:lnTo>
                        <a:pt x="6949" y="236"/>
                      </a:lnTo>
                      <a:lnTo>
                        <a:pt x="6954" y="244"/>
                      </a:lnTo>
                      <a:lnTo>
                        <a:pt x="6959" y="251"/>
                      </a:lnTo>
                      <a:lnTo>
                        <a:pt x="6965" y="261"/>
                      </a:lnTo>
                      <a:lnTo>
                        <a:pt x="6969" y="269"/>
                      </a:lnTo>
                      <a:lnTo>
                        <a:pt x="6972" y="279"/>
                      </a:lnTo>
                      <a:lnTo>
                        <a:pt x="6976" y="289"/>
                      </a:lnTo>
                      <a:lnTo>
                        <a:pt x="6978" y="299"/>
                      </a:lnTo>
                      <a:lnTo>
                        <a:pt x="6981" y="309"/>
                      </a:lnTo>
                      <a:lnTo>
                        <a:pt x="6983" y="320"/>
                      </a:lnTo>
                      <a:lnTo>
                        <a:pt x="6985" y="344"/>
                      </a:lnTo>
                      <a:lnTo>
                        <a:pt x="6986" y="369"/>
                      </a:lnTo>
                      <a:lnTo>
                        <a:pt x="6986" y="637"/>
                      </a:lnTo>
                      <a:lnTo>
                        <a:pt x="6905" y="637"/>
                      </a:lnTo>
                      <a:lnTo>
                        <a:pt x="6905" y="378"/>
                      </a:lnTo>
                      <a:lnTo>
                        <a:pt x="6904" y="362"/>
                      </a:lnTo>
                      <a:lnTo>
                        <a:pt x="6903" y="346"/>
                      </a:lnTo>
                      <a:lnTo>
                        <a:pt x="6901" y="333"/>
                      </a:lnTo>
                      <a:lnTo>
                        <a:pt x="6898" y="319"/>
                      </a:lnTo>
                      <a:lnTo>
                        <a:pt x="6895" y="307"/>
                      </a:lnTo>
                      <a:lnTo>
                        <a:pt x="6890" y="297"/>
                      </a:lnTo>
                      <a:lnTo>
                        <a:pt x="6884" y="286"/>
                      </a:lnTo>
                      <a:lnTo>
                        <a:pt x="6878" y="277"/>
                      </a:lnTo>
                      <a:lnTo>
                        <a:pt x="6872" y="270"/>
                      </a:lnTo>
                      <a:lnTo>
                        <a:pt x="6864" y="263"/>
                      </a:lnTo>
                      <a:lnTo>
                        <a:pt x="6856" y="258"/>
                      </a:lnTo>
                      <a:lnTo>
                        <a:pt x="6846" y="253"/>
                      </a:lnTo>
                      <a:lnTo>
                        <a:pt x="6836" y="249"/>
                      </a:lnTo>
                      <a:lnTo>
                        <a:pt x="6825" y="246"/>
                      </a:lnTo>
                      <a:lnTo>
                        <a:pt x="6814" y="244"/>
                      </a:lnTo>
                      <a:lnTo>
                        <a:pt x="6801" y="244"/>
                      </a:lnTo>
                      <a:lnTo>
                        <a:pt x="6791" y="244"/>
                      </a:lnTo>
                      <a:lnTo>
                        <a:pt x="6782" y="245"/>
                      </a:lnTo>
                      <a:lnTo>
                        <a:pt x="6772" y="247"/>
                      </a:lnTo>
                      <a:lnTo>
                        <a:pt x="6764" y="250"/>
                      </a:lnTo>
                      <a:lnTo>
                        <a:pt x="6756" y="254"/>
                      </a:lnTo>
                      <a:lnTo>
                        <a:pt x="6748" y="258"/>
                      </a:lnTo>
                      <a:lnTo>
                        <a:pt x="6740" y="263"/>
                      </a:lnTo>
                      <a:lnTo>
                        <a:pt x="6732" y="268"/>
                      </a:lnTo>
                      <a:lnTo>
                        <a:pt x="6725" y="274"/>
                      </a:lnTo>
                      <a:lnTo>
                        <a:pt x="6719" y="281"/>
                      </a:lnTo>
                      <a:lnTo>
                        <a:pt x="6713" y="289"/>
                      </a:lnTo>
                      <a:lnTo>
                        <a:pt x="6707" y="296"/>
                      </a:lnTo>
                      <a:lnTo>
                        <a:pt x="6703" y="303"/>
                      </a:lnTo>
                      <a:lnTo>
                        <a:pt x="6698" y="311"/>
                      </a:lnTo>
                      <a:lnTo>
                        <a:pt x="6694" y="319"/>
                      </a:lnTo>
                      <a:lnTo>
                        <a:pt x="6691" y="329"/>
                      </a:lnTo>
                      <a:lnTo>
                        <a:pt x="6689" y="337"/>
                      </a:lnTo>
                      <a:lnTo>
                        <a:pt x="6687" y="346"/>
                      </a:lnTo>
                      <a:lnTo>
                        <a:pt x="6686" y="356"/>
                      </a:lnTo>
                      <a:lnTo>
                        <a:pt x="6686" y="367"/>
                      </a:lnTo>
                      <a:lnTo>
                        <a:pt x="6686" y="637"/>
                      </a:lnTo>
                      <a:lnTo>
                        <a:pt x="6604" y="637"/>
                      </a:lnTo>
                      <a:close/>
                      <a:moveTo>
                        <a:pt x="7137" y="105"/>
                      </a:moveTo>
                      <a:lnTo>
                        <a:pt x="7217" y="80"/>
                      </a:lnTo>
                      <a:lnTo>
                        <a:pt x="7217" y="188"/>
                      </a:lnTo>
                      <a:lnTo>
                        <a:pt x="7333" y="188"/>
                      </a:lnTo>
                      <a:lnTo>
                        <a:pt x="7333" y="249"/>
                      </a:lnTo>
                      <a:lnTo>
                        <a:pt x="7217" y="249"/>
                      </a:lnTo>
                      <a:lnTo>
                        <a:pt x="7217" y="492"/>
                      </a:lnTo>
                      <a:lnTo>
                        <a:pt x="7217" y="503"/>
                      </a:lnTo>
                      <a:lnTo>
                        <a:pt x="7218" y="513"/>
                      </a:lnTo>
                      <a:lnTo>
                        <a:pt x="7219" y="522"/>
                      </a:lnTo>
                      <a:lnTo>
                        <a:pt x="7220" y="530"/>
                      </a:lnTo>
                      <a:lnTo>
                        <a:pt x="7223" y="539"/>
                      </a:lnTo>
                      <a:lnTo>
                        <a:pt x="7226" y="546"/>
                      </a:lnTo>
                      <a:lnTo>
                        <a:pt x="7229" y="552"/>
                      </a:lnTo>
                      <a:lnTo>
                        <a:pt x="7233" y="557"/>
                      </a:lnTo>
                      <a:lnTo>
                        <a:pt x="7237" y="562"/>
                      </a:lnTo>
                      <a:lnTo>
                        <a:pt x="7241" y="567"/>
                      </a:lnTo>
                      <a:lnTo>
                        <a:pt x="7246" y="570"/>
                      </a:lnTo>
                      <a:lnTo>
                        <a:pt x="7251" y="573"/>
                      </a:lnTo>
                      <a:lnTo>
                        <a:pt x="7257" y="577"/>
                      </a:lnTo>
                      <a:lnTo>
                        <a:pt x="7264" y="578"/>
                      </a:lnTo>
                      <a:lnTo>
                        <a:pt x="7271" y="579"/>
                      </a:lnTo>
                      <a:lnTo>
                        <a:pt x="7278" y="580"/>
                      </a:lnTo>
                      <a:lnTo>
                        <a:pt x="7291" y="579"/>
                      </a:lnTo>
                      <a:lnTo>
                        <a:pt x="7304" y="578"/>
                      </a:lnTo>
                      <a:lnTo>
                        <a:pt x="7315" y="577"/>
                      </a:lnTo>
                      <a:lnTo>
                        <a:pt x="7325" y="573"/>
                      </a:lnTo>
                      <a:lnTo>
                        <a:pt x="7329" y="635"/>
                      </a:lnTo>
                      <a:lnTo>
                        <a:pt x="7314" y="640"/>
                      </a:lnTo>
                      <a:lnTo>
                        <a:pt x="7296" y="644"/>
                      </a:lnTo>
                      <a:lnTo>
                        <a:pt x="7278" y="647"/>
                      </a:lnTo>
                      <a:lnTo>
                        <a:pt x="7257" y="648"/>
                      </a:lnTo>
                      <a:lnTo>
                        <a:pt x="7243" y="647"/>
                      </a:lnTo>
                      <a:lnTo>
                        <a:pt x="7230" y="644"/>
                      </a:lnTo>
                      <a:lnTo>
                        <a:pt x="7217" y="642"/>
                      </a:lnTo>
                      <a:lnTo>
                        <a:pt x="7206" y="638"/>
                      </a:lnTo>
                      <a:lnTo>
                        <a:pt x="7196" y="633"/>
                      </a:lnTo>
                      <a:lnTo>
                        <a:pt x="7185" y="627"/>
                      </a:lnTo>
                      <a:lnTo>
                        <a:pt x="7176" y="620"/>
                      </a:lnTo>
                      <a:lnTo>
                        <a:pt x="7168" y="612"/>
                      </a:lnTo>
                      <a:lnTo>
                        <a:pt x="7161" y="602"/>
                      </a:lnTo>
                      <a:lnTo>
                        <a:pt x="7155" y="591"/>
                      </a:lnTo>
                      <a:lnTo>
                        <a:pt x="7149" y="579"/>
                      </a:lnTo>
                      <a:lnTo>
                        <a:pt x="7145" y="565"/>
                      </a:lnTo>
                      <a:lnTo>
                        <a:pt x="7141" y="550"/>
                      </a:lnTo>
                      <a:lnTo>
                        <a:pt x="7139" y="532"/>
                      </a:lnTo>
                      <a:lnTo>
                        <a:pt x="7138" y="515"/>
                      </a:lnTo>
                      <a:lnTo>
                        <a:pt x="7137" y="495"/>
                      </a:lnTo>
                      <a:lnTo>
                        <a:pt x="7137" y="249"/>
                      </a:lnTo>
                      <a:lnTo>
                        <a:pt x="7068" y="249"/>
                      </a:lnTo>
                      <a:lnTo>
                        <a:pt x="7068" y="188"/>
                      </a:lnTo>
                      <a:lnTo>
                        <a:pt x="7137" y="188"/>
                      </a:lnTo>
                      <a:lnTo>
                        <a:pt x="7137" y="105"/>
                      </a:lnTo>
                      <a:close/>
                      <a:moveTo>
                        <a:pt x="7366" y="188"/>
                      </a:moveTo>
                      <a:lnTo>
                        <a:pt x="7455" y="188"/>
                      </a:lnTo>
                      <a:lnTo>
                        <a:pt x="7553" y="453"/>
                      </a:lnTo>
                      <a:lnTo>
                        <a:pt x="7560" y="474"/>
                      </a:lnTo>
                      <a:lnTo>
                        <a:pt x="7568" y="495"/>
                      </a:lnTo>
                      <a:lnTo>
                        <a:pt x="7575" y="519"/>
                      </a:lnTo>
                      <a:lnTo>
                        <a:pt x="7582" y="545"/>
                      </a:lnTo>
                      <a:lnTo>
                        <a:pt x="7584" y="545"/>
                      </a:lnTo>
                      <a:lnTo>
                        <a:pt x="7589" y="527"/>
                      </a:lnTo>
                      <a:lnTo>
                        <a:pt x="7595" y="507"/>
                      </a:lnTo>
                      <a:lnTo>
                        <a:pt x="7604" y="481"/>
                      </a:lnTo>
                      <a:lnTo>
                        <a:pt x="7613" y="451"/>
                      </a:lnTo>
                      <a:lnTo>
                        <a:pt x="7701" y="188"/>
                      </a:lnTo>
                      <a:lnTo>
                        <a:pt x="7788" y="188"/>
                      </a:lnTo>
                      <a:lnTo>
                        <a:pt x="7665" y="508"/>
                      </a:lnTo>
                      <a:lnTo>
                        <a:pt x="7654" y="537"/>
                      </a:lnTo>
                      <a:lnTo>
                        <a:pt x="7644" y="564"/>
                      </a:lnTo>
                      <a:lnTo>
                        <a:pt x="7632" y="590"/>
                      </a:lnTo>
                      <a:lnTo>
                        <a:pt x="7623" y="614"/>
                      </a:lnTo>
                      <a:lnTo>
                        <a:pt x="7613" y="635"/>
                      </a:lnTo>
                      <a:lnTo>
                        <a:pt x="7604" y="655"/>
                      </a:lnTo>
                      <a:lnTo>
                        <a:pt x="7595" y="672"/>
                      </a:lnTo>
                      <a:lnTo>
                        <a:pt x="7587" y="688"/>
                      </a:lnTo>
                      <a:lnTo>
                        <a:pt x="7578" y="704"/>
                      </a:lnTo>
                      <a:lnTo>
                        <a:pt x="7569" y="719"/>
                      </a:lnTo>
                      <a:lnTo>
                        <a:pt x="7559" y="733"/>
                      </a:lnTo>
                      <a:lnTo>
                        <a:pt x="7550" y="746"/>
                      </a:lnTo>
                      <a:lnTo>
                        <a:pt x="7541" y="759"/>
                      </a:lnTo>
                      <a:lnTo>
                        <a:pt x="7532" y="770"/>
                      </a:lnTo>
                      <a:lnTo>
                        <a:pt x="7521" y="780"/>
                      </a:lnTo>
                      <a:lnTo>
                        <a:pt x="7512" y="790"/>
                      </a:lnTo>
                      <a:lnTo>
                        <a:pt x="7500" y="800"/>
                      </a:lnTo>
                      <a:lnTo>
                        <a:pt x="7487" y="809"/>
                      </a:lnTo>
                      <a:lnTo>
                        <a:pt x="7474" y="817"/>
                      </a:lnTo>
                      <a:lnTo>
                        <a:pt x="7462" y="825"/>
                      </a:lnTo>
                      <a:lnTo>
                        <a:pt x="7450" y="831"/>
                      </a:lnTo>
                      <a:lnTo>
                        <a:pt x="7437" y="835"/>
                      </a:lnTo>
                      <a:lnTo>
                        <a:pt x="7424" y="839"/>
                      </a:lnTo>
                      <a:lnTo>
                        <a:pt x="7412" y="842"/>
                      </a:lnTo>
                      <a:lnTo>
                        <a:pt x="7391" y="773"/>
                      </a:lnTo>
                      <a:lnTo>
                        <a:pt x="7409" y="766"/>
                      </a:lnTo>
                      <a:lnTo>
                        <a:pt x="7428" y="758"/>
                      </a:lnTo>
                      <a:lnTo>
                        <a:pt x="7445" y="746"/>
                      </a:lnTo>
                      <a:lnTo>
                        <a:pt x="7463" y="733"/>
                      </a:lnTo>
                      <a:lnTo>
                        <a:pt x="7473" y="725"/>
                      </a:lnTo>
                      <a:lnTo>
                        <a:pt x="7482" y="714"/>
                      </a:lnTo>
                      <a:lnTo>
                        <a:pt x="7493" y="704"/>
                      </a:lnTo>
                      <a:lnTo>
                        <a:pt x="7501" y="693"/>
                      </a:lnTo>
                      <a:lnTo>
                        <a:pt x="7509" y="682"/>
                      </a:lnTo>
                      <a:lnTo>
                        <a:pt x="7517" y="669"/>
                      </a:lnTo>
                      <a:lnTo>
                        <a:pt x="7525" y="656"/>
                      </a:lnTo>
                      <a:lnTo>
                        <a:pt x="7531" y="642"/>
                      </a:lnTo>
                      <a:lnTo>
                        <a:pt x="7536" y="631"/>
                      </a:lnTo>
                      <a:lnTo>
                        <a:pt x="7538" y="623"/>
                      </a:lnTo>
                      <a:lnTo>
                        <a:pt x="7536" y="615"/>
                      </a:lnTo>
                      <a:lnTo>
                        <a:pt x="7532" y="601"/>
                      </a:lnTo>
                      <a:lnTo>
                        <a:pt x="7366" y="188"/>
                      </a:lnTo>
                      <a:close/>
                      <a:moveTo>
                        <a:pt x="7898" y="648"/>
                      </a:moveTo>
                      <a:lnTo>
                        <a:pt x="7896" y="648"/>
                      </a:lnTo>
                      <a:lnTo>
                        <a:pt x="7890" y="647"/>
                      </a:lnTo>
                      <a:lnTo>
                        <a:pt x="7885" y="647"/>
                      </a:lnTo>
                      <a:lnTo>
                        <a:pt x="7880" y="644"/>
                      </a:lnTo>
                      <a:lnTo>
                        <a:pt x="7875" y="642"/>
                      </a:lnTo>
                      <a:lnTo>
                        <a:pt x="7871" y="640"/>
                      </a:lnTo>
                      <a:lnTo>
                        <a:pt x="7866" y="637"/>
                      </a:lnTo>
                      <a:lnTo>
                        <a:pt x="7862" y="634"/>
                      </a:lnTo>
                      <a:lnTo>
                        <a:pt x="7857" y="630"/>
                      </a:lnTo>
                      <a:lnTo>
                        <a:pt x="7854" y="626"/>
                      </a:lnTo>
                      <a:lnTo>
                        <a:pt x="7851" y="622"/>
                      </a:lnTo>
                      <a:lnTo>
                        <a:pt x="7848" y="617"/>
                      </a:lnTo>
                      <a:lnTo>
                        <a:pt x="7846" y="612"/>
                      </a:lnTo>
                      <a:lnTo>
                        <a:pt x="7844" y="600"/>
                      </a:lnTo>
                      <a:lnTo>
                        <a:pt x="7843" y="589"/>
                      </a:lnTo>
                      <a:lnTo>
                        <a:pt x="7843" y="583"/>
                      </a:lnTo>
                      <a:lnTo>
                        <a:pt x="7844" y="577"/>
                      </a:lnTo>
                      <a:lnTo>
                        <a:pt x="7845" y="571"/>
                      </a:lnTo>
                      <a:lnTo>
                        <a:pt x="7846" y="565"/>
                      </a:lnTo>
                      <a:lnTo>
                        <a:pt x="7849" y="560"/>
                      </a:lnTo>
                      <a:lnTo>
                        <a:pt x="7851" y="556"/>
                      </a:lnTo>
                      <a:lnTo>
                        <a:pt x="7854" y="551"/>
                      </a:lnTo>
                      <a:lnTo>
                        <a:pt x="7858" y="547"/>
                      </a:lnTo>
                      <a:lnTo>
                        <a:pt x="7863" y="543"/>
                      </a:lnTo>
                      <a:lnTo>
                        <a:pt x="7867" y="540"/>
                      </a:lnTo>
                      <a:lnTo>
                        <a:pt x="7872" y="536"/>
                      </a:lnTo>
                      <a:lnTo>
                        <a:pt x="7876" y="534"/>
                      </a:lnTo>
                      <a:lnTo>
                        <a:pt x="7881" y="532"/>
                      </a:lnTo>
                      <a:lnTo>
                        <a:pt x="7887" y="531"/>
                      </a:lnTo>
                      <a:lnTo>
                        <a:pt x="7892" y="530"/>
                      </a:lnTo>
                      <a:lnTo>
                        <a:pt x="7899" y="530"/>
                      </a:lnTo>
                      <a:lnTo>
                        <a:pt x="7905" y="530"/>
                      </a:lnTo>
                      <a:lnTo>
                        <a:pt x="7910" y="531"/>
                      </a:lnTo>
                      <a:lnTo>
                        <a:pt x="7915" y="532"/>
                      </a:lnTo>
                      <a:lnTo>
                        <a:pt x="7920" y="534"/>
                      </a:lnTo>
                      <a:lnTo>
                        <a:pt x="7925" y="536"/>
                      </a:lnTo>
                      <a:lnTo>
                        <a:pt x="7929" y="540"/>
                      </a:lnTo>
                      <a:lnTo>
                        <a:pt x="7933" y="543"/>
                      </a:lnTo>
                      <a:lnTo>
                        <a:pt x="7938" y="547"/>
                      </a:lnTo>
                      <a:lnTo>
                        <a:pt x="7942" y="551"/>
                      </a:lnTo>
                      <a:lnTo>
                        <a:pt x="7945" y="555"/>
                      </a:lnTo>
                      <a:lnTo>
                        <a:pt x="7947" y="560"/>
                      </a:lnTo>
                      <a:lnTo>
                        <a:pt x="7949" y="565"/>
                      </a:lnTo>
                      <a:lnTo>
                        <a:pt x="7951" y="570"/>
                      </a:lnTo>
                      <a:lnTo>
                        <a:pt x="7952" y="577"/>
                      </a:lnTo>
                      <a:lnTo>
                        <a:pt x="7953" y="583"/>
                      </a:lnTo>
                      <a:lnTo>
                        <a:pt x="7953" y="589"/>
                      </a:lnTo>
                      <a:lnTo>
                        <a:pt x="7952" y="600"/>
                      </a:lnTo>
                      <a:lnTo>
                        <a:pt x="7949" y="612"/>
                      </a:lnTo>
                      <a:lnTo>
                        <a:pt x="7947" y="617"/>
                      </a:lnTo>
                      <a:lnTo>
                        <a:pt x="7945" y="622"/>
                      </a:lnTo>
                      <a:lnTo>
                        <a:pt x="7942" y="626"/>
                      </a:lnTo>
                      <a:lnTo>
                        <a:pt x="7938" y="630"/>
                      </a:lnTo>
                      <a:lnTo>
                        <a:pt x="7933" y="634"/>
                      </a:lnTo>
                      <a:lnTo>
                        <a:pt x="7929" y="637"/>
                      </a:lnTo>
                      <a:lnTo>
                        <a:pt x="7925" y="640"/>
                      </a:lnTo>
                      <a:lnTo>
                        <a:pt x="7920" y="642"/>
                      </a:lnTo>
                      <a:lnTo>
                        <a:pt x="7915" y="644"/>
                      </a:lnTo>
                      <a:lnTo>
                        <a:pt x="7909" y="647"/>
                      </a:lnTo>
                      <a:lnTo>
                        <a:pt x="7904" y="647"/>
                      </a:lnTo>
                      <a:lnTo>
                        <a:pt x="7898" y="648"/>
                      </a:lnTo>
                      <a:close/>
                    </a:path>
                  </a:pathLst>
                </a:custGeom>
                <a:solidFill>
                  <a:schemeClr val="bg1">
                    <a:alpha val="60000"/>
                  </a:schemeClr>
                </a:solidFill>
                <a:ln w="9525">
                  <a:no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chemeClr val="bg1"/>
                    </a:solidFill>
                    <a:effectLst/>
                    <a:uLnTx/>
                    <a:uFillTx/>
                    <a:latin typeface="Myriad Pro"/>
                  </a:endParaRPr>
                </a:p>
              </p:txBody>
            </p:sp>
          </p:grpSp>
          <p:sp>
            <p:nvSpPr>
              <p:cNvPr id="24" name="Freeform 23"/>
              <p:cNvSpPr>
                <a:spLocks noEditPoints="1"/>
              </p:cNvSpPr>
              <p:nvPr userDrawn="1"/>
            </p:nvSpPr>
            <p:spPr bwMode="auto">
              <a:xfrm>
                <a:off x="283754" y="246870"/>
                <a:ext cx="363379" cy="90524"/>
              </a:xfrm>
              <a:custGeom>
                <a:avLst/>
                <a:gdLst/>
                <a:ahLst/>
                <a:cxnLst>
                  <a:cxn ang="0">
                    <a:pos x="598" y="179"/>
                  </a:cxn>
                  <a:cxn ang="0">
                    <a:pos x="598" y="0"/>
                  </a:cxn>
                  <a:cxn ang="0">
                    <a:pos x="524" y="0"/>
                  </a:cxn>
                  <a:cxn ang="0">
                    <a:pos x="449" y="0"/>
                  </a:cxn>
                  <a:cxn ang="0">
                    <a:pos x="374" y="0"/>
                  </a:cxn>
                  <a:cxn ang="0">
                    <a:pos x="299" y="0"/>
                  </a:cxn>
                  <a:cxn ang="0">
                    <a:pos x="224" y="0"/>
                  </a:cxn>
                  <a:cxn ang="0">
                    <a:pos x="150" y="0"/>
                  </a:cxn>
                  <a:cxn ang="0">
                    <a:pos x="75" y="0"/>
                  </a:cxn>
                  <a:cxn ang="0">
                    <a:pos x="0" y="0"/>
                  </a:cxn>
                  <a:cxn ang="0">
                    <a:pos x="0" y="179"/>
                  </a:cxn>
                  <a:cxn ang="0">
                    <a:pos x="176" y="179"/>
                  </a:cxn>
                  <a:cxn ang="0">
                    <a:pos x="176" y="621"/>
                  </a:cxn>
                  <a:cxn ang="0">
                    <a:pos x="423" y="621"/>
                  </a:cxn>
                  <a:cxn ang="0">
                    <a:pos x="423" y="179"/>
                  </a:cxn>
                  <a:cxn ang="0">
                    <a:pos x="598" y="179"/>
                  </a:cxn>
                  <a:cxn ang="0">
                    <a:pos x="907" y="250"/>
                  </a:cxn>
                  <a:cxn ang="0">
                    <a:pos x="781" y="621"/>
                  </a:cxn>
                  <a:cxn ang="0">
                    <a:pos x="539" y="621"/>
                  </a:cxn>
                  <a:cxn ang="0">
                    <a:pos x="776" y="0"/>
                  </a:cxn>
                  <a:cxn ang="0">
                    <a:pos x="809" y="0"/>
                  </a:cxn>
                  <a:cxn ang="0">
                    <a:pos x="842" y="0"/>
                  </a:cxn>
                  <a:cxn ang="0">
                    <a:pos x="874" y="0"/>
                  </a:cxn>
                  <a:cxn ang="0">
                    <a:pos x="907" y="0"/>
                  </a:cxn>
                  <a:cxn ang="0">
                    <a:pos x="939" y="0"/>
                  </a:cxn>
                  <a:cxn ang="0">
                    <a:pos x="972" y="0"/>
                  </a:cxn>
                  <a:cxn ang="0">
                    <a:pos x="1005" y="0"/>
                  </a:cxn>
                  <a:cxn ang="0">
                    <a:pos x="1038" y="0"/>
                  </a:cxn>
                  <a:cxn ang="0">
                    <a:pos x="1275" y="621"/>
                  </a:cxn>
                  <a:cxn ang="0">
                    <a:pos x="1033" y="621"/>
                  </a:cxn>
                  <a:cxn ang="0">
                    <a:pos x="907" y="250"/>
                  </a:cxn>
                  <a:cxn ang="0">
                    <a:pos x="1814" y="179"/>
                  </a:cxn>
                  <a:cxn ang="0">
                    <a:pos x="1814" y="0"/>
                  </a:cxn>
                  <a:cxn ang="0">
                    <a:pos x="1740" y="0"/>
                  </a:cxn>
                  <a:cxn ang="0">
                    <a:pos x="1665" y="0"/>
                  </a:cxn>
                  <a:cxn ang="0">
                    <a:pos x="1590" y="0"/>
                  </a:cxn>
                  <a:cxn ang="0">
                    <a:pos x="1515" y="0"/>
                  </a:cxn>
                  <a:cxn ang="0">
                    <a:pos x="1440" y="0"/>
                  </a:cxn>
                  <a:cxn ang="0">
                    <a:pos x="1366" y="0"/>
                  </a:cxn>
                  <a:cxn ang="0">
                    <a:pos x="1291" y="0"/>
                  </a:cxn>
                  <a:cxn ang="0">
                    <a:pos x="1216" y="0"/>
                  </a:cxn>
                  <a:cxn ang="0">
                    <a:pos x="1216" y="179"/>
                  </a:cxn>
                  <a:cxn ang="0">
                    <a:pos x="1391" y="179"/>
                  </a:cxn>
                  <a:cxn ang="0">
                    <a:pos x="1391" y="621"/>
                  </a:cxn>
                  <a:cxn ang="0">
                    <a:pos x="1639" y="621"/>
                  </a:cxn>
                  <a:cxn ang="0">
                    <a:pos x="1639" y="179"/>
                  </a:cxn>
                  <a:cxn ang="0">
                    <a:pos x="1814" y="179"/>
                  </a:cxn>
                  <a:cxn ang="0">
                    <a:pos x="2123" y="250"/>
                  </a:cxn>
                  <a:cxn ang="0">
                    <a:pos x="1996" y="621"/>
                  </a:cxn>
                  <a:cxn ang="0">
                    <a:pos x="1754" y="621"/>
                  </a:cxn>
                  <a:cxn ang="0">
                    <a:pos x="1991" y="0"/>
                  </a:cxn>
                  <a:cxn ang="0">
                    <a:pos x="2024" y="0"/>
                  </a:cxn>
                  <a:cxn ang="0">
                    <a:pos x="2057" y="0"/>
                  </a:cxn>
                  <a:cxn ang="0">
                    <a:pos x="2090" y="0"/>
                  </a:cxn>
                  <a:cxn ang="0">
                    <a:pos x="2123" y="0"/>
                  </a:cxn>
                  <a:cxn ang="0">
                    <a:pos x="2155" y="0"/>
                  </a:cxn>
                  <a:cxn ang="0">
                    <a:pos x="2188" y="0"/>
                  </a:cxn>
                  <a:cxn ang="0">
                    <a:pos x="2220" y="0"/>
                  </a:cxn>
                  <a:cxn ang="0">
                    <a:pos x="2253" y="0"/>
                  </a:cxn>
                  <a:cxn ang="0">
                    <a:pos x="2491" y="621"/>
                  </a:cxn>
                  <a:cxn ang="0">
                    <a:pos x="2248" y="621"/>
                  </a:cxn>
                  <a:cxn ang="0">
                    <a:pos x="2123" y="250"/>
                  </a:cxn>
                </a:cxnLst>
                <a:rect l="0" t="0" r="r" b="b"/>
                <a:pathLst>
                  <a:path w="2491" h="621">
                    <a:moveTo>
                      <a:pt x="598" y="179"/>
                    </a:moveTo>
                    <a:lnTo>
                      <a:pt x="598" y="0"/>
                    </a:lnTo>
                    <a:lnTo>
                      <a:pt x="524" y="0"/>
                    </a:lnTo>
                    <a:lnTo>
                      <a:pt x="449" y="0"/>
                    </a:lnTo>
                    <a:lnTo>
                      <a:pt x="374" y="0"/>
                    </a:lnTo>
                    <a:lnTo>
                      <a:pt x="299" y="0"/>
                    </a:lnTo>
                    <a:lnTo>
                      <a:pt x="224" y="0"/>
                    </a:lnTo>
                    <a:lnTo>
                      <a:pt x="150" y="0"/>
                    </a:lnTo>
                    <a:lnTo>
                      <a:pt x="75" y="0"/>
                    </a:lnTo>
                    <a:lnTo>
                      <a:pt x="0" y="0"/>
                    </a:lnTo>
                    <a:lnTo>
                      <a:pt x="0" y="179"/>
                    </a:lnTo>
                    <a:lnTo>
                      <a:pt x="176" y="179"/>
                    </a:lnTo>
                    <a:lnTo>
                      <a:pt x="176" y="621"/>
                    </a:lnTo>
                    <a:lnTo>
                      <a:pt x="423" y="621"/>
                    </a:lnTo>
                    <a:lnTo>
                      <a:pt x="423" y="179"/>
                    </a:lnTo>
                    <a:lnTo>
                      <a:pt x="598" y="179"/>
                    </a:lnTo>
                    <a:close/>
                    <a:moveTo>
                      <a:pt x="907" y="250"/>
                    </a:moveTo>
                    <a:lnTo>
                      <a:pt x="781" y="621"/>
                    </a:lnTo>
                    <a:lnTo>
                      <a:pt x="539" y="621"/>
                    </a:lnTo>
                    <a:lnTo>
                      <a:pt x="776" y="0"/>
                    </a:lnTo>
                    <a:lnTo>
                      <a:pt x="809" y="0"/>
                    </a:lnTo>
                    <a:lnTo>
                      <a:pt x="842" y="0"/>
                    </a:lnTo>
                    <a:lnTo>
                      <a:pt x="874" y="0"/>
                    </a:lnTo>
                    <a:lnTo>
                      <a:pt x="907" y="0"/>
                    </a:lnTo>
                    <a:lnTo>
                      <a:pt x="939" y="0"/>
                    </a:lnTo>
                    <a:lnTo>
                      <a:pt x="972" y="0"/>
                    </a:lnTo>
                    <a:lnTo>
                      <a:pt x="1005" y="0"/>
                    </a:lnTo>
                    <a:lnTo>
                      <a:pt x="1038" y="0"/>
                    </a:lnTo>
                    <a:lnTo>
                      <a:pt x="1275" y="621"/>
                    </a:lnTo>
                    <a:lnTo>
                      <a:pt x="1033" y="621"/>
                    </a:lnTo>
                    <a:lnTo>
                      <a:pt x="907" y="250"/>
                    </a:lnTo>
                    <a:close/>
                    <a:moveTo>
                      <a:pt x="1814" y="179"/>
                    </a:moveTo>
                    <a:lnTo>
                      <a:pt x="1814" y="0"/>
                    </a:lnTo>
                    <a:lnTo>
                      <a:pt x="1740" y="0"/>
                    </a:lnTo>
                    <a:lnTo>
                      <a:pt x="1665" y="0"/>
                    </a:lnTo>
                    <a:lnTo>
                      <a:pt x="1590" y="0"/>
                    </a:lnTo>
                    <a:lnTo>
                      <a:pt x="1515" y="0"/>
                    </a:lnTo>
                    <a:lnTo>
                      <a:pt x="1440" y="0"/>
                    </a:lnTo>
                    <a:lnTo>
                      <a:pt x="1366" y="0"/>
                    </a:lnTo>
                    <a:lnTo>
                      <a:pt x="1291" y="0"/>
                    </a:lnTo>
                    <a:lnTo>
                      <a:pt x="1216" y="0"/>
                    </a:lnTo>
                    <a:lnTo>
                      <a:pt x="1216" y="179"/>
                    </a:lnTo>
                    <a:lnTo>
                      <a:pt x="1391" y="179"/>
                    </a:lnTo>
                    <a:lnTo>
                      <a:pt x="1391" y="621"/>
                    </a:lnTo>
                    <a:lnTo>
                      <a:pt x="1639" y="621"/>
                    </a:lnTo>
                    <a:lnTo>
                      <a:pt x="1639" y="179"/>
                    </a:lnTo>
                    <a:lnTo>
                      <a:pt x="1814" y="179"/>
                    </a:lnTo>
                    <a:close/>
                    <a:moveTo>
                      <a:pt x="2123" y="250"/>
                    </a:moveTo>
                    <a:lnTo>
                      <a:pt x="1996" y="621"/>
                    </a:lnTo>
                    <a:lnTo>
                      <a:pt x="1754" y="621"/>
                    </a:lnTo>
                    <a:lnTo>
                      <a:pt x="1991" y="0"/>
                    </a:lnTo>
                    <a:lnTo>
                      <a:pt x="2024" y="0"/>
                    </a:lnTo>
                    <a:lnTo>
                      <a:pt x="2057" y="0"/>
                    </a:lnTo>
                    <a:lnTo>
                      <a:pt x="2090" y="0"/>
                    </a:lnTo>
                    <a:lnTo>
                      <a:pt x="2123" y="0"/>
                    </a:lnTo>
                    <a:lnTo>
                      <a:pt x="2155" y="0"/>
                    </a:lnTo>
                    <a:lnTo>
                      <a:pt x="2188" y="0"/>
                    </a:lnTo>
                    <a:lnTo>
                      <a:pt x="2220" y="0"/>
                    </a:lnTo>
                    <a:lnTo>
                      <a:pt x="2253" y="0"/>
                    </a:lnTo>
                    <a:lnTo>
                      <a:pt x="2491" y="621"/>
                    </a:lnTo>
                    <a:lnTo>
                      <a:pt x="2248" y="621"/>
                    </a:lnTo>
                    <a:lnTo>
                      <a:pt x="2123" y="25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latin typeface="Myriad Pro"/>
                </a:endParaRPr>
              </a:p>
            </p:txBody>
          </p:sp>
        </p:grpSp>
      </p:grpSp>
    </p:spTree>
    <p:extLst>
      <p:ext uri="{BB962C8B-B14F-4D97-AF65-F5344CB8AC3E}">
        <p14:creationId xmlns:p14="http://schemas.microsoft.com/office/powerpoint/2010/main" val="3806777927"/>
      </p:ext>
    </p:extLst>
  </p:cSld>
  <p:clrMap bg1="lt1" tx1="dk1" bg2="lt2" tx2="dk2" accent1="accent1" accent2="accent2" accent3="accent3" accent4="accent4" accent5="accent5" accent6="accent6" hlink="hlink" folHlink="folHlink"/>
  <p:sldLayoutIdLst>
    <p:sldLayoutId id="2147483689" r:id="rId1"/>
  </p:sldLayoutIdLst>
  <p:timing>
    <p:tnLst>
      <p:par>
        <p:cTn id="1" dur="indefinite" restart="never" nodeType="tmRoot"/>
      </p:par>
    </p:tnLst>
  </p:timing>
  <p:txStyles>
    <p:titleStyle>
      <a:lvl1pPr algn="l" defTabSz="685800" rtl="0" eaLnBrk="1" latinLnBrk="0" hangingPunct="1">
        <a:spcBef>
          <a:spcPct val="0"/>
        </a:spcBef>
        <a:buNone/>
        <a:defRPr sz="1800" kern="1200">
          <a:solidFill>
            <a:schemeClr val="bg1"/>
          </a:solidFill>
          <a:latin typeface="Arial" pitchFamily="34" charset="0"/>
          <a:ea typeface="+mj-ea"/>
          <a:cs typeface="Arial" pitchFamily="34" charset="0"/>
        </a:defRPr>
      </a:lvl1pPr>
    </p:titleStyle>
    <p:bodyStyle>
      <a:lvl1pPr marL="257175" indent="-257175" algn="l" defTabSz="685800" rtl="0" eaLnBrk="1" latinLnBrk="0" hangingPunct="1">
        <a:spcBef>
          <a:spcPct val="20000"/>
        </a:spcBef>
        <a:buClr>
          <a:srgbClr val="4E84C4"/>
        </a:buClr>
        <a:buFont typeface="Wingdings" pitchFamily="2" charset="2"/>
        <a:buChar char="§"/>
        <a:defRPr sz="1500" kern="1200">
          <a:solidFill>
            <a:schemeClr val="tx1"/>
          </a:solidFill>
          <a:latin typeface="Arial" pitchFamily="34" charset="0"/>
          <a:ea typeface="+mn-ea"/>
          <a:cs typeface="Arial" pitchFamily="34" charset="0"/>
        </a:defRPr>
      </a:lvl1pPr>
      <a:lvl2pPr marL="557213" indent="-214313" algn="l" defTabSz="685800" rtl="0" eaLnBrk="1" latinLnBrk="0" hangingPunct="1">
        <a:spcBef>
          <a:spcPct val="20000"/>
        </a:spcBef>
        <a:buClr>
          <a:srgbClr val="4E84C4"/>
        </a:buClr>
        <a:buFont typeface="Myriad Pro" pitchFamily="34" charset="0"/>
        <a:buChar char="–"/>
        <a:defRPr sz="1500" kern="1200">
          <a:solidFill>
            <a:schemeClr val="tx1"/>
          </a:solidFill>
          <a:latin typeface="Arial" pitchFamily="34" charset="0"/>
          <a:ea typeface="+mn-ea"/>
          <a:cs typeface="Arial" pitchFamily="34" charset="0"/>
        </a:defRPr>
      </a:lvl2pPr>
      <a:lvl3pPr marL="857250" indent="-171450" algn="l" defTabSz="685800" rtl="0" eaLnBrk="1" latinLnBrk="0" hangingPunct="1">
        <a:spcBef>
          <a:spcPct val="20000"/>
        </a:spcBef>
        <a:buClr>
          <a:srgbClr val="4E84C4"/>
        </a:buClr>
        <a:buFont typeface="Courier New" pitchFamily="49" charset="0"/>
        <a:buChar char="o"/>
        <a:defRPr sz="1400" kern="1200">
          <a:solidFill>
            <a:schemeClr val="tx1"/>
          </a:solidFill>
          <a:latin typeface="Arial" pitchFamily="34" charset="0"/>
          <a:ea typeface="+mn-ea"/>
          <a:cs typeface="Arial" pitchFamily="34" charset="0"/>
        </a:defRPr>
      </a:lvl3pPr>
      <a:lvl4pPr marL="1200150" indent="-171450" algn="l" defTabSz="685800" rtl="0" eaLnBrk="1" latinLnBrk="0" hangingPunct="1">
        <a:spcBef>
          <a:spcPct val="20000"/>
        </a:spcBef>
        <a:buClr>
          <a:srgbClr val="4E84C4"/>
        </a:buClr>
        <a:buFont typeface="Arial" pitchFamily="34" charset="0"/>
        <a:buChar char="•"/>
        <a:defRPr sz="1200" kern="1200" baseline="0">
          <a:solidFill>
            <a:schemeClr val="tx1"/>
          </a:solidFill>
          <a:latin typeface="Arial" pitchFamily="34" charset="0"/>
          <a:ea typeface="+mn-ea"/>
          <a:cs typeface="Arial" pitchFamily="34" charset="0"/>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yriad Pro" pitchFamily="34" charset="0"/>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9" name="Rectangle 18"/>
          <p:cNvSpPr/>
          <p:nvPr/>
        </p:nvSpPr>
        <p:spPr>
          <a:xfrm>
            <a:off x="-9731" y="-17765"/>
            <a:ext cx="9144000" cy="5143500"/>
          </a:xfrm>
          <a:prstGeom prst="rect">
            <a:avLst/>
          </a:prstGeom>
          <a:gradFill flip="none" rotWithShape="1">
            <a:gsLst>
              <a:gs pos="0">
                <a:srgbClr val="D6492A">
                  <a:shade val="30000"/>
                  <a:satMod val="115000"/>
                </a:srgbClr>
              </a:gs>
              <a:gs pos="50000">
                <a:srgbClr val="D6492A">
                  <a:shade val="67500"/>
                  <a:satMod val="115000"/>
                </a:srgbClr>
              </a:gs>
              <a:gs pos="100000">
                <a:srgbClr val="D6492A">
                  <a:shade val="100000"/>
                  <a:satMod val="115000"/>
                </a:srgbClr>
              </a:gs>
            </a:gsLst>
            <a:lin ang="10800000" scaled="1"/>
            <a:tileRect/>
          </a:gradFill>
          <a:ln w="9525" cap="flat" cmpd="sng" algn="ctr">
            <a:noFill/>
            <a:prstDash val="solid"/>
          </a:ln>
          <a:effectLst/>
        </p:spPr>
        <p:txBody>
          <a:bodyPr lIns="68580" tIns="34290" rIns="68580" bIns="34290" rtlCol="0" anchor="ctr"/>
          <a:lstStyle/>
          <a:p>
            <a:pPr marR="0" lvl="0" indent="0" algn="ctr" fontAlgn="auto">
              <a:lnSpc>
                <a:spcPct val="100000"/>
              </a:lnSpc>
              <a:spcBef>
                <a:spcPts val="0"/>
              </a:spcBef>
              <a:spcAft>
                <a:spcPts val="0"/>
              </a:spcAft>
              <a:buClrTx/>
              <a:buSzTx/>
              <a:buFontTx/>
              <a:buNone/>
              <a:tabLst/>
            </a:pPr>
            <a:endParaRPr kumimoji="0" lang="en-US" sz="1400" b="0" i="0" u="none" strike="noStrike" kern="0" cap="none" spc="0" normalizeH="0" baseline="0" noProof="0" dirty="0">
              <a:ln>
                <a:noFill/>
              </a:ln>
              <a:solidFill>
                <a:sysClr val="window" lastClr="FFFFFF"/>
              </a:solidFill>
              <a:effectLst/>
              <a:uLnTx/>
              <a:uFillTx/>
              <a:latin typeface="Calibri" panose="020F0502020204030204" pitchFamily="34" charset="0"/>
            </a:endParaRPr>
          </a:p>
        </p:txBody>
      </p:sp>
      <p:sp>
        <p:nvSpPr>
          <p:cNvPr id="1027" name="AutoShape 3"/>
          <p:cNvSpPr>
            <a:spLocks noChangeAspect="1" noChangeArrowheads="1" noTextEdit="1"/>
          </p:cNvSpPr>
          <p:nvPr/>
        </p:nvSpPr>
        <p:spPr bwMode="auto">
          <a:xfrm>
            <a:off x="0" y="2857501"/>
            <a:ext cx="9144000" cy="792956"/>
          </a:xfrm>
          <a:prstGeom prst="rect">
            <a:avLst/>
          </a:prstGeom>
          <a:noFill/>
          <a:ln w="9525">
            <a:noFill/>
            <a:miter lim="800000"/>
            <a:headEnd/>
            <a:tailEnd/>
          </a:ln>
        </p:spPr>
        <p:txBody>
          <a:bodyPr vert="horz" wrap="square" lIns="68580" tIns="34290" rIns="68580" bIns="34290" numCol="1" anchor="t" anchorCtr="0" compatLnSpc="1">
            <a:prstTxWarp prst="textNoShape">
              <a:avLst/>
            </a:prstTxWarp>
          </a:bodyPr>
          <a:lstStyle/>
          <a:p>
            <a:endParaRPr lang="en-US" sz="1400">
              <a:latin typeface="Calibri" panose="020F0502020204030204" pitchFamily="34" charset="0"/>
            </a:endParaRPr>
          </a:p>
        </p:txBody>
      </p:sp>
      <p:sp>
        <p:nvSpPr>
          <p:cNvPr id="35" name="Rectangle 71"/>
          <p:cNvSpPr txBox="1">
            <a:spLocks noChangeArrowheads="1"/>
          </p:cNvSpPr>
          <p:nvPr/>
        </p:nvSpPr>
        <p:spPr bwMode="auto">
          <a:xfrm>
            <a:off x="4343411" y="4855465"/>
            <a:ext cx="663575" cy="270272"/>
          </a:xfrm>
          <a:prstGeom prst="rect">
            <a:avLst/>
          </a:prstGeom>
          <a:noFill/>
          <a:ln w="9525">
            <a:noFill/>
            <a:miter lim="800000"/>
            <a:headEnd/>
            <a:tailEnd/>
          </a:ln>
          <a:effectLst/>
        </p:spPr>
        <p:txBody>
          <a:bodyPr vert="horz" wrap="square" lIns="68580" tIns="34290" rIns="68580" bIns="34290" numCol="1" anchor="ctr" anchorCtr="0" compatLnSpc="1">
            <a:prstTxWarp prst="textNoShape">
              <a:avLst/>
            </a:prstTxWarp>
          </a:bodyPr>
          <a:lstStyle>
            <a:lvl1pPr>
              <a:defRPr sz="1000">
                <a:solidFill>
                  <a:srgbClr val="4E84C4"/>
                </a:solidFill>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fld id="{13B55AB4-0D57-4FBE-946B-A81E4A9D2A4C}" type="slidenum">
              <a:rPr lang="en-US" sz="800" b="1" kern="1200" noProof="0" smtClean="0">
                <a:solidFill>
                  <a:schemeClr val="bg1"/>
                </a:solidFill>
                <a:latin typeface="Calibri" panose="020F0502020204030204" pitchFamily="34" charset="0"/>
                <a:ea typeface="+mn-ea"/>
                <a:cs typeface="Arial" pitchFamily="34" charset="0"/>
              </a:rPr>
              <a:pPr marL="0" marR="0" lvl="0" indent="0" algn="ctr" defTabSz="685800" rtl="0" eaLnBrk="1" fontAlgn="auto" latinLnBrk="0" hangingPunct="1">
                <a:lnSpc>
                  <a:spcPct val="100000"/>
                </a:lnSpc>
                <a:spcBef>
                  <a:spcPts val="0"/>
                </a:spcBef>
                <a:spcAft>
                  <a:spcPts val="0"/>
                </a:spcAft>
                <a:buClrTx/>
                <a:buSzTx/>
                <a:buFontTx/>
                <a:buNone/>
                <a:tabLst/>
                <a:defRPr/>
              </a:pPr>
              <a:t>‹#›</a:t>
            </a:fld>
            <a:r>
              <a:rPr lang="en-US" sz="800" b="1" kern="1200" noProof="0" dirty="0" smtClean="0">
                <a:solidFill>
                  <a:schemeClr val="bg1"/>
                </a:solidFill>
                <a:latin typeface="Calibri" panose="020F0502020204030204" pitchFamily="34" charset="0"/>
                <a:ea typeface="+mn-ea"/>
                <a:cs typeface="Arial" pitchFamily="34" charset="0"/>
              </a:rPr>
              <a:t> </a:t>
            </a:r>
            <a:endParaRPr lang="en-US" sz="800" b="1" kern="1200" noProof="0" dirty="0">
              <a:solidFill>
                <a:schemeClr val="bg1"/>
              </a:solidFill>
              <a:latin typeface="Calibri" panose="020F0502020204030204" pitchFamily="34" charset="0"/>
              <a:ea typeface="+mn-ea"/>
              <a:cs typeface="Arial" pitchFamily="34" charset="0"/>
            </a:endParaRPr>
          </a:p>
        </p:txBody>
      </p:sp>
      <p:sp>
        <p:nvSpPr>
          <p:cNvPr id="27" name="Rectangle 26"/>
          <p:cNvSpPr/>
          <p:nvPr/>
        </p:nvSpPr>
        <p:spPr>
          <a:xfrm flipH="1">
            <a:off x="-9728" y="4286251"/>
            <a:ext cx="9153728" cy="891540"/>
          </a:xfrm>
          <a:prstGeom prst="rect">
            <a:avLst/>
          </a:prstGeom>
          <a:solidFill>
            <a:srgbClr val="B9AFA4"/>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400" dirty="0">
              <a:latin typeface="Calibri" panose="020F0502020204030204" pitchFamily="34" charset="0"/>
            </a:endParaRPr>
          </a:p>
        </p:txBody>
      </p:sp>
      <p:sp>
        <p:nvSpPr>
          <p:cNvPr id="29" name="Title 1"/>
          <p:cNvSpPr txBox="1">
            <a:spLocks/>
          </p:cNvSpPr>
          <p:nvPr/>
        </p:nvSpPr>
        <p:spPr>
          <a:xfrm>
            <a:off x="381003" y="2027113"/>
            <a:ext cx="6172200" cy="565206"/>
          </a:xfrm>
          <a:prstGeom prst="rect">
            <a:avLst/>
          </a:prstGeom>
        </p:spPr>
        <p:txBody>
          <a:bodyPr lIns="68580" tIns="34290" rIns="68580" bIns="34290" anchor="t">
            <a:noAutofit/>
          </a:bodyPr>
          <a:lstStyle>
            <a:lvl1pPr algn="l" defTabSz="914400" rtl="0" eaLnBrk="1" latinLnBrk="0" hangingPunct="1">
              <a:spcBef>
                <a:spcPct val="0"/>
              </a:spcBef>
              <a:buNone/>
              <a:defRPr sz="3000" kern="1200">
                <a:solidFill>
                  <a:schemeClr val="bg1"/>
                </a:solidFill>
                <a:latin typeface="Arial" pitchFamily="34" charset="0"/>
                <a:ea typeface="+mj-ea"/>
                <a:cs typeface="Arial" pitchFamily="34" charset="0"/>
              </a:defRPr>
            </a:lvl1pPr>
          </a:lstStyle>
          <a:p>
            <a:r>
              <a:rPr lang="en-US" sz="2300" dirty="0" smtClean="0">
                <a:latin typeface="Calibri" panose="020F0502020204030204" pitchFamily="34" charset="0"/>
              </a:rPr>
              <a:t>Click to edit Master title style</a:t>
            </a:r>
            <a:endParaRPr lang="en-US" sz="2300" dirty="0">
              <a:latin typeface="Calibri" panose="020F0502020204030204" pitchFamily="34" charset="0"/>
            </a:endParaRPr>
          </a:p>
        </p:txBody>
      </p:sp>
      <p:pic>
        <p:nvPicPr>
          <p:cNvPr id="30" name="Picture 2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7303133" y="3853137"/>
            <a:ext cx="1840877" cy="843880"/>
          </a:xfrm>
          <a:prstGeom prst="rect">
            <a:avLst/>
          </a:prstGeom>
        </p:spPr>
      </p:pic>
      <p:grpSp>
        <p:nvGrpSpPr>
          <p:cNvPr id="15" name="Group 14"/>
          <p:cNvGrpSpPr/>
          <p:nvPr/>
        </p:nvGrpSpPr>
        <p:grpSpPr>
          <a:xfrm>
            <a:off x="283754" y="192882"/>
            <a:ext cx="8632822" cy="318254"/>
            <a:chOff x="283754" y="192882"/>
            <a:chExt cx="8632822" cy="318254"/>
          </a:xfrm>
        </p:grpSpPr>
        <p:sp>
          <p:nvSpPr>
            <p:cNvPr id="17" name="Freeform 9"/>
            <p:cNvSpPr>
              <a:spLocks noEditPoints="1"/>
            </p:cNvSpPr>
            <p:nvPr/>
          </p:nvSpPr>
          <p:spPr bwMode="auto">
            <a:xfrm>
              <a:off x="8552482" y="192882"/>
              <a:ext cx="364094" cy="318254"/>
            </a:xfrm>
            <a:custGeom>
              <a:avLst/>
              <a:gdLst/>
              <a:ahLst/>
              <a:cxnLst>
                <a:cxn ang="0">
                  <a:pos x="491" y="5"/>
                </a:cxn>
                <a:cxn ang="0">
                  <a:pos x="581" y="30"/>
                </a:cxn>
                <a:cxn ang="0">
                  <a:pos x="653" y="71"/>
                </a:cxn>
                <a:cxn ang="0">
                  <a:pos x="705" y="124"/>
                </a:cxn>
                <a:cxn ang="0">
                  <a:pos x="602" y="117"/>
                </a:cxn>
                <a:cxn ang="0">
                  <a:pos x="478" y="104"/>
                </a:cxn>
                <a:cxn ang="0">
                  <a:pos x="444" y="106"/>
                </a:cxn>
                <a:cxn ang="0">
                  <a:pos x="432" y="119"/>
                </a:cxn>
                <a:cxn ang="0">
                  <a:pos x="403" y="415"/>
                </a:cxn>
                <a:cxn ang="0">
                  <a:pos x="402" y="115"/>
                </a:cxn>
                <a:cxn ang="0">
                  <a:pos x="388" y="105"/>
                </a:cxn>
                <a:cxn ang="0">
                  <a:pos x="331" y="106"/>
                </a:cxn>
                <a:cxn ang="0">
                  <a:pos x="195" y="124"/>
                </a:cxn>
                <a:cxn ang="0">
                  <a:pos x="140" y="110"/>
                </a:cxn>
                <a:cxn ang="0">
                  <a:pos x="197" y="59"/>
                </a:cxn>
                <a:cxn ang="0">
                  <a:pos x="274" y="22"/>
                </a:cxn>
                <a:cxn ang="0">
                  <a:pos x="367" y="2"/>
                </a:cxn>
                <a:cxn ang="0">
                  <a:pos x="201" y="519"/>
                </a:cxn>
                <a:cxn ang="0">
                  <a:pos x="100" y="519"/>
                </a:cxn>
                <a:cxn ang="0">
                  <a:pos x="0" y="519"/>
                </a:cxn>
                <a:cxn ang="0">
                  <a:pos x="141" y="727"/>
                </a:cxn>
                <a:cxn ang="0">
                  <a:pos x="261" y="727"/>
                </a:cxn>
                <a:cxn ang="0">
                  <a:pos x="303" y="519"/>
                </a:cxn>
                <a:cxn ang="0">
                  <a:pos x="346" y="727"/>
                </a:cxn>
                <a:cxn ang="0">
                  <a:pos x="583" y="519"/>
                </a:cxn>
                <a:cxn ang="0">
                  <a:pos x="483" y="519"/>
                </a:cxn>
                <a:cxn ang="0">
                  <a:pos x="407" y="579"/>
                </a:cxn>
                <a:cxn ang="0">
                  <a:pos x="548" y="579"/>
                </a:cxn>
                <a:cxn ang="0">
                  <a:pos x="587" y="727"/>
                </a:cxn>
                <a:cxn ang="0">
                  <a:pos x="733" y="519"/>
                </a:cxn>
                <a:cxn ang="0">
                  <a:pos x="712" y="602"/>
                </a:cxn>
                <a:cxn ang="0">
                  <a:pos x="731" y="198"/>
                </a:cxn>
                <a:cxn ang="0">
                  <a:pos x="722" y="257"/>
                </a:cxn>
                <a:cxn ang="0">
                  <a:pos x="685" y="316"/>
                </a:cxn>
                <a:cxn ang="0">
                  <a:pos x="622" y="365"/>
                </a:cxn>
                <a:cxn ang="0">
                  <a:pos x="541" y="398"/>
                </a:cxn>
                <a:cxn ang="0">
                  <a:pos x="474" y="183"/>
                </a:cxn>
                <a:cxn ang="0">
                  <a:pos x="477" y="158"/>
                </a:cxn>
                <a:cxn ang="0">
                  <a:pos x="489" y="146"/>
                </a:cxn>
                <a:cxn ang="0">
                  <a:pos x="556" y="148"/>
                </a:cxn>
                <a:cxn ang="0">
                  <a:pos x="669" y="163"/>
                </a:cxn>
                <a:cxn ang="0">
                  <a:pos x="295" y="399"/>
                </a:cxn>
                <a:cxn ang="0">
                  <a:pos x="213" y="365"/>
                </a:cxn>
                <a:cxn ang="0">
                  <a:pos x="150" y="316"/>
                </a:cxn>
                <a:cxn ang="0">
                  <a:pos x="112" y="257"/>
                </a:cxn>
                <a:cxn ang="0">
                  <a:pos x="103" y="198"/>
                </a:cxn>
                <a:cxn ang="0">
                  <a:pos x="136" y="168"/>
                </a:cxn>
                <a:cxn ang="0">
                  <a:pos x="250" y="151"/>
                </a:cxn>
                <a:cxn ang="0">
                  <a:pos x="342" y="144"/>
                </a:cxn>
                <a:cxn ang="0">
                  <a:pos x="357" y="153"/>
                </a:cxn>
                <a:cxn ang="0">
                  <a:pos x="362" y="175"/>
                </a:cxn>
                <a:cxn ang="0">
                  <a:pos x="317" y="405"/>
                </a:cxn>
              </a:cxnLst>
              <a:rect l="0" t="0" r="r" b="b"/>
              <a:pathLst>
                <a:path w="835" h="727">
                  <a:moveTo>
                    <a:pt x="417" y="0"/>
                  </a:moveTo>
                  <a:lnTo>
                    <a:pt x="443" y="0"/>
                  </a:lnTo>
                  <a:lnTo>
                    <a:pt x="467" y="2"/>
                  </a:lnTo>
                  <a:lnTo>
                    <a:pt x="491" y="5"/>
                  </a:lnTo>
                  <a:lnTo>
                    <a:pt x="515" y="9"/>
                  </a:lnTo>
                  <a:lnTo>
                    <a:pt x="538" y="16"/>
                  </a:lnTo>
                  <a:lnTo>
                    <a:pt x="559" y="22"/>
                  </a:lnTo>
                  <a:lnTo>
                    <a:pt x="581" y="30"/>
                  </a:lnTo>
                  <a:lnTo>
                    <a:pt x="600" y="38"/>
                  </a:lnTo>
                  <a:lnTo>
                    <a:pt x="620" y="48"/>
                  </a:lnTo>
                  <a:lnTo>
                    <a:pt x="637" y="59"/>
                  </a:lnTo>
                  <a:lnTo>
                    <a:pt x="653" y="71"/>
                  </a:lnTo>
                  <a:lnTo>
                    <a:pt x="668" y="83"/>
                  </a:lnTo>
                  <a:lnTo>
                    <a:pt x="682" y="96"/>
                  </a:lnTo>
                  <a:lnTo>
                    <a:pt x="694" y="110"/>
                  </a:lnTo>
                  <a:lnTo>
                    <a:pt x="705" y="124"/>
                  </a:lnTo>
                  <a:lnTo>
                    <a:pt x="714" y="139"/>
                  </a:lnTo>
                  <a:lnTo>
                    <a:pt x="676" y="131"/>
                  </a:lnTo>
                  <a:lnTo>
                    <a:pt x="639" y="124"/>
                  </a:lnTo>
                  <a:lnTo>
                    <a:pt x="602" y="117"/>
                  </a:lnTo>
                  <a:lnTo>
                    <a:pt x="567" y="113"/>
                  </a:lnTo>
                  <a:lnTo>
                    <a:pt x="534" y="109"/>
                  </a:lnTo>
                  <a:lnTo>
                    <a:pt x="504" y="106"/>
                  </a:lnTo>
                  <a:lnTo>
                    <a:pt x="478" y="104"/>
                  </a:lnTo>
                  <a:lnTo>
                    <a:pt x="458" y="104"/>
                  </a:lnTo>
                  <a:lnTo>
                    <a:pt x="453" y="104"/>
                  </a:lnTo>
                  <a:lnTo>
                    <a:pt x="448" y="105"/>
                  </a:lnTo>
                  <a:lnTo>
                    <a:pt x="444" y="106"/>
                  </a:lnTo>
                  <a:lnTo>
                    <a:pt x="440" y="109"/>
                  </a:lnTo>
                  <a:lnTo>
                    <a:pt x="436" y="112"/>
                  </a:lnTo>
                  <a:lnTo>
                    <a:pt x="434" y="115"/>
                  </a:lnTo>
                  <a:lnTo>
                    <a:pt x="432" y="119"/>
                  </a:lnTo>
                  <a:lnTo>
                    <a:pt x="432" y="124"/>
                  </a:lnTo>
                  <a:lnTo>
                    <a:pt x="432" y="133"/>
                  </a:lnTo>
                  <a:lnTo>
                    <a:pt x="432" y="415"/>
                  </a:lnTo>
                  <a:lnTo>
                    <a:pt x="403" y="415"/>
                  </a:lnTo>
                  <a:lnTo>
                    <a:pt x="404" y="133"/>
                  </a:lnTo>
                  <a:lnTo>
                    <a:pt x="404" y="124"/>
                  </a:lnTo>
                  <a:lnTo>
                    <a:pt x="403" y="119"/>
                  </a:lnTo>
                  <a:lnTo>
                    <a:pt x="402" y="115"/>
                  </a:lnTo>
                  <a:lnTo>
                    <a:pt x="398" y="112"/>
                  </a:lnTo>
                  <a:lnTo>
                    <a:pt x="395" y="109"/>
                  </a:lnTo>
                  <a:lnTo>
                    <a:pt x="392" y="106"/>
                  </a:lnTo>
                  <a:lnTo>
                    <a:pt x="388" y="105"/>
                  </a:lnTo>
                  <a:lnTo>
                    <a:pt x="382" y="104"/>
                  </a:lnTo>
                  <a:lnTo>
                    <a:pt x="378" y="104"/>
                  </a:lnTo>
                  <a:lnTo>
                    <a:pt x="356" y="104"/>
                  </a:lnTo>
                  <a:lnTo>
                    <a:pt x="331" y="106"/>
                  </a:lnTo>
                  <a:lnTo>
                    <a:pt x="301" y="109"/>
                  </a:lnTo>
                  <a:lnTo>
                    <a:pt x="268" y="113"/>
                  </a:lnTo>
                  <a:lnTo>
                    <a:pt x="232" y="118"/>
                  </a:lnTo>
                  <a:lnTo>
                    <a:pt x="195" y="124"/>
                  </a:lnTo>
                  <a:lnTo>
                    <a:pt x="157" y="131"/>
                  </a:lnTo>
                  <a:lnTo>
                    <a:pt x="121" y="139"/>
                  </a:lnTo>
                  <a:lnTo>
                    <a:pt x="129" y="125"/>
                  </a:lnTo>
                  <a:lnTo>
                    <a:pt x="140" y="110"/>
                  </a:lnTo>
                  <a:lnTo>
                    <a:pt x="152" y="96"/>
                  </a:lnTo>
                  <a:lnTo>
                    <a:pt x="166" y="83"/>
                  </a:lnTo>
                  <a:lnTo>
                    <a:pt x="180" y="71"/>
                  </a:lnTo>
                  <a:lnTo>
                    <a:pt x="197" y="59"/>
                  </a:lnTo>
                  <a:lnTo>
                    <a:pt x="215" y="48"/>
                  </a:lnTo>
                  <a:lnTo>
                    <a:pt x="233" y="38"/>
                  </a:lnTo>
                  <a:lnTo>
                    <a:pt x="254" y="30"/>
                  </a:lnTo>
                  <a:lnTo>
                    <a:pt x="274" y="22"/>
                  </a:lnTo>
                  <a:lnTo>
                    <a:pt x="296" y="16"/>
                  </a:lnTo>
                  <a:lnTo>
                    <a:pt x="319" y="9"/>
                  </a:lnTo>
                  <a:lnTo>
                    <a:pt x="342" y="5"/>
                  </a:lnTo>
                  <a:lnTo>
                    <a:pt x="367" y="2"/>
                  </a:lnTo>
                  <a:lnTo>
                    <a:pt x="392" y="0"/>
                  </a:lnTo>
                  <a:lnTo>
                    <a:pt x="417" y="0"/>
                  </a:lnTo>
                  <a:close/>
                  <a:moveTo>
                    <a:pt x="201" y="579"/>
                  </a:moveTo>
                  <a:lnTo>
                    <a:pt x="201" y="519"/>
                  </a:lnTo>
                  <a:lnTo>
                    <a:pt x="175" y="519"/>
                  </a:lnTo>
                  <a:lnTo>
                    <a:pt x="150" y="519"/>
                  </a:lnTo>
                  <a:lnTo>
                    <a:pt x="125" y="519"/>
                  </a:lnTo>
                  <a:lnTo>
                    <a:pt x="100" y="519"/>
                  </a:lnTo>
                  <a:lnTo>
                    <a:pt x="75" y="519"/>
                  </a:lnTo>
                  <a:lnTo>
                    <a:pt x="49" y="519"/>
                  </a:lnTo>
                  <a:lnTo>
                    <a:pt x="25" y="519"/>
                  </a:lnTo>
                  <a:lnTo>
                    <a:pt x="0" y="519"/>
                  </a:lnTo>
                  <a:lnTo>
                    <a:pt x="0" y="579"/>
                  </a:lnTo>
                  <a:lnTo>
                    <a:pt x="58" y="579"/>
                  </a:lnTo>
                  <a:lnTo>
                    <a:pt x="58" y="727"/>
                  </a:lnTo>
                  <a:lnTo>
                    <a:pt x="141" y="727"/>
                  </a:lnTo>
                  <a:lnTo>
                    <a:pt x="141" y="579"/>
                  </a:lnTo>
                  <a:lnTo>
                    <a:pt x="201" y="579"/>
                  </a:lnTo>
                  <a:close/>
                  <a:moveTo>
                    <a:pt x="303" y="602"/>
                  </a:moveTo>
                  <a:lnTo>
                    <a:pt x="261" y="727"/>
                  </a:lnTo>
                  <a:lnTo>
                    <a:pt x="180" y="727"/>
                  </a:lnTo>
                  <a:lnTo>
                    <a:pt x="260" y="519"/>
                  </a:lnTo>
                  <a:lnTo>
                    <a:pt x="282" y="519"/>
                  </a:lnTo>
                  <a:lnTo>
                    <a:pt x="303" y="519"/>
                  </a:lnTo>
                  <a:lnTo>
                    <a:pt x="326" y="519"/>
                  </a:lnTo>
                  <a:lnTo>
                    <a:pt x="348" y="519"/>
                  </a:lnTo>
                  <a:lnTo>
                    <a:pt x="427" y="727"/>
                  </a:lnTo>
                  <a:lnTo>
                    <a:pt x="346" y="727"/>
                  </a:lnTo>
                  <a:lnTo>
                    <a:pt x="303" y="602"/>
                  </a:lnTo>
                  <a:close/>
                  <a:moveTo>
                    <a:pt x="608" y="579"/>
                  </a:moveTo>
                  <a:lnTo>
                    <a:pt x="608" y="519"/>
                  </a:lnTo>
                  <a:lnTo>
                    <a:pt x="583" y="519"/>
                  </a:lnTo>
                  <a:lnTo>
                    <a:pt x="557" y="519"/>
                  </a:lnTo>
                  <a:lnTo>
                    <a:pt x="532" y="519"/>
                  </a:lnTo>
                  <a:lnTo>
                    <a:pt x="507" y="519"/>
                  </a:lnTo>
                  <a:lnTo>
                    <a:pt x="483" y="519"/>
                  </a:lnTo>
                  <a:lnTo>
                    <a:pt x="458" y="519"/>
                  </a:lnTo>
                  <a:lnTo>
                    <a:pt x="432" y="519"/>
                  </a:lnTo>
                  <a:lnTo>
                    <a:pt x="407" y="519"/>
                  </a:lnTo>
                  <a:lnTo>
                    <a:pt x="407" y="579"/>
                  </a:lnTo>
                  <a:lnTo>
                    <a:pt x="466" y="579"/>
                  </a:lnTo>
                  <a:lnTo>
                    <a:pt x="466" y="727"/>
                  </a:lnTo>
                  <a:lnTo>
                    <a:pt x="548" y="727"/>
                  </a:lnTo>
                  <a:lnTo>
                    <a:pt x="548" y="579"/>
                  </a:lnTo>
                  <a:lnTo>
                    <a:pt x="608" y="579"/>
                  </a:lnTo>
                  <a:close/>
                  <a:moveTo>
                    <a:pt x="712" y="602"/>
                  </a:moveTo>
                  <a:lnTo>
                    <a:pt x="669" y="727"/>
                  </a:lnTo>
                  <a:lnTo>
                    <a:pt x="587" y="727"/>
                  </a:lnTo>
                  <a:lnTo>
                    <a:pt x="667" y="519"/>
                  </a:lnTo>
                  <a:lnTo>
                    <a:pt x="689" y="519"/>
                  </a:lnTo>
                  <a:lnTo>
                    <a:pt x="712" y="519"/>
                  </a:lnTo>
                  <a:lnTo>
                    <a:pt x="733" y="519"/>
                  </a:lnTo>
                  <a:lnTo>
                    <a:pt x="755" y="519"/>
                  </a:lnTo>
                  <a:lnTo>
                    <a:pt x="835" y="727"/>
                  </a:lnTo>
                  <a:lnTo>
                    <a:pt x="754" y="727"/>
                  </a:lnTo>
                  <a:lnTo>
                    <a:pt x="712" y="602"/>
                  </a:lnTo>
                  <a:close/>
                  <a:moveTo>
                    <a:pt x="727" y="172"/>
                  </a:moveTo>
                  <a:lnTo>
                    <a:pt x="729" y="181"/>
                  </a:lnTo>
                  <a:lnTo>
                    <a:pt x="730" y="190"/>
                  </a:lnTo>
                  <a:lnTo>
                    <a:pt x="731" y="198"/>
                  </a:lnTo>
                  <a:lnTo>
                    <a:pt x="731" y="207"/>
                  </a:lnTo>
                  <a:lnTo>
                    <a:pt x="730" y="224"/>
                  </a:lnTo>
                  <a:lnTo>
                    <a:pt x="727" y="240"/>
                  </a:lnTo>
                  <a:lnTo>
                    <a:pt x="722" y="257"/>
                  </a:lnTo>
                  <a:lnTo>
                    <a:pt x="715" y="273"/>
                  </a:lnTo>
                  <a:lnTo>
                    <a:pt x="706" y="288"/>
                  </a:lnTo>
                  <a:lnTo>
                    <a:pt x="696" y="302"/>
                  </a:lnTo>
                  <a:lnTo>
                    <a:pt x="685" y="316"/>
                  </a:lnTo>
                  <a:lnTo>
                    <a:pt x="670" y="329"/>
                  </a:lnTo>
                  <a:lnTo>
                    <a:pt x="656" y="342"/>
                  </a:lnTo>
                  <a:lnTo>
                    <a:pt x="640" y="354"/>
                  </a:lnTo>
                  <a:lnTo>
                    <a:pt x="622" y="365"/>
                  </a:lnTo>
                  <a:lnTo>
                    <a:pt x="604" y="374"/>
                  </a:lnTo>
                  <a:lnTo>
                    <a:pt x="584" y="383"/>
                  </a:lnTo>
                  <a:lnTo>
                    <a:pt x="562" y="392"/>
                  </a:lnTo>
                  <a:lnTo>
                    <a:pt x="541" y="398"/>
                  </a:lnTo>
                  <a:lnTo>
                    <a:pt x="518" y="405"/>
                  </a:lnTo>
                  <a:lnTo>
                    <a:pt x="476" y="202"/>
                  </a:lnTo>
                  <a:lnTo>
                    <a:pt x="475" y="193"/>
                  </a:lnTo>
                  <a:lnTo>
                    <a:pt x="474" y="183"/>
                  </a:lnTo>
                  <a:lnTo>
                    <a:pt x="474" y="175"/>
                  </a:lnTo>
                  <a:lnTo>
                    <a:pt x="474" y="166"/>
                  </a:lnTo>
                  <a:lnTo>
                    <a:pt x="475" y="162"/>
                  </a:lnTo>
                  <a:lnTo>
                    <a:pt x="477" y="158"/>
                  </a:lnTo>
                  <a:lnTo>
                    <a:pt x="479" y="155"/>
                  </a:lnTo>
                  <a:lnTo>
                    <a:pt x="481" y="152"/>
                  </a:lnTo>
                  <a:lnTo>
                    <a:pt x="485" y="149"/>
                  </a:lnTo>
                  <a:lnTo>
                    <a:pt x="489" y="146"/>
                  </a:lnTo>
                  <a:lnTo>
                    <a:pt x="493" y="145"/>
                  </a:lnTo>
                  <a:lnTo>
                    <a:pt x="499" y="144"/>
                  </a:lnTo>
                  <a:lnTo>
                    <a:pt x="528" y="145"/>
                  </a:lnTo>
                  <a:lnTo>
                    <a:pt x="556" y="148"/>
                  </a:lnTo>
                  <a:lnTo>
                    <a:pt x="584" y="151"/>
                  </a:lnTo>
                  <a:lnTo>
                    <a:pt x="613" y="154"/>
                  </a:lnTo>
                  <a:lnTo>
                    <a:pt x="641" y="158"/>
                  </a:lnTo>
                  <a:lnTo>
                    <a:pt x="669" y="163"/>
                  </a:lnTo>
                  <a:lnTo>
                    <a:pt x="699" y="167"/>
                  </a:lnTo>
                  <a:lnTo>
                    <a:pt x="727" y="172"/>
                  </a:lnTo>
                  <a:close/>
                  <a:moveTo>
                    <a:pt x="317" y="405"/>
                  </a:moveTo>
                  <a:lnTo>
                    <a:pt x="295" y="399"/>
                  </a:lnTo>
                  <a:lnTo>
                    <a:pt x="272" y="392"/>
                  </a:lnTo>
                  <a:lnTo>
                    <a:pt x="251" y="384"/>
                  </a:lnTo>
                  <a:lnTo>
                    <a:pt x="231" y="374"/>
                  </a:lnTo>
                  <a:lnTo>
                    <a:pt x="213" y="365"/>
                  </a:lnTo>
                  <a:lnTo>
                    <a:pt x="195" y="354"/>
                  </a:lnTo>
                  <a:lnTo>
                    <a:pt x="179" y="342"/>
                  </a:lnTo>
                  <a:lnTo>
                    <a:pt x="164" y="330"/>
                  </a:lnTo>
                  <a:lnTo>
                    <a:pt x="150" y="316"/>
                  </a:lnTo>
                  <a:lnTo>
                    <a:pt x="138" y="303"/>
                  </a:lnTo>
                  <a:lnTo>
                    <a:pt x="128" y="288"/>
                  </a:lnTo>
                  <a:lnTo>
                    <a:pt x="120" y="273"/>
                  </a:lnTo>
                  <a:lnTo>
                    <a:pt x="112" y="257"/>
                  </a:lnTo>
                  <a:lnTo>
                    <a:pt x="108" y="240"/>
                  </a:lnTo>
                  <a:lnTo>
                    <a:pt x="105" y="224"/>
                  </a:lnTo>
                  <a:lnTo>
                    <a:pt x="103" y="207"/>
                  </a:lnTo>
                  <a:lnTo>
                    <a:pt x="103" y="198"/>
                  </a:lnTo>
                  <a:lnTo>
                    <a:pt x="105" y="190"/>
                  </a:lnTo>
                  <a:lnTo>
                    <a:pt x="106" y="181"/>
                  </a:lnTo>
                  <a:lnTo>
                    <a:pt x="108" y="172"/>
                  </a:lnTo>
                  <a:lnTo>
                    <a:pt x="136" y="168"/>
                  </a:lnTo>
                  <a:lnTo>
                    <a:pt x="165" y="163"/>
                  </a:lnTo>
                  <a:lnTo>
                    <a:pt x="193" y="158"/>
                  </a:lnTo>
                  <a:lnTo>
                    <a:pt x="222" y="154"/>
                  </a:lnTo>
                  <a:lnTo>
                    <a:pt x="250" y="151"/>
                  </a:lnTo>
                  <a:lnTo>
                    <a:pt x="280" y="148"/>
                  </a:lnTo>
                  <a:lnTo>
                    <a:pt x="308" y="145"/>
                  </a:lnTo>
                  <a:lnTo>
                    <a:pt x="337" y="144"/>
                  </a:lnTo>
                  <a:lnTo>
                    <a:pt x="342" y="144"/>
                  </a:lnTo>
                  <a:lnTo>
                    <a:pt x="348" y="145"/>
                  </a:lnTo>
                  <a:lnTo>
                    <a:pt x="351" y="146"/>
                  </a:lnTo>
                  <a:lnTo>
                    <a:pt x="354" y="150"/>
                  </a:lnTo>
                  <a:lnTo>
                    <a:pt x="357" y="153"/>
                  </a:lnTo>
                  <a:lnTo>
                    <a:pt x="358" y="156"/>
                  </a:lnTo>
                  <a:lnTo>
                    <a:pt x="361" y="161"/>
                  </a:lnTo>
                  <a:lnTo>
                    <a:pt x="362" y="165"/>
                  </a:lnTo>
                  <a:lnTo>
                    <a:pt x="362" y="175"/>
                  </a:lnTo>
                  <a:lnTo>
                    <a:pt x="362" y="184"/>
                  </a:lnTo>
                  <a:lnTo>
                    <a:pt x="361" y="194"/>
                  </a:lnTo>
                  <a:lnTo>
                    <a:pt x="359" y="202"/>
                  </a:lnTo>
                  <a:lnTo>
                    <a:pt x="317" y="405"/>
                  </a:lnTo>
                  <a:close/>
                </a:path>
              </a:pathLst>
            </a:custGeom>
            <a:solidFill>
              <a:srgbClr val="FEFEFE"/>
            </a:solidFill>
            <a:ln w="9525">
              <a:noFill/>
              <a:round/>
              <a:headEnd/>
              <a:tailEnd/>
            </a:ln>
          </p:spPr>
          <p:txBody>
            <a:bodyPr vert="horz" wrap="square" lIns="68580" tIns="34290" rIns="68580" bIns="34290" numCol="1" anchor="t" anchorCtr="0" compatLnSpc="1">
              <a:prstTxWarp prst="textNoShape">
                <a:avLst/>
              </a:prstTxWarp>
            </a:bodyPr>
            <a:lstStyle/>
            <a:p>
              <a:endParaRPr lang="en-US" dirty="0">
                <a:latin typeface="Myriad Pro"/>
              </a:endParaRPr>
            </a:p>
          </p:txBody>
        </p:sp>
        <p:grpSp>
          <p:nvGrpSpPr>
            <p:cNvPr id="21" name="Group 20"/>
            <p:cNvGrpSpPr/>
            <p:nvPr userDrawn="1"/>
          </p:nvGrpSpPr>
          <p:grpSpPr>
            <a:xfrm>
              <a:off x="283754" y="246870"/>
              <a:ext cx="2142738" cy="253193"/>
              <a:chOff x="283754" y="246870"/>
              <a:chExt cx="2142738" cy="253193"/>
            </a:xfrm>
          </p:grpSpPr>
          <p:grpSp>
            <p:nvGrpSpPr>
              <p:cNvPr id="22" name="Group 21"/>
              <p:cNvGrpSpPr/>
              <p:nvPr userDrawn="1"/>
            </p:nvGrpSpPr>
            <p:grpSpPr>
              <a:xfrm>
                <a:off x="673165" y="246870"/>
                <a:ext cx="1753327" cy="253193"/>
                <a:chOff x="656520" y="250031"/>
                <a:chExt cx="1631861" cy="235663"/>
              </a:xfrm>
            </p:grpSpPr>
            <p:sp>
              <p:nvSpPr>
                <p:cNvPr id="28" name="Freeform 27"/>
                <p:cNvSpPr>
                  <a:spLocks noEditPoints="1"/>
                </p:cNvSpPr>
                <p:nvPr/>
              </p:nvSpPr>
              <p:spPr bwMode="auto">
                <a:xfrm>
                  <a:off x="1466912" y="250031"/>
                  <a:ext cx="489413" cy="84203"/>
                </a:xfrm>
                <a:custGeom>
                  <a:avLst/>
                  <a:gdLst/>
                  <a:ahLst/>
                  <a:cxnLst>
                    <a:cxn ang="0">
                      <a:pos x="3511" y="637"/>
                    </a:cxn>
                    <a:cxn ang="0">
                      <a:pos x="3625" y="591"/>
                    </a:cxn>
                    <a:cxn ang="0">
                      <a:pos x="3691" y="454"/>
                    </a:cxn>
                    <a:cxn ang="0">
                      <a:pos x="3616" y="313"/>
                    </a:cxn>
                    <a:cxn ang="0">
                      <a:pos x="3441" y="224"/>
                    </a:cxn>
                    <a:cxn ang="0">
                      <a:pos x="3415" y="147"/>
                    </a:cxn>
                    <a:cxn ang="0">
                      <a:pos x="3489" y="95"/>
                    </a:cxn>
                    <a:cxn ang="0">
                      <a:pos x="3666" y="31"/>
                    </a:cxn>
                    <a:cxn ang="0">
                      <a:pos x="3447" y="8"/>
                    </a:cxn>
                    <a:cxn ang="0">
                      <a:pos x="3301" y="142"/>
                    </a:cxn>
                    <a:cxn ang="0">
                      <a:pos x="3355" y="299"/>
                    </a:cxn>
                    <a:cxn ang="0">
                      <a:pos x="3534" y="392"/>
                    </a:cxn>
                    <a:cxn ang="0">
                      <a:pos x="3575" y="471"/>
                    </a:cxn>
                    <a:cxn ang="0">
                      <a:pos x="3511" y="540"/>
                    </a:cxn>
                    <a:cxn ang="0">
                      <a:pos x="3327" y="514"/>
                    </a:cxn>
                    <a:cxn ang="0">
                      <a:pos x="3216" y="537"/>
                    </a:cxn>
                    <a:cxn ang="0">
                      <a:pos x="2637" y="544"/>
                    </a:cxn>
                    <a:cxn ang="0">
                      <a:pos x="2502" y="526"/>
                    </a:cxn>
                    <a:cxn ang="0">
                      <a:pos x="2420" y="453"/>
                    </a:cxn>
                    <a:cxn ang="0">
                      <a:pos x="2390" y="282"/>
                    </a:cxn>
                    <a:cxn ang="0">
                      <a:pos x="2435" y="168"/>
                    </a:cxn>
                    <a:cxn ang="0">
                      <a:pos x="2538" y="102"/>
                    </a:cxn>
                    <a:cxn ang="0">
                      <a:pos x="2726" y="118"/>
                    </a:cxn>
                    <a:cxn ang="0">
                      <a:pos x="2566" y="2"/>
                    </a:cxn>
                    <a:cxn ang="0">
                      <a:pos x="2399" y="59"/>
                    </a:cxn>
                    <a:cxn ang="0">
                      <a:pos x="2293" y="190"/>
                    </a:cxn>
                    <a:cxn ang="0">
                      <a:pos x="2272" y="380"/>
                    </a:cxn>
                    <a:cxn ang="0">
                      <a:pos x="2333" y="534"/>
                    </a:cxn>
                    <a:cxn ang="0">
                      <a:pos x="2467" y="623"/>
                    </a:cxn>
                    <a:cxn ang="0">
                      <a:pos x="2684" y="632"/>
                    </a:cxn>
                    <a:cxn ang="0">
                      <a:pos x="1776" y="631"/>
                    </a:cxn>
                    <a:cxn ang="0">
                      <a:pos x="1717" y="518"/>
                    </a:cxn>
                    <a:cxn ang="0">
                      <a:pos x="1447" y="10"/>
                    </a:cxn>
                    <a:cxn ang="0">
                      <a:pos x="1210" y="97"/>
                    </a:cxn>
                    <a:cxn ang="0">
                      <a:pos x="1281" y="178"/>
                    </a:cxn>
                    <a:cxn ang="0">
                      <a:pos x="1231" y="277"/>
                    </a:cxn>
                    <a:cxn ang="0">
                      <a:pos x="1090" y="375"/>
                    </a:cxn>
                    <a:cxn ang="0">
                      <a:pos x="1233" y="415"/>
                    </a:cxn>
                    <a:cxn ang="0">
                      <a:pos x="1297" y="622"/>
                    </a:cxn>
                    <a:cxn ang="0">
                      <a:pos x="1362" y="436"/>
                    </a:cxn>
                    <a:cxn ang="0">
                      <a:pos x="1282" y="337"/>
                    </a:cxn>
                    <a:cxn ang="0">
                      <a:pos x="1374" y="258"/>
                    </a:cxn>
                    <a:cxn ang="0">
                      <a:pos x="1373" y="94"/>
                    </a:cxn>
                    <a:cxn ang="0">
                      <a:pos x="1263" y="17"/>
                    </a:cxn>
                    <a:cxn ang="0">
                      <a:pos x="995" y="15"/>
                    </a:cxn>
                    <a:cxn ang="0">
                      <a:pos x="879" y="537"/>
                    </a:cxn>
                    <a:cxn ang="0">
                      <a:pos x="118" y="637"/>
                    </a:cxn>
                    <a:cxn ang="0">
                      <a:pos x="303" y="613"/>
                    </a:cxn>
                    <a:cxn ang="0">
                      <a:pos x="388" y="526"/>
                    </a:cxn>
                    <a:cxn ang="0">
                      <a:pos x="373" y="355"/>
                    </a:cxn>
                    <a:cxn ang="0">
                      <a:pos x="190" y="247"/>
                    </a:cxn>
                    <a:cxn ang="0">
                      <a:pos x="125" y="177"/>
                    </a:cxn>
                    <a:cxn ang="0">
                      <a:pos x="163" y="107"/>
                    </a:cxn>
                    <a:cxn ang="0">
                      <a:pos x="317" y="108"/>
                    </a:cxn>
                    <a:cxn ang="0">
                      <a:pos x="254" y="1"/>
                    </a:cxn>
                    <a:cxn ang="0">
                      <a:pos x="44" y="77"/>
                    </a:cxn>
                    <a:cxn ang="0">
                      <a:pos x="29" y="253"/>
                    </a:cxn>
                    <a:cxn ang="0">
                      <a:pos x="178" y="359"/>
                    </a:cxn>
                    <a:cxn ang="0">
                      <a:pos x="284" y="437"/>
                    </a:cxn>
                    <a:cxn ang="0">
                      <a:pos x="259" y="524"/>
                    </a:cxn>
                    <a:cxn ang="0">
                      <a:pos x="112" y="540"/>
                    </a:cxn>
                  </a:cxnLst>
                  <a:rect l="0" t="0" r="r" b="b"/>
                  <a:pathLst>
                    <a:path w="3691" h="641">
                      <a:moveTo>
                        <a:pt x="3288" y="601"/>
                      </a:moveTo>
                      <a:lnTo>
                        <a:pt x="3302" y="609"/>
                      </a:lnTo>
                      <a:lnTo>
                        <a:pt x="3319" y="616"/>
                      </a:lnTo>
                      <a:lnTo>
                        <a:pt x="3338" y="622"/>
                      </a:lnTo>
                      <a:lnTo>
                        <a:pt x="3360" y="629"/>
                      </a:lnTo>
                      <a:lnTo>
                        <a:pt x="3382" y="634"/>
                      </a:lnTo>
                      <a:lnTo>
                        <a:pt x="3406" y="637"/>
                      </a:lnTo>
                      <a:lnTo>
                        <a:pt x="3431" y="640"/>
                      </a:lnTo>
                      <a:lnTo>
                        <a:pt x="3455" y="641"/>
                      </a:lnTo>
                      <a:lnTo>
                        <a:pt x="3484" y="640"/>
                      </a:lnTo>
                      <a:lnTo>
                        <a:pt x="3511" y="637"/>
                      </a:lnTo>
                      <a:lnTo>
                        <a:pt x="3524" y="635"/>
                      </a:lnTo>
                      <a:lnTo>
                        <a:pt x="3536" y="632"/>
                      </a:lnTo>
                      <a:lnTo>
                        <a:pt x="3548" y="629"/>
                      </a:lnTo>
                      <a:lnTo>
                        <a:pt x="3559" y="625"/>
                      </a:lnTo>
                      <a:lnTo>
                        <a:pt x="3570" y="621"/>
                      </a:lnTo>
                      <a:lnTo>
                        <a:pt x="3581" y="617"/>
                      </a:lnTo>
                      <a:lnTo>
                        <a:pt x="3590" y="613"/>
                      </a:lnTo>
                      <a:lnTo>
                        <a:pt x="3600" y="608"/>
                      </a:lnTo>
                      <a:lnTo>
                        <a:pt x="3608" y="603"/>
                      </a:lnTo>
                      <a:lnTo>
                        <a:pt x="3618" y="597"/>
                      </a:lnTo>
                      <a:lnTo>
                        <a:pt x="3625" y="591"/>
                      </a:lnTo>
                      <a:lnTo>
                        <a:pt x="3633" y="584"/>
                      </a:lnTo>
                      <a:lnTo>
                        <a:pt x="3639" y="578"/>
                      </a:lnTo>
                      <a:lnTo>
                        <a:pt x="3646" y="571"/>
                      </a:lnTo>
                      <a:lnTo>
                        <a:pt x="3653" y="564"/>
                      </a:lnTo>
                      <a:lnTo>
                        <a:pt x="3658" y="557"/>
                      </a:lnTo>
                      <a:lnTo>
                        <a:pt x="3668" y="541"/>
                      </a:lnTo>
                      <a:lnTo>
                        <a:pt x="3676" y="526"/>
                      </a:lnTo>
                      <a:lnTo>
                        <a:pt x="3682" y="508"/>
                      </a:lnTo>
                      <a:lnTo>
                        <a:pt x="3687" y="491"/>
                      </a:lnTo>
                      <a:lnTo>
                        <a:pt x="3690" y="472"/>
                      </a:lnTo>
                      <a:lnTo>
                        <a:pt x="3691" y="454"/>
                      </a:lnTo>
                      <a:lnTo>
                        <a:pt x="3690" y="437"/>
                      </a:lnTo>
                      <a:lnTo>
                        <a:pt x="3688" y="422"/>
                      </a:lnTo>
                      <a:lnTo>
                        <a:pt x="3684" y="407"/>
                      </a:lnTo>
                      <a:lnTo>
                        <a:pt x="3680" y="393"/>
                      </a:lnTo>
                      <a:lnTo>
                        <a:pt x="3675" y="380"/>
                      </a:lnTo>
                      <a:lnTo>
                        <a:pt x="3668" y="367"/>
                      </a:lnTo>
                      <a:lnTo>
                        <a:pt x="3660" y="355"/>
                      </a:lnTo>
                      <a:lnTo>
                        <a:pt x="3651" y="344"/>
                      </a:lnTo>
                      <a:lnTo>
                        <a:pt x="3640" y="332"/>
                      </a:lnTo>
                      <a:lnTo>
                        <a:pt x="3629" y="322"/>
                      </a:lnTo>
                      <a:lnTo>
                        <a:pt x="3616" y="313"/>
                      </a:lnTo>
                      <a:lnTo>
                        <a:pt x="3601" y="303"/>
                      </a:lnTo>
                      <a:lnTo>
                        <a:pt x="3586" y="294"/>
                      </a:lnTo>
                      <a:lnTo>
                        <a:pt x="3568" y="286"/>
                      </a:lnTo>
                      <a:lnTo>
                        <a:pt x="3550" y="278"/>
                      </a:lnTo>
                      <a:lnTo>
                        <a:pt x="3530" y="270"/>
                      </a:lnTo>
                      <a:lnTo>
                        <a:pt x="3502" y="258"/>
                      </a:lnTo>
                      <a:lnTo>
                        <a:pt x="3477" y="247"/>
                      </a:lnTo>
                      <a:lnTo>
                        <a:pt x="3467" y="242"/>
                      </a:lnTo>
                      <a:lnTo>
                        <a:pt x="3457" y="236"/>
                      </a:lnTo>
                      <a:lnTo>
                        <a:pt x="3448" y="230"/>
                      </a:lnTo>
                      <a:lnTo>
                        <a:pt x="3441" y="224"/>
                      </a:lnTo>
                      <a:lnTo>
                        <a:pt x="3434" y="219"/>
                      </a:lnTo>
                      <a:lnTo>
                        <a:pt x="3428" y="213"/>
                      </a:lnTo>
                      <a:lnTo>
                        <a:pt x="3423" y="206"/>
                      </a:lnTo>
                      <a:lnTo>
                        <a:pt x="3419" y="200"/>
                      </a:lnTo>
                      <a:lnTo>
                        <a:pt x="3416" y="192"/>
                      </a:lnTo>
                      <a:lnTo>
                        <a:pt x="3414" y="184"/>
                      </a:lnTo>
                      <a:lnTo>
                        <a:pt x="3412" y="177"/>
                      </a:lnTo>
                      <a:lnTo>
                        <a:pt x="3412" y="168"/>
                      </a:lnTo>
                      <a:lnTo>
                        <a:pt x="3412" y="162"/>
                      </a:lnTo>
                      <a:lnTo>
                        <a:pt x="3413" y="154"/>
                      </a:lnTo>
                      <a:lnTo>
                        <a:pt x="3415" y="147"/>
                      </a:lnTo>
                      <a:lnTo>
                        <a:pt x="3418" y="141"/>
                      </a:lnTo>
                      <a:lnTo>
                        <a:pt x="3421" y="135"/>
                      </a:lnTo>
                      <a:lnTo>
                        <a:pt x="3426" y="129"/>
                      </a:lnTo>
                      <a:lnTo>
                        <a:pt x="3431" y="122"/>
                      </a:lnTo>
                      <a:lnTo>
                        <a:pt x="3437" y="117"/>
                      </a:lnTo>
                      <a:lnTo>
                        <a:pt x="3443" y="112"/>
                      </a:lnTo>
                      <a:lnTo>
                        <a:pt x="3450" y="107"/>
                      </a:lnTo>
                      <a:lnTo>
                        <a:pt x="3459" y="103"/>
                      </a:lnTo>
                      <a:lnTo>
                        <a:pt x="3469" y="100"/>
                      </a:lnTo>
                      <a:lnTo>
                        <a:pt x="3479" y="97"/>
                      </a:lnTo>
                      <a:lnTo>
                        <a:pt x="3489" y="95"/>
                      </a:lnTo>
                      <a:lnTo>
                        <a:pt x="3502" y="94"/>
                      </a:lnTo>
                      <a:lnTo>
                        <a:pt x="3515" y="94"/>
                      </a:lnTo>
                      <a:lnTo>
                        <a:pt x="3535" y="94"/>
                      </a:lnTo>
                      <a:lnTo>
                        <a:pt x="3555" y="96"/>
                      </a:lnTo>
                      <a:lnTo>
                        <a:pt x="3573" y="100"/>
                      </a:lnTo>
                      <a:lnTo>
                        <a:pt x="3590" y="104"/>
                      </a:lnTo>
                      <a:lnTo>
                        <a:pt x="3604" y="108"/>
                      </a:lnTo>
                      <a:lnTo>
                        <a:pt x="3618" y="113"/>
                      </a:lnTo>
                      <a:lnTo>
                        <a:pt x="3629" y="118"/>
                      </a:lnTo>
                      <a:lnTo>
                        <a:pt x="3638" y="122"/>
                      </a:lnTo>
                      <a:lnTo>
                        <a:pt x="3666" y="31"/>
                      </a:lnTo>
                      <a:lnTo>
                        <a:pt x="3653" y="25"/>
                      </a:lnTo>
                      <a:lnTo>
                        <a:pt x="3638" y="20"/>
                      </a:lnTo>
                      <a:lnTo>
                        <a:pt x="3622" y="14"/>
                      </a:lnTo>
                      <a:lnTo>
                        <a:pt x="3604" y="9"/>
                      </a:lnTo>
                      <a:lnTo>
                        <a:pt x="3585" y="6"/>
                      </a:lnTo>
                      <a:lnTo>
                        <a:pt x="3564" y="3"/>
                      </a:lnTo>
                      <a:lnTo>
                        <a:pt x="3542" y="1"/>
                      </a:lnTo>
                      <a:lnTo>
                        <a:pt x="3517" y="0"/>
                      </a:lnTo>
                      <a:lnTo>
                        <a:pt x="3492" y="1"/>
                      </a:lnTo>
                      <a:lnTo>
                        <a:pt x="3469" y="4"/>
                      </a:lnTo>
                      <a:lnTo>
                        <a:pt x="3447" y="8"/>
                      </a:lnTo>
                      <a:lnTo>
                        <a:pt x="3426" y="14"/>
                      </a:lnTo>
                      <a:lnTo>
                        <a:pt x="3406" y="22"/>
                      </a:lnTo>
                      <a:lnTo>
                        <a:pt x="3389" y="30"/>
                      </a:lnTo>
                      <a:lnTo>
                        <a:pt x="3372" y="40"/>
                      </a:lnTo>
                      <a:lnTo>
                        <a:pt x="3357" y="51"/>
                      </a:lnTo>
                      <a:lnTo>
                        <a:pt x="3343" y="64"/>
                      </a:lnTo>
                      <a:lnTo>
                        <a:pt x="3331" y="77"/>
                      </a:lnTo>
                      <a:lnTo>
                        <a:pt x="3322" y="93"/>
                      </a:lnTo>
                      <a:lnTo>
                        <a:pt x="3312" y="108"/>
                      </a:lnTo>
                      <a:lnTo>
                        <a:pt x="3306" y="124"/>
                      </a:lnTo>
                      <a:lnTo>
                        <a:pt x="3301" y="142"/>
                      </a:lnTo>
                      <a:lnTo>
                        <a:pt x="3298" y="159"/>
                      </a:lnTo>
                      <a:lnTo>
                        <a:pt x="3297" y="179"/>
                      </a:lnTo>
                      <a:lnTo>
                        <a:pt x="3298" y="194"/>
                      </a:lnTo>
                      <a:lnTo>
                        <a:pt x="3300" y="211"/>
                      </a:lnTo>
                      <a:lnTo>
                        <a:pt x="3304" y="225"/>
                      </a:lnTo>
                      <a:lnTo>
                        <a:pt x="3309" y="240"/>
                      </a:lnTo>
                      <a:lnTo>
                        <a:pt x="3316" y="253"/>
                      </a:lnTo>
                      <a:lnTo>
                        <a:pt x="3324" y="265"/>
                      </a:lnTo>
                      <a:lnTo>
                        <a:pt x="3333" y="277"/>
                      </a:lnTo>
                      <a:lnTo>
                        <a:pt x="3343" y="288"/>
                      </a:lnTo>
                      <a:lnTo>
                        <a:pt x="3355" y="299"/>
                      </a:lnTo>
                      <a:lnTo>
                        <a:pt x="3367" y="310"/>
                      </a:lnTo>
                      <a:lnTo>
                        <a:pt x="3381" y="319"/>
                      </a:lnTo>
                      <a:lnTo>
                        <a:pt x="3396" y="328"/>
                      </a:lnTo>
                      <a:lnTo>
                        <a:pt x="3412" y="336"/>
                      </a:lnTo>
                      <a:lnTo>
                        <a:pt x="3429" y="345"/>
                      </a:lnTo>
                      <a:lnTo>
                        <a:pt x="3447" y="352"/>
                      </a:lnTo>
                      <a:lnTo>
                        <a:pt x="3466" y="359"/>
                      </a:lnTo>
                      <a:lnTo>
                        <a:pt x="3492" y="369"/>
                      </a:lnTo>
                      <a:lnTo>
                        <a:pt x="3516" y="381"/>
                      </a:lnTo>
                      <a:lnTo>
                        <a:pt x="3525" y="386"/>
                      </a:lnTo>
                      <a:lnTo>
                        <a:pt x="3534" y="392"/>
                      </a:lnTo>
                      <a:lnTo>
                        <a:pt x="3543" y="397"/>
                      </a:lnTo>
                      <a:lnTo>
                        <a:pt x="3550" y="403"/>
                      </a:lnTo>
                      <a:lnTo>
                        <a:pt x="3556" y="409"/>
                      </a:lnTo>
                      <a:lnTo>
                        <a:pt x="3561" y="417"/>
                      </a:lnTo>
                      <a:lnTo>
                        <a:pt x="3565" y="423"/>
                      </a:lnTo>
                      <a:lnTo>
                        <a:pt x="3569" y="430"/>
                      </a:lnTo>
                      <a:lnTo>
                        <a:pt x="3571" y="437"/>
                      </a:lnTo>
                      <a:lnTo>
                        <a:pt x="3573" y="445"/>
                      </a:lnTo>
                      <a:lnTo>
                        <a:pt x="3575" y="454"/>
                      </a:lnTo>
                      <a:lnTo>
                        <a:pt x="3576" y="462"/>
                      </a:lnTo>
                      <a:lnTo>
                        <a:pt x="3575" y="471"/>
                      </a:lnTo>
                      <a:lnTo>
                        <a:pt x="3573" y="480"/>
                      </a:lnTo>
                      <a:lnTo>
                        <a:pt x="3571" y="489"/>
                      </a:lnTo>
                      <a:lnTo>
                        <a:pt x="3567" y="497"/>
                      </a:lnTo>
                      <a:lnTo>
                        <a:pt x="3563" y="504"/>
                      </a:lnTo>
                      <a:lnTo>
                        <a:pt x="3558" y="511"/>
                      </a:lnTo>
                      <a:lnTo>
                        <a:pt x="3553" y="517"/>
                      </a:lnTo>
                      <a:lnTo>
                        <a:pt x="3546" y="524"/>
                      </a:lnTo>
                      <a:lnTo>
                        <a:pt x="3539" y="529"/>
                      </a:lnTo>
                      <a:lnTo>
                        <a:pt x="3530" y="533"/>
                      </a:lnTo>
                      <a:lnTo>
                        <a:pt x="3521" y="537"/>
                      </a:lnTo>
                      <a:lnTo>
                        <a:pt x="3511" y="540"/>
                      </a:lnTo>
                      <a:lnTo>
                        <a:pt x="3500" y="543"/>
                      </a:lnTo>
                      <a:lnTo>
                        <a:pt x="3488" y="545"/>
                      </a:lnTo>
                      <a:lnTo>
                        <a:pt x="3476" y="546"/>
                      </a:lnTo>
                      <a:lnTo>
                        <a:pt x="3463" y="546"/>
                      </a:lnTo>
                      <a:lnTo>
                        <a:pt x="3441" y="546"/>
                      </a:lnTo>
                      <a:lnTo>
                        <a:pt x="3420" y="543"/>
                      </a:lnTo>
                      <a:lnTo>
                        <a:pt x="3400" y="540"/>
                      </a:lnTo>
                      <a:lnTo>
                        <a:pt x="3379" y="535"/>
                      </a:lnTo>
                      <a:lnTo>
                        <a:pt x="3361" y="529"/>
                      </a:lnTo>
                      <a:lnTo>
                        <a:pt x="3343" y="523"/>
                      </a:lnTo>
                      <a:lnTo>
                        <a:pt x="3327" y="514"/>
                      </a:lnTo>
                      <a:lnTo>
                        <a:pt x="3312" y="507"/>
                      </a:lnTo>
                      <a:lnTo>
                        <a:pt x="3288" y="601"/>
                      </a:lnTo>
                      <a:close/>
                      <a:moveTo>
                        <a:pt x="3188" y="263"/>
                      </a:moveTo>
                      <a:lnTo>
                        <a:pt x="2955" y="263"/>
                      </a:lnTo>
                      <a:lnTo>
                        <a:pt x="2955" y="104"/>
                      </a:lnTo>
                      <a:lnTo>
                        <a:pt x="3202" y="104"/>
                      </a:lnTo>
                      <a:lnTo>
                        <a:pt x="3202" y="10"/>
                      </a:lnTo>
                      <a:lnTo>
                        <a:pt x="2841" y="10"/>
                      </a:lnTo>
                      <a:lnTo>
                        <a:pt x="2841" y="631"/>
                      </a:lnTo>
                      <a:lnTo>
                        <a:pt x="3216" y="631"/>
                      </a:lnTo>
                      <a:lnTo>
                        <a:pt x="3216" y="537"/>
                      </a:lnTo>
                      <a:lnTo>
                        <a:pt x="2955" y="537"/>
                      </a:lnTo>
                      <a:lnTo>
                        <a:pt x="2955" y="355"/>
                      </a:lnTo>
                      <a:lnTo>
                        <a:pt x="3188" y="355"/>
                      </a:lnTo>
                      <a:lnTo>
                        <a:pt x="3188" y="263"/>
                      </a:lnTo>
                      <a:close/>
                      <a:moveTo>
                        <a:pt x="2727" y="523"/>
                      </a:moveTo>
                      <a:lnTo>
                        <a:pt x="2714" y="528"/>
                      </a:lnTo>
                      <a:lnTo>
                        <a:pt x="2701" y="532"/>
                      </a:lnTo>
                      <a:lnTo>
                        <a:pt x="2687" y="536"/>
                      </a:lnTo>
                      <a:lnTo>
                        <a:pt x="2671" y="539"/>
                      </a:lnTo>
                      <a:lnTo>
                        <a:pt x="2655" y="542"/>
                      </a:lnTo>
                      <a:lnTo>
                        <a:pt x="2637" y="544"/>
                      </a:lnTo>
                      <a:lnTo>
                        <a:pt x="2621" y="545"/>
                      </a:lnTo>
                      <a:lnTo>
                        <a:pt x="2604" y="545"/>
                      </a:lnTo>
                      <a:lnTo>
                        <a:pt x="2590" y="545"/>
                      </a:lnTo>
                      <a:lnTo>
                        <a:pt x="2579" y="544"/>
                      </a:lnTo>
                      <a:lnTo>
                        <a:pt x="2567" y="543"/>
                      </a:lnTo>
                      <a:lnTo>
                        <a:pt x="2555" y="541"/>
                      </a:lnTo>
                      <a:lnTo>
                        <a:pt x="2544" y="539"/>
                      </a:lnTo>
                      <a:lnTo>
                        <a:pt x="2533" y="537"/>
                      </a:lnTo>
                      <a:lnTo>
                        <a:pt x="2522" y="534"/>
                      </a:lnTo>
                      <a:lnTo>
                        <a:pt x="2512" y="530"/>
                      </a:lnTo>
                      <a:lnTo>
                        <a:pt x="2502" y="526"/>
                      </a:lnTo>
                      <a:lnTo>
                        <a:pt x="2493" y="522"/>
                      </a:lnTo>
                      <a:lnTo>
                        <a:pt x="2483" y="516"/>
                      </a:lnTo>
                      <a:lnTo>
                        <a:pt x="2475" y="511"/>
                      </a:lnTo>
                      <a:lnTo>
                        <a:pt x="2467" y="505"/>
                      </a:lnTo>
                      <a:lnTo>
                        <a:pt x="2459" y="499"/>
                      </a:lnTo>
                      <a:lnTo>
                        <a:pt x="2451" y="492"/>
                      </a:lnTo>
                      <a:lnTo>
                        <a:pt x="2444" y="486"/>
                      </a:lnTo>
                      <a:lnTo>
                        <a:pt x="2437" y="477"/>
                      </a:lnTo>
                      <a:lnTo>
                        <a:pt x="2431" y="470"/>
                      </a:lnTo>
                      <a:lnTo>
                        <a:pt x="2426" y="462"/>
                      </a:lnTo>
                      <a:lnTo>
                        <a:pt x="2420" y="453"/>
                      </a:lnTo>
                      <a:lnTo>
                        <a:pt x="2414" y="443"/>
                      </a:lnTo>
                      <a:lnTo>
                        <a:pt x="2410" y="434"/>
                      </a:lnTo>
                      <a:lnTo>
                        <a:pt x="2406" y="425"/>
                      </a:lnTo>
                      <a:lnTo>
                        <a:pt x="2402" y="415"/>
                      </a:lnTo>
                      <a:lnTo>
                        <a:pt x="2396" y="393"/>
                      </a:lnTo>
                      <a:lnTo>
                        <a:pt x="2391" y="371"/>
                      </a:lnTo>
                      <a:lnTo>
                        <a:pt x="2389" y="347"/>
                      </a:lnTo>
                      <a:lnTo>
                        <a:pt x="2388" y="322"/>
                      </a:lnTo>
                      <a:lnTo>
                        <a:pt x="2388" y="309"/>
                      </a:lnTo>
                      <a:lnTo>
                        <a:pt x="2389" y="295"/>
                      </a:lnTo>
                      <a:lnTo>
                        <a:pt x="2390" y="282"/>
                      </a:lnTo>
                      <a:lnTo>
                        <a:pt x="2392" y="270"/>
                      </a:lnTo>
                      <a:lnTo>
                        <a:pt x="2394" y="257"/>
                      </a:lnTo>
                      <a:lnTo>
                        <a:pt x="2397" y="246"/>
                      </a:lnTo>
                      <a:lnTo>
                        <a:pt x="2400" y="235"/>
                      </a:lnTo>
                      <a:lnTo>
                        <a:pt x="2403" y="223"/>
                      </a:lnTo>
                      <a:lnTo>
                        <a:pt x="2408" y="213"/>
                      </a:lnTo>
                      <a:lnTo>
                        <a:pt x="2412" y="203"/>
                      </a:lnTo>
                      <a:lnTo>
                        <a:pt x="2418" y="193"/>
                      </a:lnTo>
                      <a:lnTo>
                        <a:pt x="2423" y="184"/>
                      </a:lnTo>
                      <a:lnTo>
                        <a:pt x="2429" y="176"/>
                      </a:lnTo>
                      <a:lnTo>
                        <a:pt x="2435" y="168"/>
                      </a:lnTo>
                      <a:lnTo>
                        <a:pt x="2441" y="159"/>
                      </a:lnTo>
                      <a:lnTo>
                        <a:pt x="2448" y="152"/>
                      </a:lnTo>
                      <a:lnTo>
                        <a:pt x="2457" y="145"/>
                      </a:lnTo>
                      <a:lnTo>
                        <a:pt x="2464" y="139"/>
                      </a:lnTo>
                      <a:lnTo>
                        <a:pt x="2472" y="133"/>
                      </a:lnTo>
                      <a:lnTo>
                        <a:pt x="2480" y="127"/>
                      </a:lnTo>
                      <a:lnTo>
                        <a:pt x="2489" y="121"/>
                      </a:lnTo>
                      <a:lnTo>
                        <a:pt x="2499" y="117"/>
                      </a:lnTo>
                      <a:lnTo>
                        <a:pt x="2508" y="112"/>
                      </a:lnTo>
                      <a:lnTo>
                        <a:pt x="2517" y="109"/>
                      </a:lnTo>
                      <a:lnTo>
                        <a:pt x="2538" y="102"/>
                      </a:lnTo>
                      <a:lnTo>
                        <a:pt x="2559" y="98"/>
                      </a:lnTo>
                      <a:lnTo>
                        <a:pt x="2582" y="95"/>
                      </a:lnTo>
                      <a:lnTo>
                        <a:pt x="2605" y="94"/>
                      </a:lnTo>
                      <a:lnTo>
                        <a:pt x="2623" y="95"/>
                      </a:lnTo>
                      <a:lnTo>
                        <a:pt x="2641" y="96"/>
                      </a:lnTo>
                      <a:lnTo>
                        <a:pt x="2658" y="98"/>
                      </a:lnTo>
                      <a:lnTo>
                        <a:pt x="2673" y="101"/>
                      </a:lnTo>
                      <a:lnTo>
                        <a:pt x="2688" y="105"/>
                      </a:lnTo>
                      <a:lnTo>
                        <a:pt x="2701" y="109"/>
                      </a:lnTo>
                      <a:lnTo>
                        <a:pt x="2714" y="113"/>
                      </a:lnTo>
                      <a:lnTo>
                        <a:pt x="2726" y="118"/>
                      </a:lnTo>
                      <a:lnTo>
                        <a:pt x="2750" y="28"/>
                      </a:lnTo>
                      <a:lnTo>
                        <a:pt x="2740" y="24"/>
                      </a:lnTo>
                      <a:lnTo>
                        <a:pt x="2728" y="19"/>
                      </a:lnTo>
                      <a:lnTo>
                        <a:pt x="2712" y="13"/>
                      </a:lnTo>
                      <a:lnTo>
                        <a:pt x="2695" y="9"/>
                      </a:lnTo>
                      <a:lnTo>
                        <a:pt x="2674" y="6"/>
                      </a:lnTo>
                      <a:lnTo>
                        <a:pt x="2652" y="3"/>
                      </a:lnTo>
                      <a:lnTo>
                        <a:pt x="2627" y="1"/>
                      </a:lnTo>
                      <a:lnTo>
                        <a:pt x="2600" y="0"/>
                      </a:lnTo>
                      <a:lnTo>
                        <a:pt x="2583" y="1"/>
                      </a:lnTo>
                      <a:lnTo>
                        <a:pt x="2566" y="2"/>
                      </a:lnTo>
                      <a:lnTo>
                        <a:pt x="2548" y="4"/>
                      </a:lnTo>
                      <a:lnTo>
                        <a:pt x="2532" y="6"/>
                      </a:lnTo>
                      <a:lnTo>
                        <a:pt x="2515" y="9"/>
                      </a:lnTo>
                      <a:lnTo>
                        <a:pt x="2499" y="13"/>
                      </a:lnTo>
                      <a:lnTo>
                        <a:pt x="2483" y="17"/>
                      </a:lnTo>
                      <a:lnTo>
                        <a:pt x="2468" y="23"/>
                      </a:lnTo>
                      <a:lnTo>
                        <a:pt x="2454" y="29"/>
                      </a:lnTo>
                      <a:lnTo>
                        <a:pt x="2439" y="35"/>
                      </a:lnTo>
                      <a:lnTo>
                        <a:pt x="2426" y="42"/>
                      </a:lnTo>
                      <a:lnTo>
                        <a:pt x="2411" y="50"/>
                      </a:lnTo>
                      <a:lnTo>
                        <a:pt x="2399" y="59"/>
                      </a:lnTo>
                      <a:lnTo>
                        <a:pt x="2387" y="68"/>
                      </a:lnTo>
                      <a:lnTo>
                        <a:pt x="2374" y="77"/>
                      </a:lnTo>
                      <a:lnTo>
                        <a:pt x="2363" y="87"/>
                      </a:lnTo>
                      <a:lnTo>
                        <a:pt x="2352" y="99"/>
                      </a:lnTo>
                      <a:lnTo>
                        <a:pt x="2342" y="110"/>
                      </a:lnTo>
                      <a:lnTo>
                        <a:pt x="2332" y="122"/>
                      </a:lnTo>
                      <a:lnTo>
                        <a:pt x="2323" y="135"/>
                      </a:lnTo>
                      <a:lnTo>
                        <a:pt x="2315" y="148"/>
                      </a:lnTo>
                      <a:lnTo>
                        <a:pt x="2307" y="162"/>
                      </a:lnTo>
                      <a:lnTo>
                        <a:pt x="2300" y="176"/>
                      </a:lnTo>
                      <a:lnTo>
                        <a:pt x="2293" y="190"/>
                      </a:lnTo>
                      <a:lnTo>
                        <a:pt x="2288" y="206"/>
                      </a:lnTo>
                      <a:lnTo>
                        <a:pt x="2283" y="222"/>
                      </a:lnTo>
                      <a:lnTo>
                        <a:pt x="2278" y="239"/>
                      </a:lnTo>
                      <a:lnTo>
                        <a:pt x="2275" y="255"/>
                      </a:lnTo>
                      <a:lnTo>
                        <a:pt x="2272" y="273"/>
                      </a:lnTo>
                      <a:lnTo>
                        <a:pt x="2270" y="290"/>
                      </a:lnTo>
                      <a:lnTo>
                        <a:pt x="2269" y="309"/>
                      </a:lnTo>
                      <a:lnTo>
                        <a:pt x="2269" y="328"/>
                      </a:lnTo>
                      <a:lnTo>
                        <a:pt x="2269" y="346"/>
                      </a:lnTo>
                      <a:lnTo>
                        <a:pt x="2270" y="362"/>
                      </a:lnTo>
                      <a:lnTo>
                        <a:pt x="2272" y="380"/>
                      </a:lnTo>
                      <a:lnTo>
                        <a:pt x="2274" y="395"/>
                      </a:lnTo>
                      <a:lnTo>
                        <a:pt x="2277" y="412"/>
                      </a:lnTo>
                      <a:lnTo>
                        <a:pt x="2281" y="427"/>
                      </a:lnTo>
                      <a:lnTo>
                        <a:pt x="2285" y="441"/>
                      </a:lnTo>
                      <a:lnTo>
                        <a:pt x="2290" y="457"/>
                      </a:lnTo>
                      <a:lnTo>
                        <a:pt x="2295" y="470"/>
                      </a:lnTo>
                      <a:lnTo>
                        <a:pt x="2302" y="484"/>
                      </a:lnTo>
                      <a:lnTo>
                        <a:pt x="2309" y="497"/>
                      </a:lnTo>
                      <a:lnTo>
                        <a:pt x="2317" y="509"/>
                      </a:lnTo>
                      <a:lnTo>
                        <a:pt x="2325" y="522"/>
                      </a:lnTo>
                      <a:lnTo>
                        <a:pt x="2333" y="534"/>
                      </a:lnTo>
                      <a:lnTo>
                        <a:pt x="2343" y="544"/>
                      </a:lnTo>
                      <a:lnTo>
                        <a:pt x="2353" y="555"/>
                      </a:lnTo>
                      <a:lnTo>
                        <a:pt x="2363" y="565"/>
                      </a:lnTo>
                      <a:lnTo>
                        <a:pt x="2374" y="574"/>
                      </a:lnTo>
                      <a:lnTo>
                        <a:pt x="2386" y="583"/>
                      </a:lnTo>
                      <a:lnTo>
                        <a:pt x="2398" y="592"/>
                      </a:lnTo>
                      <a:lnTo>
                        <a:pt x="2411" y="599"/>
                      </a:lnTo>
                      <a:lnTo>
                        <a:pt x="2424" y="606"/>
                      </a:lnTo>
                      <a:lnTo>
                        <a:pt x="2438" y="612"/>
                      </a:lnTo>
                      <a:lnTo>
                        <a:pt x="2452" y="618"/>
                      </a:lnTo>
                      <a:lnTo>
                        <a:pt x="2467" y="623"/>
                      </a:lnTo>
                      <a:lnTo>
                        <a:pt x="2482" y="628"/>
                      </a:lnTo>
                      <a:lnTo>
                        <a:pt x="2499" y="632"/>
                      </a:lnTo>
                      <a:lnTo>
                        <a:pt x="2515" y="635"/>
                      </a:lnTo>
                      <a:lnTo>
                        <a:pt x="2532" y="637"/>
                      </a:lnTo>
                      <a:lnTo>
                        <a:pt x="2549" y="639"/>
                      </a:lnTo>
                      <a:lnTo>
                        <a:pt x="2567" y="640"/>
                      </a:lnTo>
                      <a:lnTo>
                        <a:pt x="2585" y="641"/>
                      </a:lnTo>
                      <a:lnTo>
                        <a:pt x="2612" y="640"/>
                      </a:lnTo>
                      <a:lnTo>
                        <a:pt x="2637" y="638"/>
                      </a:lnTo>
                      <a:lnTo>
                        <a:pt x="2661" y="635"/>
                      </a:lnTo>
                      <a:lnTo>
                        <a:pt x="2684" y="632"/>
                      </a:lnTo>
                      <a:lnTo>
                        <a:pt x="2702" y="628"/>
                      </a:lnTo>
                      <a:lnTo>
                        <a:pt x="2720" y="622"/>
                      </a:lnTo>
                      <a:lnTo>
                        <a:pt x="2734" y="617"/>
                      </a:lnTo>
                      <a:lnTo>
                        <a:pt x="2745" y="612"/>
                      </a:lnTo>
                      <a:lnTo>
                        <a:pt x="2727" y="523"/>
                      </a:lnTo>
                      <a:close/>
                      <a:moveTo>
                        <a:pt x="2058" y="10"/>
                      </a:moveTo>
                      <a:lnTo>
                        <a:pt x="2058" y="631"/>
                      </a:lnTo>
                      <a:lnTo>
                        <a:pt x="2171" y="631"/>
                      </a:lnTo>
                      <a:lnTo>
                        <a:pt x="2171" y="10"/>
                      </a:lnTo>
                      <a:lnTo>
                        <a:pt x="2058" y="10"/>
                      </a:lnTo>
                      <a:close/>
                      <a:moveTo>
                        <a:pt x="1776" y="631"/>
                      </a:moveTo>
                      <a:lnTo>
                        <a:pt x="1991" y="10"/>
                      </a:lnTo>
                      <a:lnTo>
                        <a:pt x="1871" y="10"/>
                      </a:lnTo>
                      <a:lnTo>
                        <a:pt x="1780" y="294"/>
                      </a:lnTo>
                      <a:lnTo>
                        <a:pt x="1771" y="322"/>
                      </a:lnTo>
                      <a:lnTo>
                        <a:pt x="1762" y="351"/>
                      </a:lnTo>
                      <a:lnTo>
                        <a:pt x="1754" y="379"/>
                      </a:lnTo>
                      <a:lnTo>
                        <a:pt x="1746" y="407"/>
                      </a:lnTo>
                      <a:lnTo>
                        <a:pt x="1738" y="435"/>
                      </a:lnTo>
                      <a:lnTo>
                        <a:pt x="1730" y="463"/>
                      </a:lnTo>
                      <a:lnTo>
                        <a:pt x="1724" y="491"/>
                      </a:lnTo>
                      <a:lnTo>
                        <a:pt x="1717" y="518"/>
                      </a:lnTo>
                      <a:lnTo>
                        <a:pt x="1715" y="518"/>
                      </a:lnTo>
                      <a:lnTo>
                        <a:pt x="1709" y="491"/>
                      </a:lnTo>
                      <a:lnTo>
                        <a:pt x="1702" y="462"/>
                      </a:lnTo>
                      <a:lnTo>
                        <a:pt x="1695" y="434"/>
                      </a:lnTo>
                      <a:lnTo>
                        <a:pt x="1688" y="406"/>
                      </a:lnTo>
                      <a:lnTo>
                        <a:pt x="1680" y="379"/>
                      </a:lnTo>
                      <a:lnTo>
                        <a:pt x="1672" y="350"/>
                      </a:lnTo>
                      <a:lnTo>
                        <a:pt x="1663" y="321"/>
                      </a:lnTo>
                      <a:lnTo>
                        <a:pt x="1654" y="292"/>
                      </a:lnTo>
                      <a:lnTo>
                        <a:pt x="1570" y="10"/>
                      </a:lnTo>
                      <a:lnTo>
                        <a:pt x="1447" y="10"/>
                      </a:lnTo>
                      <a:lnTo>
                        <a:pt x="1647" y="631"/>
                      </a:lnTo>
                      <a:lnTo>
                        <a:pt x="1776" y="631"/>
                      </a:lnTo>
                      <a:close/>
                      <a:moveTo>
                        <a:pt x="1090" y="97"/>
                      </a:moveTo>
                      <a:lnTo>
                        <a:pt x="1101" y="95"/>
                      </a:lnTo>
                      <a:lnTo>
                        <a:pt x="1117" y="93"/>
                      </a:lnTo>
                      <a:lnTo>
                        <a:pt x="1136" y="92"/>
                      </a:lnTo>
                      <a:lnTo>
                        <a:pt x="1161" y="91"/>
                      </a:lnTo>
                      <a:lnTo>
                        <a:pt x="1174" y="92"/>
                      </a:lnTo>
                      <a:lnTo>
                        <a:pt x="1187" y="93"/>
                      </a:lnTo>
                      <a:lnTo>
                        <a:pt x="1199" y="95"/>
                      </a:lnTo>
                      <a:lnTo>
                        <a:pt x="1210" y="97"/>
                      </a:lnTo>
                      <a:lnTo>
                        <a:pt x="1222" y="100"/>
                      </a:lnTo>
                      <a:lnTo>
                        <a:pt x="1231" y="105"/>
                      </a:lnTo>
                      <a:lnTo>
                        <a:pt x="1240" y="109"/>
                      </a:lnTo>
                      <a:lnTo>
                        <a:pt x="1248" y="115"/>
                      </a:lnTo>
                      <a:lnTo>
                        <a:pt x="1256" y="121"/>
                      </a:lnTo>
                      <a:lnTo>
                        <a:pt x="1263" y="130"/>
                      </a:lnTo>
                      <a:lnTo>
                        <a:pt x="1268" y="137"/>
                      </a:lnTo>
                      <a:lnTo>
                        <a:pt x="1273" y="146"/>
                      </a:lnTo>
                      <a:lnTo>
                        <a:pt x="1277" y="156"/>
                      </a:lnTo>
                      <a:lnTo>
                        <a:pt x="1279" y="167"/>
                      </a:lnTo>
                      <a:lnTo>
                        <a:pt x="1281" y="178"/>
                      </a:lnTo>
                      <a:lnTo>
                        <a:pt x="1281" y="190"/>
                      </a:lnTo>
                      <a:lnTo>
                        <a:pt x="1281" y="202"/>
                      </a:lnTo>
                      <a:lnTo>
                        <a:pt x="1279" y="212"/>
                      </a:lnTo>
                      <a:lnTo>
                        <a:pt x="1277" y="222"/>
                      </a:lnTo>
                      <a:lnTo>
                        <a:pt x="1273" y="232"/>
                      </a:lnTo>
                      <a:lnTo>
                        <a:pt x="1268" y="242"/>
                      </a:lnTo>
                      <a:lnTo>
                        <a:pt x="1263" y="250"/>
                      </a:lnTo>
                      <a:lnTo>
                        <a:pt x="1255" y="257"/>
                      </a:lnTo>
                      <a:lnTo>
                        <a:pt x="1248" y="264"/>
                      </a:lnTo>
                      <a:lnTo>
                        <a:pt x="1240" y="271"/>
                      </a:lnTo>
                      <a:lnTo>
                        <a:pt x="1231" y="277"/>
                      </a:lnTo>
                      <a:lnTo>
                        <a:pt x="1221" y="281"/>
                      </a:lnTo>
                      <a:lnTo>
                        <a:pt x="1209" y="285"/>
                      </a:lnTo>
                      <a:lnTo>
                        <a:pt x="1197" y="288"/>
                      </a:lnTo>
                      <a:lnTo>
                        <a:pt x="1185" y="291"/>
                      </a:lnTo>
                      <a:lnTo>
                        <a:pt x="1171" y="292"/>
                      </a:lnTo>
                      <a:lnTo>
                        <a:pt x="1158" y="292"/>
                      </a:lnTo>
                      <a:lnTo>
                        <a:pt x="1090" y="292"/>
                      </a:lnTo>
                      <a:lnTo>
                        <a:pt x="1090" y="97"/>
                      </a:lnTo>
                      <a:close/>
                      <a:moveTo>
                        <a:pt x="978" y="631"/>
                      </a:moveTo>
                      <a:lnTo>
                        <a:pt x="1090" y="631"/>
                      </a:lnTo>
                      <a:lnTo>
                        <a:pt x="1090" y="375"/>
                      </a:lnTo>
                      <a:lnTo>
                        <a:pt x="1148" y="375"/>
                      </a:lnTo>
                      <a:lnTo>
                        <a:pt x="1159" y="377"/>
                      </a:lnTo>
                      <a:lnTo>
                        <a:pt x="1170" y="378"/>
                      </a:lnTo>
                      <a:lnTo>
                        <a:pt x="1180" y="380"/>
                      </a:lnTo>
                      <a:lnTo>
                        <a:pt x="1190" y="382"/>
                      </a:lnTo>
                      <a:lnTo>
                        <a:pt x="1198" y="385"/>
                      </a:lnTo>
                      <a:lnTo>
                        <a:pt x="1206" y="389"/>
                      </a:lnTo>
                      <a:lnTo>
                        <a:pt x="1213" y="394"/>
                      </a:lnTo>
                      <a:lnTo>
                        <a:pt x="1221" y="400"/>
                      </a:lnTo>
                      <a:lnTo>
                        <a:pt x="1227" y="407"/>
                      </a:lnTo>
                      <a:lnTo>
                        <a:pt x="1233" y="415"/>
                      </a:lnTo>
                      <a:lnTo>
                        <a:pt x="1238" y="424"/>
                      </a:lnTo>
                      <a:lnTo>
                        <a:pt x="1243" y="433"/>
                      </a:lnTo>
                      <a:lnTo>
                        <a:pt x="1247" y="444"/>
                      </a:lnTo>
                      <a:lnTo>
                        <a:pt x="1251" y="457"/>
                      </a:lnTo>
                      <a:lnTo>
                        <a:pt x="1255" y="470"/>
                      </a:lnTo>
                      <a:lnTo>
                        <a:pt x="1259" y="485"/>
                      </a:lnTo>
                      <a:lnTo>
                        <a:pt x="1272" y="537"/>
                      </a:lnTo>
                      <a:lnTo>
                        <a:pt x="1283" y="579"/>
                      </a:lnTo>
                      <a:lnTo>
                        <a:pt x="1288" y="597"/>
                      </a:lnTo>
                      <a:lnTo>
                        <a:pt x="1292" y="611"/>
                      </a:lnTo>
                      <a:lnTo>
                        <a:pt x="1297" y="622"/>
                      </a:lnTo>
                      <a:lnTo>
                        <a:pt x="1301" y="631"/>
                      </a:lnTo>
                      <a:lnTo>
                        <a:pt x="1417" y="631"/>
                      </a:lnTo>
                      <a:lnTo>
                        <a:pt x="1413" y="619"/>
                      </a:lnTo>
                      <a:lnTo>
                        <a:pt x="1406" y="605"/>
                      </a:lnTo>
                      <a:lnTo>
                        <a:pt x="1401" y="585"/>
                      </a:lnTo>
                      <a:lnTo>
                        <a:pt x="1395" y="565"/>
                      </a:lnTo>
                      <a:lnTo>
                        <a:pt x="1389" y="540"/>
                      </a:lnTo>
                      <a:lnTo>
                        <a:pt x="1382" y="514"/>
                      </a:lnTo>
                      <a:lnTo>
                        <a:pt x="1376" y="487"/>
                      </a:lnTo>
                      <a:lnTo>
                        <a:pt x="1368" y="458"/>
                      </a:lnTo>
                      <a:lnTo>
                        <a:pt x="1362" y="436"/>
                      </a:lnTo>
                      <a:lnTo>
                        <a:pt x="1354" y="416"/>
                      </a:lnTo>
                      <a:lnTo>
                        <a:pt x="1346" y="398"/>
                      </a:lnTo>
                      <a:lnTo>
                        <a:pt x="1336" y="382"/>
                      </a:lnTo>
                      <a:lnTo>
                        <a:pt x="1330" y="374"/>
                      </a:lnTo>
                      <a:lnTo>
                        <a:pt x="1324" y="367"/>
                      </a:lnTo>
                      <a:lnTo>
                        <a:pt x="1318" y="361"/>
                      </a:lnTo>
                      <a:lnTo>
                        <a:pt x="1312" y="355"/>
                      </a:lnTo>
                      <a:lnTo>
                        <a:pt x="1305" y="350"/>
                      </a:lnTo>
                      <a:lnTo>
                        <a:pt x="1298" y="346"/>
                      </a:lnTo>
                      <a:lnTo>
                        <a:pt x="1290" y="342"/>
                      </a:lnTo>
                      <a:lnTo>
                        <a:pt x="1282" y="337"/>
                      </a:lnTo>
                      <a:lnTo>
                        <a:pt x="1282" y="335"/>
                      </a:lnTo>
                      <a:lnTo>
                        <a:pt x="1292" y="330"/>
                      </a:lnTo>
                      <a:lnTo>
                        <a:pt x="1304" y="326"/>
                      </a:lnTo>
                      <a:lnTo>
                        <a:pt x="1314" y="320"/>
                      </a:lnTo>
                      <a:lnTo>
                        <a:pt x="1324" y="314"/>
                      </a:lnTo>
                      <a:lnTo>
                        <a:pt x="1334" y="306"/>
                      </a:lnTo>
                      <a:lnTo>
                        <a:pt x="1343" y="298"/>
                      </a:lnTo>
                      <a:lnTo>
                        <a:pt x="1352" y="289"/>
                      </a:lnTo>
                      <a:lnTo>
                        <a:pt x="1360" y="280"/>
                      </a:lnTo>
                      <a:lnTo>
                        <a:pt x="1367" y="270"/>
                      </a:lnTo>
                      <a:lnTo>
                        <a:pt x="1374" y="258"/>
                      </a:lnTo>
                      <a:lnTo>
                        <a:pt x="1380" y="247"/>
                      </a:lnTo>
                      <a:lnTo>
                        <a:pt x="1385" y="235"/>
                      </a:lnTo>
                      <a:lnTo>
                        <a:pt x="1389" y="222"/>
                      </a:lnTo>
                      <a:lnTo>
                        <a:pt x="1392" y="209"/>
                      </a:lnTo>
                      <a:lnTo>
                        <a:pt x="1394" y="194"/>
                      </a:lnTo>
                      <a:lnTo>
                        <a:pt x="1394" y="180"/>
                      </a:lnTo>
                      <a:lnTo>
                        <a:pt x="1393" y="160"/>
                      </a:lnTo>
                      <a:lnTo>
                        <a:pt x="1391" y="142"/>
                      </a:lnTo>
                      <a:lnTo>
                        <a:pt x="1386" y="124"/>
                      </a:lnTo>
                      <a:lnTo>
                        <a:pt x="1381" y="108"/>
                      </a:lnTo>
                      <a:lnTo>
                        <a:pt x="1373" y="94"/>
                      </a:lnTo>
                      <a:lnTo>
                        <a:pt x="1363" y="79"/>
                      </a:lnTo>
                      <a:lnTo>
                        <a:pt x="1353" y="67"/>
                      </a:lnTo>
                      <a:lnTo>
                        <a:pt x="1341" y="56"/>
                      </a:lnTo>
                      <a:lnTo>
                        <a:pt x="1333" y="49"/>
                      </a:lnTo>
                      <a:lnTo>
                        <a:pt x="1324" y="43"/>
                      </a:lnTo>
                      <a:lnTo>
                        <a:pt x="1315" y="38"/>
                      </a:lnTo>
                      <a:lnTo>
                        <a:pt x="1306" y="33"/>
                      </a:lnTo>
                      <a:lnTo>
                        <a:pt x="1296" y="28"/>
                      </a:lnTo>
                      <a:lnTo>
                        <a:pt x="1285" y="24"/>
                      </a:lnTo>
                      <a:lnTo>
                        <a:pt x="1275" y="21"/>
                      </a:lnTo>
                      <a:lnTo>
                        <a:pt x="1263" y="17"/>
                      </a:lnTo>
                      <a:lnTo>
                        <a:pt x="1238" y="12"/>
                      </a:lnTo>
                      <a:lnTo>
                        <a:pt x="1211" y="8"/>
                      </a:lnTo>
                      <a:lnTo>
                        <a:pt x="1181" y="6"/>
                      </a:lnTo>
                      <a:lnTo>
                        <a:pt x="1150" y="5"/>
                      </a:lnTo>
                      <a:lnTo>
                        <a:pt x="1125" y="5"/>
                      </a:lnTo>
                      <a:lnTo>
                        <a:pt x="1101" y="6"/>
                      </a:lnTo>
                      <a:lnTo>
                        <a:pt x="1078" y="7"/>
                      </a:lnTo>
                      <a:lnTo>
                        <a:pt x="1055" y="9"/>
                      </a:lnTo>
                      <a:lnTo>
                        <a:pt x="1034" y="11"/>
                      </a:lnTo>
                      <a:lnTo>
                        <a:pt x="1014" y="13"/>
                      </a:lnTo>
                      <a:lnTo>
                        <a:pt x="995" y="15"/>
                      </a:lnTo>
                      <a:lnTo>
                        <a:pt x="978" y="19"/>
                      </a:lnTo>
                      <a:lnTo>
                        <a:pt x="978" y="631"/>
                      </a:lnTo>
                      <a:close/>
                      <a:moveTo>
                        <a:pt x="852" y="263"/>
                      </a:moveTo>
                      <a:lnTo>
                        <a:pt x="617" y="263"/>
                      </a:lnTo>
                      <a:lnTo>
                        <a:pt x="617" y="104"/>
                      </a:lnTo>
                      <a:lnTo>
                        <a:pt x="865" y="104"/>
                      </a:lnTo>
                      <a:lnTo>
                        <a:pt x="865" y="10"/>
                      </a:lnTo>
                      <a:lnTo>
                        <a:pt x="504" y="10"/>
                      </a:lnTo>
                      <a:lnTo>
                        <a:pt x="504" y="631"/>
                      </a:lnTo>
                      <a:lnTo>
                        <a:pt x="879" y="631"/>
                      </a:lnTo>
                      <a:lnTo>
                        <a:pt x="879" y="537"/>
                      </a:lnTo>
                      <a:lnTo>
                        <a:pt x="617" y="537"/>
                      </a:lnTo>
                      <a:lnTo>
                        <a:pt x="617" y="355"/>
                      </a:lnTo>
                      <a:lnTo>
                        <a:pt x="852" y="355"/>
                      </a:lnTo>
                      <a:lnTo>
                        <a:pt x="852" y="263"/>
                      </a:lnTo>
                      <a:close/>
                      <a:moveTo>
                        <a:pt x="0" y="601"/>
                      </a:moveTo>
                      <a:lnTo>
                        <a:pt x="14" y="609"/>
                      </a:lnTo>
                      <a:lnTo>
                        <a:pt x="32" y="616"/>
                      </a:lnTo>
                      <a:lnTo>
                        <a:pt x="50" y="622"/>
                      </a:lnTo>
                      <a:lnTo>
                        <a:pt x="72" y="629"/>
                      </a:lnTo>
                      <a:lnTo>
                        <a:pt x="94" y="634"/>
                      </a:lnTo>
                      <a:lnTo>
                        <a:pt x="118" y="637"/>
                      </a:lnTo>
                      <a:lnTo>
                        <a:pt x="143" y="640"/>
                      </a:lnTo>
                      <a:lnTo>
                        <a:pt x="167" y="641"/>
                      </a:lnTo>
                      <a:lnTo>
                        <a:pt x="196" y="640"/>
                      </a:lnTo>
                      <a:lnTo>
                        <a:pt x="224" y="637"/>
                      </a:lnTo>
                      <a:lnTo>
                        <a:pt x="236" y="635"/>
                      </a:lnTo>
                      <a:lnTo>
                        <a:pt x="248" y="632"/>
                      </a:lnTo>
                      <a:lnTo>
                        <a:pt x="261" y="629"/>
                      </a:lnTo>
                      <a:lnTo>
                        <a:pt x="272" y="625"/>
                      </a:lnTo>
                      <a:lnTo>
                        <a:pt x="282" y="621"/>
                      </a:lnTo>
                      <a:lnTo>
                        <a:pt x="293" y="617"/>
                      </a:lnTo>
                      <a:lnTo>
                        <a:pt x="303" y="613"/>
                      </a:lnTo>
                      <a:lnTo>
                        <a:pt x="312" y="608"/>
                      </a:lnTo>
                      <a:lnTo>
                        <a:pt x="321" y="603"/>
                      </a:lnTo>
                      <a:lnTo>
                        <a:pt x="330" y="597"/>
                      </a:lnTo>
                      <a:lnTo>
                        <a:pt x="338" y="591"/>
                      </a:lnTo>
                      <a:lnTo>
                        <a:pt x="345" y="584"/>
                      </a:lnTo>
                      <a:lnTo>
                        <a:pt x="352" y="578"/>
                      </a:lnTo>
                      <a:lnTo>
                        <a:pt x="358" y="571"/>
                      </a:lnTo>
                      <a:lnTo>
                        <a:pt x="365" y="564"/>
                      </a:lnTo>
                      <a:lnTo>
                        <a:pt x="371" y="557"/>
                      </a:lnTo>
                      <a:lnTo>
                        <a:pt x="380" y="541"/>
                      </a:lnTo>
                      <a:lnTo>
                        <a:pt x="388" y="526"/>
                      </a:lnTo>
                      <a:lnTo>
                        <a:pt x="394" y="508"/>
                      </a:lnTo>
                      <a:lnTo>
                        <a:pt x="400" y="491"/>
                      </a:lnTo>
                      <a:lnTo>
                        <a:pt x="402" y="472"/>
                      </a:lnTo>
                      <a:lnTo>
                        <a:pt x="403" y="454"/>
                      </a:lnTo>
                      <a:lnTo>
                        <a:pt x="402" y="437"/>
                      </a:lnTo>
                      <a:lnTo>
                        <a:pt x="401" y="422"/>
                      </a:lnTo>
                      <a:lnTo>
                        <a:pt x="397" y="407"/>
                      </a:lnTo>
                      <a:lnTo>
                        <a:pt x="393" y="393"/>
                      </a:lnTo>
                      <a:lnTo>
                        <a:pt x="387" y="380"/>
                      </a:lnTo>
                      <a:lnTo>
                        <a:pt x="381" y="367"/>
                      </a:lnTo>
                      <a:lnTo>
                        <a:pt x="373" y="355"/>
                      </a:lnTo>
                      <a:lnTo>
                        <a:pt x="364" y="344"/>
                      </a:lnTo>
                      <a:lnTo>
                        <a:pt x="353" y="332"/>
                      </a:lnTo>
                      <a:lnTo>
                        <a:pt x="341" y="322"/>
                      </a:lnTo>
                      <a:lnTo>
                        <a:pt x="328" y="313"/>
                      </a:lnTo>
                      <a:lnTo>
                        <a:pt x="313" y="303"/>
                      </a:lnTo>
                      <a:lnTo>
                        <a:pt x="298" y="294"/>
                      </a:lnTo>
                      <a:lnTo>
                        <a:pt x="281" y="286"/>
                      </a:lnTo>
                      <a:lnTo>
                        <a:pt x="263" y="278"/>
                      </a:lnTo>
                      <a:lnTo>
                        <a:pt x="243" y="270"/>
                      </a:lnTo>
                      <a:lnTo>
                        <a:pt x="215" y="258"/>
                      </a:lnTo>
                      <a:lnTo>
                        <a:pt x="190" y="247"/>
                      </a:lnTo>
                      <a:lnTo>
                        <a:pt x="179" y="242"/>
                      </a:lnTo>
                      <a:lnTo>
                        <a:pt x="169" y="236"/>
                      </a:lnTo>
                      <a:lnTo>
                        <a:pt x="161" y="230"/>
                      </a:lnTo>
                      <a:lnTo>
                        <a:pt x="153" y="224"/>
                      </a:lnTo>
                      <a:lnTo>
                        <a:pt x="146" y="219"/>
                      </a:lnTo>
                      <a:lnTo>
                        <a:pt x="141" y="213"/>
                      </a:lnTo>
                      <a:lnTo>
                        <a:pt x="135" y="206"/>
                      </a:lnTo>
                      <a:lnTo>
                        <a:pt x="131" y="200"/>
                      </a:lnTo>
                      <a:lnTo>
                        <a:pt x="128" y="192"/>
                      </a:lnTo>
                      <a:lnTo>
                        <a:pt x="126" y="184"/>
                      </a:lnTo>
                      <a:lnTo>
                        <a:pt x="125" y="177"/>
                      </a:lnTo>
                      <a:lnTo>
                        <a:pt x="125" y="168"/>
                      </a:lnTo>
                      <a:lnTo>
                        <a:pt x="125" y="162"/>
                      </a:lnTo>
                      <a:lnTo>
                        <a:pt x="126" y="154"/>
                      </a:lnTo>
                      <a:lnTo>
                        <a:pt x="128" y="147"/>
                      </a:lnTo>
                      <a:lnTo>
                        <a:pt x="130" y="141"/>
                      </a:lnTo>
                      <a:lnTo>
                        <a:pt x="134" y="135"/>
                      </a:lnTo>
                      <a:lnTo>
                        <a:pt x="139" y="129"/>
                      </a:lnTo>
                      <a:lnTo>
                        <a:pt x="143" y="122"/>
                      </a:lnTo>
                      <a:lnTo>
                        <a:pt x="149" y="117"/>
                      </a:lnTo>
                      <a:lnTo>
                        <a:pt x="156" y="112"/>
                      </a:lnTo>
                      <a:lnTo>
                        <a:pt x="163" y="107"/>
                      </a:lnTo>
                      <a:lnTo>
                        <a:pt x="171" y="103"/>
                      </a:lnTo>
                      <a:lnTo>
                        <a:pt x="181" y="100"/>
                      </a:lnTo>
                      <a:lnTo>
                        <a:pt x="191" y="97"/>
                      </a:lnTo>
                      <a:lnTo>
                        <a:pt x="202" y="95"/>
                      </a:lnTo>
                      <a:lnTo>
                        <a:pt x="215" y="94"/>
                      </a:lnTo>
                      <a:lnTo>
                        <a:pt x="227" y="94"/>
                      </a:lnTo>
                      <a:lnTo>
                        <a:pt x="248" y="94"/>
                      </a:lnTo>
                      <a:lnTo>
                        <a:pt x="268" y="96"/>
                      </a:lnTo>
                      <a:lnTo>
                        <a:pt x="285" y="100"/>
                      </a:lnTo>
                      <a:lnTo>
                        <a:pt x="302" y="104"/>
                      </a:lnTo>
                      <a:lnTo>
                        <a:pt x="317" y="108"/>
                      </a:lnTo>
                      <a:lnTo>
                        <a:pt x="331" y="113"/>
                      </a:lnTo>
                      <a:lnTo>
                        <a:pt x="342" y="118"/>
                      </a:lnTo>
                      <a:lnTo>
                        <a:pt x="351" y="122"/>
                      </a:lnTo>
                      <a:lnTo>
                        <a:pt x="378" y="31"/>
                      </a:lnTo>
                      <a:lnTo>
                        <a:pt x="366" y="25"/>
                      </a:lnTo>
                      <a:lnTo>
                        <a:pt x="350" y="20"/>
                      </a:lnTo>
                      <a:lnTo>
                        <a:pt x="335" y="14"/>
                      </a:lnTo>
                      <a:lnTo>
                        <a:pt x="316" y="9"/>
                      </a:lnTo>
                      <a:lnTo>
                        <a:pt x="298" y="6"/>
                      </a:lnTo>
                      <a:lnTo>
                        <a:pt x="276" y="3"/>
                      </a:lnTo>
                      <a:lnTo>
                        <a:pt x="254" y="1"/>
                      </a:lnTo>
                      <a:lnTo>
                        <a:pt x="229" y="0"/>
                      </a:lnTo>
                      <a:lnTo>
                        <a:pt x="204" y="1"/>
                      </a:lnTo>
                      <a:lnTo>
                        <a:pt x="182" y="4"/>
                      </a:lnTo>
                      <a:lnTo>
                        <a:pt x="159" y="8"/>
                      </a:lnTo>
                      <a:lnTo>
                        <a:pt x="139" y="14"/>
                      </a:lnTo>
                      <a:lnTo>
                        <a:pt x="119" y="22"/>
                      </a:lnTo>
                      <a:lnTo>
                        <a:pt x="101" y="30"/>
                      </a:lnTo>
                      <a:lnTo>
                        <a:pt x="84" y="40"/>
                      </a:lnTo>
                      <a:lnTo>
                        <a:pt x="70" y="51"/>
                      </a:lnTo>
                      <a:lnTo>
                        <a:pt x="56" y="64"/>
                      </a:lnTo>
                      <a:lnTo>
                        <a:pt x="44" y="77"/>
                      </a:lnTo>
                      <a:lnTo>
                        <a:pt x="34" y="93"/>
                      </a:lnTo>
                      <a:lnTo>
                        <a:pt x="26" y="108"/>
                      </a:lnTo>
                      <a:lnTo>
                        <a:pt x="18" y="124"/>
                      </a:lnTo>
                      <a:lnTo>
                        <a:pt x="14" y="142"/>
                      </a:lnTo>
                      <a:lnTo>
                        <a:pt x="11" y="159"/>
                      </a:lnTo>
                      <a:lnTo>
                        <a:pt x="10" y="179"/>
                      </a:lnTo>
                      <a:lnTo>
                        <a:pt x="11" y="194"/>
                      </a:lnTo>
                      <a:lnTo>
                        <a:pt x="13" y="211"/>
                      </a:lnTo>
                      <a:lnTo>
                        <a:pt x="16" y="225"/>
                      </a:lnTo>
                      <a:lnTo>
                        <a:pt x="21" y="240"/>
                      </a:lnTo>
                      <a:lnTo>
                        <a:pt x="29" y="253"/>
                      </a:lnTo>
                      <a:lnTo>
                        <a:pt x="36" y="265"/>
                      </a:lnTo>
                      <a:lnTo>
                        <a:pt x="45" y="277"/>
                      </a:lnTo>
                      <a:lnTo>
                        <a:pt x="55" y="288"/>
                      </a:lnTo>
                      <a:lnTo>
                        <a:pt x="67" y="299"/>
                      </a:lnTo>
                      <a:lnTo>
                        <a:pt x="80" y="310"/>
                      </a:lnTo>
                      <a:lnTo>
                        <a:pt x="93" y="319"/>
                      </a:lnTo>
                      <a:lnTo>
                        <a:pt x="109" y="328"/>
                      </a:lnTo>
                      <a:lnTo>
                        <a:pt x="124" y="336"/>
                      </a:lnTo>
                      <a:lnTo>
                        <a:pt x="142" y="345"/>
                      </a:lnTo>
                      <a:lnTo>
                        <a:pt x="159" y="352"/>
                      </a:lnTo>
                      <a:lnTo>
                        <a:pt x="178" y="359"/>
                      </a:lnTo>
                      <a:lnTo>
                        <a:pt x="205" y="369"/>
                      </a:lnTo>
                      <a:lnTo>
                        <a:pt x="228" y="381"/>
                      </a:lnTo>
                      <a:lnTo>
                        <a:pt x="238" y="386"/>
                      </a:lnTo>
                      <a:lnTo>
                        <a:pt x="247" y="392"/>
                      </a:lnTo>
                      <a:lnTo>
                        <a:pt x="255" y="397"/>
                      </a:lnTo>
                      <a:lnTo>
                        <a:pt x="262" y="403"/>
                      </a:lnTo>
                      <a:lnTo>
                        <a:pt x="268" y="409"/>
                      </a:lnTo>
                      <a:lnTo>
                        <a:pt x="273" y="417"/>
                      </a:lnTo>
                      <a:lnTo>
                        <a:pt x="278" y="423"/>
                      </a:lnTo>
                      <a:lnTo>
                        <a:pt x="281" y="430"/>
                      </a:lnTo>
                      <a:lnTo>
                        <a:pt x="284" y="437"/>
                      </a:lnTo>
                      <a:lnTo>
                        <a:pt x="287" y="445"/>
                      </a:lnTo>
                      <a:lnTo>
                        <a:pt x="288" y="454"/>
                      </a:lnTo>
                      <a:lnTo>
                        <a:pt x="288" y="462"/>
                      </a:lnTo>
                      <a:lnTo>
                        <a:pt x="288" y="471"/>
                      </a:lnTo>
                      <a:lnTo>
                        <a:pt x="285" y="480"/>
                      </a:lnTo>
                      <a:lnTo>
                        <a:pt x="283" y="489"/>
                      </a:lnTo>
                      <a:lnTo>
                        <a:pt x="280" y="497"/>
                      </a:lnTo>
                      <a:lnTo>
                        <a:pt x="276" y="504"/>
                      </a:lnTo>
                      <a:lnTo>
                        <a:pt x="271" y="511"/>
                      </a:lnTo>
                      <a:lnTo>
                        <a:pt x="265" y="517"/>
                      </a:lnTo>
                      <a:lnTo>
                        <a:pt x="259" y="524"/>
                      </a:lnTo>
                      <a:lnTo>
                        <a:pt x="251" y="529"/>
                      </a:lnTo>
                      <a:lnTo>
                        <a:pt x="242" y="533"/>
                      </a:lnTo>
                      <a:lnTo>
                        <a:pt x="233" y="537"/>
                      </a:lnTo>
                      <a:lnTo>
                        <a:pt x="223" y="540"/>
                      </a:lnTo>
                      <a:lnTo>
                        <a:pt x="213" y="543"/>
                      </a:lnTo>
                      <a:lnTo>
                        <a:pt x="200" y="545"/>
                      </a:lnTo>
                      <a:lnTo>
                        <a:pt x="188" y="546"/>
                      </a:lnTo>
                      <a:lnTo>
                        <a:pt x="175" y="546"/>
                      </a:lnTo>
                      <a:lnTo>
                        <a:pt x="154" y="546"/>
                      </a:lnTo>
                      <a:lnTo>
                        <a:pt x="132" y="543"/>
                      </a:lnTo>
                      <a:lnTo>
                        <a:pt x="112" y="540"/>
                      </a:lnTo>
                      <a:lnTo>
                        <a:pt x="92" y="535"/>
                      </a:lnTo>
                      <a:lnTo>
                        <a:pt x="74" y="529"/>
                      </a:lnTo>
                      <a:lnTo>
                        <a:pt x="56" y="523"/>
                      </a:lnTo>
                      <a:lnTo>
                        <a:pt x="40" y="514"/>
                      </a:lnTo>
                      <a:lnTo>
                        <a:pt x="26" y="507"/>
                      </a:lnTo>
                      <a:lnTo>
                        <a:pt x="0" y="601"/>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latin typeface="Myriad Pro"/>
                  </a:endParaRPr>
                </a:p>
              </p:txBody>
            </p:sp>
            <p:sp>
              <p:nvSpPr>
                <p:cNvPr id="32" name="Freeform 31"/>
                <p:cNvSpPr>
                  <a:spLocks noEditPoints="1"/>
                </p:cNvSpPr>
                <p:nvPr/>
              </p:nvSpPr>
              <p:spPr bwMode="auto">
                <a:xfrm>
                  <a:off x="656520" y="250031"/>
                  <a:ext cx="780730" cy="84203"/>
                </a:xfrm>
                <a:custGeom>
                  <a:avLst/>
                  <a:gdLst/>
                  <a:ahLst/>
                  <a:cxnLst>
                    <a:cxn ang="0">
                      <a:pos x="5506" y="10"/>
                    </a:cxn>
                    <a:cxn ang="0">
                      <a:pos x="5169" y="544"/>
                    </a:cxn>
                    <a:cxn ang="0">
                      <a:pos x="5029" y="477"/>
                    </a:cxn>
                    <a:cxn ang="0">
                      <a:pos x="4982" y="270"/>
                    </a:cxn>
                    <a:cxn ang="0">
                      <a:pos x="5063" y="133"/>
                    </a:cxn>
                    <a:cxn ang="0">
                      <a:pos x="5293" y="109"/>
                    </a:cxn>
                    <a:cxn ang="0">
                      <a:pos x="5122" y="6"/>
                    </a:cxn>
                    <a:cxn ang="0">
                      <a:pos x="4924" y="122"/>
                    </a:cxn>
                    <a:cxn ang="0">
                      <a:pos x="4861" y="362"/>
                    </a:cxn>
                    <a:cxn ang="0">
                      <a:pos x="4955" y="565"/>
                    </a:cxn>
                    <a:cxn ang="0">
                      <a:pos x="5175" y="641"/>
                    </a:cxn>
                    <a:cxn ang="0">
                      <a:pos x="4373" y="269"/>
                    </a:cxn>
                    <a:cxn ang="0">
                      <a:pos x="4761" y="631"/>
                    </a:cxn>
                    <a:cxn ang="0">
                      <a:pos x="4630" y="407"/>
                    </a:cxn>
                    <a:cxn ang="0">
                      <a:pos x="3905" y="100"/>
                    </a:cxn>
                    <a:cxn ang="0">
                      <a:pos x="3809" y="456"/>
                    </a:cxn>
                    <a:cxn ang="0">
                      <a:pos x="3020" y="10"/>
                    </a:cxn>
                    <a:cxn ang="0">
                      <a:pos x="2324" y="528"/>
                    </a:cxn>
                    <a:cxn ang="0">
                      <a:pos x="2455" y="633"/>
                    </a:cxn>
                    <a:cxn ang="0">
                      <a:pos x="2663" y="610"/>
                    </a:cxn>
                    <a:cxn ang="0">
                      <a:pos x="2767" y="461"/>
                    </a:cxn>
                    <a:cxn ang="0">
                      <a:pos x="2644" y="481"/>
                    </a:cxn>
                    <a:cxn ang="0">
                      <a:pos x="2470" y="533"/>
                    </a:cxn>
                    <a:cxn ang="0">
                      <a:pos x="1803" y="609"/>
                    </a:cxn>
                    <a:cxn ang="0">
                      <a:pos x="2082" y="617"/>
                    </a:cxn>
                    <a:cxn ang="0">
                      <a:pos x="2191" y="472"/>
                    </a:cxn>
                    <a:cxn ang="0">
                      <a:pos x="2070" y="286"/>
                    </a:cxn>
                    <a:cxn ang="0">
                      <a:pos x="1914" y="177"/>
                    </a:cxn>
                    <a:cxn ang="0">
                      <a:pos x="1991" y="95"/>
                    </a:cxn>
                    <a:cxn ang="0">
                      <a:pos x="2106" y="9"/>
                    </a:cxn>
                    <a:cxn ang="0">
                      <a:pos x="1823" y="93"/>
                    </a:cxn>
                    <a:cxn ang="0">
                      <a:pos x="1869" y="310"/>
                    </a:cxn>
                    <a:cxn ang="0">
                      <a:pos x="2067" y="423"/>
                    </a:cxn>
                    <a:cxn ang="0">
                      <a:pos x="2031" y="533"/>
                    </a:cxn>
                    <a:cxn ang="0">
                      <a:pos x="1789" y="601"/>
                    </a:cxn>
                    <a:cxn ang="0">
                      <a:pos x="1348" y="251"/>
                    </a:cxn>
                    <a:cxn ang="0">
                      <a:pos x="1587" y="422"/>
                    </a:cxn>
                    <a:cxn ang="0">
                      <a:pos x="1300" y="631"/>
                    </a:cxn>
                    <a:cxn ang="0">
                      <a:pos x="679" y="482"/>
                    </a:cxn>
                    <a:cxn ang="0">
                      <a:pos x="668" y="177"/>
                    </a:cxn>
                    <a:cxn ang="0">
                      <a:pos x="807" y="91"/>
                    </a:cxn>
                    <a:cxn ang="0">
                      <a:pos x="944" y="177"/>
                    </a:cxn>
                    <a:cxn ang="0">
                      <a:pos x="933" y="482"/>
                    </a:cxn>
                    <a:cxn ang="0">
                      <a:pos x="804" y="550"/>
                    </a:cxn>
                    <a:cxn ang="0">
                      <a:pos x="993" y="575"/>
                    </a:cxn>
                    <a:cxn ang="0">
                      <a:pos x="1094" y="370"/>
                    </a:cxn>
                    <a:cxn ang="0">
                      <a:pos x="1054" y="137"/>
                    </a:cxn>
                    <a:cxn ang="0">
                      <a:pos x="890" y="9"/>
                    </a:cxn>
                    <a:cxn ang="0">
                      <a:pos x="665" y="37"/>
                    </a:cxn>
                    <a:cxn ang="0">
                      <a:pos x="531" y="209"/>
                    </a:cxn>
                    <a:cxn ang="0">
                      <a:pos x="535" y="452"/>
                    </a:cxn>
                    <a:cxn ang="0">
                      <a:pos x="670" y="611"/>
                    </a:cxn>
                    <a:cxn ang="0">
                      <a:pos x="403" y="539"/>
                    </a:cxn>
                    <a:cxn ang="0">
                      <a:pos x="216" y="516"/>
                    </a:cxn>
                    <a:cxn ang="0">
                      <a:pos x="123" y="371"/>
                    </a:cxn>
                    <a:cxn ang="0">
                      <a:pos x="160" y="176"/>
                    </a:cxn>
                    <a:cxn ang="0">
                      <a:pos x="337" y="94"/>
                    </a:cxn>
                    <a:cxn ang="0">
                      <a:pos x="383" y="3"/>
                    </a:cxn>
                    <a:cxn ang="0">
                      <a:pos x="130" y="59"/>
                    </a:cxn>
                    <a:cxn ang="0">
                      <a:pos x="6" y="255"/>
                    </a:cxn>
                    <a:cxn ang="0">
                      <a:pos x="41" y="497"/>
                    </a:cxn>
                    <a:cxn ang="0">
                      <a:pos x="215" y="628"/>
                    </a:cxn>
                    <a:cxn ang="0">
                      <a:pos x="458" y="523"/>
                    </a:cxn>
                  </a:cxnLst>
                  <a:rect l="0" t="0" r="r" b="b"/>
                  <a:pathLst>
                    <a:path w="5893" h="641">
                      <a:moveTo>
                        <a:pt x="5686" y="631"/>
                      </a:moveTo>
                      <a:lnTo>
                        <a:pt x="5686" y="369"/>
                      </a:lnTo>
                      <a:lnTo>
                        <a:pt x="5893" y="10"/>
                      </a:lnTo>
                      <a:lnTo>
                        <a:pt x="5764" y="10"/>
                      </a:lnTo>
                      <a:lnTo>
                        <a:pt x="5690" y="169"/>
                      </a:lnTo>
                      <a:lnTo>
                        <a:pt x="5675" y="202"/>
                      </a:lnTo>
                      <a:lnTo>
                        <a:pt x="5661" y="232"/>
                      </a:lnTo>
                      <a:lnTo>
                        <a:pt x="5648" y="262"/>
                      </a:lnTo>
                      <a:lnTo>
                        <a:pt x="5636" y="292"/>
                      </a:lnTo>
                      <a:lnTo>
                        <a:pt x="5635" y="292"/>
                      </a:lnTo>
                      <a:lnTo>
                        <a:pt x="5621" y="261"/>
                      </a:lnTo>
                      <a:lnTo>
                        <a:pt x="5609" y="232"/>
                      </a:lnTo>
                      <a:lnTo>
                        <a:pt x="5596" y="202"/>
                      </a:lnTo>
                      <a:lnTo>
                        <a:pt x="5580" y="170"/>
                      </a:lnTo>
                      <a:lnTo>
                        <a:pt x="5506" y="10"/>
                      </a:lnTo>
                      <a:lnTo>
                        <a:pt x="5377" y="10"/>
                      </a:lnTo>
                      <a:lnTo>
                        <a:pt x="5573" y="372"/>
                      </a:lnTo>
                      <a:lnTo>
                        <a:pt x="5573" y="631"/>
                      </a:lnTo>
                      <a:lnTo>
                        <a:pt x="5686" y="631"/>
                      </a:lnTo>
                      <a:close/>
                      <a:moveTo>
                        <a:pt x="5318" y="523"/>
                      </a:moveTo>
                      <a:lnTo>
                        <a:pt x="5306" y="528"/>
                      </a:lnTo>
                      <a:lnTo>
                        <a:pt x="5293" y="532"/>
                      </a:lnTo>
                      <a:lnTo>
                        <a:pt x="5277" y="536"/>
                      </a:lnTo>
                      <a:lnTo>
                        <a:pt x="5262" y="539"/>
                      </a:lnTo>
                      <a:lnTo>
                        <a:pt x="5245" y="542"/>
                      </a:lnTo>
                      <a:lnTo>
                        <a:pt x="5229" y="544"/>
                      </a:lnTo>
                      <a:lnTo>
                        <a:pt x="5211" y="545"/>
                      </a:lnTo>
                      <a:lnTo>
                        <a:pt x="5194" y="545"/>
                      </a:lnTo>
                      <a:lnTo>
                        <a:pt x="5182" y="545"/>
                      </a:lnTo>
                      <a:lnTo>
                        <a:pt x="5169" y="544"/>
                      </a:lnTo>
                      <a:lnTo>
                        <a:pt x="5157" y="543"/>
                      </a:lnTo>
                      <a:lnTo>
                        <a:pt x="5146" y="541"/>
                      </a:lnTo>
                      <a:lnTo>
                        <a:pt x="5134" y="539"/>
                      </a:lnTo>
                      <a:lnTo>
                        <a:pt x="5124" y="537"/>
                      </a:lnTo>
                      <a:lnTo>
                        <a:pt x="5113" y="534"/>
                      </a:lnTo>
                      <a:lnTo>
                        <a:pt x="5104" y="530"/>
                      </a:lnTo>
                      <a:lnTo>
                        <a:pt x="5093" y="526"/>
                      </a:lnTo>
                      <a:lnTo>
                        <a:pt x="5084" y="522"/>
                      </a:lnTo>
                      <a:lnTo>
                        <a:pt x="5075" y="516"/>
                      </a:lnTo>
                      <a:lnTo>
                        <a:pt x="5067" y="511"/>
                      </a:lnTo>
                      <a:lnTo>
                        <a:pt x="5057" y="505"/>
                      </a:lnTo>
                      <a:lnTo>
                        <a:pt x="5050" y="499"/>
                      </a:lnTo>
                      <a:lnTo>
                        <a:pt x="5042" y="492"/>
                      </a:lnTo>
                      <a:lnTo>
                        <a:pt x="5036" y="486"/>
                      </a:lnTo>
                      <a:lnTo>
                        <a:pt x="5029" y="477"/>
                      </a:lnTo>
                      <a:lnTo>
                        <a:pt x="5022" y="470"/>
                      </a:lnTo>
                      <a:lnTo>
                        <a:pt x="5016" y="462"/>
                      </a:lnTo>
                      <a:lnTo>
                        <a:pt x="5011" y="453"/>
                      </a:lnTo>
                      <a:lnTo>
                        <a:pt x="5006" y="443"/>
                      </a:lnTo>
                      <a:lnTo>
                        <a:pt x="5001" y="434"/>
                      </a:lnTo>
                      <a:lnTo>
                        <a:pt x="4997" y="425"/>
                      </a:lnTo>
                      <a:lnTo>
                        <a:pt x="4993" y="415"/>
                      </a:lnTo>
                      <a:lnTo>
                        <a:pt x="4986" y="393"/>
                      </a:lnTo>
                      <a:lnTo>
                        <a:pt x="4982" y="371"/>
                      </a:lnTo>
                      <a:lnTo>
                        <a:pt x="4979" y="347"/>
                      </a:lnTo>
                      <a:lnTo>
                        <a:pt x="4978" y="322"/>
                      </a:lnTo>
                      <a:lnTo>
                        <a:pt x="4979" y="309"/>
                      </a:lnTo>
                      <a:lnTo>
                        <a:pt x="4979" y="295"/>
                      </a:lnTo>
                      <a:lnTo>
                        <a:pt x="4981" y="282"/>
                      </a:lnTo>
                      <a:lnTo>
                        <a:pt x="4982" y="270"/>
                      </a:lnTo>
                      <a:lnTo>
                        <a:pt x="4985" y="257"/>
                      </a:lnTo>
                      <a:lnTo>
                        <a:pt x="4987" y="246"/>
                      </a:lnTo>
                      <a:lnTo>
                        <a:pt x="4991" y="235"/>
                      </a:lnTo>
                      <a:lnTo>
                        <a:pt x="4995" y="223"/>
                      </a:lnTo>
                      <a:lnTo>
                        <a:pt x="4999" y="213"/>
                      </a:lnTo>
                      <a:lnTo>
                        <a:pt x="5004" y="203"/>
                      </a:lnTo>
                      <a:lnTo>
                        <a:pt x="5008" y="193"/>
                      </a:lnTo>
                      <a:lnTo>
                        <a:pt x="5014" y="184"/>
                      </a:lnTo>
                      <a:lnTo>
                        <a:pt x="5019" y="176"/>
                      </a:lnTo>
                      <a:lnTo>
                        <a:pt x="5026" y="168"/>
                      </a:lnTo>
                      <a:lnTo>
                        <a:pt x="5033" y="159"/>
                      </a:lnTo>
                      <a:lnTo>
                        <a:pt x="5040" y="152"/>
                      </a:lnTo>
                      <a:lnTo>
                        <a:pt x="5047" y="145"/>
                      </a:lnTo>
                      <a:lnTo>
                        <a:pt x="5055" y="139"/>
                      </a:lnTo>
                      <a:lnTo>
                        <a:pt x="5063" y="133"/>
                      </a:lnTo>
                      <a:lnTo>
                        <a:pt x="5072" y="127"/>
                      </a:lnTo>
                      <a:lnTo>
                        <a:pt x="5080" y="121"/>
                      </a:lnTo>
                      <a:lnTo>
                        <a:pt x="5089" y="117"/>
                      </a:lnTo>
                      <a:lnTo>
                        <a:pt x="5098" y="112"/>
                      </a:lnTo>
                      <a:lnTo>
                        <a:pt x="5109" y="109"/>
                      </a:lnTo>
                      <a:lnTo>
                        <a:pt x="5129" y="102"/>
                      </a:lnTo>
                      <a:lnTo>
                        <a:pt x="5150" y="98"/>
                      </a:lnTo>
                      <a:lnTo>
                        <a:pt x="5172" y="95"/>
                      </a:lnTo>
                      <a:lnTo>
                        <a:pt x="5196" y="94"/>
                      </a:lnTo>
                      <a:lnTo>
                        <a:pt x="5215" y="95"/>
                      </a:lnTo>
                      <a:lnTo>
                        <a:pt x="5232" y="96"/>
                      </a:lnTo>
                      <a:lnTo>
                        <a:pt x="5248" y="98"/>
                      </a:lnTo>
                      <a:lnTo>
                        <a:pt x="5264" y="101"/>
                      </a:lnTo>
                      <a:lnTo>
                        <a:pt x="5279" y="105"/>
                      </a:lnTo>
                      <a:lnTo>
                        <a:pt x="5293" y="109"/>
                      </a:lnTo>
                      <a:lnTo>
                        <a:pt x="5305" y="113"/>
                      </a:lnTo>
                      <a:lnTo>
                        <a:pt x="5316" y="118"/>
                      </a:lnTo>
                      <a:lnTo>
                        <a:pt x="5341" y="28"/>
                      </a:lnTo>
                      <a:lnTo>
                        <a:pt x="5332" y="24"/>
                      </a:lnTo>
                      <a:lnTo>
                        <a:pt x="5318" y="19"/>
                      </a:lnTo>
                      <a:lnTo>
                        <a:pt x="5303" y="13"/>
                      </a:lnTo>
                      <a:lnTo>
                        <a:pt x="5285" y="9"/>
                      </a:lnTo>
                      <a:lnTo>
                        <a:pt x="5265" y="6"/>
                      </a:lnTo>
                      <a:lnTo>
                        <a:pt x="5242" y="3"/>
                      </a:lnTo>
                      <a:lnTo>
                        <a:pt x="5218" y="1"/>
                      </a:lnTo>
                      <a:lnTo>
                        <a:pt x="5191" y="0"/>
                      </a:lnTo>
                      <a:lnTo>
                        <a:pt x="5173" y="1"/>
                      </a:lnTo>
                      <a:lnTo>
                        <a:pt x="5156" y="2"/>
                      </a:lnTo>
                      <a:lnTo>
                        <a:pt x="5139" y="4"/>
                      </a:lnTo>
                      <a:lnTo>
                        <a:pt x="5122" y="6"/>
                      </a:lnTo>
                      <a:lnTo>
                        <a:pt x="5106" y="9"/>
                      </a:lnTo>
                      <a:lnTo>
                        <a:pt x="5090" y="13"/>
                      </a:lnTo>
                      <a:lnTo>
                        <a:pt x="5075" y="17"/>
                      </a:lnTo>
                      <a:lnTo>
                        <a:pt x="5059" y="23"/>
                      </a:lnTo>
                      <a:lnTo>
                        <a:pt x="5045" y="29"/>
                      </a:lnTo>
                      <a:lnTo>
                        <a:pt x="5031" y="35"/>
                      </a:lnTo>
                      <a:lnTo>
                        <a:pt x="5016" y="42"/>
                      </a:lnTo>
                      <a:lnTo>
                        <a:pt x="5003" y="50"/>
                      </a:lnTo>
                      <a:lnTo>
                        <a:pt x="4989" y="59"/>
                      </a:lnTo>
                      <a:lnTo>
                        <a:pt x="4977" y="68"/>
                      </a:lnTo>
                      <a:lnTo>
                        <a:pt x="4966" y="77"/>
                      </a:lnTo>
                      <a:lnTo>
                        <a:pt x="4955" y="87"/>
                      </a:lnTo>
                      <a:lnTo>
                        <a:pt x="4943" y="99"/>
                      </a:lnTo>
                      <a:lnTo>
                        <a:pt x="4933" y="110"/>
                      </a:lnTo>
                      <a:lnTo>
                        <a:pt x="4924" y="122"/>
                      </a:lnTo>
                      <a:lnTo>
                        <a:pt x="4914" y="135"/>
                      </a:lnTo>
                      <a:lnTo>
                        <a:pt x="4906" y="148"/>
                      </a:lnTo>
                      <a:lnTo>
                        <a:pt x="4898" y="162"/>
                      </a:lnTo>
                      <a:lnTo>
                        <a:pt x="4891" y="176"/>
                      </a:lnTo>
                      <a:lnTo>
                        <a:pt x="4885" y="190"/>
                      </a:lnTo>
                      <a:lnTo>
                        <a:pt x="4879" y="206"/>
                      </a:lnTo>
                      <a:lnTo>
                        <a:pt x="4873" y="222"/>
                      </a:lnTo>
                      <a:lnTo>
                        <a:pt x="4869" y="239"/>
                      </a:lnTo>
                      <a:lnTo>
                        <a:pt x="4866" y="255"/>
                      </a:lnTo>
                      <a:lnTo>
                        <a:pt x="4863" y="273"/>
                      </a:lnTo>
                      <a:lnTo>
                        <a:pt x="4861" y="290"/>
                      </a:lnTo>
                      <a:lnTo>
                        <a:pt x="4860" y="309"/>
                      </a:lnTo>
                      <a:lnTo>
                        <a:pt x="4859" y="328"/>
                      </a:lnTo>
                      <a:lnTo>
                        <a:pt x="4860" y="346"/>
                      </a:lnTo>
                      <a:lnTo>
                        <a:pt x="4861" y="362"/>
                      </a:lnTo>
                      <a:lnTo>
                        <a:pt x="4862" y="380"/>
                      </a:lnTo>
                      <a:lnTo>
                        <a:pt x="4865" y="395"/>
                      </a:lnTo>
                      <a:lnTo>
                        <a:pt x="4868" y="412"/>
                      </a:lnTo>
                      <a:lnTo>
                        <a:pt x="4871" y="427"/>
                      </a:lnTo>
                      <a:lnTo>
                        <a:pt x="4876" y="441"/>
                      </a:lnTo>
                      <a:lnTo>
                        <a:pt x="4881" y="457"/>
                      </a:lnTo>
                      <a:lnTo>
                        <a:pt x="4887" y="470"/>
                      </a:lnTo>
                      <a:lnTo>
                        <a:pt x="4893" y="484"/>
                      </a:lnTo>
                      <a:lnTo>
                        <a:pt x="4900" y="497"/>
                      </a:lnTo>
                      <a:lnTo>
                        <a:pt x="4907" y="509"/>
                      </a:lnTo>
                      <a:lnTo>
                        <a:pt x="4915" y="522"/>
                      </a:lnTo>
                      <a:lnTo>
                        <a:pt x="4925" y="534"/>
                      </a:lnTo>
                      <a:lnTo>
                        <a:pt x="4934" y="544"/>
                      </a:lnTo>
                      <a:lnTo>
                        <a:pt x="4943" y="555"/>
                      </a:lnTo>
                      <a:lnTo>
                        <a:pt x="4955" y="565"/>
                      </a:lnTo>
                      <a:lnTo>
                        <a:pt x="4965" y="574"/>
                      </a:lnTo>
                      <a:lnTo>
                        <a:pt x="4977" y="583"/>
                      </a:lnTo>
                      <a:lnTo>
                        <a:pt x="4989" y="592"/>
                      </a:lnTo>
                      <a:lnTo>
                        <a:pt x="5002" y="599"/>
                      </a:lnTo>
                      <a:lnTo>
                        <a:pt x="5015" y="606"/>
                      </a:lnTo>
                      <a:lnTo>
                        <a:pt x="5029" y="612"/>
                      </a:lnTo>
                      <a:lnTo>
                        <a:pt x="5043" y="618"/>
                      </a:lnTo>
                      <a:lnTo>
                        <a:pt x="5058" y="623"/>
                      </a:lnTo>
                      <a:lnTo>
                        <a:pt x="5074" y="628"/>
                      </a:lnTo>
                      <a:lnTo>
                        <a:pt x="5089" y="632"/>
                      </a:lnTo>
                      <a:lnTo>
                        <a:pt x="5106" y="635"/>
                      </a:lnTo>
                      <a:lnTo>
                        <a:pt x="5122" y="637"/>
                      </a:lnTo>
                      <a:lnTo>
                        <a:pt x="5139" y="639"/>
                      </a:lnTo>
                      <a:lnTo>
                        <a:pt x="5158" y="640"/>
                      </a:lnTo>
                      <a:lnTo>
                        <a:pt x="5175" y="641"/>
                      </a:lnTo>
                      <a:lnTo>
                        <a:pt x="5203" y="640"/>
                      </a:lnTo>
                      <a:lnTo>
                        <a:pt x="5229" y="638"/>
                      </a:lnTo>
                      <a:lnTo>
                        <a:pt x="5253" y="635"/>
                      </a:lnTo>
                      <a:lnTo>
                        <a:pt x="5274" y="632"/>
                      </a:lnTo>
                      <a:lnTo>
                        <a:pt x="5294" y="628"/>
                      </a:lnTo>
                      <a:lnTo>
                        <a:pt x="5310" y="622"/>
                      </a:lnTo>
                      <a:lnTo>
                        <a:pt x="5324" y="617"/>
                      </a:lnTo>
                      <a:lnTo>
                        <a:pt x="5337" y="612"/>
                      </a:lnTo>
                      <a:lnTo>
                        <a:pt x="5318" y="523"/>
                      </a:lnTo>
                      <a:close/>
                      <a:moveTo>
                        <a:pt x="4374" y="631"/>
                      </a:moveTo>
                      <a:lnTo>
                        <a:pt x="4374" y="408"/>
                      </a:lnTo>
                      <a:lnTo>
                        <a:pt x="4374" y="371"/>
                      </a:lnTo>
                      <a:lnTo>
                        <a:pt x="4374" y="335"/>
                      </a:lnTo>
                      <a:lnTo>
                        <a:pt x="4374" y="301"/>
                      </a:lnTo>
                      <a:lnTo>
                        <a:pt x="4373" y="269"/>
                      </a:lnTo>
                      <a:lnTo>
                        <a:pt x="4372" y="237"/>
                      </a:lnTo>
                      <a:lnTo>
                        <a:pt x="4371" y="205"/>
                      </a:lnTo>
                      <a:lnTo>
                        <a:pt x="4370" y="175"/>
                      </a:lnTo>
                      <a:lnTo>
                        <a:pt x="4369" y="144"/>
                      </a:lnTo>
                      <a:lnTo>
                        <a:pt x="4371" y="144"/>
                      </a:lnTo>
                      <a:lnTo>
                        <a:pt x="4383" y="170"/>
                      </a:lnTo>
                      <a:lnTo>
                        <a:pt x="4396" y="198"/>
                      </a:lnTo>
                      <a:lnTo>
                        <a:pt x="4410" y="224"/>
                      </a:lnTo>
                      <a:lnTo>
                        <a:pt x="4423" y="251"/>
                      </a:lnTo>
                      <a:lnTo>
                        <a:pt x="4438" y="279"/>
                      </a:lnTo>
                      <a:lnTo>
                        <a:pt x="4453" y="306"/>
                      </a:lnTo>
                      <a:lnTo>
                        <a:pt x="4468" y="332"/>
                      </a:lnTo>
                      <a:lnTo>
                        <a:pt x="4483" y="358"/>
                      </a:lnTo>
                      <a:lnTo>
                        <a:pt x="4644" y="631"/>
                      </a:lnTo>
                      <a:lnTo>
                        <a:pt x="4761" y="631"/>
                      </a:lnTo>
                      <a:lnTo>
                        <a:pt x="4761" y="10"/>
                      </a:lnTo>
                      <a:lnTo>
                        <a:pt x="4657" y="10"/>
                      </a:lnTo>
                      <a:lnTo>
                        <a:pt x="4657" y="226"/>
                      </a:lnTo>
                      <a:lnTo>
                        <a:pt x="4657" y="261"/>
                      </a:lnTo>
                      <a:lnTo>
                        <a:pt x="4658" y="295"/>
                      </a:lnTo>
                      <a:lnTo>
                        <a:pt x="4658" y="328"/>
                      </a:lnTo>
                      <a:lnTo>
                        <a:pt x="4659" y="360"/>
                      </a:lnTo>
                      <a:lnTo>
                        <a:pt x="4661" y="391"/>
                      </a:lnTo>
                      <a:lnTo>
                        <a:pt x="4662" y="422"/>
                      </a:lnTo>
                      <a:lnTo>
                        <a:pt x="4665" y="453"/>
                      </a:lnTo>
                      <a:lnTo>
                        <a:pt x="4667" y="484"/>
                      </a:lnTo>
                      <a:lnTo>
                        <a:pt x="4665" y="485"/>
                      </a:lnTo>
                      <a:lnTo>
                        <a:pt x="4653" y="459"/>
                      </a:lnTo>
                      <a:lnTo>
                        <a:pt x="4642" y="433"/>
                      </a:lnTo>
                      <a:lnTo>
                        <a:pt x="4630" y="407"/>
                      </a:lnTo>
                      <a:lnTo>
                        <a:pt x="4616" y="381"/>
                      </a:lnTo>
                      <a:lnTo>
                        <a:pt x="4603" y="355"/>
                      </a:lnTo>
                      <a:lnTo>
                        <a:pt x="4589" y="328"/>
                      </a:lnTo>
                      <a:lnTo>
                        <a:pt x="4574" y="302"/>
                      </a:lnTo>
                      <a:lnTo>
                        <a:pt x="4559" y="277"/>
                      </a:lnTo>
                      <a:lnTo>
                        <a:pt x="4399" y="10"/>
                      </a:lnTo>
                      <a:lnTo>
                        <a:pt x="4270" y="10"/>
                      </a:lnTo>
                      <a:lnTo>
                        <a:pt x="4270" y="631"/>
                      </a:lnTo>
                      <a:lnTo>
                        <a:pt x="4374" y="631"/>
                      </a:lnTo>
                      <a:close/>
                      <a:moveTo>
                        <a:pt x="3827" y="369"/>
                      </a:moveTo>
                      <a:lnTo>
                        <a:pt x="3876" y="216"/>
                      </a:lnTo>
                      <a:lnTo>
                        <a:pt x="3884" y="187"/>
                      </a:lnTo>
                      <a:lnTo>
                        <a:pt x="3891" y="158"/>
                      </a:lnTo>
                      <a:lnTo>
                        <a:pt x="3898" y="129"/>
                      </a:lnTo>
                      <a:lnTo>
                        <a:pt x="3905" y="100"/>
                      </a:lnTo>
                      <a:lnTo>
                        <a:pt x="3908" y="100"/>
                      </a:lnTo>
                      <a:lnTo>
                        <a:pt x="3915" y="128"/>
                      </a:lnTo>
                      <a:lnTo>
                        <a:pt x="3922" y="157"/>
                      </a:lnTo>
                      <a:lnTo>
                        <a:pt x="3930" y="187"/>
                      </a:lnTo>
                      <a:lnTo>
                        <a:pt x="3938" y="217"/>
                      </a:lnTo>
                      <a:lnTo>
                        <a:pt x="3988" y="369"/>
                      </a:lnTo>
                      <a:lnTo>
                        <a:pt x="3827" y="369"/>
                      </a:lnTo>
                      <a:close/>
                      <a:moveTo>
                        <a:pt x="4006" y="456"/>
                      </a:moveTo>
                      <a:lnTo>
                        <a:pt x="4063" y="631"/>
                      </a:lnTo>
                      <a:lnTo>
                        <a:pt x="4184" y="631"/>
                      </a:lnTo>
                      <a:lnTo>
                        <a:pt x="3983" y="10"/>
                      </a:lnTo>
                      <a:lnTo>
                        <a:pt x="3839" y="10"/>
                      </a:lnTo>
                      <a:lnTo>
                        <a:pt x="3639" y="631"/>
                      </a:lnTo>
                      <a:lnTo>
                        <a:pt x="3756" y="631"/>
                      </a:lnTo>
                      <a:lnTo>
                        <a:pt x="3809" y="456"/>
                      </a:lnTo>
                      <a:lnTo>
                        <a:pt x="4006" y="456"/>
                      </a:lnTo>
                      <a:close/>
                      <a:moveTo>
                        <a:pt x="3389" y="631"/>
                      </a:moveTo>
                      <a:lnTo>
                        <a:pt x="3502" y="631"/>
                      </a:lnTo>
                      <a:lnTo>
                        <a:pt x="3502" y="105"/>
                      </a:lnTo>
                      <a:lnTo>
                        <a:pt x="3680" y="105"/>
                      </a:lnTo>
                      <a:lnTo>
                        <a:pt x="3680" y="10"/>
                      </a:lnTo>
                      <a:lnTo>
                        <a:pt x="3211" y="10"/>
                      </a:lnTo>
                      <a:lnTo>
                        <a:pt x="3211" y="105"/>
                      </a:lnTo>
                      <a:lnTo>
                        <a:pt x="3389" y="105"/>
                      </a:lnTo>
                      <a:lnTo>
                        <a:pt x="3389" y="631"/>
                      </a:lnTo>
                      <a:close/>
                      <a:moveTo>
                        <a:pt x="2906" y="631"/>
                      </a:moveTo>
                      <a:lnTo>
                        <a:pt x="3275" y="631"/>
                      </a:lnTo>
                      <a:lnTo>
                        <a:pt x="3275" y="536"/>
                      </a:lnTo>
                      <a:lnTo>
                        <a:pt x="3020" y="536"/>
                      </a:lnTo>
                      <a:lnTo>
                        <a:pt x="3020" y="10"/>
                      </a:lnTo>
                      <a:lnTo>
                        <a:pt x="2906" y="10"/>
                      </a:lnTo>
                      <a:lnTo>
                        <a:pt x="2906" y="631"/>
                      </a:lnTo>
                      <a:close/>
                      <a:moveTo>
                        <a:pt x="2293" y="10"/>
                      </a:moveTo>
                      <a:lnTo>
                        <a:pt x="2293" y="365"/>
                      </a:lnTo>
                      <a:lnTo>
                        <a:pt x="2293" y="383"/>
                      </a:lnTo>
                      <a:lnTo>
                        <a:pt x="2294" y="400"/>
                      </a:lnTo>
                      <a:lnTo>
                        <a:pt x="2295" y="417"/>
                      </a:lnTo>
                      <a:lnTo>
                        <a:pt x="2297" y="433"/>
                      </a:lnTo>
                      <a:lnTo>
                        <a:pt x="2299" y="449"/>
                      </a:lnTo>
                      <a:lnTo>
                        <a:pt x="2303" y="463"/>
                      </a:lnTo>
                      <a:lnTo>
                        <a:pt x="2306" y="477"/>
                      </a:lnTo>
                      <a:lnTo>
                        <a:pt x="2310" y="491"/>
                      </a:lnTo>
                      <a:lnTo>
                        <a:pt x="2314" y="503"/>
                      </a:lnTo>
                      <a:lnTo>
                        <a:pt x="2319" y="515"/>
                      </a:lnTo>
                      <a:lnTo>
                        <a:pt x="2324" y="528"/>
                      </a:lnTo>
                      <a:lnTo>
                        <a:pt x="2330" y="538"/>
                      </a:lnTo>
                      <a:lnTo>
                        <a:pt x="2336" y="548"/>
                      </a:lnTo>
                      <a:lnTo>
                        <a:pt x="2343" y="559"/>
                      </a:lnTo>
                      <a:lnTo>
                        <a:pt x="2350" y="568"/>
                      </a:lnTo>
                      <a:lnTo>
                        <a:pt x="2357" y="576"/>
                      </a:lnTo>
                      <a:lnTo>
                        <a:pt x="2365" y="584"/>
                      </a:lnTo>
                      <a:lnTo>
                        <a:pt x="2373" y="592"/>
                      </a:lnTo>
                      <a:lnTo>
                        <a:pt x="2383" y="599"/>
                      </a:lnTo>
                      <a:lnTo>
                        <a:pt x="2392" y="605"/>
                      </a:lnTo>
                      <a:lnTo>
                        <a:pt x="2401" y="611"/>
                      </a:lnTo>
                      <a:lnTo>
                        <a:pt x="2411" y="616"/>
                      </a:lnTo>
                      <a:lnTo>
                        <a:pt x="2422" y="621"/>
                      </a:lnTo>
                      <a:lnTo>
                        <a:pt x="2432" y="625"/>
                      </a:lnTo>
                      <a:lnTo>
                        <a:pt x="2443" y="629"/>
                      </a:lnTo>
                      <a:lnTo>
                        <a:pt x="2455" y="633"/>
                      </a:lnTo>
                      <a:lnTo>
                        <a:pt x="2466" y="635"/>
                      </a:lnTo>
                      <a:lnTo>
                        <a:pt x="2478" y="637"/>
                      </a:lnTo>
                      <a:lnTo>
                        <a:pt x="2503" y="640"/>
                      </a:lnTo>
                      <a:lnTo>
                        <a:pt x="2530" y="641"/>
                      </a:lnTo>
                      <a:lnTo>
                        <a:pt x="2543" y="641"/>
                      </a:lnTo>
                      <a:lnTo>
                        <a:pt x="2556" y="640"/>
                      </a:lnTo>
                      <a:lnTo>
                        <a:pt x="2570" y="639"/>
                      </a:lnTo>
                      <a:lnTo>
                        <a:pt x="2583" y="637"/>
                      </a:lnTo>
                      <a:lnTo>
                        <a:pt x="2595" y="635"/>
                      </a:lnTo>
                      <a:lnTo>
                        <a:pt x="2608" y="632"/>
                      </a:lnTo>
                      <a:lnTo>
                        <a:pt x="2619" y="629"/>
                      </a:lnTo>
                      <a:lnTo>
                        <a:pt x="2631" y="624"/>
                      </a:lnTo>
                      <a:lnTo>
                        <a:pt x="2643" y="620"/>
                      </a:lnTo>
                      <a:lnTo>
                        <a:pt x="2653" y="615"/>
                      </a:lnTo>
                      <a:lnTo>
                        <a:pt x="2663" y="610"/>
                      </a:lnTo>
                      <a:lnTo>
                        <a:pt x="2673" y="604"/>
                      </a:lnTo>
                      <a:lnTo>
                        <a:pt x="2683" y="598"/>
                      </a:lnTo>
                      <a:lnTo>
                        <a:pt x="2692" y="591"/>
                      </a:lnTo>
                      <a:lnTo>
                        <a:pt x="2701" y="582"/>
                      </a:lnTo>
                      <a:lnTo>
                        <a:pt x="2709" y="574"/>
                      </a:lnTo>
                      <a:lnTo>
                        <a:pt x="2718" y="566"/>
                      </a:lnTo>
                      <a:lnTo>
                        <a:pt x="2725" y="557"/>
                      </a:lnTo>
                      <a:lnTo>
                        <a:pt x="2732" y="546"/>
                      </a:lnTo>
                      <a:lnTo>
                        <a:pt x="2738" y="536"/>
                      </a:lnTo>
                      <a:lnTo>
                        <a:pt x="2744" y="525"/>
                      </a:lnTo>
                      <a:lnTo>
                        <a:pt x="2750" y="513"/>
                      </a:lnTo>
                      <a:lnTo>
                        <a:pt x="2755" y="501"/>
                      </a:lnTo>
                      <a:lnTo>
                        <a:pt x="2760" y="489"/>
                      </a:lnTo>
                      <a:lnTo>
                        <a:pt x="2764" y="475"/>
                      </a:lnTo>
                      <a:lnTo>
                        <a:pt x="2767" y="461"/>
                      </a:lnTo>
                      <a:lnTo>
                        <a:pt x="2770" y="446"/>
                      </a:lnTo>
                      <a:lnTo>
                        <a:pt x="2772" y="431"/>
                      </a:lnTo>
                      <a:lnTo>
                        <a:pt x="2774" y="416"/>
                      </a:lnTo>
                      <a:lnTo>
                        <a:pt x="2776" y="399"/>
                      </a:lnTo>
                      <a:lnTo>
                        <a:pt x="2777" y="383"/>
                      </a:lnTo>
                      <a:lnTo>
                        <a:pt x="2777" y="364"/>
                      </a:lnTo>
                      <a:lnTo>
                        <a:pt x="2777" y="10"/>
                      </a:lnTo>
                      <a:lnTo>
                        <a:pt x="2664" y="10"/>
                      </a:lnTo>
                      <a:lnTo>
                        <a:pt x="2664" y="372"/>
                      </a:lnTo>
                      <a:lnTo>
                        <a:pt x="2663" y="394"/>
                      </a:lnTo>
                      <a:lnTo>
                        <a:pt x="2661" y="415"/>
                      </a:lnTo>
                      <a:lnTo>
                        <a:pt x="2659" y="433"/>
                      </a:lnTo>
                      <a:lnTo>
                        <a:pt x="2655" y="451"/>
                      </a:lnTo>
                      <a:lnTo>
                        <a:pt x="2650" y="467"/>
                      </a:lnTo>
                      <a:lnTo>
                        <a:pt x="2644" y="481"/>
                      </a:lnTo>
                      <a:lnTo>
                        <a:pt x="2638" y="495"/>
                      </a:lnTo>
                      <a:lnTo>
                        <a:pt x="2629" y="506"/>
                      </a:lnTo>
                      <a:lnTo>
                        <a:pt x="2620" y="516"/>
                      </a:lnTo>
                      <a:lnTo>
                        <a:pt x="2611" y="526"/>
                      </a:lnTo>
                      <a:lnTo>
                        <a:pt x="2600" y="533"/>
                      </a:lnTo>
                      <a:lnTo>
                        <a:pt x="2588" y="539"/>
                      </a:lnTo>
                      <a:lnTo>
                        <a:pt x="2576" y="544"/>
                      </a:lnTo>
                      <a:lnTo>
                        <a:pt x="2563" y="547"/>
                      </a:lnTo>
                      <a:lnTo>
                        <a:pt x="2548" y="549"/>
                      </a:lnTo>
                      <a:lnTo>
                        <a:pt x="2534" y="549"/>
                      </a:lnTo>
                      <a:lnTo>
                        <a:pt x="2519" y="549"/>
                      </a:lnTo>
                      <a:lnTo>
                        <a:pt x="2506" y="547"/>
                      </a:lnTo>
                      <a:lnTo>
                        <a:pt x="2493" y="543"/>
                      </a:lnTo>
                      <a:lnTo>
                        <a:pt x="2481" y="539"/>
                      </a:lnTo>
                      <a:lnTo>
                        <a:pt x="2470" y="533"/>
                      </a:lnTo>
                      <a:lnTo>
                        <a:pt x="2460" y="526"/>
                      </a:lnTo>
                      <a:lnTo>
                        <a:pt x="2449" y="516"/>
                      </a:lnTo>
                      <a:lnTo>
                        <a:pt x="2441" y="506"/>
                      </a:lnTo>
                      <a:lnTo>
                        <a:pt x="2433" y="495"/>
                      </a:lnTo>
                      <a:lnTo>
                        <a:pt x="2426" y="481"/>
                      </a:lnTo>
                      <a:lnTo>
                        <a:pt x="2421" y="467"/>
                      </a:lnTo>
                      <a:lnTo>
                        <a:pt x="2416" y="451"/>
                      </a:lnTo>
                      <a:lnTo>
                        <a:pt x="2411" y="433"/>
                      </a:lnTo>
                      <a:lnTo>
                        <a:pt x="2408" y="415"/>
                      </a:lnTo>
                      <a:lnTo>
                        <a:pt x="2406" y="394"/>
                      </a:lnTo>
                      <a:lnTo>
                        <a:pt x="2406" y="372"/>
                      </a:lnTo>
                      <a:lnTo>
                        <a:pt x="2406" y="10"/>
                      </a:lnTo>
                      <a:lnTo>
                        <a:pt x="2293" y="10"/>
                      </a:lnTo>
                      <a:close/>
                      <a:moveTo>
                        <a:pt x="1789" y="601"/>
                      </a:moveTo>
                      <a:lnTo>
                        <a:pt x="1803" y="609"/>
                      </a:lnTo>
                      <a:lnTo>
                        <a:pt x="1821" y="616"/>
                      </a:lnTo>
                      <a:lnTo>
                        <a:pt x="1840" y="622"/>
                      </a:lnTo>
                      <a:lnTo>
                        <a:pt x="1861" y="629"/>
                      </a:lnTo>
                      <a:lnTo>
                        <a:pt x="1883" y="634"/>
                      </a:lnTo>
                      <a:lnTo>
                        <a:pt x="1908" y="637"/>
                      </a:lnTo>
                      <a:lnTo>
                        <a:pt x="1932" y="640"/>
                      </a:lnTo>
                      <a:lnTo>
                        <a:pt x="1956" y="641"/>
                      </a:lnTo>
                      <a:lnTo>
                        <a:pt x="1986" y="640"/>
                      </a:lnTo>
                      <a:lnTo>
                        <a:pt x="2013" y="637"/>
                      </a:lnTo>
                      <a:lnTo>
                        <a:pt x="2025" y="635"/>
                      </a:lnTo>
                      <a:lnTo>
                        <a:pt x="2037" y="632"/>
                      </a:lnTo>
                      <a:lnTo>
                        <a:pt x="2050" y="629"/>
                      </a:lnTo>
                      <a:lnTo>
                        <a:pt x="2061" y="625"/>
                      </a:lnTo>
                      <a:lnTo>
                        <a:pt x="2071" y="621"/>
                      </a:lnTo>
                      <a:lnTo>
                        <a:pt x="2082" y="617"/>
                      </a:lnTo>
                      <a:lnTo>
                        <a:pt x="2092" y="613"/>
                      </a:lnTo>
                      <a:lnTo>
                        <a:pt x="2101" y="608"/>
                      </a:lnTo>
                      <a:lnTo>
                        <a:pt x="2110" y="603"/>
                      </a:lnTo>
                      <a:lnTo>
                        <a:pt x="2119" y="597"/>
                      </a:lnTo>
                      <a:lnTo>
                        <a:pt x="2127" y="591"/>
                      </a:lnTo>
                      <a:lnTo>
                        <a:pt x="2134" y="584"/>
                      </a:lnTo>
                      <a:lnTo>
                        <a:pt x="2141" y="578"/>
                      </a:lnTo>
                      <a:lnTo>
                        <a:pt x="2147" y="571"/>
                      </a:lnTo>
                      <a:lnTo>
                        <a:pt x="2154" y="564"/>
                      </a:lnTo>
                      <a:lnTo>
                        <a:pt x="2160" y="557"/>
                      </a:lnTo>
                      <a:lnTo>
                        <a:pt x="2170" y="541"/>
                      </a:lnTo>
                      <a:lnTo>
                        <a:pt x="2177" y="526"/>
                      </a:lnTo>
                      <a:lnTo>
                        <a:pt x="2183" y="508"/>
                      </a:lnTo>
                      <a:lnTo>
                        <a:pt x="2189" y="491"/>
                      </a:lnTo>
                      <a:lnTo>
                        <a:pt x="2191" y="472"/>
                      </a:lnTo>
                      <a:lnTo>
                        <a:pt x="2192" y="454"/>
                      </a:lnTo>
                      <a:lnTo>
                        <a:pt x="2192" y="437"/>
                      </a:lnTo>
                      <a:lnTo>
                        <a:pt x="2190" y="422"/>
                      </a:lnTo>
                      <a:lnTo>
                        <a:pt x="2186" y="407"/>
                      </a:lnTo>
                      <a:lnTo>
                        <a:pt x="2182" y="393"/>
                      </a:lnTo>
                      <a:lnTo>
                        <a:pt x="2176" y="380"/>
                      </a:lnTo>
                      <a:lnTo>
                        <a:pt x="2170" y="367"/>
                      </a:lnTo>
                      <a:lnTo>
                        <a:pt x="2162" y="355"/>
                      </a:lnTo>
                      <a:lnTo>
                        <a:pt x="2153" y="344"/>
                      </a:lnTo>
                      <a:lnTo>
                        <a:pt x="2142" y="332"/>
                      </a:lnTo>
                      <a:lnTo>
                        <a:pt x="2130" y="322"/>
                      </a:lnTo>
                      <a:lnTo>
                        <a:pt x="2117" y="313"/>
                      </a:lnTo>
                      <a:lnTo>
                        <a:pt x="2102" y="303"/>
                      </a:lnTo>
                      <a:lnTo>
                        <a:pt x="2087" y="294"/>
                      </a:lnTo>
                      <a:lnTo>
                        <a:pt x="2070" y="286"/>
                      </a:lnTo>
                      <a:lnTo>
                        <a:pt x="2052" y="278"/>
                      </a:lnTo>
                      <a:lnTo>
                        <a:pt x="2032" y="270"/>
                      </a:lnTo>
                      <a:lnTo>
                        <a:pt x="2004" y="258"/>
                      </a:lnTo>
                      <a:lnTo>
                        <a:pt x="1979" y="247"/>
                      </a:lnTo>
                      <a:lnTo>
                        <a:pt x="1969" y="242"/>
                      </a:lnTo>
                      <a:lnTo>
                        <a:pt x="1958" y="236"/>
                      </a:lnTo>
                      <a:lnTo>
                        <a:pt x="1950" y="230"/>
                      </a:lnTo>
                      <a:lnTo>
                        <a:pt x="1942" y="224"/>
                      </a:lnTo>
                      <a:lnTo>
                        <a:pt x="1936" y="219"/>
                      </a:lnTo>
                      <a:lnTo>
                        <a:pt x="1930" y="213"/>
                      </a:lnTo>
                      <a:lnTo>
                        <a:pt x="1924" y="206"/>
                      </a:lnTo>
                      <a:lnTo>
                        <a:pt x="1920" y="200"/>
                      </a:lnTo>
                      <a:lnTo>
                        <a:pt x="1917" y="192"/>
                      </a:lnTo>
                      <a:lnTo>
                        <a:pt x="1915" y="184"/>
                      </a:lnTo>
                      <a:lnTo>
                        <a:pt x="1914" y="177"/>
                      </a:lnTo>
                      <a:lnTo>
                        <a:pt x="1914" y="168"/>
                      </a:lnTo>
                      <a:lnTo>
                        <a:pt x="1914" y="162"/>
                      </a:lnTo>
                      <a:lnTo>
                        <a:pt x="1915" y="154"/>
                      </a:lnTo>
                      <a:lnTo>
                        <a:pt x="1917" y="147"/>
                      </a:lnTo>
                      <a:lnTo>
                        <a:pt x="1919" y="141"/>
                      </a:lnTo>
                      <a:lnTo>
                        <a:pt x="1923" y="135"/>
                      </a:lnTo>
                      <a:lnTo>
                        <a:pt x="1928" y="129"/>
                      </a:lnTo>
                      <a:lnTo>
                        <a:pt x="1933" y="122"/>
                      </a:lnTo>
                      <a:lnTo>
                        <a:pt x="1938" y="117"/>
                      </a:lnTo>
                      <a:lnTo>
                        <a:pt x="1945" y="112"/>
                      </a:lnTo>
                      <a:lnTo>
                        <a:pt x="1952" y="107"/>
                      </a:lnTo>
                      <a:lnTo>
                        <a:pt x="1960" y="103"/>
                      </a:lnTo>
                      <a:lnTo>
                        <a:pt x="1970" y="100"/>
                      </a:lnTo>
                      <a:lnTo>
                        <a:pt x="1980" y="97"/>
                      </a:lnTo>
                      <a:lnTo>
                        <a:pt x="1991" y="95"/>
                      </a:lnTo>
                      <a:lnTo>
                        <a:pt x="2004" y="94"/>
                      </a:lnTo>
                      <a:lnTo>
                        <a:pt x="2016" y="94"/>
                      </a:lnTo>
                      <a:lnTo>
                        <a:pt x="2037" y="94"/>
                      </a:lnTo>
                      <a:lnTo>
                        <a:pt x="2057" y="96"/>
                      </a:lnTo>
                      <a:lnTo>
                        <a:pt x="2075" y="100"/>
                      </a:lnTo>
                      <a:lnTo>
                        <a:pt x="2092" y="104"/>
                      </a:lnTo>
                      <a:lnTo>
                        <a:pt x="2106" y="108"/>
                      </a:lnTo>
                      <a:lnTo>
                        <a:pt x="2120" y="113"/>
                      </a:lnTo>
                      <a:lnTo>
                        <a:pt x="2131" y="118"/>
                      </a:lnTo>
                      <a:lnTo>
                        <a:pt x="2140" y="122"/>
                      </a:lnTo>
                      <a:lnTo>
                        <a:pt x="2167" y="31"/>
                      </a:lnTo>
                      <a:lnTo>
                        <a:pt x="2155" y="25"/>
                      </a:lnTo>
                      <a:lnTo>
                        <a:pt x="2139" y="20"/>
                      </a:lnTo>
                      <a:lnTo>
                        <a:pt x="2124" y="14"/>
                      </a:lnTo>
                      <a:lnTo>
                        <a:pt x="2106" y="9"/>
                      </a:lnTo>
                      <a:lnTo>
                        <a:pt x="2087" y="6"/>
                      </a:lnTo>
                      <a:lnTo>
                        <a:pt x="2065" y="3"/>
                      </a:lnTo>
                      <a:lnTo>
                        <a:pt x="2043" y="1"/>
                      </a:lnTo>
                      <a:lnTo>
                        <a:pt x="2019" y="0"/>
                      </a:lnTo>
                      <a:lnTo>
                        <a:pt x="1994" y="1"/>
                      </a:lnTo>
                      <a:lnTo>
                        <a:pt x="1971" y="4"/>
                      </a:lnTo>
                      <a:lnTo>
                        <a:pt x="1948" y="8"/>
                      </a:lnTo>
                      <a:lnTo>
                        <a:pt x="1928" y="14"/>
                      </a:lnTo>
                      <a:lnTo>
                        <a:pt x="1908" y="22"/>
                      </a:lnTo>
                      <a:lnTo>
                        <a:pt x="1890" y="30"/>
                      </a:lnTo>
                      <a:lnTo>
                        <a:pt x="1873" y="40"/>
                      </a:lnTo>
                      <a:lnTo>
                        <a:pt x="1859" y="51"/>
                      </a:lnTo>
                      <a:lnTo>
                        <a:pt x="1845" y="64"/>
                      </a:lnTo>
                      <a:lnTo>
                        <a:pt x="1833" y="77"/>
                      </a:lnTo>
                      <a:lnTo>
                        <a:pt x="1823" y="93"/>
                      </a:lnTo>
                      <a:lnTo>
                        <a:pt x="1815" y="108"/>
                      </a:lnTo>
                      <a:lnTo>
                        <a:pt x="1808" y="124"/>
                      </a:lnTo>
                      <a:lnTo>
                        <a:pt x="1803" y="142"/>
                      </a:lnTo>
                      <a:lnTo>
                        <a:pt x="1800" y="159"/>
                      </a:lnTo>
                      <a:lnTo>
                        <a:pt x="1799" y="179"/>
                      </a:lnTo>
                      <a:lnTo>
                        <a:pt x="1800" y="194"/>
                      </a:lnTo>
                      <a:lnTo>
                        <a:pt x="1802" y="211"/>
                      </a:lnTo>
                      <a:lnTo>
                        <a:pt x="1806" y="225"/>
                      </a:lnTo>
                      <a:lnTo>
                        <a:pt x="1811" y="240"/>
                      </a:lnTo>
                      <a:lnTo>
                        <a:pt x="1818" y="253"/>
                      </a:lnTo>
                      <a:lnTo>
                        <a:pt x="1825" y="265"/>
                      </a:lnTo>
                      <a:lnTo>
                        <a:pt x="1834" y="277"/>
                      </a:lnTo>
                      <a:lnTo>
                        <a:pt x="1844" y="288"/>
                      </a:lnTo>
                      <a:lnTo>
                        <a:pt x="1857" y="299"/>
                      </a:lnTo>
                      <a:lnTo>
                        <a:pt x="1869" y="310"/>
                      </a:lnTo>
                      <a:lnTo>
                        <a:pt x="1882" y="319"/>
                      </a:lnTo>
                      <a:lnTo>
                        <a:pt x="1898" y="328"/>
                      </a:lnTo>
                      <a:lnTo>
                        <a:pt x="1913" y="336"/>
                      </a:lnTo>
                      <a:lnTo>
                        <a:pt x="1931" y="345"/>
                      </a:lnTo>
                      <a:lnTo>
                        <a:pt x="1948" y="352"/>
                      </a:lnTo>
                      <a:lnTo>
                        <a:pt x="1967" y="359"/>
                      </a:lnTo>
                      <a:lnTo>
                        <a:pt x="1994" y="369"/>
                      </a:lnTo>
                      <a:lnTo>
                        <a:pt x="2017" y="381"/>
                      </a:lnTo>
                      <a:lnTo>
                        <a:pt x="2027" y="386"/>
                      </a:lnTo>
                      <a:lnTo>
                        <a:pt x="2036" y="392"/>
                      </a:lnTo>
                      <a:lnTo>
                        <a:pt x="2044" y="397"/>
                      </a:lnTo>
                      <a:lnTo>
                        <a:pt x="2051" y="403"/>
                      </a:lnTo>
                      <a:lnTo>
                        <a:pt x="2057" y="409"/>
                      </a:lnTo>
                      <a:lnTo>
                        <a:pt x="2062" y="417"/>
                      </a:lnTo>
                      <a:lnTo>
                        <a:pt x="2067" y="423"/>
                      </a:lnTo>
                      <a:lnTo>
                        <a:pt x="2070" y="430"/>
                      </a:lnTo>
                      <a:lnTo>
                        <a:pt x="2073" y="437"/>
                      </a:lnTo>
                      <a:lnTo>
                        <a:pt x="2075" y="445"/>
                      </a:lnTo>
                      <a:lnTo>
                        <a:pt x="2077" y="454"/>
                      </a:lnTo>
                      <a:lnTo>
                        <a:pt x="2077" y="462"/>
                      </a:lnTo>
                      <a:lnTo>
                        <a:pt x="2077" y="471"/>
                      </a:lnTo>
                      <a:lnTo>
                        <a:pt x="2074" y="480"/>
                      </a:lnTo>
                      <a:lnTo>
                        <a:pt x="2072" y="489"/>
                      </a:lnTo>
                      <a:lnTo>
                        <a:pt x="2069" y="497"/>
                      </a:lnTo>
                      <a:lnTo>
                        <a:pt x="2065" y="504"/>
                      </a:lnTo>
                      <a:lnTo>
                        <a:pt x="2060" y="511"/>
                      </a:lnTo>
                      <a:lnTo>
                        <a:pt x="2054" y="517"/>
                      </a:lnTo>
                      <a:lnTo>
                        <a:pt x="2048" y="524"/>
                      </a:lnTo>
                      <a:lnTo>
                        <a:pt x="2040" y="529"/>
                      </a:lnTo>
                      <a:lnTo>
                        <a:pt x="2031" y="533"/>
                      </a:lnTo>
                      <a:lnTo>
                        <a:pt x="2022" y="537"/>
                      </a:lnTo>
                      <a:lnTo>
                        <a:pt x="2012" y="540"/>
                      </a:lnTo>
                      <a:lnTo>
                        <a:pt x="2002" y="543"/>
                      </a:lnTo>
                      <a:lnTo>
                        <a:pt x="1989" y="545"/>
                      </a:lnTo>
                      <a:lnTo>
                        <a:pt x="1977" y="546"/>
                      </a:lnTo>
                      <a:lnTo>
                        <a:pt x="1965" y="546"/>
                      </a:lnTo>
                      <a:lnTo>
                        <a:pt x="1943" y="546"/>
                      </a:lnTo>
                      <a:lnTo>
                        <a:pt x="1921" y="543"/>
                      </a:lnTo>
                      <a:lnTo>
                        <a:pt x="1901" y="540"/>
                      </a:lnTo>
                      <a:lnTo>
                        <a:pt x="1881" y="535"/>
                      </a:lnTo>
                      <a:lnTo>
                        <a:pt x="1863" y="529"/>
                      </a:lnTo>
                      <a:lnTo>
                        <a:pt x="1845" y="523"/>
                      </a:lnTo>
                      <a:lnTo>
                        <a:pt x="1829" y="514"/>
                      </a:lnTo>
                      <a:lnTo>
                        <a:pt x="1815" y="507"/>
                      </a:lnTo>
                      <a:lnTo>
                        <a:pt x="1789" y="601"/>
                      </a:lnTo>
                      <a:close/>
                      <a:moveTo>
                        <a:pt x="1300" y="631"/>
                      </a:moveTo>
                      <a:lnTo>
                        <a:pt x="1300" y="408"/>
                      </a:lnTo>
                      <a:lnTo>
                        <a:pt x="1300" y="371"/>
                      </a:lnTo>
                      <a:lnTo>
                        <a:pt x="1299" y="335"/>
                      </a:lnTo>
                      <a:lnTo>
                        <a:pt x="1299" y="301"/>
                      </a:lnTo>
                      <a:lnTo>
                        <a:pt x="1298" y="269"/>
                      </a:lnTo>
                      <a:lnTo>
                        <a:pt x="1298" y="237"/>
                      </a:lnTo>
                      <a:lnTo>
                        <a:pt x="1297" y="205"/>
                      </a:lnTo>
                      <a:lnTo>
                        <a:pt x="1295" y="175"/>
                      </a:lnTo>
                      <a:lnTo>
                        <a:pt x="1294" y="144"/>
                      </a:lnTo>
                      <a:lnTo>
                        <a:pt x="1297" y="144"/>
                      </a:lnTo>
                      <a:lnTo>
                        <a:pt x="1308" y="170"/>
                      </a:lnTo>
                      <a:lnTo>
                        <a:pt x="1321" y="198"/>
                      </a:lnTo>
                      <a:lnTo>
                        <a:pt x="1335" y="224"/>
                      </a:lnTo>
                      <a:lnTo>
                        <a:pt x="1348" y="251"/>
                      </a:lnTo>
                      <a:lnTo>
                        <a:pt x="1362" y="279"/>
                      </a:lnTo>
                      <a:lnTo>
                        <a:pt x="1378" y="306"/>
                      </a:lnTo>
                      <a:lnTo>
                        <a:pt x="1392" y="332"/>
                      </a:lnTo>
                      <a:lnTo>
                        <a:pt x="1408" y="358"/>
                      </a:lnTo>
                      <a:lnTo>
                        <a:pt x="1569" y="631"/>
                      </a:lnTo>
                      <a:lnTo>
                        <a:pt x="1686" y="631"/>
                      </a:lnTo>
                      <a:lnTo>
                        <a:pt x="1686" y="10"/>
                      </a:lnTo>
                      <a:lnTo>
                        <a:pt x="1582" y="10"/>
                      </a:lnTo>
                      <a:lnTo>
                        <a:pt x="1582" y="226"/>
                      </a:lnTo>
                      <a:lnTo>
                        <a:pt x="1582" y="261"/>
                      </a:lnTo>
                      <a:lnTo>
                        <a:pt x="1582" y="295"/>
                      </a:lnTo>
                      <a:lnTo>
                        <a:pt x="1583" y="328"/>
                      </a:lnTo>
                      <a:lnTo>
                        <a:pt x="1584" y="360"/>
                      </a:lnTo>
                      <a:lnTo>
                        <a:pt x="1585" y="391"/>
                      </a:lnTo>
                      <a:lnTo>
                        <a:pt x="1587" y="422"/>
                      </a:lnTo>
                      <a:lnTo>
                        <a:pt x="1589" y="453"/>
                      </a:lnTo>
                      <a:lnTo>
                        <a:pt x="1592" y="484"/>
                      </a:lnTo>
                      <a:lnTo>
                        <a:pt x="1589" y="485"/>
                      </a:lnTo>
                      <a:lnTo>
                        <a:pt x="1578" y="459"/>
                      </a:lnTo>
                      <a:lnTo>
                        <a:pt x="1567" y="433"/>
                      </a:lnTo>
                      <a:lnTo>
                        <a:pt x="1555" y="407"/>
                      </a:lnTo>
                      <a:lnTo>
                        <a:pt x="1541" y="381"/>
                      </a:lnTo>
                      <a:lnTo>
                        <a:pt x="1528" y="355"/>
                      </a:lnTo>
                      <a:lnTo>
                        <a:pt x="1513" y="328"/>
                      </a:lnTo>
                      <a:lnTo>
                        <a:pt x="1499" y="302"/>
                      </a:lnTo>
                      <a:lnTo>
                        <a:pt x="1484" y="277"/>
                      </a:lnTo>
                      <a:lnTo>
                        <a:pt x="1324" y="10"/>
                      </a:lnTo>
                      <a:lnTo>
                        <a:pt x="1195" y="10"/>
                      </a:lnTo>
                      <a:lnTo>
                        <a:pt x="1195" y="631"/>
                      </a:lnTo>
                      <a:lnTo>
                        <a:pt x="1300" y="631"/>
                      </a:lnTo>
                      <a:close/>
                      <a:moveTo>
                        <a:pt x="804" y="550"/>
                      </a:moveTo>
                      <a:lnTo>
                        <a:pt x="795" y="549"/>
                      </a:lnTo>
                      <a:lnTo>
                        <a:pt x="785" y="549"/>
                      </a:lnTo>
                      <a:lnTo>
                        <a:pt x="776" y="547"/>
                      </a:lnTo>
                      <a:lnTo>
                        <a:pt x="766" y="545"/>
                      </a:lnTo>
                      <a:lnTo>
                        <a:pt x="757" y="543"/>
                      </a:lnTo>
                      <a:lnTo>
                        <a:pt x="749" y="540"/>
                      </a:lnTo>
                      <a:lnTo>
                        <a:pt x="741" y="536"/>
                      </a:lnTo>
                      <a:lnTo>
                        <a:pt x="733" y="532"/>
                      </a:lnTo>
                      <a:lnTo>
                        <a:pt x="724" y="527"/>
                      </a:lnTo>
                      <a:lnTo>
                        <a:pt x="717" y="523"/>
                      </a:lnTo>
                      <a:lnTo>
                        <a:pt x="710" y="516"/>
                      </a:lnTo>
                      <a:lnTo>
                        <a:pt x="703" y="510"/>
                      </a:lnTo>
                      <a:lnTo>
                        <a:pt x="690" y="497"/>
                      </a:lnTo>
                      <a:lnTo>
                        <a:pt x="679" y="482"/>
                      </a:lnTo>
                      <a:lnTo>
                        <a:pt x="668" y="466"/>
                      </a:lnTo>
                      <a:lnTo>
                        <a:pt x="660" y="449"/>
                      </a:lnTo>
                      <a:lnTo>
                        <a:pt x="651" y="430"/>
                      </a:lnTo>
                      <a:lnTo>
                        <a:pt x="645" y="410"/>
                      </a:lnTo>
                      <a:lnTo>
                        <a:pt x="640" y="389"/>
                      </a:lnTo>
                      <a:lnTo>
                        <a:pt x="637" y="367"/>
                      </a:lnTo>
                      <a:lnTo>
                        <a:pt x="634" y="346"/>
                      </a:lnTo>
                      <a:lnTo>
                        <a:pt x="634" y="322"/>
                      </a:lnTo>
                      <a:lnTo>
                        <a:pt x="634" y="299"/>
                      </a:lnTo>
                      <a:lnTo>
                        <a:pt x="636" y="277"/>
                      </a:lnTo>
                      <a:lnTo>
                        <a:pt x="640" y="255"/>
                      </a:lnTo>
                      <a:lnTo>
                        <a:pt x="645" y="235"/>
                      </a:lnTo>
                      <a:lnTo>
                        <a:pt x="651" y="214"/>
                      </a:lnTo>
                      <a:lnTo>
                        <a:pt x="659" y="194"/>
                      </a:lnTo>
                      <a:lnTo>
                        <a:pt x="668" y="177"/>
                      </a:lnTo>
                      <a:lnTo>
                        <a:pt x="677" y="160"/>
                      </a:lnTo>
                      <a:lnTo>
                        <a:pt x="689" y="145"/>
                      </a:lnTo>
                      <a:lnTo>
                        <a:pt x="702" y="132"/>
                      </a:lnTo>
                      <a:lnTo>
                        <a:pt x="709" y="126"/>
                      </a:lnTo>
                      <a:lnTo>
                        <a:pt x="716" y="119"/>
                      </a:lnTo>
                      <a:lnTo>
                        <a:pt x="723" y="114"/>
                      </a:lnTo>
                      <a:lnTo>
                        <a:pt x="732" y="109"/>
                      </a:lnTo>
                      <a:lnTo>
                        <a:pt x="740" y="105"/>
                      </a:lnTo>
                      <a:lnTo>
                        <a:pt x="748" y="102"/>
                      </a:lnTo>
                      <a:lnTo>
                        <a:pt x="757" y="99"/>
                      </a:lnTo>
                      <a:lnTo>
                        <a:pt x="766" y="96"/>
                      </a:lnTo>
                      <a:lnTo>
                        <a:pt x="776" y="94"/>
                      </a:lnTo>
                      <a:lnTo>
                        <a:pt x="786" y="92"/>
                      </a:lnTo>
                      <a:lnTo>
                        <a:pt x="795" y="91"/>
                      </a:lnTo>
                      <a:lnTo>
                        <a:pt x="807" y="91"/>
                      </a:lnTo>
                      <a:lnTo>
                        <a:pt x="817" y="91"/>
                      </a:lnTo>
                      <a:lnTo>
                        <a:pt x="827" y="92"/>
                      </a:lnTo>
                      <a:lnTo>
                        <a:pt x="836" y="94"/>
                      </a:lnTo>
                      <a:lnTo>
                        <a:pt x="846" y="96"/>
                      </a:lnTo>
                      <a:lnTo>
                        <a:pt x="855" y="99"/>
                      </a:lnTo>
                      <a:lnTo>
                        <a:pt x="864" y="102"/>
                      </a:lnTo>
                      <a:lnTo>
                        <a:pt x="872" y="106"/>
                      </a:lnTo>
                      <a:lnTo>
                        <a:pt x="881" y="110"/>
                      </a:lnTo>
                      <a:lnTo>
                        <a:pt x="889" y="114"/>
                      </a:lnTo>
                      <a:lnTo>
                        <a:pt x="896" y="120"/>
                      </a:lnTo>
                      <a:lnTo>
                        <a:pt x="903" y="126"/>
                      </a:lnTo>
                      <a:lnTo>
                        <a:pt x="910" y="132"/>
                      </a:lnTo>
                      <a:lnTo>
                        <a:pt x="923" y="145"/>
                      </a:lnTo>
                      <a:lnTo>
                        <a:pt x="934" y="160"/>
                      </a:lnTo>
                      <a:lnTo>
                        <a:pt x="944" y="177"/>
                      </a:lnTo>
                      <a:lnTo>
                        <a:pt x="952" y="194"/>
                      </a:lnTo>
                      <a:lnTo>
                        <a:pt x="961" y="214"/>
                      </a:lnTo>
                      <a:lnTo>
                        <a:pt x="967" y="234"/>
                      </a:lnTo>
                      <a:lnTo>
                        <a:pt x="971" y="254"/>
                      </a:lnTo>
                      <a:lnTo>
                        <a:pt x="974" y="275"/>
                      </a:lnTo>
                      <a:lnTo>
                        <a:pt x="976" y="296"/>
                      </a:lnTo>
                      <a:lnTo>
                        <a:pt x="977" y="318"/>
                      </a:lnTo>
                      <a:lnTo>
                        <a:pt x="976" y="343"/>
                      </a:lnTo>
                      <a:lnTo>
                        <a:pt x="974" y="365"/>
                      </a:lnTo>
                      <a:lnTo>
                        <a:pt x="971" y="388"/>
                      </a:lnTo>
                      <a:lnTo>
                        <a:pt x="966" y="409"/>
                      </a:lnTo>
                      <a:lnTo>
                        <a:pt x="960" y="430"/>
                      </a:lnTo>
                      <a:lnTo>
                        <a:pt x="951" y="449"/>
                      </a:lnTo>
                      <a:lnTo>
                        <a:pt x="943" y="467"/>
                      </a:lnTo>
                      <a:lnTo>
                        <a:pt x="933" y="482"/>
                      </a:lnTo>
                      <a:lnTo>
                        <a:pt x="921" y="498"/>
                      </a:lnTo>
                      <a:lnTo>
                        <a:pt x="908" y="511"/>
                      </a:lnTo>
                      <a:lnTo>
                        <a:pt x="901" y="517"/>
                      </a:lnTo>
                      <a:lnTo>
                        <a:pt x="894" y="523"/>
                      </a:lnTo>
                      <a:lnTo>
                        <a:pt x="887" y="528"/>
                      </a:lnTo>
                      <a:lnTo>
                        <a:pt x="878" y="532"/>
                      </a:lnTo>
                      <a:lnTo>
                        <a:pt x="870" y="536"/>
                      </a:lnTo>
                      <a:lnTo>
                        <a:pt x="862" y="540"/>
                      </a:lnTo>
                      <a:lnTo>
                        <a:pt x="854" y="543"/>
                      </a:lnTo>
                      <a:lnTo>
                        <a:pt x="845" y="545"/>
                      </a:lnTo>
                      <a:lnTo>
                        <a:pt x="835" y="547"/>
                      </a:lnTo>
                      <a:lnTo>
                        <a:pt x="826" y="549"/>
                      </a:lnTo>
                      <a:lnTo>
                        <a:pt x="816" y="549"/>
                      </a:lnTo>
                      <a:lnTo>
                        <a:pt x="805" y="550"/>
                      </a:lnTo>
                      <a:lnTo>
                        <a:pt x="804" y="550"/>
                      </a:lnTo>
                      <a:close/>
                      <a:moveTo>
                        <a:pt x="802" y="641"/>
                      </a:moveTo>
                      <a:lnTo>
                        <a:pt x="818" y="641"/>
                      </a:lnTo>
                      <a:lnTo>
                        <a:pt x="833" y="640"/>
                      </a:lnTo>
                      <a:lnTo>
                        <a:pt x="849" y="638"/>
                      </a:lnTo>
                      <a:lnTo>
                        <a:pt x="863" y="636"/>
                      </a:lnTo>
                      <a:lnTo>
                        <a:pt x="878" y="633"/>
                      </a:lnTo>
                      <a:lnTo>
                        <a:pt x="893" y="629"/>
                      </a:lnTo>
                      <a:lnTo>
                        <a:pt x="906" y="624"/>
                      </a:lnTo>
                      <a:lnTo>
                        <a:pt x="920" y="619"/>
                      </a:lnTo>
                      <a:lnTo>
                        <a:pt x="933" y="613"/>
                      </a:lnTo>
                      <a:lnTo>
                        <a:pt x="946" y="607"/>
                      </a:lnTo>
                      <a:lnTo>
                        <a:pt x="959" y="600"/>
                      </a:lnTo>
                      <a:lnTo>
                        <a:pt x="970" y="593"/>
                      </a:lnTo>
                      <a:lnTo>
                        <a:pt x="982" y="584"/>
                      </a:lnTo>
                      <a:lnTo>
                        <a:pt x="993" y="575"/>
                      </a:lnTo>
                      <a:lnTo>
                        <a:pt x="1004" y="566"/>
                      </a:lnTo>
                      <a:lnTo>
                        <a:pt x="1013" y="556"/>
                      </a:lnTo>
                      <a:lnTo>
                        <a:pt x="1023" y="545"/>
                      </a:lnTo>
                      <a:lnTo>
                        <a:pt x="1033" y="533"/>
                      </a:lnTo>
                      <a:lnTo>
                        <a:pt x="1041" y="522"/>
                      </a:lnTo>
                      <a:lnTo>
                        <a:pt x="1049" y="509"/>
                      </a:lnTo>
                      <a:lnTo>
                        <a:pt x="1056" y="496"/>
                      </a:lnTo>
                      <a:lnTo>
                        <a:pt x="1063" y="482"/>
                      </a:lnTo>
                      <a:lnTo>
                        <a:pt x="1070" y="468"/>
                      </a:lnTo>
                      <a:lnTo>
                        <a:pt x="1076" y="453"/>
                      </a:lnTo>
                      <a:lnTo>
                        <a:pt x="1081" y="437"/>
                      </a:lnTo>
                      <a:lnTo>
                        <a:pt x="1085" y="422"/>
                      </a:lnTo>
                      <a:lnTo>
                        <a:pt x="1089" y="405"/>
                      </a:lnTo>
                      <a:lnTo>
                        <a:pt x="1092" y="388"/>
                      </a:lnTo>
                      <a:lnTo>
                        <a:pt x="1094" y="370"/>
                      </a:lnTo>
                      <a:lnTo>
                        <a:pt x="1096" y="352"/>
                      </a:lnTo>
                      <a:lnTo>
                        <a:pt x="1097" y="333"/>
                      </a:lnTo>
                      <a:lnTo>
                        <a:pt x="1097" y="314"/>
                      </a:lnTo>
                      <a:lnTo>
                        <a:pt x="1097" y="297"/>
                      </a:lnTo>
                      <a:lnTo>
                        <a:pt x="1096" y="281"/>
                      </a:lnTo>
                      <a:lnTo>
                        <a:pt x="1095" y="265"/>
                      </a:lnTo>
                      <a:lnTo>
                        <a:pt x="1093" y="250"/>
                      </a:lnTo>
                      <a:lnTo>
                        <a:pt x="1090" y="235"/>
                      </a:lnTo>
                      <a:lnTo>
                        <a:pt x="1087" y="219"/>
                      </a:lnTo>
                      <a:lnTo>
                        <a:pt x="1083" y="205"/>
                      </a:lnTo>
                      <a:lnTo>
                        <a:pt x="1078" y="190"/>
                      </a:lnTo>
                      <a:lnTo>
                        <a:pt x="1073" y="176"/>
                      </a:lnTo>
                      <a:lnTo>
                        <a:pt x="1068" y="163"/>
                      </a:lnTo>
                      <a:lnTo>
                        <a:pt x="1061" y="149"/>
                      </a:lnTo>
                      <a:lnTo>
                        <a:pt x="1054" y="137"/>
                      </a:lnTo>
                      <a:lnTo>
                        <a:pt x="1047" y="124"/>
                      </a:lnTo>
                      <a:lnTo>
                        <a:pt x="1039" y="113"/>
                      </a:lnTo>
                      <a:lnTo>
                        <a:pt x="1031" y="102"/>
                      </a:lnTo>
                      <a:lnTo>
                        <a:pt x="1021" y="91"/>
                      </a:lnTo>
                      <a:lnTo>
                        <a:pt x="1012" y="80"/>
                      </a:lnTo>
                      <a:lnTo>
                        <a:pt x="1002" y="71"/>
                      </a:lnTo>
                      <a:lnTo>
                        <a:pt x="991" y="62"/>
                      </a:lnTo>
                      <a:lnTo>
                        <a:pt x="980" y="52"/>
                      </a:lnTo>
                      <a:lnTo>
                        <a:pt x="969" y="44"/>
                      </a:lnTo>
                      <a:lnTo>
                        <a:pt x="957" y="37"/>
                      </a:lnTo>
                      <a:lnTo>
                        <a:pt x="944" y="30"/>
                      </a:lnTo>
                      <a:lnTo>
                        <a:pt x="932" y="24"/>
                      </a:lnTo>
                      <a:lnTo>
                        <a:pt x="917" y="19"/>
                      </a:lnTo>
                      <a:lnTo>
                        <a:pt x="904" y="13"/>
                      </a:lnTo>
                      <a:lnTo>
                        <a:pt x="890" y="9"/>
                      </a:lnTo>
                      <a:lnTo>
                        <a:pt x="874" y="6"/>
                      </a:lnTo>
                      <a:lnTo>
                        <a:pt x="859" y="3"/>
                      </a:lnTo>
                      <a:lnTo>
                        <a:pt x="844" y="2"/>
                      </a:lnTo>
                      <a:lnTo>
                        <a:pt x="827" y="0"/>
                      </a:lnTo>
                      <a:lnTo>
                        <a:pt x="811" y="0"/>
                      </a:lnTo>
                      <a:lnTo>
                        <a:pt x="794" y="0"/>
                      </a:lnTo>
                      <a:lnTo>
                        <a:pt x="778" y="2"/>
                      </a:lnTo>
                      <a:lnTo>
                        <a:pt x="762" y="3"/>
                      </a:lnTo>
                      <a:lnTo>
                        <a:pt x="747" y="6"/>
                      </a:lnTo>
                      <a:lnTo>
                        <a:pt x="733" y="9"/>
                      </a:lnTo>
                      <a:lnTo>
                        <a:pt x="718" y="13"/>
                      </a:lnTo>
                      <a:lnTo>
                        <a:pt x="704" y="19"/>
                      </a:lnTo>
                      <a:lnTo>
                        <a:pt x="690" y="24"/>
                      </a:lnTo>
                      <a:lnTo>
                        <a:pt x="677" y="30"/>
                      </a:lnTo>
                      <a:lnTo>
                        <a:pt x="665" y="37"/>
                      </a:lnTo>
                      <a:lnTo>
                        <a:pt x="652" y="44"/>
                      </a:lnTo>
                      <a:lnTo>
                        <a:pt x="640" y="52"/>
                      </a:lnTo>
                      <a:lnTo>
                        <a:pt x="629" y="62"/>
                      </a:lnTo>
                      <a:lnTo>
                        <a:pt x="617" y="71"/>
                      </a:lnTo>
                      <a:lnTo>
                        <a:pt x="607" y="80"/>
                      </a:lnTo>
                      <a:lnTo>
                        <a:pt x="597" y="92"/>
                      </a:lnTo>
                      <a:lnTo>
                        <a:pt x="588" y="102"/>
                      </a:lnTo>
                      <a:lnTo>
                        <a:pt x="578" y="114"/>
                      </a:lnTo>
                      <a:lnTo>
                        <a:pt x="570" y="126"/>
                      </a:lnTo>
                      <a:lnTo>
                        <a:pt x="562" y="139"/>
                      </a:lnTo>
                      <a:lnTo>
                        <a:pt x="555" y="151"/>
                      </a:lnTo>
                      <a:lnTo>
                        <a:pt x="549" y="166"/>
                      </a:lnTo>
                      <a:lnTo>
                        <a:pt x="542" y="179"/>
                      </a:lnTo>
                      <a:lnTo>
                        <a:pt x="536" y="194"/>
                      </a:lnTo>
                      <a:lnTo>
                        <a:pt x="531" y="209"/>
                      </a:lnTo>
                      <a:lnTo>
                        <a:pt x="527" y="224"/>
                      </a:lnTo>
                      <a:lnTo>
                        <a:pt x="524" y="241"/>
                      </a:lnTo>
                      <a:lnTo>
                        <a:pt x="521" y="256"/>
                      </a:lnTo>
                      <a:lnTo>
                        <a:pt x="518" y="273"/>
                      </a:lnTo>
                      <a:lnTo>
                        <a:pt x="517" y="290"/>
                      </a:lnTo>
                      <a:lnTo>
                        <a:pt x="516" y="308"/>
                      </a:lnTo>
                      <a:lnTo>
                        <a:pt x="515" y="325"/>
                      </a:lnTo>
                      <a:lnTo>
                        <a:pt x="516" y="342"/>
                      </a:lnTo>
                      <a:lnTo>
                        <a:pt x="517" y="359"/>
                      </a:lnTo>
                      <a:lnTo>
                        <a:pt x="518" y="374"/>
                      </a:lnTo>
                      <a:lnTo>
                        <a:pt x="520" y="391"/>
                      </a:lnTo>
                      <a:lnTo>
                        <a:pt x="523" y="406"/>
                      </a:lnTo>
                      <a:lnTo>
                        <a:pt x="526" y="422"/>
                      </a:lnTo>
                      <a:lnTo>
                        <a:pt x="530" y="436"/>
                      </a:lnTo>
                      <a:lnTo>
                        <a:pt x="535" y="452"/>
                      </a:lnTo>
                      <a:lnTo>
                        <a:pt x="540" y="465"/>
                      </a:lnTo>
                      <a:lnTo>
                        <a:pt x="547" y="479"/>
                      </a:lnTo>
                      <a:lnTo>
                        <a:pt x="553" y="492"/>
                      </a:lnTo>
                      <a:lnTo>
                        <a:pt x="559" y="505"/>
                      </a:lnTo>
                      <a:lnTo>
                        <a:pt x="567" y="517"/>
                      </a:lnTo>
                      <a:lnTo>
                        <a:pt x="575" y="529"/>
                      </a:lnTo>
                      <a:lnTo>
                        <a:pt x="584" y="540"/>
                      </a:lnTo>
                      <a:lnTo>
                        <a:pt x="593" y="551"/>
                      </a:lnTo>
                      <a:lnTo>
                        <a:pt x="602" y="562"/>
                      </a:lnTo>
                      <a:lnTo>
                        <a:pt x="612" y="571"/>
                      </a:lnTo>
                      <a:lnTo>
                        <a:pt x="623" y="580"/>
                      </a:lnTo>
                      <a:lnTo>
                        <a:pt x="634" y="588"/>
                      </a:lnTo>
                      <a:lnTo>
                        <a:pt x="645" y="597"/>
                      </a:lnTo>
                      <a:lnTo>
                        <a:pt x="658" y="604"/>
                      </a:lnTo>
                      <a:lnTo>
                        <a:pt x="670" y="611"/>
                      </a:lnTo>
                      <a:lnTo>
                        <a:pt x="682" y="617"/>
                      </a:lnTo>
                      <a:lnTo>
                        <a:pt x="696" y="622"/>
                      </a:lnTo>
                      <a:lnTo>
                        <a:pt x="710" y="628"/>
                      </a:lnTo>
                      <a:lnTo>
                        <a:pt x="724" y="632"/>
                      </a:lnTo>
                      <a:lnTo>
                        <a:pt x="739" y="635"/>
                      </a:lnTo>
                      <a:lnTo>
                        <a:pt x="753" y="638"/>
                      </a:lnTo>
                      <a:lnTo>
                        <a:pt x="769" y="640"/>
                      </a:lnTo>
                      <a:lnTo>
                        <a:pt x="785" y="641"/>
                      </a:lnTo>
                      <a:lnTo>
                        <a:pt x="801" y="641"/>
                      </a:lnTo>
                      <a:lnTo>
                        <a:pt x="802" y="641"/>
                      </a:lnTo>
                      <a:close/>
                      <a:moveTo>
                        <a:pt x="458" y="523"/>
                      </a:moveTo>
                      <a:lnTo>
                        <a:pt x="447" y="528"/>
                      </a:lnTo>
                      <a:lnTo>
                        <a:pt x="434" y="532"/>
                      </a:lnTo>
                      <a:lnTo>
                        <a:pt x="418" y="536"/>
                      </a:lnTo>
                      <a:lnTo>
                        <a:pt x="403" y="539"/>
                      </a:lnTo>
                      <a:lnTo>
                        <a:pt x="386" y="542"/>
                      </a:lnTo>
                      <a:lnTo>
                        <a:pt x="370" y="544"/>
                      </a:lnTo>
                      <a:lnTo>
                        <a:pt x="352" y="545"/>
                      </a:lnTo>
                      <a:lnTo>
                        <a:pt x="335" y="545"/>
                      </a:lnTo>
                      <a:lnTo>
                        <a:pt x="323" y="545"/>
                      </a:lnTo>
                      <a:lnTo>
                        <a:pt x="310" y="544"/>
                      </a:lnTo>
                      <a:lnTo>
                        <a:pt x="298" y="543"/>
                      </a:lnTo>
                      <a:lnTo>
                        <a:pt x="287" y="541"/>
                      </a:lnTo>
                      <a:lnTo>
                        <a:pt x="275" y="539"/>
                      </a:lnTo>
                      <a:lnTo>
                        <a:pt x="265" y="537"/>
                      </a:lnTo>
                      <a:lnTo>
                        <a:pt x="254" y="534"/>
                      </a:lnTo>
                      <a:lnTo>
                        <a:pt x="243" y="530"/>
                      </a:lnTo>
                      <a:lnTo>
                        <a:pt x="234" y="526"/>
                      </a:lnTo>
                      <a:lnTo>
                        <a:pt x="225" y="522"/>
                      </a:lnTo>
                      <a:lnTo>
                        <a:pt x="216" y="516"/>
                      </a:lnTo>
                      <a:lnTo>
                        <a:pt x="207" y="511"/>
                      </a:lnTo>
                      <a:lnTo>
                        <a:pt x="198" y="505"/>
                      </a:lnTo>
                      <a:lnTo>
                        <a:pt x="191" y="499"/>
                      </a:lnTo>
                      <a:lnTo>
                        <a:pt x="183" y="492"/>
                      </a:lnTo>
                      <a:lnTo>
                        <a:pt x="177" y="486"/>
                      </a:lnTo>
                      <a:lnTo>
                        <a:pt x="169" y="477"/>
                      </a:lnTo>
                      <a:lnTo>
                        <a:pt x="163" y="470"/>
                      </a:lnTo>
                      <a:lnTo>
                        <a:pt x="157" y="462"/>
                      </a:lnTo>
                      <a:lnTo>
                        <a:pt x="152" y="453"/>
                      </a:lnTo>
                      <a:lnTo>
                        <a:pt x="147" y="443"/>
                      </a:lnTo>
                      <a:lnTo>
                        <a:pt x="142" y="434"/>
                      </a:lnTo>
                      <a:lnTo>
                        <a:pt x="138" y="425"/>
                      </a:lnTo>
                      <a:lnTo>
                        <a:pt x="134" y="415"/>
                      </a:lnTo>
                      <a:lnTo>
                        <a:pt x="127" y="393"/>
                      </a:lnTo>
                      <a:lnTo>
                        <a:pt x="123" y="371"/>
                      </a:lnTo>
                      <a:lnTo>
                        <a:pt x="120" y="347"/>
                      </a:lnTo>
                      <a:lnTo>
                        <a:pt x="119" y="322"/>
                      </a:lnTo>
                      <a:lnTo>
                        <a:pt x="119" y="309"/>
                      </a:lnTo>
                      <a:lnTo>
                        <a:pt x="120" y="295"/>
                      </a:lnTo>
                      <a:lnTo>
                        <a:pt x="122" y="282"/>
                      </a:lnTo>
                      <a:lnTo>
                        <a:pt x="123" y="270"/>
                      </a:lnTo>
                      <a:lnTo>
                        <a:pt x="125" y="257"/>
                      </a:lnTo>
                      <a:lnTo>
                        <a:pt x="128" y="246"/>
                      </a:lnTo>
                      <a:lnTo>
                        <a:pt x="131" y="235"/>
                      </a:lnTo>
                      <a:lnTo>
                        <a:pt x="136" y="223"/>
                      </a:lnTo>
                      <a:lnTo>
                        <a:pt x="140" y="213"/>
                      </a:lnTo>
                      <a:lnTo>
                        <a:pt x="145" y="203"/>
                      </a:lnTo>
                      <a:lnTo>
                        <a:pt x="149" y="193"/>
                      </a:lnTo>
                      <a:lnTo>
                        <a:pt x="155" y="184"/>
                      </a:lnTo>
                      <a:lnTo>
                        <a:pt x="160" y="176"/>
                      </a:lnTo>
                      <a:lnTo>
                        <a:pt x="167" y="168"/>
                      </a:lnTo>
                      <a:lnTo>
                        <a:pt x="174" y="159"/>
                      </a:lnTo>
                      <a:lnTo>
                        <a:pt x="181" y="152"/>
                      </a:lnTo>
                      <a:lnTo>
                        <a:pt x="188" y="145"/>
                      </a:lnTo>
                      <a:lnTo>
                        <a:pt x="196" y="139"/>
                      </a:lnTo>
                      <a:lnTo>
                        <a:pt x="204" y="133"/>
                      </a:lnTo>
                      <a:lnTo>
                        <a:pt x="213" y="127"/>
                      </a:lnTo>
                      <a:lnTo>
                        <a:pt x="221" y="121"/>
                      </a:lnTo>
                      <a:lnTo>
                        <a:pt x="230" y="117"/>
                      </a:lnTo>
                      <a:lnTo>
                        <a:pt x="239" y="112"/>
                      </a:lnTo>
                      <a:lnTo>
                        <a:pt x="250" y="109"/>
                      </a:lnTo>
                      <a:lnTo>
                        <a:pt x="270" y="102"/>
                      </a:lnTo>
                      <a:lnTo>
                        <a:pt x="291" y="98"/>
                      </a:lnTo>
                      <a:lnTo>
                        <a:pt x="313" y="95"/>
                      </a:lnTo>
                      <a:lnTo>
                        <a:pt x="337" y="94"/>
                      </a:lnTo>
                      <a:lnTo>
                        <a:pt x="355" y="95"/>
                      </a:lnTo>
                      <a:lnTo>
                        <a:pt x="373" y="96"/>
                      </a:lnTo>
                      <a:lnTo>
                        <a:pt x="389" y="98"/>
                      </a:lnTo>
                      <a:lnTo>
                        <a:pt x="405" y="101"/>
                      </a:lnTo>
                      <a:lnTo>
                        <a:pt x="420" y="105"/>
                      </a:lnTo>
                      <a:lnTo>
                        <a:pt x="434" y="109"/>
                      </a:lnTo>
                      <a:lnTo>
                        <a:pt x="446" y="113"/>
                      </a:lnTo>
                      <a:lnTo>
                        <a:pt x="457" y="118"/>
                      </a:lnTo>
                      <a:lnTo>
                        <a:pt x="482" y="28"/>
                      </a:lnTo>
                      <a:lnTo>
                        <a:pt x="473" y="24"/>
                      </a:lnTo>
                      <a:lnTo>
                        <a:pt x="459" y="19"/>
                      </a:lnTo>
                      <a:lnTo>
                        <a:pt x="444" y="13"/>
                      </a:lnTo>
                      <a:lnTo>
                        <a:pt x="426" y="9"/>
                      </a:lnTo>
                      <a:lnTo>
                        <a:pt x="406" y="6"/>
                      </a:lnTo>
                      <a:lnTo>
                        <a:pt x="383" y="3"/>
                      </a:lnTo>
                      <a:lnTo>
                        <a:pt x="359" y="1"/>
                      </a:lnTo>
                      <a:lnTo>
                        <a:pt x="332" y="0"/>
                      </a:lnTo>
                      <a:lnTo>
                        <a:pt x="314" y="1"/>
                      </a:lnTo>
                      <a:lnTo>
                        <a:pt x="297" y="2"/>
                      </a:lnTo>
                      <a:lnTo>
                        <a:pt x="280" y="4"/>
                      </a:lnTo>
                      <a:lnTo>
                        <a:pt x="263" y="6"/>
                      </a:lnTo>
                      <a:lnTo>
                        <a:pt x="247" y="9"/>
                      </a:lnTo>
                      <a:lnTo>
                        <a:pt x="231" y="13"/>
                      </a:lnTo>
                      <a:lnTo>
                        <a:pt x="216" y="17"/>
                      </a:lnTo>
                      <a:lnTo>
                        <a:pt x="200" y="23"/>
                      </a:lnTo>
                      <a:lnTo>
                        <a:pt x="185" y="29"/>
                      </a:lnTo>
                      <a:lnTo>
                        <a:pt x="172" y="35"/>
                      </a:lnTo>
                      <a:lnTo>
                        <a:pt x="157" y="42"/>
                      </a:lnTo>
                      <a:lnTo>
                        <a:pt x="144" y="50"/>
                      </a:lnTo>
                      <a:lnTo>
                        <a:pt x="130" y="59"/>
                      </a:lnTo>
                      <a:lnTo>
                        <a:pt x="118" y="68"/>
                      </a:lnTo>
                      <a:lnTo>
                        <a:pt x="107" y="77"/>
                      </a:lnTo>
                      <a:lnTo>
                        <a:pt x="94" y="87"/>
                      </a:lnTo>
                      <a:lnTo>
                        <a:pt x="84" y="99"/>
                      </a:lnTo>
                      <a:lnTo>
                        <a:pt x="74" y="110"/>
                      </a:lnTo>
                      <a:lnTo>
                        <a:pt x="65" y="122"/>
                      </a:lnTo>
                      <a:lnTo>
                        <a:pt x="55" y="135"/>
                      </a:lnTo>
                      <a:lnTo>
                        <a:pt x="47" y="148"/>
                      </a:lnTo>
                      <a:lnTo>
                        <a:pt x="39" y="162"/>
                      </a:lnTo>
                      <a:lnTo>
                        <a:pt x="32" y="176"/>
                      </a:lnTo>
                      <a:lnTo>
                        <a:pt x="26" y="190"/>
                      </a:lnTo>
                      <a:lnTo>
                        <a:pt x="19" y="206"/>
                      </a:lnTo>
                      <a:lnTo>
                        <a:pt x="14" y="222"/>
                      </a:lnTo>
                      <a:lnTo>
                        <a:pt x="10" y="239"/>
                      </a:lnTo>
                      <a:lnTo>
                        <a:pt x="6" y="255"/>
                      </a:lnTo>
                      <a:lnTo>
                        <a:pt x="4" y="273"/>
                      </a:lnTo>
                      <a:lnTo>
                        <a:pt x="2" y="290"/>
                      </a:lnTo>
                      <a:lnTo>
                        <a:pt x="1" y="309"/>
                      </a:lnTo>
                      <a:lnTo>
                        <a:pt x="0" y="328"/>
                      </a:lnTo>
                      <a:lnTo>
                        <a:pt x="1" y="346"/>
                      </a:lnTo>
                      <a:lnTo>
                        <a:pt x="2" y="362"/>
                      </a:lnTo>
                      <a:lnTo>
                        <a:pt x="3" y="380"/>
                      </a:lnTo>
                      <a:lnTo>
                        <a:pt x="6" y="395"/>
                      </a:lnTo>
                      <a:lnTo>
                        <a:pt x="9" y="412"/>
                      </a:lnTo>
                      <a:lnTo>
                        <a:pt x="12" y="427"/>
                      </a:lnTo>
                      <a:lnTo>
                        <a:pt x="16" y="441"/>
                      </a:lnTo>
                      <a:lnTo>
                        <a:pt x="22" y="457"/>
                      </a:lnTo>
                      <a:lnTo>
                        <a:pt x="28" y="470"/>
                      </a:lnTo>
                      <a:lnTo>
                        <a:pt x="34" y="484"/>
                      </a:lnTo>
                      <a:lnTo>
                        <a:pt x="41" y="497"/>
                      </a:lnTo>
                      <a:lnTo>
                        <a:pt x="48" y="509"/>
                      </a:lnTo>
                      <a:lnTo>
                        <a:pt x="56" y="522"/>
                      </a:lnTo>
                      <a:lnTo>
                        <a:pt x="66" y="534"/>
                      </a:lnTo>
                      <a:lnTo>
                        <a:pt x="75" y="544"/>
                      </a:lnTo>
                      <a:lnTo>
                        <a:pt x="84" y="555"/>
                      </a:lnTo>
                      <a:lnTo>
                        <a:pt x="95" y="565"/>
                      </a:lnTo>
                      <a:lnTo>
                        <a:pt x="106" y="574"/>
                      </a:lnTo>
                      <a:lnTo>
                        <a:pt x="118" y="583"/>
                      </a:lnTo>
                      <a:lnTo>
                        <a:pt x="130" y="592"/>
                      </a:lnTo>
                      <a:lnTo>
                        <a:pt x="143" y="599"/>
                      </a:lnTo>
                      <a:lnTo>
                        <a:pt x="156" y="606"/>
                      </a:lnTo>
                      <a:lnTo>
                        <a:pt x="169" y="612"/>
                      </a:lnTo>
                      <a:lnTo>
                        <a:pt x="184" y="618"/>
                      </a:lnTo>
                      <a:lnTo>
                        <a:pt x="199" y="623"/>
                      </a:lnTo>
                      <a:lnTo>
                        <a:pt x="215" y="628"/>
                      </a:lnTo>
                      <a:lnTo>
                        <a:pt x="230" y="632"/>
                      </a:lnTo>
                      <a:lnTo>
                        <a:pt x="247" y="635"/>
                      </a:lnTo>
                      <a:lnTo>
                        <a:pt x="263" y="637"/>
                      </a:lnTo>
                      <a:lnTo>
                        <a:pt x="280" y="639"/>
                      </a:lnTo>
                      <a:lnTo>
                        <a:pt x="298" y="640"/>
                      </a:lnTo>
                      <a:lnTo>
                        <a:pt x="316" y="641"/>
                      </a:lnTo>
                      <a:lnTo>
                        <a:pt x="344" y="640"/>
                      </a:lnTo>
                      <a:lnTo>
                        <a:pt x="370" y="638"/>
                      </a:lnTo>
                      <a:lnTo>
                        <a:pt x="393" y="635"/>
                      </a:lnTo>
                      <a:lnTo>
                        <a:pt x="415" y="632"/>
                      </a:lnTo>
                      <a:lnTo>
                        <a:pt x="435" y="628"/>
                      </a:lnTo>
                      <a:lnTo>
                        <a:pt x="451" y="622"/>
                      </a:lnTo>
                      <a:lnTo>
                        <a:pt x="465" y="617"/>
                      </a:lnTo>
                      <a:lnTo>
                        <a:pt x="478" y="612"/>
                      </a:lnTo>
                      <a:lnTo>
                        <a:pt x="458" y="523"/>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latin typeface="Myriad Pro"/>
                  </a:endParaRPr>
                </a:p>
              </p:txBody>
            </p:sp>
            <p:sp>
              <p:nvSpPr>
                <p:cNvPr id="33" name="Freeform 32"/>
                <p:cNvSpPr>
                  <a:spLocks noEditPoints="1"/>
                </p:cNvSpPr>
                <p:nvPr/>
              </p:nvSpPr>
              <p:spPr bwMode="auto">
                <a:xfrm>
                  <a:off x="1409510" y="392855"/>
                  <a:ext cx="878871" cy="92839"/>
                </a:xfrm>
                <a:custGeom>
                  <a:avLst/>
                  <a:gdLst/>
                  <a:ahLst/>
                  <a:cxnLst>
                    <a:cxn ang="0">
                      <a:pos x="805" y="637"/>
                    </a:cxn>
                    <a:cxn ang="0">
                      <a:pos x="996" y="219"/>
                    </a:cxn>
                    <a:cxn ang="0">
                      <a:pos x="1304" y="357"/>
                    </a:cxn>
                    <a:cxn ang="0">
                      <a:pos x="1069" y="644"/>
                    </a:cxn>
                    <a:cxn ang="0">
                      <a:pos x="1040" y="573"/>
                    </a:cxn>
                    <a:cxn ang="0">
                      <a:pos x="1182" y="280"/>
                    </a:cxn>
                    <a:cxn ang="0">
                      <a:pos x="1457" y="426"/>
                    </a:cxn>
                    <a:cxn ang="0">
                      <a:pos x="1680" y="639"/>
                    </a:cxn>
                    <a:cxn ang="0">
                      <a:pos x="1384" y="480"/>
                    </a:cxn>
                    <a:cxn ang="0">
                      <a:pos x="1565" y="178"/>
                    </a:cxn>
                    <a:cxn ang="0">
                      <a:pos x="1772" y="419"/>
                    </a:cxn>
                    <a:cxn ang="0">
                      <a:pos x="1479" y="300"/>
                    </a:cxn>
                    <a:cxn ang="0">
                      <a:pos x="2054" y="179"/>
                    </a:cxn>
                    <a:cxn ang="0">
                      <a:pos x="2260" y="188"/>
                    </a:cxn>
                    <a:cxn ang="0">
                      <a:pos x="2257" y="15"/>
                    </a:cxn>
                    <a:cxn ang="0">
                      <a:pos x="2523" y="568"/>
                    </a:cxn>
                    <a:cxn ang="0">
                      <a:pos x="2483" y="627"/>
                    </a:cxn>
                    <a:cxn ang="0">
                      <a:pos x="2395" y="282"/>
                    </a:cxn>
                    <a:cxn ang="0">
                      <a:pos x="2669" y="201"/>
                    </a:cxn>
                    <a:cxn ang="0">
                      <a:pos x="2657" y="282"/>
                    </a:cxn>
                    <a:cxn ang="0">
                      <a:pos x="2858" y="220"/>
                    </a:cxn>
                    <a:cxn ang="0">
                      <a:pos x="3192" y="222"/>
                    </a:cxn>
                    <a:cxn ang="0">
                      <a:pos x="3092" y="249"/>
                    </a:cxn>
                    <a:cxn ang="0">
                      <a:pos x="3666" y="632"/>
                    </a:cxn>
                    <a:cxn ang="0">
                      <a:pos x="3354" y="500"/>
                    </a:cxn>
                    <a:cxn ang="0">
                      <a:pos x="3484" y="195"/>
                    </a:cxn>
                    <a:cxn ang="0">
                      <a:pos x="3516" y="256"/>
                    </a:cxn>
                    <a:cxn ang="0">
                      <a:pos x="3592" y="581"/>
                    </a:cxn>
                    <a:cxn ang="0">
                      <a:pos x="4055" y="577"/>
                    </a:cxn>
                    <a:cxn ang="0">
                      <a:pos x="3803" y="567"/>
                    </a:cxn>
                    <a:cxn ang="0">
                      <a:pos x="3854" y="210"/>
                    </a:cxn>
                    <a:cxn ang="0">
                      <a:pos x="4132" y="281"/>
                    </a:cxn>
                    <a:cxn ang="0">
                      <a:pos x="3947" y="237"/>
                    </a:cxn>
                    <a:cxn ang="0">
                      <a:pos x="4571" y="638"/>
                    </a:cxn>
                    <a:cxn ang="0">
                      <a:pos x="4425" y="355"/>
                    </a:cxn>
                    <a:cxn ang="0">
                      <a:pos x="4692" y="179"/>
                    </a:cxn>
                    <a:cxn ang="0">
                      <a:pos x="4503" y="378"/>
                    </a:cxn>
                    <a:cxn ang="0">
                      <a:pos x="4914" y="445"/>
                    </a:cxn>
                    <a:cxn ang="0">
                      <a:pos x="5116" y="642"/>
                    </a:cxn>
                    <a:cxn ang="0">
                      <a:pos x="4837" y="469"/>
                    </a:cxn>
                    <a:cxn ang="0">
                      <a:pos x="5032" y="177"/>
                    </a:cxn>
                    <a:cxn ang="0">
                      <a:pos x="5225" y="427"/>
                    </a:cxn>
                    <a:cxn ang="0">
                      <a:pos x="4929" y="310"/>
                    </a:cxn>
                    <a:cxn ang="0">
                      <a:pos x="5520" y="177"/>
                    </a:cxn>
                    <a:cxn ang="0">
                      <a:pos x="5849" y="249"/>
                    </a:cxn>
                    <a:cxn ang="0">
                      <a:pos x="5745" y="644"/>
                    </a:cxn>
                    <a:cxn ang="0">
                      <a:pos x="6173" y="588"/>
                    </a:cxn>
                    <a:cxn ang="0">
                      <a:pos x="5907" y="543"/>
                    </a:cxn>
                    <a:cxn ang="0">
                      <a:pos x="6173" y="317"/>
                    </a:cxn>
                    <a:cxn ang="0">
                      <a:pos x="6044" y="179"/>
                    </a:cxn>
                    <a:cxn ang="0">
                      <a:pos x="6022" y="438"/>
                    </a:cxn>
                    <a:cxn ang="0">
                      <a:pos x="6118" y="573"/>
                    </a:cxn>
                    <a:cxn ang="0">
                      <a:pos x="6379" y="72"/>
                    </a:cxn>
                    <a:cxn ang="0">
                      <a:pos x="6454" y="99"/>
                    </a:cxn>
                    <a:cxn ang="0">
                      <a:pos x="6815" y="177"/>
                    </a:cxn>
                    <a:cxn ang="0">
                      <a:pos x="6901" y="333"/>
                    </a:cxn>
                    <a:cxn ang="0">
                      <a:pos x="6691" y="329"/>
                    </a:cxn>
                    <a:cxn ang="0">
                      <a:pos x="7278" y="580"/>
                    </a:cxn>
                    <a:cxn ang="0">
                      <a:pos x="7137" y="188"/>
                    </a:cxn>
                    <a:cxn ang="0">
                      <a:pos x="7541" y="759"/>
                    </a:cxn>
                    <a:cxn ang="0">
                      <a:pos x="7366" y="188"/>
                    </a:cxn>
                    <a:cxn ang="0">
                      <a:pos x="7881" y="532"/>
                    </a:cxn>
                    <a:cxn ang="0">
                      <a:pos x="7920" y="642"/>
                    </a:cxn>
                  </a:cxnLst>
                  <a:rect l="0" t="0" r="r" b="b"/>
                  <a:pathLst>
                    <a:path w="7953" h="842">
                      <a:moveTo>
                        <a:pt x="324" y="277"/>
                      </a:moveTo>
                      <a:lnTo>
                        <a:pt x="324" y="344"/>
                      </a:lnTo>
                      <a:lnTo>
                        <a:pt x="81" y="344"/>
                      </a:lnTo>
                      <a:lnTo>
                        <a:pt x="81" y="569"/>
                      </a:lnTo>
                      <a:lnTo>
                        <a:pt x="352" y="569"/>
                      </a:lnTo>
                      <a:lnTo>
                        <a:pt x="352" y="637"/>
                      </a:lnTo>
                      <a:lnTo>
                        <a:pt x="0" y="637"/>
                      </a:lnTo>
                      <a:lnTo>
                        <a:pt x="0" y="11"/>
                      </a:lnTo>
                      <a:lnTo>
                        <a:pt x="338" y="11"/>
                      </a:lnTo>
                      <a:lnTo>
                        <a:pt x="338" y="79"/>
                      </a:lnTo>
                      <a:lnTo>
                        <a:pt x="81" y="79"/>
                      </a:lnTo>
                      <a:lnTo>
                        <a:pt x="81" y="277"/>
                      </a:lnTo>
                      <a:lnTo>
                        <a:pt x="324" y="277"/>
                      </a:lnTo>
                      <a:close/>
                      <a:moveTo>
                        <a:pt x="401" y="188"/>
                      </a:moveTo>
                      <a:lnTo>
                        <a:pt x="492" y="188"/>
                      </a:lnTo>
                      <a:lnTo>
                        <a:pt x="556" y="284"/>
                      </a:lnTo>
                      <a:lnTo>
                        <a:pt x="566" y="300"/>
                      </a:lnTo>
                      <a:lnTo>
                        <a:pt x="578" y="317"/>
                      </a:lnTo>
                      <a:lnTo>
                        <a:pt x="589" y="337"/>
                      </a:lnTo>
                      <a:lnTo>
                        <a:pt x="601" y="357"/>
                      </a:lnTo>
                      <a:lnTo>
                        <a:pt x="604" y="357"/>
                      </a:lnTo>
                      <a:lnTo>
                        <a:pt x="614" y="340"/>
                      </a:lnTo>
                      <a:lnTo>
                        <a:pt x="625" y="321"/>
                      </a:lnTo>
                      <a:lnTo>
                        <a:pt x="636" y="303"/>
                      </a:lnTo>
                      <a:lnTo>
                        <a:pt x="649" y="283"/>
                      </a:lnTo>
                      <a:lnTo>
                        <a:pt x="712" y="188"/>
                      </a:lnTo>
                      <a:lnTo>
                        <a:pt x="800" y="188"/>
                      </a:lnTo>
                      <a:lnTo>
                        <a:pt x="646" y="405"/>
                      </a:lnTo>
                      <a:lnTo>
                        <a:pt x="805" y="637"/>
                      </a:lnTo>
                      <a:lnTo>
                        <a:pt x="712" y="637"/>
                      </a:lnTo>
                      <a:lnTo>
                        <a:pt x="646" y="535"/>
                      </a:lnTo>
                      <a:lnTo>
                        <a:pt x="635" y="520"/>
                      </a:lnTo>
                      <a:lnTo>
                        <a:pt x="624" y="501"/>
                      </a:lnTo>
                      <a:lnTo>
                        <a:pt x="612" y="481"/>
                      </a:lnTo>
                      <a:lnTo>
                        <a:pt x="598" y="457"/>
                      </a:lnTo>
                      <a:lnTo>
                        <a:pt x="596" y="457"/>
                      </a:lnTo>
                      <a:lnTo>
                        <a:pt x="588" y="472"/>
                      </a:lnTo>
                      <a:lnTo>
                        <a:pt x="578" y="490"/>
                      </a:lnTo>
                      <a:lnTo>
                        <a:pt x="564" y="511"/>
                      </a:lnTo>
                      <a:lnTo>
                        <a:pt x="549" y="535"/>
                      </a:lnTo>
                      <a:lnTo>
                        <a:pt x="484" y="637"/>
                      </a:lnTo>
                      <a:lnTo>
                        <a:pt x="394" y="637"/>
                      </a:lnTo>
                      <a:lnTo>
                        <a:pt x="553" y="408"/>
                      </a:lnTo>
                      <a:lnTo>
                        <a:pt x="401" y="188"/>
                      </a:lnTo>
                      <a:close/>
                      <a:moveTo>
                        <a:pt x="883" y="820"/>
                      </a:moveTo>
                      <a:lnTo>
                        <a:pt x="883" y="334"/>
                      </a:lnTo>
                      <a:lnTo>
                        <a:pt x="883" y="298"/>
                      </a:lnTo>
                      <a:lnTo>
                        <a:pt x="882" y="261"/>
                      </a:lnTo>
                      <a:lnTo>
                        <a:pt x="881" y="224"/>
                      </a:lnTo>
                      <a:lnTo>
                        <a:pt x="880" y="188"/>
                      </a:lnTo>
                      <a:lnTo>
                        <a:pt x="953" y="188"/>
                      </a:lnTo>
                      <a:lnTo>
                        <a:pt x="957" y="265"/>
                      </a:lnTo>
                      <a:lnTo>
                        <a:pt x="958" y="265"/>
                      </a:lnTo>
                      <a:lnTo>
                        <a:pt x="965" y="255"/>
                      </a:lnTo>
                      <a:lnTo>
                        <a:pt x="972" y="244"/>
                      </a:lnTo>
                      <a:lnTo>
                        <a:pt x="979" y="235"/>
                      </a:lnTo>
                      <a:lnTo>
                        <a:pt x="988" y="227"/>
                      </a:lnTo>
                      <a:lnTo>
                        <a:pt x="996" y="219"/>
                      </a:lnTo>
                      <a:lnTo>
                        <a:pt x="1005" y="211"/>
                      </a:lnTo>
                      <a:lnTo>
                        <a:pt x="1014" y="205"/>
                      </a:lnTo>
                      <a:lnTo>
                        <a:pt x="1024" y="199"/>
                      </a:lnTo>
                      <a:lnTo>
                        <a:pt x="1034" y="194"/>
                      </a:lnTo>
                      <a:lnTo>
                        <a:pt x="1045" y="190"/>
                      </a:lnTo>
                      <a:lnTo>
                        <a:pt x="1055" y="186"/>
                      </a:lnTo>
                      <a:lnTo>
                        <a:pt x="1068" y="183"/>
                      </a:lnTo>
                      <a:lnTo>
                        <a:pt x="1079" y="181"/>
                      </a:lnTo>
                      <a:lnTo>
                        <a:pt x="1091" y="178"/>
                      </a:lnTo>
                      <a:lnTo>
                        <a:pt x="1105" y="177"/>
                      </a:lnTo>
                      <a:lnTo>
                        <a:pt x="1118" y="177"/>
                      </a:lnTo>
                      <a:lnTo>
                        <a:pt x="1138" y="178"/>
                      </a:lnTo>
                      <a:lnTo>
                        <a:pt x="1157" y="182"/>
                      </a:lnTo>
                      <a:lnTo>
                        <a:pt x="1166" y="184"/>
                      </a:lnTo>
                      <a:lnTo>
                        <a:pt x="1176" y="187"/>
                      </a:lnTo>
                      <a:lnTo>
                        <a:pt x="1185" y="190"/>
                      </a:lnTo>
                      <a:lnTo>
                        <a:pt x="1193" y="193"/>
                      </a:lnTo>
                      <a:lnTo>
                        <a:pt x="1201" y="198"/>
                      </a:lnTo>
                      <a:lnTo>
                        <a:pt x="1210" y="202"/>
                      </a:lnTo>
                      <a:lnTo>
                        <a:pt x="1218" y="207"/>
                      </a:lnTo>
                      <a:lnTo>
                        <a:pt x="1225" y="213"/>
                      </a:lnTo>
                      <a:lnTo>
                        <a:pt x="1240" y="226"/>
                      </a:lnTo>
                      <a:lnTo>
                        <a:pt x="1254" y="241"/>
                      </a:lnTo>
                      <a:lnTo>
                        <a:pt x="1266" y="258"/>
                      </a:lnTo>
                      <a:lnTo>
                        <a:pt x="1277" y="275"/>
                      </a:lnTo>
                      <a:lnTo>
                        <a:pt x="1287" y="294"/>
                      </a:lnTo>
                      <a:lnTo>
                        <a:pt x="1294" y="314"/>
                      </a:lnTo>
                      <a:lnTo>
                        <a:pt x="1300" y="335"/>
                      </a:lnTo>
                      <a:lnTo>
                        <a:pt x="1304" y="357"/>
                      </a:lnTo>
                      <a:lnTo>
                        <a:pt x="1307" y="381"/>
                      </a:lnTo>
                      <a:lnTo>
                        <a:pt x="1308" y="406"/>
                      </a:lnTo>
                      <a:lnTo>
                        <a:pt x="1307" y="434"/>
                      </a:lnTo>
                      <a:lnTo>
                        <a:pt x="1304" y="460"/>
                      </a:lnTo>
                      <a:lnTo>
                        <a:pt x="1302" y="473"/>
                      </a:lnTo>
                      <a:lnTo>
                        <a:pt x="1299" y="485"/>
                      </a:lnTo>
                      <a:lnTo>
                        <a:pt x="1296" y="497"/>
                      </a:lnTo>
                      <a:lnTo>
                        <a:pt x="1292" y="509"/>
                      </a:lnTo>
                      <a:lnTo>
                        <a:pt x="1288" y="520"/>
                      </a:lnTo>
                      <a:lnTo>
                        <a:pt x="1283" y="530"/>
                      </a:lnTo>
                      <a:lnTo>
                        <a:pt x="1278" y="541"/>
                      </a:lnTo>
                      <a:lnTo>
                        <a:pt x="1272" y="551"/>
                      </a:lnTo>
                      <a:lnTo>
                        <a:pt x="1266" y="560"/>
                      </a:lnTo>
                      <a:lnTo>
                        <a:pt x="1260" y="569"/>
                      </a:lnTo>
                      <a:lnTo>
                        <a:pt x="1253" y="579"/>
                      </a:lnTo>
                      <a:lnTo>
                        <a:pt x="1245" y="587"/>
                      </a:lnTo>
                      <a:lnTo>
                        <a:pt x="1231" y="601"/>
                      </a:lnTo>
                      <a:lnTo>
                        <a:pt x="1215" y="614"/>
                      </a:lnTo>
                      <a:lnTo>
                        <a:pt x="1207" y="619"/>
                      </a:lnTo>
                      <a:lnTo>
                        <a:pt x="1198" y="624"/>
                      </a:lnTo>
                      <a:lnTo>
                        <a:pt x="1190" y="628"/>
                      </a:lnTo>
                      <a:lnTo>
                        <a:pt x="1181" y="632"/>
                      </a:lnTo>
                      <a:lnTo>
                        <a:pt x="1163" y="638"/>
                      </a:lnTo>
                      <a:lnTo>
                        <a:pt x="1144" y="643"/>
                      </a:lnTo>
                      <a:lnTo>
                        <a:pt x="1123" y="647"/>
                      </a:lnTo>
                      <a:lnTo>
                        <a:pt x="1103" y="648"/>
                      </a:lnTo>
                      <a:lnTo>
                        <a:pt x="1091" y="647"/>
                      </a:lnTo>
                      <a:lnTo>
                        <a:pt x="1079" y="646"/>
                      </a:lnTo>
                      <a:lnTo>
                        <a:pt x="1069" y="644"/>
                      </a:lnTo>
                      <a:lnTo>
                        <a:pt x="1058" y="642"/>
                      </a:lnTo>
                      <a:lnTo>
                        <a:pt x="1048" y="640"/>
                      </a:lnTo>
                      <a:lnTo>
                        <a:pt x="1038" y="637"/>
                      </a:lnTo>
                      <a:lnTo>
                        <a:pt x="1029" y="633"/>
                      </a:lnTo>
                      <a:lnTo>
                        <a:pt x="1019" y="629"/>
                      </a:lnTo>
                      <a:lnTo>
                        <a:pt x="1011" y="625"/>
                      </a:lnTo>
                      <a:lnTo>
                        <a:pt x="1003" y="620"/>
                      </a:lnTo>
                      <a:lnTo>
                        <a:pt x="996" y="614"/>
                      </a:lnTo>
                      <a:lnTo>
                        <a:pt x="989" y="607"/>
                      </a:lnTo>
                      <a:lnTo>
                        <a:pt x="981" y="600"/>
                      </a:lnTo>
                      <a:lnTo>
                        <a:pt x="975" y="593"/>
                      </a:lnTo>
                      <a:lnTo>
                        <a:pt x="969" y="585"/>
                      </a:lnTo>
                      <a:lnTo>
                        <a:pt x="964" y="577"/>
                      </a:lnTo>
                      <a:lnTo>
                        <a:pt x="964" y="820"/>
                      </a:lnTo>
                      <a:lnTo>
                        <a:pt x="883" y="820"/>
                      </a:lnTo>
                      <a:close/>
                      <a:moveTo>
                        <a:pt x="964" y="377"/>
                      </a:moveTo>
                      <a:lnTo>
                        <a:pt x="964" y="454"/>
                      </a:lnTo>
                      <a:lnTo>
                        <a:pt x="964" y="468"/>
                      </a:lnTo>
                      <a:lnTo>
                        <a:pt x="966" y="480"/>
                      </a:lnTo>
                      <a:lnTo>
                        <a:pt x="969" y="492"/>
                      </a:lnTo>
                      <a:lnTo>
                        <a:pt x="972" y="504"/>
                      </a:lnTo>
                      <a:lnTo>
                        <a:pt x="977" y="515"/>
                      </a:lnTo>
                      <a:lnTo>
                        <a:pt x="983" y="525"/>
                      </a:lnTo>
                      <a:lnTo>
                        <a:pt x="991" y="535"/>
                      </a:lnTo>
                      <a:lnTo>
                        <a:pt x="1000" y="546"/>
                      </a:lnTo>
                      <a:lnTo>
                        <a:pt x="1009" y="554"/>
                      </a:lnTo>
                      <a:lnTo>
                        <a:pt x="1018" y="562"/>
                      </a:lnTo>
                      <a:lnTo>
                        <a:pt x="1029" y="568"/>
                      </a:lnTo>
                      <a:lnTo>
                        <a:pt x="1040" y="573"/>
                      </a:lnTo>
                      <a:lnTo>
                        <a:pt x="1051" y="578"/>
                      </a:lnTo>
                      <a:lnTo>
                        <a:pt x="1064" y="581"/>
                      </a:lnTo>
                      <a:lnTo>
                        <a:pt x="1077" y="583"/>
                      </a:lnTo>
                      <a:lnTo>
                        <a:pt x="1090" y="583"/>
                      </a:lnTo>
                      <a:lnTo>
                        <a:pt x="1106" y="583"/>
                      </a:lnTo>
                      <a:lnTo>
                        <a:pt x="1120" y="580"/>
                      </a:lnTo>
                      <a:lnTo>
                        <a:pt x="1133" y="577"/>
                      </a:lnTo>
                      <a:lnTo>
                        <a:pt x="1147" y="571"/>
                      </a:lnTo>
                      <a:lnTo>
                        <a:pt x="1159" y="564"/>
                      </a:lnTo>
                      <a:lnTo>
                        <a:pt x="1170" y="556"/>
                      </a:lnTo>
                      <a:lnTo>
                        <a:pt x="1181" y="547"/>
                      </a:lnTo>
                      <a:lnTo>
                        <a:pt x="1190" y="535"/>
                      </a:lnTo>
                      <a:lnTo>
                        <a:pt x="1198" y="523"/>
                      </a:lnTo>
                      <a:lnTo>
                        <a:pt x="1205" y="510"/>
                      </a:lnTo>
                      <a:lnTo>
                        <a:pt x="1212" y="495"/>
                      </a:lnTo>
                      <a:lnTo>
                        <a:pt x="1217" y="480"/>
                      </a:lnTo>
                      <a:lnTo>
                        <a:pt x="1221" y="463"/>
                      </a:lnTo>
                      <a:lnTo>
                        <a:pt x="1224" y="447"/>
                      </a:lnTo>
                      <a:lnTo>
                        <a:pt x="1226" y="428"/>
                      </a:lnTo>
                      <a:lnTo>
                        <a:pt x="1226" y="410"/>
                      </a:lnTo>
                      <a:lnTo>
                        <a:pt x="1226" y="392"/>
                      </a:lnTo>
                      <a:lnTo>
                        <a:pt x="1224" y="376"/>
                      </a:lnTo>
                      <a:lnTo>
                        <a:pt x="1221" y="360"/>
                      </a:lnTo>
                      <a:lnTo>
                        <a:pt x="1218" y="345"/>
                      </a:lnTo>
                      <a:lnTo>
                        <a:pt x="1213" y="331"/>
                      </a:lnTo>
                      <a:lnTo>
                        <a:pt x="1206" y="317"/>
                      </a:lnTo>
                      <a:lnTo>
                        <a:pt x="1200" y="305"/>
                      </a:lnTo>
                      <a:lnTo>
                        <a:pt x="1192" y="293"/>
                      </a:lnTo>
                      <a:lnTo>
                        <a:pt x="1182" y="280"/>
                      </a:lnTo>
                      <a:lnTo>
                        <a:pt x="1172" y="271"/>
                      </a:lnTo>
                      <a:lnTo>
                        <a:pt x="1160" y="262"/>
                      </a:lnTo>
                      <a:lnTo>
                        <a:pt x="1149" y="255"/>
                      </a:lnTo>
                      <a:lnTo>
                        <a:pt x="1136" y="249"/>
                      </a:lnTo>
                      <a:lnTo>
                        <a:pt x="1122" y="245"/>
                      </a:lnTo>
                      <a:lnTo>
                        <a:pt x="1108" y="243"/>
                      </a:lnTo>
                      <a:lnTo>
                        <a:pt x="1092" y="242"/>
                      </a:lnTo>
                      <a:lnTo>
                        <a:pt x="1082" y="243"/>
                      </a:lnTo>
                      <a:lnTo>
                        <a:pt x="1072" y="244"/>
                      </a:lnTo>
                      <a:lnTo>
                        <a:pt x="1062" y="246"/>
                      </a:lnTo>
                      <a:lnTo>
                        <a:pt x="1052" y="249"/>
                      </a:lnTo>
                      <a:lnTo>
                        <a:pt x="1042" y="254"/>
                      </a:lnTo>
                      <a:lnTo>
                        <a:pt x="1033" y="258"/>
                      </a:lnTo>
                      <a:lnTo>
                        <a:pt x="1024" y="264"/>
                      </a:lnTo>
                      <a:lnTo>
                        <a:pt x="1015" y="270"/>
                      </a:lnTo>
                      <a:lnTo>
                        <a:pt x="1007" y="277"/>
                      </a:lnTo>
                      <a:lnTo>
                        <a:pt x="999" y="285"/>
                      </a:lnTo>
                      <a:lnTo>
                        <a:pt x="993" y="294"/>
                      </a:lnTo>
                      <a:lnTo>
                        <a:pt x="987" y="303"/>
                      </a:lnTo>
                      <a:lnTo>
                        <a:pt x="981" y="312"/>
                      </a:lnTo>
                      <a:lnTo>
                        <a:pt x="976" y="321"/>
                      </a:lnTo>
                      <a:lnTo>
                        <a:pt x="972" y="333"/>
                      </a:lnTo>
                      <a:lnTo>
                        <a:pt x="969" y="344"/>
                      </a:lnTo>
                      <a:lnTo>
                        <a:pt x="967" y="353"/>
                      </a:lnTo>
                      <a:lnTo>
                        <a:pt x="965" y="363"/>
                      </a:lnTo>
                      <a:lnTo>
                        <a:pt x="964" y="370"/>
                      </a:lnTo>
                      <a:lnTo>
                        <a:pt x="964" y="377"/>
                      </a:lnTo>
                      <a:close/>
                      <a:moveTo>
                        <a:pt x="1771" y="427"/>
                      </a:moveTo>
                      <a:lnTo>
                        <a:pt x="1457" y="426"/>
                      </a:lnTo>
                      <a:lnTo>
                        <a:pt x="1458" y="445"/>
                      </a:lnTo>
                      <a:lnTo>
                        <a:pt x="1460" y="463"/>
                      </a:lnTo>
                      <a:lnTo>
                        <a:pt x="1464" y="480"/>
                      </a:lnTo>
                      <a:lnTo>
                        <a:pt x="1469" y="495"/>
                      </a:lnTo>
                      <a:lnTo>
                        <a:pt x="1477" y="510"/>
                      </a:lnTo>
                      <a:lnTo>
                        <a:pt x="1484" y="523"/>
                      </a:lnTo>
                      <a:lnTo>
                        <a:pt x="1493" y="535"/>
                      </a:lnTo>
                      <a:lnTo>
                        <a:pt x="1504" y="546"/>
                      </a:lnTo>
                      <a:lnTo>
                        <a:pt x="1515" y="554"/>
                      </a:lnTo>
                      <a:lnTo>
                        <a:pt x="1526" y="562"/>
                      </a:lnTo>
                      <a:lnTo>
                        <a:pt x="1537" y="568"/>
                      </a:lnTo>
                      <a:lnTo>
                        <a:pt x="1551" y="573"/>
                      </a:lnTo>
                      <a:lnTo>
                        <a:pt x="1564" y="577"/>
                      </a:lnTo>
                      <a:lnTo>
                        <a:pt x="1578" y="580"/>
                      </a:lnTo>
                      <a:lnTo>
                        <a:pt x="1594" y="582"/>
                      </a:lnTo>
                      <a:lnTo>
                        <a:pt x="1610" y="582"/>
                      </a:lnTo>
                      <a:lnTo>
                        <a:pt x="1628" y="582"/>
                      </a:lnTo>
                      <a:lnTo>
                        <a:pt x="1644" y="581"/>
                      </a:lnTo>
                      <a:lnTo>
                        <a:pt x="1660" y="579"/>
                      </a:lnTo>
                      <a:lnTo>
                        <a:pt x="1676" y="577"/>
                      </a:lnTo>
                      <a:lnTo>
                        <a:pt x="1690" y="573"/>
                      </a:lnTo>
                      <a:lnTo>
                        <a:pt x="1706" y="569"/>
                      </a:lnTo>
                      <a:lnTo>
                        <a:pt x="1720" y="564"/>
                      </a:lnTo>
                      <a:lnTo>
                        <a:pt x="1735" y="559"/>
                      </a:lnTo>
                      <a:lnTo>
                        <a:pt x="1748" y="618"/>
                      </a:lnTo>
                      <a:lnTo>
                        <a:pt x="1733" y="624"/>
                      </a:lnTo>
                      <a:lnTo>
                        <a:pt x="1715" y="630"/>
                      </a:lnTo>
                      <a:lnTo>
                        <a:pt x="1698" y="635"/>
                      </a:lnTo>
                      <a:lnTo>
                        <a:pt x="1680" y="639"/>
                      </a:lnTo>
                      <a:lnTo>
                        <a:pt x="1661" y="642"/>
                      </a:lnTo>
                      <a:lnTo>
                        <a:pt x="1641" y="644"/>
                      </a:lnTo>
                      <a:lnTo>
                        <a:pt x="1621" y="646"/>
                      </a:lnTo>
                      <a:lnTo>
                        <a:pt x="1599" y="647"/>
                      </a:lnTo>
                      <a:lnTo>
                        <a:pt x="1574" y="646"/>
                      </a:lnTo>
                      <a:lnTo>
                        <a:pt x="1551" y="642"/>
                      </a:lnTo>
                      <a:lnTo>
                        <a:pt x="1539" y="640"/>
                      </a:lnTo>
                      <a:lnTo>
                        <a:pt x="1528" y="637"/>
                      </a:lnTo>
                      <a:lnTo>
                        <a:pt x="1518" y="634"/>
                      </a:lnTo>
                      <a:lnTo>
                        <a:pt x="1507" y="631"/>
                      </a:lnTo>
                      <a:lnTo>
                        <a:pt x="1497" y="627"/>
                      </a:lnTo>
                      <a:lnTo>
                        <a:pt x="1488" y="622"/>
                      </a:lnTo>
                      <a:lnTo>
                        <a:pt x="1479" y="617"/>
                      </a:lnTo>
                      <a:lnTo>
                        <a:pt x="1469" y="612"/>
                      </a:lnTo>
                      <a:lnTo>
                        <a:pt x="1461" y="605"/>
                      </a:lnTo>
                      <a:lnTo>
                        <a:pt x="1453" y="598"/>
                      </a:lnTo>
                      <a:lnTo>
                        <a:pt x="1445" y="592"/>
                      </a:lnTo>
                      <a:lnTo>
                        <a:pt x="1438" y="584"/>
                      </a:lnTo>
                      <a:lnTo>
                        <a:pt x="1430" y="576"/>
                      </a:lnTo>
                      <a:lnTo>
                        <a:pt x="1423" y="567"/>
                      </a:lnTo>
                      <a:lnTo>
                        <a:pt x="1417" y="559"/>
                      </a:lnTo>
                      <a:lnTo>
                        <a:pt x="1412" y="551"/>
                      </a:lnTo>
                      <a:lnTo>
                        <a:pt x="1406" y="542"/>
                      </a:lnTo>
                      <a:lnTo>
                        <a:pt x="1402" y="531"/>
                      </a:lnTo>
                      <a:lnTo>
                        <a:pt x="1397" y="522"/>
                      </a:lnTo>
                      <a:lnTo>
                        <a:pt x="1393" y="512"/>
                      </a:lnTo>
                      <a:lnTo>
                        <a:pt x="1389" y="501"/>
                      </a:lnTo>
                      <a:lnTo>
                        <a:pt x="1386" y="490"/>
                      </a:lnTo>
                      <a:lnTo>
                        <a:pt x="1384" y="480"/>
                      </a:lnTo>
                      <a:lnTo>
                        <a:pt x="1382" y="469"/>
                      </a:lnTo>
                      <a:lnTo>
                        <a:pt x="1379" y="445"/>
                      </a:lnTo>
                      <a:lnTo>
                        <a:pt x="1378" y="419"/>
                      </a:lnTo>
                      <a:lnTo>
                        <a:pt x="1379" y="394"/>
                      </a:lnTo>
                      <a:lnTo>
                        <a:pt x="1382" y="370"/>
                      </a:lnTo>
                      <a:lnTo>
                        <a:pt x="1386" y="346"/>
                      </a:lnTo>
                      <a:lnTo>
                        <a:pt x="1392" y="324"/>
                      </a:lnTo>
                      <a:lnTo>
                        <a:pt x="1397" y="313"/>
                      </a:lnTo>
                      <a:lnTo>
                        <a:pt x="1401" y="303"/>
                      </a:lnTo>
                      <a:lnTo>
                        <a:pt x="1406" y="293"/>
                      </a:lnTo>
                      <a:lnTo>
                        <a:pt x="1411" y="282"/>
                      </a:lnTo>
                      <a:lnTo>
                        <a:pt x="1416" y="273"/>
                      </a:lnTo>
                      <a:lnTo>
                        <a:pt x="1422" y="264"/>
                      </a:lnTo>
                      <a:lnTo>
                        <a:pt x="1428" y="255"/>
                      </a:lnTo>
                      <a:lnTo>
                        <a:pt x="1436" y="246"/>
                      </a:lnTo>
                      <a:lnTo>
                        <a:pt x="1443" y="238"/>
                      </a:lnTo>
                      <a:lnTo>
                        <a:pt x="1451" y="230"/>
                      </a:lnTo>
                      <a:lnTo>
                        <a:pt x="1458" y="223"/>
                      </a:lnTo>
                      <a:lnTo>
                        <a:pt x="1466" y="217"/>
                      </a:lnTo>
                      <a:lnTo>
                        <a:pt x="1476" y="210"/>
                      </a:lnTo>
                      <a:lnTo>
                        <a:pt x="1484" y="204"/>
                      </a:lnTo>
                      <a:lnTo>
                        <a:pt x="1493" y="199"/>
                      </a:lnTo>
                      <a:lnTo>
                        <a:pt x="1502" y="195"/>
                      </a:lnTo>
                      <a:lnTo>
                        <a:pt x="1513" y="191"/>
                      </a:lnTo>
                      <a:lnTo>
                        <a:pt x="1522" y="187"/>
                      </a:lnTo>
                      <a:lnTo>
                        <a:pt x="1532" y="185"/>
                      </a:lnTo>
                      <a:lnTo>
                        <a:pt x="1543" y="182"/>
                      </a:lnTo>
                      <a:lnTo>
                        <a:pt x="1554" y="179"/>
                      </a:lnTo>
                      <a:lnTo>
                        <a:pt x="1565" y="178"/>
                      </a:lnTo>
                      <a:lnTo>
                        <a:pt x="1576" y="177"/>
                      </a:lnTo>
                      <a:lnTo>
                        <a:pt x="1589" y="177"/>
                      </a:lnTo>
                      <a:lnTo>
                        <a:pt x="1601" y="177"/>
                      </a:lnTo>
                      <a:lnTo>
                        <a:pt x="1612" y="178"/>
                      </a:lnTo>
                      <a:lnTo>
                        <a:pt x="1624" y="181"/>
                      </a:lnTo>
                      <a:lnTo>
                        <a:pt x="1635" y="183"/>
                      </a:lnTo>
                      <a:lnTo>
                        <a:pt x="1645" y="185"/>
                      </a:lnTo>
                      <a:lnTo>
                        <a:pt x="1655" y="188"/>
                      </a:lnTo>
                      <a:lnTo>
                        <a:pt x="1665" y="192"/>
                      </a:lnTo>
                      <a:lnTo>
                        <a:pt x="1675" y="196"/>
                      </a:lnTo>
                      <a:lnTo>
                        <a:pt x="1683" y="201"/>
                      </a:lnTo>
                      <a:lnTo>
                        <a:pt x="1692" y="206"/>
                      </a:lnTo>
                      <a:lnTo>
                        <a:pt x="1701" y="212"/>
                      </a:lnTo>
                      <a:lnTo>
                        <a:pt x="1708" y="220"/>
                      </a:lnTo>
                      <a:lnTo>
                        <a:pt x="1716" y="227"/>
                      </a:lnTo>
                      <a:lnTo>
                        <a:pt x="1723" y="234"/>
                      </a:lnTo>
                      <a:lnTo>
                        <a:pt x="1729" y="242"/>
                      </a:lnTo>
                      <a:lnTo>
                        <a:pt x="1736" y="251"/>
                      </a:lnTo>
                      <a:lnTo>
                        <a:pt x="1745" y="266"/>
                      </a:lnTo>
                      <a:lnTo>
                        <a:pt x="1753" y="281"/>
                      </a:lnTo>
                      <a:lnTo>
                        <a:pt x="1759" y="298"/>
                      </a:lnTo>
                      <a:lnTo>
                        <a:pt x="1764" y="314"/>
                      </a:lnTo>
                      <a:lnTo>
                        <a:pt x="1768" y="332"/>
                      </a:lnTo>
                      <a:lnTo>
                        <a:pt x="1772" y="349"/>
                      </a:lnTo>
                      <a:lnTo>
                        <a:pt x="1774" y="369"/>
                      </a:lnTo>
                      <a:lnTo>
                        <a:pt x="1774" y="388"/>
                      </a:lnTo>
                      <a:lnTo>
                        <a:pt x="1774" y="400"/>
                      </a:lnTo>
                      <a:lnTo>
                        <a:pt x="1773" y="410"/>
                      </a:lnTo>
                      <a:lnTo>
                        <a:pt x="1772" y="419"/>
                      </a:lnTo>
                      <a:lnTo>
                        <a:pt x="1771" y="427"/>
                      </a:lnTo>
                      <a:close/>
                      <a:moveTo>
                        <a:pt x="1457" y="368"/>
                      </a:moveTo>
                      <a:lnTo>
                        <a:pt x="1696" y="368"/>
                      </a:lnTo>
                      <a:lnTo>
                        <a:pt x="1696" y="355"/>
                      </a:lnTo>
                      <a:lnTo>
                        <a:pt x="1694" y="344"/>
                      </a:lnTo>
                      <a:lnTo>
                        <a:pt x="1692" y="332"/>
                      </a:lnTo>
                      <a:lnTo>
                        <a:pt x="1690" y="321"/>
                      </a:lnTo>
                      <a:lnTo>
                        <a:pt x="1687" y="311"/>
                      </a:lnTo>
                      <a:lnTo>
                        <a:pt x="1683" y="301"/>
                      </a:lnTo>
                      <a:lnTo>
                        <a:pt x="1678" y="292"/>
                      </a:lnTo>
                      <a:lnTo>
                        <a:pt x="1673" y="282"/>
                      </a:lnTo>
                      <a:lnTo>
                        <a:pt x="1666" y="271"/>
                      </a:lnTo>
                      <a:lnTo>
                        <a:pt x="1656" y="262"/>
                      </a:lnTo>
                      <a:lnTo>
                        <a:pt x="1646" y="254"/>
                      </a:lnTo>
                      <a:lnTo>
                        <a:pt x="1636" y="247"/>
                      </a:lnTo>
                      <a:lnTo>
                        <a:pt x="1624" y="242"/>
                      </a:lnTo>
                      <a:lnTo>
                        <a:pt x="1611" y="239"/>
                      </a:lnTo>
                      <a:lnTo>
                        <a:pt x="1597" y="237"/>
                      </a:lnTo>
                      <a:lnTo>
                        <a:pt x="1583" y="236"/>
                      </a:lnTo>
                      <a:lnTo>
                        <a:pt x="1568" y="237"/>
                      </a:lnTo>
                      <a:lnTo>
                        <a:pt x="1555" y="239"/>
                      </a:lnTo>
                      <a:lnTo>
                        <a:pt x="1542" y="242"/>
                      </a:lnTo>
                      <a:lnTo>
                        <a:pt x="1531" y="247"/>
                      </a:lnTo>
                      <a:lnTo>
                        <a:pt x="1520" y="254"/>
                      </a:lnTo>
                      <a:lnTo>
                        <a:pt x="1510" y="261"/>
                      </a:lnTo>
                      <a:lnTo>
                        <a:pt x="1500" y="270"/>
                      </a:lnTo>
                      <a:lnTo>
                        <a:pt x="1491" y="280"/>
                      </a:lnTo>
                      <a:lnTo>
                        <a:pt x="1485" y="290"/>
                      </a:lnTo>
                      <a:lnTo>
                        <a:pt x="1479" y="300"/>
                      </a:lnTo>
                      <a:lnTo>
                        <a:pt x="1474" y="310"/>
                      </a:lnTo>
                      <a:lnTo>
                        <a:pt x="1468" y="320"/>
                      </a:lnTo>
                      <a:lnTo>
                        <a:pt x="1464" y="332"/>
                      </a:lnTo>
                      <a:lnTo>
                        <a:pt x="1461" y="343"/>
                      </a:lnTo>
                      <a:lnTo>
                        <a:pt x="1459" y="355"/>
                      </a:lnTo>
                      <a:lnTo>
                        <a:pt x="1457" y="368"/>
                      </a:lnTo>
                      <a:close/>
                      <a:moveTo>
                        <a:pt x="1875" y="637"/>
                      </a:moveTo>
                      <a:lnTo>
                        <a:pt x="1875" y="328"/>
                      </a:lnTo>
                      <a:lnTo>
                        <a:pt x="1875" y="291"/>
                      </a:lnTo>
                      <a:lnTo>
                        <a:pt x="1874" y="256"/>
                      </a:lnTo>
                      <a:lnTo>
                        <a:pt x="1873" y="221"/>
                      </a:lnTo>
                      <a:lnTo>
                        <a:pt x="1872" y="188"/>
                      </a:lnTo>
                      <a:lnTo>
                        <a:pt x="1944" y="188"/>
                      </a:lnTo>
                      <a:lnTo>
                        <a:pt x="1946" y="276"/>
                      </a:lnTo>
                      <a:lnTo>
                        <a:pt x="1950" y="276"/>
                      </a:lnTo>
                      <a:lnTo>
                        <a:pt x="1954" y="265"/>
                      </a:lnTo>
                      <a:lnTo>
                        <a:pt x="1959" y="255"/>
                      </a:lnTo>
                      <a:lnTo>
                        <a:pt x="1964" y="245"/>
                      </a:lnTo>
                      <a:lnTo>
                        <a:pt x="1970" y="236"/>
                      </a:lnTo>
                      <a:lnTo>
                        <a:pt x="1976" y="227"/>
                      </a:lnTo>
                      <a:lnTo>
                        <a:pt x="1983" y="219"/>
                      </a:lnTo>
                      <a:lnTo>
                        <a:pt x="1991" y="211"/>
                      </a:lnTo>
                      <a:lnTo>
                        <a:pt x="2000" y="204"/>
                      </a:lnTo>
                      <a:lnTo>
                        <a:pt x="2008" y="198"/>
                      </a:lnTo>
                      <a:lnTo>
                        <a:pt x="2017" y="193"/>
                      </a:lnTo>
                      <a:lnTo>
                        <a:pt x="2026" y="188"/>
                      </a:lnTo>
                      <a:lnTo>
                        <a:pt x="2036" y="185"/>
                      </a:lnTo>
                      <a:lnTo>
                        <a:pt x="2045" y="182"/>
                      </a:lnTo>
                      <a:lnTo>
                        <a:pt x="2054" y="179"/>
                      </a:lnTo>
                      <a:lnTo>
                        <a:pt x="2064" y="177"/>
                      </a:lnTo>
                      <a:lnTo>
                        <a:pt x="2075" y="177"/>
                      </a:lnTo>
                      <a:lnTo>
                        <a:pt x="2087" y="178"/>
                      </a:lnTo>
                      <a:lnTo>
                        <a:pt x="2097" y="181"/>
                      </a:lnTo>
                      <a:lnTo>
                        <a:pt x="2097" y="258"/>
                      </a:lnTo>
                      <a:lnTo>
                        <a:pt x="2084" y="256"/>
                      </a:lnTo>
                      <a:lnTo>
                        <a:pt x="2069" y="255"/>
                      </a:lnTo>
                      <a:lnTo>
                        <a:pt x="2055" y="256"/>
                      </a:lnTo>
                      <a:lnTo>
                        <a:pt x="2043" y="258"/>
                      </a:lnTo>
                      <a:lnTo>
                        <a:pt x="2032" y="261"/>
                      </a:lnTo>
                      <a:lnTo>
                        <a:pt x="2020" y="266"/>
                      </a:lnTo>
                      <a:lnTo>
                        <a:pt x="2010" y="272"/>
                      </a:lnTo>
                      <a:lnTo>
                        <a:pt x="2000" y="280"/>
                      </a:lnTo>
                      <a:lnTo>
                        <a:pt x="1990" y="290"/>
                      </a:lnTo>
                      <a:lnTo>
                        <a:pt x="1982" y="300"/>
                      </a:lnTo>
                      <a:lnTo>
                        <a:pt x="1976" y="310"/>
                      </a:lnTo>
                      <a:lnTo>
                        <a:pt x="1971" y="321"/>
                      </a:lnTo>
                      <a:lnTo>
                        <a:pt x="1966" y="333"/>
                      </a:lnTo>
                      <a:lnTo>
                        <a:pt x="1963" y="344"/>
                      </a:lnTo>
                      <a:lnTo>
                        <a:pt x="1960" y="356"/>
                      </a:lnTo>
                      <a:lnTo>
                        <a:pt x="1958" y="370"/>
                      </a:lnTo>
                      <a:lnTo>
                        <a:pt x="1957" y="383"/>
                      </a:lnTo>
                      <a:lnTo>
                        <a:pt x="1955" y="398"/>
                      </a:lnTo>
                      <a:lnTo>
                        <a:pt x="1955" y="637"/>
                      </a:lnTo>
                      <a:lnTo>
                        <a:pt x="1875" y="637"/>
                      </a:lnTo>
                      <a:close/>
                      <a:moveTo>
                        <a:pt x="2260" y="637"/>
                      </a:moveTo>
                      <a:lnTo>
                        <a:pt x="2178" y="637"/>
                      </a:lnTo>
                      <a:lnTo>
                        <a:pt x="2178" y="188"/>
                      </a:lnTo>
                      <a:lnTo>
                        <a:pt x="2260" y="188"/>
                      </a:lnTo>
                      <a:lnTo>
                        <a:pt x="2260" y="637"/>
                      </a:lnTo>
                      <a:close/>
                      <a:moveTo>
                        <a:pt x="2219" y="105"/>
                      </a:moveTo>
                      <a:lnTo>
                        <a:pt x="2217" y="105"/>
                      </a:lnTo>
                      <a:lnTo>
                        <a:pt x="2206" y="104"/>
                      </a:lnTo>
                      <a:lnTo>
                        <a:pt x="2197" y="101"/>
                      </a:lnTo>
                      <a:lnTo>
                        <a:pt x="2193" y="99"/>
                      </a:lnTo>
                      <a:lnTo>
                        <a:pt x="2189" y="96"/>
                      </a:lnTo>
                      <a:lnTo>
                        <a:pt x="2185" y="93"/>
                      </a:lnTo>
                      <a:lnTo>
                        <a:pt x="2181" y="90"/>
                      </a:lnTo>
                      <a:lnTo>
                        <a:pt x="2174" y="82"/>
                      </a:lnTo>
                      <a:lnTo>
                        <a:pt x="2170" y="72"/>
                      </a:lnTo>
                      <a:lnTo>
                        <a:pt x="2167" y="63"/>
                      </a:lnTo>
                      <a:lnTo>
                        <a:pt x="2166" y="52"/>
                      </a:lnTo>
                      <a:lnTo>
                        <a:pt x="2167" y="42"/>
                      </a:lnTo>
                      <a:lnTo>
                        <a:pt x="2170" y="32"/>
                      </a:lnTo>
                      <a:lnTo>
                        <a:pt x="2174" y="23"/>
                      </a:lnTo>
                      <a:lnTo>
                        <a:pt x="2182" y="16"/>
                      </a:lnTo>
                      <a:lnTo>
                        <a:pt x="2185" y="12"/>
                      </a:lnTo>
                      <a:lnTo>
                        <a:pt x="2189" y="9"/>
                      </a:lnTo>
                      <a:lnTo>
                        <a:pt x="2194" y="6"/>
                      </a:lnTo>
                      <a:lnTo>
                        <a:pt x="2198" y="4"/>
                      </a:lnTo>
                      <a:lnTo>
                        <a:pt x="2208" y="2"/>
                      </a:lnTo>
                      <a:lnTo>
                        <a:pt x="2220" y="0"/>
                      </a:lnTo>
                      <a:lnTo>
                        <a:pt x="2230" y="2"/>
                      </a:lnTo>
                      <a:lnTo>
                        <a:pt x="2240" y="4"/>
                      </a:lnTo>
                      <a:lnTo>
                        <a:pt x="2244" y="6"/>
                      </a:lnTo>
                      <a:lnTo>
                        <a:pt x="2249" y="9"/>
                      </a:lnTo>
                      <a:lnTo>
                        <a:pt x="2253" y="12"/>
                      </a:lnTo>
                      <a:lnTo>
                        <a:pt x="2257" y="15"/>
                      </a:lnTo>
                      <a:lnTo>
                        <a:pt x="2263" y="23"/>
                      </a:lnTo>
                      <a:lnTo>
                        <a:pt x="2268" y="31"/>
                      </a:lnTo>
                      <a:lnTo>
                        <a:pt x="2270" y="42"/>
                      </a:lnTo>
                      <a:lnTo>
                        <a:pt x="2271" y="52"/>
                      </a:lnTo>
                      <a:lnTo>
                        <a:pt x="2270" y="63"/>
                      </a:lnTo>
                      <a:lnTo>
                        <a:pt x="2268" y="72"/>
                      </a:lnTo>
                      <a:lnTo>
                        <a:pt x="2263" y="82"/>
                      </a:lnTo>
                      <a:lnTo>
                        <a:pt x="2257" y="90"/>
                      </a:lnTo>
                      <a:lnTo>
                        <a:pt x="2253" y="93"/>
                      </a:lnTo>
                      <a:lnTo>
                        <a:pt x="2249" y="96"/>
                      </a:lnTo>
                      <a:lnTo>
                        <a:pt x="2244" y="99"/>
                      </a:lnTo>
                      <a:lnTo>
                        <a:pt x="2240" y="101"/>
                      </a:lnTo>
                      <a:lnTo>
                        <a:pt x="2235" y="103"/>
                      </a:lnTo>
                      <a:lnTo>
                        <a:pt x="2230" y="104"/>
                      </a:lnTo>
                      <a:lnTo>
                        <a:pt x="2224" y="104"/>
                      </a:lnTo>
                      <a:lnTo>
                        <a:pt x="2219" y="105"/>
                      </a:lnTo>
                      <a:close/>
                      <a:moveTo>
                        <a:pt x="2755" y="427"/>
                      </a:moveTo>
                      <a:lnTo>
                        <a:pt x="2441" y="426"/>
                      </a:lnTo>
                      <a:lnTo>
                        <a:pt x="2443" y="445"/>
                      </a:lnTo>
                      <a:lnTo>
                        <a:pt x="2446" y="463"/>
                      </a:lnTo>
                      <a:lnTo>
                        <a:pt x="2449" y="480"/>
                      </a:lnTo>
                      <a:lnTo>
                        <a:pt x="2454" y="495"/>
                      </a:lnTo>
                      <a:lnTo>
                        <a:pt x="2461" y="510"/>
                      </a:lnTo>
                      <a:lnTo>
                        <a:pt x="2469" y="523"/>
                      </a:lnTo>
                      <a:lnTo>
                        <a:pt x="2478" y="535"/>
                      </a:lnTo>
                      <a:lnTo>
                        <a:pt x="2489" y="546"/>
                      </a:lnTo>
                      <a:lnTo>
                        <a:pt x="2499" y="554"/>
                      </a:lnTo>
                      <a:lnTo>
                        <a:pt x="2510" y="562"/>
                      </a:lnTo>
                      <a:lnTo>
                        <a:pt x="2523" y="568"/>
                      </a:lnTo>
                      <a:lnTo>
                        <a:pt x="2535" y="573"/>
                      </a:lnTo>
                      <a:lnTo>
                        <a:pt x="2548" y="577"/>
                      </a:lnTo>
                      <a:lnTo>
                        <a:pt x="2564" y="580"/>
                      </a:lnTo>
                      <a:lnTo>
                        <a:pt x="2579" y="582"/>
                      </a:lnTo>
                      <a:lnTo>
                        <a:pt x="2595" y="582"/>
                      </a:lnTo>
                      <a:lnTo>
                        <a:pt x="2612" y="582"/>
                      </a:lnTo>
                      <a:lnTo>
                        <a:pt x="2628" y="581"/>
                      </a:lnTo>
                      <a:lnTo>
                        <a:pt x="2644" y="579"/>
                      </a:lnTo>
                      <a:lnTo>
                        <a:pt x="2660" y="577"/>
                      </a:lnTo>
                      <a:lnTo>
                        <a:pt x="2676" y="573"/>
                      </a:lnTo>
                      <a:lnTo>
                        <a:pt x="2690" y="569"/>
                      </a:lnTo>
                      <a:lnTo>
                        <a:pt x="2705" y="564"/>
                      </a:lnTo>
                      <a:lnTo>
                        <a:pt x="2719" y="559"/>
                      </a:lnTo>
                      <a:lnTo>
                        <a:pt x="2732" y="618"/>
                      </a:lnTo>
                      <a:lnTo>
                        <a:pt x="2717" y="624"/>
                      </a:lnTo>
                      <a:lnTo>
                        <a:pt x="2700" y="630"/>
                      </a:lnTo>
                      <a:lnTo>
                        <a:pt x="2683" y="635"/>
                      </a:lnTo>
                      <a:lnTo>
                        <a:pt x="2664" y="639"/>
                      </a:lnTo>
                      <a:lnTo>
                        <a:pt x="2645" y="642"/>
                      </a:lnTo>
                      <a:lnTo>
                        <a:pt x="2625" y="644"/>
                      </a:lnTo>
                      <a:lnTo>
                        <a:pt x="2605" y="646"/>
                      </a:lnTo>
                      <a:lnTo>
                        <a:pt x="2583" y="647"/>
                      </a:lnTo>
                      <a:lnTo>
                        <a:pt x="2559" y="646"/>
                      </a:lnTo>
                      <a:lnTo>
                        <a:pt x="2535" y="642"/>
                      </a:lnTo>
                      <a:lnTo>
                        <a:pt x="2524" y="640"/>
                      </a:lnTo>
                      <a:lnTo>
                        <a:pt x="2512" y="637"/>
                      </a:lnTo>
                      <a:lnTo>
                        <a:pt x="2502" y="634"/>
                      </a:lnTo>
                      <a:lnTo>
                        <a:pt x="2492" y="631"/>
                      </a:lnTo>
                      <a:lnTo>
                        <a:pt x="2483" y="627"/>
                      </a:lnTo>
                      <a:lnTo>
                        <a:pt x="2472" y="622"/>
                      </a:lnTo>
                      <a:lnTo>
                        <a:pt x="2463" y="617"/>
                      </a:lnTo>
                      <a:lnTo>
                        <a:pt x="2455" y="612"/>
                      </a:lnTo>
                      <a:lnTo>
                        <a:pt x="2446" y="605"/>
                      </a:lnTo>
                      <a:lnTo>
                        <a:pt x="2437" y="598"/>
                      </a:lnTo>
                      <a:lnTo>
                        <a:pt x="2429" y="592"/>
                      </a:lnTo>
                      <a:lnTo>
                        <a:pt x="2422" y="584"/>
                      </a:lnTo>
                      <a:lnTo>
                        <a:pt x="2415" y="576"/>
                      </a:lnTo>
                      <a:lnTo>
                        <a:pt x="2409" y="567"/>
                      </a:lnTo>
                      <a:lnTo>
                        <a:pt x="2401" y="559"/>
                      </a:lnTo>
                      <a:lnTo>
                        <a:pt x="2396" y="551"/>
                      </a:lnTo>
                      <a:lnTo>
                        <a:pt x="2391" y="542"/>
                      </a:lnTo>
                      <a:lnTo>
                        <a:pt x="2386" y="531"/>
                      </a:lnTo>
                      <a:lnTo>
                        <a:pt x="2382" y="522"/>
                      </a:lnTo>
                      <a:lnTo>
                        <a:pt x="2378" y="512"/>
                      </a:lnTo>
                      <a:lnTo>
                        <a:pt x="2374" y="501"/>
                      </a:lnTo>
                      <a:lnTo>
                        <a:pt x="2371" y="490"/>
                      </a:lnTo>
                      <a:lnTo>
                        <a:pt x="2369" y="480"/>
                      </a:lnTo>
                      <a:lnTo>
                        <a:pt x="2366" y="469"/>
                      </a:lnTo>
                      <a:lnTo>
                        <a:pt x="2363" y="445"/>
                      </a:lnTo>
                      <a:lnTo>
                        <a:pt x="2362" y="419"/>
                      </a:lnTo>
                      <a:lnTo>
                        <a:pt x="2363" y="394"/>
                      </a:lnTo>
                      <a:lnTo>
                        <a:pt x="2366" y="370"/>
                      </a:lnTo>
                      <a:lnTo>
                        <a:pt x="2371" y="346"/>
                      </a:lnTo>
                      <a:lnTo>
                        <a:pt x="2377" y="324"/>
                      </a:lnTo>
                      <a:lnTo>
                        <a:pt x="2381" y="313"/>
                      </a:lnTo>
                      <a:lnTo>
                        <a:pt x="2385" y="303"/>
                      </a:lnTo>
                      <a:lnTo>
                        <a:pt x="2390" y="293"/>
                      </a:lnTo>
                      <a:lnTo>
                        <a:pt x="2395" y="282"/>
                      </a:lnTo>
                      <a:lnTo>
                        <a:pt x="2400" y="273"/>
                      </a:lnTo>
                      <a:lnTo>
                        <a:pt x="2407" y="264"/>
                      </a:lnTo>
                      <a:lnTo>
                        <a:pt x="2414" y="255"/>
                      </a:lnTo>
                      <a:lnTo>
                        <a:pt x="2420" y="246"/>
                      </a:lnTo>
                      <a:lnTo>
                        <a:pt x="2427" y="238"/>
                      </a:lnTo>
                      <a:lnTo>
                        <a:pt x="2435" y="230"/>
                      </a:lnTo>
                      <a:lnTo>
                        <a:pt x="2444" y="223"/>
                      </a:lnTo>
                      <a:lnTo>
                        <a:pt x="2452" y="217"/>
                      </a:lnTo>
                      <a:lnTo>
                        <a:pt x="2460" y="210"/>
                      </a:lnTo>
                      <a:lnTo>
                        <a:pt x="2468" y="204"/>
                      </a:lnTo>
                      <a:lnTo>
                        <a:pt x="2477" y="199"/>
                      </a:lnTo>
                      <a:lnTo>
                        <a:pt x="2487" y="195"/>
                      </a:lnTo>
                      <a:lnTo>
                        <a:pt x="2497" y="191"/>
                      </a:lnTo>
                      <a:lnTo>
                        <a:pt x="2507" y="187"/>
                      </a:lnTo>
                      <a:lnTo>
                        <a:pt x="2518" y="185"/>
                      </a:lnTo>
                      <a:lnTo>
                        <a:pt x="2528" y="182"/>
                      </a:lnTo>
                      <a:lnTo>
                        <a:pt x="2539" y="179"/>
                      </a:lnTo>
                      <a:lnTo>
                        <a:pt x="2549" y="178"/>
                      </a:lnTo>
                      <a:lnTo>
                        <a:pt x="2562" y="177"/>
                      </a:lnTo>
                      <a:lnTo>
                        <a:pt x="2573" y="177"/>
                      </a:lnTo>
                      <a:lnTo>
                        <a:pt x="2585" y="177"/>
                      </a:lnTo>
                      <a:lnTo>
                        <a:pt x="2597" y="178"/>
                      </a:lnTo>
                      <a:lnTo>
                        <a:pt x="2608" y="181"/>
                      </a:lnTo>
                      <a:lnTo>
                        <a:pt x="2619" y="183"/>
                      </a:lnTo>
                      <a:lnTo>
                        <a:pt x="2630" y="185"/>
                      </a:lnTo>
                      <a:lnTo>
                        <a:pt x="2640" y="188"/>
                      </a:lnTo>
                      <a:lnTo>
                        <a:pt x="2650" y="192"/>
                      </a:lnTo>
                      <a:lnTo>
                        <a:pt x="2659" y="196"/>
                      </a:lnTo>
                      <a:lnTo>
                        <a:pt x="2669" y="201"/>
                      </a:lnTo>
                      <a:lnTo>
                        <a:pt x="2677" y="206"/>
                      </a:lnTo>
                      <a:lnTo>
                        <a:pt x="2685" y="212"/>
                      </a:lnTo>
                      <a:lnTo>
                        <a:pt x="2693" y="220"/>
                      </a:lnTo>
                      <a:lnTo>
                        <a:pt x="2700" y="227"/>
                      </a:lnTo>
                      <a:lnTo>
                        <a:pt x="2708" y="234"/>
                      </a:lnTo>
                      <a:lnTo>
                        <a:pt x="2714" y="242"/>
                      </a:lnTo>
                      <a:lnTo>
                        <a:pt x="2721" y="251"/>
                      </a:lnTo>
                      <a:lnTo>
                        <a:pt x="2729" y="266"/>
                      </a:lnTo>
                      <a:lnTo>
                        <a:pt x="2737" y="281"/>
                      </a:lnTo>
                      <a:lnTo>
                        <a:pt x="2744" y="298"/>
                      </a:lnTo>
                      <a:lnTo>
                        <a:pt x="2749" y="314"/>
                      </a:lnTo>
                      <a:lnTo>
                        <a:pt x="2753" y="332"/>
                      </a:lnTo>
                      <a:lnTo>
                        <a:pt x="2756" y="349"/>
                      </a:lnTo>
                      <a:lnTo>
                        <a:pt x="2758" y="369"/>
                      </a:lnTo>
                      <a:lnTo>
                        <a:pt x="2759" y="388"/>
                      </a:lnTo>
                      <a:lnTo>
                        <a:pt x="2758" y="400"/>
                      </a:lnTo>
                      <a:lnTo>
                        <a:pt x="2758" y="410"/>
                      </a:lnTo>
                      <a:lnTo>
                        <a:pt x="2757" y="419"/>
                      </a:lnTo>
                      <a:lnTo>
                        <a:pt x="2755" y="427"/>
                      </a:lnTo>
                      <a:close/>
                      <a:moveTo>
                        <a:pt x="2441" y="368"/>
                      </a:moveTo>
                      <a:lnTo>
                        <a:pt x="2680" y="368"/>
                      </a:lnTo>
                      <a:lnTo>
                        <a:pt x="2680" y="355"/>
                      </a:lnTo>
                      <a:lnTo>
                        <a:pt x="2679" y="344"/>
                      </a:lnTo>
                      <a:lnTo>
                        <a:pt x="2677" y="332"/>
                      </a:lnTo>
                      <a:lnTo>
                        <a:pt x="2675" y="321"/>
                      </a:lnTo>
                      <a:lnTo>
                        <a:pt x="2672" y="311"/>
                      </a:lnTo>
                      <a:lnTo>
                        <a:pt x="2668" y="301"/>
                      </a:lnTo>
                      <a:lnTo>
                        <a:pt x="2663" y="292"/>
                      </a:lnTo>
                      <a:lnTo>
                        <a:pt x="2657" y="282"/>
                      </a:lnTo>
                      <a:lnTo>
                        <a:pt x="2650" y="271"/>
                      </a:lnTo>
                      <a:lnTo>
                        <a:pt x="2641" y="262"/>
                      </a:lnTo>
                      <a:lnTo>
                        <a:pt x="2632" y="254"/>
                      </a:lnTo>
                      <a:lnTo>
                        <a:pt x="2620" y="247"/>
                      </a:lnTo>
                      <a:lnTo>
                        <a:pt x="2609" y="242"/>
                      </a:lnTo>
                      <a:lnTo>
                        <a:pt x="2596" y="239"/>
                      </a:lnTo>
                      <a:lnTo>
                        <a:pt x="2581" y="237"/>
                      </a:lnTo>
                      <a:lnTo>
                        <a:pt x="2567" y="236"/>
                      </a:lnTo>
                      <a:lnTo>
                        <a:pt x="2552" y="237"/>
                      </a:lnTo>
                      <a:lnTo>
                        <a:pt x="2540" y="239"/>
                      </a:lnTo>
                      <a:lnTo>
                        <a:pt x="2528" y="242"/>
                      </a:lnTo>
                      <a:lnTo>
                        <a:pt x="2515" y="247"/>
                      </a:lnTo>
                      <a:lnTo>
                        <a:pt x="2504" y="254"/>
                      </a:lnTo>
                      <a:lnTo>
                        <a:pt x="2494" y="261"/>
                      </a:lnTo>
                      <a:lnTo>
                        <a:pt x="2485" y="270"/>
                      </a:lnTo>
                      <a:lnTo>
                        <a:pt x="2475" y="280"/>
                      </a:lnTo>
                      <a:lnTo>
                        <a:pt x="2469" y="290"/>
                      </a:lnTo>
                      <a:lnTo>
                        <a:pt x="2463" y="300"/>
                      </a:lnTo>
                      <a:lnTo>
                        <a:pt x="2458" y="310"/>
                      </a:lnTo>
                      <a:lnTo>
                        <a:pt x="2454" y="320"/>
                      </a:lnTo>
                      <a:lnTo>
                        <a:pt x="2450" y="332"/>
                      </a:lnTo>
                      <a:lnTo>
                        <a:pt x="2446" y="343"/>
                      </a:lnTo>
                      <a:lnTo>
                        <a:pt x="2444" y="355"/>
                      </a:lnTo>
                      <a:lnTo>
                        <a:pt x="2441" y="368"/>
                      </a:lnTo>
                      <a:close/>
                      <a:moveTo>
                        <a:pt x="2860" y="637"/>
                      </a:moveTo>
                      <a:lnTo>
                        <a:pt x="2860" y="309"/>
                      </a:lnTo>
                      <a:lnTo>
                        <a:pt x="2860" y="280"/>
                      </a:lnTo>
                      <a:lnTo>
                        <a:pt x="2859" y="250"/>
                      </a:lnTo>
                      <a:lnTo>
                        <a:pt x="2858" y="220"/>
                      </a:lnTo>
                      <a:lnTo>
                        <a:pt x="2856" y="188"/>
                      </a:lnTo>
                      <a:lnTo>
                        <a:pt x="2929" y="188"/>
                      </a:lnTo>
                      <a:lnTo>
                        <a:pt x="2933" y="262"/>
                      </a:lnTo>
                      <a:lnTo>
                        <a:pt x="2935" y="262"/>
                      </a:lnTo>
                      <a:lnTo>
                        <a:pt x="2940" y="254"/>
                      </a:lnTo>
                      <a:lnTo>
                        <a:pt x="2945" y="245"/>
                      </a:lnTo>
                      <a:lnTo>
                        <a:pt x="2951" y="237"/>
                      </a:lnTo>
                      <a:lnTo>
                        <a:pt x="2958" y="230"/>
                      </a:lnTo>
                      <a:lnTo>
                        <a:pt x="2964" y="223"/>
                      </a:lnTo>
                      <a:lnTo>
                        <a:pt x="2973" y="217"/>
                      </a:lnTo>
                      <a:lnTo>
                        <a:pt x="2981" y="210"/>
                      </a:lnTo>
                      <a:lnTo>
                        <a:pt x="2989" y="204"/>
                      </a:lnTo>
                      <a:lnTo>
                        <a:pt x="3000" y="198"/>
                      </a:lnTo>
                      <a:lnTo>
                        <a:pt x="3011" y="193"/>
                      </a:lnTo>
                      <a:lnTo>
                        <a:pt x="3022" y="188"/>
                      </a:lnTo>
                      <a:lnTo>
                        <a:pt x="3033" y="185"/>
                      </a:lnTo>
                      <a:lnTo>
                        <a:pt x="3046" y="182"/>
                      </a:lnTo>
                      <a:lnTo>
                        <a:pt x="3058" y="179"/>
                      </a:lnTo>
                      <a:lnTo>
                        <a:pt x="3070" y="177"/>
                      </a:lnTo>
                      <a:lnTo>
                        <a:pt x="3084" y="177"/>
                      </a:lnTo>
                      <a:lnTo>
                        <a:pt x="3098" y="178"/>
                      </a:lnTo>
                      <a:lnTo>
                        <a:pt x="3112" y="179"/>
                      </a:lnTo>
                      <a:lnTo>
                        <a:pt x="3126" y="183"/>
                      </a:lnTo>
                      <a:lnTo>
                        <a:pt x="3139" y="187"/>
                      </a:lnTo>
                      <a:lnTo>
                        <a:pt x="3151" y="192"/>
                      </a:lnTo>
                      <a:lnTo>
                        <a:pt x="3163" y="199"/>
                      </a:lnTo>
                      <a:lnTo>
                        <a:pt x="3174" y="206"/>
                      </a:lnTo>
                      <a:lnTo>
                        <a:pt x="3185" y="215"/>
                      </a:lnTo>
                      <a:lnTo>
                        <a:pt x="3192" y="222"/>
                      </a:lnTo>
                      <a:lnTo>
                        <a:pt x="3199" y="229"/>
                      </a:lnTo>
                      <a:lnTo>
                        <a:pt x="3205" y="236"/>
                      </a:lnTo>
                      <a:lnTo>
                        <a:pt x="3210" y="244"/>
                      </a:lnTo>
                      <a:lnTo>
                        <a:pt x="3215" y="251"/>
                      </a:lnTo>
                      <a:lnTo>
                        <a:pt x="3219" y="261"/>
                      </a:lnTo>
                      <a:lnTo>
                        <a:pt x="3223" y="269"/>
                      </a:lnTo>
                      <a:lnTo>
                        <a:pt x="3228" y="279"/>
                      </a:lnTo>
                      <a:lnTo>
                        <a:pt x="3231" y="289"/>
                      </a:lnTo>
                      <a:lnTo>
                        <a:pt x="3234" y="299"/>
                      </a:lnTo>
                      <a:lnTo>
                        <a:pt x="3236" y="309"/>
                      </a:lnTo>
                      <a:lnTo>
                        <a:pt x="3238" y="320"/>
                      </a:lnTo>
                      <a:lnTo>
                        <a:pt x="3241" y="344"/>
                      </a:lnTo>
                      <a:lnTo>
                        <a:pt x="3242" y="369"/>
                      </a:lnTo>
                      <a:lnTo>
                        <a:pt x="3242" y="637"/>
                      </a:lnTo>
                      <a:lnTo>
                        <a:pt x="3160" y="637"/>
                      </a:lnTo>
                      <a:lnTo>
                        <a:pt x="3160" y="378"/>
                      </a:lnTo>
                      <a:lnTo>
                        <a:pt x="3160" y="362"/>
                      </a:lnTo>
                      <a:lnTo>
                        <a:pt x="3159" y="346"/>
                      </a:lnTo>
                      <a:lnTo>
                        <a:pt x="3157" y="333"/>
                      </a:lnTo>
                      <a:lnTo>
                        <a:pt x="3154" y="319"/>
                      </a:lnTo>
                      <a:lnTo>
                        <a:pt x="3150" y="307"/>
                      </a:lnTo>
                      <a:lnTo>
                        <a:pt x="3145" y="297"/>
                      </a:lnTo>
                      <a:lnTo>
                        <a:pt x="3140" y="286"/>
                      </a:lnTo>
                      <a:lnTo>
                        <a:pt x="3134" y="277"/>
                      </a:lnTo>
                      <a:lnTo>
                        <a:pt x="3127" y="270"/>
                      </a:lnTo>
                      <a:lnTo>
                        <a:pt x="3120" y="263"/>
                      </a:lnTo>
                      <a:lnTo>
                        <a:pt x="3111" y="258"/>
                      </a:lnTo>
                      <a:lnTo>
                        <a:pt x="3102" y="253"/>
                      </a:lnTo>
                      <a:lnTo>
                        <a:pt x="3092" y="249"/>
                      </a:lnTo>
                      <a:lnTo>
                        <a:pt x="3081" y="246"/>
                      </a:lnTo>
                      <a:lnTo>
                        <a:pt x="3069" y="244"/>
                      </a:lnTo>
                      <a:lnTo>
                        <a:pt x="3056" y="244"/>
                      </a:lnTo>
                      <a:lnTo>
                        <a:pt x="3047" y="244"/>
                      </a:lnTo>
                      <a:lnTo>
                        <a:pt x="3037" y="245"/>
                      </a:lnTo>
                      <a:lnTo>
                        <a:pt x="3028" y="247"/>
                      </a:lnTo>
                      <a:lnTo>
                        <a:pt x="3020" y="250"/>
                      </a:lnTo>
                      <a:lnTo>
                        <a:pt x="3012" y="254"/>
                      </a:lnTo>
                      <a:lnTo>
                        <a:pt x="3004" y="258"/>
                      </a:lnTo>
                      <a:lnTo>
                        <a:pt x="2995" y="263"/>
                      </a:lnTo>
                      <a:lnTo>
                        <a:pt x="2988" y="268"/>
                      </a:lnTo>
                      <a:lnTo>
                        <a:pt x="2981" y="274"/>
                      </a:lnTo>
                      <a:lnTo>
                        <a:pt x="2974" y="281"/>
                      </a:lnTo>
                      <a:lnTo>
                        <a:pt x="2968" y="289"/>
                      </a:lnTo>
                      <a:lnTo>
                        <a:pt x="2962" y="296"/>
                      </a:lnTo>
                      <a:lnTo>
                        <a:pt x="2958" y="303"/>
                      </a:lnTo>
                      <a:lnTo>
                        <a:pt x="2953" y="311"/>
                      </a:lnTo>
                      <a:lnTo>
                        <a:pt x="2950" y="319"/>
                      </a:lnTo>
                      <a:lnTo>
                        <a:pt x="2947" y="329"/>
                      </a:lnTo>
                      <a:lnTo>
                        <a:pt x="2945" y="337"/>
                      </a:lnTo>
                      <a:lnTo>
                        <a:pt x="2943" y="346"/>
                      </a:lnTo>
                      <a:lnTo>
                        <a:pt x="2942" y="356"/>
                      </a:lnTo>
                      <a:lnTo>
                        <a:pt x="2942" y="367"/>
                      </a:lnTo>
                      <a:lnTo>
                        <a:pt x="2942" y="637"/>
                      </a:lnTo>
                      <a:lnTo>
                        <a:pt x="2860" y="637"/>
                      </a:lnTo>
                      <a:close/>
                      <a:moveTo>
                        <a:pt x="3680" y="559"/>
                      </a:moveTo>
                      <a:lnTo>
                        <a:pt x="3694" y="620"/>
                      </a:lnTo>
                      <a:lnTo>
                        <a:pt x="3681" y="627"/>
                      </a:lnTo>
                      <a:lnTo>
                        <a:pt x="3666" y="632"/>
                      </a:lnTo>
                      <a:lnTo>
                        <a:pt x="3651" y="636"/>
                      </a:lnTo>
                      <a:lnTo>
                        <a:pt x="3635" y="640"/>
                      </a:lnTo>
                      <a:lnTo>
                        <a:pt x="3619" y="643"/>
                      </a:lnTo>
                      <a:lnTo>
                        <a:pt x="3602" y="646"/>
                      </a:lnTo>
                      <a:lnTo>
                        <a:pt x="3584" y="647"/>
                      </a:lnTo>
                      <a:lnTo>
                        <a:pt x="3566" y="648"/>
                      </a:lnTo>
                      <a:lnTo>
                        <a:pt x="3541" y="647"/>
                      </a:lnTo>
                      <a:lnTo>
                        <a:pt x="3517" y="643"/>
                      </a:lnTo>
                      <a:lnTo>
                        <a:pt x="3506" y="641"/>
                      </a:lnTo>
                      <a:lnTo>
                        <a:pt x="3495" y="638"/>
                      </a:lnTo>
                      <a:lnTo>
                        <a:pt x="3484" y="635"/>
                      </a:lnTo>
                      <a:lnTo>
                        <a:pt x="3474" y="631"/>
                      </a:lnTo>
                      <a:lnTo>
                        <a:pt x="3464" y="627"/>
                      </a:lnTo>
                      <a:lnTo>
                        <a:pt x="3455" y="623"/>
                      </a:lnTo>
                      <a:lnTo>
                        <a:pt x="3445" y="618"/>
                      </a:lnTo>
                      <a:lnTo>
                        <a:pt x="3436" y="612"/>
                      </a:lnTo>
                      <a:lnTo>
                        <a:pt x="3427" y="605"/>
                      </a:lnTo>
                      <a:lnTo>
                        <a:pt x="3419" y="599"/>
                      </a:lnTo>
                      <a:lnTo>
                        <a:pt x="3410" y="592"/>
                      </a:lnTo>
                      <a:lnTo>
                        <a:pt x="3403" y="584"/>
                      </a:lnTo>
                      <a:lnTo>
                        <a:pt x="3395" y="576"/>
                      </a:lnTo>
                      <a:lnTo>
                        <a:pt x="3389" y="567"/>
                      </a:lnTo>
                      <a:lnTo>
                        <a:pt x="3382" y="559"/>
                      </a:lnTo>
                      <a:lnTo>
                        <a:pt x="3377" y="550"/>
                      </a:lnTo>
                      <a:lnTo>
                        <a:pt x="3370" y="541"/>
                      </a:lnTo>
                      <a:lnTo>
                        <a:pt x="3365" y="531"/>
                      </a:lnTo>
                      <a:lnTo>
                        <a:pt x="3361" y="521"/>
                      </a:lnTo>
                      <a:lnTo>
                        <a:pt x="3357" y="511"/>
                      </a:lnTo>
                      <a:lnTo>
                        <a:pt x="3354" y="500"/>
                      </a:lnTo>
                      <a:lnTo>
                        <a:pt x="3351" y="489"/>
                      </a:lnTo>
                      <a:lnTo>
                        <a:pt x="3348" y="478"/>
                      </a:lnTo>
                      <a:lnTo>
                        <a:pt x="3346" y="467"/>
                      </a:lnTo>
                      <a:lnTo>
                        <a:pt x="3343" y="442"/>
                      </a:lnTo>
                      <a:lnTo>
                        <a:pt x="3342" y="417"/>
                      </a:lnTo>
                      <a:lnTo>
                        <a:pt x="3342" y="404"/>
                      </a:lnTo>
                      <a:lnTo>
                        <a:pt x="3343" y="391"/>
                      </a:lnTo>
                      <a:lnTo>
                        <a:pt x="3344" y="379"/>
                      </a:lnTo>
                      <a:lnTo>
                        <a:pt x="3346" y="367"/>
                      </a:lnTo>
                      <a:lnTo>
                        <a:pt x="3348" y="355"/>
                      </a:lnTo>
                      <a:lnTo>
                        <a:pt x="3351" y="344"/>
                      </a:lnTo>
                      <a:lnTo>
                        <a:pt x="3354" y="333"/>
                      </a:lnTo>
                      <a:lnTo>
                        <a:pt x="3358" y="321"/>
                      </a:lnTo>
                      <a:lnTo>
                        <a:pt x="3363" y="311"/>
                      </a:lnTo>
                      <a:lnTo>
                        <a:pt x="3367" y="301"/>
                      </a:lnTo>
                      <a:lnTo>
                        <a:pt x="3373" y="291"/>
                      </a:lnTo>
                      <a:lnTo>
                        <a:pt x="3379" y="281"/>
                      </a:lnTo>
                      <a:lnTo>
                        <a:pt x="3386" y="272"/>
                      </a:lnTo>
                      <a:lnTo>
                        <a:pt x="3393" y="263"/>
                      </a:lnTo>
                      <a:lnTo>
                        <a:pt x="3400" y="254"/>
                      </a:lnTo>
                      <a:lnTo>
                        <a:pt x="3408" y="245"/>
                      </a:lnTo>
                      <a:lnTo>
                        <a:pt x="3417" y="237"/>
                      </a:lnTo>
                      <a:lnTo>
                        <a:pt x="3425" y="230"/>
                      </a:lnTo>
                      <a:lnTo>
                        <a:pt x="3434" y="223"/>
                      </a:lnTo>
                      <a:lnTo>
                        <a:pt x="3443" y="215"/>
                      </a:lnTo>
                      <a:lnTo>
                        <a:pt x="3454" y="210"/>
                      </a:lnTo>
                      <a:lnTo>
                        <a:pt x="3464" y="204"/>
                      </a:lnTo>
                      <a:lnTo>
                        <a:pt x="3474" y="199"/>
                      </a:lnTo>
                      <a:lnTo>
                        <a:pt x="3484" y="195"/>
                      </a:lnTo>
                      <a:lnTo>
                        <a:pt x="3496" y="191"/>
                      </a:lnTo>
                      <a:lnTo>
                        <a:pt x="3507" y="188"/>
                      </a:lnTo>
                      <a:lnTo>
                        <a:pt x="3519" y="185"/>
                      </a:lnTo>
                      <a:lnTo>
                        <a:pt x="3532" y="183"/>
                      </a:lnTo>
                      <a:lnTo>
                        <a:pt x="3544" y="181"/>
                      </a:lnTo>
                      <a:lnTo>
                        <a:pt x="3556" y="179"/>
                      </a:lnTo>
                      <a:lnTo>
                        <a:pt x="3570" y="178"/>
                      </a:lnTo>
                      <a:lnTo>
                        <a:pt x="3583" y="178"/>
                      </a:lnTo>
                      <a:lnTo>
                        <a:pt x="3599" y="178"/>
                      </a:lnTo>
                      <a:lnTo>
                        <a:pt x="3616" y="179"/>
                      </a:lnTo>
                      <a:lnTo>
                        <a:pt x="3631" y="182"/>
                      </a:lnTo>
                      <a:lnTo>
                        <a:pt x="3646" y="185"/>
                      </a:lnTo>
                      <a:lnTo>
                        <a:pt x="3659" y="188"/>
                      </a:lnTo>
                      <a:lnTo>
                        <a:pt x="3672" y="192"/>
                      </a:lnTo>
                      <a:lnTo>
                        <a:pt x="3685" y="196"/>
                      </a:lnTo>
                      <a:lnTo>
                        <a:pt x="3696" y="201"/>
                      </a:lnTo>
                      <a:lnTo>
                        <a:pt x="3678" y="265"/>
                      </a:lnTo>
                      <a:lnTo>
                        <a:pt x="3667" y="260"/>
                      </a:lnTo>
                      <a:lnTo>
                        <a:pt x="3656" y="256"/>
                      </a:lnTo>
                      <a:lnTo>
                        <a:pt x="3646" y="251"/>
                      </a:lnTo>
                      <a:lnTo>
                        <a:pt x="3633" y="248"/>
                      </a:lnTo>
                      <a:lnTo>
                        <a:pt x="3622" y="246"/>
                      </a:lnTo>
                      <a:lnTo>
                        <a:pt x="3609" y="244"/>
                      </a:lnTo>
                      <a:lnTo>
                        <a:pt x="3596" y="243"/>
                      </a:lnTo>
                      <a:lnTo>
                        <a:pt x="3583" y="243"/>
                      </a:lnTo>
                      <a:lnTo>
                        <a:pt x="3565" y="244"/>
                      </a:lnTo>
                      <a:lnTo>
                        <a:pt x="3548" y="246"/>
                      </a:lnTo>
                      <a:lnTo>
                        <a:pt x="3532" y="250"/>
                      </a:lnTo>
                      <a:lnTo>
                        <a:pt x="3516" y="256"/>
                      </a:lnTo>
                      <a:lnTo>
                        <a:pt x="3502" y="263"/>
                      </a:lnTo>
                      <a:lnTo>
                        <a:pt x="3489" y="271"/>
                      </a:lnTo>
                      <a:lnTo>
                        <a:pt x="3476" y="281"/>
                      </a:lnTo>
                      <a:lnTo>
                        <a:pt x="3465" y="294"/>
                      </a:lnTo>
                      <a:lnTo>
                        <a:pt x="3456" y="305"/>
                      </a:lnTo>
                      <a:lnTo>
                        <a:pt x="3447" y="318"/>
                      </a:lnTo>
                      <a:lnTo>
                        <a:pt x="3440" y="332"/>
                      </a:lnTo>
                      <a:lnTo>
                        <a:pt x="3434" y="346"/>
                      </a:lnTo>
                      <a:lnTo>
                        <a:pt x="3430" y="362"/>
                      </a:lnTo>
                      <a:lnTo>
                        <a:pt x="3427" y="378"/>
                      </a:lnTo>
                      <a:lnTo>
                        <a:pt x="3425" y="396"/>
                      </a:lnTo>
                      <a:lnTo>
                        <a:pt x="3424" y="413"/>
                      </a:lnTo>
                      <a:lnTo>
                        <a:pt x="3425" y="432"/>
                      </a:lnTo>
                      <a:lnTo>
                        <a:pt x="3427" y="449"/>
                      </a:lnTo>
                      <a:lnTo>
                        <a:pt x="3430" y="467"/>
                      </a:lnTo>
                      <a:lnTo>
                        <a:pt x="3435" y="482"/>
                      </a:lnTo>
                      <a:lnTo>
                        <a:pt x="3441" y="496"/>
                      </a:lnTo>
                      <a:lnTo>
                        <a:pt x="3449" y="511"/>
                      </a:lnTo>
                      <a:lnTo>
                        <a:pt x="3458" y="523"/>
                      </a:lnTo>
                      <a:lnTo>
                        <a:pt x="3468" y="535"/>
                      </a:lnTo>
                      <a:lnTo>
                        <a:pt x="3479" y="546"/>
                      </a:lnTo>
                      <a:lnTo>
                        <a:pt x="3492" y="555"/>
                      </a:lnTo>
                      <a:lnTo>
                        <a:pt x="3505" y="563"/>
                      </a:lnTo>
                      <a:lnTo>
                        <a:pt x="3518" y="569"/>
                      </a:lnTo>
                      <a:lnTo>
                        <a:pt x="3533" y="575"/>
                      </a:lnTo>
                      <a:lnTo>
                        <a:pt x="3548" y="579"/>
                      </a:lnTo>
                      <a:lnTo>
                        <a:pt x="3564" y="581"/>
                      </a:lnTo>
                      <a:lnTo>
                        <a:pt x="3580" y="581"/>
                      </a:lnTo>
                      <a:lnTo>
                        <a:pt x="3592" y="581"/>
                      </a:lnTo>
                      <a:lnTo>
                        <a:pt x="3605" y="580"/>
                      </a:lnTo>
                      <a:lnTo>
                        <a:pt x="3618" y="578"/>
                      </a:lnTo>
                      <a:lnTo>
                        <a:pt x="3630" y="576"/>
                      </a:lnTo>
                      <a:lnTo>
                        <a:pt x="3643" y="572"/>
                      </a:lnTo>
                      <a:lnTo>
                        <a:pt x="3655" y="568"/>
                      </a:lnTo>
                      <a:lnTo>
                        <a:pt x="3667" y="564"/>
                      </a:lnTo>
                      <a:lnTo>
                        <a:pt x="3680" y="559"/>
                      </a:lnTo>
                      <a:close/>
                      <a:moveTo>
                        <a:pt x="4149" y="427"/>
                      </a:moveTo>
                      <a:lnTo>
                        <a:pt x="3836" y="426"/>
                      </a:lnTo>
                      <a:lnTo>
                        <a:pt x="3837" y="445"/>
                      </a:lnTo>
                      <a:lnTo>
                        <a:pt x="3840" y="463"/>
                      </a:lnTo>
                      <a:lnTo>
                        <a:pt x="3843" y="480"/>
                      </a:lnTo>
                      <a:lnTo>
                        <a:pt x="3848" y="495"/>
                      </a:lnTo>
                      <a:lnTo>
                        <a:pt x="3855" y="510"/>
                      </a:lnTo>
                      <a:lnTo>
                        <a:pt x="3864" y="523"/>
                      </a:lnTo>
                      <a:lnTo>
                        <a:pt x="3873" y="535"/>
                      </a:lnTo>
                      <a:lnTo>
                        <a:pt x="3883" y="546"/>
                      </a:lnTo>
                      <a:lnTo>
                        <a:pt x="3893" y="554"/>
                      </a:lnTo>
                      <a:lnTo>
                        <a:pt x="3905" y="562"/>
                      </a:lnTo>
                      <a:lnTo>
                        <a:pt x="3917" y="568"/>
                      </a:lnTo>
                      <a:lnTo>
                        <a:pt x="3929" y="573"/>
                      </a:lnTo>
                      <a:lnTo>
                        <a:pt x="3943" y="577"/>
                      </a:lnTo>
                      <a:lnTo>
                        <a:pt x="3958" y="580"/>
                      </a:lnTo>
                      <a:lnTo>
                        <a:pt x="3973" y="582"/>
                      </a:lnTo>
                      <a:lnTo>
                        <a:pt x="3989" y="582"/>
                      </a:lnTo>
                      <a:lnTo>
                        <a:pt x="4006" y="582"/>
                      </a:lnTo>
                      <a:lnTo>
                        <a:pt x="4023" y="581"/>
                      </a:lnTo>
                      <a:lnTo>
                        <a:pt x="4038" y="579"/>
                      </a:lnTo>
                      <a:lnTo>
                        <a:pt x="4055" y="577"/>
                      </a:lnTo>
                      <a:lnTo>
                        <a:pt x="4070" y="573"/>
                      </a:lnTo>
                      <a:lnTo>
                        <a:pt x="4084" y="569"/>
                      </a:lnTo>
                      <a:lnTo>
                        <a:pt x="4099" y="564"/>
                      </a:lnTo>
                      <a:lnTo>
                        <a:pt x="4113" y="559"/>
                      </a:lnTo>
                      <a:lnTo>
                        <a:pt x="4127" y="618"/>
                      </a:lnTo>
                      <a:lnTo>
                        <a:pt x="4111" y="624"/>
                      </a:lnTo>
                      <a:lnTo>
                        <a:pt x="4095" y="630"/>
                      </a:lnTo>
                      <a:lnTo>
                        <a:pt x="4077" y="635"/>
                      </a:lnTo>
                      <a:lnTo>
                        <a:pt x="4059" y="639"/>
                      </a:lnTo>
                      <a:lnTo>
                        <a:pt x="4039" y="642"/>
                      </a:lnTo>
                      <a:lnTo>
                        <a:pt x="4020" y="644"/>
                      </a:lnTo>
                      <a:lnTo>
                        <a:pt x="3999" y="646"/>
                      </a:lnTo>
                      <a:lnTo>
                        <a:pt x="3978" y="647"/>
                      </a:lnTo>
                      <a:lnTo>
                        <a:pt x="3953" y="646"/>
                      </a:lnTo>
                      <a:lnTo>
                        <a:pt x="3929" y="642"/>
                      </a:lnTo>
                      <a:lnTo>
                        <a:pt x="3918" y="640"/>
                      </a:lnTo>
                      <a:lnTo>
                        <a:pt x="3907" y="637"/>
                      </a:lnTo>
                      <a:lnTo>
                        <a:pt x="3896" y="634"/>
                      </a:lnTo>
                      <a:lnTo>
                        <a:pt x="3886" y="631"/>
                      </a:lnTo>
                      <a:lnTo>
                        <a:pt x="3877" y="627"/>
                      </a:lnTo>
                      <a:lnTo>
                        <a:pt x="3867" y="622"/>
                      </a:lnTo>
                      <a:lnTo>
                        <a:pt x="3857" y="617"/>
                      </a:lnTo>
                      <a:lnTo>
                        <a:pt x="3849" y="612"/>
                      </a:lnTo>
                      <a:lnTo>
                        <a:pt x="3840" y="605"/>
                      </a:lnTo>
                      <a:lnTo>
                        <a:pt x="3832" y="598"/>
                      </a:lnTo>
                      <a:lnTo>
                        <a:pt x="3823" y="592"/>
                      </a:lnTo>
                      <a:lnTo>
                        <a:pt x="3816" y="584"/>
                      </a:lnTo>
                      <a:lnTo>
                        <a:pt x="3809" y="576"/>
                      </a:lnTo>
                      <a:lnTo>
                        <a:pt x="3803" y="567"/>
                      </a:lnTo>
                      <a:lnTo>
                        <a:pt x="3796" y="559"/>
                      </a:lnTo>
                      <a:lnTo>
                        <a:pt x="3791" y="551"/>
                      </a:lnTo>
                      <a:lnTo>
                        <a:pt x="3785" y="542"/>
                      </a:lnTo>
                      <a:lnTo>
                        <a:pt x="3780" y="531"/>
                      </a:lnTo>
                      <a:lnTo>
                        <a:pt x="3776" y="522"/>
                      </a:lnTo>
                      <a:lnTo>
                        <a:pt x="3772" y="512"/>
                      </a:lnTo>
                      <a:lnTo>
                        <a:pt x="3768" y="501"/>
                      </a:lnTo>
                      <a:lnTo>
                        <a:pt x="3765" y="490"/>
                      </a:lnTo>
                      <a:lnTo>
                        <a:pt x="3763" y="480"/>
                      </a:lnTo>
                      <a:lnTo>
                        <a:pt x="3761" y="469"/>
                      </a:lnTo>
                      <a:lnTo>
                        <a:pt x="3758" y="445"/>
                      </a:lnTo>
                      <a:lnTo>
                        <a:pt x="3757" y="419"/>
                      </a:lnTo>
                      <a:lnTo>
                        <a:pt x="3758" y="394"/>
                      </a:lnTo>
                      <a:lnTo>
                        <a:pt x="3761" y="370"/>
                      </a:lnTo>
                      <a:lnTo>
                        <a:pt x="3765" y="346"/>
                      </a:lnTo>
                      <a:lnTo>
                        <a:pt x="3771" y="324"/>
                      </a:lnTo>
                      <a:lnTo>
                        <a:pt x="3775" y="313"/>
                      </a:lnTo>
                      <a:lnTo>
                        <a:pt x="3779" y="303"/>
                      </a:lnTo>
                      <a:lnTo>
                        <a:pt x="3784" y="293"/>
                      </a:lnTo>
                      <a:lnTo>
                        <a:pt x="3790" y="282"/>
                      </a:lnTo>
                      <a:lnTo>
                        <a:pt x="3795" y="273"/>
                      </a:lnTo>
                      <a:lnTo>
                        <a:pt x="3801" y="264"/>
                      </a:lnTo>
                      <a:lnTo>
                        <a:pt x="3808" y="255"/>
                      </a:lnTo>
                      <a:lnTo>
                        <a:pt x="3814" y="246"/>
                      </a:lnTo>
                      <a:lnTo>
                        <a:pt x="3821" y="238"/>
                      </a:lnTo>
                      <a:lnTo>
                        <a:pt x="3830" y="230"/>
                      </a:lnTo>
                      <a:lnTo>
                        <a:pt x="3838" y="223"/>
                      </a:lnTo>
                      <a:lnTo>
                        <a:pt x="3846" y="217"/>
                      </a:lnTo>
                      <a:lnTo>
                        <a:pt x="3854" y="210"/>
                      </a:lnTo>
                      <a:lnTo>
                        <a:pt x="3863" y="204"/>
                      </a:lnTo>
                      <a:lnTo>
                        <a:pt x="3872" y="199"/>
                      </a:lnTo>
                      <a:lnTo>
                        <a:pt x="3881" y="195"/>
                      </a:lnTo>
                      <a:lnTo>
                        <a:pt x="3891" y="191"/>
                      </a:lnTo>
                      <a:lnTo>
                        <a:pt x="3902" y="187"/>
                      </a:lnTo>
                      <a:lnTo>
                        <a:pt x="3912" y="185"/>
                      </a:lnTo>
                      <a:lnTo>
                        <a:pt x="3922" y="182"/>
                      </a:lnTo>
                      <a:lnTo>
                        <a:pt x="3933" y="179"/>
                      </a:lnTo>
                      <a:lnTo>
                        <a:pt x="3944" y="178"/>
                      </a:lnTo>
                      <a:lnTo>
                        <a:pt x="3956" y="177"/>
                      </a:lnTo>
                      <a:lnTo>
                        <a:pt x="3967" y="177"/>
                      </a:lnTo>
                      <a:lnTo>
                        <a:pt x="3980" y="177"/>
                      </a:lnTo>
                      <a:lnTo>
                        <a:pt x="3991" y="178"/>
                      </a:lnTo>
                      <a:lnTo>
                        <a:pt x="4002" y="181"/>
                      </a:lnTo>
                      <a:lnTo>
                        <a:pt x="4014" y="183"/>
                      </a:lnTo>
                      <a:lnTo>
                        <a:pt x="4024" y="185"/>
                      </a:lnTo>
                      <a:lnTo>
                        <a:pt x="4034" y="188"/>
                      </a:lnTo>
                      <a:lnTo>
                        <a:pt x="4044" y="192"/>
                      </a:lnTo>
                      <a:lnTo>
                        <a:pt x="4054" y="196"/>
                      </a:lnTo>
                      <a:lnTo>
                        <a:pt x="4063" y="201"/>
                      </a:lnTo>
                      <a:lnTo>
                        <a:pt x="4071" y="206"/>
                      </a:lnTo>
                      <a:lnTo>
                        <a:pt x="4079" y="212"/>
                      </a:lnTo>
                      <a:lnTo>
                        <a:pt x="4088" y="220"/>
                      </a:lnTo>
                      <a:lnTo>
                        <a:pt x="4095" y="227"/>
                      </a:lnTo>
                      <a:lnTo>
                        <a:pt x="4102" y="234"/>
                      </a:lnTo>
                      <a:lnTo>
                        <a:pt x="4108" y="242"/>
                      </a:lnTo>
                      <a:lnTo>
                        <a:pt x="4115" y="251"/>
                      </a:lnTo>
                      <a:lnTo>
                        <a:pt x="4124" y="266"/>
                      </a:lnTo>
                      <a:lnTo>
                        <a:pt x="4132" y="281"/>
                      </a:lnTo>
                      <a:lnTo>
                        <a:pt x="4138" y="298"/>
                      </a:lnTo>
                      <a:lnTo>
                        <a:pt x="4143" y="314"/>
                      </a:lnTo>
                      <a:lnTo>
                        <a:pt x="4147" y="332"/>
                      </a:lnTo>
                      <a:lnTo>
                        <a:pt x="4150" y="349"/>
                      </a:lnTo>
                      <a:lnTo>
                        <a:pt x="4152" y="369"/>
                      </a:lnTo>
                      <a:lnTo>
                        <a:pt x="4153" y="388"/>
                      </a:lnTo>
                      <a:lnTo>
                        <a:pt x="4152" y="400"/>
                      </a:lnTo>
                      <a:lnTo>
                        <a:pt x="4152" y="410"/>
                      </a:lnTo>
                      <a:lnTo>
                        <a:pt x="4151" y="419"/>
                      </a:lnTo>
                      <a:lnTo>
                        <a:pt x="4149" y="427"/>
                      </a:lnTo>
                      <a:close/>
                      <a:moveTo>
                        <a:pt x="3836" y="368"/>
                      </a:moveTo>
                      <a:lnTo>
                        <a:pt x="4074" y="368"/>
                      </a:lnTo>
                      <a:lnTo>
                        <a:pt x="4074" y="355"/>
                      </a:lnTo>
                      <a:lnTo>
                        <a:pt x="4073" y="344"/>
                      </a:lnTo>
                      <a:lnTo>
                        <a:pt x="4071" y="332"/>
                      </a:lnTo>
                      <a:lnTo>
                        <a:pt x="4069" y="321"/>
                      </a:lnTo>
                      <a:lnTo>
                        <a:pt x="4066" y="311"/>
                      </a:lnTo>
                      <a:lnTo>
                        <a:pt x="4062" y="301"/>
                      </a:lnTo>
                      <a:lnTo>
                        <a:pt x="4058" y="292"/>
                      </a:lnTo>
                      <a:lnTo>
                        <a:pt x="4052" y="282"/>
                      </a:lnTo>
                      <a:lnTo>
                        <a:pt x="4044" y="271"/>
                      </a:lnTo>
                      <a:lnTo>
                        <a:pt x="4035" y="262"/>
                      </a:lnTo>
                      <a:lnTo>
                        <a:pt x="4026" y="254"/>
                      </a:lnTo>
                      <a:lnTo>
                        <a:pt x="4015" y="247"/>
                      </a:lnTo>
                      <a:lnTo>
                        <a:pt x="4003" y="242"/>
                      </a:lnTo>
                      <a:lnTo>
                        <a:pt x="3990" y="239"/>
                      </a:lnTo>
                      <a:lnTo>
                        <a:pt x="3976" y="237"/>
                      </a:lnTo>
                      <a:lnTo>
                        <a:pt x="3961" y="236"/>
                      </a:lnTo>
                      <a:lnTo>
                        <a:pt x="3947" y="237"/>
                      </a:lnTo>
                      <a:lnTo>
                        <a:pt x="3934" y="239"/>
                      </a:lnTo>
                      <a:lnTo>
                        <a:pt x="3922" y="242"/>
                      </a:lnTo>
                      <a:lnTo>
                        <a:pt x="3910" y="247"/>
                      </a:lnTo>
                      <a:lnTo>
                        <a:pt x="3900" y="254"/>
                      </a:lnTo>
                      <a:lnTo>
                        <a:pt x="3888" y="261"/>
                      </a:lnTo>
                      <a:lnTo>
                        <a:pt x="3879" y="270"/>
                      </a:lnTo>
                      <a:lnTo>
                        <a:pt x="3870" y="280"/>
                      </a:lnTo>
                      <a:lnTo>
                        <a:pt x="3864" y="290"/>
                      </a:lnTo>
                      <a:lnTo>
                        <a:pt x="3857" y="300"/>
                      </a:lnTo>
                      <a:lnTo>
                        <a:pt x="3852" y="310"/>
                      </a:lnTo>
                      <a:lnTo>
                        <a:pt x="3848" y="320"/>
                      </a:lnTo>
                      <a:lnTo>
                        <a:pt x="3844" y="332"/>
                      </a:lnTo>
                      <a:lnTo>
                        <a:pt x="3840" y="343"/>
                      </a:lnTo>
                      <a:lnTo>
                        <a:pt x="3838" y="355"/>
                      </a:lnTo>
                      <a:lnTo>
                        <a:pt x="3836" y="368"/>
                      </a:lnTo>
                      <a:close/>
                      <a:moveTo>
                        <a:pt x="4756" y="559"/>
                      </a:moveTo>
                      <a:lnTo>
                        <a:pt x="4771" y="620"/>
                      </a:lnTo>
                      <a:lnTo>
                        <a:pt x="4756" y="627"/>
                      </a:lnTo>
                      <a:lnTo>
                        <a:pt x="4742" y="632"/>
                      </a:lnTo>
                      <a:lnTo>
                        <a:pt x="4728" y="636"/>
                      </a:lnTo>
                      <a:lnTo>
                        <a:pt x="4711" y="640"/>
                      </a:lnTo>
                      <a:lnTo>
                        <a:pt x="4695" y="643"/>
                      </a:lnTo>
                      <a:lnTo>
                        <a:pt x="4678" y="646"/>
                      </a:lnTo>
                      <a:lnTo>
                        <a:pt x="4660" y="647"/>
                      </a:lnTo>
                      <a:lnTo>
                        <a:pt x="4641" y="648"/>
                      </a:lnTo>
                      <a:lnTo>
                        <a:pt x="4617" y="647"/>
                      </a:lnTo>
                      <a:lnTo>
                        <a:pt x="4593" y="643"/>
                      </a:lnTo>
                      <a:lnTo>
                        <a:pt x="4582" y="641"/>
                      </a:lnTo>
                      <a:lnTo>
                        <a:pt x="4571" y="638"/>
                      </a:lnTo>
                      <a:lnTo>
                        <a:pt x="4560" y="635"/>
                      </a:lnTo>
                      <a:lnTo>
                        <a:pt x="4550" y="631"/>
                      </a:lnTo>
                      <a:lnTo>
                        <a:pt x="4541" y="627"/>
                      </a:lnTo>
                      <a:lnTo>
                        <a:pt x="4530" y="623"/>
                      </a:lnTo>
                      <a:lnTo>
                        <a:pt x="4521" y="618"/>
                      </a:lnTo>
                      <a:lnTo>
                        <a:pt x="4512" y="612"/>
                      </a:lnTo>
                      <a:lnTo>
                        <a:pt x="4504" y="605"/>
                      </a:lnTo>
                      <a:lnTo>
                        <a:pt x="4495" y="599"/>
                      </a:lnTo>
                      <a:lnTo>
                        <a:pt x="4487" y="592"/>
                      </a:lnTo>
                      <a:lnTo>
                        <a:pt x="4479" y="584"/>
                      </a:lnTo>
                      <a:lnTo>
                        <a:pt x="4472" y="576"/>
                      </a:lnTo>
                      <a:lnTo>
                        <a:pt x="4465" y="567"/>
                      </a:lnTo>
                      <a:lnTo>
                        <a:pt x="4458" y="559"/>
                      </a:lnTo>
                      <a:lnTo>
                        <a:pt x="4452" y="550"/>
                      </a:lnTo>
                      <a:lnTo>
                        <a:pt x="4447" y="541"/>
                      </a:lnTo>
                      <a:lnTo>
                        <a:pt x="4442" y="531"/>
                      </a:lnTo>
                      <a:lnTo>
                        <a:pt x="4437" y="521"/>
                      </a:lnTo>
                      <a:lnTo>
                        <a:pt x="4434" y="511"/>
                      </a:lnTo>
                      <a:lnTo>
                        <a:pt x="4430" y="500"/>
                      </a:lnTo>
                      <a:lnTo>
                        <a:pt x="4427" y="489"/>
                      </a:lnTo>
                      <a:lnTo>
                        <a:pt x="4424" y="478"/>
                      </a:lnTo>
                      <a:lnTo>
                        <a:pt x="4421" y="467"/>
                      </a:lnTo>
                      <a:lnTo>
                        <a:pt x="4419" y="442"/>
                      </a:lnTo>
                      <a:lnTo>
                        <a:pt x="4418" y="417"/>
                      </a:lnTo>
                      <a:lnTo>
                        <a:pt x="4418" y="404"/>
                      </a:lnTo>
                      <a:lnTo>
                        <a:pt x="4419" y="391"/>
                      </a:lnTo>
                      <a:lnTo>
                        <a:pt x="4420" y="379"/>
                      </a:lnTo>
                      <a:lnTo>
                        <a:pt x="4423" y="367"/>
                      </a:lnTo>
                      <a:lnTo>
                        <a:pt x="4425" y="355"/>
                      </a:lnTo>
                      <a:lnTo>
                        <a:pt x="4428" y="344"/>
                      </a:lnTo>
                      <a:lnTo>
                        <a:pt x="4431" y="333"/>
                      </a:lnTo>
                      <a:lnTo>
                        <a:pt x="4435" y="321"/>
                      </a:lnTo>
                      <a:lnTo>
                        <a:pt x="4439" y="311"/>
                      </a:lnTo>
                      <a:lnTo>
                        <a:pt x="4444" y="301"/>
                      </a:lnTo>
                      <a:lnTo>
                        <a:pt x="4449" y="291"/>
                      </a:lnTo>
                      <a:lnTo>
                        <a:pt x="4455" y="281"/>
                      </a:lnTo>
                      <a:lnTo>
                        <a:pt x="4462" y="272"/>
                      </a:lnTo>
                      <a:lnTo>
                        <a:pt x="4469" y="263"/>
                      </a:lnTo>
                      <a:lnTo>
                        <a:pt x="4476" y="254"/>
                      </a:lnTo>
                      <a:lnTo>
                        <a:pt x="4484" y="245"/>
                      </a:lnTo>
                      <a:lnTo>
                        <a:pt x="4492" y="237"/>
                      </a:lnTo>
                      <a:lnTo>
                        <a:pt x="4502" y="230"/>
                      </a:lnTo>
                      <a:lnTo>
                        <a:pt x="4511" y="223"/>
                      </a:lnTo>
                      <a:lnTo>
                        <a:pt x="4520" y="215"/>
                      </a:lnTo>
                      <a:lnTo>
                        <a:pt x="4529" y="210"/>
                      </a:lnTo>
                      <a:lnTo>
                        <a:pt x="4540" y="204"/>
                      </a:lnTo>
                      <a:lnTo>
                        <a:pt x="4550" y="199"/>
                      </a:lnTo>
                      <a:lnTo>
                        <a:pt x="4561" y="195"/>
                      </a:lnTo>
                      <a:lnTo>
                        <a:pt x="4573" y="191"/>
                      </a:lnTo>
                      <a:lnTo>
                        <a:pt x="4584" y="188"/>
                      </a:lnTo>
                      <a:lnTo>
                        <a:pt x="4595" y="185"/>
                      </a:lnTo>
                      <a:lnTo>
                        <a:pt x="4607" y="183"/>
                      </a:lnTo>
                      <a:lnTo>
                        <a:pt x="4620" y="181"/>
                      </a:lnTo>
                      <a:lnTo>
                        <a:pt x="4632" y="179"/>
                      </a:lnTo>
                      <a:lnTo>
                        <a:pt x="4645" y="178"/>
                      </a:lnTo>
                      <a:lnTo>
                        <a:pt x="4659" y="178"/>
                      </a:lnTo>
                      <a:lnTo>
                        <a:pt x="4676" y="178"/>
                      </a:lnTo>
                      <a:lnTo>
                        <a:pt x="4692" y="179"/>
                      </a:lnTo>
                      <a:lnTo>
                        <a:pt x="4707" y="182"/>
                      </a:lnTo>
                      <a:lnTo>
                        <a:pt x="4722" y="185"/>
                      </a:lnTo>
                      <a:lnTo>
                        <a:pt x="4736" y="188"/>
                      </a:lnTo>
                      <a:lnTo>
                        <a:pt x="4748" y="192"/>
                      </a:lnTo>
                      <a:lnTo>
                        <a:pt x="4761" y="196"/>
                      </a:lnTo>
                      <a:lnTo>
                        <a:pt x="4772" y="201"/>
                      </a:lnTo>
                      <a:lnTo>
                        <a:pt x="4753" y="265"/>
                      </a:lnTo>
                      <a:lnTo>
                        <a:pt x="4743" y="260"/>
                      </a:lnTo>
                      <a:lnTo>
                        <a:pt x="4733" y="256"/>
                      </a:lnTo>
                      <a:lnTo>
                        <a:pt x="4722" y="251"/>
                      </a:lnTo>
                      <a:lnTo>
                        <a:pt x="4710" y="248"/>
                      </a:lnTo>
                      <a:lnTo>
                        <a:pt x="4698" y="246"/>
                      </a:lnTo>
                      <a:lnTo>
                        <a:pt x="4686" y="244"/>
                      </a:lnTo>
                      <a:lnTo>
                        <a:pt x="4672" y="243"/>
                      </a:lnTo>
                      <a:lnTo>
                        <a:pt x="4659" y="243"/>
                      </a:lnTo>
                      <a:lnTo>
                        <a:pt x="4641" y="244"/>
                      </a:lnTo>
                      <a:lnTo>
                        <a:pt x="4624" y="246"/>
                      </a:lnTo>
                      <a:lnTo>
                        <a:pt x="4607" y="250"/>
                      </a:lnTo>
                      <a:lnTo>
                        <a:pt x="4593" y="256"/>
                      </a:lnTo>
                      <a:lnTo>
                        <a:pt x="4579" y="263"/>
                      </a:lnTo>
                      <a:lnTo>
                        <a:pt x="4565" y="271"/>
                      </a:lnTo>
                      <a:lnTo>
                        <a:pt x="4553" y="281"/>
                      </a:lnTo>
                      <a:lnTo>
                        <a:pt x="4542" y="294"/>
                      </a:lnTo>
                      <a:lnTo>
                        <a:pt x="4531" y="305"/>
                      </a:lnTo>
                      <a:lnTo>
                        <a:pt x="4523" y="318"/>
                      </a:lnTo>
                      <a:lnTo>
                        <a:pt x="4516" y="332"/>
                      </a:lnTo>
                      <a:lnTo>
                        <a:pt x="4511" y="346"/>
                      </a:lnTo>
                      <a:lnTo>
                        <a:pt x="4507" y="362"/>
                      </a:lnTo>
                      <a:lnTo>
                        <a:pt x="4503" y="378"/>
                      </a:lnTo>
                      <a:lnTo>
                        <a:pt x="4502" y="396"/>
                      </a:lnTo>
                      <a:lnTo>
                        <a:pt x="4501" y="413"/>
                      </a:lnTo>
                      <a:lnTo>
                        <a:pt x="4502" y="432"/>
                      </a:lnTo>
                      <a:lnTo>
                        <a:pt x="4504" y="449"/>
                      </a:lnTo>
                      <a:lnTo>
                        <a:pt x="4507" y="467"/>
                      </a:lnTo>
                      <a:lnTo>
                        <a:pt x="4512" y="482"/>
                      </a:lnTo>
                      <a:lnTo>
                        <a:pt x="4518" y="496"/>
                      </a:lnTo>
                      <a:lnTo>
                        <a:pt x="4525" y="511"/>
                      </a:lnTo>
                      <a:lnTo>
                        <a:pt x="4535" y="523"/>
                      </a:lnTo>
                      <a:lnTo>
                        <a:pt x="4545" y="535"/>
                      </a:lnTo>
                      <a:lnTo>
                        <a:pt x="4556" y="546"/>
                      </a:lnTo>
                      <a:lnTo>
                        <a:pt x="4568" y="555"/>
                      </a:lnTo>
                      <a:lnTo>
                        <a:pt x="4581" y="563"/>
                      </a:lnTo>
                      <a:lnTo>
                        <a:pt x="4594" y="569"/>
                      </a:lnTo>
                      <a:lnTo>
                        <a:pt x="4608" y="575"/>
                      </a:lnTo>
                      <a:lnTo>
                        <a:pt x="4624" y="579"/>
                      </a:lnTo>
                      <a:lnTo>
                        <a:pt x="4639" y="581"/>
                      </a:lnTo>
                      <a:lnTo>
                        <a:pt x="4657" y="581"/>
                      </a:lnTo>
                      <a:lnTo>
                        <a:pt x="4669" y="581"/>
                      </a:lnTo>
                      <a:lnTo>
                        <a:pt x="4681" y="580"/>
                      </a:lnTo>
                      <a:lnTo>
                        <a:pt x="4694" y="578"/>
                      </a:lnTo>
                      <a:lnTo>
                        <a:pt x="4706" y="576"/>
                      </a:lnTo>
                      <a:lnTo>
                        <a:pt x="4718" y="572"/>
                      </a:lnTo>
                      <a:lnTo>
                        <a:pt x="4732" y="568"/>
                      </a:lnTo>
                      <a:lnTo>
                        <a:pt x="4744" y="564"/>
                      </a:lnTo>
                      <a:lnTo>
                        <a:pt x="4756" y="559"/>
                      </a:lnTo>
                      <a:close/>
                      <a:moveTo>
                        <a:pt x="5225" y="427"/>
                      </a:moveTo>
                      <a:lnTo>
                        <a:pt x="4913" y="426"/>
                      </a:lnTo>
                      <a:lnTo>
                        <a:pt x="4914" y="445"/>
                      </a:lnTo>
                      <a:lnTo>
                        <a:pt x="4916" y="463"/>
                      </a:lnTo>
                      <a:lnTo>
                        <a:pt x="4920" y="480"/>
                      </a:lnTo>
                      <a:lnTo>
                        <a:pt x="4925" y="495"/>
                      </a:lnTo>
                      <a:lnTo>
                        <a:pt x="4931" y="510"/>
                      </a:lnTo>
                      <a:lnTo>
                        <a:pt x="4939" y="523"/>
                      </a:lnTo>
                      <a:lnTo>
                        <a:pt x="4949" y="535"/>
                      </a:lnTo>
                      <a:lnTo>
                        <a:pt x="4959" y="546"/>
                      </a:lnTo>
                      <a:lnTo>
                        <a:pt x="4969" y="554"/>
                      </a:lnTo>
                      <a:lnTo>
                        <a:pt x="4980" y="562"/>
                      </a:lnTo>
                      <a:lnTo>
                        <a:pt x="4993" y="568"/>
                      </a:lnTo>
                      <a:lnTo>
                        <a:pt x="5006" y="573"/>
                      </a:lnTo>
                      <a:lnTo>
                        <a:pt x="5019" y="577"/>
                      </a:lnTo>
                      <a:lnTo>
                        <a:pt x="5034" y="580"/>
                      </a:lnTo>
                      <a:lnTo>
                        <a:pt x="5049" y="582"/>
                      </a:lnTo>
                      <a:lnTo>
                        <a:pt x="5066" y="582"/>
                      </a:lnTo>
                      <a:lnTo>
                        <a:pt x="5082" y="582"/>
                      </a:lnTo>
                      <a:lnTo>
                        <a:pt x="5099" y="581"/>
                      </a:lnTo>
                      <a:lnTo>
                        <a:pt x="5115" y="579"/>
                      </a:lnTo>
                      <a:lnTo>
                        <a:pt x="5130" y="577"/>
                      </a:lnTo>
                      <a:lnTo>
                        <a:pt x="5146" y="573"/>
                      </a:lnTo>
                      <a:lnTo>
                        <a:pt x="5161" y="569"/>
                      </a:lnTo>
                      <a:lnTo>
                        <a:pt x="5176" y="564"/>
                      </a:lnTo>
                      <a:lnTo>
                        <a:pt x="5189" y="559"/>
                      </a:lnTo>
                      <a:lnTo>
                        <a:pt x="5203" y="618"/>
                      </a:lnTo>
                      <a:lnTo>
                        <a:pt x="5187" y="624"/>
                      </a:lnTo>
                      <a:lnTo>
                        <a:pt x="5171" y="630"/>
                      </a:lnTo>
                      <a:lnTo>
                        <a:pt x="5153" y="635"/>
                      </a:lnTo>
                      <a:lnTo>
                        <a:pt x="5135" y="639"/>
                      </a:lnTo>
                      <a:lnTo>
                        <a:pt x="5116" y="642"/>
                      </a:lnTo>
                      <a:lnTo>
                        <a:pt x="5096" y="644"/>
                      </a:lnTo>
                      <a:lnTo>
                        <a:pt x="5075" y="646"/>
                      </a:lnTo>
                      <a:lnTo>
                        <a:pt x="5054" y="647"/>
                      </a:lnTo>
                      <a:lnTo>
                        <a:pt x="5029" y="646"/>
                      </a:lnTo>
                      <a:lnTo>
                        <a:pt x="5006" y="642"/>
                      </a:lnTo>
                      <a:lnTo>
                        <a:pt x="4995" y="640"/>
                      </a:lnTo>
                      <a:lnTo>
                        <a:pt x="4984" y="637"/>
                      </a:lnTo>
                      <a:lnTo>
                        <a:pt x="4973" y="634"/>
                      </a:lnTo>
                      <a:lnTo>
                        <a:pt x="4963" y="631"/>
                      </a:lnTo>
                      <a:lnTo>
                        <a:pt x="4953" y="627"/>
                      </a:lnTo>
                      <a:lnTo>
                        <a:pt x="4943" y="622"/>
                      </a:lnTo>
                      <a:lnTo>
                        <a:pt x="4934" y="617"/>
                      </a:lnTo>
                      <a:lnTo>
                        <a:pt x="4925" y="612"/>
                      </a:lnTo>
                      <a:lnTo>
                        <a:pt x="4917" y="605"/>
                      </a:lnTo>
                      <a:lnTo>
                        <a:pt x="4909" y="598"/>
                      </a:lnTo>
                      <a:lnTo>
                        <a:pt x="4900" y="592"/>
                      </a:lnTo>
                      <a:lnTo>
                        <a:pt x="4893" y="584"/>
                      </a:lnTo>
                      <a:lnTo>
                        <a:pt x="4886" y="576"/>
                      </a:lnTo>
                      <a:lnTo>
                        <a:pt x="4879" y="567"/>
                      </a:lnTo>
                      <a:lnTo>
                        <a:pt x="4873" y="559"/>
                      </a:lnTo>
                      <a:lnTo>
                        <a:pt x="4866" y="551"/>
                      </a:lnTo>
                      <a:lnTo>
                        <a:pt x="4861" y="542"/>
                      </a:lnTo>
                      <a:lnTo>
                        <a:pt x="4856" y="531"/>
                      </a:lnTo>
                      <a:lnTo>
                        <a:pt x="4852" y="522"/>
                      </a:lnTo>
                      <a:lnTo>
                        <a:pt x="4848" y="512"/>
                      </a:lnTo>
                      <a:lnTo>
                        <a:pt x="4845" y="501"/>
                      </a:lnTo>
                      <a:lnTo>
                        <a:pt x="4842" y="490"/>
                      </a:lnTo>
                      <a:lnTo>
                        <a:pt x="4840" y="480"/>
                      </a:lnTo>
                      <a:lnTo>
                        <a:pt x="4837" y="469"/>
                      </a:lnTo>
                      <a:lnTo>
                        <a:pt x="4835" y="445"/>
                      </a:lnTo>
                      <a:lnTo>
                        <a:pt x="4834" y="419"/>
                      </a:lnTo>
                      <a:lnTo>
                        <a:pt x="4835" y="394"/>
                      </a:lnTo>
                      <a:lnTo>
                        <a:pt x="4837" y="370"/>
                      </a:lnTo>
                      <a:lnTo>
                        <a:pt x="4842" y="346"/>
                      </a:lnTo>
                      <a:lnTo>
                        <a:pt x="4848" y="324"/>
                      </a:lnTo>
                      <a:lnTo>
                        <a:pt x="4852" y="313"/>
                      </a:lnTo>
                      <a:lnTo>
                        <a:pt x="4856" y="303"/>
                      </a:lnTo>
                      <a:lnTo>
                        <a:pt x="4860" y="293"/>
                      </a:lnTo>
                      <a:lnTo>
                        <a:pt x="4865" y="282"/>
                      </a:lnTo>
                      <a:lnTo>
                        <a:pt x="4872" y="273"/>
                      </a:lnTo>
                      <a:lnTo>
                        <a:pt x="4878" y="264"/>
                      </a:lnTo>
                      <a:lnTo>
                        <a:pt x="4884" y="255"/>
                      </a:lnTo>
                      <a:lnTo>
                        <a:pt x="4891" y="246"/>
                      </a:lnTo>
                      <a:lnTo>
                        <a:pt x="4898" y="238"/>
                      </a:lnTo>
                      <a:lnTo>
                        <a:pt x="4905" y="230"/>
                      </a:lnTo>
                      <a:lnTo>
                        <a:pt x="4914" y="223"/>
                      </a:lnTo>
                      <a:lnTo>
                        <a:pt x="4922" y="217"/>
                      </a:lnTo>
                      <a:lnTo>
                        <a:pt x="4930" y="210"/>
                      </a:lnTo>
                      <a:lnTo>
                        <a:pt x="4939" y="204"/>
                      </a:lnTo>
                      <a:lnTo>
                        <a:pt x="4949" y="199"/>
                      </a:lnTo>
                      <a:lnTo>
                        <a:pt x="4958" y="195"/>
                      </a:lnTo>
                      <a:lnTo>
                        <a:pt x="4967" y="191"/>
                      </a:lnTo>
                      <a:lnTo>
                        <a:pt x="4977" y="187"/>
                      </a:lnTo>
                      <a:lnTo>
                        <a:pt x="4988" y="185"/>
                      </a:lnTo>
                      <a:lnTo>
                        <a:pt x="4999" y="182"/>
                      </a:lnTo>
                      <a:lnTo>
                        <a:pt x="5009" y="179"/>
                      </a:lnTo>
                      <a:lnTo>
                        <a:pt x="5021" y="178"/>
                      </a:lnTo>
                      <a:lnTo>
                        <a:pt x="5032" y="177"/>
                      </a:lnTo>
                      <a:lnTo>
                        <a:pt x="5044" y="177"/>
                      </a:lnTo>
                      <a:lnTo>
                        <a:pt x="5055" y="177"/>
                      </a:lnTo>
                      <a:lnTo>
                        <a:pt x="5068" y="178"/>
                      </a:lnTo>
                      <a:lnTo>
                        <a:pt x="5079" y="181"/>
                      </a:lnTo>
                      <a:lnTo>
                        <a:pt x="5090" y="183"/>
                      </a:lnTo>
                      <a:lnTo>
                        <a:pt x="5101" y="185"/>
                      </a:lnTo>
                      <a:lnTo>
                        <a:pt x="5111" y="188"/>
                      </a:lnTo>
                      <a:lnTo>
                        <a:pt x="5120" y="192"/>
                      </a:lnTo>
                      <a:lnTo>
                        <a:pt x="5129" y="196"/>
                      </a:lnTo>
                      <a:lnTo>
                        <a:pt x="5139" y="201"/>
                      </a:lnTo>
                      <a:lnTo>
                        <a:pt x="5148" y="206"/>
                      </a:lnTo>
                      <a:lnTo>
                        <a:pt x="5156" y="212"/>
                      </a:lnTo>
                      <a:lnTo>
                        <a:pt x="5163" y="220"/>
                      </a:lnTo>
                      <a:lnTo>
                        <a:pt x="5172" y="227"/>
                      </a:lnTo>
                      <a:lnTo>
                        <a:pt x="5178" y="234"/>
                      </a:lnTo>
                      <a:lnTo>
                        <a:pt x="5185" y="242"/>
                      </a:lnTo>
                      <a:lnTo>
                        <a:pt x="5191" y="251"/>
                      </a:lnTo>
                      <a:lnTo>
                        <a:pt x="5200" y="266"/>
                      </a:lnTo>
                      <a:lnTo>
                        <a:pt x="5208" y="281"/>
                      </a:lnTo>
                      <a:lnTo>
                        <a:pt x="5215" y="298"/>
                      </a:lnTo>
                      <a:lnTo>
                        <a:pt x="5220" y="314"/>
                      </a:lnTo>
                      <a:lnTo>
                        <a:pt x="5224" y="332"/>
                      </a:lnTo>
                      <a:lnTo>
                        <a:pt x="5227" y="349"/>
                      </a:lnTo>
                      <a:lnTo>
                        <a:pt x="5229" y="369"/>
                      </a:lnTo>
                      <a:lnTo>
                        <a:pt x="5229" y="388"/>
                      </a:lnTo>
                      <a:lnTo>
                        <a:pt x="5229" y="400"/>
                      </a:lnTo>
                      <a:lnTo>
                        <a:pt x="5228" y="410"/>
                      </a:lnTo>
                      <a:lnTo>
                        <a:pt x="5227" y="419"/>
                      </a:lnTo>
                      <a:lnTo>
                        <a:pt x="5225" y="427"/>
                      </a:lnTo>
                      <a:close/>
                      <a:moveTo>
                        <a:pt x="4913" y="368"/>
                      </a:moveTo>
                      <a:lnTo>
                        <a:pt x="5150" y="368"/>
                      </a:lnTo>
                      <a:lnTo>
                        <a:pt x="5150" y="355"/>
                      </a:lnTo>
                      <a:lnTo>
                        <a:pt x="5149" y="344"/>
                      </a:lnTo>
                      <a:lnTo>
                        <a:pt x="5148" y="332"/>
                      </a:lnTo>
                      <a:lnTo>
                        <a:pt x="5145" y="321"/>
                      </a:lnTo>
                      <a:lnTo>
                        <a:pt x="5142" y="311"/>
                      </a:lnTo>
                      <a:lnTo>
                        <a:pt x="5139" y="301"/>
                      </a:lnTo>
                      <a:lnTo>
                        <a:pt x="5134" y="292"/>
                      </a:lnTo>
                      <a:lnTo>
                        <a:pt x="5128" y="282"/>
                      </a:lnTo>
                      <a:lnTo>
                        <a:pt x="5120" y="271"/>
                      </a:lnTo>
                      <a:lnTo>
                        <a:pt x="5112" y="262"/>
                      </a:lnTo>
                      <a:lnTo>
                        <a:pt x="5102" y="254"/>
                      </a:lnTo>
                      <a:lnTo>
                        <a:pt x="5091" y="247"/>
                      </a:lnTo>
                      <a:lnTo>
                        <a:pt x="5079" y="242"/>
                      </a:lnTo>
                      <a:lnTo>
                        <a:pt x="5067" y="239"/>
                      </a:lnTo>
                      <a:lnTo>
                        <a:pt x="5052" y="237"/>
                      </a:lnTo>
                      <a:lnTo>
                        <a:pt x="5037" y="236"/>
                      </a:lnTo>
                      <a:lnTo>
                        <a:pt x="5024" y="237"/>
                      </a:lnTo>
                      <a:lnTo>
                        <a:pt x="5010" y="239"/>
                      </a:lnTo>
                      <a:lnTo>
                        <a:pt x="4998" y="242"/>
                      </a:lnTo>
                      <a:lnTo>
                        <a:pt x="4987" y="247"/>
                      </a:lnTo>
                      <a:lnTo>
                        <a:pt x="4975" y="254"/>
                      </a:lnTo>
                      <a:lnTo>
                        <a:pt x="4965" y="261"/>
                      </a:lnTo>
                      <a:lnTo>
                        <a:pt x="4956" y="270"/>
                      </a:lnTo>
                      <a:lnTo>
                        <a:pt x="4947" y="280"/>
                      </a:lnTo>
                      <a:lnTo>
                        <a:pt x="4940" y="290"/>
                      </a:lnTo>
                      <a:lnTo>
                        <a:pt x="4934" y="300"/>
                      </a:lnTo>
                      <a:lnTo>
                        <a:pt x="4929" y="310"/>
                      </a:lnTo>
                      <a:lnTo>
                        <a:pt x="4924" y="320"/>
                      </a:lnTo>
                      <a:lnTo>
                        <a:pt x="4920" y="332"/>
                      </a:lnTo>
                      <a:lnTo>
                        <a:pt x="4917" y="343"/>
                      </a:lnTo>
                      <a:lnTo>
                        <a:pt x="4914" y="355"/>
                      </a:lnTo>
                      <a:lnTo>
                        <a:pt x="4913" y="368"/>
                      </a:lnTo>
                      <a:close/>
                      <a:moveTo>
                        <a:pt x="5330" y="637"/>
                      </a:moveTo>
                      <a:lnTo>
                        <a:pt x="5330" y="328"/>
                      </a:lnTo>
                      <a:lnTo>
                        <a:pt x="5330" y="291"/>
                      </a:lnTo>
                      <a:lnTo>
                        <a:pt x="5330" y="256"/>
                      </a:lnTo>
                      <a:lnTo>
                        <a:pt x="5329" y="221"/>
                      </a:lnTo>
                      <a:lnTo>
                        <a:pt x="5328" y="188"/>
                      </a:lnTo>
                      <a:lnTo>
                        <a:pt x="5399" y="188"/>
                      </a:lnTo>
                      <a:lnTo>
                        <a:pt x="5402" y="276"/>
                      </a:lnTo>
                      <a:lnTo>
                        <a:pt x="5406" y="276"/>
                      </a:lnTo>
                      <a:lnTo>
                        <a:pt x="5409" y="265"/>
                      </a:lnTo>
                      <a:lnTo>
                        <a:pt x="5414" y="255"/>
                      </a:lnTo>
                      <a:lnTo>
                        <a:pt x="5419" y="245"/>
                      </a:lnTo>
                      <a:lnTo>
                        <a:pt x="5425" y="236"/>
                      </a:lnTo>
                      <a:lnTo>
                        <a:pt x="5432" y="227"/>
                      </a:lnTo>
                      <a:lnTo>
                        <a:pt x="5439" y="219"/>
                      </a:lnTo>
                      <a:lnTo>
                        <a:pt x="5446" y="211"/>
                      </a:lnTo>
                      <a:lnTo>
                        <a:pt x="5454" y="204"/>
                      </a:lnTo>
                      <a:lnTo>
                        <a:pt x="5463" y="198"/>
                      </a:lnTo>
                      <a:lnTo>
                        <a:pt x="5472" y="193"/>
                      </a:lnTo>
                      <a:lnTo>
                        <a:pt x="5481" y="188"/>
                      </a:lnTo>
                      <a:lnTo>
                        <a:pt x="5490" y="185"/>
                      </a:lnTo>
                      <a:lnTo>
                        <a:pt x="5500" y="182"/>
                      </a:lnTo>
                      <a:lnTo>
                        <a:pt x="5510" y="179"/>
                      </a:lnTo>
                      <a:lnTo>
                        <a:pt x="5520" y="177"/>
                      </a:lnTo>
                      <a:lnTo>
                        <a:pt x="5529" y="177"/>
                      </a:lnTo>
                      <a:lnTo>
                        <a:pt x="5541" y="178"/>
                      </a:lnTo>
                      <a:lnTo>
                        <a:pt x="5553" y="181"/>
                      </a:lnTo>
                      <a:lnTo>
                        <a:pt x="5553" y="258"/>
                      </a:lnTo>
                      <a:lnTo>
                        <a:pt x="5539" y="256"/>
                      </a:lnTo>
                      <a:lnTo>
                        <a:pt x="5524" y="255"/>
                      </a:lnTo>
                      <a:lnTo>
                        <a:pt x="5511" y="256"/>
                      </a:lnTo>
                      <a:lnTo>
                        <a:pt x="5498" y="258"/>
                      </a:lnTo>
                      <a:lnTo>
                        <a:pt x="5486" y="261"/>
                      </a:lnTo>
                      <a:lnTo>
                        <a:pt x="5475" y="266"/>
                      </a:lnTo>
                      <a:lnTo>
                        <a:pt x="5464" y="272"/>
                      </a:lnTo>
                      <a:lnTo>
                        <a:pt x="5455" y="280"/>
                      </a:lnTo>
                      <a:lnTo>
                        <a:pt x="5446" y="290"/>
                      </a:lnTo>
                      <a:lnTo>
                        <a:pt x="5438" y="300"/>
                      </a:lnTo>
                      <a:lnTo>
                        <a:pt x="5432" y="310"/>
                      </a:lnTo>
                      <a:lnTo>
                        <a:pt x="5426" y="321"/>
                      </a:lnTo>
                      <a:lnTo>
                        <a:pt x="5421" y="333"/>
                      </a:lnTo>
                      <a:lnTo>
                        <a:pt x="5418" y="344"/>
                      </a:lnTo>
                      <a:lnTo>
                        <a:pt x="5415" y="356"/>
                      </a:lnTo>
                      <a:lnTo>
                        <a:pt x="5413" y="370"/>
                      </a:lnTo>
                      <a:lnTo>
                        <a:pt x="5411" y="383"/>
                      </a:lnTo>
                      <a:lnTo>
                        <a:pt x="5411" y="398"/>
                      </a:lnTo>
                      <a:lnTo>
                        <a:pt x="5411" y="637"/>
                      </a:lnTo>
                      <a:lnTo>
                        <a:pt x="5330" y="637"/>
                      </a:lnTo>
                      <a:close/>
                      <a:moveTo>
                        <a:pt x="5652" y="105"/>
                      </a:moveTo>
                      <a:lnTo>
                        <a:pt x="5732" y="80"/>
                      </a:lnTo>
                      <a:lnTo>
                        <a:pt x="5732" y="188"/>
                      </a:lnTo>
                      <a:lnTo>
                        <a:pt x="5849" y="188"/>
                      </a:lnTo>
                      <a:lnTo>
                        <a:pt x="5849" y="249"/>
                      </a:lnTo>
                      <a:lnTo>
                        <a:pt x="5732" y="249"/>
                      </a:lnTo>
                      <a:lnTo>
                        <a:pt x="5732" y="492"/>
                      </a:lnTo>
                      <a:lnTo>
                        <a:pt x="5733" y="503"/>
                      </a:lnTo>
                      <a:lnTo>
                        <a:pt x="5733" y="513"/>
                      </a:lnTo>
                      <a:lnTo>
                        <a:pt x="5734" y="522"/>
                      </a:lnTo>
                      <a:lnTo>
                        <a:pt x="5736" y="530"/>
                      </a:lnTo>
                      <a:lnTo>
                        <a:pt x="5738" y="539"/>
                      </a:lnTo>
                      <a:lnTo>
                        <a:pt x="5741" y="546"/>
                      </a:lnTo>
                      <a:lnTo>
                        <a:pt x="5744" y="552"/>
                      </a:lnTo>
                      <a:lnTo>
                        <a:pt x="5747" y="557"/>
                      </a:lnTo>
                      <a:lnTo>
                        <a:pt x="5751" y="562"/>
                      </a:lnTo>
                      <a:lnTo>
                        <a:pt x="5756" y="567"/>
                      </a:lnTo>
                      <a:lnTo>
                        <a:pt x="5760" y="570"/>
                      </a:lnTo>
                      <a:lnTo>
                        <a:pt x="5766" y="573"/>
                      </a:lnTo>
                      <a:lnTo>
                        <a:pt x="5773" y="577"/>
                      </a:lnTo>
                      <a:lnTo>
                        <a:pt x="5779" y="578"/>
                      </a:lnTo>
                      <a:lnTo>
                        <a:pt x="5786" y="579"/>
                      </a:lnTo>
                      <a:lnTo>
                        <a:pt x="5793" y="580"/>
                      </a:lnTo>
                      <a:lnTo>
                        <a:pt x="5807" y="579"/>
                      </a:lnTo>
                      <a:lnTo>
                        <a:pt x="5819" y="578"/>
                      </a:lnTo>
                      <a:lnTo>
                        <a:pt x="5830" y="577"/>
                      </a:lnTo>
                      <a:lnTo>
                        <a:pt x="5840" y="573"/>
                      </a:lnTo>
                      <a:lnTo>
                        <a:pt x="5844" y="635"/>
                      </a:lnTo>
                      <a:lnTo>
                        <a:pt x="5829" y="640"/>
                      </a:lnTo>
                      <a:lnTo>
                        <a:pt x="5812" y="644"/>
                      </a:lnTo>
                      <a:lnTo>
                        <a:pt x="5792" y="647"/>
                      </a:lnTo>
                      <a:lnTo>
                        <a:pt x="5772" y="648"/>
                      </a:lnTo>
                      <a:lnTo>
                        <a:pt x="5758" y="647"/>
                      </a:lnTo>
                      <a:lnTo>
                        <a:pt x="5745" y="644"/>
                      </a:lnTo>
                      <a:lnTo>
                        <a:pt x="5733" y="642"/>
                      </a:lnTo>
                      <a:lnTo>
                        <a:pt x="5721" y="638"/>
                      </a:lnTo>
                      <a:lnTo>
                        <a:pt x="5710" y="633"/>
                      </a:lnTo>
                      <a:lnTo>
                        <a:pt x="5701" y="627"/>
                      </a:lnTo>
                      <a:lnTo>
                        <a:pt x="5691" y="620"/>
                      </a:lnTo>
                      <a:lnTo>
                        <a:pt x="5683" y="612"/>
                      </a:lnTo>
                      <a:lnTo>
                        <a:pt x="5676" y="602"/>
                      </a:lnTo>
                      <a:lnTo>
                        <a:pt x="5670" y="591"/>
                      </a:lnTo>
                      <a:lnTo>
                        <a:pt x="5665" y="579"/>
                      </a:lnTo>
                      <a:lnTo>
                        <a:pt x="5660" y="565"/>
                      </a:lnTo>
                      <a:lnTo>
                        <a:pt x="5657" y="550"/>
                      </a:lnTo>
                      <a:lnTo>
                        <a:pt x="5654" y="532"/>
                      </a:lnTo>
                      <a:lnTo>
                        <a:pt x="5652" y="515"/>
                      </a:lnTo>
                      <a:lnTo>
                        <a:pt x="5652" y="495"/>
                      </a:lnTo>
                      <a:lnTo>
                        <a:pt x="5652" y="249"/>
                      </a:lnTo>
                      <a:lnTo>
                        <a:pt x="5583" y="249"/>
                      </a:lnTo>
                      <a:lnTo>
                        <a:pt x="5583" y="188"/>
                      </a:lnTo>
                      <a:lnTo>
                        <a:pt x="5652" y="188"/>
                      </a:lnTo>
                      <a:lnTo>
                        <a:pt x="5652" y="105"/>
                      </a:lnTo>
                      <a:close/>
                      <a:moveTo>
                        <a:pt x="6256" y="362"/>
                      </a:moveTo>
                      <a:lnTo>
                        <a:pt x="6256" y="529"/>
                      </a:lnTo>
                      <a:lnTo>
                        <a:pt x="6257" y="561"/>
                      </a:lnTo>
                      <a:lnTo>
                        <a:pt x="6258" y="589"/>
                      </a:lnTo>
                      <a:lnTo>
                        <a:pt x="6260" y="615"/>
                      </a:lnTo>
                      <a:lnTo>
                        <a:pt x="6263" y="637"/>
                      </a:lnTo>
                      <a:lnTo>
                        <a:pt x="6189" y="637"/>
                      </a:lnTo>
                      <a:lnTo>
                        <a:pt x="6183" y="581"/>
                      </a:lnTo>
                      <a:lnTo>
                        <a:pt x="6180" y="581"/>
                      </a:lnTo>
                      <a:lnTo>
                        <a:pt x="6173" y="588"/>
                      </a:lnTo>
                      <a:lnTo>
                        <a:pt x="6167" y="596"/>
                      </a:lnTo>
                      <a:lnTo>
                        <a:pt x="6160" y="603"/>
                      </a:lnTo>
                      <a:lnTo>
                        <a:pt x="6154" y="610"/>
                      </a:lnTo>
                      <a:lnTo>
                        <a:pt x="6146" y="616"/>
                      </a:lnTo>
                      <a:lnTo>
                        <a:pt x="6138" y="621"/>
                      </a:lnTo>
                      <a:lnTo>
                        <a:pt x="6130" y="626"/>
                      </a:lnTo>
                      <a:lnTo>
                        <a:pt x="6122" y="630"/>
                      </a:lnTo>
                      <a:lnTo>
                        <a:pt x="6113" y="634"/>
                      </a:lnTo>
                      <a:lnTo>
                        <a:pt x="6104" y="637"/>
                      </a:lnTo>
                      <a:lnTo>
                        <a:pt x="6094" y="640"/>
                      </a:lnTo>
                      <a:lnTo>
                        <a:pt x="6085" y="642"/>
                      </a:lnTo>
                      <a:lnTo>
                        <a:pt x="6075" y="644"/>
                      </a:lnTo>
                      <a:lnTo>
                        <a:pt x="6064" y="647"/>
                      </a:lnTo>
                      <a:lnTo>
                        <a:pt x="6053" y="647"/>
                      </a:lnTo>
                      <a:lnTo>
                        <a:pt x="6043" y="648"/>
                      </a:lnTo>
                      <a:lnTo>
                        <a:pt x="6026" y="647"/>
                      </a:lnTo>
                      <a:lnTo>
                        <a:pt x="6012" y="644"/>
                      </a:lnTo>
                      <a:lnTo>
                        <a:pt x="5998" y="641"/>
                      </a:lnTo>
                      <a:lnTo>
                        <a:pt x="5984" y="637"/>
                      </a:lnTo>
                      <a:lnTo>
                        <a:pt x="5972" y="631"/>
                      </a:lnTo>
                      <a:lnTo>
                        <a:pt x="5961" y="625"/>
                      </a:lnTo>
                      <a:lnTo>
                        <a:pt x="5949" y="617"/>
                      </a:lnTo>
                      <a:lnTo>
                        <a:pt x="5939" y="607"/>
                      </a:lnTo>
                      <a:lnTo>
                        <a:pt x="5932" y="598"/>
                      </a:lnTo>
                      <a:lnTo>
                        <a:pt x="5925" y="588"/>
                      </a:lnTo>
                      <a:lnTo>
                        <a:pt x="5919" y="578"/>
                      </a:lnTo>
                      <a:lnTo>
                        <a:pt x="5913" y="566"/>
                      </a:lnTo>
                      <a:lnTo>
                        <a:pt x="5910" y="555"/>
                      </a:lnTo>
                      <a:lnTo>
                        <a:pt x="5907" y="543"/>
                      </a:lnTo>
                      <a:lnTo>
                        <a:pt x="5906" y="531"/>
                      </a:lnTo>
                      <a:lnTo>
                        <a:pt x="5905" y="518"/>
                      </a:lnTo>
                      <a:lnTo>
                        <a:pt x="5905" y="508"/>
                      </a:lnTo>
                      <a:lnTo>
                        <a:pt x="5906" y="498"/>
                      </a:lnTo>
                      <a:lnTo>
                        <a:pt x="5907" y="489"/>
                      </a:lnTo>
                      <a:lnTo>
                        <a:pt x="5909" y="480"/>
                      </a:lnTo>
                      <a:lnTo>
                        <a:pt x="5912" y="471"/>
                      </a:lnTo>
                      <a:lnTo>
                        <a:pt x="5915" y="462"/>
                      </a:lnTo>
                      <a:lnTo>
                        <a:pt x="5919" y="454"/>
                      </a:lnTo>
                      <a:lnTo>
                        <a:pt x="5923" y="446"/>
                      </a:lnTo>
                      <a:lnTo>
                        <a:pt x="5928" y="439"/>
                      </a:lnTo>
                      <a:lnTo>
                        <a:pt x="5933" y="432"/>
                      </a:lnTo>
                      <a:lnTo>
                        <a:pt x="5938" y="424"/>
                      </a:lnTo>
                      <a:lnTo>
                        <a:pt x="5944" y="417"/>
                      </a:lnTo>
                      <a:lnTo>
                        <a:pt x="5951" y="411"/>
                      </a:lnTo>
                      <a:lnTo>
                        <a:pt x="5959" y="405"/>
                      </a:lnTo>
                      <a:lnTo>
                        <a:pt x="5967" y="399"/>
                      </a:lnTo>
                      <a:lnTo>
                        <a:pt x="5975" y="393"/>
                      </a:lnTo>
                      <a:lnTo>
                        <a:pt x="5994" y="383"/>
                      </a:lnTo>
                      <a:lnTo>
                        <a:pt x="6014" y="374"/>
                      </a:lnTo>
                      <a:lnTo>
                        <a:pt x="6036" y="367"/>
                      </a:lnTo>
                      <a:lnTo>
                        <a:pt x="6060" y="362"/>
                      </a:lnTo>
                      <a:lnTo>
                        <a:pt x="6086" y="356"/>
                      </a:lnTo>
                      <a:lnTo>
                        <a:pt x="6114" y="353"/>
                      </a:lnTo>
                      <a:lnTo>
                        <a:pt x="6144" y="351"/>
                      </a:lnTo>
                      <a:lnTo>
                        <a:pt x="6175" y="351"/>
                      </a:lnTo>
                      <a:lnTo>
                        <a:pt x="6175" y="342"/>
                      </a:lnTo>
                      <a:lnTo>
                        <a:pt x="6174" y="329"/>
                      </a:lnTo>
                      <a:lnTo>
                        <a:pt x="6173" y="317"/>
                      </a:lnTo>
                      <a:lnTo>
                        <a:pt x="6171" y="306"/>
                      </a:lnTo>
                      <a:lnTo>
                        <a:pt x="6168" y="296"/>
                      </a:lnTo>
                      <a:lnTo>
                        <a:pt x="6165" y="286"/>
                      </a:lnTo>
                      <a:lnTo>
                        <a:pt x="6161" y="278"/>
                      </a:lnTo>
                      <a:lnTo>
                        <a:pt x="6156" y="271"/>
                      </a:lnTo>
                      <a:lnTo>
                        <a:pt x="6150" y="264"/>
                      </a:lnTo>
                      <a:lnTo>
                        <a:pt x="6143" y="258"/>
                      </a:lnTo>
                      <a:lnTo>
                        <a:pt x="6135" y="253"/>
                      </a:lnTo>
                      <a:lnTo>
                        <a:pt x="6127" y="248"/>
                      </a:lnTo>
                      <a:lnTo>
                        <a:pt x="6118" y="244"/>
                      </a:lnTo>
                      <a:lnTo>
                        <a:pt x="6108" y="241"/>
                      </a:lnTo>
                      <a:lnTo>
                        <a:pt x="6097" y="239"/>
                      </a:lnTo>
                      <a:lnTo>
                        <a:pt x="6085" y="238"/>
                      </a:lnTo>
                      <a:lnTo>
                        <a:pt x="6073" y="238"/>
                      </a:lnTo>
                      <a:lnTo>
                        <a:pt x="6056" y="238"/>
                      </a:lnTo>
                      <a:lnTo>
                        <a:pt x="6041" y="240"/>
                      </a:lnTo>
                      <a:lnTo>
                        <a:pt x="6025" y="242"/>
                      </a:lnTo>
                      <a:lnTo>
                        <a:pt x="6010" y="246"/>
                      </a:lnTo>
                      <a:lnTo>
                        <a:pt x="5996" y="250"/>
                      </a:lnTo>
                      <a:lnTo>
                        <a:pt x="5982" y="257"/>
                      </a:lnTo>
                      <a:lnTo>
                        <a:pt x="5969" y="264"/>
                      </a:lnTo>
                      <a:lnTo>
                        <a:pt x="5957" y="271"/>
                      </a:lnTo>
                      <a:lnTo>
                        <a:pt x="5938" y="218"/>
                      </a:lnTo>
                      <a:lnTo>
                        <a:pt x="5953" y="208"/>
                      </a:lnTo>
                      <a:lnTo>
                        <a:pt x="5970" y="200"/>
                      </a:lnTo>
                      <a:lnTo>
                        <a:pt x="5987" y="193"/>
                      </a:lnTo>
                      <a:lnTo>
                        <a:pt x="6005" y="188"/>
                      </a:lnTo>
                      <a:lnTo>
                        <a:pt x="6024" y="183"/>
                      </a:lnTo>
                      <a:lnTo>
                        <a:pt x="6044" y="179"/>
                      </a:lnTo>
                      <a:lnTo>
                        <a:pt x="6063" y="178"/>
                      </a:lnTo>
                      <a:lnTo>
                        <a:pt x="6085" y="177"/>
                      </a:lnTo>
                      <a:lnTo>
                        <a:pt x="6106" y="178"/>
                      </a:lnTo>
                      <a:lnTo>
                        <a:pt x="6125" y="181"/>
                      </a:lnTo>
                      <a:lnTo>
                        <a:pt x="6143" y="184"/>
                      </a:lnTo>
                      <a:lnTo>
                        <a:pt x="6160" y="189"/>
                      </a:lnTo>
                      <a:lnTo>
                        <a:pt x="6175" y="195"/>
                      </a:lnTo>
                      <a:lnTo>
                        <a:pt x="6189" y="203"/>
                      </a:lnTo>
                      <a:lnTo>
                        <a:pt x="6202" y="212"/>
                      </a:lnTo>
                      <a:lnTo>
                        <a:pt x="6213" y="224"/>
                      </a:lnTo>
                      <a:lnTo>
                        <a:pt x="6223" y="236"/>
                      </a:lnTo>
                      <a:lnTo>
                        <a:pt x="6232" y="249"/>
                      </a:lnTo>
                      <a:lnTo>
                        <a:pt x="6239" y="264"/>
                      </a:lnTo>
                      <a:lnTo>
                        <a:pt x="6245" y="280"/>
                      </a:lnTo>
                      <a:lnTo>
                        <a:pt x="6249" y="299"/>
                      </a:lnTo>
                      <a:lnTo>
                        <a:pt x="6254" y="318"/>
                      </a:lnTo>
                      <a:lnTo>
                        <a:pt x="6255" y="339"/>
                      </a:lnTo>
                      <a:lnTo>
                        <a:pt x="6256" y="362"/>
                      </a:lnTo>
                      <a:close/>
                      <a:moveTo>
                        <a:pt x="6175" y="486"/>
                      </a:moveTo>
                      <a:lnTo>
                        <a:pt x="6175" y="408"/>
                      </a:lnTo>
                      <a:lnTo>
                        <a:pt x="6152" y="408"/>
                      </a:lnTo>
                      <a:lnTo>
                        <a:pt x="6131" y="409"/>
                      </a:lnTo>
                      <a:lnTo>
                        <a:pt x="6111" y="410"/>
                      </a:lnTo>
                      <a:lnTo>
                        <a:pt x="6092" y="413"/>
                      </a:lnTo>
                      <a:lnTo>
                        <a:pt x="6076" y="416"/>
                      </a:lnTo>
                      <a:lnTo>
                        <a:pt x="6060" y="420"/>
                      </a:lnTo>
                      <a:lnTo>
                        <a:pt x="6046" y="425"/>
                      </a:lnTo>
                      <a:lnTo>
                        <a:pt x="6034" y="432"/>
                      </a:lnTo>
                      <a:lnTo>
                        <a:pt x="6022" y="438"/>
                      </a:lnTo>
                      <a:lnTo>
                        <a:pt x="6013" y="445"/>
                      </a:lnTo>
                      <a:lnTo>
                        <a:pt x="6005" y="454"/>
                      </a:lnTo>
                      <a:lnTo>
                        <a:pt x="5999" y="463"/>
                      </a:lnTo>
                      <a:lnTo>
                        <a:pt x="5994" y="474"/>
                      </a:lnTo>
                      <a:lnTo>
                        <a:pt x="5989" y="484"/>
                      </a:lnTo>
                      <a:lnTo>
                        <a:pt x="5987" y="496"/>
                      </a:lnTo>
                      <a:lnTo>
                        <a:pt x="5986" y="509"/>
                      </a:lnTo>
                      <a:lnTo>
                        <a:pt x="5987" y="518"/>
                      </a:lnTo>
                      <a:lnTo>
                        <a:pt x="5988" y="527"/>
                      </a:lnTo>
                      <a:lnTo>
                        <a:pt x="5990" y="534"/>
                      </a:lnTo>
                      <a:lnTo>
                        <a:pt x="5993" y="543"/>
                      </a:lnTo>
                      <a:lnTo>
                        <a:pt x="5996" y="550"/>
                      </a:lnTo>
                      <a:lnTo>
                        <a:pt x="6000" y="556"/>
                      </a:lnTo>
                      <a:lnTo>
                        <a:pt x="6005" y="562"/>
                      </a:lnTo>
                      <a:lnTo>
                        <a:pt x="6010" y="567"/>
                      </a:lnTo>
                      <a:lnTo>
                        <a:pt x="6015" y="571"/>
                      </a:lnTo>
                      <a:lnTo>
                        <a:pt x="6020" y="576"/>
                      </a:lnTo>
                      <a:lnTo>
                        <a:pt x="6026" y="579"/>
                      </a:lnTo>
                      <a:lnTo>
                        <a:pt x="6034" y="582"/>
                      </a:lnTo>
                      <a:lnTo>
                        <a:pt x="6040" y="584"/>
                      </a:lnTo>
                      <a:lnTo>
                        <a:pt x="6047" y="586"/>
                      </a:lnTo>
                      <a:lnTo>
                        <a:pt x="6055" y="587"/>
                      </a:lnTo>
                      <a:lnTo>
                        <a:pt x="6063" y="587"/>
                      </a:lnTo>
                      <a:lnTo>
                        <a:pt x="6073" y="587"/>
                      </a:lnTo>
                      <a:lnTo>
                        <a:pt x="6083" y="585"/>
                      </a:lnTo>
                      <a:lnTo>
                        <a:pt x="6092" y="584"/>
                      </a:lnTo>
                      <a:lnTo>
                        <a:pt x="6100" y="581"/>
                      </a:lnTo>
                      <a:lnTo>
                        <a:pt x="6110" y="578"/>
                      </a:lnTo>
                      <a:lnTo>
                        <a:pt x="6118" y="573"/>
                      </a:lnTo>
                      <a:lnTo>
                        <a:pt x="6126" y="569"/>
                      </a:lnTo>
                      <a:lnTo>
                        <a:pt x="6133" y="563"/>
                      </a:lnTo>
                      <a:lnTo>
                        <a:pt x="6140" y="558"/>
                      </a:lnTo>
                      <a:lnTo>
                        <a:pt x="6146" y="553"/>
                      </a:lnTo>
                      <a:lnTo>
                        <a:pt x="6152" y="547"/>
                      </a:lnTo>
                      <a:lnTo>
                        <a:pt x="6156" y="541"/>
                      </a:lnTo>
                      <a:lnTo>
                        <a:pt x="6161" y="533"/>
                      </a:lnTo>
                      <a:lnTo>
                        <a:pt x="6164" y="526"/>
                      </a:lnTo>
                      <a:lnTo>
                        <a:pt x="6167" y="519"/>
                      </a:lnTo>
                      <a:lnTo>
                        <a:pt x="6170" y="512"/>
                      </a:lnTo>
                      <a:lnTo>
                        <a:pt x="6172" y="506"/>
                      </a:lnTo>
                      <a:lnTo>
                        <a:pt x="6173" y="499"/>
                      </a:lnTo>
                      <a:lnTo>
                        <a:pt x="6174" y="493"/>
                      </a:lnTo>
                      <a:lnTo>
                        <a:pt x="6175" y="486"/>
                      </a:lnTo>
                      <a:close/>
                      <a:moveTo>
                        <a:pt x="6469" y="637"/>
                      </a:moveTo>
                      <a:lnTo>
                        <a:pt x="6387" y="637"/>
                      </a:lnTo>
                      <a:lnTo>
                        <a:pt x="6387" y="188"/>
                      </a:lnTo>
                      <a:lnTo>
                        <a:pt x="6469" y="188"/>
                      </a:lnTo>
                      <a:lnTo>
                        <a:pt x="6469" y="637"/>
                      </a:lnTo>
                      <a:close/>
                      <a:moveTo>
                        <a:pt x="6427" y="105"/>
                      </a:moveTo>
                      <a:lnTo>
                        <a:pt x="6426" y="105"/>
                      </a:lnTo>
                      <a:lnTo>
                        <a:pt x="6416" y="104"/>
                      </a:lnTo>
                      <a:lnTo>
                        <a:pt x="6406" y="101"/>
                      </a:lnTo>
                      <a:lnTo>
                        <a:pt x="6401" y="99"/>
                      </a:lnTo>
                      <a:lnTo>
                        <a:pt x="6397" y="96"/>
                      </a:lnTo>
                      <a:lnTo>
                        <a:pt x="6393" y="93"/>
                      </a:lnTo>
                      <a:lnTo>
                        <a:pt x="6389" y="90"/>
                      </a:lnTo>
                      <a:lnTo>
                        <a:pt x="6383" y="82"/>
                      </a:lnTo>
                      <a:lnTo>
                        <a:pt x="6379" y="72"/>
                      </a:lnTo>
                      <a:lnTo>
                        <a:pt x="6376" y="63"/>
                      </a:lnTo>
                      <a:lnTo>
                        <a:pt x="6375" y="52"/>
                      </a:lnTo>
                      <a:lnTo>
                        <a:pt x="6376" y="42"/>
                      </a:lnTo>
                      <a:lnTo>
                        <a:pt x="6379" y="32"/>
                      </a:lnTo>
                      <a:lnTo>
                        <a:pt x="6384" y="23"/>
                      </a:lnTo>
                      <a:lnTo>
                        <a:pt x="6390" y="16"/>
                      </a:lnTo>
                      <a:lnTo>
                        <a:pt x="6394" y="12"/>
                      </a:lnTo>
                      <a:lnTo>
                        <a:pt x="6398" y="9"/>
                      </a:lnTo>
                      <a:lnTo>
                        <a:pt x="6403" y="6"/>
                      </a:lnTo>
                      <a:lnTo>
                        <a:pt x="6407" y="4"/>
                      </a:lnTo>
                      <a:lnTo>
                        <a:pt x="6417" y="2"/>
                      </a:lnTo>
                      <a:lnTo>
                        <a:pt x="6428" y="0"/>
                      </a:lnTo>
                      <a:lnTo>
                        <a:pt x="6439" y="2"/>
                      </a:lnTo>
                      <a:lnTo>
                        <a:pt x="6449" y="4"/>
                      </a:lnTo>
                      <a:lnTo>
                        <a:pt x="6454" y="6"/>
                      </a:lnTo>
                      <a:lnTo>
                        <a:pt x="6458" y="9"/>
                      </a:lnTo>
                      <a:lnTo>
                        <a:pt x="6462" y="12"/>
                      </a:lnTo>
                      <a:lnTo>
                        <a:pt x="6465" y="15"/>
                      </a:lnTo>
                      <a:lnTo>
                        <a:pt x="6472" y="23"/>
                      </a:lnTo>
                      <a:lnTo>
                        <a:pt x="6476" y="31"/>
                      </a:lnTo>
                      <a:lnTo>
                        <a:pt x="6480" y="42"/>
                      </a:lnTo>
                      <a:lnTo>
                        <a:pt x="6480" y="52"/>
                      </a:lnTo>
                      <a:lnTo>
                        <a:pt x="6480" y="63"/>
                      </a:lnTo>
                      <a:lnTo>
                        <a:pt x="6476" y="72"/>
                      </a:lnTo>
                      <a:lnTo>
                        <a:pt x="6472" y="82"/>
                      </a:lnTo>
                      <a:lnTo>
                        <a:pt x="6465" y="90"/>
                      </a:lnTo>
                      <a:lnTo>
                        <a:pt x="6462" y="93"/>
                      </a:lnTo>
                      <a:lnTo>
                        <a:pt x="6458" y="96"/>
                      </a:lnTo>
                      <a:lnTo>
                        <a:pt x="6454" y="99"/>
                      </a:lnTo>
                      <a:lnTo>
                        <a:pt x="6449" y="101"/>
                      </a:lnTo>
                      <a:lnTo>
                        <a:pt x="6444" y="103"/>
                      </a:lnTo>
                      <a:lnTo>
                        <a:pt x="6438" y="104"/>
                      </a:lnTo>
                      <a:lnTo>
                        <a:pt x="6433" y="104"/>
                      </a:lnTo>
                      <a:lnTo>
                        <a:pt x="6427" y="105"/>
                      </a:lnTo>
                      <a:close/>
                      <a:moveTo>
                        <a:pt x="6604" y="637"/>
                      </a:moveTo>
                      <a:lnTo>
                        <a:pt x="6604" y="309"/>
                      </a:lnTo>
                      <a:lnTo>
                        <a:pt x="6604" y="280"/>
                      </a:lnTo>
                      <a:lnTo>
                        <a:pt x="6603" y="250"/>
                      </a:lnTo>
                      <a:lnTo>
                        <a:pt x="6602" y="220"/>
                      </a:lnTo>
                      <a:lnTo>
                        <a:pt x="6601" y="188"/>
                      </a:lnTo>
                      <a:lnTo>
                        <a:pt x="6673" y="188"/>
                      </a:lnTo>
                      <a:lnTo>
                        <a:pt x="6678" y="262"/>
                      </a:lnTo>
                      <a:lnTo>
                        <a:pt x="6679" y="262"/>
                      </a:lnTo>
                      <a:lnTo>
                        <a:pt x="6684" y="254"/>
                      </a:lnTo>
                      <a:lnTo>
                        <a:pt x="6690" y="245"/>
                      </a:lnTo>
                      <a:lnTo>
                        <a:pt x="6695" y="237"/>
                      </a:lnTo>
                      <a:lnTo>
                        <a:pt x="6703" y="230"/>
                      </a:lnTo>
                      <a:lnTo>
                        <a:pt x="6710" y="223"/>
                      </a:lnTo>
                      <a:lnTo>
                        <a:pt x="6717" y="217"/>
                      </a:lnTo>
                      <a:lnTo>
                        <a:pt x="6725" y="210"/>
                      </a:lnTo>
                      <a:lnTo>
                        <a:pt x="6734" y="204"/>
                      </a:lnTo>
                      <a:lnTo>
                        <a:pt x="6745" y="198"/>
                      </a:lnTo>
                      <a:lnTo>
                        <a:pt x="6756" y="193"/>
                      </a:lnTo>
                      <a:lnTo>
                        <a:pt x="6767" y="188"/>
                      </a:lnTo>
                      <a:lnTo>
                        <a:pt x="6779" y="185"/>
                      </a:lnTo>
                      <a:lnTo>
                        <a:pt x="6790" y="182"/>
                      </a:lnTo>
                      <a:lnTo>
                        <a:pt x="6802" y="179"/>
                      </a:lnTo>
                      <a:lnTo>
                        <a:pt x="6815" y="177"/>
                      </a:lnTo>
                      <a:lnTo>
                        <a:pt x="6828" y="177"/>
                      </a:lnTo>
                      <a:lnTo>
                        <a:pt x="6842" y="178"/>
                      </a:lnTo>
                      <a:lnTo>
                        <a:pt x="6857" y="179"/>
                      </a:lnTo>
                      <a:lnTo>
                        <a:pt x="6870" y="183"/>
                      </a:lnTo>
                      <a:lnTo>
                        <a:pt x="6883" y="187"/>
                      </a:lnTo>
                      <a:lnTo>
                        <a:pt x="6896" y="192"/>
                      </a:lnTo>
                      <a:lnTo>
                        <a:pt x="6908" y="199"/>
                      </a:lnTo>
                      <a:lnTo>
                        <a:pt x="6919" y="206"/>
                      </a:lnTo>
                      <a:lnTo>
                        <a:pt x="6930" y="215"/>
                      </a:lnTo>
                      <a:lnTo>
                        <a:pt x="6937" y="222"/>
                      </a:lnTo>
                      <a:lnTo>
                        <a:pt x="6943" y="229"/>
                      </a:lnTo>
                      <a:lnTo>
                        <a:pt x="6949" y="236"/>
                      </a:lnTo>
                      <a:lnTo>
                        <a:pt x="6954" y="244"/>
                      </a:lnTo>
                      <a:lnTo>
                        <a:pt x="6959" y="251"/>
                      </a:lnTo>
                      <a:lnTo>
                        <a:pt x="6965" y="261"/>
                      </a:lnTo>
                      <a:lnTo>
                        <a:pt x="6969" y="269"/>
                      </a:lnTo>
                      <a:lnTo>
                        <a:pt x="6972" y="279"/>
                      </a:lnTo>
                      <a:lnTo>
                        <a:pt x="6976" y="289"/>
                      </a:lnTo>
                      <a:lnTo>
                        <a:pt x="6978" y="299"/>
                      </a:lnTo>
                      <a:lnTo>
                        <a:pt x="6981" y="309"/>
                      </a:lnTo>
                      <a:lnTo>
                        <a:pt x="6983" y="320"/>
                      </a:lnTo>
                      <a:lnTo>
                        <a:pt x="6985" y="344"/>
                      </a:lnTo>
                      <a:lnTo>
                        <a:pt x="6986" y="369"/>
                      </a:lnTo>
                      <a:lnTo>
                        <a:pt x="6986" y="637"/>
                      </a:lnTo>
                      <a:lnTo>
                        <a:pt x="6905" y="637"/>
                      </a:lnTo>
                      <a:lnTo>
                        <a:pt x="6905" y="378"/>
                      </a:lnTo>
                      <a:lnTo>
                        <a:pt x="6904" y="362"/>
                      </a:lnTo>
                      <a:lnTo>
                        <a:pt x="6903" y="346"/>
                      </a:lnTo>
                      <a:lnTo>
                        <a:pt x="6901" y="333"/>
                      </a:lnTo>
                      <a:lnTo>
                        <a:pt x="6898" y="319"/>
                      </a:lnTo>
                      <a:lnTo>
                        <a:pt x="6895" y="307"/>
                      </a:lnTo>
                      <a:lnTo>
                        <a:pt x="6890" y="297"/>
                      </a:lnTo>
                      <a:lnTo>
                        <a:pt x="6884" y="286"/>
                      </a:lnTo>
                      <a:lnTo>
                        <a:pt x="6878" y="277"/>
                      </a:lnTo>
                      <a:lnTo>
                        <a:pt x="6872" y="270"/>
                      </a:lnTo>
                      <a:lnTo>
                        <a:pt x="6864" y="263"/>
                      </a:lnTo>
                      <a:lnTo>
                        <a:pt x="6856" y="258"/>
                      </a:lnTo>
                      <a:lnTo>
                        <a:pt x="6846" y="253"/>
                      </a:lnTo>
                      <a:lnTo>
                        <a:pt x="6836" y="249"/>
                      </a:lnTo>
                      <a:lnTo>
                        <a:pt x="6825" y="246"/>
                      </a:lnTo>
                      <a:lnTo>
                        <a:pt x="6814" y="244"/>
                      </a:lnTo>
                      <a:lnTo>
                        <a:pt x="6801" y="244"/>
                      </a:lnTo>
                      <a:lnTo>
                        <a:pt x="6791" y="244"/>
                      </a:lnTo>
                      <a:lnTo>
                        <a:pt x="6782" y="245"/>
                      </a:lnTo>
                      <a:lnTo>
                        <a:pt x="6772" y="247"/>
                      </a:lnTo>
                      <a:lnTo>
                        <a:pt x="6764" y="250"/>
                      </a:lnTo>
                      <a:lnTo>
                        <a:pt x="6756" y="254"/>
                      </a:lnTo>
                      <a:lnTo>
                        <a:pt x="6748" y="258"/>
                      </a:lnTo>
                      <a:lnTo>
                        <a:pt x="6740" y="263"/>
                      </a:lnTo>
                      <a:lnTo>
                        <a:pt x="6732" y="268"/>
                      </a:lnTo>
                      <a:lnTo>
                        <a:pt x="6725" y="274"/>
                      </a:lnTo>
                      <a:lnTo>
                        <a:pt x="6719" y="281"/>
                      </a:lnTo>
                      <a:lnTo>
                        <a:pt x="6713" y="289"/>
                      </a:lnTo>
                      <a:lnTo>
                        <a:pt x="6707" y="296"/>
                      </a:lnTo>
                      <a:lnTo>
                        <a:pt x="6703" y="303"/>
                      </a:lnTo>
                      <a:lnTo>
                        <a:pt x="6698" y="311"/>
                      </a:lnTo>
                      <a:lnTo>
                        <a:pt x="6694" y="319"/>
                      </a:lnTo>
                      <a:lnTo>
                        <a:pt x="6691" y="329"/>
                      </a:lnTo>
                      <a:lnTo>
                        <a:pt x="6689" y="337"/>
                      </a:lnTo>
                      <a:lnTo>
                        <a:pt x="6687" y="346"/>
                      </a:lnTo>
                      <a:lnTo>
                        <a:pt x="6686" y="356"/>
                      </a:lnTo>
                      <a:lnTo>
                        <a:pt x="6686" y="367"/>
                      </a:lnTo>
                      <a:lnTo>
                        <a:pt x="6686" y="637"/>
                      </a:lnTo>
                      <a:lnTo>
                        <a:pt x="6604" y="637"/>
                      </a:lnTo>
                      <a:close/>
                      <a:moveTo>
                        <a:pt x="7137" y="105"/>
                      </a:moveTo>
                      <a:lnTo>
                        <a:pt x="7217" y="80"/>
                      </a:lnTo>
                      <a:lnTo>
                        <a:pt x="7217" y="188"/>
                      </a:lnTo>
                      <a:lnTo>
                        <a:pt x="7333" y="188"/>
                      </a:lnTo>
                      <a:lnTo>
                        <a:pt x="7333" y="249"/>
                      </a:lnTo>
                      <a:lnTo>
                        <a:pt x="7217" y="249"/>
                      </a:lnTo>
                      <a:lnTo>
                        <a:pt x="7217" y="492"/>
                      </a:lnTo>
                      <a:lnTo>
                        <a:pt x="7217" y="503"/>
                      </a:lnTo>
                      <a:lnTo>
                        <a:pt x="7218" y="513"/>
                      </a:lnTo>
                      <a:lnTo>
                        <a:pt x="7219" y="522"/>
                      </a:lnTo>
                      <a:lnTo>
                        <a:pt x="7220" y="530"/>
                      </a:lnTo>
                      <a:lnTo>
                        <a:pt x="7223" y="539"/>
                      </a:lnTo>
                      <a:lnTo>
                        <a:pt x="7226" y="546"/>
                      </a:lnTo>
                      <a:lnTo>
                        <a:pt x="7229" y="552"/>
                      </a:lnTo>
                      <a:lnTo>
                        <a:pt x="7233" y="557"/>
                      </a:lnTo>
                      <a:lnTo>
                        <a:pt x="7237" y="562"/>
                      </a:lnTo>
                      <a:lnTo>
                        <a:pt x="7241" y="567"/>
                      </a:lnTo>
                      <a:lnTo>
                        <a:pt x="7246" y="570"/>
                      </a:lnTo>
                      <a:lnTo>
                        <a:pt x="7251" y="573"/>
                      </a:lnTo>
                      <a:lnTo>
                        <a:pt x="7257" y="577"/>
                      </a:lnTo>
                      <a:lnTo>
                        <a:pt x="7264" y="578"/>
                      </a:lnTo>
                      <a:lnTo>
                        <a:pt x="7271" y="579"/>
                      </a:lnTo>
                      <a:lnTo>
                        <a:pt x="7278" y="580"/>
                      </a:lnTo>
                      <a:lnTo>
                        <a:pt x="7291" y="579"/>
                      </a:lnTo>
                      <a:lnTo>
                        <a:pt x="7304" y="578"/>
                      </a:lnTo>
                      <a:lnTo>
                        <a:pt x="7315" y="577"/>
                      </a:lnTo>
                      <a:lnTo>
                        <a:pt x="7325" y="573"/>
                      </a:lnTo>
                      <a:lnTo>
                        <a:pt x="7329" y="635"/>
                      </a:lnTo>
                      <a:lnTo>
                        <a:pt x="7314" y="640"/>
                      </a:lnTo>
                      <a:lnTo>
                        <a:pt x="7296" y="644"/>
                      </a:lnTo>
                      <a:lnTo>
                        <a:pt x="7278" y="647"/>
                      </a:lnTo>
                      <a:lnTo>
                        <a:pt x="7257" y="648"/>
                      </a:lnTo>
                      <a:lnTo>
                        <a:pt x="7243" y="647"/>
                      </a:lnTo>
                      <a:lnTo>
                        <a:pt x="7230" y="644"/>
                      </a:lnTo>
                      <a:lnTo>
                        <a:pt x="7217" y="642"/>
                      </a:lnTo>
                      <a:lnTo>
                        <a:pt x="7206" y="638"/>
                      </a:lnTo>
                      <a:lnTo>
                        <a:pt x="7196" y="633"/>
                      </a:lnTo>
                      <a:lnTo>
                        <a:pt x="7185" y="627"/>
                      </a:lnTo>
                      <a:lnTo>
                        <a:pt x="7176" y="620"/>
                      </a:lnTo>
                      <a:lnTo>
                        <a:pt x="7168" y="612"/>
                      </a:lnTo>
                      <a:lnTo>
                        <a:pt x="7161" y="602"/>
                      </a:lnTo>
                      <a:lnTo>
                        <a:pt x="7155" y="591"/>
                      </a:lnTo>
                      <a:lnTo>
                        <a:pt x="7149" y="579"/>
                      </a:lnTo>
                      <a:lnTo>
                        <a:pt x="7145" y="565"/>
                      </a:lnTo>
                      <a:lnTo>
                        <a:pt x="7141" y="550"/>
                      </a:lnTo>
                      <a:lnTo>
                        <a:pt x="7139" y="532"/>
                      </a:lnTo>
                      <a:lnTo>
                        <a:pt x="7138" y="515"/>
                      </a:lnTo>
                      <a:lnTo>
                        <a:pt x="7137" y="495"/>
                      </a:lnTo>
                      <a:lnTo>
                        <a:pt x="7137" y="249"/>
                      </a:lnTo>
                      <a:lnTo>
                        <a:pt x="7068" y="249"/>
                      </a:lnTo>
                      <a:lnTo>
                        <a:pt x="7068" y="188"/>
                      </a:lnTo>
                      <a:lnTo>
                        <a:pt x="7137" y="188"/>
                      </a:lnTo>
                      <a:lnTo>
                        <a:pt x="7137" y="105"/>
                      </a:lnTo>
                      <a:close/>
                      <a:moveTo>
                        <a:pt x="7366" y="188"/>
                      </a:moveTo>
                      <a:lnTo>
                        <a:pt x="7455" y="188"/>
                      </a:lnTo>
                      <a:lnTo>
                        <a:pt x="7553" y="453"/>
                      </a:lnTo>
                      <a:lnTo>
                        <a:pt x="7560" y="474"/>
                      </a:lnTo>
                      <a:lnTo>
                        <a:pt x="7568" y="495"/>
                      </a:lnTo>
                      <a:lnTo>
                        <a:pt x="7575" y="519"/>
                      </a:lnTo>
                      <a:lnTo>
                        <a:pt x="7582" y="545"/>
                      </a:lnTo>
                      <a:lnTo>
                        <a:pt x="7584" y="545"/>
                      </a:lnTo>
                      <a:lnTo>
                        <a:pt x="7589" y="527"/>
                      </a:lnTo>
                      <a:lnTo>
                        <a:pt x="7595" y="507"/>
                      </a:lnTo>
                      <a:lnTo>
                        <a:pt x="7604" y="481"/>
                      </a:lnTo>
                      <a:lnTo>
                        <a:pt x="7613" y="451"/>
                      </a:lnTo>
                      <a:lnTo>
                        <a:pt x="7701" y="188"/>
                      </a:lnTo>
                      <a:lnTo>
                        <a:pt x="7788" y="188"/>
                      </a:lnTo>
                      <a:lnTo>
                        <a:pt x="7665" y="508"/>
                      </a:lnTo>
                      <a:lnTo>
                        <a:pt x="7654" y="537"/>
                      </a:lnTo>
                      <a:lnTo>
                        <a:pt x="7644" y="564"/>
                      </a:lnTo>
                      <a:lnTo>
                        <a:pt x="7632" y="590"/>
                      </a:lnTo>
                      <a:lnTo>
                        <a:pt x="7623" y="614"/>
                      </a:lnTo>
                      <a:lnTo>
                        <a:pt x="7613" y="635"/>
                      </a:lnTo>
                      <a:lnTo>
                        <a:pt x="7604" y="655"/>
                      </a:lnTo>
                      <a:lnTo>
                        <a:pt x="7595" y="672"/>
                      </a:lnTo>
                      <a:lnTo>
                        <a:pt x="7587" y="688"/>
                      </a:lnTo>
                      <a:lnTo>
                        <a:pt x="7578" y="704"/>
                      </a:lnTo>
                      <a:lnTo>
                        <a:pt x="7569" y="719"/>
                      </a:lnTo>
                      <a:lnTo>
                        <a:pt x="7559" y="733"/>
                      </a:lnTo>
                      <a:lnTo>
                        <a:pt x="7550" y="746"/>
                      </a:lnTo>
                      <a:lnTo>
                        <a:pt x="7541" y="759"/>
                      </a:lnTo>
                      <a:lnTo>
                        <a:pt x="7532" y="770"/>
                      </a:lnTo>
                      <a:lnTo>
                        <a:pt x="7521" y="780"/>
                      </a:lnTo>
                      <a:lnTo>
                        <a:pt x="7512" y="790"/>
                      </a:lnTo>
                      <a:lnTo>
                        <a:pt x="7500" y="800"/>
                      </a:lnTo>
                      <a:lnTo>
                        <a:pt x="7487" y="809"/>
                      </a:lnTo>
                      <a:lnTo>
                        <a:pt x="7474" y="817"/>
                      </a:lnTo>
                      <a:lnTo>
                        <a:pt x="7462" y="825"/>
                      </a:lnTo>
                      <a:lnTo>
                        <a:pt x="7450" y="831"/>
                      </a:lnTo>
                      <a:lnTo>
                        <a:pt x="7437" y="835"/>
                      </a:lnTo>
                      <a:lnTo>
                        <a:pt x="7424" y="839"/>
                      </a:lnTo>
                      <a:lnTo>
                        <a:pt x="7412" y="842"/>
                      </a:lnTo>
                      <a:lnTo>
                        <a:pt x="7391" y="773"/>
                      </a:lnTo>
                      <a:lnTo>
                        <a:pt x="7409" y="766"/>
                      </a:lnTo>
                      <a:lnTo>
                        <a:pt x="7428" y="758"/>
                      </a:lnTo>
                      <a:lnTo>
                        <a:pt x="7445" y="746"/>
                      </a:lnTo>
                      <a:lnTo>
                        <a:pt x="7463" y="733"/>
                      </a:lnTo>
                      <a:lnTo>
                        <a:pt x="7473" y="725"/>
                      </a:lnTo>
                      <a:lnTo>
                        <a:pt x="7482" y="714"/>
                      </a:lnTo>
                      <a:lnTo>
                        <a:pt x="7493" y="704"/>
                      </a:lnTo>
                      <a:lnTo>
                        <a:pt x="7501" y="693"/>
                      </a:lnTo>
                      <a:lnTo>
                        <a:pt x="7509" y="682"/>
                      </a:lnTo>
                      <a:lnTo>
                        <a:pt x="7517" y="669"/>
                      </a:lnTo>
                      <a:lnTo>
                        <a:pt x="7525" y="656"/>
                      </a:lnTo>
                      <a:lnTo>
                        <a:pt x="7531" y="642"/>
                      </a:lnTo>
                      <a:lnTo>
                        <a:pt x="7536" y="631"/>
                      </a:lnTo>
                      <a:lnTo>
                        <a:pt x="7538" y="623"/>
                      </a:lnTo>
                      <a:lnTo>
                        <a:pt x="7536" y="615"/>
                      </a:lnTo>
                      <a:lnTo>
                        <a:pt x="7532" y="601"/>
                      </a:lnTo>
                      <a:lnTo>
                        <a:pt x="7366" y="188"/>
                      </a:lnTo>
                      <a:close/>
                      <a:moveTo>
                        <a:pt x="7898" y="648"/>
                      </a:moveTo>
                      <a:lnTo>
                        <a:pt x="7896" y="648"/>
                      </a:lnTo>
                      <a:lnTo>
                        <a:pt x="7890" y="647"/>
                      </a:lnTo>
                      <a:lnTo>
                        <a:pt x="7885" y="647"/>
                      </a:lnTo>
                      <a:lnTo>
                        <a:pt x="7880" y="644"/>
                      </a:lnTo>
                      <a:lnTo>
                        <a:pt x="7875" y="642"/>
                      </a:lnTo>
                      <a:lnTo>
                        <a:pt x="7871" y="640"/>
                      </a:lnTo>
                      <a:lnTo>
                        <a:pt x="7866" y="637"/>
                      </a:lnTo>
                      <a:lnTo>
                        <a:pt x="7862" y="634"/>
                      </a:lnTo>
                      <a:lnTo>
                        <a:pt x="7857" y="630"/>
                      </a:lnTo>
                      <a:lnTo>
                        <a:pt x="7854" y="626"/>
                      </a:lnTo>
                      <a:lnTo>
                        <a:pt x="7851" y="622"/>
                      </a:lnTo>
                      <a:lnTo>
                        <a:pt x="7848" y="617"/>
                      </a:lnTo>
                      <a:lnTo>
                        <a:pt x="7846" y="612"/>
                      </a:lnTo>
                      <a:lnTo>
                        <a:pt x="7844" y="600"/>
                      </a:lnTo>
                      <a:lnTo>
                        <a:pt x="7843" y="589"/>
                      </a:lnTo>
                      <a:lnTo>
                        <a:pt x="7843" y="583"/>
                      </a:lnTo>
                      <a:lnTo>
                        <a:pt x="7844" y="577"/>
                      </a:lnTo>
                      <a:lnTo>
                        <a:pt x="7845" y="571"/>
                      </a:lnTo>
                      <a:lnTo>
                        <a:pt x="7846" y="565"/>
                      </a:lnTo>
                      <a:lnTo>
                        <a:pt x="7849" y="560"/>
                      </a:lnTo>
                      <a:lnTo>
                        <a:pt x="7851" y="556"/>
                      </a:lnTo>
                      <a:lnTo>
                        <a:pt x="7854" y="551"/>
                      </a:lnTo>
                      <a:lnTo>
                        <a:pt x="7858" y="547"/>
                      </a:lnTo>
                      <a:lnTo>
                        <a:pt x="7863" y="543"/>
                      </a:lnTo>
                      <a:lnTo>
                        <a:pt x="7867" y="540"/>
                      </a:lnTo>
                      <a:lnTo>
                        <a:pt x="7872" y="536"/>
                      </a:lnTo>
                      <a:lnTo>
                        <a:pt x="7876" y="534"/>
                      </a:lnTo>
                      <a:lnTo>
                        <a:pt x="7881" y="532"/>
                      </a:lnTo>
                      <a:lnTo>
                        <a:pt x="7887" y="531"/>
                      </a:lnTo>
                      <a:lnTo>
                        <a:pt x="7892" y="530"/>
                      </a:lnTo>
                      <a:lnTo>
                        <a:pt x="7899" y="530"/>
                      </a:lnTo>
                      <a:lnTo>
                        <a:pt x="7905" y="530"/>
                      </a:lnTo>
                      <a:lnTo>
                        <a:pt x="7910" y="531"/>
                      </a:lnTo>
                      <a:lnTo>
                        <a:pt x="7915" y="532"/>
                      </a:lnTo>
                      <a:lnTo>
                        <a:pt x="7920" y="534"/>
                      </a:lnTo>
                      <a:lnTo>
                        <a:pt x="7925" y="536"/>
                      </a:lnTo>
                      <a:lnTo>
                        <a:pt x="7929" y="540"/>
                      </a:lnTo>
                      <a:lnTo>
                        <a:pt x="7933" y="543"/>
                      </a:lnTo>
                      <a:lnTo>
                        <a:pt x="7938" y="547"/>
                      </a:lnTo>
                      <a:lnTo>
                        <a:pt x="7942" y="551"/>
                      </a:lnTo>
                      <a:lnTo>
                        <a:pt x="7945" y="555"/>
                      </a:lnTo>
                      <a:lnTo>
                        <a:pt x="7947" y="560"/>
                      </a:lnTo>
                      <a:lnTo>
                        <a:pt x="7949" y="565"/>
                      </a:lnTo>
                      <a:lnTo>
                        <a:pt x="7951" y="570"/>
                      </a:lnTo>
                      <a:lnTo>
                        <a:pt x="7952" y="577"/>
                      </a:lnTo>
                      <a:lnTo>
                        <a:pt x="7953" y="583"/>
                      </a:lnTo>
                      <a:lnTo>
                        <a:pt x="7953" y="589"/>
                      </a:lnTo>
                      <a:lnTo>
                        <a:pt x="7952" y="600"/>
                      </a:lnTo>
                      <a:lnTo>
                        <a:pt x="7949" y="612"/>
                      </a:lnTo>
                      <a:lnTo>
                        <a:pt x="7947" y="617"/>
                      </a:lnTo>
                      <a:lnTo>
                        <a:pt x="7945" y="622"/>
                      </a:lnTo>
                      <a:lnTo>
                        <a:pt x="7942" y="626"/>
                      </a:lnTo>
                      <a:lnTo>
                        <a:pt x="7938" y="630"/>
                      </a:lnTo>
                      <a:lnTo>
                        <a:pt x="7933" y="634"/>
                      </a:lnTo>
                      <a:lnTo>
                        <a:pt x="7929" y="637"/>
                      </a:lnTo>
                      <a:lnTo>
                        <a:pt x="7925" y="640"/>
                      </a:lnTo>
                      <a:lnTo>
                        <a:pt x="7920" y="642"/>
                      </a:lnTo>
                      <a:lnTo>
                        <a:pt x="7915" y="644"/>
                      </a:lnTo>
                      <a:lnTo>
                        <a:pt x="7909" y="647"/>
                      </a:lnTo>
                      <a:lnTo>
                        <a:pt x="7904" y="647"/>
                      </a:lnTo>
                      <a:lnTo>
                        <a:pt x="7898" y="648"/>
                      </a:lnTo>
                      <a:close/>
                    </a:path>
                  </a:pathLst>
                </a:custGeom>
                <a:solidFill>
                  <a:schemeClr val="bg1">
                    <a:alpha val="60000"/>
                  </a:schemeClr>
                </a:solidFill>
                <a:ln w="9525">
                  <a:no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chemeClr val="bg1"/>
                    </a:solidFill>
                    <a:effectLst/>
                    <a:uLnTx/>
                    <a:uFillTx/>
                    <a:latin typeface="Myriad Pro"/>
                  </a:endParaRPr>
                </a:p>
              </p:txBody>
            </p:sp>
          </p:grpSp>
          <p:sp>
            <p:nvSpPr>
              <p:cNvPr id="24" name="Freeform 23"/>
              <p:cNvSpPr>
                <a:spLocks noEditPoints="1"/>
              </p:cNvSpPr>
              <p:nvPr userDrawn="1"/>
            </p:nvSpPr>
            <p:spPr bwMode="auto">
              <a:xfrm>
                <a:off x="283754" y="246870"/>
                <a:ext cx="363379" cy="90524"/>
              </a:xfrm>
              <a:custGeom>
                <a:avLst/>
                <a:gdLst/>
                <a:ahLst/>
                <a:cxnLst>
                  <a:cxn ang="0">
                    <a:pos x="598" y="179"/>
                  </a:cxn>
                  <a:cxn ang="0">
                    <a:pos x="598" y="0"/>
                  </a:cxn>
                  <a:cxn ang="0">
                    <a:pos x="524" y="0"/>
                  </a:cxn>
                  <a:cxn ang="0">
                    <a:pos x="449" y="0"/>
                  </a:cxn>
                  <a:cxn ang="0">
                    <a:pos x="374" y="0"/>
                  </a:cxn>
                  <a:cxn ang="0">
                    <a:pos x="299" y="0"/>
                  </a:cxn>
                  <a:cxn ang="0">
                    <a:pos x="224" y="0"/>
                  </a:cxn>
                  <a:cxn ang="0">
                    <a:pos x="150" y="0"/>
                  </a:cxn>
                  <a:cxn ang="0">
                    <a:pos x="75" y="0"/>
                  </a:cxn>
                  <a:cxn ang="0">
                    <a:pos x="0" y="0"/>
                  </a:cxn>
                  <a:cxn ang="0">
                    <a:pos x="0" y="179"/>
                  </a:cxn>
                  <a:cxn ang="0">
                    <a:pos x="176" y="179"/>
                  </a:cxn>
                  <a:cxn ang="0">
                    <a:pos x="176" y="621"/>
                  </a:cxn>
                  <a:cxn ang="0">
                    <a:pos x="423" y="621"/>
                  </a:cxn>
                  <a:cxn ang="0">
                    <a:pos x="423" y="179"/>
                  </a:cxn>
                  <a:cxn ang="0">
                    <a:pos x="598" y="179"/>
                  </a:cxn>
                  <a:cxn ang="0">
                    <a:pos x="907" y="250"/>
                  </a:cxn>
                  <a:cxn ang="0">
                    <a:pos x="781" y="621"/>
                  </a:cxn>
                  <a:cxn ang="0">
                    <a:pos x="539" y="621"/>
                  </a:cxn>
                  <a:cxn ang="0">
                    <a:pos x="776" y="0"/>
                  </a:cxn>
                  <a:cxn ang="0">
                    <a:pos x="809" y="0"/>
                  </a:cxn>
                  <a:cxn ang="0">
                    <a:pos x="842" y="0"/>
                  </a:cxn>
                  <a:cxn ang="0">
                    <a:pos x="874" y="0"/>
                  </a:cxn>
                  <a:cxn ang="0">
                    <a:pos x="907" y="0"/>
                  </a:cxn>
                  <a:cxn ang="0">
                    <a:pos x="939" y="0"/>
                  </a:cxn>
                  <a:cxn ang="0">
                    <a:pos x="972" y="0"/>
                  </a:cxn>
                  <a:cxn ang="0">
                    <a:pos x="1005" y="0"/>
                  </a:cxn>
                  <a:cxn ang="0">
                    <a:pos x="1038" y="0"/>
                  </a:cxn>
                  <a:cxn ang="0">
                    <a:pos x="1275" y="621"/>
                  </a:cxn>
                  <a:cxn ang="0">
                    <a:pos x="1033" y="621"/>
                  </a:cxn>
                  <a:cxn ang="0">
                    <a:pos x="907" y="250"/>
                  </a:cxn>
                  <a:cxn ang="0">
                    <a:pos x="1814" y="179"/>
                  </a:cxn>
                  <a:cxn ang="0">
                    <a:pos x="1814" y="0"/>
                  </a:cxn>
                  <a:cxn ang="0">
                    <a:pos x="1740" y="0"/>
                  </a:cxn>
                  <a:cxn ang="0">
                    <a:pos x="1665" y="0"/>
                  </a:cxn>
                  <a:cxn ang="0">
                    <a:pos x="1590" y="0"/>
                  </a:cxn>
                  <a:cxn ang="0">
                    <a:pos x="1515" y="0"/>
                  </a:cxn>
                  <a:cxn ang="0">
                    <a:pos x="1440" y="0"/>
                  </a:cxn>
                  <a:cxn ang="0">
                    <a:pos x="1366" y="0"/>
                  </a:cxn>
                  <a:cxn ang="0">
                    <a:pos x="1291" y="0"/>
                  </a:cxn>
                  <a:cxn ang="0">
                    <a:pos x="1216" y="0"/>
                  </a:cxn>
                  <a:cxn ang="0">
                    <a:pos x="1216" y="179"/>
                  </a:cxn>
                  <a:cxn ang="0">
                    <a:pos x="1391" y="179"/>
                  </a:cxn>
                  <a:cxn ang="0">
                    <a:pos x="1391" y="621"/>
                  </a:cxn>
                  <a:cxn ang="0">
                    <a:pos x="1639" y="621"/>
                  </a:cxn>
                  <a:cxn ang="0">
                    <a:pos x="1639" y="179"/>
                  </a:cxn>
                  <a:cxn ang="0">
                    <a:pos x="1814" y="179"/>
                  </a:cxn>
                  <a:cxn ang="0">
                    <a:pos x="2123" y="250"/>
                  </a:cxn>
                  <a:cxn ang="0">
                    <a:pos x="1996" y="621"/>
                  </a:cxn>
                  <a:cxn ang="0">
                    <a:pos x="1754" y="621"/>
                  </a:cxn>
                  <a:cxn ang="0">
                    <a:pos x="1991" y="0"/>
                  </a:cxn>
                  <a:cxn ang="0">
                    <a:pos x="2024" y="0"/>
                  </a:cxn>
                  <a:cxn ang="0">
                    <a:pos x="2057" y="0"/>
                  </a:cxn>
                  <a:cxn ang="0">
                    <a:pos x="2090" y="0"/>
                  </a:cxn>
                  <a:cxn ang="0">
                    <a:pos x="2123" y="0"/>
                  </a:cxn>
                  <a:cxn ang="0">
                    <a:pos x="2155" y="0"/>
                  </a:cxn>
                  <a:cxn ang="0">
                    <a:pos x="2188" y="0"/>
                  </a:cxn>
                  <a:cxn ang="0">
                    <a:pos x="2220" y="0"/>
                  </a:cxn>
                  <a:cxn ang="0">
                    <a:pos x="2253" y="0"/>
                  </a:cxn>
                  <a:cxn ang="0">
                    <a:pos x="2491" y="621"/>
                  </a:cxn>
                  <a:cxn ang="0">
                    <a:pos x="2248" y="621"/>
                  </a:cxn>
                  <a:cxn ang="0">
                    <a:pos x="2123" y="250"/>
                  </a:cxn>
                </a:cxnLst>
                <a:rect l="0" t="0" r="r" b="b"/>
                <a:pathLst>
                  <a:path w="2491" h="621">
                    <a:moveTo>
                      <a:pt x="598" y="179"/>
                    </a:moveTo>
                    <a:lnTo>
                      <a:pt x="598" y="0"/>
                    </a:lnTo>
                    <a:lnTo>
                      <a:pt x="524" y="0"/>
                    </a:lnTo>
                    <a:lnTo>
                      <a:pt x="449" y="0"/>
                    </a:lnTo>
                    <a:lnTo>
                      <a:pt x="374" y="0"/>
                    </a:lnTo>
                    <a:lnTo>
                      <a:pt x="299" y="0"/>
                    </a:lnTo>
                    <a:lnTo>
                      <a:pt x="224" y="0"/>
                    </a:lnTo>
                    <a:lnTo>
                      <a:pt x="150" y="0"/>
                    </a:lnTo>
                    <a:lnTo>
                      <a:pt x="75" y="0"/>
                    </a:lnTo>
                    <a:lnTo>
                      <a:pt x="0" y="0"/>
                    </a:lnTo>
                    <a:lnTo>
                      <a:pt x="0" y="179"/>
                    </a:lnTo>
                    <a:lnTo>
                      <a:pt x="176" y="179"/>
                    </a:lnTo>
                    <a:lnTo>
                      <a:pt x="176" y="621"/>
                    </a:lnTo>
                    <a:lnTo>
                      <a:pt x="423" y="621"/>
                    </a:lnTo>
                    <a:lnTo>
                      <a:pt x="423" y="179"/>
                    </a:lnTo>
                    <a:lnTo>
                      <a:pt x="598" y="179"/>
                    </a:lnTo>
                    <a:close/>
                    <a:moveTo>
                      <a:pt x="907" y="250"/>
                    </a:moveTo>
                    <a:lnTo>
                      <a:pt x="781" y="621"/>
                    </a:lnTo>
                    <a:lnTo>
                      <a:pt x="539" y="621"/>
                    </a:lnTo>
                    <a:lnTo>
                      <a:pt x="776" y="0"/>
                    </a:lnTo>
                    <a:lnTo>
                      <a:pt x="809" y="0"/>
                    </a:lnTo>
                    <a:lnTo>
                      <a:pt x="842" y="0"/>
                    </a:lnTo>
                    <a:lnTo>
                      <a:pt x="874" y="0"/>
                    </a:lnTo>
                    <a:lnTo>
                      <a:pt x="907" y="0"/>
                    </a:lnTo>
                    <a:lnTo>
                      <a:pt x="939" y="0"/>
                    </a:lnTo>
                    <a:lnTo>
                      <a:pt x="972" y="0"/>
                    </a:lnTo>
                    <a:lnTo>
                      <a:pt x="1005" y="0"/>
                    </a:lnTo>
                    <a:lnTo>
                      <a:pt x="1038" y="0"/>
                    </a:lnTo>
                    <a:lnTo>
                      <a:pt x="1275" y="621"/>
                    </a:lnTo>
                    <a:lnTo>
                      <a:pt x="1033" y="621"/>
                    </a:lnTo>
                    <a:lnTo>
                      <a:pt x="907" y="250"/>
                    </a:lnTo>
                    <a:close/>
                    <a:moveTo>
                      <a:pt x="1814" y="179"/>
                    </a:moveTo>
                    <a:lnTo>
                      <a:pt x="1814" y="0"/>
                    </a:lnTo>
                    <a:lnTo>
                      <a:pt x="1740" y="0"/>
                    </a:lnTo>
                    <a:lnTo>
                      <a:pt x="1665" y="0"/>
                    </a:lnTo>
                    <a:lnTo>
                      <a:pt x="1590" y="0"/>
                    </a:lnTo>
                    <a:lnTo>
                      <a:pt x="1515" y="0"/>
                    </a:lnTo>
                    <a:lnTo>
                      <a:pt x="1440" y="0"/>
                    </a:lnTo>
                    <a:lnTo>
                      <a:pt x="1366" y="0"/>
                    </a:lnTo>
                    <a:lnTo>
                      <a:pt x="1291" y="0"/>
                    </a:lnTo>
                    <a:lnTo>
                      <a:pt x="1216" y="0"/>
                    </a:lnTo>
                    <a:lnTo>
                      <a:pt x="1216" y="179"/>
                    </a:lnTo>
                    <a:lnTo>
                      <a:pt x="1391" y="179"/>
                    </a:lnTo>
                    <a:lnTo>
                      <a:pt x="1391" y="621"/>
                    </a:lnTo>
                    <a:lnTo>
                      <a:pt x="1639" y="621"/>
                    </a:lnTo>
                    <a:lnTo>
                      <a:pt x="1639" y="179"/>
                    </a:lnTo>
                    <a:lnTo>
                      <a:pt x="1814" y="179"/>
                    </a:lnTo>
                    <a:close/>
                    <a:moveTo>
                      <a:pt x="2123" y="250"/>
                    </a:moveTo>
                    <a:lnTo>
                      <a:pt x="1996" y="621"/>
                    </a:lnTo>
                    <a:lnTo>
                      <a:pt x="1754" y="621"/>
                    </a:lnTo>
                    <a:lnTo>
                      <a:pt x="1991" y="0"/>
                    </a:lnTo>
                    <a:lnTo>
                      <a:pt x="2024" y="0"/>
                    </a:lnTo>
                    <a:lnTo>
                      <a:pt x="2057" y="0"/>
                    </a:lnTo>
                    <a:lnTo>
                      <a:pt x="2090" y="0"/>
                    </a:lnTo>
                    <a:lnTo>
                      <a:pt x="2123" y="0"/>
                    </a:lnTo>
                    <a:lnTo>
                      <a:pt x="2155" y="0"/>
                    </a:lnTo>
                    <a:lnTo>
                      <a:pt x="2188" y="0"/>
                    </a:lnTo>
                    <a:lnTo>
                      <a:pt x="2220" y="0"/>
                    </a:lnTo>
                    <a:lnTo>
                      <a:pt x="2253" y="0"/>
                    </a:lnTo>
                    <a:lnTo>
                      <a:pt x="2491" y="621"/>
                    </a:lnTo>
                    <a:lnTo>
                      <a:pt x="2248" y="621"/>
                    </a:lnTo>
                    <a:lnTo>
                      <a:pt x="2123" y="25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latin typeface="Myriad Pro"/>
                </a:endParaRPr>
              </a:p>
            </p:txBody>
          </p:sp>
        </p:grpSp>
      </p:grpSp>
    </p:spTree>
    <p:extLst>
      <p:ext uri="{BB962C8B-B14F-4D97-AF65-F5344CB8AC3E}">
        <p14:creationId xmlns:p14="http://schemas.microsoft.com/office/powerpoint/2010/main" val="2492894606"/>
      </p:ext>
    </p:extLst>
  </p:cSld>
  <p:clrMap bg1="lt1" tx1="dk1" bg2="lt2" tx2="dk2" accent1="accent1" accent2="accent2" accent3="accent3" accent4="accent4" accent5="accent5" accent6="accent6" hlink="hlink" folHlink="folHlink"/>
  <p:sldLayoutIdLst>
    <p:sldLayoutId id="2147483691" r:id="rId1"/>
    <p:sldLayoutId id="2147483698" r:id="rId2"/>
    <p:sldLayoutId id="2147483699" r:id="rId3"/>
  </p:sldLayoutIdLst>
  <p:timing>
    <p:tnLst>
      <p:par>
        <p:cTn id="1" dur="indefinite" restart="never" nodeType="tmRoot"/>
      </p:par>
    </p:tnLst>
  </p:timing>
  <p:txStyles>
    <p:titleStyle>
      <a:lvl1pPr algn="l" defTabSz="685800" rtl="0" eaLnBrk="1" latinLnBrk="0" hangingPunct="1">
        <a:spcBef>
          <a:spcPct val="0"/>
        </a:spcBef>
        <a:buNone/>
        <a:defRPr sz="1800" kern="1200">
          <a:solidFill>
            <a:schemeClr val="bg1"/>
          </a:solidFill>
          <a:latin typeface="Arial" pitchFamily="34" charset="0"/>
          <a:ea typeface="+mj-ea"/>
          <a:cs typeface="Arial" pitchFamily="34" charset="0"/>
        </a:defRPr>
      </a:lvl1pPr>
    </p:titleStyle>
    <p:bodyStyle>
      <a:lvl1pPr marL="257175" indent="-257175" algn="l" defTabSz="685800" rtl="0" eaLnBrk="1" latinLnBrk="0" hangingPunct="1">
        <a:spcBef>
          <a:spcPct val="20000"/>
        </a:spcBef>
        <a:buClr>
          <a:srgbClr val="4E84C4"/>
        </a:buClr>
        <a:buFont typeface="Wingdings" pitchFamily="2" charset="2"/>
        <a:buChar char="§"/>
        <a:defRPr sz="1500" kern="1200">
          <a:solidFill>
            <a:schemeClr val="tx1"/>
          </a:solidFill>
          <a:latin typeface="Arial" pitchFamily="34" charset="0"/>
          <a:ea typeface="+mn-ea"/>
          <a:cs typeface="Arial" pitchFamily="34" charset="0"/>
        </a:defRPr>
      </a:lvl1pPr>
      <a:lvl2pPr marL="557213" indent="-214313" algn="l" defTabSz="685800" rtl="0" eaLnBrk="1" latinLnBrk="0" hangingPunct="1">
        <a:spcBef>
          <a:spcPct val="20000"/>
        </a:spcBef>
        <a:buClr>
          <a:srgbClr val="4E84C4"/>
        </a:buClr>
        <a:buFont typeface="Myriad Pro" pitchFamily="34" charset="0"/>
        <a:buChar char="–"/>
        <a:defRPr sz="1500" kern="1200">
          <a:solidFill>
            <a:schemeClr val="tx1"/>
          </a:solidFill>
          <a:latin typeface="Arial" pitchFamily="34" charset="0"/>
          <a:ea typeface="+mn-ea"/>
          <a:cs typeface="Arial" pitchFamily="34" charset="0"/>
        </a:defRPr>
      </a:lvl2pPr>
      <a:lvl3pPr marL="857250" indent="-171450" algn="l" defTabSz="685800" rtl="0" eaLnBrk="1" latinLnBrk="0" hangingPunct="1">
        <a:spcBef>
          <a:spcPct val="20000"/>
        </a:spcBef>
        <a:buClr>
          <a:srgbClr val="4E84C4"/>
        </a:buClr>
        <a:buFont typeface="Courier New" pitchFamily="49" charset="0"/>
        <a:buChar char="o"/>
        <a:defRPr sz="1400" kern="1200">
          <a:solidFill>
            <a:schemeClr val="tx1"/>
          </a:solidFill>
          <a:latin typeface="Arial" pitchFamily="34" charset="0"/>
          <a:ea typeface="+mn-ea"/>
          <a:cs typeface="Arial" pitchFamily="34" charset="0"/>
        </a:defRPr>
      </a:lvl3pPr>
      <a:lvl4pPr marL="1200150" indent="-171450" algn="l" defTabSz="685800" rtl="0" eaLnBrk="1" latinLnBrk="0" hangingPunct="1">
        <a:spcBef>
          <a:spcPct val="20000"/>
        </a:spcBef>
        <a:buClr>
          <a:srgbClr val="4E84C4"/>
        </a:buClr>
        <a:buFont typeface="Arial" pitchFamily="34" charset="0"/>
        <a:buChar char="•"/>
        <a:defRPr sz="1200" kern="1200" baseline="0">
          <a:solidFill>
            <a:schemeClr val="tx1"/>
          </a:solidFill>
          <a:latin typeface="Arial" pitchFamily="34" charset="0"/>
          <a:ea typeface="+mn-ea"/>
          <a:cs typeface="Arial" pitchFamily="34" charset="0"/>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yriad Pro" pitchFamily="34" charset="0"/>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9" name="Rectangle 18"/>
          <p:cNvSpPr/>
          <p:nvPr/>
        </p:nvSpPr>
        <p:spPr>
          <a:xfrm>
            <a:off x="-9731" y="-17765"/>
            <a:ext cx="9144000" cy="5143500"/>
          </a:xfrm>
          <a:prstGeom prst="rect">
            <a:avLst/>
          </a:prstGeom>
          <a:gradFill flip="none" rotWithShape="1">
            <a:gsLst>
              <a:gs pos="0">
                <a:srgbClr val="55A51C">
                  <a:shade val="30000"/>
                  <a:satMod val="115000"/>
                </a:srgbClr>
              </a:gs>
              <a:gs pos="50000">
                <a:srgbClr val="55A51C">
                  <a:shade val="67500"/>
                  <a:satMod val="115000"/>
                </a:srgbClr>
              </a:gs>
              <a:gs pos="100000">
                <a:srgbClr val="55A51C">
                  <a:shade val="100000"/>
                  <a:satMod val="115000"/>
                </a:srgbClr>
              </a:gs>
            </a:gsLst>
            <a:lin ang="10800000" scaled="1"/>
            <a:tileRect/>
          </a:gradFill>
          <a:ln w="9525" cap="flat" cmpd="sng" algn="ctr">
            <a:noFill/>
            <a:prstDash val="solid"/>
          </a:ln>
          <a:effectLst/>
        </p:spPr>
        <p:txBody>
          <a:bodyPr lIns="68580" tIns="34290" rIns="68580" bIns="34290" rtlCol="0" anchor="ctr"/>
          <a:lstStyle/>
          <a:p>
            <a:pPr marR="0" lvl="0" indent="0" algn="ctr" fontAlgn="auto">
              <a:lnSpc>
                <a:spcPct val="100000"/>
              </a:lnSpc>
              <a:spcBef>
                <a:spcPts val="0"/>
              </a:spcBef>
              <a:spcAft>
                <a:spcPts val="0"/>
              </a:spcAft>
              <a:buClrTx/>
              <a:buSzTx/>
              <a:buFontTx/>
              <a:buNone/>
              <a:tabLst/>
            </a:pPr>
            <a:endParaRPr kumimoji="0" lang="en-US" sz="1400" b="0" i="0" u="none" strike="noStrike" kern="0" cap="none" spc="0" normalizeH="0" baseline="0" noProof="0" dirty="0">
              <a:ln>
                <a:noFill/>
              </a:ln>
              <a:solidFill>
                <a:sysClr val="window" lastClr="FFFFFF"/>
              </a:solidFill>
              <a:effectLst/>
              <a:uLnTx/>
              <a:uFillTx/>
              <a:latin typeface="Calibri" panose="020F0502020204030204" pitchFamily="34" charset="0"/>
            </a:endParaRPr>
          </a:p>
        </p:txBody>
      </p:sp>
      <p:sp>
        <p:nvSpPr>
          <p:cNvPr id="1027" name="AutoShape 3"/>
          <p:cNvSpPr>
            <a:spLocks noChangeAspect="1" noChangeArrowheads="1" noTextEdit="1"/>
          </p:cNvSpPr>
          <p:nvPr/>
        </p:nvSpPr>
        <p:spPr bwMode="auto">
          <a:xfrm>
            <a:off x="0" y="2857501"/>
            <a:ext cx="9144000" cy="792956"/>
          </a:xfrm>
          <a:prstGeom prst="rect">
            <a:avLst/>
          </a:prstGeom>
          <a:noFill/>
          <a:ln w="9525">
            <a:noFill/>
            <a:miter lim="800000"/>
            <a:headEnd/>
            <a:tailEnd/>
          </a:ln>
        </p:spPr>
        <p:txBody>
          <a:bodyPr vert="horz" wrap="square" lIns="68580" tIns="34290" rIns="68580" bIns="34290" numCol="1" anchor="t" anchorCtr="0" compatLnSpc="1">
            <a:prstTxWarp prst="textNoShape">
              <a:avLst/>
            </a:prstTxWarp>
          </a:bodyPr>
          <a:lstStyle/>
          <a:p>
            <a:endParaRPr lang="en-US" sz="1400">
              <a:latin typeface="Calibri" panose="020F0502020204030204" pitchFamily="34" charset="0"/>
            </a:endParaRPr>
          </a:p>
        </p:txBody>
      </p:sp>
      <p:sp>
        <p:nvSpPr>
          <p:cNvPr id="35" name="Rectangle 71"/>
          <p:cNvSpPr txBox="1">
            <a:spLocks noChangeArrowheads="1"/>
          </p:cNvSpPr>
          <p:nvPr/>
        </p:nvSpPr>
        <p:spPr bwMode="auto">
          <a:xfrm>
            <a:off x="4343413" y="4855465"/>
            <a:ext cx="663575" cy="270272"/>
          </a:xfrm>
          <a:prstGeom prst="rect">
            <a:avLst/>
          </a:prstGeom>
          <a:noFill/>
          <a:ln w="9525">
            <a:noFill/>
            <a:miter lim="800000"/>
            <a:headEnd/>
            <a:tailEnd/>
          </a:ln>
          <a:effectLst/>
        </p:spPr>
        <p:txBody>
          <a:bodyPr vert="horz" wrap="square" lIns="68580" tIns="34290" rIns="68580" bIns="34290" numCol="1" anchor="ctr" anchorCtr="0" compatLnSpc="1">
            <a:prstTxWarp prst="textNoShape">
              <a:avLst/>
            </a:prstTxWarp>
          </a:bodyPr>
          <a:lstStyle>
            <a:lvl1pPr>
              <a:defRPr sz="1000">
                <a:solidFill>
                  <a:srgbClr val="4E84C4"/>
                </a:solidFill>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fld id="{13B55AB4-0D57-4FBE-946B-A81E4A9D2A4C}" type="slidenum">
              <a:rPr lang="en-US" sz="800" b="1" kern="1200" noProof="0" smtClean="0">
                <a:solidFill>
                  <a:schemeClr val="bg1"/>
                </a:solidFill>
                <a:latin typeface="Calibri" panose="020F0502020204030204" pitchFamily="34" charset="0"/>
                <a:ea typeface="+mn-ea"/>
                <a:cs typeface="Arial" pitchFamily="34" charset="0"/>
              </a:rPr>
              <a:pPr marL="0" marR="0" lvl="0" indent="0" algn="ctr" defTabSz="685800" rtl="0" eaLnBrk="1" fontAlgn="auto" latinLnBrk="0" hangingPunct="1">
                <a:lnSpc>
                  <a:spcPct val="100000"/>
                </a:lnSpc>
                <a:spcBef>
                  <a:spcPts val="0"/>
                </a:spcBef>
                <a:spcAft>
                  <a:spcPts val="0"/>
                </a:spcAft>
                <a:buClrTx/>
                <a:buSzTx/>
                <a:buFontTx/>
                <a:buNone/>
                <a:tabLst/>
                <a:defRPr/>
              </a:pPr>
              <a:t>‹#›</a:t>
            </a:fld>
            <a:r>
              <a:rPr lang="en-US" sz="800" b="1" kern="1200" noProof="0" dirty="0" smtClean="0">
                <a:solidFill>
                  <a:schemeClr val="bg1"/>
                </a:solidFill>
                <a:latin typeface="Calibri" panose="020F0502020204030204" pitchFamily="34" charset="0"/>
                <a:ea typeface="+mn-ea"/>
                <a:cs typeface="Arial" pitchFamily="34" charset="0"/>
              </a:rPr>
              <a:t> </a:t>
            </a:r>
            <a:endParaRPr lang="en-US" sz="800" b="1" kern="1200" noProof="0" dirty="0">
              <a:solidFill>
                <a:schemeClr val="bg1"/>
              </a:solidFill>
              <a:latin typeface="Calibri" panose="020F0502020204030204" pitchFamily="34" charset="0"/>
              <a:ea typeface="+mn-ea"/>
              <a:cs typeface="Arial" pitchFamily="34" charset="0"/>
            </a:endParaRPr>
          </a:p>
        </p:txBody>
      </p:sp>
      <p:sp>
        <p:nvSpPr>
          <p:cNvPr id="27" name="Rectangle 26"/>
          <p:cNvSpPr/>
          <p:nvPr/>
        </p:nvSpPr>
        <p:spPr>
          <a:xfrm flipH="1">
            <a:off x="-9728" y="4286251"/>
            <a:ext cx="9153728" cy="891540"/>
          </a:xfrm>
          <a:prstGeom prst="rect">
            <a:avLst/>
          </a:prstGeom>
          <a:solidFill>
            <a:srgbClr val="B9AFA4"/>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400" dirty="0">
              <a:latin typeface="Calibri" panose="020F0502020204030204" pitchFamily="34" charset="0"/>
            </a:endParaRPr>
          </a:p>
        </p:txBody>
      </p:sp>
      <p:sp>
        <p:nvSpPr>
          <p:cNvPr id="29" name="Title 1"/>
          <p:cNvSpPr txBox="1">
            <a:spLocks/>
          </p:cNvSpPr>
          <p:nvPr/>
        </p:nvSpPr>
        <p:spPr>
          <a:xfrm>
            <a:off x="381003" y="2027113"/>
            <a:ext cx="6172200" cy="565206"/>
          </a:xfrm>
          <a:prstGeom prst="rect">
            <a:avLst/>
          </a:prstGeom>
        </p:spPr>
        <p:txBody>
          <a:bodyPr lIns="68580" tIns="34290" rIns="68580" bIns="34290" anchor="t">
            <a:noAutofit/>
          </a:bodyPr>
          <a:lstStyle>
            <a:lvl1pPr algn="l" defTabSz="914400" rtl="0" eaLnBrk="1" latinLnBrk="0" hangingPunct="1">
              <a:spcBef>
                <a:spcPct val="0"/>
              </a:spcBef>
              <a:buNone/>
              <a:defRPr sz="3000" kern="1200">
                <a:solidFill>
                  <a:schemeClr val="bg1"/>
                </a:solidFill>
                <a:latin typeface="Arial" pitchFamily="34" charset="0"/>
                <a:ea typeface="+mj-ea"/>
                <a:cs typeface="Arial" pitchFamily="34" charset="0"/>
              </a:defRPr>
            </a:lvl1pPr>
          </a:lstStyle>
          <a:p>
            <a:r>
              <a:rPr lang="en-US" sz="2300" dirty="0" smtClean="0">
                <a:latin typeface="Calibri" panose="020F0502020204030204" pitchFamily="34" charset="0"/>
              </a:rPr>
              <a:t>Click to edit Master title style</a:t>
            </a:r>
            <a:endParaRPr lang="en-US" sz="2300" dirty="0">
              <a:latin typeface="Calibri" panose="020F0502020204030204" pitchFamily="34" charset="0"/>
            </a:endParaRPr>
          </a:p>
        </p:txBody>
      </p:sp>
      <p:pic>
        <p:nvPicPr>
          <p:cNvPr id="30" name="Picture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7303135" y="3853137"/>
            <a:ext cx="1840877" cy="843880"/>
          </a:xfrm>
          <a:prstGeom prst="rect">
            <a:avLst/>
          </a:prstGeom>
        </p:spPr>
      </p:pic>
      <p:grpSp>
        <p:nvGrpSpPr>
          <p:cNvPr id="15" name="Group 14"/>
          <p:cNvGrpSpPr/>
          <p:nvPr/>
        </p:nvGrpSpPr>
        <p:grpSpPr>
          <a:xfrm>
            <a:off x="283754" y="192882"/>
            <a:ext cx="8632822" cy="318254"/>
            <a:chOff x="283754" y="192882"/>
            <a:chExt cx="8632822" cy="318254"/>
          </a:xfrm>
        </p:grpSpPr>
        <p:sp>
          <p:nvSpPr>
            <p:cNvPr id="17" name="Freeform 9"/>
            <p:cNvSpPr>
              <a:spLocks noEditPoints="1"/>
            </p:cNvSpPr>
            <p:nvPr/>
          </p:nvSpPr>
          <p:spPr bwMode="auto">
            <a:xfrm>
              <a:off x="8552482" y="192882"/>
              <a:ext cx="364094" cy="318254"/>
            </a:xfrm>
            <a:custGeom>
              <a:avLst/>
              <a:gdLst/>
              <a:ahLst/>
              <a:cxnLst>
                <a:cxn ang="0">
                  <a:pos x="491" y="5"/>
                </a:cxn>
                <a:cxn ang="0">
                  <a:pos x="581" y="30"/>
                </a:cxn>
                <a:cxn ang="0">
                  <a:pos x="653" y="71"/>
                </a:cxn>
                <a:cxn ang="0">
                  <a:pos x="705" y="124"/>
                </a:cxn>
                <a:cxn ang="0">
                  <a:pos x="602" y="117"/>
                </a:cxn>
                <a:cxn ang="0">
                  <a:pos x="478" y="104"/>
                </a:cxn>
                <a:cxn ang="0">
                  <a:pos x="444" y="106"/>
                </a:cxn>
                <a:cxn ang="0">
                  <a:pos x="432" y="119"/>
                </a:cxn>
                <a:cxn ang="0">
                  <a:pos x="403" y="415"/>
                </a:cxn>
                <a:cxn ang="0">
                  <a:pos x="402" y="115"/>
                </a:cxn>
                <a:cxn ang="0">
                  <a:pos x="388" y="105"/>
                </a:cxn>
                <a:cxn ang="0">
                  <a:pos x="331" y="106"/>
                </a:cxn>
                <a:cxn ang="0">
                  <a:pos x="195" y="124"/>
                </a:cxn>
                <a:cxn ang="0">
                  <a:pos x="140" y="110"/>
                </a:cxn>
                <a:cxn ang="0">
                  <a:pos x="197" y="59"/>
                </a:cxn>
                <a:cxn ang="0">
                  <a:pos x="274" y="22"/>
                </a:cxn>
                <a:cxn ang="0">
                  <a:pos x="367" y="2"/>
                </a:cxn>
                <a:cxn ang="0">
                  <a:pos x="201" y="519"/>
                </a:cxn>
                <a:cxn ang="0">
                  <a:pos x="100" y="519"/>
                </a:cxn>
                <a:cxn ang="0">
                  <a:pos x="0" y="519"/>
                </a:cxn>
                <a:cxn ang="0">
                  <a:pos x="141" y="727"/>
                </a:cxn>
                <a:cxn ang="0">
                  <a:pos x="261" y="727"/>
                </a:cxn>
                <a:cxn ang="0">
                  <a:pos x="303" y="519"/>
                </a:cxn>
                <a:cxn ang="0">
                  <a:pos x="346" y="727"/>
                </a:cxn>
                <a:cxn ang="0">
                  <a:pos x="583" y="519"/>
                </a:cxn>
                <a:cxn ang="0">
                  <a:pos x="483" y="519"/>
                </a:cxn>
                <a:cxn ang="0">
                  <a:pos x="407" y="579"/>
                </a:cxn>
                <a:cxn ang="0">
                  <a:pos x="548" y="579"/>
                </a:cxn>
                <a:cxn ang="0">
                  <a:pos x="587" y="727"/>
                </a:cxn>
                <a:cxn ang="0">
                  <a:pos x="733" y="519"/>
                </a:cxn>
                <a:cxn ang="0">
                  <a:pos x="712" y="602"/>
                </a:cxn>
                <a:cxn ang="0">
                  <a:pos x="731" y="198"/>
                </a:cxn>
                <a:cxn ang="0">
                  <a:pos x="722" y="257"/>
                </a:cxn>
                <a:cxn ang="0">
                  <a:pos x="685" y="316"/>
                </a:cxn>
                <a:cxn ang="0">
                  <a:pos x="622" y="365"/>
                </a:cxn>
                <a:cxn ang="0">
                  <a:pos x="541" y="398"/>
                </a:cxn>
                <a:cxn ang="0">
                  <a:pos x="474" y="183"/>
                </a:cxn>
                <a:cxn ang="0">
                  <a:pos x="477" y="158"/>
                </a:cxn>
                <a:cxn ang="0">
                  <a:pos x="489" y="146"/>
                </a:cxn>
                <a:cxn ang="0">
                  <a:pos x="556" y="148"/>
                </a:cxn>
                <a:cxn ang="0">
                  <a:pos x="669" y="163"/>
                </a:cxn>
                <a:cxn ang="0">
                  <a:pos x="295" y="399"/>
                </a:cxn>
                <a:cxn ang="0">
                  <a:pos x="213" y="365"/>
                </a:cxn>
                <a:cxn ang="0">
                  <a:pos x="150" y="316"/>
                </a:cxn>
                <a:cxn ang="0">
                  <a:pos x="112" y="257"/>
                </a:cxn>
                <a:cxn ang="0">
                  <a:pos x="103" y="198"/>
                </a:cxn>
                <a:cxn ang="0">
                  <a:pos x="136" y="168"/>
                </a:cxn>
                <a:cxn ang="0">
                  <a:pos x="250" y="151"/>
                </a:cxn>
                <a:cxn ang="0">
                  <a:pos x="342" y="144"/>
                </a:cxn>
                <a:cxn ang="0">
                  <a:pos x="357" y="153"/>
                </a:cxn>
                <a:cxn ang="0">
                  <a:pos x="362" y="175"/>
                </a:cxn>
                <a:cxn ang="0">
                  <a:pos x="317" y="405"/>
                </a:cxn>
              </a:cxnLst>
              <a:rect l="0" t="0" r="r" b="b"/>
              <a:pathLst>
                <a:path w="835" h="727">
                  <a:moveTo>
                    <a:pt x="417" y="0"/>
                  </a:moveTo>
                  <a:lnTo>
                    <a:pt x="443" y="0"/>
                  </a:lnTo>
                  <a:lnTo>
                    <a:pt x="467" y="2"/>
                  </a:lnTo>
                  <a:lnTo>
                    <a:pt x="491" y="5"/>
                  </a:lnTo>
                  <a:lnTo>
                    <a:pt x="515" y="9"/>
                  </a:lnTo>
                  <a:lnTo>
                    <a:pt x="538" y="16"/>
                  </a:lnTo>
                  <a:lnTo>
                    <a:pt x="559" y="22"/>
                  </a:lnTo>
                  <a:lnTo>
                    <a:pt x="581" y="30"/>
                  </a:lnTo>
                  <a:lnTo>
                    <a:pt x="600" y="38"/>
                  </a:lnTo>
                  <a:lnTo>
                    <a:pt x="620" y="48"/>
                  </a:lnTo>
                  <a:lnTo>
                    <a:pt x="637" y="59"/>
                  </a:lnTo>
                  <a:lnTo>
                    <a:pt x="653" y="71"/>
                  </a:lnTo>
                  <a:lnTo>
                    <a:pt x="668" y="83"/>
                  </a:lnTo>
                  <a:lnTo>
                    <a:pt x="682" y="96"/>
                  </a:lnTo>
                  <a:lnTo>
                    <a:pt x="694" y="110"/>
                  </a:lnTo>
                  <a:lnTo>
                    <a:pt x="705" y="124"/>
                  </a:lnTo>
                  <a:lnTo>
                    <a:pt x="714" y="139"/>
                  </a:lnTo>
                  <a:lnTo>
                    <a:pt x="676" y="131"/>
                  </a:lnTo>
                  <a:lnTo>
                    <a:pt x="639" y="124"/>
                  </a:lnTo>
                  <a:lnTo>
                    <a:pt x="602" y="117"/>
                  </a:lnTo>
                  <a:lnTo>
                    <a:pt x="567" y="113"/>
                  </a:lnTo>
                  <a:lnTo>
                    <a:pt x="534" y="109"/>
                  </a:lnTo>
                  <a:lnTo>
                    <a:pt x="504" y="106"/>
                  </a:lnTo>
                  <a:lnTo>
                    <a:pt x="478" y="104"/>
                  </a:lnTo>
                  <a:lnTo>
                    <a:pt x="458" y="104"/>
                  </a:lnTo>
                  <a:lnTo>
                    <a:pt x="453" y="104"/>
                  </a:lnTo>
                  <a:lnTo>
                    <a:pt x="448" y="105"/>
                  </a:lnTo>
                  <a:lnTo>
                    <a:pt x="444" y="106"/>
                  </a:lnTo>
                  <a:lnTo>
                    <a:pt x="440" y="109"/>
                  </a:lnTo>
                  <a:lnTo>
                    <a:pt x="436" y="112"/>
                  </a:lnTo>
                  <a:lnTo>
                    <a:pt x="434" y="115"/>
                  </a:lnTo>
                  <a:lnTo>
                    <a:pt x="432" y="119"/>
                  </a:lnTo>
                  <a:lnTo>
                    <a:pt x="432" y="124"/>
                  </a:lnTo>
                  <a:lnTo>
                    <a:pt x="432" y="133"/>
                  </a:lnTo>
                  <a:lnTo>
                    <a:pt x="432" y="415"/>
                  </a:lnTo>
                  <a:lnTo>
                    <a:pt x="403" y="415"/>
                  </a:lnTo>
                  <a:lnTo>
                    <a:pt x="404" y="133"/>
                  </a:lnTo>
                  <a:lnTo>
                    <a:pt x="404" y="124"/>
                  </a:lnTo>
                  <a:lnTo>
                    <a:pt x="403" y="119"/>
                  </a:lnTo>
                  <a:lnTo>
                    <a:pt x="402" y="115"/>
                  </a:lnTo>
                  <a:lnTo>
                    <a:pt x="398" y="112"/>
                  </a:lnTo>
                  <a:lnTo>
                    <a:pt x="395" y="109"/>
                  </a:lnTo>
                  <a:lnTo>
                    <a:pt x="392" y="106"/>
                  </a:lnTo>
                  <a:lnTo>
                    <a:pt x="388" y="105"/>
                  </a:lnTo>
                  <a:lnTo>
                    <a:pt x="382" y="104"/>
                  </a:lnTo>
                  <a:lnTo>
                    <a:pt x="378" y="104"/>
                  </a:lnTo>
                  <a:lnTo>
                    <a:pt x="356" y="104"/>
                  </a:lnTo>
                  <a:lnTo>
                    <a:pt x="331" y="106"/>
                  </a:lnTo>
                  <a:lnTo>
                    <a:pt x="301" y="109"/>
                  </a:lnTo>
                  <a:lnTo>
                    <a:pt x="268" y="113"/>
                  </a:lnTo>
                  <a:lnTo>
                    <a:pt x="232" y="118"/>
                  </a:lnTo>
                  <a:lnTo>
                    <a:pt x="195" y="124"/>
                  </a:lnTo>
                  <a:lnTo>
                    <a:pt x="157" y="131"/>
                  </a:lnTo>
                  <a:lnTo>
                    <a:pt x="121" y="139"/>
                  </a:lnTo>
                  <a:lnTo>
                    <a:pt x="129" y="125"/>
                  </a:lnTo>
                  <a:lnTo>
                    <a:pt x="140" y="110"/>
                  </a:lnTo>
                  <a:lnTo>
                    <a:pt x="152" y="96"/>
                  </a:lnTo>
                  <a:lnTo>
                    <a:pt x="166" y="83"/>
                  </a:lnTo>
                  <a:lnTo>
                    <a:pt x="180" y="71"/>
                  </a:lnTo>
                  <a:lnTo>
                    <a:pt x="197" y="59"/>
                  </a:lnTo>
                  <a:lnTo>
                    <a:pt x="215" y="48"/>
                  </a:lnTo>
                  <a:lnTo>
                    <a:pt x="233" y="38"/>
                  </a:lnTo>
                  <a:lnTo>
                    <a:pt x="254" y="30"/>
                  </a:lnTo>
                  <a:lnTo>
                    <a:pt x="274" y="22"/>
                  </a:lnTo>
                  <a:lnTo>
                    <a:pt x="296" y="16"/>
                  </a:lnTo>
                  <a:lnTo>
                    <a:pt x="319" y="9"/>
                  </a:lnTo>
                  <a:lnTo>
                    <a:pt x="342" y="5"/>
                  </a:lnTo>
                  <a:lnTo>
                    <a:pt x="367" y="2"/>
                  </a:lnTo>
                  <a:lnTo>
                    <a:pt x="392" y="0"/>
                  </a:lnTo>
                  <a:lnTo>
                    <a:pt x="417" y="0"/>
                  </a:lnTo>
                  <a:close/>
                  <a:moveTo>
                    <a:pt x="201" y="579"/>
                  </a:moveTo>
                  <a:lnTo>
                    <a:pt x="201" y="519"/>
                  </a:lnTo>
                  <a:lnTo>
                    <a:pt x="175" y="519"/>
                  </a:lnTo>
                  <a:lnTo>
                    <a:pt x="150" y="519"/>
                  </a:lnTo>
                  <a:lnTo>
                    <a:pt x="125" y="519"/>
                  </a:lnTo>
                  <a:lnTo>
                    <a:pt x="100" y="519"/>
                  </a:lnTo>
                  <a:lnTo>
                    <a:pt x="75" y="519"/>
                  </a:lnTo>
                  <a:lnTo>
                    <a:pt x="49" y="519"/>
                  </a:lnTo>
                  <a:lnTo>
                    <a:pt x="25" y="519"/>
                  </a:lnTo>
                  <a:lnTo>
                    <a:pt x="0" y="519"/>
                  </a:lnTo>
                  <a:lnTo>
                    <a:pt x="0" y="579"/>
                  </a:lnTo>
                  <a:lnTo>
                    <a:pt x="58" y="579"/>
                  </a:lnTo>
                  <a:lnTo>
                    <a:pt x="58" y="727"/>
                  </a:lnTo>
                  <a:lnTo>
                    <a:pt x="141" y="727"/>
                  </a:lnTo>
                  <a:lnTo>
                    <a:pt x="141" y="579"/>
                  </a:lnTo>
                  <a:lnTo>
                    <a:pt x="201" y="579"/>
                  </a:lnTo>
                  <a:close/>
                  <a:moveTo>
                    <a:pt x="303" y="602"/>
                  </a:moveTo>
                  <a:lnTo>
                    <a:pt x="261" y="727"/>
                  </a:lnTo>
                  <a:lnTo>
                    <a:pt x="180" y="727"/>
                  </a:lnTo>
                  <a:lnTo>
                    <a:pt x="260" y="519"/>
                  </a:lnTo>
                  <a:lnTo>
                    <a:pt x="282" y="519"/>
                  </a:lnTo>
                  <a:lnTo>
                    <a:pt x="303" y="519"/>
                  </a:lnTo>
                  <a:lnTo>
                    <a:pt x="326" y="519"/>
                  </a:lnTo>
                  <a:lnTo>
                    <a:pt x="348" y="519"/>
                  </a:lnTo>
                  <a:lnTo>
                    <a:pt x="427" y="727"/>
                  </a:lnTo>
                  <a:lnTo>
                    <a:pt x="346" y="727"/>
                  </a:lnTo>
                  <a:lnTo>
                    <a:pt x="303" y="602"/>
                  </a:lnTo>
                  <a:close/>
                  <a:moveTo>
                    <a:pt x="608" y="579"/>
                  </a:moveTo>
                  <a:lnTo>
                    <a:pt x="608" y="519"/>
                  </a:lnTo>
                  <a:lnTo>
                    <a:pt x="583" y="519"/>
                  </a:lnTo>
                  <a:lnTo>
                    <a:pt x="557" y="519"/>
                  </a:lnTo>
                  <a:lnTo>
                    <a:pt x="532" y="519"/>
                  </a:lnTo>
                  <a:lnTo>
                    <a:pt x="507" y="519"/>
                  </a:lnTo>
                  <a:lnTo>
                    <a:pt x="483" y="519"/>
                  </a:lnTo>
                  <a:lnTo>
                    <a:pt x="458" y="519"/>
                  </a:lnTo>
                  <a:lnTo>
                    <a:pt x="432" y="519"/>
                  </a:lnTo>
                  <a:lnTo>
                    <a:pt x="407" y="519"/>
                  </a:lnTo>
                  <a:lnTo>
                    <a:pt x="407" y="579"/>
                  </a:lnTo>
                  <a:lnTo>
                    <a:pt x="466" y="579"/>
                  </a:lnTo>
                  <a:lnTo>
                    <a:pt x="466" y="727"/>
                  </a:lnTo>
                  <a:lnTo>
                    <a:pt x="548" y="727"/>
                  </a:lnTo>
                  <a:lnTo>
                    <a:pt x="548" y="579"/>
                  </a:lnTo>
                  <a:lnTo>
                    <a:pt x="608" y="579"/>
                  </a:lnTo>
                  <a:close/>
                  <a:moveTo>
                    <a:pt x="712" y="602"/>
                  </a:moveTo>
                  <a:lnTo>
                    <a:pt x="669" y="727"/>
                  </a:lnTo>
                  <a:lnTo>
                    <a:pt x="587" y="727"/>
                  </a:lnTo>
                  <a:lnTo>
                    <a:pt x="667" y="519"/>
                  </a:lnTo>
                  <a:lnTo>
                    <a:pt x="689" y="519"/>
                  </a:lnTo>
                  <a:lnTo>
                    <a:pt x="712" y="519"/>
                  </a:lnTo>
                  <a:lnTo>
                    <a:pt x="733" y="519"/>
                  </a:lnTo>
                  <a:lnTo>
                    <a:pt x="755" y="519"/>
                  </a:lnTo>
                  <a:lnTo>
                    <a:pt x="835" y="727"/>
                  </a:lnTo>
                  <a:lnTo>
                    <a:pt x="754" y="727"/>
                  </a:lnTo>
                  <a:lnTo>
                    <a:pt x="712" y="602"/>
                  </a:lnTo>
                  <a:close/>
                  <a:moveTo>
                    <a:pt x="727" y="172"/>
                  </a:moveTo>
                  <a:lnTo>
                    <a:pt x="729" y="181"/>
                  </a:lnTo>
                  <a:lnTo>
                    <a:pt x="730" y="190"/>
                  </a:lnTo>
                  <a:lnTo>
                    <a:pt x="731" y="198"/>
                  </a:lnTo>
                  <a:lnTo>
                    <a:pt x="731" y="207"/>
                  </a:lnTo>
                  <a:lnTo>
                    <a:pt x="730" y="224"/>
                  </a:lnTo>
                  <a:lnTo>
                    <a:pt x="727" y="240"/>
                  </a:lnTo>
                  <a:lnTo>
                    <a:pt x="722" y="257"/>
                  </a:lnTo>
                  <a:lnTo>
                    <a:pt x="715" y="273"/>
                  </a:lnTo>
                  <a:lnTo>
                    <a:pt x="706" y="288"/>
                  </a:lnTo>
                  <a:lnTo>
                    <a:pt x="696" y="302"/>
                  </a:lnTo>
                  <a:lnTo>
                    <a:pt x="685" y="316"/>
                  </a:lnTo>
                  <a:lnTo>
                    <a:pt x="670" y="329"/>
                  </a:lnTo>
                  <a:lnTo>
                    <a:pt x="656" y="342"/>
                  </a:lnTo>
                  <a:lnTo>
                    <a:pt x="640" y="354"/>
                  </a:lnTo>
                  <a:lnTo>
                    <a:pt x="622" y="365"/>
                  </a:lnTo>
                  <a:lnTo>
                    <a:pt x="604" y="374"/>
                  </a:lnTo>
                  <a:lnTo>
                    <a:pt x="584" y="383"/>
                  </a:lnTo>
                  <a:lnTo>
                    <a:pt x="562" y="392"/>
                  </a:lnTo>
                  <a:lnTo>
                    <a:pt x="541" y="398"/>
                  </a:lnTo>
                  <a:lnTo>
                    <a:pt x="518" y="405"/>
                  </a:lnTo>
                  <a:lnTo>
                    <a:pt x="476" y="202"/>
                  </a:lnTo>
                  <a:lnTo>
                    <a:pt x="475" y="193"/>
                  </a:lnTo>
                  <a:lnTo>
                    <a:pt x="474" y="183"/>
                  </a:lnTo>
                  <a:lnTo>
                    <a:pt x="474" y="175"/>
                  </a:lnTo>
                  <a:lnTo>
                    <a:pt x="474" y="166"/>
                  </a:lnTo>
                  <a:lnTo>
                    <a:pt x="475" y="162"/>
                  </a:lnTo>
                  <a:lnTo>
                    <a:pt x="477" y="158"/>
                  </a:lnTo>
                  <a:lnTo>
                    <a:pt x="479" y="155"/>
                  </a:lnTo>
                  <a:lnTo>
                    <a:pt x="481" y="152"/>
                  </a:lnTo>
                  <a:lnTo>
                    <a:pt x="485" y="149"/>
                  </a:lnTo>
                  <a:lnTo>
                    <a:pt x="489" y="146"/>
                  </a:lnTo>
                  <a:lnTo>
                    <a:pt x="493" y="145"/>
                  </a:lnTo>
                  <a:lnTo>
                    <a:pt x="499" y="144"/>
                  </a:lnTo>
                  <a:lnTo>
                    <a:pt x="528" y="145"/>
                  </a:lnTo>
                  <a:lnTo>
                    <a:pt x="556" y="148"/>
                  </a:lnTo>
                  <a:lnTo>
                    <a:pt x="584" y="151"/>
                  </a:lnTo>
                  <a:lnTo>
                    <a:pt x="613" y="154"/>
                  </a:lnTo>
                  <a:lnTo>
                    <a:pt x="641" y="158"/>
                  </a:lnTo>
                  <a:lnTo>
                    <a:pt x="669" y="163"/>
                  </a:lnTo>
                  <a:lnTo>
                    <a:pt x="699" y="167"/>
                  </a:lnTo>
                  <a:lnTo>
                    <a:pt x="727" y="172"/>
                  </a:lnTo>
                  <a:close/>
                  <a:moveTo>
                    <a:pt x="317" y="405"/>
                  </a:moveTo>
                  <a:lnTo>
                    <a:pt x="295" y="399"/>
                  </a:lnTo>
                  <a:lnTo>
                    <a:pt x="272" y="392"/>
                  </a:lnTo>
                  <a:lnTo>
                    <a:pt x="251" y="384"/>
                  </a:lnTo>
                  <a:lnTo>
                    <a:pt x="231" y="374"/>
                  </a:lnTo>
                  <a:lnTo>
                    <a:pt x="213" y="365"/>
                  </a:lnTo>
                  <a:lnTo>
                    <a:pt x="195" y="354"/>
                  </a:lnTo>
                  <a:lnTo>
                    <a:pt x="179" y="342"/>
                  </a:lnTo>
                  <a:lnTo>
                    <a:pt x="164" y="330"/>
                  </a:lnTo>
                  <a:lnTo>
                    <a:pt x="150" y="316"/>
                  </a:lnTo>
                  <a:lnTo>
                    <a:pt x="138" y="303"/>
                  </a:lnTo>
                  <a:lnTo>
                    <a:pt x="128" y="288"/>
                  </a:lnTo>
                  <a:lnTo>
                    <a:pt x="120" y="273"/>
                  </a:lnTo>
                  <a:lnTo>
                    <a:pt x="112" y="257"/>
                  </a:lnTo>
                  <a:lnTo>
                    <a:pt x="108" y="240"/>
                  </a:lnTo>
                  <a:lnTo>
                    <a:pt x="105" y="224"/>
                  </a:lnTo>
                  <a:lnTo>
                    <a:pt x="103" y="207"/>
                  </a:lnTo>
                  <a:lnTo>
                    <a:pt x="103" y="198"/>
                  </a:lnTo>
                  <a:lnTo>
                    <a:pt x="105" y="190"/>
                  </a:lnTo>
                  <a:lnTo>
                    <a:pt x="106" y="181"/>
                  </a:lnTo>
                  <a:lnTo>
                    <a:pt x="108" y="172"/>
                  </a:lnTo>
                  <a:lnTo>
                    <a:pt x="136" y="168"/>
                  </a:lnTo>
                  <a:lnTo>
                    <a:pt x="165" y="163"/>
                  </a:lnTo>
                  <a:lnTo>
                    <a:pt x="193" y="158"/>
                  </a:lnTo>
                  <a:lnTo>
                    <a:pt x="222" y="154"/>
                  </a:lnTo>
                  <a:lnTo>
                    <a:pt x="250" y="151"/>
                  </a:lnTo>
                  <a:lnTo>
                    <a:pt x="280" y="148"/>
                  </a:lnTo>
                  <a:lnTo>
                    <a:pt x="308" y="145"/>
                  </a:lnTo>
                  <a:lnTo>
                    <a:pt x="337" y="144"/>
                  </a:lnTo>
                  <a:lnTo>
                    <a:pt x="342" y="144"/>
                  </a:lnTo>
                  <a:lnTo>
                    <a:pt x="348" y="145"/>
                  </a:lnTo>
                  <a:lnTo>
                    <a:pt x="351" y="146"/>
                  </a:lnTo>
                  <a:lnTo>
                    <a:pt x="354" y="150"/>
                  </a:lnTo>
                  <a:lnTo>
                    <a:pt x="357" y="153"/>
                  </a:lnTo>
                  <a:lnTo>
                    <a:pt x="358" y="156"/>
                  </a:lnTo>
                  <a:lnTo>
                    <a:pt x="361" y="161"/>
                  </a:lnTo>
                  <a:lnTo>
                    <a:pt x="362" y="165"/>
                  </a:lnTo>
                  <a:lnTo>
                    <a:pt x="362" y="175"/>
                  </a:lnTo>
                  <a:lnTo>
                    <a:pt x="362" y="184"/>
                  </a:lnTo>
                  <a:lnTo>
                    <a:pt x="361" y="194"/>
                  </a:lnTo>
                  <a:lnTo>
                    <a:pt x="359" y="202"/>
                  </a:lnTo>
                  <a:lnTo>
                    <a:pt x="317" y="405"/>
                  </a:lnTo>
                  <a:close/>
                </a:path>
              </a:pathLst>
            </a:custGeom>
            <a:solidFill>
              <a:srgbClr val="FEFEFE"/>
            </a:solidFill>
            <a:ln w="9525">
              <a:noFill/>
              <a:round/>
              <a:headEnd/>
              <a:tailEnd/>
            </a:ln>
          </p:spPr>
          <p:txBody>
            <a:bodyPr vert="horz" wrap="square" lIns="68580" tIns="34290" rIns="68580" bIns="34290" numCol="1" anchor="t" anchorCtr="0" compatLnSpc="1">
              <a:prstTxWarp prst="textNoShape">
                <a:avLst/>
              </a:prstTxWarp>
            </a:bodyPr>
            <a:lstStyle/>
            <a:p>
              <a:endParaRPr lang="en-US" dirty="0">
                <a:latin typeface="Myriad Pro"/>
              </a:endParaRPr>
            </a:p>
          </p:txBody>
        </p:sp>
        <p:grpSp>
          <p:nvGrpSpPr>
            <p:cNvPr id="21" name="Group 20"/>
            <p:cNvGrpSpPr/>
            <p:nvPr userDrawn="1"/>
          </p:nvGrpSpPr>
          <p:grpSpPr>
            <a:xfrm>
              <a:off x="283754" y="246870"/>
              <a:ext cx="2142738" cy="253193"/>
              <a:chOff x="283754" y="246870"/>
              <a:chExt cx="2142738" cy="253193"/>
            </a:xfrm>
          </p:grpSpPr>
          <p:grpSp>
            <p:nvGrpSpPr>
              <p:cNvPr id="22" name="Group 21"/>
              <p:cNvGrpSpPr/>
              <p:nvPr userDrawn="1"/>
            </p:nvGrpSpPr>
            <p:grpSpPr>
              <a:xfrm>
                <a:off x="673165" y="246870"/>
                <a:ext cx="1753327" cy="253193"/>
                <a:chOff x="656520" y="250031"/>
                <a:chExt cx="1631861" cy="235663"/>
              </a:xfrm>
            </p:grpSpPr>
            <p:sp>
              <p:nvSpPr>
                <p:cNvPr id="28" name="Freeform 27"/>
                <p:cNvSpPr>
                  <a:spLocks noEditPoints="1"/>
                </p:cNvSpPr>
                <p:nvPr/>
              </p:nvSpPr>
              <p:spPr bwMode="auto">
                <a:xfrm>
                  <a:off x="1466912" y="250031"/>
                  <a:ext cx="489413" cy="84203"/>
                </a:xfrm>
                <a:custGeom>
                  <a:avLst/>
                  <a:gdLst/>
                  <a:ahLst/>
                  <a:cxnLst>
                    <a:cxn ang="0">
                      <a:pos x="3511" y="637"/>
                    </a:cxn>
                    <a:cxn ang="0">
                      <a:pos x="3625" y="591"/>
                    </a:cxn>
                    <a:cxn ang="0">
                      <a:pos x="3691" y="454"/>
                    </a:cxn>
                    <a:cxn ang="0">
                      <a:pos x="3616" y="313"/>
                    </a:cxn>
                    <a:cxn ang="0">
                      <a:pos x="3441" y="224"/>
                    </a:cxn>
                    <a:cxn ang="0">
                      <a:pos x="3415" y="147"/>
                    </a:cxn>
                    <a:cxn ang="0">
                      <a:pos x="3489" y="95"/>
                    </a:cxn>
                    <a:cxn ang="0">
                      <a:pos x="3666" y="31"/>
                    </a:cxn>
                    <a:cxn ang="0">
                      <a:pos x="3447" y="8"/>
                    </a:cxn>
                    <a:cxn ang="0">
                      <a:pos x="3301" y="142"/>
                    </a:cxn>
                    <a:cxn ang="0">
                      <a:pos x="3355" y="299"/>
                    </a:cxn>
                    <a:cxn ang="0">
                      <a:pos x="3534" y="392"/>
                    </a:cxn>
                    <a:cxn ang="0">
                      <a:pos x="3575" y="471"/>
                    </a:cxn>
                    <a:cxn ang="0">
                      <a:pos x="3511" y="540"/>
                    </a:cxn>
                    <a:cxn ang="0">
                      <a:pos x="3327" y="514"/>
                    </a:cxn>
                    <a:cxn ang="0">
                      <a:pos x="3216" y="537"/>
                    </a:cxn>
                    <a:cxn ang="0">
                      <a:pos x="2637" y="544"/>
                    </a:cxn>
                    <a:cxn ang="0">
                      <a:pos x="2502" y="526"/>
                    </a:cxn>
                    <a:cxn ang="0">
                      <a:pos x="2420" y="453"/>
                    </a:cxn>
                    <a:cxn ang="0">
                      <a:pos x="2390" y="282"/>
                    </a:cxn>
                    <a:cxn ang="0">
                      <a:pos x="2435" y="168"/>
                    </a:cxn>
                    <a:cxn ang="0">
                      <a:pos x="2538" y="102"/>
                    </a:cxn>
                    <a:cxn ang="0">
                      <a:pos x="2726" y="118"/>
                    </a:cxn>
                    <a:cxn ang="0">
                      <a:pos x="2566" y="2"/>
                    </a:cxn>
                    <a:cxn ang="0">
                      <a:pos x="2399" y="59"/>
                    </a:cxn>
                    <a:cxn ang="0">
                      <a:pos x="2293" y="190"/>
                    </a:cxn>
                    <a:cxn ang="0">
                      <a:pos x="2272" y="380"/>
                    </a:cxn>
                    <a:cxn ang="0">
                      <a:pos x="2333" y="534"/>
                    </a:cxn>
                    <a:cxn ang="0">
                      <a:pos x="2467" y="623"/>
                    </a:cxn>
                    <a:cxn ang="0">
                      <a:pos x="2684" y="632"/>
                    </a:cxn>
                    <a:cxn ang="0">
                      <a:pos x="1776" y="631"/>
                    </a:cxn>
                    <a:cxn ang="0">
                      <a:pos x="1717" y="518"/>
                    </a:cxn>
                    <a:cxn ang="0">
                      <a:pos x="1447" y="10"/>
                    </a:cxn>
                    <a:cxn ang="0">
                      <a:pos x="1210" y="97"/>
                    </a:cxn>
                    <a:cxn ang="0">
                      <a:pos x="1281" y="178"/>
                    </a:cxn>
                    <a:cxn ang="0">
                      <a:pos x="1231" y="277"/>
                    </a:cxn>
                    <a:cxn ang="0">
                      <a:pos x="1090" y="375"/>
                    </a:cxn>
                    <a:cxn ang="0">
                      <a:pos x="1233" y="415"/>
                    </a:cxn>
                    <a:cxn ang="0">
                      <a:pos x="1297" y="622"/>
                    </a:cxn>
                    <a:cxn ang="0">
                      <a:pos x="1362" y="436"/>
                    </a:cxn>
                    <a:cxn ang="0">
                      <a:pos x="1282" y="337"/>
                    </a:cxn>
                    <a:cxn ang="0">
                      <a:pos x="1374" y="258"/>
                    </a:cxn>
                    <a:cxn ang="0">
                      <a:pos x="1373" y="94"/>
                    </a:cxn>
                    <a:cxn ang="0">
                      <a:pos x="1263" y="17"/>
                    </a:cxn>
                    <a:cxn ang="0">
                      <a:pos x="995" y="15"/>
                    </a:cxn>
                    <a:cxn ang="0">
                      <a:pos x="879" y="537"/>
                    </a:cxn>
                    <a:cxn ang="0">
                      <a:pos x="118" y="637"/>
                    </a:cxn>
                    <a:cxn ang="0">
                      <a:pos x="303" y="613"/>
                    </a:cxn>
                    <a:cxn ang="0">
                      <a:pos x="388" y="526"/>
                    </a:cxn>
                    <a:cxn ang="0">
                      <a:pos x="373" y="355"/>
                    </a:cxn>
                    <a:cxn ang="0">
                      <a:pos x="190" y="247"/>
                    </a:cxn>
                    <a:cxn ang="0">
                      <a:pos x="125" y="177"/>
                    </a:cxn>
                    <a:cxn ang="0">
                      <a:pos x="163" y="107"/>
                    </a:cxn>
                    <a:cxn ang="0">
                      <a:pos x="317" y="108"/>
                    </a:cxn>
                    <a:cxn ang="0">
                      <a:pos x="254" y="1"/>
                    </a:cxn>
                    <a:cxn ang="0">
                      <a:pos x="44" y="77"/>
                    </a:cxn>
                    <a:cxn ang="0">
                      <a:pos x="29" y="253"/>
                    </a:cxn>
                    <a:cxn ang="0">
                      <a:pos x="178" y="359"/>
                    </a:cxn>
                    <a:cxn ang="0">
                      <a:pos x="284" y="437"/>
                    </a:cxn>
                    <a:cxn ang="0">
                      <a:pos x="259" y="524"/>
                    </a:cxn>
                    <a:cxn ang="0">
                      <a:pos x="112" y="540"/>
                    </a:cxn>
                  </a:cxnLst>
                  <a:rect l="0" t="0" r="r" b="b"/>
                  <a:pathLst>
                    <a:path w="3691" h="641">
                      <a:moveTo>
                        <a:pt x="3288" y="601"/>
                      </a:moveTo>
                      <a:lnTo>
                        <a:pt x="3302" y="609"/>
                      </a:lnTo>
                      <a:lnTo>
                        <a:pt x="3319" y="616"/>
                      </a:lnTo>
                      <a:lnTo>
                        <a:pt x="3338" y="622"/>
                      </a:lnTo>
                      <a:lnTo>
                        <a:pt x="3360" y="629"/>
                      </a:lnTo>
                      <a:lnTo>
                        <a:pt x="3382" y="634"/>
                      </a:lnTo>
                      <a:lnTo>
                        <a:pt x="3406" y="637"/>
                      </a:lnTo>
                      <a:lnTo>
                        <a:pt x="3431" y="640"/>
                      </a:lnTo>
                      <a:lnTo>
                        <a:pt x="3455" y="641"/>
                      </a:lnTo>
                      <a:lnTo>
                        <a:pt x="3484" y="640"/>
                      </a:lnTo>
                      <a:lnTo>
                        <a:pt x="3511" y="637"/>
                      </a:lnTo>
                      <a:lnTo>
                        <a:pt x="3524" y="635"/>
                      </a:lnTo>
                      <a:lnTo>
                        <a:pt x="3536" y="632"/>
                      </a:lnTo>
                      <a:lnTo>
                        <a:pt x="3548" y="629"/>
                      </a:lnTo>
                      <a:lnTo>
                        <a:pt x="3559" y="625"/>
                      </a:lnTo>
                      <a:lnTo>
                        <a:pt x="3570" y="621"/>
                      </a:lnTo>
                      <a:lnTo>
                        <a:pt x="3581" y="617"/>
                      </a:lnTo>
                      <a:lnTo>
                        <a:pt x="3590" y="613"/>
                      </a:lnTo>
                      <a:lnTo>
                        <a:pt x="3600" y="608"/>
                      </a:lnTo>
                      <a:lnTo>
                        <a:pt x="3608" y="603"/>
                      </a:lnTo>
                      <a:lnTo>
                        <a:pt x="3618" y="597"/>
                      </a:lnTo>
                      <a:lnTo>
                        <a:pt x="3625" y="591"/>
                      </a:lnTo>
                      <a:lnTo>
                        <a:pt x="3633" y="584"/>
                      </a:lnTo>
                      <a:lnTo>
                        <a:pt x="3639" y="578"/>
                      </a:lnTo>
                      <a:lnTo>
                        <a:pt x="3646" y="571"/>
                      </a:lnTo>
                      <a:lnTo>
                        <a:pt x="3653" y="564"/>
                      </a:lnTo>
                      <a:lnTo>
                        <a:pt x="3658" y="557"/>
                      </a:lnTo>
                      <a:lnTo>
                        <a:pt x="3668" y="541"/>
                      </a:lnTo>
                      <a:lnTo>
                        <a:pt x="3676" y="526"/>
                      </a:lnTo>
                      <a:lnTo>
                        <a:pt x="3682" y="508"/>
                      </a:lnTo>
                      <a:lnTo>
                        <a:pt x="3687" y="491"/>
                      </a:lnTo>
                      <a:lnTo>
                        <a:pt x="3690" y="472"/>
                      </a:lnTo>
                      <a:lnTo>
                        <a:pt x="3691" y="454"/>
                      </a:lnTo>
                      <a:lnTo>
                        <a:pt x="3690" y="437"/>
                      </a:lnTo>
                      <a:lnTo>
                        <a:pt x="3688" y="422"/>
                      </a:lnTo>
                      <a:lnTo>
                        <a:pt x="3684" y="407"/>
                      </a:lnTo>
                      <a:lnTo>
                        <a:pt x="3680" y="393"/>
                      </a:lnTo>
                      <a:lnTo>
                        <a:pt x="3675" y="380"/>
                      </a:lnTo>
                      <a:lnTo>
                        <a:pt x="3668" y="367"/>
                      </a:lnTo>
                      <a:lnTo>
                        <a:pt x="3660" y="355"/>
                      </a:lnTo>
                      <a:lnTo>
                        <a:pt x="3651" y="344"/>
                      </a:lnTo>
                      <a:lnTo>
                        <a:pt x="3640" y="332"/>
                      </a:lnTo>
                      <a:lnTo>
                        <a:pt x="3629" y="322"/>
                      </a:lnTo>
                      <a:lnTo>
                        <a:pt x="3616" y="313"/>
                      </a:lnTo>
                      <a:lnTo>
                        <a:pt x="3601" y="303"/>
                      </a:lnTo>
                      <a:lnTo>
                        <a:pt x="3586" y="294"/>
                      </a:lnTo>
                      <a:lnTo>
                        <a:pt x="3568" y="286"/>
                      </a:lnTo>
                      <a:lnTo>
                        <a:pt x="3550" y="278"/>
                      </a:lnTo>
                      <a:lnTo>
                        <a:pt x="3530" y="270"/>
                      </a:lnTo>
                      <a:lnTo>
                        <a:pt x="3502" y="258"/>
                      </a:lnTo>
                      <a:lnTo>
                        <a:pt x="3477" y="247"/>
                      </a:lnTo>
                      <a:lnTo>
                        <a:pt x="3467" y="242"/>
                      </a:lnTo>
                      <a:lnTo>
                        <a:pt x="3457" y="236"/>
                      </a:lnTo>
                      <a:lnTo>
                        <a:pt x="3448" y="230"/>
                      </a:lnTo>
                      <a:lnTo>
                        <a:pt x="3441" y="224"/>
                      </a:lnTo>
                      <a:lnTo>
                        <a:pt x="3434" y="219"/>
                      </a:lnTo>
                      <a:lnTo>
                        <a:pt x="3428" y="213"/>
                      </a:lnTo>
                      <a:lnTo>
                        <a:pt x="3423" y="206"/>
                      </a:lnTo>
                      <a:lnTo>
                        <a:pt x="3419" y="200"/>
                      </a:lnTo>
                      <a:lnTo>
                        <a:pt x="3416" y="192"/>
                      </a:lnTo>
                      <a:lnTo>
                        <a:pt x="3414" y="184"/>
                      </a:lnTo>
                      <a:lnTo>
                        <a:pt x="3412" y="177"/>
                      </a:lnTo>
                      <a:lnTo>
                        <a:pt x="3412" y="168"/>
                      </a:lnTo>
                      <a:lnTo>
                        <a:pt x="3412" y="162"/>
                      </a:lnTo>
                      <a:lnTo>
                        <a:pt x="3413" y="154"/>
                      </a:lnTo>
                      <a:lnTo>
                        <a:pt x="3415" y="147"/>
                      </a:lnTo>
                      <a:lnTo>
                        <a:pt x="3418" y="141"/>
                      </a:lnTo>
                      <a:lnTo>
                        <a:pt x="3421" y="135"/>
                      </a:lnTo>
                      <a:lnTo>
                        <a:pt x="3426" y="129"/>
                      </a:lnTo>
                      <a:lnTo>
                        <a:pt x="3431" y="122"/>
                      </a:lnTo>
                      <a:lnTo>
                        <a:pt x="3437" y="117"/>
                      </a:lnTo>
                      <a:lnTo>
                        <a:pt x="3443" y="112"/>
                      </a:lnTo>
                      <a:lnTo>
                        <a:pt x="3450" y="107"/>
                      </a:lnTo>
                      <a:lnTo>
                        <a:pt x="3459" y="103"/>
                      </a:lnTo>
                      <a:lnTo>
                        <a:pt x="3469" y="100"/>
                      </a:lnTo>
                      <a:lnTo>
                        <a:pt x="3479" y="97"/>
                      </a:lnTo>
                      <a:lnTo>
                        <a:pt x="3489" y="95"/>
                      </a:lnTo>
                      <a:lnTo>
                        <a:pt x="3502" y="94"/>
                      </a:lnTo>
                      <a:lnTo>
                        <a:pt x="3515" y="94"/>
                      </a:lnTo>
                      <a:lnTo>
                        <a:pt x="3535" y="94"/>
                      </a:lnTo>
                      <a:lnTo>
                        <a:pt x="3555" y="96"/>
                      </a:lnTo>
                      <a:lnTo>
                        <a:pt x="3573" y="100"/>
                      </a:lnTo>
                      <a:lnTo>
                        <a:pt x="3590" y="104"/>
                      </a:lnTo>
                      <a:lnTo>
                        <a:pt x="3604" y="108"/>
                      </a:lnTo>
                      <a:lnTo>
                        <a:pt x="3618" y="113"/>
                      </a:lnTo>
                      <a:lnTo>
                        <a:pt x="3629" y="118"/>
                      </a:lnTo>
                      <a:lnTo>
                        <a:pt x="3638" y="122"/>
                      </a:lnTo>
                      <a:lnTo>
                        <a:pt x="3666" y="31"/>
                      </a:lnTo>
                      <a:lnTo>
                        <a:pt x="3653" y="25"/>
                      </a:lnTo>
                      <a:lnTo>
                        <a:pt x="3638" y="20"/>
                      </a:lnTo>
                      <a:lnTo>
                        <a:pt x="3622" y="14"/>
                      </a:lnTo>
                      <a:lnTo>
                        <a:pt x="3604" y="9"/>
                      </a:lnTo>
                      <a:lnTo>
                        <a:pt x="3585" y="6"/>
                      </a:lnTo>
                      <a:lnTo>
                        <a:pt x="3564" y="3"/>
                      </a:lnTo>
                      <a:lnTo>
                        <a:pt x="3542" y="1"/>
                      </a:lnTo>
                      <a:lnTo>
                        <a:pt x="3517" y="0"/>
                      </a:lnTo>
                      <a:lnTo>
                        <a:pt x="3492" y="1"/>
                      </a:lnTo>
                      <a:lnTo>
                        <a:pt x="3469" y="4"/>
                      </a:lnTo>
                      <a:lnTo>
                        <a:pt x="3447" y="8"/>
                      </a:lnTo>
                      <a:lnTo>
                        <a:pt x="3426" y="14"/>
                      </a:lnTo>
                      <a:lnTo>
                        <a:pt x="3406" y="22"/>
                      </a:lnTo>
                      <a:lnTo>
                        <a:pt x="3389" y="30"/>
                      </a:lnTo>
                      <a:lnTo>
                        <a:pt x="3372" y="40"/>
                      </a:lnTo>
                      <a:lnTo>
                        <a:pt x="3357" y="51"/>
                      </a:lnTo>
                      <a:lnTo>
                        <a:pt x="3343" y="64"/>
                      </a:lnTo>
                      <a:lnTo>
                        <a:pt x="3331" y="77"/>
                      </a:lnTo>
                      <a:lnTo>
                        <a:pt x="3322" y="93"/>
                      </a:lnTo>
                      <a:lnTo>
                        <a:pt x="3312" y="108"/>
                      </a:lnTo>
                      <a:lnTo>
                        <a:pt x="3306" y="124"/>
                      </a:lnTo>
                      <a:lnTo>
                        <a:pt x="3301" y="142"/>
                      </a:lnTo>
                      <a:lnTo>
                        <a:pt x="3298" y="159"/>
                      </a:lnTo>
                      <a:lnTo>
                        <a:pt x="3297" y="179"/>
                      </a:lnTo>
                      <a:lnTo>
                        <a:pt x="3298" y="194"/>
                      </a:lnTo>
                      <a:lnTo>
                        <a:pt x="3300" y="211"/>
                      </a:lnTo>
                      <a:lnTo>
                        <a:pt x="3304" y="225"/>
                      </a:lnTo>
                      <a:lnTo>
                        <a:pt x="3309" y="240"/>
                      </a:lnTo>
                      <a:lnTo>
                        <a:pt x="3316" y="253"/>
                      </a:lnTo>
                      <a:lnTo>
                        <a:pt x="3324" y="265"/>
                      </a:lnTo>
                      <a:lnTo>
                        <a:pt x="3333" y="277"/>
                      </a:lnTo>
                      <a:lnTo>
                        <a:pt x="3343" y="288"/>
                      </a:lnTo>
                      <a:lnTo>
                        <a:pt x="3355" y="299"/>
                      </a:lnTo>
                      <a:lnTo>
                        <a:pt x="3367" y="310"/>
                      </a:lnTo>
                      <a:lnTo>
                        <a:pt x="3381" y="319"/>
                      </a:lnTo>
                      <a:lnTo>
                        <a:pt x="3396" y="328"/>
                      </a:lnTo>
                      <a:lnTo>
                        <a:pt x="3412" y="336"/>
                      </a:lnTo>
                      <a:lnTo>
                        <a:pt x="3429" y="345"/>
                      </a:lnTo>
                      <a:lnTo>
                        <a:pt x="3447" y="352"/>
                      </a:lnTo>
                      <a:lnTo>
                        <a:pt x="3466" y="359"/>
                      </a:lnTo>
                      <a:lnTo>
                        <a:pt x="3492" y="369"/>
                      </a:lnTo>
                      <a:lnTo>
                        <a:pt x="3516" y="381"/>
                      </a:lnTo>
                      <a:lnTo>
                        <a:pt x="3525" y="386"/>
                      </a:lnTo>
                      <a:lnTo>
                        <a:pt x="3534" y="392"/>
                      </a:lnTo>
                      <a:lnTo>
                        <a:pt x="3543" y="397"/>
                      </a:lnTo>
                      <a:lnTo>
                        <a:pt x="3550" y="403"/>
                      </a:lnTo>
                      <a:lnTo>
                        <a:pt x="3556" y="409"/>
                      </a:lnTo>
                      <a:lnTo>
                        <a:pt x="3561" y="417"/>
                      </a:lnTo>
                      <a:lnTo>
                        <a:pt x="3565" y="423"/>
                      </a:lnTo>
                      <a:lnTo>
                        <a:pt x="3569" y="430"/>
                      </a:lnTo>
                      <a:lnTo>
                        <a:pt x="3571" y="437"/>
                      </a:lnTo>
                      <a:lnTo>
                        <a:pt x="3573" y="445"/>
                      </a:lnTo>
                      <a:lnTo>
                        <a:pt x="3575" y="454"/>
                      </a:lnTo>
                      <a:lnTo>
                        <a:pt x="3576" y="462"/>
                      </a:lnTo>
                      <a:lnTo>
                        <a:pt x="3575" y="471"/>
                      </a:lnTo>
                      <a:lnTo>
                        <a:pt x="3573" y="480"/>
                      </a:lnTo>
                      <a:lnTo>
                        <a:pt x="3571" y="489"/>
                      </a:lnTo>
                      <a:lnTo>
                        <a:pt x="3567" y="497"/>
                      </a:lnTo>
                      <a:lnTo>
                        <a:pt x="3563" y="504"/>
                      </a:lnTo>
                      <a:lnTo>
                        <a:pt x="3558" y="511"/>
                      </a:lnTo>
                      <a:lnTo>
                        <a:pt x="3553" y="517"/>
                      </a:lnTo>
                      <a:lnTo>
                        <a:pt x="3546" y="524"/>
                      </a:lnTo>
                      <a:lnTo>
                        <a:pt x="3539" y="529"/>
                      </a:lnTo>
                      <a:lnTo>
                        <a:pt x="3530" y="533"/>
                      </a:lnTo>
                      <a:lnTo>
                        <a:pt x="3521" y="537"/>
                      </a:lnTo>
                      <a:lnTo>
                        <a:pt x="3511" y="540"/>
                      </a:lnTo>
                      <a:lnTo>
                        <a:pt x="3500" y="543"/>
                      </a:lnTo>
                      <a:lnTo>
                        <a:pt x="3488" y="545"/>
                      </a:lnTo>
                      <a:lnTo>
                        <a:pt x="3476" y="546"/>
                      </a:lnTo>
                      <a:lnTo>
                        <a:pt x="3463" y="546"/>
                      </a:lnTo>
                      <a:lnTo>
                        <a:pt x="3441" y="546"/>
                      </a:lnTo>
                      <a:lnTo>
                        <a:pt x="3420" y="543"/>
                      </a:lnTo>
                      <a:lnTo>
                        <a:pt x="3400" y="540"/>
                      </a:lnTo>
                      <a:lnTo>
                        <a:pt x="3379" y="535"/>
                      </a:lnTo>
                      <a:lnTo>
                        <a:pt x="3361" y="529"/>
                      </a:lnTo>
                      <a:lnTo>
                        <a:pt x="3343" y="523"/>
                      </a:lnTo>
                      <a:lnTo>
                        <a:pt x="3327" y="514"/>
                      </a:lnTo>
                      <a:lnTo>
                        <a:pt x="3312" y="507"/>
                      </a:lnTo>
                      <a:lnTo>
                        <a:pt x="3288" y="601"/>
                      </a:lnTo>
                      <a:close/>
                      <a:moveTo>
                        <a:pt x="3188" y="263"/>
                      </a:moveTo>
                      <a:lnTo>
                        <a:pt x="2955" y="263"/>
                      </a:lnTo>
                      <a:lnTo>
                        <a:pt x="2955" y="104"/>
                      </a:lnTo>
                      <a:lnTo>
                        <a:pt x="3202" y="104"/>
                      </a:lnTo>
                      <a:lnTo>
                        <a:pt x="3202" y="10"/>
                      </a:lnTo>
                      <a:lnTo>
                        <a:pt x="2841" y="10"/>
                      </a:lnTo>
                      <a:lnTo>
                        <a:pt x="2841" y="631"/>
                      </a:lnTo>
                      <a:lnTo>
                        <a:pt x="3216" y="631"/>
                      </a:lnTo>
                      <a:lnTo>
                        <a:pt x="3216" y="537"/>
                      </a:lnTo>
                      <a:lnTo>
                        <a:pt x="2955" y="537"/>
                      </a:lnTo>
                      <a:lnTo>
                        <a:pt x="2955" y="355"/>
                      </a:lnTo>
                      <a:lnTo>
                        <a:pt x="3188" y="355"/>
                      </a:lnTo>
                      <a:lnTo>
                        <a:pt x="3188" y="263"/>
                      </a:lnTo>
                      <a:close/>
                      <a:moveTo>
                        <a:pt x="2727" y="523"/>
                      </a:moveTo>
                      <a:lnTo>
                        <a:pt x="2714" y="528"/>
                      </a:lnTo>
                      <a:lnTo>
                        <a:pt x="2701" y="532"/>
                      </a:lnTo>
                      <a:lnTo>
                        <a:pt x="2687" y="536"/>
                      </a:lnTo>
                      <a:lnTo>
                        <a:pt x="2671" y="539"/>
                      </a:lnTo>
                      <a:lnTo>
                        <a:pt x="2655" y="542"/>
                      </a:lnTo>
                      <a:lnTo>
                        <a:pt x="2637" y="544"/>
                      </a:lnTo>
                      <a:lnTo>
                        <a:pt x="2621" y="545"/>
                      </a:lnTo>
                      <a:lnTo>
                        <a:pt x="2604" y="545"/>
                      </a:lnTo>
                      <a:lnTo>
                        <a:pt x="2590" y="545"/>
                      </a:lnTo>
                      <a:lnTo>
                        <a:pt x="2579" y="544"/>
                      </a:lnTo>
                      <a:lnTo>
                        <a:pt x="2567" y="543"/>
                      </a:lnTo>
                      <a:lnTo>
                        <a:pt x="2555" y="541"/>
                      </a:lnTo>
                      <a:lnTo>
                        <a:pt x="2544" y="539"/>
                      </a:lnTo>
                      <a:lnTo>
                        <a:pt x="2533" y="537"/>
                      </a:lnTo>
                      <a:lnTo>
                        <a:pt x="2522" y="534"/>
                      </a:lnTo>
                      <a:lnTo>
                        <a:pt x="2512" y="530"/>
                      </a:lnTo>
                      <a:lnTo>
                        <a:pt x="2502" y="526"/>
                      </a:lnTo>
                      <a:lnTo>
                        <a:pt x="2493" y="522"/>
                      </a:lnTo>
                      <a:lnTo>
                        <a:pt x="2483" y="516"/>
                      </a:lnTo>
                      <a:lnTo>
                        <a:pt x="2475" y="511"/>
                      </a:lnTo>
                      <a:lnTo>
                        <a:pt x="2467" y="505"/>
                      </a:lnTo>
                      <a:lnTo>
                        <a:pt x="2459" y="499"/>
                      </a:lnTo>
                      <a:lnTo>
                        <a:pt x="2451" y="492"/>
                      </a:lnTo>
                      <a:lnTo>
                        <a:pt x="2444" y="486"/>
                      </a:lnTo>
                      <a:lnTo>
                        <a:pt x="2437" y="477"/>
                      </a:lnTo>
                      <a:lnTo>
                        <a:pt x="2431" y="470"/>
                      </a:lnTo>
                      <a:lnTo>
                        <a:pt x="2426" y="462"/>
                      </a:lnTo>
                      <a:lnTo>
                        <a:pt x="2420" y="453"/>
                      </a:lnTo>
                      <a:lnTo>
                        <a:pt x="2414" y="443"/>
                      </a:lnTo>
                      <a:lnTo>
                        <a:pt x="2410" y="434"/>
                      </a:lnTo>
                      <a:lnTo>
                        <a:pt x="2406" y="425"/>
                      </a:lnTo>
                      <a:lnTo>
                        <a:pt x="2402" y="415"/>
                      </a:lnTo>
                      <a:lnTo>
                        <a:pt x="2396" y="393"/>
                      </a:lnTo>
                      <a:lnTo>
                        <a:pt x="2391" y="371"/>
                      </a:lnTo>
                      <a:lnTo>
                        <a:pt x="2389" y="347"/>
                      </a:lnTo>
                      <a:lnTo>
                        <a:pt x="2388" y="322"/>
                      </a:lnTo>
                      <a:lnTo>
                        <a:pt x="2388" y="309"/>
                      </a:lnTo>
                      <a:lnTo>
                        <a:pt x="2389" y="295"/>
                      </a:lnTo>
                      <a:lnTo>
                        <a:pt x="2390" y="282"/>
                      </a:lnTo>
                      <a:lnTo>
                        <a:pt x="2392" y="270"/>
                      </a:lnTo>
                      <a:lnTo>
                        <a:pt x="2394" y="257"/>
                      </a:lnTo>
                      <a:lnTo>
                        <a:pt x="2397" y="246"/>
                      </a:lnTo>
                      <a:lnTo>
                        <a:pt x="2400" y="235"/>
                      </a:lnTo>
                      <a:lnTo>
                        <a:pt x="2403" y="223"/>
                      </a:lnTo>
                      <a:lnTo>
                        <a:pt x="2408" y="213"/>
                      </a:lnTo>
                      <a:lnTo>
                        <a:pt x="2412" y="203"/>
                      </a:lnTo>
                      <a:lnTo>
                        <a:pt x="2418" y="193"/>
                      </a:lnTo>
                      <a:lnTo>
                        <a:pt x="2423" y="184"/>
                      </a:lnTo>
                      <a:lnTo>
                        <a:pt x="2429" y="176"/>
                      </a:lnTo>
                      <a:lnTo>
                        <a:pt x="2435" y="168"/>
                      </a:lnTo>
                      <a:lnTo>
                        <a:pt x="2441" y="159"/>
                      </a:lnTo>
                      <a:lnTo>
                        <a:pt x="2448" y="152"/>
                      </a:lnTo>
                      <a:lnTo>
                        <a:pt x="2457" y="145"/>
                      </a:lnTo>
                      <a:lnTo>
                        <a:pt x="2464" y="139"/>
                      </a:lnTo>
                      <a:lnTo>
                        <a:pt x="2472" y="133"/>
                      </a:lnTo>
                      <a:lnTo>
                        <a:pt x="2480" y="127"/>
                      </a:lnTo>
                      <a:lnTo>
                        <a:pt x="2489" y="121"/>
                      </a:lnTo>
                      <a:lnTo>
                        <a:pt x="2499" y="117"/>
                      </a:lnTo>
                      <a:lnTo>
                        <a:pt x="2508" y="112"/>
                      </a:lnTo>
                      <a:lnTo>
                        <a:pt x="2517" y="109"/>
                      </a:lnTo>
                      <a:lnTo>
                        <a:pt x="2538" y="102"/>
                      </a:lnTo>
                      <a:lnTo>
                        <a:pt x="2559" y="98"/>
                      </a:lnTo>
                      <a:lnTo>
                        <a:pt x="2582" y="95"/>
                      </a:lnTo>
                      <a:lnTo>
                        <a:pt x="2605" y="94"/>
                      </a:lnTo>
                      <a:lnTo>
                        <a:pt x="2623" y="95"/>
                      </a:lnTo>
                      <a:lnTo>
                        <a:pt x="2641" y="96"/>
                      </a:lnTo>
                      <a:lnTo>
                        <a:pt x="2658" y="98"/>
                      </a:lnTo>
                      <a:lnTo>
                        <a:pt x="2673" y="101"/>
                      </a:lnTo>
                      <a:lnTo>
                        <a:pt x="2688" y="105"/>
                      </a:lnTo>
                      <a:lnTo>
                        <a:pt x="2701" y="109"/>
                      </a:lnTo>
                      <a:lnTo>
                        <a:pt x="2714" y="113"/>
                      </a:lnTo>
                      <a:lnTo>
                        <a:pt x="2726" y="118"/>
                      </a:lnTo>
                      <a:lnTo>
                        <a:pt x="2750" y="28"/>
                      </a:lnTo>
                      <a:lnTo>
                        <a:pt x="2740" y="24"/>
                      </a:lnTo>
                      <a:lnTo>
                        <a:pt x="2728" y="19"/>
                      </a:lnTo>
                      <a:lnTo>
                        <a:pt x="2712" y="13"/>
                      </a:lnTo>
                      <a:lnTo>
                        <a:pt x="2695" y="9"/>
                      </a:lnTo>
                      <a:lnTo>
                        <a:pt x="2674" y="6"/>
                      </a:lnTo>
                      <a:lnTo>
                        <a:pt x="2652" y="3"/>
                      </a:lnTo>
                      <a:lnTo>
                        <a:pt x="2627" y="1"/>
                      </a:lnTo>
                      <a:lnTo>
                        <a:pt x="2600" y="0"/>
                      </a:lnTo>
                      <a:lnTo>
                        <a:pt x="2583" y="1"/>
                      </a:lnTo>
                      <a:lnTo>
                        <a:pt x="2566" y="2"/>
                      </a:lnTo>
                      <a:lnTo>
                        <a:pt x="2548" y="4"/>
                      </a:lnTo>
                      <a:lnTo>
                        <a:pt x="2532" y="6"/>
                      </a:lnTo>
                      <a:lnTo>
                        <a:pt x="2515" y="9"/>
                      </a:lnTo>
                      <a:lnTo>
                        <a:pt x="2499" y="13"/>
                      </a:lnTo>
                      <a:lnTo>
                        <a:pt x="2483" y="17"/>
                      </a:lnTo>
                      <a:lnTo>
                        <a:pt x="2468" y="23"/>
                      </a:lnTo>
                      <a:lnTo>
                        <a:pt x="2454" y="29"/>
                      </a:lnTo>
                      <a:lnTo>
                        <a:pt x="2439" y="35"/>
                      </a:lnTo>
                      <a:lnTo>
                        <a:pt x="2426" y="42"/>
                      </a:lnTo>
                      <a:lnTo>
                        <a:pt x="2411" y="50"/>
                      </a:lnTo>
                      <a:lnTo>
                        <a:pt x="2399" y="59"/>
                      </a:lnTo>
                      <a:lnTo>
                        <a:pt x="2387" y="68"/>
                      </a:lnTo>
                      <a:lnTo>
                        <a:pt x="2374" y="77"/>
                      </a:lnTo>
                      <a:lnTo>
                        <a:pt x="2363" y="87"/>
                      </a:lnTo>
                      <a:lnTo>
                        <a:pt x="2352" y="99"/>
                      </a:lnTo>
                      <a:lnTo>
                        <a:pt x="2342" y="110"/>
                      </a:lnTo>
                      <a:lnTo>
                        <a:pt x="2332" y="122"/>
                      </a:lnTo>
                      <a:lnTo>
                        <a:pt x="2323" y="135"/>
                      </a:lnTo>
                      <a:lnTo>
                        <a:pt x="2315" y="148"/>
                      </a:lnTo>
                      <a:lnTo>
                        <a:pt x="2307" y="162"/>
                      </a:lnTo>
                      <a:lnTo>
                        <a:pt x="2300" y="176"/>
                      </a:lnTo>
                      <a:lnTo>
                        <a:pt x="2293" y="190"/>
                      </a:lnTo>
                      <a:lnTo>
                        <a:pt x="2288" y="206"/>
                      </a:lnTo>
                      <a:lnTo>
                        <a:pt x="2283" y="222"/>
                      </a:lnTo>
                      <a:lnTo>
                        <a:pt x="2278" y="239"/>
                      </a:lnTo>
                      <a:lnTo>
                        <a:pt x="2275" y="255"/>
                      </a:lnTo>
                      <a:lnTo>
                        <a:pt x="2272" y="273"/>
                      </a:lnTo>
                      <a:lnTo>
                        <a:pt x="2270" y="290"/>
                      </a:lnTo>
                      <a:lnTo>
                        <a:pt x="2269" y="309"/>
                      </a:lnTo>
                      <a:lnTo>
                        <a:pt x="2269" y="328"/>
                      </a:lnTo>
                      <a:lnTo>
                        <a:pt x="2269" y="346"/>
                      </a:lnTo>
                      <a:lnTo>
                        <a:pt x="2270" y="362"/>
                      </a:lnTo>
                      <a:lnTo>
                        <a:pt x="2272" y="380"/>
                      </a:lnTo>
                      <a:lnTo>
                        <a:pt x="2274" y="395"/>
                      </a:lnTo>
                      <a:lnTo>
                        <a:pt x="2277" y="412"/>
                      </a:lnTo>
                      <a:lnTo>
                        <a:pt x="2281" y="427"/>
                      </a:lnTo>
                      <a:lnTo>
                        <a:pt x="2285" y="441"/>
                      </a:lnTo>
                      <a:lnTo>
                        <a:pt x="2290" y="457"/>
                      </a:lnTo>
                      <a:lnTo>
                        <a:pt x="2295" y="470"/>
                      </a:lnTo>
                      <a:lnTo>
                        <a:pt x="2302" y="484"/>
                      </a:lnTo>
                      <a:lnTo>
                        <a:pt x="2309" y="497"/>
                      </a:lnTo>
                      <a:lnTo>
                        <a:pt x="2317" y="509"/>
                      </a:lnTo>
                      <a:lnTo>
                        <a:pt x="2325" y="522"/>
                      </a:lnTo>
                      <a:lnTo>
                        <a:pt x="2333" y="534"/>
                      </a:lnTo>
                      <a:lnTo>
                        <a:pt x="2343" y="544"/>
                      </a:lnTo>
                      <a:lnTo>
                        <a:pt x="2353" y="555"/>
                      </a:lnTo>
                      <a:lnTo>
                        <a:pt x="2363" y="565"/>
                      </a:lnTo>
                      <a:lnTo>
                        <a:pt x="2374" y="574"/>
                      </a:lnTo>
                      <a:lnTo>
                        <a:pt x="2386" y="583"/>
                      </a:lnTo>
                      <a:lnTo>
                        <a:pt x="2398" y="592"/>
                      </a:lnTo>
                      <a:lnTo>
                        <a:pt x="2411" y="599"/>
                      </a:lnTo>
                      <a:lnTo>
                        <a:pt x="2424" y="606"/>
                      </a:lnTo>
                      <a:lnTo>
                        <a:pt x="2438" y="612"/>
                      </a:lnTo>
                      <a:lnTo>
                        <a:pt x="2452" y="618"/>
                      </a:lnTo>
                      <a:lnTo>
                        <a:pt x="2467" y="623"/>
                      </a:lnTo>
                      <a:lnTo>
                        <a:pt x="2482" y="628"/>
                      </a:lnTo>
                      <a:lnTo>
                        <a:pt x="2499" y="632"/>
                      </a:lnTo>
                      <a:lnTo>
                        <a:pt x="2515" y="635"/>
                      </a:lnTo>
                      <a:lnTo>
                        <a:pt x="2532" y="637"/>
                      </a:lnTo>
                      <a:lnTo>
                        <a:pt x="2549" y="639"/>
                      </a:lnTo>
                      <a:lnTo>
                        <a:pt x="2567" y="640"/>
                      </a:lnTo>
                      <a:lnTo>
                        <a:pt x="2585" y="641"/>
                      </a:lnTo>
                      <a:lnTo>
                        <a:pt x="2612" y="640"/>
                      </a:lnTo>
                      <a:lnTo>
                        <a:pt x="2637" y="638"/>
                      </a:lnTo>
                      <a:lnTo>
                        <a:pt x="2661" y="635"/>
                      </a:lnTo>
                      <a:lnTo>
                        <a:pt x="2684" y="632"/>
                      </a:lnTo>
                      <a:lnTo>
                        <a:pt x="2702" y="628"/>
                      </a:lnTo>
                      <a:lnTo>
                        <a:pt x="2720" y="622"/>
                      </a:lnTo>
                      <a:lnTo>
                        <a:pt x="2734" y="617"/>
                      </a:lnTo>
                      <a:lnTo>
                        <a:pt x="2745" y="612"/>
                      </a:lnTo>
                      <a:lnTo>
                        <a:pt x="2727" y="523"/>
                      </a:lnTo>
                      <a:close/>
                      <a:moveTo>
                        <a:pt x="2058" y="10"/>
                      </a:moveTo>
                      <a:lnTo>
                        <a:pt x="2058" y="631"/>
                      </a:lnTo>
                      <a:lnTo>
                        <a:pt x="2171" y="631"/>
                      </a:lnTo>
                      <a:lnTo>
                        <a:pt x="2171" y="10"/>
                      </a:lnTo>
                      <a:lnTo>
                        <a:pt x="2058" y="10"/>
                      </a:lnTo>
                      <a:close/>
                      <a:moveTo>
                        <a:pt x="1776" y="631"/>
                      </a:moveTo>
                      <a:lnTo>
                        <a:pt x="1991" y="10"/>
                      </a:lnTo>
                      <a:lnTo>
                        <a:pt x="1871" y="10"/>
                      </a:lnTo>
                      <a:lnTo>
                        <a:pt x="1780" y="294"/>
                      </a:lnTo>
                      <a:lnTo>
                        <a:pt x="1771" y="322"/>
                      </a:lnTo>
                      <a:lnTo>
                        <a:pt x="1762" y="351"/>
                      </a:lnTo>
                      <a:lnTo>
                        <a:pt x="1754" y="379"/>
                      </a:lnTo>
                      <a:lnTo>
                        <a:pt x="1746" y="407"/>
                      </a:lnTo>
                      <a:lnTo>
                        <a:pt x="1738" y="435"/>
                      </a:lnTo>
                      <a:lnTo>
                        <a:pt x="1730" y="463"/>
                      </a:lnTo>
                      <a:lnTo>
                        <a:pt x="1724" y="491"/>
                      </a:lnTo>
                      <a:lnTo>
                        <a:pt x="1717" y="518"/>
                      </a:lnTo>
                      <a:lnTo>
                        <a:pt x="1715" y="518"/>
                      </a:lnTo>
                      <a:lnTo>
                        <a:pt x="1709" y="491"/>
                      </a:lnTo>
                      <a:lnTo>
                        <a:pt x="1702" y="462"/>
                      </a:lnTo>
                      <a:lnTo>
                        <a:pt x="1695" y="434"/>
                      </a:lnTo>
                      <a:lnTo>
                        <a:pt x="1688" y="406"/>
                      </a:lnTo>
                      <a:lnTo>
                        <a:pt x="1680" y="379"/>
                      </a:lnTo>
                      <a:lnTo>
                        <a:pt x="1672" y="350"/>
                      </a:lnTo>
                      <a:lnTo>
                        <a:pt x="1663" y="321"/>
                      </a:lnTo>
                      <a:lnTo>
                        <a:pt x="1654" y="292"/>
                      </a:lnTo>
                      <a:lnTo>
                        <a:pt x="1570" y="10"/>
                      </a:lnTo>
                      <a:lnTo>
                        <a:pt x="1447" y="10"/>
                      </a:lnTo>
                      <a:lnTo>
                        <a:pt x="1647" y="631"/>
                      </a:lnTo>
                      <a:lnTo>
                        <a:pt x="1776" y="631"/>
                      </a:lnTo>
                      <a:close/>
                      <a:moveTo>
                        <a:pt x="1090" y="97"/>
                      </a:moveTo>
                      <a:lnTo>
                        <a:pt x="1101" y="95"/>
                      </a:lnTo>
                      <a:lnTo>
                        <a:pt x="1117" y="93"/>
                      </a:lnTo>
                      <a:lnTo>
                        <a:pt x="1136" y="92"/>
                      </a:lnTo>
                      <a:lnTo>
                        <a:pt x="1161" y="91"/>
                      </a:lnTo>
                      <a:lnTo>
                        <a:pt x="1174" y="92"/>
                      </a:lnTo>
                      <a:lnTo>
                        <a:pt x="1187" y="93"/>
                      </a:lnTo>
                      <a:lnTo>
                        <a:pt x="1199" y="95"/>
                      </a:lnTo>
                      <a:lnTo>
                        <a:pt x="1210" y="97"/>
                      </a:lnTo>
                      <a:lnTo>
                        <a:pt x="1222" y="100"/>
                      </a:lnTo>
                      <a:lnTo>
                        <a:pt x="1231" y="105"/>
                      </a:lnTo>
                      <a:lnTo>
                        <a:pt x="1240" y="109"/>
                      </a:lnTo>
                      <a:lnTo>
                        <a:pt x="1248" y="115"/>
                      </a:lnTo>
                      <a:lnTo>
                        <a:pt x="1256" y="121"/>
                      </a:lnTo>
                      <a:lnTo>
                        <a:pt x="1263" y="130"/>
                      </a:lnTo>
                      <a:lnTo>
                        <a:pt x="1268" y="137"/>
                      </a:lnTo>
                      <a:lnTo>
                        <a:pt x="1273" y="146"/>
                      </a:lnTo>
                      <a:lnTo>
                        <a:pt x="1277" y="156"/>
                      </a:lnTo>
                      <a:lnTo>
                        <a:pt x="1279" y="167"/>
                      </a:lnTo>
                      <a:lnTo>
                        <a:pt x="1281" y="178"/>
                      </a:lnTo>
                      <a:lnTo>
                        <a:pt x="1281" y="190"/>
                      </a:lnTo>
                      <a:lnTo>
                        <a:pt x="1281" y="202"/>
                      </a:lnTo>
                      <a:lnTo>
                        <a:pt x="1279" y="212"/>
                      </a:lnTo>
                      <a:lnTo>
                        <a:pt x="1277" y="222"/>
                      </a:lnTo>
                      <a:lnTo>
                        <a:pt x="1273" y="232"/>
                      </a:lnTo>
                      <a:lnTo>
                        <a:pt x="1268" y="242"/>
                      </a:lnTo>
                      <a:lnTo>
                        <a:pt x="1263" y="250"/>
                      </a:lnTo>
                      <a:lnTo>
                        <a:pt x="1255" y="257"/>
                      </a:lnTo>
                      <a:lnTo>
                        <a:pt x="1248" y="264"/>
                      </a:lnTo>
                      <a:lnTo>
                        <a:pt x="1240" y="271"/>
                      </a:lnTo>
                      <a:lnTo>
                        <a:pt x="1231" y="277"/>
                      </a:lnTo>
                      <a:lnTo>
                        <a:pt x="1221" y="281"/>
                      </a:lnTo>
                      <a:lnTo>
                        <a:pt x="1209" y="285"/>
                      </a:lnTo>
                      <a:lnTo>
                        <a:pt x="1197" y="288"/>
                      </a:lnTo>
                      <a:lnTo>
                        <a:pt x="1185" y="291"/>
                      </a:lnTo>
                      <a:lnTo>
                        <a:pt x="1171" y="292"/>
                      </a:lnTo>
                      <a:lnTo>
                        <a:pt x="1158" y="292"/>
                      </a:lnTo>
                      <a:lnTo>
                        <a:pt x="1090" y="292"/>
                      </a:lnTo>
                      <a:lnTo>
                        <a:pt x="1090" y="97"/>
                      </a:lnTo>
                      <a:close/>
                      <a:moveTo>
                        <a:pt x="978" y="631"/>
                      </a:moveTo>
                      <a:lnTo>
                        <a:pt x="1090" y="631"/>
                      </a:lnTo>
                      <a:lnTo>
                        <a:pt x="1090" y="375"/>
                      </a:lnTo>
                      <a:lnTo>
                        <a:pt x="1148" y="375"/>
                      </a:lnTo>
                      <a:lnTo>
                        <a:pt x="1159" y="377"/>
                      </a:lnTo>
                      <a:lnTo>
                        <a:pt x="1170" y="378"/>
                      </a:lnTo>
                      <a:lnTo>
                        <a:pt x="1180" y="380"/>
                      </a:lnTo>
                      <a:lnTo>
                        <a:pt x="1190" y="382"/>
                      </a:lnTo>
                      <a:lnTo>
                        <a:pt x="1198" y="385"/>
                      </a:lnTo>
                      <a:lnTo>
                        <a:pt x="1206" y="389"/>
                      </a:lnTo>
                      <a:lnTo>
                        <a:pt x="1213" y="394"/>
                      </a:lnTo>
                      <a:lnTo>
                        <a:pt x="1221" y="400"/>
                      </a:lnTo>
                      <a:lnTo>
                        <a:pt x="1227" y="407"/>
                      </a:lnTo>
                      <a:lnTo>
                        <a:pt x="1233" y="415"/>
                      </a:lnTo>
                      <a:lnTo>
                        <a:pt x="1238" y="424"/>
                      </a:lnTo>
                      <a:lnTo>
                        <a:pt x="1243" y="433"/>
                      </a:lnTo>
                      <a:lnTo>
                        <a:pt x="1247" y="444"/>
                      </a:lnTo>
                      <a:lnTo>
                        <a:pt x="1251" y="457"/>
                      </a:lnTo>
                      <a:lnTo>
                        <a:pt x="1255" y="470"/>
                      </a:lnTo>
                      <a:lnTo>
                        <a:pt x="1259" y="485"/>
                      </a:lnTo>
                      <a:lnTo>
                        <a:pt x="1272" y="537"/>
                      </a:lnTo>
                      <a:lnTo>
                        <a:pt x="1283" y="579"/>
                      </a:lnTo>
                      <a:lnTo>
                        <a:pt x="1288" y="597"/>
                      </a:lnTo>
                      <a:lnTo>
                        <a:pt x="1292" y="611"/>
                      </a:lnTo>
                      <a:lnTo>
                        <a:pt x="1297" y="622"/>
                      </a:lnTo>
                      <a:lnTo>
                        <a:pt x="1301" y="631"/>
                      </a:lnTo>
                      <a:lnTo>
                        <a:pt x="1417" y="631"/>
                      </a:lnTo>
                      <a:lnTo>
                        <a:pt x="1413" y="619"/>
                      </a:lnTo>
                      <a:lnTo>
                        <a:pt x="1406" y="605"/>
                      </a:lnTo>
                      <a:lnTo>
                        <a:pt x="1401" y="585"/>
                      </a:lnTo>
                      <a:lnTo>
                        <a:pt x="1395" y="565"/>
                      </a:lnTo>
                      <a:lnTo>
                        <a:pt x="1389" y="540"/>
                      </a:lnTo>
                      <a:lnTo>
                        <a:pt x="1382" y="514"/>
                      </a:lnTo>
                      <a:lnTo>
                        <a:pt x="1376" y="487"/>
                      </a:lnTo>
                      <a:lnTo>
                        <a:pt x="1368" y="458"/>
                      </a:lnTo>
                      <a:lnTo>
                        <a:pt x="1362" y="436"/>
                      </a:lnTo>
                      <a:lnTo>
                        <a:pt x="1354" y="416"/>
                      </a:lnTo>
                      <a:lnTo>
                        <a:pt x="1346" y="398"/>
                      </a:lnTo>
                      <a:lnTo>
                        <a:pt x="1336" y="382"/>
                      </a:lnTo>
                      <a:lnTo>
                        <a:pt x="1330" y="374"/>
                      </a:lnTo>
                      <a:lnTo>
                        <a:pt x="1324" y="367"/>
                      </a:lnTo>
                      <a:lnTo>
                        <a:pt x="1318" y="361"/>
                      </a:lnTo>
                      <a:lnTo>
                        <a:pt x="1312" y="355"/>
                      </a:lnTo>
                      <a:lnTo>
                        <a:pt x="1305" y="350"/>
                      </a:lnTo>
                      <a:lnTo>
                        <a:pt x="1298" y="346"/>
                      </a:lnTo>
                      <a:lnTo>
                        <a:pt x="1290" y="342"/>
                      </a:lnTo>
                      <a:lnTo>
                        <a:pt x="1282" y="337"/>
                      </a:lnTo>
                      <a:lnTo>
                        <a:pt x="1282" y="335"/>
                      </a:lnTo>
                      <a:lnTo>
                        <a:pt x="1292" y="330"/>
                      </a:lnTo>
                      <a:lnTo>
                        <a:pt x="1304" y="326"/>
                      </a:lnTo>
                      <a:lnTo>
                        <a:pt x="1314" y="320"/>
                      </a:lnTo>
                      <a:lnTo>
                        <a:pt x="1324" y="314"/>
                      </a:lnTo>
                      <a:lnTo>
                        <a:pt x="1334" y="306"/>
                      </a:lnTo>
                      <a:lnTo>
                        <a:pt x="1343" y="298"/>
                      </a:lnTo>
                      <a:lnTo>
                        <a:pt x="1352" y="289"/>
                      </a:lnTo>
                      <a:lnTo>
                        <a:pt x="1360" y="280"/>
                      </a:lnTo>
                      <a:lnTo>
                        <a:pt x="1367" y="270"/>
                      </a:lnTo>
                      <a:lnTo>
                        <a:pt x="1374" y="258"/>
                      </a:lnTo>
                      <a:lnTo>
                        <a:pt x="1380" y="247"/>
                      </a:lnTo>
                      <a:lnTo>
                        <a:pt x="1385" y="235"/>
                      </a:lnTo>
                      <a:lnTo>
                        <a:pt x="1389" y="222"/>
                      </a:lnTo>
                      <a:lnTo>
                        <a:pt x="1392" y="209"/>
                      </a:lnTo>
                      <a:lnTo>
                        <a:pt x="1394" y="194"/>
                      </a:lnTo>
                      <a:lnTo>
                        <a:pt x="1394" y="180"/>
                      </a:lnTo>
                      <a:lnTo>
                        <a:pt x="1393" y="160"/>
                      </a:lnTo>
                      <a:lnTo>
                        <a:pt x="1391" y="142"/>
                      </a:lnTo>
                      <a:lnTo>
                        <a:pt x="1386" y="124"/>
                      </a:lnTo>
                      <a:lnTo>
                        <a:pt x="1381" y="108"/>
                      </a:lnTo>
                      <a:lnTo>
                        <a:pt x="1373" y="94"/>
                      </a:lnTo>
                      <a:lnTo>
                        <a:pt x="1363" y="79"/>
                      </a:lnTo>
                      <a:lnTo>
                        <a:pt x="1353" y="67"/>
                      </a:lnTo>
                      <a:lnTo>
                        <a:pt x="1341" y="56"/>
                      </a:lnTo>
                      <a:lnTo>
                        <a:pt x="1333" y="49"/>
                      </a:lnTo>
                      <a:lnTo>
                        <a:pt x="1324" y="43"/>
                      </a:lnTo>
                      <a:lnTo>
                        <a:pt x="1315" y="38"/>
                      </a:lnTo>
                      <a:lnTo>
                        <a:pt x="1306" y="33"/>
                      </a:lnTo>
                      <a:lnTo>
                        <a:pt x="1296" y="28"/>
                      </a:lnTo>
                      <a:lnTo>
                        <a:pt x="1285" y="24"/>
                      </a:lnTo>
                      <a:lnTo>
                        <a:pt x="1275" y="21"/>
                      </a:lnTo>
                      <a:lnTo>
                        <a:pt x="1263" y="17"/>
                      </a:lnTo>
                      <a:lnTo>
                        <a:pt x="1238" y="12"/>
                      </a:lnTo>
                      <a:lnTo>
                        <a:pt x="1211" y="8"/>
                      </a:lnTo>
                      <a:lnTo>
                        <a:pt x="1181" y="6"/>
                      </a:lnTo>
                      <a:lnTo>
                        <a:pt x="1150" y="5"/>
                      </a:lnTo>
                      <a:lnTo>
                        <a:pt x="1125" y="5"/>
                      </a:lnTo>
                      <a:lnTo>
                        <a:pt x="1101" y="6"/>
                      </a:lnTo>
                      <a:lnTo>
                        <a:pt x="1078" y="7"/>
                      </a:lnTo>
                      <a:lnTo>
                        <a:pt x="1055" y="9"/>
                      </a:lnTo>
                      <a:lnTo>
                        <a:pt x="1034" y="11"/>
                      </a:lnTo>
                      <a:lnTo>
                        <a:pt x="1014" y="13"/>
                      </a:lnTo>
                      <a:lnTo>
                        <a:pt x="995" y="15"/>
                      </a:lnTo>
                      <a:lnTo>
                        <a:pt x="978" y="19"/>
                      </a:lnTo>
                      <a:lnTo>
                        <a:pt x="978" y="631"/>
                      </a:lnTo>
                      <a:close/>
                      <a:moveTo>
                        <a:pt x="852" y="263"/>
                      </a:moveTo>
                      <a:lnTo>
                        <a:pt x="617" y="263"/>
                      </a:lnTo>
                      <a:lnTo>
                        <a:pt x="617" y="104"/>
                      </a:lnTo>
                      <a:lnTo>
                        <a:pt x="865" y="104"/>
                      </a:lnTo>
                      <a:lnTo>
                        <a:pt x="865" y="10"/>
                      </a:lnTo>
                      <a:lnTo>
                        <a:pt x="504" y="10"/>
                      </a:lnTo>
                      <a:lnTo>
                        <a:pt x="504" y="631"/>
                      </a:lnTo>
                      <a:lnTo>
                        <a:pt x="879" y="631"/>
                      </a:lnTo>
                      <a:lnTo>
                        <a:pt x="879" y="537"/>
                      </a:lnTo>
                      <a:lnTo>
                        <a:pt x="617" y="537"/>
                      </a:lnTo>
                      <a:lnTo>
                        <a:pt x="617" y="355"/>
                      </a:lnTo>
                      <a:lnTo>
                        <a:pt x="852" y="355"/>
                      </a:lnTo>
                      <a:lnTo>
                        <a:pt x="852" y="263"/>
                      </a:lnTo>
                      <a:close/>
                      <a:moveTo>
                        <a:pt x="0" y="601"/>
                      </a:moveTo>
                      <a:lnTo>
                        <a:pt x="14" y="609"/>
                      </a:lnTo>
                      <a:lnTo>
                        <a:pt x="32" y="616"/>
                      </a:lnTo>
                      <a:lnTo>
                        <a:pt x="50" y="622"/>
                      </a:lnTo>
                      <a:lnTo>
                        <a:pt x="72" y="629"/>
                      </a:lnTo>
                      <a:lnTo>
                        <a:pt x="94" y="634"/>
                      </a:lnTo>
                      <a:lnTo>
                        <a:pt x="118" y="637"/>
                      </a:lnTo>
                      <a:lnTo>
                        <a:pt x="143" y="640"/>
                      </a:lnTo>
                      <a:lnTo>
                        <a:pt x="167" y="641"/>
                      </a:lnTo>
                      <a:lnTo>
                        <a:pt x="196" y="640"/>
                      </a:lnTo>
                      <a:lnTo>
                        <a:pt x="224" y="637"/>
                      </a:lnTo>
                      <a:lnTo>
                        <a:pt x="236" y="635"/>
                      </a:lnTo>
                      <a:lnTo>
                        <a:pt x="248" y="632"/>
                      </a:lnTo>
                      <a:lnTo>
                        <a:pt x="261" y="629"/>
                      </a:lnTo>
                      <a:lnTo>
                        <a:pt x="272" y="625"/>
                      </a:lnTo>
                      <a:lnTo>
                        <a:pt x="282" y="621"/>
                      </a:lnTo>
                      <a:lnTo>
                        <a:pt x="293" y="617"/>
                      </a:lnTo>
                      <a:lnTo>
                        <a:pt x="303" y="613"/>
                      </a:lnTo>
                      <a:lnTo>
                        <a:pt x="312" y="608"/>
                      </a:lnTo>
                      <a:lnTo>
                        <a:pt x="321" y="603"/>
                      </a:lnTo>
                      <a:lnTo>
                        <a:pt x="330" y="597"/>
                      </a:lnTo>
                      <a:lnTo>
                        <a:pt x="338" y="591"/>
                      </a:lnTo>
                      <a:lnTo>
                        <a:pt x="345" y="584"/>
                      </a:lnTo>
                      <a:lnTo>
                        <a:pt x="352" y="578"/>
                      </a:lnTo>
                      <a:lnTo>
                        <a:pt x="358" y="571"/>
                      </a:lnTo>
                      <a:lnTo>
                        <a:pt x="365" y="564"/>
                      </a:lnTo>
                      <a:lnTo>
                        <a:pt x="371" y="557"/>
                      </a:lnTo>
                      <a:lnTo>
                        <a:pt x="380" y="541"/>
                      </a:lnTo>
                      <a:lnTo>
                        <a:pt x="388" y="526"/>
                      </a:lnTo>
                      <a:lnTo>
                        <a:pt x="394" y="508"/>
                      </a:lnTo>
                      <a:lnTo>
                        <a:pt x="400" y="491"/>
                      </a:lnTo>
                      <a:lnTo>
                        <a:pt x="402" y="472"/>
                      </a:lnTo>
                      <a:lnTo>
                        <a:pt x="403" y="454"/>
                      </a:lnTo>
                      <a:lnTo>
                        <a:pt x="402" y="437"/>
                      </a:lnTo>
                      <a:lnTo>
                        <a:pt x="401" y="422"/>
                      </a:lnTo>
                      <a:lnTo>
                        <a:pt x="397" y="407"/>
                      </a:lnTo>
                      <a:lnTo>
                        <a:pt x="393" y="393"/>
                      </a:lnTo>
                      <a:lnTo>
                        <a:pt x="387" y="380"/>
                      </a:lnTo>
                      <a:lnTo>
                        <a:pt x="381" y="367"/>
                      </a:lnTo>
                      <a:lnTo>
                        <a:pt x="373" y="355"/>
                      </a:lnTo>
                      <a:lnTo>
                        <a:pt x="364" y="344"/>
                      </a:lnTo>
                      <a:lnTo>
                        <a:pt x="353" y="332"/>
                      </a:lnTo>
                      <a:lnTo>
                        <a:pt x="341" y="322"/>
                      </a:lnTo>
                      <a:lnTo>
                        <a:pt x="328" y="313"/>
                      </a:lnTo>
                      <a:lnTo>
                        <a:pt x="313" y="303"/>
                      </a:lnTo>
                      <a:lnTo>
                        <a:pt x="298" y="294"/>
                      </a:lnTo>
                      <a:lnTo>
                        <a:pt x="281" y="286"/>
                      </a:lnTo>
                      <a:lnTo>
                        <a:pt x="263" y="278"/>
                      </a:lnTo>
                      <a:lnTo>
                        <a:pt x="243" y="270"/>
                      </a:lnTo>
                      <a:lnTo>
                        <a:pt x="215" y="258"/>
                      </a:lnTo>
                      <a:lnTo>
                        <a:pt x="190" y="247"/>
                      </a:lnTo>
                      <a:lnTo>
                        <a:pt x="179" y="242"/>
                      </a:lnTo>
                      <a:lnTo>
                        <a:pt x="169" y="236"/>
                      </a:lnTo>
                      <a:lnTo>
                        <a:pt x="161" y="230"/>
                      </a:lnTo>
                      <a:lnTo>
                        <a:pt x="153" y="224"/>
                      </a:lnTo>
                      <a:lnTo>
                        <a:pt x="146" y="219"/>
                      </a:lnTo>
                      <a:lnTo>
                        <a:pt x="141" y="213"/>
                      </a:lnTo>
                      <a:lnTo>
                        <a:pt x="135" y="206"/>
                      </a:lnTo>
                      <a:lnTo>
                        <a:pt x="131" y="200"/>
                      </a:lnTo>
                      <a:lnTo>
                        <a:pt x="128" y="192"/>
                      </a:lnTo>
                      <a:lnTo>
                        <a:pt x="126" y="184"/>
                      </a:lnTo>
                      <a:lnTo>
                        <a:pt x="125" y="177"/>
                      </a:lnTo>
                      <a:lnTo>
                        <a:pt x="125" y="168"/>
                      </a:lnTo>
                      <a:lnTo>
                        <a:pt x="125" y="162"/>
                      </a:lnTo>
                      <a:lnTo>
                        <a:pt x="126" y="154"/>
                      </a:lnTo>
                      <a:lnTo>
                        <a:pt x="128" y="147"/>
                      </a:lnTo>
                      <a:lnTo>
                        <a:pt x="130" y="141"/>
                      </a:lnTo>
                      <a:lnTo>
                        <a:pt x="134" y="135"/>
                      </a:lnTo>
                      <a:lnTo>
                        <a:pt x="139" y="129"/>
                      </a:lnTo>
                      <a:lnTo>
                        <a:pt x="143" y="122"/>
                      </a:lnTo>
                      <a:lnTo>
                        <a:pt x="149" y="117"/>
                      </a:lnTo>
                      <a:lnTo>
                        <a:pt x="156" y="112"/>
                      </a:lnTo>
                      <a:lnTo>
                        <a:pt x="163" y="107"/>
                      </a:lnTo>
                      <a:lnTo>
                        <a:pt x="171" y="103"/>
                      </a:lnTo>
                      <a:lnTo>
                        <a:pt x="181" y="100"/>
                      </a:lnTo>
                      <a:lnTo>
                        <a:pt x="191" y="97"/>
                      </a:lnTo>
                      <a:lnTo>
                        <a:pt x="202" y="95"/>
                      </a:lnTo>
                      <a:lnTo>
                        <a:pt x="215" y="94"/>
                      </a:lnTo>
                      <a:lnTo>
                        <a:pt x="227" y="94"/>
                      </a:lnTo>
                      <a:lnTo>
                        <a:pt x="248" y="94"/>
                      </a:lnTo>
                      <a:lnTo>
                        <a:pt x="268" y="96"/>
                      </a:lnTo>
                      <a:lnTo>
                        <a:pt x="285" y="100"/>
                      </a:lnTo>
                      <a:lnTo>
                        <a:pt x="302" y="104"/>
                      </a:lnTo>
                      <a:lnTo>
                        <a:pt x="317" y="108"/>
                      </a:lnTo>
                      <a:lnTo>
                        <a:pt x="331" y="113"/>
                      </a:lnTo>
                      <a:lnTo>
                        <a:pt x="342" y="118"/>
                      </a:lnTo>
                      <a:lnTo>
                        <a:pt x="351" y="122"/>
                      </a:lnTo>
                      <a:lnTo>
                        <a:pt x="378" y="31"/>
                      </a:lnTo>
                      <a:lnTo>
                        <a:pt x="366" y="25"/>
                      </a:lnTo>
                      <a:lnTo>
                        <a:pt x="350" y="20"/>
                      </a:lnTo>
                      <a:lnTo>
                        <a:pt x="335" y="14"/>
                      </a:lnTo>
                      <a:lnTo>
                        <a:pt x="316" y="9"/>
                      </a:lnTo>
                      <a:lnTo>
                        <a:pt x="298" y="6"/>
                      </a:lnTo>
                      <a:lnTo>
                        <a:pt x="276" y="3"/>
                      </a:lnTo>
                      <a:lnTo>
                        <a:pt x="254" y="1"/>
                      </a:lnTo>
                      <a:lnTo>
                        <a:pt x="229" y="0"/>
                      </a:lnTo>
                      <a:lnTo>
                        <a:pt x="204" y="1"/>
                      </a:lnTo>
                      <a:lnTo>
                        <a:pt x="182" y="4"/>
                      </a:lnTo>
                      <a:lnTo>
                        <a:pt x="159" y="8"/>
                      </a:lnTo>
                      <a:lnTo>
                        <a:pt x="139" y="14"/>
                      </a:lnTo>
                      <a:lnTo>
                        <a:pt x="119" y="22"/>
                      </a:lnTo>
                      <a:lnTo>
                        <a:pt x="101" y="30"/>
                      </a:lnTo>
                      <a:lnTo>
                        <a:pt x="84" y="40"/>
                      </a:lnTo>
                      <a:lnTo>
                        <a:pt x="70" y="51"/>
                      </a:lnTo>
                      <a:lnTo>
                        <a:pt x="56" y="64"/>
                      </a:lnTo>
                      <a:lnTo>
                        <a:pt x="44" y="77"/>
                      </a:lnTo>
                      <a:lnTo>
                        <a:pt x="34" y="93"/>
                      </a:lnTo>
                      <a:lnTo>
                        <a:pt x="26" y="108"/>
                      </a:lnTo>
                      <a:lnTo>
                        <a:pt x="18" y="124"/>
                      </a:lnTo>
                      <a:lnTo>
                        <a:pt x="14" y="142"/>
                      </a:lnTo>
                      <a:lnTo>
                        <a:pt x="11" y="159"/>
                      </a:lnTo>
                      <a:lnTo>
                        <a:pt x="10" y="179"/>
                      </a:lnTo>
                      <a:lnTo>
                        <a:pt x="11" y="194"/>
                      </a:lnTo>
                      <a:lnTo>
                        <a:pt x="13" y="211"/>
                      </a:lnTo>
                      <a:lnTo>
                        <a:pt x="16" y="225"/>
                      </a:lnTo>
                      <a:lnTo>
                        <a:pt x="21" y="240"/>
                      </a:lnTo>
                      <a:lnTo>
                        <a:pt x="29" y="253"/>
                      </a:lnTo>
                      <a:lnTo>
                        <a:pt x="36" y="265"/>
                      </a:lnTo>
                      <a:lnTo>
                        <a:pt x="45" y="277"/>
                      </a:lnTo>
                      <a:lnTo>
                        <a:pt x="55" y="288"/>
                      </a:lnTo>
                      <a:lnTo>
                        <a:pt x="67" y="299"/>
                      </a:lnTo>
                      <a:lnTo>
                        <a:pt x="80" y="310"/>
                      </a:lnTo>
                      <a:lnTo>
                        <a:pt x="93" y="319"/>
                      </a:lnTo>
                      <a:lnTo>
                        <a:pt x="109" y="328"/>
                      </a:lnTo>
                      <a:lnTo>
                        <a:pt x="124" y="336"/>
                      </a:lnTo>
                      <a:lnTo>
                        <a:pt x="142" y="345"/>
                      </a:lnTo>
                      <a:lnTo>
                        <a:pt x="159" y="352"/>
                      </a:lnTo>
                      <a:lnTo>
                        <a:pt x="178" y="359"/>
                      </a:lnTo>
                      <a:lnTo>
                        <a:pt x="205" y="369"/>
                      </a:lnTo>
                      <a:lnTo>
                        <a:pt x="228" y="381"/>
                      </a:lnTo>
                      <a:lnTo>
                        <a:pt x="238" y="386"/>
                      </a:lnTo>
                      <a:lnTo>
                        <a:pt x="247" y="392"/>
                      </a:lnTo>
                      <a:lnTo>
                        <a:pt x="255" y="397"/>
                      </a:lnTo>
                      <a:lnTo>
                        <a:pt x="262" y="403"/>
                      </a:lnTo>
                      <a:lnTo>
                        <a:pt x="268" y="409"/>
                      </a:lnTo>
                      <a:lnTo>
                        <a:pt x="273" y="417"/>
                      </a:lnTo>
                      <a:lnTo>
                        <a:pt x="278" y="423"/>
                      </a:lnTo>
                      <a:lnTo>
                        <a:pt x="281" y="430"/>
                      </a:lnTo>
                      <a:lnTo>
                        <a:pt x="284" y="437"/>
                      </a:lnTo>
                      <a:lnTo>
                        <a:pt x="287" y="445"/>
                      </a:lnTo>
                      <a:lnTo>
                        <a:pt x="288" y="454"/>
                      </a:lnTo>
                      <a:lnTo>
                        <a:pt x="288" y="462"/>
                      </a:lnTo>
                      <a:lnTo>
                        <a:pt x="288" y="471"/>
                      </a:lnTo>
                      <a:lnTo>
                        <a:pt x="285" y="480"/>
                      </a:lnTo>
                      <a:lnTo>
                        <a:pt x="283" y="489"/>
                      </a:lnTo>
                      <a:lnTo>
                        <a:pt x="280" y="497"/>
                      </a:lnTo>
                      <a:lnTo>
                        <a:pt x="276" y="504"/>
                      </a:lnTo>
                      <a:lnTo>
                        <a:pt x="271" y="511"/>
                      </a:lnTo>
                      <a:lnTo>
                        <a:pt x="265" y="517"/>
                      </a:lnTo>
                      <a:lnTo>
                        <a:pt x="259" y="524"/>
                      </a:lnTo>
                      <a:lnTo>
                        <a:pt x="251" y="529"/>
                      </a:lnTo>
                      <a:lnTo>
                        <a:pt x="242" y="533"/>
                      </a:lnTo>
                      <a:lnTo>
                        <a:pt x="233" y="537"/>
                      </a:lnTo>
                      <a:lnTo>
                        <a:pt x="223" y="540"/>
                      </a:lnTo>
                      <a:lnTo>
                        <a:pt x="213" y="543"/>
                      </a:lnTo>
                      <a:lnTo>
                        <a:pt x="200" y="545"/>
                      </a:lnTo>
                      <a:lnTo>
                        <a:pt x="188" y="546"/>
                      </a:lnTo>
                      <a:lnTo>
                        <a:pt x="175" y="546"/>
                      </a:lnTo>
                      <a:lnTo>
                        <a:pt x="154" y="546"/>
                      </a:lnTo>
                      <a:lnTo>
                        <a:pt x="132" y="543"/>
                      </a:lnTo>
                      <a:lnTo>
                        <a:pt x="112" y="540"/>
                      </a:lnTo>
                      <a:lnTo>
                        <a:pt x="92" y="535"/>
                      </a:lnTo>
                      <a:lnTo>
                        <a:pt x="74" y="529"/>
                      </a:lnTo>
                      <a:lnTo>
                        <a:pt x="56" y="523"/>
                      </a:lnTo>
                      <a:lnTo>
                        <a:pt x="40" y="514"/>
                      </a:lnTo>
                      <a:lnTo>
                        <a:pt x="26" y="507"/>
                      </a:lnTo>
                      <a:lnTo>
                        <a:pt x="0" y="601"/>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latin typeface="Myriad Pro"/>
                  </a:endParaRPr>
                </a:p>
              </p:txBody>
            </p:sp>
            <p:sp>
              <p:nvSpPr>
                <p:cNvPr id="32" name="Freeform 31"/>
                <p:cNvSpPr>
                  <a:spLocks noEditPoints="1"/>
                </p:cNvSpPr>
                <p:nvPr/>
              </p:nvSpPr>
              <p:spPr bwMode="auto">
                <a:xfrm>
                  <a:off x="656520" y="250031"/>
                  <a:ext cx="780730" cy="84203"/>
                </a:xfrm>
                <a:custGeom>
                  <a:avLst/>
                  <a:gdLst/>
                  <a:ahLst/>
                  <a:cxnLst>
                    <a:cxn ang="0">
                      <a:pos x="5506" y="10"/>
                    </a:cxn>
                    <a:cxn ang="0">
                      <a:pos x="5169" y="544"/>
                    </a:cxn>
                    <a:cxn ang="0">
                      <a:pos x="5029" y="477"/>
                    </a:cxn>
                    <a:cxn ang="0">
                      <a:pos x="4982" y="270"/>
                    </a:cxn>
                    <a:cxn ang="0">
                      <a:pos x="5063" y="133"/>
                    </a:cxn>
                    <a:cxn ang="0">
                      <a:pos x="5293" y="109"/>
                    </a:cxn>
                    <a:cxn ang="0">
                      <a:pos x="5122" y="6"/>
                    </a:cxn>
                    <a:cxn ang="0">
                      <a:pos x="4924" y="122"/>
                    </a:cxn>
                    <a:cxn ang="0">
                      <a:pos x="4861" y="362"/>
                    </a:cxn>
                    <a:cxn ang="0">
                      <a:pos x="4955" y="565"/>
                    </a:cxn>
                    <a:cxn ang="0">
                      <a:pos x="5175" y="641"/>
                    </a:cxn>
                    <a:cxn ang="0">
                      <a:pos x="4373" y="269"/>
                    </a:cxn>
                    <a:cxn ang="0">
                      <a:pos x="4761" y="631"/>
                    </a:cxn>
                    <a:cxn ang="0">
                      <a:pos x="4630" y="407"/>
                    </a:cxn>
                    <a:cxn ang="0">
                      <a:pos x="3905" y="100"/>
                    </a:cxn>
                    <a:cxn ang="0">
                      <a:pos x="3809" y="456"/>
                    </a:cxn>
                    <a:cxn ang="0">
                      <a:pos x="3020" y="10"/>
                    </a:cxn>
                    <a:cxn ang="0">
                      <a:pos x="2324" y="528"/>
                    </a:cxn>
                    <a:cxn ang="0">
                      <a:pos x="2455" y="633"/>
                    </a:cxn>
                    <a:cxn ang="0">
                      <a:pos x="2663" y="610"/>
                    </a:cxn>
                    <a:cxn ang="0">
                      <a:pos x="2767" y="461"/>
                    </a:cxn>
                    <a:cxn ang="0">
                      <a:pos x="2644" y="481"/>
                    </a:cxn>
                    <a:cxn ang="0">
                      <a:pos x="2470" y="533"/>
                    </a:cxn>
                    <a:cxn ang="0">
                      <a:pos x="1803" y="609"/>
                    </a:cxn>
                    <a:cxn ang="0">
                      <a:pos x="2082" y="617"/>
                    </a:cxn>
                    <a:cxn ang="0">
                      <a:pos x="2191" y="472"/>
                    </a:cxn>
                    <a:cxn ang="0">
                      <a:pos x="2070" y="286"/>
                    </a:cxn>
                    <a:cxn ang="0">
                      <a:pos x="1914" y="177"/>
                    </a:cxn>
                    <a:cxn ang="0">
                      <a:pos x="1991" y="95"/>
                    </a:cxn>
                    <a:cxn ang="0">
                      <a:pos x="2106" y="9"/>
                    </a:cxn>
                    <a:cxn ang="0">
                      <a:pos x="1823" y="93"/>
                    </a:cxn>
                    <a:cxn ang="0">
                      <a:pos x="1869" y="310"/>
                    </a:cxn>
                    <a:cxn ang="0">
                      <a:pos x="2067" y="423"/>
                    </a:cxn>
                    <a:cxn ang="0">
                      <a:pos x="2031" y="533"/>
                    </a:cxn>
                    <a:cxn ang="0">
                      <a:pos x="1789" y="601"/>
                    </a:cxn>
                    <a:cxn ang="0">
                      <a:pos x="1348" y="251"/>
                    </a:cxn>
                    <a:cxn ang="0">
                      <a:pos x="1587" y="422"/>
                    </a:cxn>
                    <a:cxn ang="0">
                      <a:pos x="1300" y="631"/>
                    </a:cxn>
                    <a:cxn ang="0">
                      <a:pos x="679" y="482"/>
                    </a:cxn>
                    <a:cxn ang="0">
                      <a:pos x="668" y="177"/>
                    </a:cxn>
                    <a:cxn ang="0">
                      <a:pos x="807" y="91"/>
                    </a:cxn>
                    <a:cxn ang="0">
                      <a:pos x="944" y="177"/>
                    </a:cxn>
                    <a:cxn ang="0">
                      <a:pos x="933" y="482"/>
                    </a:cxn>
                    <a:cxn ang="0">
                      <a:pos x="804" y="550"/>
                    </a:cxn>
                    <a:cxn ang="0">
                      <a:pos x="993" y="575"/>
                    </a:cxn>
                    <a:cxn ang="0">
                      <a:pos x="1094" y="370"/>
                    </a:cxn>
                    <a:cxn ang="0">
                      <a:pos x="1054" y="137"/>
                    </a:cxn>
                    <a:cxn ang="0">
                      <a:pos x="890" y="9"/>
                    </a:cxn>
                    <a:cxn ang="0">
                      <a:pos x="665" y="37"/>
                    </a:cxn>
                    <a:cxn ang="0">
                      <a:pos x="531" y="209"/>
                    </a:cxn>
                    <a:cxn ang="0">
                      <a:pos x="535" y="452"/>
                    </a:cxn>
                    <a:cxn ang="0">
                      <a:pos x="670" y="611"/>
                    </a:cxn>
                    <a:cxn ang="0">
                      <a:pos x="403" y="539"/>
                    </a:cxn>
                    <a:cxn ang="0">
                      <a:pos x="216" y="516"/>
                    </a:cxn>
                    <a:cxn ang="0">
                      <a:pos x="123" y="371"/>
                    </a:cxn>
                    <a:cxn ang="0">
                      <a:pos x="160" y="176"/>
                    </a:cxn>
                    <a:cxn ang="0">
                      <a:pos x="337" y="94"/>
                    </a:cxn>
                    <a:cxn ang="0">
                      <a:pos x="383" y="3"/>
                    </a:cxn>
                    <a:cxn ang="0">
                      <a:pos x="130" y="59"/>
                    </a:cxn>
                    <a:cxn ang="0">
                      <a:pos x="6" y="255"/>
                    </a:cxn>
                    <a:cxn ang="0">
                      <a:pos x="41" y="497"/>
                    </a:cxn>
                    <a:cxn ang="0">
                      <a:pos x="215" y="628"/>
                    </a:cxn>
                    <a:cxn ang="0">
                      <a:pos x="458" y="523"/>
                    </a:cxn>
                  </a:cxnLst>
                  <a:rect l="0" t="0" r="r" b="b"/>
                  <a:pathLst>
                    <a:path w="5893" h="641">
                      <a:moveTo>
                        <a:pt x="5686" y="631"/>
                      </a:moveTo>
                      <a:lnTo>
                        <a:pt x="5686" y="369"/>
                      </a:lnTo>
                      <a:lnTo>
                        <a:pt x="5893" y="10"/>
                      </a:lnTo>
                      <a:lnTo>
                        <a:pt x="5764" y="10"/>
                      </a:lnTo>
                      <a:lnTo>
                        <a:pt x="5690" y="169"/>
                      </a:lnTo>
                      <a:lnTo>
                        <a:pt x="5675" y="202"/>
                      </a:lnTo>
                      <a:lnTo>
                        <a:pt x="5661" y="232"/>
                      </a:lnTo>
                      <a:lnTo>
                        <a:pt x="5648" y="262"/>
                      </a:lnTo>
                      <a:lnTo>
                        <a:pt x="5636" y="292"/>
                      </a:lnTo>
                      <a:lnTo>
                        <a:pt x="5635" y="292"/>
                      </a:lnTo>
                      <a:lnTo>
                        <a:pt x="5621" y="261"/>
                      </a:lnTo>
                      <a:lnTo>
                        <a:pt x="5609" y="232"/>
                      </a:lnTo>
                      <a:lnTo>
                        <a:pt x="5596" y="202"/>
                      </a:lnTo>
                      <a:lnTo>
                        <a:pt x="5580" y="170"/>
                      </a:lnTo>
                      <a:lnTo>
                        <a:pt x="5506" y="10"/>
                      </a:lnTo>
                      <a:lnTo>
                        <a:pt x="5377" y="10"/>
                      </a:lnTo>
                      <a:lnTo>
                        <a:pt x="5573" y="372"/>
                      </a:lnTo>
                      <a:lnTo>
                        <a:pt x="5573" y="631"/>
                      </a:lnTo>
                      <a:lnTo>
                        <a:pt x="5686" y="631"/>
                      </a:lnTo>
                      <a:close/>
                      <a:moveTo>
                        <a:pt x="5318" y="523"/>
                      </a:moveTo>
                      <a:lnTo>
                        <a:pt x="5306" y="528"/>
                      </a:lnTo>
                      <a:lnTo>
                        <a:pt x="5293" y="532"/>
                      </a:lnTo>
                      <a:lnTo>
                        <a:pt x="5277" y="536"/>
                      </a:lnTo>
                      <a:lnTo>
                        <a:pt x="5262" y="539"/>
                      </a:lnTo>
                      <a:lnTo>
                        <a:pt x="5245" y="542"/>
                      </a:lnTo>
                      <a:lnTo>
                        <a:pt x="5229" y="544"/>
                      </a:lnTo>
                      <a:lnTo>
                        <a:pt x="5211" y="545"/>
                      </a:lnTo>
                      <a:lnTo>
                        <a:pt x="5194" y="545"/>
                      </a:lnTo>
                      <a:lnTo>
                        <a:pt x="5182" y="545"/>
                      </a:lnTo>
                      <a:lnTo>
                        <a:pt x="5169" y="544"/>
                      </a:lnTo>
                      <a:lnTo>
                        <a:pt x="5157" y="543"/>
                      </a:lnTo>
                      <a:lnTo>
                        <a:pt x="5146" y="541"/>
                      </a:lnTo>
                      <a:lnTo>
                        <a:pt x="5134" y="539"/>
                      </a:lnTo>
                      <a:lnTo>
                        <a:pt x="5124" y="537"/>
                      </a:lnTo>
                      <a:lnTo>
                        <a:pt x="5113" y="534"/>
                      </a:lnTo>
                      <a:lnTo>
                        <a:pt x="5104" y="530"/>
                      </a:lnTo>
                      <a:lnTo>
                        <a:pt x="5093" y="526"/>
                      </a:lnTo>
                      <a:lnTo>
                        <a:pt x="5084" y="522"/>
                      </a:lnTo>
                      <a:lnTo>
                        <a:pt x="5075" y="516"/>
                      </a:lnTo>
                      <a:lnTo>
                        <a:pt x="5067" y="511"/>
                      </a:lnTo>
                      <a:lnTo>
                        <a:pt x="5057" y="505"/>
                      </a:lnTo>
                      <a:lnTo>
                        <a:pt x="5050" y="499"/>
                      </a:lnTo>
                      <a:lnTo>
                        <a:pt x="5042" y="492"/>
                      </a:lnTo>
                      <a:lnTo>
                        <a:pt x="5036" y="486"/>
                      </a:lnTo>
                      <a:lnTo>
                        <a:pt x="5029" y="477"/>
                      </a:lnTo>
                      <a:lnTo>
                        <a:pt x="5022" y="470"/>
                      </a:lnTo>
                      <a:lnTo>
                        <a:pt x="5016" y="462"/>
                      </a:lnTo>
                      <a:lnTo>
                        <a:pt x="5011" y="453"/>
                      </a:lnTo>
                      <a:lnTo>
                        <a:pt x="5006" y="443"/>
                      </a:lnTo>
                      <a:lnTo>
                        <a:pt x="5001" y="434"/>
                      </a:lnTo>
                      <a:lnTo>
                        <a:pt x="4997" y="425"/>
                      </a:lnTo>
                      <a:lnTo>
                        <a:pt x="4993" y="415"/>
                      </a:lnTo>
                      <a:lnTo>
                        <a:pt x="4986" y="393"/>
                      </a:lnTo>
                      <a:lnTo>
                        <a:pt x="4982" y="371"/>
                      </a:lnTo>
                      <a:lnTo>
                        <a:pt x="4979" y="347"/>
                      </a:lnTo>
                      <a:lnTo>
                        <a:pt x="4978" y="322"/>
                      </a:lnTo>
                      <a:lnTo>
                        <a:pt x="4979" y="309"/>
                      </a:lnTo>
                      <a:lnTo>
                        <a:pt x="4979" y="295"/>
                      </a:lnTo>
                      <a:lnTo>
                        <a:pt x="4981" y="282"/>
                      </a:lnTo>
                      <a:lnTo>
                        <a:pt x="4982" y="270"/>
                      </a:lnTo>
                      <a:lnTo>
                        <a:pt x="4985" y="257"/>
                      </a:lnTo>
                      <a:lnTo>
                        <a:pt x="4987" y="246"/>
                      </a:lnTo>
                      <a:lnTo>
                        <a:pt x="4991" y="235"/>
                      </a:lnTo>
                      <a:lnTo>
                        <a:pt x="4995" y="223"/>
                      </a:lnTo>
                      <a:lnTo>
                        <a:pt x="4999" y="213"/>
                      </a:lnTo>
                      <a:lnTo>
                        <a:pt x="5004" y="203"/>
                      </a:lnTo>
                      <a:lnTo>
                        <a:pt x="5008" y="193"/>
                      </a:lnTo>
                      <a:lnTo>
                        <a:pt x="5014" y="184"/>
                      </a:lnTo>
                      <a:lnTo>
                        <a:pt x="5019" y="176"/>
                      </a:lnTo>
                      <a:lnTo>
                        <a:pt x="5026" y="168"/>
                      </a:lnTo>
                      <a:lnTo>
                        <a:pt x="5033" y="159"/>
                      </a:lnTo>
                      <a:lnTo>
                        <a:pt x="5040" y="152"/>
                      </a:lnTo>
                      <a:lnTo>
                        <a:pt x="5047" y="145"/>
                      </a:lnTo>
                      <a:lnTo>
                        <a:pt x="5055" y="139"/>
                      </a:lnTo>
                      <a:lnTo>
                        <a:pt x="5063" y="133"/>
                      </a:lnTo>
                      <a:lnTo>
                        <a:pt x="5072" y="127"/>
                      </a:lnTo>
                      <a:lnTo>
                        <a:pt x="5080" y="121"/>
                      </a:lnTo>
                      <a:lnTo>
                        <a:pt x="5089" y="117"/>
                      </a:lnTo>
                      <a:lnTo>
                        <a:pt x="5098" y="112"/>
                      </a:lnTo>
                      <a:lnTo>
                        <a:pt x="5109" y="109"/>
                      </a:lnTo>
                      <a:lnTo>
                        <a:pt x="5129" y="102"/>
                      </a:lnTo>
                      <a:lnTo>
                        <a:pt x="5150" y="98"/>
                      </a:lnTo>
                      <a:lnTo>
                        <a:pt x="5172" y="95"/>
                      </a:lnTo>
                      <a:lnTo>
                        <a:pt x="5196" y="94"/>
                      </a:lnTo>
                      <a:lnTo>
                        <a:pt x="5215" y="95"/>
                      </a:lnTo>
                      <a:lnTo>
                        <a:pt x="5232" y="96"/>
                      </a:lnTo>
                      <a:lnTo>
                        <a:pt x="5248" y="98"/>
                      </a:lnTo>
                      <a:lnTo>
                        <a:pt x="5264" y="101"/>
                      </a:lnTo>
                      <a:lnTo>
                        <a:pt x="5279" y="105"/>
                      </a:lnTo>
                      <a:lnTo>
                        <a:pt x="5293" y="109"/>
                      </a:lnTo>
                      <a:lnTo>
                        <a:pt x="5305" y="113"/>
                      </a:lnTo>
                      <a:lnTo>
                        <a:pt x="5316" y="118"/>
                      </a:lnTo>
                      <a:lnTo>
                        <a:pt x="5341" y="28"/>
                      </a:lnTo>
                      <a:lnTo>
                        <a:pt x="5332" y="24"/>
                      </a:lnTo>
                      <a:lnTo>
                        <a:pt x="5318" y="19"/>
                      </a:lnTo>
                      <a:lnTo>
                        <a:pt x="5303" y="13"/>
                      </a:lnTo>
                      <a:lnTo>
                        <a:pt x="5285" y="9"/>
                      </a:lnTo>
                      <a:lnTo>
                        <a:pt x="5265" y="6"/>
                      </a:lnTo>
                      <a:lnTo>
                        <a:pt x="5242" y="3"/>
                      </a:lnTo>
                      <a:lnTo>
                        <a:pt x="5218" y="1"/>
                      </a:lnTo>
                      <a:lnTo>
                        <a:pt x="5191" y="0"/>
                      </a:lnTo>
                      <a:lnTo>
                        <a:pt x="5173" y="1"/>
                      </a:lnTo>
                      <a:lnTo>
                        <a:pt x="5156" y="2"/>
                      </a:lnTo>
                      <a:lnTo>
                        <a:pt x="5139" y="4"/>
                      </a:lnTo>
                      <a:lnTo>
                        <a:pt x="5122" y="6"/>
                      </a:lnTo>
                      <a:lnTo>
                        <a:pt x="5106" y="9"/>
                      </a:lnTo>
                      <a:lnTo>
                        <a:pt x="5090" y="13"/>
                      </a:lnTo>
                      <a:lnTo>
                        <a:pt x="5075" y="17"/>
                      </a:lnTo>
                      <a:lnTo>
                        <a:pt x="5059" y="23"/>
                      </a:lnTo>
                      <a:lnTo>
                        <a:pt x="5045" y="29"/>
                      </a:lnTo>
                      <a:lnTo>
                        <a:pt x="5031" y="35"/>
                      </a:lnTo>
                      <a:lnTo>
                        <a:pt x="5016" y="42"/>
                      </a:lnTo>
                      <a:lnTo>
                        <a:pt x="5003" y="50"/>
                      </a:lnTo>
                      <a:lnTo>
                        <a:pt x="4989" y="59"/>
                      </a:lnTo>
                      <a:lnTo>
                        <a:pt x="4977" y="68"/>
                      </a:lnTo>
                      <a:lnTo>
                        <a:pt x="4966" y="77"/>
                      </a:lnTo>
                      <a:lnTo>
                        <a:pt x="4955" y="87"/>
                      </a:lnTo>
                      <a:lnTo>
                        <a:pt x="4943" y="99"/>
                      </a:lnTo>
                      <a:lnTo>
                        <a:pt x="4933" y="110"/>
                      </a:lnTo>
                      <a:lnTo>
                        <a:pt x="4924" y="122"/>
                      </a:lnTo>
                      <a:lnTo>
                        <a:pt x="4914" y="135"/>
                      </a:lnTo>
                      <a:lnTo>
                        <a:pt x="4906" y="148"/>
                      </a:lnTo>
                      <a:lnTo>
                        <a:pt x="4898" y="162"/>
                      </a:lnTo>
                      <a:lnTo>
                        <a:pt x="4891" y="176"/>
                      </a:lnTo>
                      <a:lnTo>
                        <a:pt x="4885" y="190"/>
                      </a:lnTo>
                      <a:lnTo>
                        <a:pt x="4879" y="206"/>
                      </a:lnTo>
                      <a:lnTo>
                        <a:pt x="4873" y="222"/>
                      </a:lnTo>
                      <a:lnTo>
                        <a:pt x="4869" y="239"/>
                      </a:lnTo>
                      <a:lnTo>
                        <a:pt x="4866" y="255"/>
                      </a:lnTo>
                      <a:lnTo>
                        <a:pt x="4863" y="273"/>
                      </a:lnTo>
                      <a:lnTo>
                        <a:pt x="4861" y="290"/>
                      </a:lnTo>
                      <a:lnTo>
                        <a:pt x="4860" y="309"/>
                      </a:lnTo>
                      <a:lnTo>
                        <a:pt x="4859" y="328"/>
                      </a:lnTo>
                      <a:lnTo>
                        <a:pt x="4860" y="346"/>
                      </a:lnTo>
                      <a:lnTo>
                        <a:pt x="4861" y="362"/>
                      </a:lnTo>
                      <a:lnTo>
                        <a:pt x="4862" y="380"/>
                      </a:lnTo>
                      <a:lnTo>
                        <a:pt x="4865" y="395"/>
                      </a:lnTo>
                      <a:lnTo>
                        <a:pt x="4868" y="412"/>
                      </a:lnTo>
                      <a:lnTo>
                        <a:pt x="4871" y="427"/>
                      </a:lnTo>
                      <a:lnTo>
                        <a:pt x="4876" y="441"/>
                      </a:lnTo>
                      <a:lnTo>
                        <a:pt x="4881" y="457"/>
                      </a:lnTo>
                      <a:lnTo>
                        <a:pt x="4887" y="470"/>
                      </a:lnTo>
                      <a:lnTo>
                        <a:pt x="4893" y="484"/>
                      </a:lnTo>
                      <a:lnTo>
                        <a:pt x="4900" y="497"/>
                      </a:lnTo>
                      <a:lnTo>
                        <a:pt x="4907" y="509"/>
                      </a:lnTo>
                      <a:lnTo>
                        <a:pt x="4915" y="522"/>
                      </a:lnTo>
                      <a:lnTo>
                        <a:pt x="4925" y="534"/>
                      </a:lnTo>
                      <a:lnTo>
                        <a:pt x="4934" y="544"/>
                      </a:lnTo>
                      <a:lnTo>
                        <a:pt x="4943" y="555"/>
                      </a:lnTo>
                      <a:lnTo>
                        <a:pt x="4955" y="565"/>
                      </a:lnTo>
                      <a:lnTo>
                        <a:pt x="4965" y="574"/>
                      </a:lnTo>
                      <a:lnTo>
                        <a:pt x="4977" y="583"/>
                      </a:lnTo>
                      <a:lnTo>
                        <a:pt x="4989" y="592"/>
                      </a:lnTo>
                      <a:lnTo>
                        <a:pt x="5002" y="599"/>
                      </a:lnTo>
                      <a:lnTo>
                        <a:pt x="5015" y="606"/>
                      </a:lnTo>
                      <a:lnTo>
                        <a:pt x="5029" y="612"/>
                      </a:lnTo>
                      <a:lnTo>
                        <a:pt x="5043" y="618"/>
                      </a:lnTo>
                      <a:lnTo>
                        <a:pt x="5058" y="623"/>
                      </a:lnTo>
                      <a:lnTo>
                        <a:pt x="5074" y="628"/>
                      </a:lnTo>
                      <a:lnTo>
                        <a:pt x="5089" y="632"/>
                      </a:lnTo>
                      <a:lnTo>
                        <a:pt x="5106" y="635"/>
                      </a:lnTo>
                      <a:lnTo>
                        <a:pt x="5122" y="637"/>
                      </a:lnTo>
                      <a:lnTo>
                        <a:pt x="5139" y="639"/>
                      </a:lnTo>
                      <a:lnTo>
                        <a:pt x="5158" y="640"/>
                      </a:lnTo>
                      <a:lnTo>
                        <a:pt x="5175" y="641"/>
                      </a:lnTo>
                      <a:lnTo>
                        <a:pt x="5203" y="640"/>
                      </a:lnTo>
                      <a:lnTo>
                        <a:pt x="5229" y="638"/>
                      </a:lnTo>
                      <a:lnTo>
                        <a:pt x="5253" y="635"/>
                      </a:lnTo>
                      <a:lnTo>
                        <a:pt x="5274" y="632"/>
                      </a:lnTo>
                      <a:lnTo>
                        <a:pt x="5294" y="628"/>
                      </a:lnTo>
                      <a:lnTo>
                        <a:pt x="5310" y="622"/>
                      </a:lnTo>
                      <a:lnTo>
                        <a:pt x="5324" y="617"/>
                      </a:lnTo>
                      <a:lnTo>
                        <a:pt x="5337" y="612"/>
                      </a:lnTo>
                      <a:lnTo>
                        <a:pt x="5318" y="523"/>
                      </a:lnTo>
                      <a:close/>
                      <a:moveTo>
                        <a:pt x="4374" y="631"/>
                      </a:moveTo>
                      <a:lnTo>
                        <a:pt x="4374" y="408"/>
                      </a:lnTo>
                      <a:lnTo>
                        <a:pt x="4374" y="371"/>
                      </a:lnTo>
                      <a:lnTo>
                        <a:pt x="4374" y="335"/>
                      </a:lnTo>
                      <a:lnTo>
                        <a:pt x="4374" y="301"/>
                      </a:lnTo>
                      <a:lnTo>
                        <a:pt x="4373" y="269"/>
                      </a:lnTo>
                      <a:lnTo>
                        <a:pt x="4372" y="237"/>
                      </a:lnTo>
                      <a:lnTo>
                        <a:pt x="4371" y="205"/>
                      </a:lnTo>
                      <a:lnTo>
                        <a:pt x="4370" y="175"/>
                      </a:lnTo>
                      <a:lnTo>
                        <a:pt x="4369" y="144"/>
                      </a:lnTo>
                      <a:lnTo>
                        <a:pt x="4371" y="144"/>
                      </a:lnTo>
                      <a:lnTo>
                        <a:pt x="4383" y="170"/>
                      </a:lnTo>
                      <a:lnTo>
                        <a:pt x="4396" y="198"/>
                      </a:lnTo>
                      <a:lnTo>
                        <a:pt x="4410" y="224"/>
                      </a:lnTo>
                      <a:lnTo>
                        <a:pt x="4423" y="251"/>
                      </a:lnTo>
                      <a:lnTo>
                        <a:pt x="4438" y="279"/>
                      </a:lnTo>
                      <a:lnTo>
                        <a:pt x="4453" y="306"/>
                      </a:lnTo>
                      <a:lnTo>
                        <a:pt x="4468" y="332"/>
                      </a:lnTo>
                      <a:lnTo>
                        <a:pt x="4483" y="358"/>
                      </a:lnTo>
                      <a:lnTo>
                        <a:pt x="4644" y="631"/>
                      </a:lnTo>
                      <a:lnTo>
                        <a:pt x="4761" y="631"/>
                      </a:lnTo>
                      <a:lnTo>
                        <a:pt x="4761" y="10"/>
                      </a:lnTo>
                      <a:lnTo>
                        <a:pt x="4657" y="10"/>
                      </a:lnTo>
                      <a:lnTo>
                        <a:pt x="4657" y="226"/>
                      </a:lnTo>
                      <a:lnTo>
                        <a:pt x="4657" y="261"/>
                      </a:lnTo>
                      <a:lnTo>
                        <a:pt x="4658" y="295"/>
                      </a:lnTo>
                      <a:lnTo>
                        <a:pt x="4658" y="328"/>
                      </a:lnTo>
                      <a:lnTo>
                        <a:pt x="4659" y="360"/>
                      </a:lnTo>
                      <a:lnTo>
                        <a:pt x="4661" y="391"/>
                      </a:lnTo>
                      <a:lnTo>
                        <a:pt x="4662" y="422"/>
                      </a:lnTo>
                      <a:lnTo>
                        <a:pt x="4665" y="453"/>
                      </a:lnTo>
                      <a:lnTo>
                        <a:pt x="4667" y="484"/>
                      </a:lnTo>
                      <a:lnTo>
                        <a:pt x="4665" y="485"/>
                      </a:lnTo>
                      <a:lnTo>
                        <a:pt x="4653" y="459"/>
                      </a:lnTo>
                      <a:lnTo>
                        <a:pt x="4642" y="433"/>
                      </a:lnTo>
                      <a:lnTo>
                        <a:pt x="4630" y="407"/>
                      </a:lnTo>
                      <a:lnTo>
                        <a:pt x="4616" y="381"/>
                      </a:lnTo>
                      <a:lnTo>
                        <a:pt x="4603" y="355"/>
                      </a:lnTo>
                      <a:lnTo>
                        <a:pt x="4589" y="328"/>
                      </a:lnTo>
                      <a:lnTo>
                        <a:pt x="4574" y="302"/>
                      </a:lnTo>
                      <a:lnTo>
                        <a:pt x="4559" y="277"/>
                      </a:lnTo>
                      <a:lnTo>
                        <a:pt x="4399" y="10"/>
                      </a:lnTo>
                      <a:lnTo>
                        <a:pt x="4270" y="10"/>
                      </a:lnTo>
                      <a:lnTo>
                        <a:pt x="4270" y="631"/>
                      </a:lnTo>
                      <a:lnTo>
                        <a:pt x="4374" y="631"/>
                      </a:lnTo>
                      <a:close/>
                      <a:moveTo>
                        <a:pt x="3827" y="369"/>
                      </a:moveTo>
                      <a:lnTo>
                        <a:pt x="3876" y="216"/>
                      </a:lnTo>
                      <a:lnTo>
                        <a:pt x="3884" y="187"/>
                      </a:lnTo>
                      <a:lnTo>
                        <a:pt x="3891" y="158"/>
                      </a:lnTo>
                      <a:lnTo>
                        <a:pt x="3898" y="129"/>
                      </a:lnTo>
                      <a:lnTo>
                        <a:pt x="3905" y="100"/>
                      </a:lnTo>
                      <a:lnTo>
                        <a:pt x="3908" y="100"/>
                      </a:lnTo>
                      <a:lnTo>
                        <a:pt x="3915" y="128"/>
                      </a:lnTo>
                      <a:lnTo>
                        <a:pt x="3922" y="157"/>
                      </a:lnTo>
                      <a:lnTo>
                        <a:pt x="3930" y="187"/>
                      </a:lnTo>
                      <a:lnTo>
                        <a:pt x="3938" y="217"/>
                      </a:lnTo>
                      <a:lnTo>
                        <a:pt x="3988" y="369"/>
                      </a:lnTo>
                      <a:lnTo>
                        <a:pt x="3827" y="369"/>
                      </a:lnTo>
                      <a:close/>
                      <a:moveTo>
                        <a:pt x="4006" y="456"/>
                      </a:moveTo>
                      <a:lnTo>
                        <a:pt x="4063" y="631"/>
                      </a:lnTo>
                      <a:lnTo>
                        <a:pt x="4184" y="631"/>
                      </a:lnTo>
                      <a:lnTo>
                        <a:pt x="3983" y="10"/>
                      </a:lnTo>
                      <a:lnTo>
                        <a:pt x="3839" y="10"/>
                      </a:lnTo>
                      <a:lnTo>
                        <a:pt x="3639" y="631"/>
                      </a:lnTo>
                      <a:lnTo>
                        <a:pt x="3756" y="631"/>
                      </a:lnTo>
                      <a:lnTo>
                        <a:pt x="3809" y="456"/>
                      </a:lnTo>
                      <a:lnTo>
                        <a:pt x="4006" y="456"/>
                      </a:lnTo>
                      <a:close/>
                      <a:moveTo>
                        <a:pt x="3389" y="631"/>
                      </a:moveTo>
                      <a:lnTo>
                        <a:pt x="3502" y="631"/>
                      </a:lnTo>
                      <a:lnTo>
                        <a:pt x="3502" y="105"/>
                      </a:lnTo>
                      <a:lnTo>
                        <a:pt x="3680" y="105"/>
                      </a:lnTo>
                      <a:lnTo>
                        <a:pt x="3680" y="10"/>
                      </a:lnTo>
                      <a:lnTo>
                        <a:pt x="3211" y="10"/>
                      </a:lnTo>
                      <a:lnTo>
                        <a:pt x="3211" y="105"/>
                      </a:lnTo>
                      <a:lnTo>
                        <a:pt x="3389" y="105"/>
                      </a:lnTo>
                      <a:lnTo>
                        <a:pt x="3389" y="631"/>
                      </a:lnTo>
                      <a:close/>
                      <a:moveTo>
                        <a:pt x="2906" y="631"/>
                      </a:moveTo>
                      <a:lnTo>
                        <a:pt x="3275" y="631"/>
                      </a:lnTo>
                      <a:lnTo>
                        <a:pt x="3275" y="536"/>
                      </a:lnTo>
                      <a:lnTo>
                        <a:pt x="3020" y="536"/>
                      </a:lnTo>
                      <a:lnTo>
                        <a:pt x="3020" y="10"/>
                      </a:lnTo>
                      <a:lnTo>
                        <a:pt x="2906" y="10"/>
                      </a:lnTo>
                      <a:lnTo>
                        <a:pt x="2906" y="631"/>
                      </a:lnTo>
                      <a:close/>
                      <a:moveTo>
                        <a:pt x="2293" y="10"/>
                      </a:moveTo>
                      <a:lnTo>
                        <a:pt x="2293" y="365"/>
                      </a:lnTo>
                      <a:lnTo>
                        <a:pt x="2293" y="383"/>
                      </a:lnTo>
                      <a:lnTo>
                        <a:pt x="2294" y="400"/>
                      </a:lnTo>
                      <a:lnTo>
                        <a:pt x="2295" y="417"/>
                      </a:lnTo>
                      <a:lnTo>
                        <a:pt x="2297" y="433"/>
                      </a:lnTo>
                      <a:lnTo>
                        <a:pt x="2299" y="449"/>
                      </a:lnTo>
                      <a:lnTo>
                        <a:pt x="2303" y="463"/>
                      </a:lnTo>
                      <a:lnTo>
                        <a:pt x="2306" y="477"/>
                      </a:lnTo>
                      <a:lnTo>
                        <a:pt x="2310" y="491"/>
                      </a:lnTo>
                      <a:lnTo>
                        <a:pt x="2314" y="503"/>
                      </a:lnTo>
                      <a:lnTo>
                        <a:pt x="2319" y="515"/>
                      </a:lnTo>
                      <a:lnTo>
                        <a:pt x="2324" y="528"/>
                      </a:lnTo>
                      <a:lnTo>
                        <a:pt x="2330" y="538"/>
                      </a:lnTo>
                      <a:lnTo>
                        <a:pt x="2336" y="548"/>
                      </a:lnTo>
                      <a:lnTo>
                        <a:pt x="2343" y="559"/>
                      </a:lnTo>
                      <a:lnTo>
                        <a:pt x="2350" y="568"/>
                      </a:lnTo>
                      <a:lnTo>
                        <a:pt x="2357" y="576"/>
                      </a:lnTo>
                      <a:lnTo>
                        <a:pt x="2365" y="584"/>
                      </a:lnTo>
                      <a:lnTo>
                        <a:pt x="2373" y="592"/>
                      </a:lnTo>
                      <a:lnTo>
                        <a:pt x="2383" y="599"/>
                      </a:lnTo>
                      <a:lnTo>
                        <a:pt x="2392" y="605"/>
                      </a:lnTo>
                      <a:lnTo>
                        <a:pt x="2401" y="611"/>
                      </a:lnTo>
                      <a:lnTo>
                        <a:pt x="2411" y="616"/>
                      </a:lnTo>
                      <a:lnTo>
                        <a:pt x="2422" y="621"/>
                      </a:lnTo>
                      <a:lnTo>
                        <a:pt x="2432" y="625"/>
                      </a:lnTo>
                      <a:lnTo>
                        <a:pt x="2443" y="629"/>
                      </a:lnTo>
                      <a:lnTo>
                        <a:pt x="2455" y="633"/>
                      </a:lnTo>
                      <a:lnTo>
                        <a:pt x="2466" y="635"/>
                      </a:lnTo>
                      <a:lnTo>
                        <a:pt x="2478" y="637"/>
                      </a:lnTo>
                      <a:lnTo>
                        <a:pt x="2503" y="640"/>
                      </a:lnTo>
                      <a:lnTo>
                        <a:pt x="2530" y="641"/>
                      </a:lnTo>
                      <a:lnTo>
                        <a:pt x="2543" y="641"/>
                      </a:lnTo>
                      <a:lnTo>
                        <a:pt x="2556" y="640"/>
                      </a:lnTo>
                      <a:lnTo>
                        <a:pt x="2570" y="639"/>
                      </a:lnTo>
                      <a:lnTo>
                        <a:pt x="2583" y="637"/>
                      </a:lnTo>
                      <a:lnTo>
                        <a:pt x="2595" y="635"/>
                      </a:lnTo>
                      <a:lnTo>
                        <a:pt x="2608" y="632"/>
                      </a:lnTo>
                      <a:lnTo>
                        <a:pt x="2619" y="629"/>
                      </a:lnTo>
                      <a:lnTo>
                        <a:pt x="2631" y="624"/>
                      </a:lnTo>
                      <a:lnTo>
                        <a:pt x="2643" y="620"/>
                      </a:lnTo>
                      <a:lnTo>
                        <a:pt x="2653" y="615"/>
                      </a:lnTo>
                      <a:lnTo>
                        <a:pt x="2663" y="610"/>
                      </a:lnTo>
                      <a:lnTo>
                        <a:pt x="2673" y="604"/>
                      </a:lnTo>
                      <a:lnTo>
                        <a:pt x="2683" y="598"/>
                      </a:lnTo>
                      <a:lnTo>
                        <a:pt x="2692" y="591"/>
                      </a:lnTo>
                      <a:lnTo>
                        <a:pt x="2701" y="582"/>
                      </a:lnTo>
                      <a:lnTo>
                        <a:pt x="2709" y="574"/>
                      </a:lnTo>
                      <a:lnTo>
                        <a:pt x="2718" y="566"/>
                      </a:lnTo>
                      <a:lnTo>
                        <a:pt x="2725" y="557"/>
                      </a:lnTo>
                      <a:lnTo>
                        <a:pt x="2732" y="546"/>
                      </a:lnTo>
                      <a:lnTo>
                        <a:pt x="2738" y="536"/>
                      </a:lnTo>
                      <a:lnTo>
                        <a:pt x="2744" y="525"/>
                      </a:lnTo>
                      <a:lnTo>
                        <a:pt x="2750" y="513"/>
                      </a:lnTo>
                      <a:lnTo>
                        <a:pt x="2755" y="501"/>
                      </a:lnTo>
                      <a:lnTo>
                        <a:pt x="2760" y="489"/>
                      </a:lnTo>
                      <a:lnTo>
                        <a:pt x="2764" y="475"/>
                      </a:lnTo>
                      <a:lnTo>
                        <a:pt x="2767" y="461"/>
                      </a:lnTo>
                      <a:lnTo>
                        <a:pt x="2770" y="446"/>
                      </a:lnTo>
                      <a:lnTo>
                        <a:pt x="2772" y="431"/>
                      </a:lnTo>
                      <a:lnTo>
                        <a:pt x="2774" y="416"/>
                      </a:lnTo>
                      <a:lnTo>
                        <a:pt x="2776" y="399"/>
                      </a:lnTo>
                      <a:lnTo>
                        <a:pt x="2777" y="383"/>
                      </a:lnTo>
                      <a:lnTo>
                        <a:pt x="2777" y="364"/>
                      </a:lnTo>
                      <a:lnTo>
                        <a:pt x="2777" y="10"/>
                      </a:lnTo>
                      <a:lnTo>
                        <a:pt x="2664" y="10"/>
                      </a:lnTo>
                      <a:lnTo>
                        <a:pt x="2664" y="372"/>
                      </a:lnTo>
                      <a:lnTo>
                        <a:pt x="2663" y="394"/>
                      </a:lnTo>
                      <a:lnTo>
                        <a:pt x="2661" y="415"/>
                      </a:lnTo>
                      <a:lnTo>
                        <a:pt x="2659" y="433"/>
                      </a:lnTo>
                      <a:lnTo>
                        <a:pt x="2655" y="451"/>
                      </a:lnTo>
                      <a:lnTo>
                        <a:pt x="2650" y="467"/>
                      </a:lnTo>
                      <a:lnTo>
                        <a:pt x="2644" y="481"/>
                      </a:lnTo>
                      <a:lnTo>
                        <a:pt x="2638" y="495"/>
                      </a:lnTo>
                      <a:lnTo>
                        <a:pt x="2629" y="506"/>
                      </a:lnTo>
                      <a:lnTo>
                        <a:pt x="2620" y="516"/>
                      </a:lnTo>
                      <a:lnTo>
                        <a:pt x="2611" y="526"/>
                      </a:lnTo>
                      <a:lnTo>
                        <a:pt x="2600" y="533"/>
                      </a:lnTo>
                      <a:lnTo>
                        <a:pt x="2588" y="539"/>
                      </a:lnTo>
                      <a:lnTo>
                        <a:pt x="2576" y="544"/>
                      </a:lnTo>
                      <a:lnTo>
                        <a:pt x="2563" y="547"/>
                      </a:lnTo>
                      <a:lnTo>
                        <a:pt x="2548" y="549"/>
                      </a:lnTo>
                      <a:lnTo>
                        <a:pt x="2534" y="549"/>
                      </a:lnTo>
                      <a:lnTo>
                        <a:pt x="2519" y="549"/>
                      </a:lnTo>
                      <a:lnTo>
                        <a:pt x="2506" y="547"/>
                      </a:lnTo>
                      <a:lnTo>
                        <a:pt x="2493" y="543"/>
                      </a:lnTo>
                      <a:lnTo>
                        <a:pt x="2481" y="539"/>
                      </a:lnTo>
                      <a:lnTo>
                        <a:pt x="2470" y="533"/>
                      </a:lnTo>
                      <a:lnTo>
                        <a:pt x="2460" y="526"/>
                      </a:lnTo>
                      <a:lnTo>
                        <a:pt x="2449" y="516"/>
                      </a:lnTo>
                      <a:lnTo>
                        <a:pt x="2441" y="506"/>
                      </a:lnTo>
                      <a:lnTo>
                        <a:pt x="2433" y="495"/>
                      </a:lnTo>
                      <a:lnTo>
                        <a:pt x="2426" y="481"/>
                      </a:lnTo>
                      <a:lnTo>
                        <a:pt x="2421" y="467"/>
                      </a:lnTo>
                      <a:lnTo>
                        <a:pt x="2416" y="451"/>
                      </a:lnTo>
                      <a:lnTo>
                        <a:pt x="2411" y="433"/>
                      </a:lnTo>
                      <a:lnTo>
                        <a:pt x="2408" y="415"/>
                      </a:lnTo>
                      <a:lnTo>
                        <a:pt x="2406" y="394"/>
                      </a:lnTo>
                      <a:lnTo>
                        <a:pt x="2406" y="372"/>
                      </a:lnTo>
                      <a:lnTo>
                        <a:pt x="2406" y="10"/>
                      </a:lnTo>
                      <a:lnTo>
                        <a:pt x="2293" y="10"/>
                      </a:lnTo>
                      <a:close/>
                      <a:moveTo>
                        <a:pt x="1789" y="601"/>
                      </a:moveTo>
                      <a:lnTo>
                        <a:pt x="1803" y="609"/>
                      </a:lnTo>
                      <a:lnTo>
                        <a:pt x="1821" y="616"/>
                      </a:lnTo>
                      <a:lnTo>
                        <a:pt x="1840" y="622"/>
                      </a:lnTo>
                      <a:lnTo>
                        <a:pt x="1861" y="629"/>
                      </a:lnTo>
                      <a:lnTo>
                        <a:pt x="1883" y="634"/>
                      </a:lnTo>
                      <a:lnTo>
                        <a:pt x="1908" y="637"/>
                      </a:lnTo>
                      <a:lnTo>
                        <a:pt x="1932" y="640"/>
                      </a:lnTo>
                      <a:lnTo>
                        <a:pt x="1956" y="641"/>
                      </a:lnTo>
                      <a:lnTo>
                        <a:pt x="1986" y="640"/>
                      </a:lnTo>
                      <a:lnTo>
                        <a:pt x="2013" y="637"/>
                      </a:lnTo>
                      <a:lnTo>
                        <a:pt x="2025" y="635"/>
                      </a:lnTo>
                      <a:lnTo>
                        <a:pt x="2037" y="632"/>
                      </a:lnTo>
                      <a:lnTo>
                        <a:pt x="2050" y="629"/>
                      </a:lnTo>
                      <a:lnTo>
                        <a:pt x="2061" y="625"/>
                      </a:lnTo>
                      <a:lnTo>
                        <a:pt x="2071" y="621"/>
                      </a:lnTo>
                      <a:lnTo>
                        <a:pt x="2082" y="617"/>
                      </a:lnTo>
                      <a:lnTo>
                        <a:pt x="2092" y="613"/>
                      </a:lnTo>
                      <a:lnTo>
                        <a:pt x="2101" y="608"/>
                      </a:lnTo>
                      <a:lnTo>
                        <a:pt x="2110" y="603"/>
                      </a:lnTo>
                      <a:lnTo>
                        <a:pt x="2119" y="597"/>
                      </a:lnTo>
                      <a:lnTo>
                        <a:pt x="2127" y="591"/>
                      </a:lnTo>
                      <a:lnTo>
                        <a:pt x="2134" y="584"/>
                      </a:lnTo>
                      <a:lnTo>
                        <a:pt x="2141" y="578"/>
                      </a:lnTo>
                      <a:lnTo>
                        <a:pt x="2147" y="571"/>
                      </a:lnTo>
                      <a:lnTo>
                        <a:pt x="2154" y="564"/>
                      </a:lnTo>
                      <a:lnTo>
                        <a:pt x="2160" y="557"/>
                      </a:lnTo>
                      <a:lnTo>
                        <a:pt x="2170" y="541"/>
                      </a:lnTo>
                      <a:lnTo>
                        <a:pt x="2177" y="526"/>
                      </a:lnTo>
                      <a:lnTo>
                        <a:pt x="2183" y="508"/>
                      </a:lnTo>
                      <a:lnTo>
                        <a:pt x="2189" y="491"/>
                      </a:lnTo>
                      <a:lnTo>
                        <a:pt x="2191" y="472"/>
                      </a:lnTo>
                      <a:lnTo>
                        <a:pt x="2192" y="454"/>
                      </a:lnTo>
                      <a:lnTo>
                        <a:pt x="2192" y="437"/>
                      </a:lnTo>
                      <a:lnTo>
                        <a:pt x="2190" y="422"/>
                      </a:lnTo>
                      <a:lnTo>
                        <a:pt x="2186" y="407"/>
                      </a:lnTo>
                      <a:lnTo>
                        <a:pt x="2182" y="393"/>
                      </a:lnTo>
                      <a:lnTo>
                        <a:pt x="2176" y="380"/>
                      </a:lnTo>
                      <a:lnTo>
                        <a:pt x="2170" y="367"/>
                      </a:lnTo>
                      <a:lnTo>
                        <a:pt x="2162" y="355"/>
                      </a:lnTo>
                      <a:lnTo>
                        <a:pt x="2153" y="344"/>
                      </a:lnTo>
                      <a:lnTo>
                        <a:pt x="2142" y="332"/>
                      </a:lnTo>
                      <a:lnTo>
                        <a:pt x="2130" y="322"/>
                      </a:lnTo>
                      <a:lnTo>
                        <a:pt x="2117" y="313"/>
                      </a:lnTo>
                      <a:lnTo>
                        <a:pt x="2102" y="303"/>
                      </a:lnTo>
                      <a:lnTo>
                        <a:pt x="2087" y="294"/>
                      </a:lnTo>
                      <a:lnTo>
                        <a:pt x="2070" y="286"/>
                      </a:lnTo>
                      <a:lnTo>
                        <a:pt x="2052" y="278"/>
                      </a:lnTo>
                      <a:lnTo>
                        <a:pt x="2032" y="270"/>
                      </a:lnTo>
                      <a:lnTo>
                        <a:pt x="2004" y="258"/>
                      </a:lnTo>
                      <a:lnTo>
                        <a:pt x="1979" y="247"/>
                      </a:lnTo>
                      <a:lnTo>
                        <a:pt x="1969" y="242"/>
                      </a:lnTo>
                      <a:lnTo>
                        <a:pt x="1958" y="236"/>
                      </a:lnTo>
                      <a:lnTo>
                        <a:pt x="1950" y="230"/>
                      </a:lnTo>
                      <a:lnTo>
                        <a:pt x="1942" y="224"/>
                      </a:lnTo>
                      <a:lnTo>
                        <a:pt x="1936" y="219"/>
                      </a:lnTo>
                      <a:lnTo>
                        <a:pt x="1930" y="213"/>
                      </a:lnTo>
                      <a:lnTo>
                        <a:pt x="1924" y="206"/>
                      </a:lnTo>
                      <a:lnTo>
                        <a:pt x="1920" y="200"/>
                      </a:lnTo>
                      <a:lnTo>
                        <a:pt x="1917" y="192"/>
                      </a:lnTo>
                      <a:lnTo>
                        <a:pt x="1915" y="184"/>
                      </a:lnTo>
                      <a:lnTo>
                        <a:pt x="1914" y="177"/>
                      </a:lnTo>
                      <a:lnTo>
                        <a:pt x="1914" y="168"/>
                      </a:lnTo>
                      <a:lnTo>
                        <a:pt x="1914" y="162"/>
                      </a:lnTo>
                      <a:lnTo>
                        <a:pt x="1915" y="154"/>
                      </a:lnTo>
                      <a:lnTo>
                        <a:pt x="1917" y="147"/>
                      </a:lnTo>
                      <a:lnTo>
                        <a:pt x="1919" y="141"/>
                      </a:lnTo>
                      <a:lnTo>
                        <a:pt x="1923" y="135"/>
                      </a:lnTo>
                      <a:lnTo>
                        <a:pt x="1928" y="129"/>
                      </a:lnTo>
                      <a:lnTo>
                        <a:pt x="1933" y="122"/>
                      </a:lnTo>
                      <a:lnTo>
                        <a:pt x="1938" y="117"/>
                      </a:lnTo>
                      <a:lnTo>
                        <a:pt x="1945" y="112"/>
                      </a:lnTo>
                      <a:lnTo>
                        <a:pt x="1952" y="107"/>
                      </a:lnTo>
                      <a:lnTo>
                        <a:pt x="1960" y="103"/>
                      </a:lnTo>
                      <a:lnTo>
                        <a:pt x="1970" y="100"/>
                      </a:lnTo>
                      <a:lnTo>
                        <a:pt x="1980" y="97"/>
                      </a:lnTo>
                      <a:lnTo>
                        <a:pt x="1991" y="95"/>
                      </a:lnTo>
                      <a:lnTo>
                        <a:pt x="2004" y="94"/>
                      </a:lnTo>
                      <a:lnTo>
                        <a:pt x="2016" y="94"/>
                      </a:lnTo>
                      <a:lnTo>
                        <a:pt x="2037" y="94"/>
                      </a:lnTo>
                      <a:lnTo>
                        <a:pt x="2057" y="96"/>
                      </a:lnTo>
                      <a:lnTo>
                        <a:pt x="2075" y="100"/>
                      </a:lnTo>
                      <a:lnTo>
                        <a:pt x="2092" y="104"/>
                      </a:lnTo>
                      <a:lnTo>
                        <a:pt x="2106" y="108"/>
                      </a:lnTo>
                      <a:lnTo>
                        <a:pt x="2120" y="113"/>
                      </a:lnTo>
                      <a:lnTo>
                        <a:pt x="2131" y="118"/>
                      </a:lnTo>
                      <a:lnTo>
                        <a:pt x="2140" y="122"/>
                      </a:lnTo>
                      <a:lnTo>
                        <a:pt x="2167" y="31"/>
                      </a:lnTo>
                      <a:lnTo>
                        <a:pt x="2155" y="25"/>
                      </a:lnTo>
                      <a:lnTo>
                        <a:pt x="2139" y="20"/>
                      </a:lnTo>
                      <a:lnTo>
                        <a:pt x="2124" y="14"/>
                      </a:lnTo>
                      <a:lnTo>
                        <a:pt x="2106" y="9"/>
                      </a:lnTo>
                      <a:lnTo>
                        <a:pt x="2087" y="6"/>
                      </a:lnTo>
                      <a:lnTo>
                        <a:pt x="2065" y="3"/>
                      </a:lnTo>
                      <a:lnTo>
                        <a:pt x="2043" y="1"/>
                      </a:lnTo>
                      <a:lnTo>
                        <a:pt x="2019" y="0"/>
                      </a:lnTo>
                      <a:lnTo>
                        <a:pt x="1994" y="1"/>
                      </a:lnTo>
                      <a:lnTo>
                        <a:pt x="1971" y="4"/>
                      </a:lnTo>
                      <a:lnTo>
                        <a:pt x="1948" y="8"/>
                      </a:lnTo>
                      <a:lnTo>
                        <a:pt x="1928" y="14"/>
                      </a:lnTo>
                      <a:lnTo>
                        <a:pt x="1908" y="22"/>
                      </a:lnTo>
                      <a:lnTo>
                        <a:pt x="1890" y="30"/>
                      </a:lnTo>
                      <a:lnTo>
                        <a:pt x="1873" y="40"/>
                      </a:lnTo>
                      <a:lnTo>
                        <a:pt x="1859" y="51"/>
                      </a:lnTo>
                      <a:lnTo>
                        <a:pt x="1845" y="64"/>
                      </a:lnTo>
                      <a:lnTo>
                        <a:pt x="1833" y="77"/>
                      </a:lnTo>
                      <a:lnTo>
                        <a:pt x="1823" y="93"/>
                      </a:lnTo>
                      <a:lnTo>
                        <a:pt x="1815" y="108"/>
                      </a:lnTo>
                      <a:lnTo>
                        <a:pt x="1808" y="124"/>
                      </a:lnTo>
                      <a:lnTo>
                        <a:pt x="1803" y="142"/>
                      </a:lnTo>
                      <a:lnTo>
                        <a:pt x="1800" y="159"/>
                      </a:lnTo>
                      <a:lnTo>
                        <a:pt x="1799" y="179"/>
                      </a:lnTo>
                      <a:lnTo>
                        <a:pt x="1800" y="194"/>
                      </a:lnTo>
                      <a:lnTo>
                        <a:pt x="1802" y="211"/>
                      </a:lnTo>
                      <a:lnTo>
                        <a:pt x="1806" y="225"/>
                      </a:lnTo>
                      <a:lnTo>
                        <a:pt x="1811" y="240"/>
                      </a:lnTo>
                      <a:lnTo>
                        <a:pt x="1818" y="253"/>
                      </a:lnTo>
                      <a:lnTo>
                        <a:pt x="1825" y="265"/>
                      </a:lnTo>
                      <a:lnTo>
                        <a:pt x="1834" y="277"/>
                      </a:lnTo>
                      <a:lnTo>
                        <a:pt x="1844" y="288"/>
                      </a:lnTo>
                      <a:lnTo>
                        <a:pt x="1857" y="299"/>
                      </a:lnTo>
                      <a:lnTo>
                        <a:pt x="1869" y="310"/>
                      </a:lnTo>
                      <a:lnTo>
                        <a:pt x="1882" y="319"/>
                      </a:lnTo>
                      <a:lnTo>
                        <a:pt x="1898" y="328"/>
                      </a:lnTo>
                      <a:lnTo>
                        <a:pt x="1913" y="336"/>
                      </a:lnTo>
                      <a:lnTo>
                        <a:pt x="1931" y="345"/>
                      </a:lnTo>
                      <a:lnTo>
                        <a:pt x="1948" y="352"/>
                      </a:lnTo>
                      <a:lnTo>
                        <a:pt x="1967" y="359"/>
                      </a:lnTo>
                      <a:lnTo>
                        <a:pt x="1994" y="369"/>
                      </a:lnTo>
                      <a:lnTo>
                        <a:pt x="2017" y="381"/>
                      </a:lnTo>
                      <a:lnTo>
                        <a:pt x="2027" y="386"/>
                      </a:lnTo>
                      <a:lnTo>
                        <a:pt x="2036" y="392"/>
                      </a:lnTo>
                      <a:lnTo>
                        <a:pt x="2044" y="397"/>
                      </a:lnTo>
                      <a:lnTo>
                        <a:pt x="2051" y="403"/>
                      </a:lnTo>
                      <a:lnTo>
                        <a:pt x="2057" y="409"/>
                      </a:lnTo>
                      <a:lnTo>
                        <a:pt x="2062" y="417"/>
                      </a:lnTo>
                      <a:lnTo>
                        <a:pt x="2067" y="423"/>
                      </a:lnTo>
                      <a:lnTo>
                        <a:pt x="2070" y="430"/>
                      </a:lnTo>
                      <a:lnTo>
                        <a:pt x="2073" y="437"/>
                      </a:lnTo>
                      <a:lnTo>
                        <a:pt x="2075" y="445"/>
                      </a:lnTo>
                      <a:lnTo>
                        <a:pt x="2077" y="454"/>
                      </a:lnTo>
                      <a:lnTo>
                        <a:pt x="2077" y="462"/>
                      </a:lnTo>
                      <a:lnTo>
                        <a:pt x="2077" y="471"/>
                      </a:lnTo>
                      <a:lnTo>
                        <a:pt x="2074" y="480"/>
                      </a:lnTo>
                      <a:lnTo>
                        <a:pt x="2072" y="489"/>
                      </a:lnTo>
                      <a:lnTo>
                        <a:pt x="2069" y="497"/>
                      </a:lnTo>
                      <a:lnTo>
                        <a:pt x="2065" y="504"/>
                      </a:lnTo>
                      <a:lnTo>
                        <a:pt x="2060" y="511"/>
                      </a:lnTo>
                      <a:lnTo>
                        <a:pt x="2054" y="517"/>
                      </a:lnTo>
                      <a:lnTo>
                        <a:pt x="2048" y="524"/>
                      </a:lnTo>
                      <a:lnTo>
                        <a:pt x="2040" y="529"/>
                      </a:lnTo>
                      <a:lnTo>
                        <a:pt x="2031" y="533"/>
                      </a:lnTo>
                      <a:lnTo>
                        <a:pt x="2022" y="537"/>
                      </a:lnTo>
                      <a:lnTo>
                        <a:pt x="2012" y="540"/>
                      </a:lnTo>
                      <a:lnTo>
                        <a:pt x="2002" y="543"/>
                      </a:lnTo>
                      <a:lnTo>
                        <a:pt x="1989" y="545"/>
                      </a:lnTo>
                      <a:lnTo>
                        <a:pt x="1977" y="546"/>
                      </a:lnTo>
                      <a:lnTo>
                        <a:pt x="1965" y="546"/>
                      </a:lnTo>
                      <a:lnTo>
                        <a:pt x="1943" y="546"/>
                      </a:lnTo>
                      <a:lnTo>
                        <a:pt x="1921" y="543"/>
                      </a:lnTo>
                      <a:lnTo>
                        <a:pt x="1901" y="540"/>
                      </a:lnTo>
                      <a:lnTo>
                        <a:pt x="1881" y="535"/>
                      </a:lnTo>
                      <a:lnTo>
                        <a:pt x="1863" y="529"/>
                      </a:lnTo>
                      <a:lnTo>
                        <a:pt x="1845" y="523"/>
                      </a:lnTo>
                      <a:lnTo>
                        <a:pt x="1829" y="514"/>
                      </a:lnTo>
                      <a:lnTo>
                        <a:pt x="1815" y="507"/>
                      </a:lnTo>
                      <a:lnTo>
                        <a:pt x="1789" y="601"/>
                      </a:lnTo>
                      <a:close/>
                      <a:moveTo>
                        <a:pt x="1300" y="631"/>
                      </a:moveTo>
                      <a:lnTo>
                        <a:pt x="1300" y="408"/>
                      </a:lnTo>
                      <a:lnTo>
                        <a:pt x="1300" y="371"/>
                      </a:lnTo>
                      <a:lnTo>
                        <a:pt x="1299" y="335"/>
                      </a:lnTo>
                      <a:lnTo>
                        <a:pt x="1299" y="301"/>
                      </a:lnTo>
                      <a:lnTo>
                        <a:pt x="1298" y="269"/>
                      </a:lnTo>
                      <a:lnTo>
                        <a:pt x="1298" y="237"/>
                      </a:lnTo>
                      <a:lnTo>
                        <a:pt x="1297" y="205"/>
                      </a:lnTo>
                      <a:lnTo>
                        <a:pt x="1295" y="175"/>
                      </a:lnTo>
                      <a:lnTo>
                        <a:pt x="1294" y="144"/>
                      </a:lnTo>
                      <a:lnTo>
                        <a:pt x="1297" y="144"/>
                      </a:lnTo>
                      <a:lnTo>
                        <a:pt x="1308" y="170"/>
                      </a:lnTo>
                      <a:lnTo>
                        <a:pt x="1321" y="198"/>
                      </a:lnTo>
                      <a:lnTo>
                        <a:pt x="1335" y="224"/>
                      </a:lnTo>
                      <a:lnTo>
                        <a:pt x="1348" y="251"/>
                      </a:lnTo>
                      <a:lnTo>
                        <a:pt x="1362" y="279"/>
                      </a:lnTo>
                      <a:lnTo>
                        <a:pt x="1378" y="306"/>
                      </a:lnTo>
                      <a:lnTo>
                        <a:pt x="1392" y="332"/>
                      </a:lnTo>
                      <a:lnTo>
                        <a:pt x="1408" y="358"/>
                      </a:lnTo>
                      <a:lnTo>
                        <a:pt x="1569" y="631"/>
                      </a:lnTo>
                      <a:lnTo>
                        <a:pt x="1686" y="631"/>
                      </a:lnTo>
                      <a:lnTo>
                        <a:pt x="1686" y="10"/>
                      </a:lnTo>
                      <a:lnTo>
                        <a:pt x="1582" y="10"/>
                      </a:lnTo>
                      <a:lnTo>
                        <a:pt x="1582" y="226"/>
                      </a:lnTo>
                      <a:lnTo>
                        <a:pt x="1582" y="261"/>
                      </a:lnTo>
                      <a:lnTo>
                        <a:pt x="1582" y="295"/>
                      </a:lnTo>
                      <a:lnTo>
                        <a:pt x="1583" y="328"/>
                      </a:lnTo>
                      <a:lnTo>
                        <a:pt x="1584" y="360"/>
                      </a:lnTo>
                      <a:lnTo>
                        <a:pt x="1585" y="391"/>
                      </a:lnTo>
                      <a:lnTo>
                        <a:pt x="1587" y="422"/>
                      </a:lnTo>
                      <a:lnTo>
                        <a:pt x="1589" y="453"/>
                      </a:lnTo>
                      <a:lnTo>
                        <a:pt x="1592" y="484"/>
                      </a:lnTo>
                      <a:lnTo>
                        <a:pt x="1589" y="485"/>
                      </a:lnTo>
                      <a:lnTo>
                        <a:pt x="1578" y="459"/>
                      </a:lnTo>
                      <a:lnTo>
                        <a:pt x="1567" y="433"/>
                      </a:lnTo>
                      <a:lnTo>
                        <a:pt x="1555" y="407"/>
                      </a:lnTo>
                      <a:lnTo>
                        <a:pt x="1541" y="381"/>
                      </a:lnTo>
                      <a:lnTo>
                        <a:pt x="1528" y="355"/>
                      </a:lnTo>
                      <a:lnTo>
                        <a:pt x="1513" y="328"/>
                      </a:lnTo>
                      <a:lnTo>
                        <a:pt x="1499" y="302"/>
                      </a:lnTo>
                      <a:lnTo>
                        <a:pt x="1484" y="277"/>
                      </a:lnTo>
                      <a:lnTo>
                        <a:pt x="1324" y="10"/>
                      </a:lnTo>
                      <a:lnTo>
                        <a:pt x="1195" y="10"/>
                      </a:lnTo>
                      <a:lnTo>
                        <a:pt x="1195" y="631"/>
                      </a:lnTo>
                      <a:lnTo>
                        <a:pt x="1300" y="631"/>
                      </a:lnTo>
                      <a:close/>
                      <a:moveTo>
                        <a:pt x="804" y="550"/>
                      </a:moveTo>
                      <a:lnTo>
                        <a:pt x="795" y="549"/>
                      </a:lnTo>
                      <a:lnTo>
                        <a:pt x="785" y="549"/>
                      </a:lnTo>
                      <a:lnTo>
                        <a:pt x="776" y="547"/>
                      </a:lnTo>
                      <a:lnTo>
                        <a:pt x="766" y="545"/>
                      </a:lnTo>
                      <a:lnTo>
                        <a:pt x="757" y="543"/>
                      </a:lnTo>
                      <a:lnTo>
                        <a:pt x="749" y="540"/>
                      </a:lnTo>
                      <a:lnTo>
                        <a:pt x="741" y="536"/>
                      </a:lnTo>
                      <a:lnTo>
                        <a:pt x="733" y="532"/>
                      </a:lnTo>
                      <a:lnTo>
                        <a:pt x="724" y="527"/>
                      </a:lnTo>
                      <a:lnTo>
                        <a:pt x="717" y="523"/>
                      </a:lnTo>
                      <a:lnTo>
                        <a:pt x="710" y="516"/>
                      </a:lnTo>
                      <a:lnTo>
                        <a:pt x="703" y="510"/>
                      </a:lnTo>
                      <a:lnTo>
                        <a:pt x="690" y="497"/>
                      </a:lnTo>
                      <a:lnTo>
                        <a:pt x="679" y="482"/>
                      </a:lnTo>
                      <a:lnTo>
                        <a:pt x="668" y="466"/>
                      </a:lnTo>
                      <a:lnTo>
                        <a:pt x="660" y="449"/>
                      </a:lnTo>
                      <a:lnTo>
                        <a:pt x="651" y="430"/>
                      </a:lnTo>
                      <a:lnTo>
                        <a:pt x="645" y="410"/>
                      </a:lnTo>
                      <a:lnTo>
                        <a:pt x="640" y="389"/>
                      </a:lnTo>
                      <a:lnTo>
                        <a:pt x="637" y="367"/>
                      </a:lnTo>
                      <a:lnTo>
                        <a:pt x="634" y="346"/>
                      </a:lnTo>
                      <a:lnTo>
                        <a:pt x="634" y="322"/>
                      </a:lnTo>
                      <a:lnTo>
                        <a:pt x="634" y="299"/>
                      </a:lnTo>
                      <a:lnTo>
                        <a:pt x="636" y="277"/>
                      </a:lnTo>
                      <a:lnTo>
                        <a:pt x="640" y="255"/>
                      </a:lnTo>
                      <a:lnTo>
                        <a:pt x="645" y="235"/>
                      </a:lnTo>
                      <a:lnTo>
                        <a:pt x="651" y="214"/>
                      </a:lnTo>
                      <a:lnTo>
                        <a:pt x="659" y="194"/>
                      </a:lnTo>
                      <a:lnTo>
                        <a:pt x="668" y="177"/>
                      </a:lnTo>
                      <a:lnTo>
                        <a:pt x="677" y="160"/>
                      </a:lnTo>
                      <a:lnTo>
                        <a:pt x="689" y="145"/>
                      </a:lnTo>
                      <a:lnTo>
                        <a:pt x="702" y="132"/>
                      </a:lnTo>
                      <a:lnTo>
                        <a:pt x="709" y="126"/>
                      </a:lnTo>
                      <a:lnTo>
                        <a:pt x="716" y="119"/>
                      </a:lnTo>
                      <a:lnTo>
                        <a:pt x="723" y="114"/>
                      </a:lnTo>
                      <a:lnTo>
                        <a:pt x="732" y="109"/>
                      </a:lnTo>
                      <a:lnTo>
                        <a:pt x="740" y="105"/>
                      </a:lnTo>
                      <a:lnTo>
                        <a:pt x="748" y="102"/>
                      </a:lnTo>
                      <a:lnTo>
                        <a:pt x="757" y="99"/>
                      </a:lnTo>
                      <a:lnTo>
                        <a:pt x="766" y="96"/>
                      </a:lnTo>
                      <a:lnTo>
                        <a:pt x="776" y="94"/>
                      </a:lnTo>
                      <a:lnTo>
                        <a:pt x="786" y="92"/>
                      </a:lnTo>
                      <a:lnTo>
                        <a:pt x="795" y="91"/>
                      </a:lnTo>
                      <a:lnTo>
                        <a:pt x="807" y="91"/>
                      </a:lnTo>
                      <a:lnTo>
                        <a:pt x="817" y="91"/>
                      </a:lnTo>
                      <a:lnTo>
                        <a:pt x="827" y="92"/>
                      </a:lnTo>
                      <a:lnTo>
                        <a:pt x="836" y="94"/>
                      </a:lnTo>
                      <a:lnTo>
                        <a:pt x="846" y="96"/>
                      </a:lnTo>
                      <a:lnTo>
                        <a:pt x="855" y="99"/>
                      </a:lnTo>
                      <a:lnTo>
                        <a:pt x="864" y="102"/>
                      </a:lnTo>
                      <a:lnTo>
                        <a:pt x="872" y="106"/>
                      </a:lnTo>
                      <a:lnTo>
                        <a:pt x="881" y="110"/>
                      </a:lnTo>
                      <a:lnTo>
                        <a:pt x="889" y="114"/>
                      </a:lnTo>
                      <a:lnTo>
                        <a:pt x="896" y="120"/>
                      </a:lnTo>
                      <a:lnTo>
                        <a:pt x="903" y="126"/>
                      </a:lnTo>
                      <a:lnTo>
                        <a:pt x="910" y="132"/>
                      </a:lnTo>
                      <a:lnTo>
                        <a:pt x="923" y="145"/>
                      </a:lnTo>
                      <a:lnTo>
                        <a:pt x="934" y="160"/>
                      </a:lnTo>
                      <a:lnTo>
                        <a:pt x="944" y="177"/>
                      </a:lnTo>
                      <a:lnTo>
                        <a:pt x="952" y="194"/>
                      </a:lnTo>
                      <a:lnTo>
                        <a:pt x="961" y="214"/>
                      </a:lnTo>
                      <a:lnTo>
                        <a:pt x="967" y="234"/>
                      </a:lnTo>
                      <a:lnTo>
                        <a:pt x="971" y="254"/>
                      </a:lnTo>
                      <a:lnTo>
                        <a:pt x="974" y="275"/>
                      </a:lnTo>
                      <a:lnTo>
                        <a:pt x="976" y="296"/>
                      </a:lnTo>
                      <a:lnTo>
                        <a:pt x="977" y="318"/>
                      </a:lnTo>
                      <a:lnTo>
                        <a:pt x="976" y="343"/>
                      </a:lnTo>
                      <a:lnTo>
                        <a:pt x="974" y="365"/>
                      </a:lnTo>
                      <a:lnTo>
                        <a:pt x="971" y="388"/>
                      </a:lnTo>
                      <a:lnTo>
                        <a:pt x="966" y="409"/>
                      </a:lnTo>
                      <a:lnTo>
                        <a:pt x="960" y="430"/>
                      </a:lnTo>
                      <a:lnTo>
                        <a:pt x="951" y="449"/>
                      </a:lnTo>
                      <a:lnTo>
                        <a:pt x="943" y="467"/>
                      </a:lnTo>
                      <a:lnTo>
                        <a:pt x="933" y="482"/>
                      </a:lnTo>
                      <a:lnTo>
                        <a:pt x="921" y="498"/>
                      </a:lnTo>
                      <a:lnTo>
                        <a:pt x="908" y="511"/>
                      </a:lnTo>
                      <a:lnTo>
                        <a:pt x="901" y="517"/>
                      </a:lnTo>
                      <a:lnTo>
                        <a:pt x="894" y="523"/>
                      </a:lnTo>
                      <a:lnTo>
                        <a:pt x="887" y="528"/>
                      </a:lnTo>
                      <a:lnTo>
                        <a:pt x="878" y="532"/>
                      </a:lnTo>
                      <a:lnTo>
                        <a:pt x="870" y="536"/>
                      </a:lnTo>
                      <a:lnTo>
                        <a:pt x="862" y="540"/>
                      </a:lnTo>
                      <a:lnTo>
                        <a:pt x="854" y="543"/>
                      </a:lnTo>
                      <a:lnTo>
                        <a:pt x="845" y="545"/>
                      </a:lnTo>
                      <a:lnTo>
                        <a:pt x="835" y="547"/>
                      </a:lnTo>
                      <a:lnTo>
                        <a:pt x="826" y="549"/>
                      </a:lnTo>
                      <a:lnTo>
                        <a:pt x="816" y="549"/>
                      </a:lnTo>
                      <a:lnTo>
                        <a:pt x="805" y="550"/>
                      </a:lnTo>
                      <a:lnTo>
                        <a:pt x="804" y="550"/>
                      </a:lnTo>
                      <a:close/>
                      <a:moveTo>
                        <a:pt x="802" y="641"/>
                      </a:moveTo>
                      <a:lnTo>
                        <a:pt x="818" y="641"/>
                      </a:lnTo>
                      <a:lnTo>
                        <a:pt x="833" y="640"/>
                      </a:lnTo>
                      <a:lnTo>
                        <a:pt x="849" y="638"/>
                      </a:lnTo>
                      <a:lnTo>
                        <a:pt x="863" y="636"/>
                      </a:lnTo>
                      <a:lnTo>
                        <a:pt x="878" y="633"/>
                      </a:lnTo>
                      <a:lnTo>
                        <a:pt x="893" y="629"/>
                      </a:lnTo>
                      <a:lnTo>
                        <a:pt x="906" y="624"/>
                      </a:lnTo>
                      <a:lnTo>
                        <a:pt x="920" y="619"/>
                      </a:lnTo>
                      <a:lnTo>
                        <a:pt x="933" y="613"/>
                      </a:lnTo>
                      <a:lnTo>
                        <a:pt x="946" y="607"/>
                      </a:lnTo>
                      <a:lnTo>
                        <a:pt x="959" y="600"/>
                      </a:lnTo>
                      <a:lnTo>
                        <a:pt x="970" y="593"/>
                      </a:lnTo>
                      <a:lnTo>
                        <a:pt x="982" y="584"/>
                      </a:lnTo>
                      <a:lnTo>
                        <a:pt x="993" y="575"/>
                      </a:lnTo>
                      <a:lnTo>
                        <a:pt x="1004" y="566"/>
                      </a:lnTo>
                      <a:lnTo>
                        <a:pt x="1013" y="556"/>
                      </a:lnTo>
                      <a:lnTo>
                        <a:pt x="1023" y="545"/>
                      </a:lnTo>
                      <a:lnTo>
                        <a:pt x="1033" y="533"/>
                      </a:lnTo>
                      <a:lnTo>
                        <a:pt x="1041" y="522"/>
                      </a:lnTo>
                      <a:lnTo>
                        <a:pt x="1049" y="509"/>
                      </a:lnTo>
                      <a:lnTo>
                        <a:pt x="1056" y="496"/>
                      </a:lnTo>
                      <a:lnTo>
                        <a:pt x="1063" y="482"/>
                      </a:lnTo>
                      <a:lnTo>
                        <a:pt x="1070" y="468"/>
                      </a:lnTo>
                      <a:lnTo>
                        <a:pt x="1076" y="453"/>
                      </a:lnTo>
                      <a:lnTo>
                        <a:pt x="1081" y="437"/>
                      </a:lnTo>
                      <a:lnTo>
                        <a:pt x="1085" y="422"/>
                      </a:lnTo>
                      <a:lnTo>
                        <a:pt x="1089" y="405"/>
                      </a:lnTo>
                      <a:lnTo>
                        <a:pt x="1092" y="388"/>
                      </a:lnTo>
                      <a:lnTo>
                        <a:pt x="1094" y="370"/>
                      </a:lnTo>
                      <a:lnTo>
                        <a:pt x="1096" y="352"/>
                      </a:lnTo>
                      <a:lnTo>
                        <a:pt x="1097" y="333"/>
                      </a:lnTo>
                      <a:lnTo>
                        <a:pt x="1097" y="314"/>
                      </a:lnTo>
                      <a:lnTo>
                        <a:pt x="1097" y="297"/>
                      </a:lnTo>
                      <a:lnTo>
                        <a:pt x="1096" y="281"/>
                      </a:lnTo>
                      <a:lnTo>
                        <a:pt x="1095" y="265"/>
                      </a:lnTo>
                      <a:lnTo>
                        <a:pt x="1093" y="250"/>
                      </a:lnTo>
                      <a:lnTo>
                        <a:pt x="1090" y="235"/>
                      </a:lnTo>
                      <a:lnTo>
                        <a:pt x="1087" y="219"/>
                      </a:lnTo>
                      <a:lnTo>
                        <a:pt x="1083" y="205"/>
                      </a:lnTo>
                      <a:lnTo>
                        <a:pt x="1078" y="190"/>
                      </a:lnTo>
                      <a:lnTo>
                        <a:pt x="1073" y="176"/>
                      </a:lnTo>
                      <a:lnTo>
                        <a:pt x="1068" y="163"/>
                      </a:lnTo>
                      <a:lnTo>
                        <a:pt x="1061" y="149"/>
                      </a:lnTo>
                      <a:lnTo>
                        <a:pt x="1054" y="137"/>
                      </a:lnTo>
                      <a:lnTo>
                        <a:pt x="1047" y="124"/>
                      </a:lnTo>
                      <a:lnTo>
                        <a:pt x="1039" y="113"/>
                      </a:lnTo>
                      <a:lnTo>
                        <a:pt x="1031" y="102"/>
                      </a:lnTo>
                      <a:lnTo>
                        <a:pt x="1021" y="91"/>
                      </a:lnTo>
                      <a:lnTo>
                        <a:pt x="1012" y="80"/>
                      </a:lnTo>
                      <a:lnTo>
                        <a:pt x="1002" y="71"/>
                      </a:lnTo>
                      <a:lnTo>
                        <a:pt x="991" y="62"/>
                      </a:lnTo>
                      <a:lnTo>
                        <a:pt x="980" y="52"/>
                      </a:lnTo>
                      <a:lnTo>
                        <a:pt x="969" y="44"/>
                      </a:lnTo>
                      <a:lnTo>
                        <a:pt x="957" y="37"/>
                      </a:lnTo>
                      <a:lnTo>
                        <a:pt x="944" y="30"/>
                      </a:lnTo>
                      <a:lnTo>
                        <a:pt x="932" y="24"/>
                      </a:lnTo>
                      <a:lnTo>
                        <a:pt x="917" y="19"/>
                      </a:lnTo>
                      <a:lnTo>
                        <a:pt x="904" y="13"/>
                      </a:lnTo>
                      <a:lnTo>
                        <a:pt x="890" y="9"/>
                      </a:lnTo>
                      <a:lnTo>
                        <a:pt x="874" y="6"/>
                      </a:lnTo>
                      <a:lnTo>
                        <a:pt x="859" y="3"/>
                      </a:lnTo>
                      <a:lnTo>
                        <a:pt x="844" y="2"/>
                      </a:lnTo>
                      <a:lnTo>
                        <a:pt x="827" y="0"/>
                      </a:lnTo>
                      <a:lnTo>
                        <a:pt x="811" y="0"/>
                      </a:lnTo>
                      <a:lnTo>
                        <a:pt x="794" y="0"/>
                      </a:lnTo>
                      <a:lnTo>
                        <a:pt x="778" y="2"/>
                      </a:lnTo>
                      <a:lnTo>
                        <a:pt x="762" y="3"/>
                      </a:lnTo>
                      <a:lnTo>
                        <a:pt x="747" y="6"/>
                      </a:lnTo>
                      <a:lnTo>
                        <a:pt x="733" y="9"/>
                      </a:lnTo>
                      <a:lnTo>
                        <a:pt x="718" y="13"/>
                      </a:lnTo>
                      <a:lnTo>
                        <a:pt x="704" y="19"/>
                      </a:lnTo>
                      <a:lnTo>
                        <a:pt x="690" y="24"/>
                      </a:lnTo>
                      <a:lnTo>
                        <a:pt x="677" y="30"/>
                      </a:lnTo>
                      <a:lnTo>
                        <a:pt x="665" y="37"/>
                      </a:lnTo>
                      <a:lnTo>
                        <a:pt x="652" y="44"/>
                      </a:lnTo>
                      <a:lnTo>
                        <a:pt x="640" y="52"/>
                      </a:lnTo>
                      <a:lnTo>
                        <a:pt x="629" y="62"/>
                      </a:lnTo>
                      <a:lnTo>
                        <a:pt x="617" y="71"/>
                      </a:lnTo>
                      <a:lnTo>
                        <a:pt x="607" y="80"/>
                      </a:lnTo>
                      <a:lnTo>
                        <a:pt x="597" y="92"/>
                      </a:lnTo>
                      <a:lnTo>
                        <a:pt x="588" y="102"/>
                      </a:lnTo>
                      <a:lnTo>
                        <a:pt x="578" y="114"/>
                      </a:lnTo>
                      <a:lnTo>
                        <a:pt x="570" y="126"/>
                      </a:lnTo>
                      <a:lnTo>
                        <a:pt x="562" y="139"/>
                      </a:lnTo>
                      <a:lnTo>
                        <a:pt x="555" y="151"/>
                      </a:lnTo>
                      <a:lnTo>
                        <a:pt x="549" y="166"/>
                      </a:lnTo>
                      <a:lnTo>
                        <a:pt x="542" y="179"/>
                      </a:lnTo>
                      <a:lnTo>
                        <a:pt x="536" y="194"/>
                      </a:lnTo>
                      <a:lnTo>
                        <a:pt x="531" y="209"/>
                      </a:lnTo>
                      <a:lnTo>
                        <a:pt x="527" y="224"/>
                      </a:lnTo>
                      <a:lnTo>
                        <a:pt x="524" y="241"/>
                      </a:lnTo>
                      <a:lnTo>
                        <a:pt x="521" y="256"/>
                      </a:lnTo>
                      <a:lnTo>
                        <a:pt x="518" y="273"/>
                      </a:lnTo>
                      <a:lnTo>
                        <a:pt x="517" y="290"/>
                      </a:lnTo>
                      <a:lnTo>
                        <a:pt x="516" y="308"/>
                      </a:lnTo>
                      <a:lnTo>
                        <a:pt x="515" y="325"/>
                      </a:lnTo>
                      <a:lnTo>
                        <a:pt x="516" y="342"/>
                      </a:lnTo>
                      <a:lnTo>
                        <a:pt x="517" y="359"/>
                      </a:lnTo>
                      <a:lnTo>
                        <a:pt x="518" y="374"/>
                      </a:lnTo>
                      <a:lnTo>
                        <a:pt x="520" y="391"/>
                      </a:lnTo>
                      <a:lnTo>
                        <a:pt x="523" y="406"/>
                      </a:lnTo>
                      <a:lnTo>
                        <a:pt x="526" y="422"/>
                      </a:lnTo>
                      <a:lnTo>
                        <a:pt x="530" y="436"/>
                      </a:lnTo>
                      <a:lnTo>
                        <a:pt x="535" y="452"/>
                      </a:lnTo>
                      <a:lnTo>
                        <a:pt x="540" y="465"/>
                      </a:lnTo>
                      <a:lnTo>
                        <a:pt x="547" y="479"/>
                      </a:lnTo>
                      <a:lnTo>
                        <a:pt x="553" y="492"/>
                      </a:lnTo>
                      <a:lnTo>
                        <a:pt x="559" y="505"/>
                      </a:lnTo>
                      <a:lnTo>
                        <a:pt x="567" y="517"/>
                      </a:lnTo>
                      <a:lnTo>
                        <a:pt x="575" y="529"/>
                      </a:lnTo>
                      <a:lnTo>
                        <a:pt x="584" y="540"/>
                      </a:lnTo>
                      <a:lnTo>
                        <a:pt x="593" y="551"/>
                      </a:lnTo>
                      <a:lnTo>
                        <a:pt x="602" y="562"/>
                      </a:lnTo>
                      <a:lnTo>
                        <a:pt x="612" y="571"/>
                      </a:lnTo>
                      <a:lnTo>
                        <a:pt x="623" y="580"/>
                      </a:lnTo>
                      <a:lnTo>
                        <a:pt x="634" y="588"/>
                      </a:lnTo>
                      <a:lnTo>
                        <a:pt x="645" y="597"/>
                      </a:lnTo>
                      <a:lnTo>
                        <a:pt x="658" y="604"/>
                      </a:lnTo>
                      <a:lnTo>
                        <a:pt x="670" y="611"/>
                      </a:lnTo>
                      <a:lnTo>
                        <a:pt x="682" y="617"/>
                      </a:lnTo>
                      <a:lnTo>
                        <a:pt x="696" y="622"/>
                      </a:lnTo>
                      <a:lnTo>
                        <a:pt x="710" y="628"/>
                      </a:lnTo>
                      <a:lnTo>
                        <a:pt x="724" y="632"/>
                      </a:lnTo>
                      <a:lnTo>
                        <a:pt x="739" y="635"/>
                      </a:lnTo>
                      <a:lnTo>
                        <a:pt x="753" y="638"/>
                      </a:lnTo>
                      <a:lnTo>
                        <a:pt x="769" y="640"/>
                      </a:lnTo>
                      <a:lnTo>
                        <a:pt x="785" y="641"/>
                      </a:lnTo>
                      <a:lnTo>
                        <a:pt x="801" y="641"/>
                      </a:lnTo>
                      <a:lnTo>
                        <a:pt x="802" y="641"/>
                      </a:lnTo>
                      <a:close/>
                      <a:moveTo>
                        <a:pt x="458" y="523"/>
                      </a:moveTo>
                      <a:lnTo>
                        <a:pt x="447" y="528"/>
                      </a:lnTo>
                      <a:lnTo>
                        <a:pt x="434" y="532"/>
                      </a:lnTo>
                      <a:lnTo>
                        <a:pt x="418" y="536"/>
                      </a:lnTo>
                      <a:lnTo>
                        <a:pt x="403" y="539"/>
                      </a:lnTo>
                      <a:lnTo>
                        <a:pt x="386" y="542"/>
                      </a:lnTo>
                      <a:lnTo>
                        <a:pt x="370" y="544"/>
                      </a:lnTo>
                      <a:lnTo>
                        <a:pt x="352" y="545"/>
                      </a:lnTo>
                      <a:lnTo>
                        <a:pt x="335" y="545"/>
                      </a:lnTo>
                      <a:lnTo>
                        <a:pt x="323" y="545"/>
                      </a:lnTo>
                      <a:lnTo>
                        <a:pt x="310" y="544"/>
                      </a:lnTo>
                      <a:lnTo>
                        <a:pt x="298" y="543"/>
                      </a:lnTo>
                      <a:lnTo>
                        <a:pt x="287" y="541"/>
                      </a:lnTo>
                      <a:lnTo>
                        <a:pt x="275" y="539"/>
                      </a:lnTo>
                      <a:lnTo>
                        <a:pt x="265" y="537"/>
                      </a:lnTo>
                      <a:lnTo>
                        <a:pt x="254" y="534"/>
                      </a:lnTo>
                      <a:lnTo>
                        <a:pt x="243" y="530"/>
                      </a:lnTo>
                      <a:lnTo>
                        <a:pt x="234" y="526"/>
                      </a:lnTo>
                      <a:lnTo>
                        <a:pt x="225" y="522"/>
                      </a:lnTo>
                      <a:lnTo>
                        <a:pt x="216" y="516"/>
                      </a:lnTo>
                      <a:lnTo>
                        <a:pt x="207" y="511"/>
                      </a:lnTo>
                      <a:lnTo>
                        <a:pt x="198" y="505"/>
                      </a:lnTo>
                      <a:lnTo>
                        <a:pt x="191" y="499"/>
                      </a:lnTo>
                      <a:lnTo>
                        <a:pt x="183" y="492"/>
                      </a:lnTo>
                      <a:lnTo>
                        <a:pt x="177" y="486"/>
                      </a:lnTo>
                      <a:lnTo>
                        <a:pt x="169" y="477"/>
                      </a:lnTo>
                      <a:lnTo>
                        <a:pt x="163" y="470"/>
                      </a:lnTo>
                      <a:lnTo>
                        <a:pt x="157" y="462"/>
                      </a:lnTo>
                      <a:lnTo>
                        <a:pt x="152" y="453"/>
                      </a:lnTo>
                      <a:lnTo>
                        <a:pt x="147" y="443"/>
                      </a:lnTo>
                      <a:lnTo>
                        <a:pt x="142" y="434"/>
                      </a:lnTo>
                      <a:lnTo>
                        <a:pt x="138" y="425"/>
                      </a:lnTo>
                      <a:lnTo>
                        <a:pt x="134" y="415"/>
                      </a:lnTo>
                      <a:lnTo>
                        <a:pt x="127" y="393"/>
                      </a:lnTo>
                      <a:lnTo>
                        <a:pt x="123" y="371"/>
                      </a:lnTo>
                      <a:lnTo>
                        <a:pt x="120" y="347"/>
                      </a:lnTo>
                      <a:lnTo>
                        <a:pt x="119" y="322"/>
                      </a:lnTo>
                      <a:lnTo>
                        <a:pt x="119" y="309"/>
                      </a:lnTo>
                      <a:lnTo>
                        <a:pt x="120" y="295"/>
                      </a:lnTo>
                      <a:lnTo>
                        <a:pt x="122" y="282"/>
                      </a:lnTo>
                      <a:lnTo>
                        <a:pt x="123" y="270"/>
                      </a:lnTo>
                      <a:lnTo>
                        <a:pt x="125" y="257"/>
                      </a:lnTo>
                      <a:lnTo>
                        <a:pt x="128" y="246"/>
                      </a:lnTo>
                      <a:lnTo>
                        <a:pt x="131" y="235"/>
                      </a:lnTo>
                      <a:lnTo>
                        <a:pt x="136" y="223"/>
                      </a:lnTo>
                      <a:lnTo>
                        <a:pt x="140" y="213"/>
                      </a:lnTo>
                      <a:lnTo>
                        <a:pt x="145" y="203"/>
                      </a:lnTo>
                      <a:lnTo>
                        <a:pt x="149" y="193"/>
                      </a:lnTo>
                      <a:lnTo>
                        <a:pt x="155" y="184"/>
                      </a:lnTo>
                      <a:lnTo>
                        <a:pt x="160" y="176"/>
                      </a:lnTo>
                      <a:lnTo>
                        <a:pt x="167" y="168"/>
                      </a:lnTo>
                      <a:lnTo>
                        <a:pt x="174" y="159"/>
                      </a:lnTo>
                      <a:lnTo>
                        <a:pt x="181" y="152"/>
                      </a:lnTo>
                      <a:lnTo>
                        <a:pt x="188" y="145"/>
                      </a:lnTo>
                      <a:lnTo>
                        <a:pt x="196" y="139"/>
                      </a:lnTo>
                      <a:lnTo>
                        <a:pt x="204" y="133"/>
                      </a:lnTo>
                      <a:lnTo>
                        <a:pt x="213" y="127"/>
                      </a:lnTo>
                      <a:lnTo>
                        <a:pt x="221" y="121"/>
                      </a:lnTo>
                      <a:lnTo>
                        <a:pt x="230" y="117"/>
                      </a:lnTo>
                      <a:lnTo>
                        <a:pt x="239" y="112"/>
                      </a:lnTo>
                      <a:lnTo>
                        <a:pt x="250" y="109"/>
                      </a:lnTo>
                      <a:lnTo>
                        <a:pt x="270" y="102"/>
                      </a:lnTo>
                      <a:lnTo>
                        <a:pt x="291" y="98"/>
                      </a:lnTo>
                      <a:lnTo>
                        <a:pt x="313" y="95"/>
                      </a:lnTo>
                      <a:lnTo>
                        <a:pt x="337" y="94"/>
                      </a:lnTo>
                      <a:lnTo>
                        <a:pt x="355" y="95"/>
                      </a:lnTo>
                      <a:lnTo>
                        <a:pt x="373" y="96"/>
                      </a:lnTo>
                      <a:lnTo>
                        <a:pt x="389" y="98"/>
                      </a:lnTo>
                      <a:lnTo>
                        <a:pt x="405" y="101"/>
                      </a:lnTo>
                      <a:lnTo>
                        <a:pt x="420" y="105"/>
                      </a:lnTo>
                      <a:lnTo>
                        <a:pt x="434" y="109"/>
                      </a:lnTo>
                      <a:lnTo>
                        <a:pt x="446" y="113"/>
                      </a:lnTo>
                      <a:lnTo>
                        <a:pt x="457" y="118"/>
                      </a:lnTo>
                      <a:lnTo>
                        <a:pt x="482" y="28"/>
                      </a:lnTo>
                      <a:lnTo>
                        <a:pt x="473" y="24"/>
                      </a:lnTo>
                      <a:lnTo>
                        <a:pt x="459" y="19"/>
                      </a:lnTo>
                      <a:lnTo>
                        <a:pt x="444" y="13"/>
                      </a:lnTo>
                      <a:lnTo>
                        <a:pt x="426" y="9"/>
                      </a:lnTo>
                      <a:lnTo>
                        <a:pt x="406" y="6"/>
                      </a:lnTo>
                      <a:lnTo>
                        <a:pt x="383" y="3"/>
                      </a:lnTo>
                      <a:lnTo>
                        <a:pt x="359" y="1"/>
                      </a:lnTo>
                      <a:lnTo>
                        <a:pt x="332" y="0"/>
                      </a:lnTo>
                      <a:lnTo>
                        <a:pt x="314" y="1"/>
                      </a:lnTo>
                      <a:lnTo>
                        <a:pt x="297" y="2"/>
                      </a:lnTo>
                      <a:lnTo>
                        <a:pt x="280" y="4"/>
                      </a:lnTo>
                      <a:lnTo>
                        <a:pt x="263" y="6"/>
                      </a:lnTo>
                      <a:lnTo>
                        <a:pt x="247" y="9"/>
                      </a:lnTo>
                      <a:lnTo>
                        <a:pt x="231" y="13"/>
                      </a:lnTo>
                      <a:lnTo>
                        <a:pt x="216" y="17"/>
                      </a:lnTo>
                      <a:lnTo>
                        <a:pt x="200" y="23"/>
                      </a:lnTo>
                      <a:lnTo>
                        <a:pt x="185" y="29"/>
                      </a:lnTo>
                      <a:lnTo>
                        <a:pt x="172" y="35"/>
                      </a:lnTo>
                      <a:lnTo>
                        <a:pt x="157" y="42"/>
                      </a:lnTo>
                      <a:lnTo>
                        <a:pt x="144" y="50"/>
                      </a:lnTo>
                      <a:lnTo>
                        <a:pt x="130" y="59"/>
                      </a:lnTo>
                      <a:lnTo>
                        <a:pt x="118" y="68"/>
                      </a:lnTo>
                      <a:lnTo>
                        <a:pt x="107" y="77"/>
                      </a:lnTo>
                      <a:lnTo>
                        <a:pt x="94" y="87"/>
                      </a:lnTo>
                      <a:lnTo>
                        <a:pt x="84" y="99"/>
                      </a:lnTo>
                      <a:lnTo>
                        <a:pt x="74" y="110"/>
                      </a:lnTo>
                      <a:lnTo>
                        <a:pt x="65" y="122"/>
                      </a:lnTo>
                      <a:lnTo>
                        <a:pt x="55" y="135"/>
                      </a:lnTo>
                      <a:lnTo>
                        <a:pt x="47" y="148"/>
                      </a:lnTo>
                      <a:lnTo>
                        <a:pt x="39" y="162"/>
                      </a:lnTo>
                      <a:lnTo>
                        <a:pt x="32" y="176"/>
                      </a:lnTo>
                      <a:lnTo>
                        <a:pt x="26" y="190"/>
                      </a:lnTo>
                      <a:lnTo>
                        <a:pt x="19" y="206"/>
                      </a:lnTo>
                      <a:lnTo>
                        <a:pt x="14" y="222"/>
                      </a:lnTo>
                      <a:lnTo>
                        <a:pt x="10" y="239"/>
                      </a:lnTo>
                      <a:lnTo>
                        <a:pt x="6" y="255"/>
                      </a:lnTo>
                      <a:lnTo>
                        <a:pt x="4" y="273"/>
                      </a:lnTo>
                      <a:lnTo>
                        <a:pt x="2" y="290"/>
                      </a:lnTo>
                      <a:lnTo>
                        <a:pt x="1" y="309"/>
                      </a:lnTo>
                      <a:lnTo>
                        <a:pt x="0" y="328"/>
                      </a:lnTo>
                      <a:lnTo>
                        <a:pt x="1" y="346"/>
                      </a:lnTo>
                      <a:lnTo>
                        <a:pt x="2" y="362"/>
                      </a:lnTo>
                      <a:lnTo>
                        <a:pt x="3" y="380"/>
                      </a:lnTo>
                      <a:lnTo>
                        <a:pt x="6" y="395"/>
                      </a:lnTo>
                      <a:lnTo>
                        <a:pt x="9" y="412"/>
                      </a:lnTo>
                      <a:lnTo>
                        <a:pt x="12" y="427"/>
                      </a:lnTo>
                      <a:lnTo>
                        <a:pt x="16" y="441"/>
                      </a:lnTo>
                      <a:lnTo>
                        <a:pt x="22" y="457"/>
                      </a:lnTo>
                      <a:lnTo>
                        <a:pt x="28" y="470"/>
                      </a:lnTo>
                      <a:lnTo>
                        <a:pt x="34" y="484"/>
                      </a:lnTo>
                      <a:lnTo>
                        <a:pt x="41" y="497"/>
                      </a:lnTo>
                      <a:lnTo>
                        <a:pt x="48" y="509"/>
                      </a:lnTo>
                      <a:lnTo>
                        <a:pt x="56" y="522"/>
                      </a:lnTo>
                      <a:lnTo>
                        <a:pt x="66" y="534"/>
                      </a:lnTo>
                      <a:lnTo>
                        <a:pt x="75" y="544"/>
                      </a:lnTo>
                      <a:lnTo>
                        <a:pt x="84" y="555"/>
                      </a:lnTo>
                      <a:lnTo>
                        <a:pt x="95" y="565"/>
                      </a:lnTo>
                      <a:lnTo>
                        <a:pt x="106" y="574"/>
                      </a:lnTo>
                      <a:lnTo>
                        <a:pt x="118" y="583"/>
                      </a:lnTo>
                      <a:lnTo>
                        <a:pt x="130" y="592"/>
                      </a:lnTo>
                      <a:lnTo>
                        <a:pt x="143" y="599"/>
                      </a:lnTo>
                      <a:lnTo>
                        <a:pt x="156" y="606"/>
                      </a:lnTo>
                      <a:lnTo>
                        <a:pt x="169" y="612"/>
                      </a:lnTo>
                      <a:lnTo>
                        <a:pt x="184" y="618"/>
                      </a:lnTo>
                      <a:lnTo>
                        <a:pt x="199" y="623"/>
                      </a:lnTo>
                      <a:lnTo>
                        <a:pt x="215" y="628"/>
                      </a:lnTo>
                      <a:lnTo>
                        <a:pt x="230" y="632"/>
                      </a:lnTo>
                      <a:lnTo>
                        <a:pt x="247" y="635"/>
                      </a:lnTo>
                      <a:lnTo>
                        <a:pt x="263" y="637"/>
                      </a:lnTo>
                      <a:lnTo>
                        <a:pt x="280" y="639"/>
                      </a:lnTo>
                      <a:lnTo>
                        <a:pt x="298" y="640"/>
                      </a:lnTo>
                      <a:lnTo>
                        <a:pt x="316" y="641"/>
                      </a:lnTo>
                      <a:lnTo>
                        <a:pt x="344" y="640"/>
                      </a:lnTo>
                      <a:lnTo>
                        <a:pt x="370" y="638"/>
                      </a:lnTo>
                      <a:lnTo>
                        <a:pt x="393" y="635"/>
                      </a:lnTo>
                      <a:lnTo>
                        <a:pt x="415" y="632"/>
                      </a:lnTo>
                      <a:lnTo>
                        <a:pt x="435" y="628"/>
                      </a:lnTo>
                      <a:lnTo>
                        <a:pt x="451" y="622"/>
                      </a:lnTo>
                      <a:lnTo>
                        <a:pt x="465" y="617"/>
                      </a:lnTo>
                      <a:lnTo>
                        <a:pt x="478" y="612"/>
                      </a:lnTo>
                      <a:lnTo>
                        <a:pt x="458" y="523"/>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latin typeface="Myriad Pro"/>
                  </a:endParaRPr>
                </a:p>
              </p:txBody>
            </p:sp>
            <p:sp>
              <p:nvSpPr>
                <p:cNvPr id="33" name="Freeform 32"/>
                <p:cNvSpPr>
                  <a:spLocks noEditPoints="1"/>
                </p:cNvSpPr>
                <p:nvPr/>
              </p:nvSpPr>
              <p:spPr bwMode="auto">
                <a:xfrm>
                  <a:off x="1409510" y="392855"/>
                  <a:ext cx="878871" cy="92839"/>
                </a:xfrm>
                <a:custGeom>
                  <a:avLst/>
                  <a:gdLst/>
                  <a:ahLst/>
                  <a:cxnLst>
                    <a:cxn ang="0">
                      <a:pos x="805" y="637"/>
                    </a:cxn>
                    <a:cxn ang="0">
                      <a:pos x="996" y="219"/>
                    </a:cxn>
                    <a:cxn ang="0">
                      <a:pos x="1304" y="357"/>
                    </a:cxn>
                    <a:cxn ang="0">
                      <a:pos x="1069" y="644"/>
                    </a:cxn>
                    <a:cxn ang="0">
                      <a:pos x="1040" y="573"/>
                    </a:cxn>
                    <a:cxn ang="0">
                      <a:pos x="1182" y="280"/>
                    </a:cxn>
                    <a:cxn ang="0">
                      <a:pos x="1457" y="426"/>
                    </a:cxn>
                    <a:cxn ang="0">
                      <a:pos x="1680" y="639"/>
                    </a:cxn>
                    <a:cxn ang="0">
                      <a:pos x="1384" y="480"/>
                    </a:cxn>
                    <a:cxn ang="0">
                      <a:pos x="1565" y="178"/>
                    </a:cxn>
                    <a:cxn ang="0">
                      <a:pos x="1772" y="419"/>
                    </a:cxn>
                    <a:cxn ang="0">
                      <a:pos x="1479" y="300"/>
                    </a:cxn>
                    <a:cxn ang="0">
                      <a:pos x="2054" y="179"/>
                    </a:cxn>
                    <a:cxn ang="0">
                      <a:pos x="2260" y="188"/>
                    </a:cxn>
                    <a:cxn ang="0">
                      <a:pos x="2257" y="15"/>
                    </a:cxn>
                    <a:cxn ang="0">
                      <a:pos x="2523" y="568"/>
                    </a:cxn>
                    <a:cxn ang="0">
                      <a:pos x="2483" y="627"/>
                    </a:cxn>
                    <a:cxn ang="0">
                      <a:pos x="2395" y="282"/>
                    </a:cxn>
                    <a:cxn ang="0">
                      <a:pos x="2669" y="201"/>
                    </a:cxn>
                    <a:cxn ang="0">
                      <a:pos x="2657" y="282"/>
                    </a:cxn>
                    <a:cxn ang="0">
                      <a:pos x="2858" y="220"/>
                    </a:cxn>
                    <a:cxn ang="0">
                      <a:pos x="3192" y="222"/>
                    </a:cxn>
                    <a:cxn ang="0">
                      <a:pos x="3092" y="249"/>
                    </a:cxn>
                    <a:cxn ang="0">
                      <a:pos x="3666" y="632"/>
                    </a:cxn>
                    <a:cxn ang="0">
                      <a:pos x="3354" y="500"/>
                    </a:cxn>
                    <a:cxn ang="0">
                      <a:pos x="3484" y="195"/>
                    </a:cxn>
                    <a:cxn ang="0">
                      <a:pos x="3516" y="256"/>
                    </a:cxn>
                    <a:cxn ang="0">
                      <a:pos x="3592" y="581"/>
                    </a:cxn>
                    <a:cxn ang="0">
                      <a:pos x="4055" y="577"/>
                    </a:cxn>
                    <a:cxn ang="0">
                      <a:pos x="3803" y="567"/>
                    </a:cxn>
                    <a:cxn ang="0">
                      <a:pos x="3854" y="210"/>
                    </a:cxn>
                    <a:cxn ang="0">
                      <a:pos x="4132" y="281"/>
                    </a:cxn>
                    <a:cxn ang="0">
                      <a:pos x="3947" y="237"/>
                    </a:cxn>
                    <a:cxn ang="0">
                      <a:pos x="4571" y="638"/>
                    </a:cxn>
                    <a:cxn ang="0">
                      <a:pos x="4425" y="355"/>
                    </a:cxn>
                    <a:cxn ang="0">
                      <a:pos x="4692" y="179"/>
                    </a:cxn>
                    <a:cxn ang="0">
                      <a:pos x="4503" y="378"/>
                    </a:cxn>
                    <a:cxn ang="0">
                      <a:pos x="4914" y="445"/>
                    </a:cxn>
                    <a:cxn ang="0">
                      <a:pos x="5116" y="642"/>
                    </a:cxn>
                    <a:cxn ang="0">
                      <a:pos x="4837" y="469"/>
                    </a:cxn>
                    <a:cxn ang="0">
                      <a:pos x="5032" y="177"/>
                    </a:cxn>
                    <a:cxn ang="0">
                      <a:pos x="5225" y="427"/>
                    </a:cxn>
                    <a:cxn ang="0">
                      <a:pos x="4929" y="310"/>
                    </a:cxn>
                    <a:cxn ang="0">
                      <a:pos x="5520" y="177"/>
                    </a:cxn>
                    <a:cxn ang="0">
                      <a:pos x="5849" y="249"/>
                    </a:cxn>
                    <a:cxn ang="0">
                      <a:pos x="5745" y="644"/>
                    </a:cxn>
                    <a:cxn ang="0">
                      <a:pos x="6173" y="588"/>
                    </a:cxn>
                    <a:cxn ang="0">
                      <a:pos x="5907" y="543"/>
                    </a:cxn>
                    <a:cxn ang="0">
                      <a:pos x="6173" y="317"/>
                    </a:cxn>
                    <a:cxn ang="0">
                      <a:pos x="6044" y="179"/>
                    </a:cxn>
                    <a:cxn ang="0">
                      <a:pos x="6022" y="438"/>
                    </a:cxn>
                    <a:cxn ang="0">
                      <a:pos x="6118" y="573"/>
                    </a:cxn>
                    <a:cxn ang="0">
                      <a:pos x="6379" y="72"/>
                    </a:cxn>
                    <a:cxn ang="0">
                      <a:pos x="6454" y="99"/>
                    </a:cxn>
                    <a:cxn ang="0">
                      <a:pos x="6815" y="177"/>
                    </a:cxn>
                    <a:cxn ang="0">
                      <a:pos x="6901" y="333"/>
                    </a:cxn>
                    <a:cxn ang="0">
                      <a:pos x="6691" y="329"/>
                    </a:cxn>
                    <a:cxn ang="0">
                      <a:pos x="7278" y="580"/>
                    </a:cxn>
                    <a:cxn ang="0">
                      <a:pos x="7137" y="188"/>
                    </a:cxn>
                    <a:cxn ang="0">
                      <a:pos x="7541" y="759"/>
                    </a:cxn>
                    <a:cxn ang="0">
                      <a:pos x="7366" y="188"/>
                    </a:cxn>
                    <a:cxn ang="0">
                      <a:pos x="7881" y="532"/>
                    </a:cxn>
                    <a:cxn ang="0">
                      <a:pos x="7920" y="642"/>
                    </a:cxn>
                  </a:cxnLst>
                  <a:rect l="0" t="0" r="r" b="b"/>
                  <a:pathLst>
                    <a:path w="7953" h="842">
                      <a:moveTo>
                        <a:pt x="324" y="277"/>
                      </a:moveTo>
                      <a:lnTo>
                        <a:pt x="324" y="344"/>
                      </a:lnTo>
                      <a:lnTo>
                        <a:pt x="81" y="344"/>
                      </a:lnTo>
                      <a:lnTo>
                        <a:pt x="81" y="569"/>
                      </a:lnTo>
                      <a:lnTo>
                        <a:pt x="352" y="569"/>
                      </a:lnTo>
                      <a:lnTo>
                        <a:pt x="352" y="637"/>
                      </a:lnTo>
                      <a:lnTo>
                        <a:pt x="0" y="637"/>
                      </a:lnTo>
                      <a:lnTo>
                        <a:pt x="0" y="11"/>
                      </a:lnTo>
                      <a:lnTo>
                        <a:pt x="338" y="11"/>
                      </a:lnTo>
                      <a:lnTo>
                        <a:pt x="338" y="79"/>
                      </a:lnTo>
                      <a:lnTo>
                        <a:pt x="81" y="79"/>
                      </a:lnTo>
                      <a:lnTo>
                        <a:pt x="81" y="277"/>
                      </a:lnTo>
                      <a:lnTo>
                        <a:pt x="324" y="277"/>
                      </a:lnTo>
                      <a:close/>
                      <a:moveTo>
                        <a:pt x="401" y="188"/>
                      </a:moveTo>
                      <a:lnTo>
                        <a:pt x="492" y="188"/>
                      </a:lnTo>
                      <a:lnTo>
                        <a:pt x="556" y="284"/>
                      </a:lnTo>
                      <a:lnTo>
                        <a:pt x="566" y="300"/>
                      </a:lnTo>
                      <a:lnTo>
                        <a:pt x="578" y="317"/>
                      </a:lnTo>
                      <a:lnTo>
                        <a:pt x="589" y="337"/>
                      </a:lnTo>
                      <a:lnTo>
                        <a:pt x="601" y="357"/>
                      </a:lnTo>
                      <a:lnTo>
                        <a:pt x="604" y="357"/>
                      </a:lnTo>
                      <a:lnTo>
                        <a:pt x="614" y="340"/>
                      </a:lnTo>
                      <a:lnTo>
                        <a:pt x="625" y="321"/>
                      </a:lnTo>
                      <a:lnTo>
                        <a:pt x="636" y="303"/>
                      </a:lnTo>
                      <a:lnTo>
                        <a:pt x="649" y="283"/>
                      </a:lnTo>
                      <a:lnTo>
                        <a:pt x="712" y="188"/>
                      </a:lnTo>
                      <a:lnTo>
                        <a:pt x="800" y="188"/>
                      </a:lnTo>
                      <a:lnTo>
                        <a:pt x="646" y="405"/>
                      </a:lnTo>
                      <a:lnTo>
                        <a:pt x="805" y="637"/>
                      </a:lnTo>
                      <a:lnTo>
                        <a:pt x="712" y="637"/>
                      </a:lnTo>
                      <a:lnTo>
                        <a:pt x="646" y="535"/>
                      </a:lnTo>
                      <a:lnTo>
                        <a:pt x="635" y="520"/>
                      </a:lnTo>
                      <a:lnTo>
                        <a:pt x="624" y="501"/>
                      </a:lnTo>
                      <a:lnTo>
                        <a:pt x="612" y="481"/>
                      </a:lnTo>
                      <a:lnTo>
                        <a:pt x="598" y="457"/>
                      </a:lnTo>
                      <a:lnTo>
                        <a:pt x="596" y="457"/>
                      </a:lnTo>
                      <a:lnTo>
                        <a:pt x="588" y="472"/>
                      </a:lnTo>
                      <a:lnTo>
                        <a:pt x="578" y="490"/>
                      </a:lnTo>
                      <a:lnTo>
                        <a:pt x="564" y="511"/>
                      </a:lnTo>
                      <a:lnTo>
                        <a:pt x="549" y="535"/>
                      </a:lnTo>
                      <a:lnTo>
                        <a:pt x="484" y="637"/>
                      </a:lnTo>
                      <a:lnTo>
                        <a:pt x="394" y="637"/>
                      </a:lnTo>
                      <a:lnTo>
                        <a:pt x="553" y="408"/>
                      </a:lnTo>
                      <a:lnTo>
                        <a:pt x="401" y="188"/>
                      </a:lnTo>
                      <a:close/>
                      <a:moveTo>
                        <a:pt x="883" y="820"/>
                      </a:moveTo>
                      <a:lnTo>
                        <a:pt x="883" y="334"/>
                      </a:lnTo>
                      <a:lnTo>
                        <a:pt x="883" y="298"/>
                      </a:lnTo>
                      <a:lnTo>
                        <a:pt x="882" y="261"/>
                      </a:lnTo>
                      <a:lnTo>
                        <a:pt x="881" y="224"/>
                      </a:lnTo>
                      <a:lnTo>
                        <a:pt x="880" y="188"/>
                      </a:lnTo>
                      <a:lnTo>
                        <a:pt x="953" y="188"/>
                      </a:lnTo>
                      <a:lnTo>
                        <a:pt x="957" y="265"/>
                      </a:lnTo>
                      <a:lnTo>
                        <a:pt x="958" y="265"/>
                      </a:lnTo>
                      <a:lnTo>
                        <a:pt x="965" y="255"/>
                      </a:lnTo>
                      <a:lnTo>
                        <a:pt x="972" y="244"/>
                      </a:lnTo>
                      <a:lnTo>
                        <a:pt x="979" y="235"/>
                      </a:lnTo>
                      <a:lnTo>
                        <a:pt x="988" y="227"/>
                      </a:lnTo>
                      <a:lnTo>
                        <a:pt x="996" y="219"/>
                      </a:lnTo>
                      <a:lnTo>
                        <a:pt x="1005" y="211"/>
                      </a:lnTo>
                      <a:lnTo>
                        <a:pt x="1014" y="205"/>
                      </a:lnTo>
                      <a:lnTo>
                        <a:pt x="1024" y="199"/>
                      </a:lnTo>
                      <a:lnTo>
                        <a:pt x="1034" y="194"/>
                      </a:lnTo>
                      <a:lnTo>
                        <a:pt x="1045" y="190"/>
                      </a:lnTo>
                      <a:lnTo>
                        <a:pt x="1055" y="186"/>
                      </a:lnTo>
                      <a:lnTo>
                        <a:pt x="1068" y="183"/>
                      </a:lnTo>
                      <a:lnTo>
                        <a:pt x="1079" y="181"/>
                      </a:lnTo>
                      <a:lnTo>
                        <a:pt x="1091" y="178"/>
                      </a:lnTo>
                      <a:lnTo>
                        <a:pt x="1105" y="177"/>
                      </a:lnTo>
                      <a:lnTo>
                        <a:pt x="1118" y="177"/>
                      </a:lnTo>
                      <a:lnTo>
                        <a:pt x="1138" y="178"/>
                      </a:lnTo>
                      <a:lnTo>
                        <a:pt x="1157" y="182"/>
                      </a:lnTo>
                      <a:lnTo>
                        <a:pt x="1166" y="184"/>
                      </a:lnTo>
                      <a:lnTo>
                        <a:pt x="1176" y="187"/>
                      </a:lnTo>
                      <a:lnTo>
                        <a:pt x="1185" y="190"/>
                      </a:lnTo>
                      <a:lnTo>
                        <a:pt x="1193" y="193"/>
                      </a:lnTo>
                      <a:lnTo>
                        <a:pt x="1201" y="198"/>
                      </a:lnTo>
                      <a:lnTo>
                        <a:pt x="1210" y="202"/>
                      </a:lnTo>
                      <a:lnTo>
                        <a:pt x="1218" y="207"/>
                      </a:lnTo>
                      <a:lnTo>
                        <a:pt x="1225" y="213"/>
                      </a:lnTo>
                      <a:lnTo>
                        <a:pt x="1240" y="226"/>
                      </a:lnTo>
                      <a:lnTo>
                        <a:pt x="1254" y="241"/>
                      </a:lnTo>
                      <a:lnTo>
                        <a:pt x="1266" y="258"/>
                      </a:lnTo>
                      <a:lnTo>
                        <a:pt x="1277" y="275"/>
                      </a:lnTo>
                      <a:lnTo>
                        <a:pt x="1287" y="294"/>
                      </a:lnTo>
                      <a:lnTo>
                        <a:pt x="1294" y="314"/>
                      </a:lnTo>
                      <a:lnTo>
                        <a:pt x="1300" y="335"/>
                      </a:lnTo>
                      <a:lnTo>
                        <a:pt x="1304" y="357"/>
                      </a:lnTo>
                      <a:lnTo>
                        <a:pt x="1307" y="381"/>
                      </a:lnTo>
                      <a:lnTo>
                        <a:pt x="1308" y="406"/>
                      </a:lnTo>
                      <a:lnTo>
                        <a:pt x="1307" y="434"/>
                      </a:lnTo>
                      <a:lnTo>
                        <a:pt x="1304" y="460"/>
                      </a:lnTo>
                      <a:lnTo>
                        <a:pt x="1302" y="473"/>
                      </a:lnTo>
                      <a:lnTo>
                        <a:pt x="1299" y="485"/>
                      </a:lnTo>
                      <a:lnTo>
                        <a:pt x="1296" y="497"/>
                      </a:lnTo>
                      <a:lnTo>
                        <a:pt x="1292" y="509"/>
                      </a:lnTo>
                      <a:lnTo>
                        <a:pt x="1288" y="520"/>
                      </a:lnTo>
                      <a:lnTo>
                        <a:pt x="1283" y="530"/>
                      </a:lnTo>
                      <a:lnTo>
                        <a:pt x="1278" y="541"/>
                      </a:lnTo>
                      <a:lnTo>
                        <a:pt x="1272" y="551"/>
                      </a:lnTo>
                      <a:lnTo>
                        <a:pt x="1266" y="560"/>
                      </a:lnTo>
                      <a:lnTo>
                        <a:pt x="1260" y="569"/>
                      </a:lnTo>
                      <a:lnTo>
                        <a:pt x="1253" y="579"/>
                      </a:lnTo>
                      <a:lnTo>
                        <a:pt x="1245" y="587"/>
                      </a:lnTo>
                      <a:lnTo>
                        <a:pt x="1231" y="601"/>
                      </a:lnTo>
                      <a:lnTo>
                        <a:pt x="1215" y="614"/>
                      </a:lnTo>
                      <a:lnTo>
                        <a:pt x="1207" y="619"/>
                      </a:lnTo>
                      <a:lnTo>
                        <a:pt x="1198" y="624"/>
                      </a:lnTo>
                      <a:lnTo>
                        <a:pt x="1190" y="628"/>
                      </a:lnTo>
                      <a:lnTo>
                        <a:pt x="1181" y="632"/>
                      </a:lnTo>
                      <a:lnTo>
                        <a:pt x="1163" y="638"/>
                      </a:lnTo>
                      <a:lnTo>
                        <a:pt x="1144" y="643"/>
                      </a:lnTo>
                      <a:lnTo>
                        <a:pt x="1123" y="647"/>
                      </a:lnTo>
                      <a:lnTo>
                        <a:pt x="1103" y="648"/>
                      </a:lnTo>
                      <a:lnTo>
                        <a:pt x="1091" y="647"/>
                      </a:lnTo>
                      <a:lnTo>
                        <a:pt x="1079" y="646"/>
                      </a:lnTo>
                      <a:lnTo>
                        <a:pt x="1069" y="644"/>
                      </a:lnTo>
                      <a:lnTo>
                        <a:pt x="1058" y="642"/>
                      </a:lnTo>
                      <a:lnTo>
                        <a:pt x="1048" y="640"/>
                      </a:lnTo>
                      <a:lnTo>
                        <a:pt x="1038" y="637"/>
                      </a:lnTo>
                      <a:lnTo>
                        <a:pt x="1029" y="633"/>
                      </a:lnTo>
                      <a:lnTo>
                        <a:pt x="1019" y="629"/>
                      </a:lnTo>
                      <a:lnTo>
                        <a:pt x="1011" y="625"/>
                      </a:lnTo>
                      <a:lnTo>
                        <a:pt x="1003" y="620"/>
                      </a:lnTo>
                      <a:lnTo>
                        <a:pt x="996" y="614"/>
                      </a:lnTo>
                      <a:lnTo>
                        <a:pt x="989" y="607"/>
                      </a:lnTo>
                      <a:lnTo>
                        <a:pt x="981" y="600"/>
                      </a:lnTo>
                      <a:lnTo>
                        <a:pt x="975" y="593"/>
                      </a:lnTo>
                      <a:lnTo>
                        <a:pt x="969" y="585"/>
                      </a:lnTo>
                      <a:lnTo>
                        <a:pt x="964" y="577"/>
                      </a:lnTo>
                      <a:lnTo>
                        <a:pt x="964" y="820"/>
                      </a:lnTo>
                      <a:lnTo>
                        <a:pt x="883" y="820"/>
                      </a:lnTo>
                      <a:close/>
                      <a:moveTo>
                        <a:pt x="964" y="377"/>
                      </a:moveTo>
                      <a:lnTo>
                        <a:pt x="964" y="454"/>
                      </a:lnTo>
                      <a:lnTo>
                        <a:pt x="964" y="468"/>
                      </a:lnTo>
                      <a:lnTo>
                        <a:pt x="966" y="480"/>
                      </a:lnTo>
                      <a:lnTo>
                        <a:pt x="969" y="492"/>
                      </a:lnTo>
                      <a:lnTo>
                        <a:pt x="972" y="504"/>
                      </a:lnTo>
                      <a:lnTo>
                        <a:pt x="977" y="515"/>
                      </a:lnTo>
                      <a:lnTo>
                        <a:pt x="983" y="525"/>
                      </a:lnTo>
                      <a:lnTo>
                        <a:pt x="991" y="535"/>
                      </a:lnTo>
                      <a:lnTo>
                        <a:pt x="1000" y="546"/>
                      </a:lnTo>
                      <a:lnTo>
                        <a:pt x="1009" y="554"/>
                      </a:lnTo>
                      <a:lnTo>
                        <a:pt x="1018" y="562"/>
                      </a:lnTo>
                      <a:lnTo>
                        <a:pt x="1029" y="568"/>
                      </a:lnTo>
                      <a:lnTo>
                        <a:pt x="1040" y="573"/>
                      </a:lnTo>
                      <a:lnTo>
                        <a:pt x="1051" y="578"/>
                      </a:lnTo>
                      <a:lnTo>
                        <a:pt x="1064" y="581"/>
                      </a:lnTo>
                      <a:lnTo>
                        <a:pt x="1077" y="583"/>
                      </a:lnTo>
                      <a:lnTo>
                        <a:pt x="1090" y="583"/>
                      </a:lnTo>
                      <a:lnTo>
                        <a:pt x="1106" y="583"/>
                      </a:lnTo>
                      <a:lnTo>
                        <a:pt x="1120" y="580"/>
                      </a:lnTo>
                      <a:lnTo>
                        <a:pt x="1133" y="577"/>
                      </a:lnTo>
                      <a:lnTo>
                        <a:pt x="1147" y="571"/>
                      </a:lnTo>
                      <a:lnTo>
                        <a:pt x="1159" y="564"/>
                      </a:lnTo>
                      <a:lnTo>
                        <a:pt x="1170" y="556"/>
                      </a:lnTo>
                      <a:lnTo>
                        <a:pt x="1181" y="547"/>
                      </a:lnTo>
                      <a:lnTo>
                        <a:pt x="1190" y="535"/>
                      </a:lnTo>
                      <a:lnTo>
                        <a:pt x="1198" y="523"/>
                      </a:lnTo>
                      <a:lnTo>
                        <a:pt x="1205" y="510"/>
                      </a:lnTo>
                      <a:lnTo>
                        <a:pt x="1212" y="495"/>
                      </a:lnTo>
                      <a:lnTo>
                        <a:pt x="1217" y="480"/>
                      </a:lnTo>
                      <a:lnTo>
                        <a:pt x="1221" y="463"/>
                      </a:lnTo>
                      <a:lnTo>
                        <a:pt x="1224" y="447"/>
                      </a:lnTo>
                      <a:lnTo>
                        <a:pt x="1226" y="428"/>
                      </a:lnTo>
                      <a:lnTo>
                        <a:pt x="1226" y="410"/>
                      </a:lnTo>
                      <a:lnTo>
                        <a:pt x="1226" y="392"/>
                      </a:lnTo>
                      <a:lnTo>
                        <a:pt x="1224" y="376"/>
                      </a:lnTo>
                      <a:lnTo>
                        <a:pt x="1221" y="360"/>
                      </a:lnTo>
                      <a:lnTo>
                        <a:pt x="1218" y="345"/>
                      </a:lnTo>
                      <a:lnTo>
                        <a:pt x="1213" y="331"/>
                      </a:lnTo>
                      <a:lnTo>
                        <a:pt x="1206" y="317"/>
                      </a:lnTo>
                      <a:lnTo>
                        <a:pt x="1200" y="305"/>
                      </a:lnTo>
                      <a:lnTo>
                        <a:pt x="1192" y="293"/>
                      </a:lnTo>
                      <a:lnTo>
                        <a:pt x="1182" y="280"/>
                      </a:lnTo>
                      <a:lnTo>
                        <a:pt x="1172" y="271"/>
                      </a:lnTo>
                      <a:lnTo>
                        <a:pt x="1160" y="262"/>
                      </a:lnTo>
                      <a:lnTo>
                        <a:pt x="1149" y="255"/>
                      </a:lnTo>
                      <a:lnTo>
                        <a:pt x="1136" y="249"/>
                      </a:lnTo>
                      <a:lnTo>
                        <a:pt x="1122" y="245"/>
                      </a:lnTo>
                      <a:lnTo>
                        <a:pt x="1108" y="243"/>
                      </a:lnTo>
                      <a:lnTo>
                        <a:pt x="1092" y="242"/>
                      </a:lnTo>
                      <a:lnTo>
                        <a:pt x="1082" y="243"/>
                      </a:lnTo>
                      <a:lnTo>
                        <a:pt x="1072" y="244"/>
                      </a:lnTo>
                      <a:lnTo>
                        <a:pt x="1062" y="246"/>
                      </a:lnTo>
                      <a:lnTo>
                        <a:pt x="1052" y="249"/>
                      </a:lnTo>
                      <a:lnTo>
                        <a:pt x="1042" y="254"/>
                      </a:lnTo>
                      <a:lnTo>
                        <a:pt x="1033" y="258"/>
                      </a:lnTo>
                      <a:lnTo>
                        <a:pt x="1024" y="264"/>
                      </a:lnTo>
                      <a:lnTo>
                        <a:pt x="1015" y="270"/>
                      </a:lnTo>
                      <a:lnTo>
                        <a:pt x="1007" y="277"/>
                      </a:lnTo>
                      <a:lnTo>
                        <a:pt x="999" y="285"/>
                      </a:lnTo>
                      <a:lnTo>
                        <a:pt x="993" y="294"/>
                      </a:lnTo>
                      <a:lnTo>
                        <a:pt x="987" y="303"/>
                      </a:lnTo>
                      <a:lnTo>
                        <a:pt x="981" y="312"/>
                      </a:lnTo>
                      <a:lnTo>
                        <a:pt x="976" y="321"/>
                      </a:lnTo>
                      <a:lnTo>
                        <a:pt x="972" y="333"/>
                      </a:lnTo>
                      <a:lnTo>
                        <a:pt x="969" y="344"/>
                      </a:lnTo>
                      <a:lnTo>
                        <a:pt x="967" y="353"/>
                      </a:lnTo>
                      <a:lnTo>
                        <a:pt x="965" y="363"/>
                      </a:lnTo>
                      <a:lnTo>
                        <a:pt x="964" y="370"/>
                      </a:lnTo>
                      <a:lnTo>
                        <a:pt x="964" y="377"/>
                      </a:lnTo>
                      <a:close/>
                      <a:moveTo>
                        <a:pt x="1771" y="427"/>
                      </a:moveTo>
                      <a:lnTo>
                        <a:pt x="1457" y="426"/>
                      </a:lnTo>
                      <a:lnTo>
                        <a:pt x="1458" y="445"/>
                      </a:lnTo>
                      <a:lnTo>
                        <a:pt x="1460" y="463"/>
                      </a:lnTo>
                      <a:lnTo>
                        <a:pt x="1464" y="480"/>
                      </a:lnTo>
                      <a:lnTo>
                        <a:pt x="1469" y="495"/>
                      </a:lnTo>
                      <a:lnTo>
                        <a:pt x="1477" y="510"/>
                      </a:lnTo>
                      <a:lnTo>
                        <a:pt x="1484" y="523"/>
                      </a:lnTo>
                      <a:lnTo>
                        <a:pt x="1493" y="535"/>
                      </a:lnTo>
                      <a:lnTo>
                        <a:pt x="1504" y="546"/>
                      </a:lnTo>
                      <a:lnTo>
                        <a:pt x="1515" y="554"/>
                      </a:lnTo>
                      <a:lnTo>
                        <a:pt x="1526" y="562"/>
                      </a:lnTo>
                      <a:lnTo>
                        <a:pt x="1537" y="568"/>
                      </a:lnTo>
                      <a:lnTo>
                        <a:pt x="1551" y="573"/>
                      </a:lnTo>
                      <a:lnTo>
                        <a:pt x="1564" y="577"/>
                      </a:lnTo>
                      <a:lnTo>
                        <a:pt x="1578" y="580"/>
                      </a:lnTo>
                      <a:lnTo>
                        <a:pt x="1594" y="582"/>
                      </a:lnTo>
                      <a:lnTo>
                        <a:pt x="1610" y="582"/>
                      </a:lnTo>
                      <a:lnTo>
                        <a:pt x="1628" y="582"/>
                      </a:lnTo>
                      <a:lnTo>
                        <a:pt x="1644" y="581"/>
                      </a:lnTo>
                      <a:lnTo>
                        <a:pt x="1660" y="579"/>
                      </a:lnTo>
                      <a:lnTo>
                        <a:pt x="1676" y="577"/>
                      </a:lnTo>
                      <a:lnTo>
                        <a:pt x="1690" y="573"/>
                      </a:lnTo>
                      <a:lnTo>
                        <a:pt x="1706" y="569"/>
                      </a:lnTo>
                      <a:lnTo>
                        <a:pt x="1720" y="564"/>
                      </a:lnTo>
                      <a:lnTo>
                        <a:pt x="1735" y="559"/>
                      </a:lnTo>
                      <a:lnTo>
                        <a:pt x="1748" y="618"/>
                      </a:lnTo>
                      <a:lnTo>
                        <a:pt x="1733" y="624"/>
                      </a:lnTo>
                      <a:lnTo>
                        <a:pt x="1715" y="630"/>
                      </a:lnTo>
                      <a:lnTo>
                        <a:pt x="1698" y="635"/>
                      </a:lnTo>
                      <a:lnTo>
                        <a:pt x="1680" y="639"/>
                      </a:lnTo>
                      <a:lnTo>
                        <a:pt x="1661" y="642"/>
                      </a:lnTo>
                      <a:lnTo>
                        <a:pt x="1641" y="644"/>
                      </a:lnTo>
                      <a:lnTo>
                        <a:pt x="1621" y="646"/>
                      </a:lnTo>
                      <a:lnTo>
                        <a:pt x="1599" y="647"/>
                      </a:lnTo>
                      <a:lnTo>
                        <a:pt x="1574" y="646"/>
                      </a:lnTo>
                      <a:lnTo>
                        <a:pt x="1551" y="642"/>
                      </a:lnTo>
                      <a:lnTo>
                        <a:pt x="1539" y="640"/>
                      </a:lnTo>
                      <a:lnTo>
                        <a:pt x="1528" y="637"/>
                      </a:lnTo>
                      <a:lnTo>
                        <a:pt x="1518" y="634"/>
                      </a:lnTo>
                      <a:lnTo>
                        <a:pt x="1507" y="631"/>
                      </a:lnTo>
                      <a:lnTo>
                        <a:pt x="1497" y="627"/>
                      </a:lnTo>
                      <a:lnTo>
                        <a:pt x="1488" y="622"/>
                      </a:lnTo>
                      <a:lnTo>
                        <a:pt x="1479" y="617"/>
                      </a:lnTo>
                      <a:lnTo>
                        <a:pt x="1469" y="612"/>
                      </a:lnTo>
                      <a:lnTo>
                        <a:pt x="1461" y="605"/>
                      </a:lnTo>
                      <a:lnTo>
                        <a:pt x="1453" y="598"/>
                      </a:lnTo>
                      <a:lnTo>
                        <a:pt x="1445" y="592"/>
                      </a:lnTo>
                      <a:lnTo>
                        <a:pt x="1438" y="584"/>
                      </a:lnTo>
                      <a:lnTo>
                        <a:pt x="1430" y="576"/>
                      </a:lnTo>
                      <a:lnTo>
                        <a:pt x="1423" y="567"/>
                      </a:lnTo>
                      <a:lnTo>
                        <a:pt x="1417" y="559"/>
                      </a:lnTo>
                      <a:lnTo>
                        <a:pt x="1412" y="551"/>
                      </a:lnTo>
                      <a:lnTo>
                        <a:pt x="1406" y="542"/>
                      </a:lnTo>
                      <a:lnTo>
                        <a:pt x="1402" y="531"/>
                      </a:lnTo>
                      <a:lnTo>
                        <a:pt x="1397" y="522"/>
                      </a:lnTo>
                      <a:lnTo>
                        <a:pt x="1393" y="512"/>
                      </a:lnTo>
                      <a:lnTo>
                        <a:pt x="1389" y="501"/>
                      </a:lnTo>
                      <a:lnTo>
                        <a:pt x="1386" y="490"/>
                      </a:lnTo>
                      <a:lnTo>
                        <a:pt x="1384" y="480"/>
                      </a:lnTo>
                      <a:lnTo>
                        <a:pt x="1382" y="469"/>
                      </a:lnTo>
                      <a:lnTo>
                        <a:pt x="1379" y="445"/>
                      </a:lnTo>
                      <a:lnTo>
                        <a:pt x="1378" y="419"/>
                      </a:lnTo>
                      <a:lnTo>
                        <a:pt x="1379" y="394"/>
                      </a:lnTo>
                      <a:lnTo>
                        <a:pt x="1382" y="370"/>
                      </a:lnTo>
                      <a:lnTo>
                        <a:pt x="1386" y="346"/>
                      </a:lnTo>
                      <a:lnTo>
                        <a:pt x="1392" y="324"/>
                      </a:lnTo>
                      <a:lnTo>
                        <a:pt x="1397" y="313"/>
                      </a:lnTo>
                      <a:lnTo>
                        <a:pt x="1401" y="303"/>
                      </a:lnTo>
                      <a:lnTo>
                        <a:pt x="1406" y="293"/>
                      </a:lnTo>
                      <a:lnTo>
                        <a:pt x="1411" y="282"/>
                      </a:lnTo>
                      <a:lnTo>
                        <a:pt x="1416" y="273"/>
                      </a:lnTo>
                      <a:lnTo>
                        <a:pt x="1422" y="264"/>
                      </a:lnTo>
                      <a:lnTo>
                        <a:pt x="1428" y="255"/>
                      </a:lnTo>
                      <a:lnTo>
                        <a:pt x="1436" y="246"/>
                      </a:lnTo>
                      <a:lnTo>
                        <a:pt x="1443" y="238"/>
                      </a:lnTo>
                      <a:lnTo>
                        <a:pt x="1451" y="230"/>
                      </a:lnTo>
                      <a:lnTo>
                        <a:pt x="1458" y="223"/>
                      </a:lnTo>
                      <a:lnTo>
                        <a:pt x="1466" y="217"/>
                      </a:lnTo>
                      <a:lnTo>
                        <a:pt x="1476" y="210"/>
                      </a:lnTo>
                      <a:lnTo>
                        <a:pt x="1484" y="204"/>
                      </a:lnTo>
                      <a:lnTo>
                        <a:pt x="1493" y="199"/>
                      </a:lnTo>
                      <a:lnTo>
                        <a:pt x="1502" y="195"/>
                      </a:lnTo>
                      <a:lnTo>
                        <a:pt x="1513" y="191"/>
                      </a:lnTo>
                      <a:lnTo>
                        <a:pt x="1522" y="187"/>
                      </a:lnTo>
                      <a:lnTo>
                        <a:pt x="1532" y="185"/>
                      </a:lnTo>
                      <a:lnTo>
                        <a:pt x="1543" y="182"/>
                      </a:lnTo>
                      <a:lnTo>
                        <a:pt x="1554" y="179"/>
                      </a:lnTo>
                      <a:lnTo>
                        <a:pt x="1565" y="178"/>
                      </a:lnTo>
                      <a:lnTo>
                        <a:pt x="1576" y="177"/>
                      </a:lnTo>
                      <a:lnTo>
                        <a:pt x="1589" y="177"/>
                      </a:lnTo>
                      <a:lnTo>
                        <a:pt x="1601" y="177"/>
                      </a:lnTo>
                      <a:lnTo>
                        <a:pt x="1612" y="178"/>
                      </a:lnTo>
                      <a:lnTo>
                        <a:pt x="1624" y="181"/>
                      </a:lnTo>
                      <a:lnTo>
                        <a:pt x="1635" y="183"/>
                      </a:lnTo>
                      <a:lnTo>
                        <a:pt x="1645" y="185"/>
                      </a:lnTo>
                      <a:lnTo>
                        <a:pt x="1655" y="188"/>
                      </a:lnTo>
                      <a:lnTo>
                        <a:pt x="1665" y="192"/>
                      </a:lnTo>
                      <a:lnTo>
                        <a:pt x="1675" y="196"/>
                      </a:lnTo>
                      <a:lnTo>
                        <a:pt x="1683" y="201"/>
                      </a:lnTo>
                      <a:lnTo>
                        <a:pt x="1692" y="206"/>
                      </a:lnTo>
                      <a:lnTo>
                        <a:pt x="1701" y="212"/>
                      </a:lnTo>
                      <a:lnTo>
                        <a:pt x="1708" y="220"/>
                      </a:lnTo>
                      <a:lnTo>
                        <a:pt x="1716" y="227"/>
                      </a:lnTo>
                      <a:lnTo>
                        <a:pt x="1723" y="234"/>
                      </a:lnTo>
                      <a:lnTo>
                        <a:pt x="1729" y="242"/>
                      </a:lnTo>
                      <a:lnTo>
                        <a:pt x="1736" y="251"/>
                      </a:lnTo>
                      <a:lnTo>
                        <a:pt x="1745" y="266"/>
                      </a:lnTo>
                      <a:lnTo>
                        <a:pt x="1753" y="281"/>
                      </a:lnTo>
                      <a:lnTo>
                        <a:pt x="1759" y="298"/>
                      </a:lnTo>
                      <a:lnTo>
                        <a:pt x="1764" y="314"/>
                      </a:lnTo>
                      <a:lnTo>
                        <a:pt x="1768" y="332"/>
                      </a:lnTo>
                      <a:lnTo>
                        <a:pt x="1772" y="349"/>
                      </a:lnTo>
                      <a:lnTo>
                        <a:pt x="1774" y="369"/>
                      </a:lnTo>
                      <a:lnTo>
                        <a:pt x="1774" y="388"/>
                      </a:lnTo>
                      <a:lnTo>
                        <a:pt x="1774" y="400"/>
                      </a:lnTo>
                      <a:lnTo>
                        <a:pt x="1773" y="410"/>
                      </a:lnTo>
                      <a:lnTo>
                        <a:pt x="1772" y="419"/>
                      </a:lnTo>
                      <a:lnTo>
                        <a:pt x="1771" y="427"/>
                      </a:lnTo>
                      <a:close/>
                      <a:moveTo>
                        <a:pt x="1457" y="368"/>
                      </a:moveTo>
                      <a:lnTo>
                        <a:pt x="1696" y="368"/>
                      </a:lnTo>
                      <a:lnTo>
                        <a:pt x="1696" y="355"/>
                      </a:lnTo>
                      <a:lnTo>
                        <a:pt x="1694" y="344"/>
                      </a:lnTo>
                      <a:lnTo>
                        <a:pt x="1692" y="332"/>
                      </a:lnTo>
                      <a:lnTo>
                        <a:pt x="1690" y="321"/>
                      </a:lnTo>
                      <a:lnTo>
                        <a:pt x="1687" y="311"/>
                      </a:lnTo>
                      <a:lnTo>
                        <a:pt x="1683" y="301"/>
                      </a:lnTo>
                      <a:lnTo>
                        <a:pt x="1678" y="292"/>
                      </a:lnTo>
                      <a:lnTo>
                        <a:pt x="1673" y="282"/>
                      </a:lnTo>
                      <a:lnTo>
                        <a:pt x="1666" y="271"/>
                      </a:lnTo>
                      <a:lnTo>
                        <a:pt x="1656" y="262"/>
                      </a:lnTo>
                      <a:lnTo>
                        <a:pt x="1646" y="254"/>
                      </a:lnTo>
                      <a:lnTo>
                        <a:pt x="1636" y="247"/>
                      </a:lnTo>
                      <a:lnTo>
                        <a:pt x="1624" y="242"/>
                      </a:lnTo>
                      <a:lnTo>
                        <a:pt x="1611" y="239"/>
                      </a:lnTo>
                      <a:lnTo>
                        <a:pt x="1597" y="237"/>
                      </a:lnTo>
                      <a:lnTo>
                        <a:pt x="1583" y="236"/>
                      </a:lnTo>
                      <a:lnTo>
                        <a:pt x="1568" y="237"/>
                      </a:lnTo>
                      <a:lnTo>
                        <a:pt x="1555" y="239"/>
                      </a:lnTo>
                      <a:lnTo>
                        <a:pt x="1542" y="242"/>
                      </a:lnTo>
                      <a:lnTo>
                        <a:pt x="1531" y="247"/>
                      </a:lnTo>
                      <a:lnTo>
                        <a:pt x="1520" y="254"/>
                      </a:lnTo>
                      <a:lnTo>
                        <a:pt x="1510" y="261"/>
                      </a:lnTo>
                      <a:lnTo>
                        <a:pt x="1500" y="270"/>
                      </a:lnTo>
                      <a:lnTo>
                        <a:pt x="1491" y="280"/>
                      </a:lnTo>
                      <a:lnTo>
                        <a:pt x="1485" y="290"/>
                      </a:lnTo>
                      <a:lnTo>
                        <a:pt x="1479" y="300"/>
                      </a:lnTo>
                      <a:lnTo>
                        <a:pt x="1474" y="310"/>
                      </a:lnTo>
                      <a:lnTo>
                        <a:pt x="1468" y="320"/>
                      </a:lnTo>
                      <a:lnTo>
                        <a:pt x="1464" y="332"/>
                      </a:lnTo>
                      <a:lnTo>
                        <a:pt x="1461" y="343"/>
                      </a:lnTo>
                      <a:lnTo>
                        <a:pt x="1459" y="355"/>
                      </a:lnTo>
                      <a:lnTo>
                        <a:pt x="1457" y="368"/>
                      </a:lnTo>
                      <a:close/>
                      <a:moveTo>
                        <a:pt x="1875" y="637"/>
                      </a:moveTo>
                      <a:lnTo>
                        <a:pt x="1875" y="328"/>
                      </a:lnTo>
                      <a:lnTo>
                        <a:pt x="1875" y="291"/>
                      </a:lnTo>
                      <a:lnTo>
                        <a:pt x="1874" y="256"/>
                      </a:lnTo>
                      <a:lnTo>
                        <a:pt x="1873" y="221"/>
                      </a:lnTo>
                      <a:lnTo>
                        <a:pt x="1872" y="188"/>
                      </a:lnTo>
                      <a:lnTo>
                        <a:pt x="1944" y="188"/>
                      </a:lnTo>
                      <a:lnTo>
                        <a:pt x="1946" y="276"/>
                      </a:lnTo>
                      <a:lnTo>
                        <a:pt x="1950" y="276"/>
                      </a:lnTo>
                      <a:lnTo>
                        <a:pt x="1954" y="265"/>
                      </a:lnTo>
                      <a:lnTo>
                        <a:pt x="1959" y="255"/>
                      </a:lnTo>
                      <a:lnTo>
                        <a:pt x="1964" y="245"/>
                      </a:lnTo>
                      <a:lnTo>
                        <a:pt x="1970" y="236"/>
                      </a:lnTo>
                      <a:lnTo>
                        <a:pt x="1976" y="227"/>
                      </a:lnTo>
                      <a:lnTo>
                        <a:pt x="1983" y="219"/>
                      </a:lnTo>
                      <a:lnTo>
                        <a:pt x="1991" y="211"/>
                      </a:lnTo>
                      <a:lnTo>
                        <a:pt x="2000" y="204"/>
                      </a:lnTo>
                      <a:lnTo>
                        <a:pt x="2008" y="198"/>
                      </a:lnTo>
                      <a:lnTo>
                        <a:pt x="2017" y="193"/>
                      </a:lnTo>
                      <a:lnTo>
                        <a:pt x="2026" y="188"/>
                      </a:lnTo>
                      <a:lnTo>
                        <a:pt x="2036" y="185"/>
                      </a:lnTo>
                      <a:lnTo>
                        <a:pt x="2045" y="182"/>
                      </a:lnTo>
                      <a:lnTo>
                        <a:pt x="2054" y="179"/>
                      </a:lnTo>
                      <a:lnTo>
                        <a:pt x="2064" y="177"/>
                      </a:lnTo>
                      <a:lnTo>
                        <a:pt x="2075" y="177"/>
                      </a:lnTo>
                      <a:lnTo>
                        <a:pt x="2087" y="178"/>
                      </a:lnTo>
                      <a:lnTo>
                        <a:pt x="2097" y="181"/>
                      </a:lnTo>
                      <a:lnTo>
                        <a:pt x="2097" y="258"/>
                      </a:lnTo>
                      <a:lnTo>
                        <a:pt x="2084" y="256"/>
                      </a:lnTo>
                      <a:lnTo>
                        <a:pt x="2069" y="255"/>
                      </a:lnTo>
                      <a:lnTo>
                        <a:pt x="2055" y="256"/>
                      </a:lnTo>
                      <a:lnTo>
                        <a:pt x="2043" y="258"/>
                      </a:lnTo>
                      <a:lnTo>
                        <a:pt x="2032" y="261"/>
                      </a:lnTo>
                      <a:lnTo>
                        <a:pt x="2020" y="266"/>
                      </a:lnTo>
                      <a:lnTo>
                        <a:pt x="2010" y="272"/>
                      </a:lnTo>
                      <a:lnTo>
                        <a:pt x="2000" y="280"/>
                      </a:lnTo>
                      <a:lnTo>
                        <a:pt x="1990" y="290"/>
                      </a:lnTo>
                      <a:lnTo>
                        <a:pt x="1982" y="300"/>
                      </a:lnTo>
                      <a:lnTo>
                        <a:pt x="1976" y="310"/>
                      </a:lnTo>
                      <a:lnTo>
                        <a:pt x="1971" y="321"/>
                      </a:lnTo>
                      <a:lnTo>
                        <a:pt x="1966" y="333"/>
                      </a:lnTo>
                      <a:lnTo>
                        <a:pt x="1963" y="344"/>
                      </a:lnTo>
                      <a:lnTo>
                        <a:pt x="1960" y="356"/>
                      </a:lnTo>
                      <a:lnTo>
                        <a:pt x="1958" y="370"/>
                      </a:lnTo>
                      <a:lnTo>
                        <a:pt x="1957" y="383"/>
                      </a:lnTo>
                      <a:lnTo>
                        <a:pt x="1955" y="398"/>
                      </a:lnTo>
                      <a:lnTo>
                        <a:pt x="1955" y="637"/>
                      </a:lnTo>
                      <a:lnTo>
                        <a:pt x="1875" y="637"/>
                      </a:lnTo>
                      <a:close/>
                      <a:moveTo>
                        <a:pt x="2260" y="637"/>
                      </a:moveTo>
                      <a:lnTo>
                        <a:pt x="2178" y="637"/>
                      </a:lnTo>
                      <a:lnTo>
                        <a:pt x="2178" y="188"/>
                      </a:lnTo>
                      <a:lnTo>
                        <a:pt x="2260" y="188"/>
                      </a:lnTo>
                      <a:lnTo>
                        <a:pt x="2260" y="637"/>
                      </a:lnTo>
                      <a:close/>
                      <a:moveTo>
                        <a:pt x="2219" y="105"/>
                      </a:moveTo>
                      <a:lnTo>
                        <a:pt x="2217" y="105"/>
                      </a:lnTo>
                      <a:lnTo>
                        <a:pt x="2206" y="104"/>
                      </a:lnTo>
                      <a:lnTo>
                        <a:pt x="2197" y="101"/>
                      </a:lnTo>
                      <a:lnTo>
                        <a:pt x="2193" y="99"/>
                      </a:lnTo>
                      <a:lnTo>
                        <a:pt x="2189" y="96"/>
                      </a:lnTo>
                      <a:lnTo>
                        <a:pt x="2185" y="93"/>
                      </a:lnTo>
                      <a:lnTo>
                        <a:pt x="2181" y="90"/>
                      </a:lnTo>
                      <a:lnTo>
                        <a:pt x="2174" y="82"/>
                      </a:lnTo>
                      <a:lnTo>
                        <a:pt x="2170" y="72"/>
                      </a:lnTo>
                      <a:lnTo>
                        <a:pt x="2167" y="63"/>
                      </a:lnTo>
                      <a:lnTo>
                        <a:pt x="2166" y="52"/>
                      </a:lnTo>
                      <a:lnTo>
                        <a:pt x="2167" y="42"/>
                      </a:lnTo>
                      <a:lnTo>
                        <a:pt x="2170" y="32"/>
                      </a:lnTo>
                      <a:lnTo>
                        <a:pt x="2174" y="23"/>
                      </a:lnTo>
                      <a:lnTo>
                        <a:pt x="2182" y="16"/>
                      </a:lnTo>
                      <a:lnTo>
                        <a:pt x="2185" y="12"/>
                      </a:lnTo>
                      <a:lnTo>
                        <a:pt x="2189" y="9"/>
                      </a:lnTo>
                      <a:lnTo>
                        <a:pt x="2194" y="6"/>
                      </a:lnTo>
                      <a:lnTo>
                        <a:pt x="2198" y="4"/>
                      </a:lnTo>
                      <a:lnTo>
                        <a:pt x="2208" y="2"/>
                      </a:lnTo>
                      <a:lnTo>
                        <a:pt x="2220" y="0"/>
                      </a:lnTo>
                      <a:lnTo>
                        <a:pt x="2230" y="2"/>
                      </a:lnTo>
                      <a:lnTo>
                        <a:pt x="2240" y="4"/>
                      </a:lnTo>
                      <a:lnTo>
                        <a:pt x="2244" y="6"/>
                      </a:lnTo>
                      <a:lnTo>
                        <a:pt x="2249" y="9"/>
                      </a:lnTo>
                      <a:lnTo>
                        <a:pt x="2253" y="12"/>
                      </a:lnTo>
                      <a:lnTo>
                        <a:pt x="2257" y="15"/>
                      </a:lnTo>
                      <a:lnTo>
                        <a:pt x="2263" y="23"/>
                      </a:lnTo>
                      <a:lnTo>
                        <a:pt x="2268" y="31"/>
                      </a:lnTo>
                      <a:lnTo>
                        <a:pt x="2270" y="42"/>
                      </a:lnTo>
                      <a:lnTo>
                        <a:pt x="2271" y="52"/>
                      </a:lnTo>
                      <a:lnTo>
                        <a:pt x="2270" y="63"/>
                      </a:lnTo>
                      <a:lnTo>
                        <a:pt x="2268" y="72"/>
                      </a:lnTo>
                      <a:lnTo>
                        <a:pt x="2263" y="82"/>
                      </a:lnTo>
                      <a:lnTo>
                        <a:pt x="2257" y="90"/>
                      </a:lnTo>
                      <a:lnTo>
                        <a:pt x="2253" y="93"/>
                      </a:lnTo>
                      <a:lnTo>
                        <a:pt x="2249" y="96"/>
                      </a:lnTo>
                      <a:lnTo>
                        <a:pt x="2244" y="99"/>
                      </a:lnTo>
                      <a:lnTo>
                        <a:pt x="2240" y="101"/>
                      </a:lnTo>
                      <a:lnTo>
                        <a:pt x="2235" y="103"/>
                      </a:lnTo>
                      <a:lnTo>
                        <a:pt x="2230" y="104"/>
                      </a:lnTo>
                      <a:lnTo>
                        <a:pt x="2224" y="104"/>
                      </a:lnTo>
                      <a:lnTo>
                        <a:pt x="2219" y="105"/>
                      </a:lnTo>
                      <a:close/>
                      <a:moveTo>
                        <a:pt x="2755" y="427"/>
                      </a:moveTo>
                      <a:lnTo>
                        <a:pt x="2441" y="426"/>
                      </a:lnTo>
                      <a:lnTo>
                        <a:pt x="2443" y="445"/>
                      </a:lnTo>
                      <a:lnTo>
                        <a:pt x="2446" y="463"/>
                      </a:lnTo>
                      <a:lnTo>
                        <a:pt x="2449" y="480"/>
                      </a:lnTo>
                      <a:lnTo>
                        <a:pt x="2454" y="495"/>
                      </a:lnTo>
                      <a:lnTo>
                        <a:pt x="2461" y="510"/>
                      </a:lnTo>
                      <a:lnTo>
                        <a:pt x="2469" y="523"/>
                      </a:lnTo>
                      <a:lnTo>
                        <a:pt x="2478" y="535"/>
                      </a:lnTo>
                      <a:lnTo>
                        <a:pt x="2489" y="546"/>
                      </a:lnTo>
                      <a:lnTo>
                        <a:pt x="2499" y="554"/>
                      </a:lnTo>
                      <a:lnTo>
                        <a:pt x="2510" y="562"/>
                      </a:lnTo>
                      <a:lnTo>
                        <a:pt x="2523" y="568"/>
                      </a:lnTo>
                      <a:lnTo>
                        <a:pt x="2535" y="573"/>
                      </a:lnTo>
                      <a:lnTo>
                        <a:pt x="2548" y="577"/>
                      </a:lnTo>
                      <a:lnTo>
                        <a:pt x="2564" y="580"/>
                      </a:lnTo>
                      <a:lnTo>
                        <a:pt x="2579" y="582"/>
                      </a:lnTo>
                      <a:lnTo>
                        <a:pt x="2595" y="582"/>
                      </a:lnTo>
                      <a:lnTo>
                        <a:pt x="2612" y="582"/>
                      </a:lnTo>
                      <a:lnTo>
                        <a:pt x="2628" y="581"/>
                      </a:lnTo>
                      <a:lnTo>
                        <a:pt x="2644" y="579"/>
                      </a:lnTo>
                      <a:lnTo>
                        <a:pt x="2660" y="577"/>
                      </a:lnTo>
                      <a:lnTo>
                        <a:pt x="2676" y="573"/>
                      </a:lnTo>
                      <a:lnTo>
                        <a:pt x="2690" y="569"/>
                      </a:lnTo>
                      <a:lnTo>
                        <a:pt x="2705" y="564"/>
                      </a:lnTo>
                      <a:lnTo>
                        <a:pt x="2719" y="559"/>
                      </a:lnTo>
                      <a:lnTo>
                        <a:pt x="2732" y="618"/>
                      </a:lnTo>
                      <a:lnTo>
                        <a:pt x="2717" y="624"/>
                      </a:lnTo>
                      <a:lnTo>
                        <a:pt x="2700" y="630"/>
                      </a:lnTo>
                      <a:lnTo>
                        <a:pt x="2683" y="635"/>
                      </a:lnTo>
                      <a:lnTo>
                        <a:pt x="2664" y="639"/>
                      </a:lnTo>
                      <a:lnTo>
                        <a:pt x="2645" y="642"/>
                      </a:lnTo>
                      <a:lnTo>
                        <a:pt x="2625" y="644"/>
                      </a:lnTo>
                      <a:lnTo>
                        <a:pt x="2605" y="646"/>
                      </a:lnTo>
                      <a:lnTo>
                        <a:pt x="2583" y="647"/>
                      </a:lnTo>
                      <a:lnTo>
                        <a:pt x="2559" y="646"/>
                      </a:lnTo>
                      <a:lnTo>
                        <a:pt x="2535" y="642"/>
                      </a:lnTo>
                      <a:lnTo>
                        <a:pt x="2524" y="640"/>
                      </a:lnTo>
                      <a:lnTo>
                        <a:pt x="2512" y="637"/>
                      </a:lnTo>
                      <a:lnTo>
                        <a:pt x="2502" y="634"/>
                      </a:lnTo>
                      <a:lnTo>
                        <a:pt x="2492" y="631"/>
                      </a:lnTo>
                      <a:lnTo>
                        <a:pt x="2483" y="627"/>
                      </a:lnTo>
                      <a:lnTo>
                        <a:pt x="2472" y="622"/>
                      </a:lnTo>
                      <a:lnTo>
                        <a:pt x="2463" y="617"/>
                      </a:lnTo>
                      <a:lnTo>
                        <a:pt x="2455" y="612"/>
                      </a:lnTo>
                      <a:lnTo>
                        <a:pt x="2446" y="605"/>
                      </a:lnTo>
                      <a:lnTo>
                        <a:pt x="2437" y="598"/>
                      </a:lnTo>
                      <a:lnTo>
                        <a:pt x="2429" y="592"/>
                      </a:lnTo>
                      <a:lnTo>
                        <a:pt x="2422" y="584"/>
                      </a:lnTo>
                      <a:lnTo>
                        <a:pt x="2415" y="576"/>
                      </a:lnTo>
                      <a:lnTo>
                        <a:pt x="2409" y="567"/>
                      </a:lnTo>
                      <a:lnTo>
                        <a:pt x="2401" y="559"/>
                      </a:lnTo>
                      <a:lnTo>
                        <a:pt x="2396" y="551"/>
                      </a:lnTo>
                      <a:lnTo>
                        <a:pt x="2391" y="542"/>
                      </a:lnTo>
                      <a:lnTo>
                        <a:pt x="2386" y="531"/>
                      </a:lnTo>
                      <a:lnTo>
                        <a:pt x="2382" y="522"/>
                      </a:lnTo>
                      <a:lnTo>
                        <a:pt x="2378" y="512"/>
                      </a:lnTo>
                      <a:lnTo>
                        <a:pt x="2374" y="501"/>
                      </a:lnTo>
                      <a:lnTo>
                        <a:pt x="2371" y="490"/>
                      </a:lnTo>
                      <a:lnTo>
                        <a:pt x="2369" y="480"/>
                      </a:lnTo>
                      <a:lnTo>
                        <a:pt x="2366" y="469"/>
                      </a:lnTo>
                      <a:lnTo>
                        <a:pt x="2363" y="445"/>
                      </a:lnTo>
                      <a:lnTo>
                        <a:pt x="2362" y="419"/>
                      </a:lnTo>
                      <a:lnTo>
                        <a:pt x="2363" y="394"/>
                      </a:lnTo>
                      <a:lnTo>
                        <a:pt x="2366" y="370"/>
                      </a:lnTo>
                      <a:lnTo>
                        <a:pt x="2371" y="346"/>
                      </a:lnTo>
                      <a:lnTo>
                        <a:pt x="2377" y="324"/>
                      </a:lnTo>
                      <a:lnTo>
                        <a:pt x="2381" y="313"/>
                      </a:lnTo>
                      <a:lnTo>
                        <a:pt x="2385" y="303"/>
                      </a:lnTo>
                      <a:lnTo>
                        <a:pt x="2390" y="293"/>
                      </a:lnTo>
                      <a:lnTo>
                        <a:pt x="2395" y="282"/>
                      </a:lnTo>
                      <a:lnTo>
                        <a:pt x="2400" y="273"/>
                      </a:lnTo>
                      <a:lnTo>
                        <a:pt x="2407" y="264"/>
                      </a:lnTo>
                      <a:lnTo>
                        <a:pt x="2414" y="255"/>
                      </a:lnTo>
                      <a:lnTo>
                        <a:pt x="2420" y="246"/>
                      </a:lnTo>
                      <a:lnTo>
                        <a:pt x="2427" y="238"/>
                      </a:lnTo>
                      <a:lnTo>
                        <a:pt x="2435" y="230"/>
                      </a:lnTo>
                      <a:lnTo>
                        <a:pt x="2444" y="223"/>
                      </a:lnTo>
                      <a:lnTo>
                        <a:pt x="2452" y="217"/>
                      </a:lnTo>
                      <a:lnTo>
                        <a:pt x="2460" y="210"/>
                      </a:lnTo>
                      <a:lnTo>
                        <a:pt x="2468" y="204"/>
                      </a:lnTo>
                      <a:lnTo>
                        <a:pt x="2477" y="199"/>
                      </a:lnTo>
                      <a:lnTo>
                        <a:pt x="2487" y="195"/>
                      </a:lnTo>
                      <a:lnTo>
                        <a:pt x="2497" y="191"/>
                      </a:lnTo>
                      <a:lnTo>
                        <a:pt x="2507" y="187"/>
                      </a:lnTo>
                      <a:lnTo>
                        <a:pt x="2518" y="185"/>
                      </a:lnTo>
                      <a:lnTo>
                        <a:pt x="2528" y="182"/>
                      </a:lnTo>
                      <a:lnTo>
                        <a:pt x="2539" y="179"/>
                      </a:lnTo>
                      <a:lnTo>
                        <a:pt x="2549" y="178"/>
                      </a:lnTo>
                      <a:lnTo>
                        <a:pt x="2562" y="177"/>
                      </a:lnTo>
                      <a:lnTo>
                        <a:pt x="2573" y="177"/>
                      </a:lnTo>
                      <a:lnTo>
                        <a:pt x="2585" y="177"/>
                      </a:lnTo>
                      <a:lnTo>
                        <a:pt x="2597" y="178"/>
                      </a:lnTo>
                      <a:lnTo>
                        <a:pt x="2608" y="181"/>
                      </a:lnTo>
                      <a:lnTo>
                        <a:pt x="2619" y="183"/>
                      </a:lnTo>
                      <a:lnTo>
                        <a:pt x="2630" y="185"/>
                      </a:lnTo>
                      <a:lnTo>
                        <a:pt x="2640" y="188"/>
                      </a:lnTo>
                      <a:lnTo>
                        <a:pt x="2650" y="192"/>
                      </a:lnTo>
                      <a:lnTo>
                        <a:pt x="2659" y="196"/>
                      </a:lnTo>
                      <a:lnTo>
                        <a:pt x="2669" y="201"/>
                      </a:lnTo>
                      <a:lnTo>
                        <a:pt x="2677" y="206"/>
                      </a:lnTo>
                      <a:lnTo>
                        <a:pt x="2685" y="212"/>
                      </a:lnTo>
                      <a:lnTo>
                        <a:pt x="2693" y="220"/>
                      </a:lnTo>
                      <a:lnTo>
                        <a:pt x="2700" y="227"/>
                      </a:lnTo>
                      <a:lnTo>
                        <a:pt x="2708" y="234"/>
                      </a:lnTo>
                      <a:lnTo>
                        <a:pt x="2714" y="242"/>
                      </a:lnTo>
                      <a:lnTo>
                        <a:pt x="2721" y="251"/>
                      </a:lnTo>
                      <a:lnTo>
                        <a:pt x="2729" y="266"/>
                      </a:lnTo>
                      <a:lnTo>
                        <a:pt x="2737" y="281"/>
                      </a:lnTo>
                      <a:lnTo>
                        <a:pt x="2744" y="298"/>
                      </a:lnTo>
                      <a:lnTo>
                        <a:pt x="2749" y="314"/>
                      </a:lnTo>
                      <a:lnTo>
                        <a:pt x="2753" y="332"/>
                      </a:lnTo>
                      <a:lnTo>
                        <a:pt x="2756" y="349"/>
                      </a:lnTo>
                      <a:lnTo>
                        <a:pt x="2758" y="369"/>
                      </a:lnTo>
                      <a:lnTo>
                        <a:pt x="2759" y="388"/>
                      </a:lnTo>
                      <a:lnTo>
                        <a:pt x="2758" y="400"/>
                      </a:lnTo>
                      <a:lnTo>
                        <a:pt x="2758" y="410"/>
                      </a:lnTo>
                      <a:lnTo>
                        <a:pt x="2757" y="419"/>
                      </a:lnTo>
                      <a:lnTo>
                        <a:pt x="2755" y="427"/>
                      </a:lnTo>
                      <a:close/>
                      <a:moveTo>
                        <a:pt x="2441" y="368"/>
                      </a:moveTo>
                      <a:lnTo>
                        <a:pt x="2680" y="368"/>
                      </a:lnTo>
                      <a:lnTo>
                        <a:pt x="2680" y="355"/>
                      </a:lnTo>
                      <a:lnTo>
                        <a:pt x="2679" y="344"/>
                      </a:lnTo>
                      <a:lnTo>
                        <a:pt x="2677" y="332"/>
                      </a:lnTo>
                      <a:lnTo>
                        <a:pt x="2675" y="321"/>
                      </a:lnTo>
                      <a:lnTo>
                        <a:pt x="2672" y="311"/>
                      </a:lnTo>
                      <a:lnTo>
                        <a:pt x="2668" y="301"/>
                      </a:lnTo>
                      <a:lnTo>
                        <a:pt x="2663" y="292"/>
                      </a:lnTo>
                      <a:lnTo>
                        <a:pt x="2657" y="282"/>
                      </a:lnTo>
                      <a:lnTo>
                        <a:pt x="2650" y="271"/>
                      </a:lnTo>
                      <a:lnTo>
                        <a:pt x="2641" y="262"/>
                      </a:lnTo>
                      <a:lnTo>
                        <a:pt x="2632" y="254"/>
                      </a:lnTo>
                      <a:lnTo>
                        <a:pt x="2620" y="247"/>
                      </a:lnTo>
                      <a:lnTo>
                        <a:pt x="2609" y="242"/>
                      </a:lnTo>
                      <a:lnTo>
                        <a:pt x="2596" y="239"/>
                      </a:lnTo>
                      <a:lnTo>
                        <a:pt x="2581" y="237"/>
                      </a:lnTo>
                      <a:lnTo>
                        <a:pt x="2567" y="236"/>
                      </a:lnTo>
                      <a:lnTo>
                        <a:pt x="2552" y="237"/>
                      </a:lnTo>
                      <a:lnTo>
                        <a:pt x="2540" y="239"/>
                      </a:lnTo>
                      <a:lnTo>
                        <a:pt x="2528" y="242"/>
                      </a:lnTo>
                      <a:lnTo>
                        <a:pt x="2515" y="247"/>
                      </a:lnTo>
                      <a:lnTo>
                        <a:pt x="2504" y="254"/>
                      </a:lnTo>
                      <a:lnTo>
                        <a:pt x="2494" y="261"/>
                      </a:lnTo>
                      <a:lnTo>
                        <a:pt x="2485" y="270"/>
                      </a:lnTo>
                      <a:lnTo>
                        <a:pt x="2475" y="280"/>
                      </a:lnTo>
                      <a:lnTo>
                        <a:pt x="2469" y="290"/>
                      </a:lnTo>
                      <a:lnTo>
                        <a:pt x="2463" y="300"/>
                      </a:lnTo>
                      <a:lnTo>
                        <a:pt x="2458" y="310"/>
                      </a:lnTo>
                      <a:lnTo>
                        <a:pt x="2454" y="320"/>
                      </a:lnTo>
                      <a:lnTo>
                        <a:pt x="2450" y="332"/>
                      </a:lnTo>
                      <a:lnTo>
                        <a:pt x="2446" y="343"/>
                      </a:lnTo>
                      <a:lnTo>
                        <a:pt x="2444" y="355"/>
                      </a:lnTo>
                      <a:lnTo>
                        <a:pt x="2441" y="368"/>
                      </a:lnTo>
                      <a:close/>
                      <a:moveTo>
                        <a:pt x="2860" y="637"/>
                      </a:moveTo>
                      <a:lnTo>
                        <a:pt x="2860" y="309"/>
                      </a:lnTo>
                      <a:lnTo>
                        <a:pt x="2860" y="280"/>
                      </a:lnTo>
                      <a:lnTo>
                        <a:pt x="2859" y="250"/>
                      </a:lnTo>
                      <a:lnTo>
                        <a:pt x="2858" y="220"/>
                      </a:lnTo>
                      <a:lnTo>
                        <a:pt x="2856" y="188"/>
                      </a:lnTo>
                      <a:lnTo>
                        <a:pt x="2929" y="188"/>
                      </a:lnTo>
                      <a:lnTo>
                        <a:pt x="2933" y="262"/>
                      </a:lnTo>
                      <a:lnTo>
                        <a:pt x="2935" y="262"/>
                      </a:lnTo>
                      <a:lnTo>
                        <a:pt x="2940" y="254"/>
                      </a:lnTo>
                      <a:lnTo>
                        <a:pt x="2945" y="245"/>
                      </a:lnTo>
                      <a:lnTo>
                        <a:pt x="2951" y="237"/>
                      </a:lnTo>
                      <a:lnTo>
                        <a:pt x="2958" y="230"/>
                      </a:lnTo>
                      <a:lnTo>
                        <a:pt x="2964" y="223"/>
                      </a:lnTo>
                      <a:lnTo>
                        <a:pt x="2973" y="217"/>
                      </a:lnTo>
                      <a:lnTo>
                        <a:pt x="2981" y="210"/>
                      </a:lnTo>
                      <a:lnTo>
                        <a:pt x="2989" y="204"/>
                      </a:lnTo>
                      <a:lnTo>
                        <a:pt x="3000" y="198"/>
                      </a:lnTo>
                      <a:lnTo>
                        <a:pt x="3011" y="193"/>
                      </a:lnTo>
                      <a:lnTo>
                        <a:pt x="3022" y="188"/>
                      </a:lnTo>
                      <a:lnTo>
                        <a:pt x="3033" y="185"/>
                      </a:lnTo>
                      <a:lnTo>
                        <a:pt x="3046" y="182"/>
                      </a:lnTo>
                      <a:lnTo>
                        <a:pt x="3058" y="179"/>
                      </a:lnTo>
                      <a:lnTo>
                        <a:pt x="3070" y="177"/>
                      </a:lnTo>
                      <a:lnTo>
                        <a:pt x="3084" y="177"/>
                      </a:lnTo>
                      <a:lnTo>
                        <a:pt x="3098" y="178"/>
                      </a:lnTo>
                      <a:lnTo>
                        <a:pt x="3112" y="179"/>
                      </a:lnTo>
                      <a:lnTo>
                        <a:pt x="3126" y="183"/>
                      </a:lnTo>
                      <a:lnTo>
                        <a:pt x="3139" y="187"/>
                      </a:lnTo>
                      <a:lnTo>
                        <a:pt x="3151" y="192"/>
                      </a:lnTo>
                      <a:lnTo>
                        <a:pt x="3163" y="199"/>
                      </a:lnTo>
                      <a:lnTo>
                        <a:pt x="3174" y="206"/>
                      </a:lnTo>
                      <a:lnTo>
                        <a:pt x="3185" y="215"/>
                      </a:lnTo>
                      <a:lnTo>
                        <a:pt x="3192" y="222"/>
                      </a:lnTo>
                      <a:lnTo>
                        <a:pt x="3199" y="229"/>
                      </a:lnTo>
                      <a:lnTo>
                        <a:pt x="3205" y="236"/>
                      </a:lnTo>
                      <a:lnTo>
                        <a:pt x="3210" y="244"/>
                      </a:lnTo>
                      <a:lnTo>
                        <a:pt x="3215" y="251"/>
                      </a:lnTo>
                      <a:lnTo>
                        <a:pt x="3219" y="261"/>
                      </a:lnTo>
                      <a:lnTo>
                        <a:pt x="3223" y="269"/>
                      </a:lnTo>
                      <a:lnTo>
                        <a:pt x="3228" y="279"/>
                      </a:lnTo>
                      <a:lnTo>
                        <a:pt x="3231" y="289"/>
                      </a:lnTo>
                      <a:lnTo>
                        <a:pt x="3234" y="299"/>
                      </a:lnTo>
                      <a:lnTo>
                        <a:pt x="3236" y="309"/>
                      </a:lnTo>
                      <a:lnTo>
                        <a:pt x="3238" y="320"/>
                      </a:lnTo>
                      <a:lnTo>
                        <a:pt x="3241" y="344"/>
                      </a:lnTo>
                      <a:lnTo>
                        <a:pt x="3242" y="369"/>
                      </a:lnTo>
                      <a:lnTo>
                        <a:pt x="3242" y="637"/>
                      </a:lnTo>
                      <a:lnTo>
                        <a:pt x="3160" y="637"/>
                      </a:lnTo>
                      <a:lnTo>
                        <a:pt x="3160" y="378"/>
                      </a:lnTo>
                      <a:lnTo>
                        <a:pt x="3160" y="362"/>
                      </a:lnTo>
                      <a:lnTo>
                        <a:pt x="3159" y="346"/>
                      </a:lnTo>
                      <a:lnTo>
                        <a:pt x="3157" y="333"/>
                      </a:lnTo>
                      <a:lnTo>
                        <a:pt x="3154" y="319"/>
                      </a:lnTo>
                      <a:lnTo>
                        <a:pt x="3150" y="307"/>
                      </a:lnTo>
                      <a:lnTo>
                        <a:pt x="3145" y="297"/>
                      </a:lnTo>
                      <a:lnTo>
                        <a:pt x="3140" y="286"/>
                      </a:lnTo>
                      <a:lnTo>
                        <a:pt x="3134" y="277"/>
                      </a:lnTo>
                      <a:lnTo>
                        <a:pt x="3127" y="270"/>
                      </a:lnTo>
                      <a:lnTo>
                        <a:pt x="3120" y="263"/>
                      </a:lnTo>
                      <a:lnTo>
                        <a:pt x="3111" y="258"/>
                      </a:lnTo>
                      <a:lnTo>
                        <a:pt x="3102" y="253"/>
                      </a:lnTo>
                      <a:lnTo>
                        <a:pt x="3092" y="249"/>
                      </a:lnTo>
                      <a:lnTo>
                        <a:pt x="3081" y="246"/>
                      </a:lnTo>
                      <a:lnTo>
                        <a:pt x="3069" y="244"/>
                      </a:lnTo>
                      <a:lnTo>
                        <a:pt x="3056" y="244"/>
                      </a:lnTo>
                      <a:lnTo>
                        <a:pt x="3047" y="244"/>
                      </a:lnTo>
                      <a:lnTo>
                        <a:pt x="3037" y="245"/>
                      </a:lnTo>
                      <a:lnTo>
                        <a:pt x="3028" y="247"/>
                      </a:lnTo>
                      <a:lnTo>
                        <a:pt x="3020" y="250"/>
                      </a:lnTo>
                      <a:lnTo>
                        <a:pt x="3012" y="254"/>
                      </a:lnTo>
                      <a:lnTo>
                        <a:pt x="3004" y="258"/>
                      </a:lnTo>
                      <a:lnTo>
                        <a:pt x="2995" y="263"/>
                      </a:lnTo>
                      <a:lnTo>
                        <a:pt x="2988" y="268"/>
                      </a:lnTo>
                      <a:lnTo>
                        <a:pt x="2981" y="274"/>
                      </a:lnTo>
                      <a:lnTo>
                        <a:pt x="2974" y="281"/>
                      </a:lnTo>
                      <a:lnTo>
                        <a:pt x="2968" y="289"/>
                      </a:lnTo>
                      <a:lnTo>
                        <a:pt x="2962" y="296"/>
                      </a:lnTo>
                      <a:lnTo>
                        <a:pt x="2958" y="303"/>
                      </a:lnTo>
                      <a:lnTo>
                        <a:pt x="2953" y="311"/>
                      </a:lnTo>
                      <a:lnTo>
                        <a:pt x="2950" y="319"/>
                      </a:lnTo>
                      <a:lnTo>
                        <a:pt x="2947" y="329"/>
                      </a:lnTo>
                      <a:lnTo>
                        <a:pt x="2945" y="337"/>
                      </a:lnTo>
                      <a:lnTo>
                        <a:pt x="2943" y="346"/>
                      </a:lnTo>
                      <a:lnTo>
                        <a:pt x="2942" y="356"/>
                      </a:lnTo>
                      <a:lnTo>
                        <a:pt x="2942" y="367"/>
                      </a:lnTo>
                      <a:lnTo>
                        <a:pt x="2942" y="637"/>
                      </a:lnTo>
                      <a:lnTo>
                        <a:pt x="2860" y="637"/>
                      </a:lnTo>
                      <a:close/>
                      <a:moveTo>
                        <a:pt x="3680" y="559"/>
                      </a:moveTo>
                      <a:lnTo>
                        <a:pt x="3694" y="620"/>
                      </a:lnTo>
                      <a:lnTo>
                        <a:pt x="3681" y="627"/>
                      </a:lnTo>
                      <a:lnTo>
                        <a:pt x="3666" y="632"/>
                      </a:lnTo>
                      <a:lnTo>
                        <a:pt x="3651" y="636"/>
                      </a:lnTo>
                      <a:lnTo>
                        <a:pt x="3635" y="640"/>
                      </a:lnTo>
                      <a:lnTo>
                        <a:pt x="3619" y="643"/>
                      </a:lnTo>
                      <a:lnTo>
                        <a:pt x="3602" y="646"/>
                      </a:lnTo>
                      <a:lnTo>
                        <a:pt x="3584" y="647"/>
                      </a:lnTo>
                      <a:lnTo>
                        <a:pt x="3566" y="648"/>
                      </a:lnTo>
                      <a:lnTo>
                        <a:pt x="3541" y="647"/>
                      </a:lnTo>
                      <a:lnTo>
                        <a:pt x="3517" y="643"/>
                      </a:lnTo>
                      <a:lnTo>
                        <a:pt x="3506" y="641"/>
                      </a:lnTo>
                      <a:lnTo>
                        <a:pt x="3495" y="638"/>
                      </a:lnTo>
                      <a:lnTo>
                        <a:pt x="3484" y="635"/>
                      </a:lnTo>
                      <a:lnTo>
                        <a:pt x="3474" y="631"/>
                      </a:lnTo>
                      <a:lnTo>
                        <a:pt x="3464" y="627"/>
                      </a:lnTo>
                      <a:lnTo>
                        <a:pt x="3455" y="623"/>
                      </a:lnTo>
                      <a:lnTo>
                        <a:pt x="3445" y="618"/>
                      </a:lnTo>
                      <a:lnTo>
                        <a:pt x="3436" y="612"/>
                      </a:lnTo>
                      <a:lnTo>
                        <a:pt x="3427" y="605"/>
                      </a:lnTo>
                      <a:lnTo>
                        <a:pt x="3419" y="599"/>
                      </a:lnTo>
                      <a:lnTo>
                        <a:pt x="3410" y="592"/>
                      </a:lnTo>
                      <a:lnTo>
                        <a:pt x="3403" y="584"/>
                      </a:lnTo>
                      <a:lnTo>
                        <a:pt x="3395" y="576"/>
                      </a:lnTo>
                      <a:lnTo>
                        <a:pt x="3389" y="567"/>
                      </a:lnTo>
                      <a:lnTo>
                        <a:pt x="3382" y="559"/>
                      </a:lnTo>
                      <a:lnTo>
                        <a:pt x="3377" y="550"/>
                      </a:lnTo>
                      <a:lnTo>
                        <a:pt x="3370" y="541"/>
                      </a:lnTo>
                      <a:lnTo>
                        <a:pt x="3365" y="531"/>
                      </a:lnTo>
                      <a:lnTo>
                        <a:pt x="3361" y="521"/>
                      </a:lnTo>
                      <a:lnTo>
                        <a:pt x="3357" y="511"/>
                      </a:lnTo>
                      <a:lnTo>
                        <a:pt x="3354" y="500"/>
                      </a:lnTo>
                      <a:lnTo>
                        <a:pt x="3351" y="489"/>
                      </a:lnTo>
                      <a:lnTo>
                        <a:pt x="3348" y="478"/>
                      </a:lnTo>
                      <a:lnTo>
                        <a:pt x="3346" y="467"/>
                      </a:lnTo>
                      <a:lnTo>
                        <a:pt x="3343" y="442"/>
                      </a:lnTo>
                      <a:lnTo>
                        <a:pt x="3342" y="417"/>
                      </a:lnTo>
                      <a:lnTo>
                        <a:pt x="3342" y="404"/>
                      </a:lnTo>
                      <a:lnTo>
                        <a:pt x="3343" y="391"/>
                      </a:lnTo>
                      <a:lnTo>
                        <a:pt x="3344" y="379"/>
                      </a:lnTo>
                      <a:lnTo>
                        <a:pt x="3346" y="367"/>
                      </a:lnTo>
                      <a:lnTo>
                        <a:pt x="3348" y="355"/>
                      </a:lnTo>
                      <a:lnTo>
                        <a:pt x="3351" y="344"/>
                      </a:lnTo>
                      <a:lnTo>
                        <a:pt x="3354" y="333"/>
                      </a:lnTo>
                      <a:lnTo>
                        <a:pt x="3358" y="321"/>
                      </a:lnTo>
                      <a:lnTo>
                        <a:pt x="3363" y="311"/>
                      </a:lnTo>
                      <a:lnTo>
                        <a:pt x="3367" y="301"/>
                      </a:lnTo>
                      <a:lnTo>
                        <a:pt x="3373" y="291"/>
                      </a:lnTo>
                      <a:lnTo>
                        <a:pt x="3379" y="281"/>
                      </a:lnTo>
                      <a:lnTo>
                        <a:pt x="3386" y="272"/>
                      </a:lnTo>
                      <a:lnTo>
                        <a:pt x="3393" y="263"/>
                      </a:lnTo>
                      <a:lnTo>
                        <a:pt x="3400" y="254"/>
                      </a:lnTo>
                      <a:lnTo>
                        <a:pt x="3408" y="245"/>
                      </a:lnTo>
                      <a:lnTo>
                        <a:pt x="3417" y="237"/>
                      </a:lnTo>
                      <a:lnTo>
                        <a:pt x="3425" y="230"/>
                      </a:lnTo>
                      <a:lnTo>
                        <a:pt x="3434" y="223"/>
                      </a:lnTo>
                      <a:lnTo>
                        <a:pt x="3443" y="215"/>
                      </a:lnTo>
                      <a:lnTo>
                        <a:pt x="3454" y="210"/>
                      </a:lnTo>
                      <a:lnTo>
                        <a:pt x="3464" y="204"/>
                      </a:lnTo>
                      <a:lnTo>
                        <a:pt x="3474" y="199"/>
                      </a:lnTo>
                      <a:lnTo>
                        <a:pt x="3484" y="195"/>
                      </a:lnTo>
                      <a:lnTo>
                        <a:pt x="3496" y="191"/>
                      </a:lnTo>
                      <a:lnTo>
                        <a:pt x="3507" y="188"/>
                      </a:lnTo>
                      <a:lnTo>
                        <a:pt x="3519" y="185"/>
                      </a:lnTo>
                      <a:lnTo>
                        <a:pt x="3532" y="183"/>
                      </a:lnTo>
                      <a:lnTo>
                        <a:pt x="3544" y="181"/>
                      </a:lnTo>
                      <a:lnTo>
                        <a:pt x="3556" y="179"/>
                      </a:lnTo>
                      <a:lnTo>
                        <a:pt x="3570" y="178"/>
                      </a:lnTo>
                      <a:lnTo>
                        <a:pt x="3583" y="178"/>
                      </a:lnTo>
                      <a:lnTo>
                        <a:pt x="3599" y="178"/>
                      </a:lnTo>
                      <a:lnTo>
                        <a:pt x="3616" y="179"/>
                      </a:lnTo>
                      <a:lnTo>
                        <a:pt x="3631" y="182"/>
                      </a:lnTo>
                      <a:lnTo>
                        <a:pt x="3646" y="185"/>
                      </a:lnTo>
                      <a:lnTo>
                        <a:pt x="3659" y="188"/>
                      </a:lnTo>
                      <a:lnTo>
                        <a:pt x="3672" y="192"/>
                      </a:lnTo>
                      <a:lnTo>
                        <a:pt x="3685" y="196"/>
                      </a:lnTo>
                      <a:lnTo>
                        <a:pt x="3696" y="201"/>
                      </a:lnTo>
                      <a:lnTo>
                        <a:pt x="3678" y="265"/>
                      </a:lnTo>
                      <a:lnTo>
                        <a:pt x="3667" y="260"/>
                      </a:lnTo>
                      <a:lnTo>
                        <a:pt x="3656" y="256"/>
                      </a:lnTo>
                      <a:lnTo>
                        <a:pt x="3646" y="251"/>
                      </a:lnTo>
                      <a:lnTo>
                        <a:pt x="3633" y="248"/>
                      </a:lnTo>
                      <a:lnTo>
                        <a:pt x="3622" y="246"/>
                      </a:lnTo>
                      <a:lnTo>
                        <a:pt x="3609" y="244"/>
                      </a:lnTo>
                      <a:lnTo>
                        <a:pt x="3596" y="243"/>
                      </a:lnTo>
                      <a:lnTo>
                        <a:pt x="3583" y="243"/>
                      </a:lnTo>
                      <a:lnTo>
                        <a:pt x="3565" y="244"/>
                      </a:lnTo>
                      <a:lnTo>
                        <a:pt x="3548" y="246"/>
                      </a:lnTo>
                      <a:lnTo>
                        <a:pt x="3532" y="250"/>
                      </a:lnTo>
                      <a:lnTo>
                        <a:pt x="3516" y="256"/>
                      </a:lnTo>
                      <a:lnTo>
                        <a:pt x="3502" y="263"/>
                      </a:lnTo>
                      <a:lnTo>
                        <a:pt x="3489" y="271"/>
                      </a:lnTo>
                      <a:lnTo>
                        <a:pt x="3476" y="281"/>
                      </a:lnTo>
                      <a:lnTo>
                        <a:pt x="3465" y="294"/>
                      </a:lnTo>
                      <a:lnTo>
                        <a:pt x="3456" y="305"/>
                      </a:lnTo>
                      <a:lnTo>
                        <a:pt x="3447" y="318"/>
                      </a:lnTo>
                      <a:lnTo>
                        <a:pt x="3440" y="332"/>
                      </a:lnTo>
                      <a:lnTo>
                        <a:pt x="3434" y="346"/>
                      </a:lnTo>
                      <a:lnTo>
                        <a:pt x="3430" y="362"/>
                      </a:lnTo>
                      <a:lnTo>
                        <a:pt x="3427" y="378"/>
                      </a:lnTo>
                      <a:lnTo>
                        <a:pt x="3425" y="396"/>
                      </a:lnTo>
                      <a:lnTo>
                        <a:pt x="3424" y="413"/>
                      </a:lnTo>
                      <a:lnTo>
                        <a:pt x="3425" y="432"/>
                      </a:lnTo>
                      <a:lnTo>
                        <a:pt x="3427" y="449"/>
                      </a:lnTo>
                      <a:lnTo>
                        <a:pt x="3430" y="467"/>
                      </a:lnTo>
                      <a:lnTo>
                        <a:pt x="3435" y="482"/>
                      </a:lnTo>
                      <a:lnTo>
                        <a:pt x="3441" y="496"/>
                      </a:lnTo>
                      <a:lnTo>
                        <a:pt x="3449" y="511"/>
                      </a:lnTo>
                      <a:lnTo>
                        <a:pt x="3458" y="523"/>
                      </a:lnTo>
                      <a:lnTo>
                        <a:pt x="3468" y="535"/>
                      </a:lnTo>
                      <a:lnTo>
                        <a:pt x="3479" y="546"/>
                      </a:lnTo>
                      <a:lnTo>
                        <a:pt x="3492" y="555"/>
                      </a:lnTo>
                      <a:lnTo>
                        <a:pt x="3505" y="563"/>
                      </a:lnTo>
                      <a:lnTo>
                        <a:pt x="3518" y="569"/>
                      </a:lnTo>
                      <a:lnTo>
                        <a:pt x="3533" y="575"/>
                      </a:lnTo>
                      <a:lnTo>
                        <a:pt x="3548" y="579"/>
                      </a:lnTo>
                      <a:lnTo>
                        <a:pt x="3564" y="581"/>
                      </a:lnTo>
                      <a:lnTo>
                        <a:pt x="3580" y="581"/>
                      </a:lnTo>
                      <a:lnTo>
                        <a:pt x="3592" y="581"/>
                      </a:lnTo>
                      <a:lnTo>
                        <a:pt x="3605" y="580"/>
                      </a:lnTo>
                      <a:lnTo>
                        <a:pt x="3618" y="578"/>
                      </a:lnTo>
                      <a:lnTo>
                        <a:pt x="3630" y="576"/>
                      </a:lnTo>
                      <a:lnTo>
                        <a:pt x="3643" y="572"/>
                      </a:lnTo>
                      <a:lnTo>
                        <a:pt x="3655" y="568"/>
                      </a:lnTo>
                      <a:lnTo>
                        <a:pt x="3667" y="564"/>
                      </a:lnTo>
                      <a:lnTo>
                        <a:pt x="3680" y="559"/>
                      </a:lnTo>
                      <a:close/>
                      <a:moveTo>
                        <a:pt x="4149" y="427"/>
                      </a:moveTo>
                      <a:lnTo>
                        <a:pt x="3836" y="426"/>
                      </a:lnTo>
                      <a:lnTo>
                        <a:pt x="3837" y="445"/>
                      </a:lnTo>
                      <a:lnTo>
                        <a:pt x="3840" y="463"/>
                      </a:lnTo>
                      <a:lnTo>
                        <a:pt x="3843" y="480"/>
                      </a:lnTo>
                      <a:lnTo>
                        <a:pt x="3848" y="495"/>
                      </a:lnTo>
                      <a:lnTo>
                        <a:pt x="3855" y="510"/>
                      </a:lnTo>
                      <a:lnTo>
                        <a:pt x="3864" y="523"/>
                      </a:lnTo>
                      <a:lnTo>
                        <a:pt x="3873" y="535"/>
                      </a:lnTo>
                      <a:lnTo>
                        <a:pt x="3883" y="546"/>
                      </a:lnTo>
                      <a:lnTo>
                        <a:pt x="3893" y="554"/>
                      </a:lnTo>
                      <a:lnTo>
                        <a:pt x="3905" y="562"/>
                      </a:lnTo>
                      <a:lnTo>
                        <a:pt x="3917" y="568"/>
                      </a:lnTo>
                      <a:lnTo>
                        <a:pt x="3929" y="573"/>
                      </a:lnTo>
                      <a:lnTo>
                        <a:pt x="3943" y="577"/>
                      </a:lnTo>
                      <a:lnTo>
                        <a:pt x="3958" y="580"/>
                      </a:lnTo>
                      <a:lnTo>
                        <a:pt x="3973" y="582"/>
                      </a:lnTo>
                      <a:lnTo>
                        <a:pt x="3989" y="582"/>
                      </a:lnTo>
                      <a:lnTo>
                        <a:pt x="4006" y="582"/>
                      </a:lnTo>
                      <a:lnTo>
                        <a:pt x="4023" y="581"/>
                      </a:lnTo>
                      <a:lnTo>
                        <a:pt x="4038" y="579"/>
                      </a:lnTo>
                      <a:lnTo>
                        <a:pt x="4055" y="577"/>
                      </a:lnTo>
                      <a:lnTo>
                        <a:pt x="4070" y="573"/>
                      </a:lnTo>
                      <a:lnTo>
                        <a:pt x="4084" y="569"/>
                      </a:lnTo>
                      <a:lnTo>
                        <a:pt x="4099" y="564"/>
                      </a:lnTo>
                      <a:lnTo>
                        <a:pt x="4113" y="559"/>
                      </a:lnTo>
                      <a:lnTo>
                        <a:pt x="4127" y="618"/>
                      </a:lnTo>
                      <a:lnTo>
                        <a:pt x="4111" y="624"/>
                      </a:lnTo>
                      <a:lnTo>
                        <a:pt x="4095" y="630"/>
                      </a:lnTo>
                      <a:lnTo>
                        <a:pt x="4077" y="635"/>
                      </a:lnTo>
                      <a:lnTo>
                        <a:pt x="4059" y="639"/>
                      </a:lnTo>
                      <a:lnTo>
                        <a:pt x="4039" y="642"/>
                      </a:lnTo>
                      <a:lnTo>
                        <a:pt x="4020" y="644"/>
                      </a:lnTo>
                      <a:lnTo>
                        <a:pt x="3999" y="646"/>
                      </a:lnTo>
                      <a:lnTo>
                        <a:pt x="3978" y="647"/>
                      </a:lnTo>
                      <a:lnTo>
                        <a:pt x="3953" y="646"/>
                      </a:lnTo>
                      <a:lnTo>
                        <a:pt x="3929" y="642"/>
                      </a:lnTo>
                      <a:lnTo>
                        <a:pt x="3918" y="640"/>
                      </a:lnTo>
                      <a:lnTo>
                        <a:pt x="3907" y="637"/>
                      </a:lnTo>
                      <a:lnTo>
                        <a:pt x="3896" y="634"/>
                      </a:lnTo>
                      <a:lnTo>
                        <a:pt x="3886" y="631"/>
                      </a:lnTo>
                      <a:lnTo>
                        <a:pt x="3877" y="627"/>
                      </a:lnTo>
                      <a:lnTo>
                        <a:pt x="3867" y="622"/>
                      </a:lnTo>
                      <a:lnTo>
                        <a:pt x="3857" y="617"/>
                      </a:lnTo>
                      <a:lnTo>
                        <a:pt x="3849" y="612"/>
                      </a:lnTo>
                      <a:lnTo>
                        <a:pt x="3840" y="605"/>
                      </a:lnTo>
                      <a:lnTo>
                        <a:pt x="3832" y="598"/>
                      </a:lnTo>
                      <a:lnTo>
                        <a:pt x="3823" y="592"/>
                      </a:lnTo>
                      <a:lnTo>
                        <a:pt x="3816" y="584"/>
                      </a:lnTo>
                      <a:lnTo>
                        <a:pt x="3809" y="576"/>
                      </a:lnTo>
                      <a:lnTo>
                        <a:pt x="3803" y="567"/>
                      </a:lnTo>
                      <a:lnTo>
                        <a:pt x="3796" y="559"/>
                      </a:lnTo>
                      <a:lnTo>
                        <a:pt x="3791" y="551"/>
                      </a:lnTo>
                      <a:lnTo>
                        <a:pt x="3785" y="542"/>
                      </a:lnTo>
                      <a:lnTo>
                        <a:pt x="3780" y="531"/>
                      </a:lnTo>
                      <a:lnTo>
                        <a:pt x="3776" y="522"/>
                      </a:lnTo>
                      <a:lnTo>
                        <a:pt x="3772" y="512"/>
                      </a:lnTo>
                      <a:lnTo>
                        <a:pt x="3768" y="501"/>
                      </a:lnTo>
                      <a:lnTo>
                        <a:pt x="3765" y="490"/>
                      </a:lnTo>
                      <a:lnTo>
                        <a:pt x="3763" y="480"/>
                      </a:lnTo>
                      <a:lnTo>
                        <a:pt x="3761" y="469"/>
                      </a:lnTo>
                      <a:lnTo>
                        <a:pt x="3758" y="445"/>
                      </a:lnTo>
                      <a:lnTo>
                        <a:pt x="3757" y="419"/>
                      </a:lnTo>
                      <a:lnTo>
                        <a:pt x="3758" y="394"/>
                      </a:lnTo>
                      <a:lnTo>
                        <a:pt x="3761" y="370"/>
                      </a:lnTo>
                      <a:lnTo>
                        <a:pt x="3765" y="346"/>
                      </a:lnTo>
                      <a:lnTo>
                        <a:pt x="3771" y="324"/>
                      </a:lnTo>
                      <a:lnTo>
                        <a:pt x="3775" y="313"/>
                      </a:lnTo>
                      <a:lnTo>
                        <a:pt x="3779" y="303"/>
                      </a:lnTo>
                      <a:lnTo>
                        <a:pt x="3784" y="293"/>
                      </a:lnTo>
                      <a:lnTo>
                        <a:pt x="3790" y="282"/>
                      </a:lnTo>
                      <a:lnTo>
                        <a:pt x="3795" y="273"/>
                      </a:lnTo>
                      <a:lnTo>
                        <a:pt x="3801" y="264"/>
                      </a:lnTo>
                      <a:lnTo>
                        <a:pt x="3808" y="255"/>
                      </a:lnTo>
                      <a:lnTo>
                        <a:pt x="3814" y="246"/>
                      </a:lnTo>
                      <a:lnTo>
                        <a:pt x="3821" y="238"/>
                      </a:lnTo>
                      <a:lnTo>
                        <a:pt x="3830" y="230"/>
                      </a:lnTo>
                      <a:lnTo>
                        <a:pt x="3838" y="223"/>
                      </a:lnTo>
                      <a:lnTo>
                        <a:pt x="3846" y="217"/>
                      </a:lnTo>
                      <a:lnTo>
                        <a:pt x="3854" y="210"/>
                      </a:lnTo>
                      <a:lnTo>
                        <a:pt x="3863" y="204"/>
                      </a:lnTo>
                      <a:lnTo>
                        <a:pt x="3872" y="199"/>
                      </a:lnTo>
                      <a:lnTo>
                        <a:pt x="3881" y="195"/>
                      </a:lnTo>
                      <a:lnTo>
                        <a:pt x="3891" y="191"/>
                      </a:lnTo>
                      <a:lnTo>
                        <a:pt x="3902" y="187"/>
                      </a:lnTo>
                      <a:lnTo>
                        <a:pt x="3912" y="185"/>
                      </a:lnTo>
                      <a:lnTo>
                        <a:pt x="3922" y="182"/>
                      </a:lnTo>
                      <a:lnTo>
                        <a:pt x="3933" y="179"/>
                      </a:lnTo>
                      <a:lnTo>
                        <a:pt x="3944" y="178"/>
                      </a:lnTo>
                      <a:lnTo>
                        <a:pt x="3956" y="177"/>
                      </a:lnTo>
                      <a:lnTo>
                        <a:pt x="3967" y="177"/>
                      </a:lnTo>
                      <a:lnTo>
                        <a:pt x="3980" y="177"/>
                      </a:lnTo>
                      <a:lnTo>
                        <a:pt x="3991" y="178"/>
                      </a:lnTo>
                      <a:lnTo>
                        <a:pt x="4002" y="181"/>
                      </a:lnTo>
                      <a:lnTo>
                        <a:pt x="4014" y="183"/>
                      </a:lnTo>
                      <a:lnTo>
                        <a:pt x="4024" y="185"/>
                      </a:lnTo>
                      <a:lnTo>
                        <a:pt x="4034" y="188"/>
                      </a:lnTo>
                      <a:lnTo>
                        <a:pt x="4044" y="192"/>
                      </a:lnTo>
                      <a:lnTo>
                        <a:pt x="4054" y="196"/>
                      </a:lnTo>
                      <a:lnTo>
                        <a:pt x="4063" y="201"/>
                      </a:lnTo>
                      <a:lnTo>
                        <a:pt x="4071" y="206"/>
                      </a:lnTo>
                      <a:lnTo>
                        <a:pt x="4079" y="212"/>
                      </a:lnTo>
                      <a:lnTo>
                        <a:pt x="4088" y="220"/>
                      </a:lnTo>
                      <a:lnTo>
                        <a:pt x="4095" y="227"/>
                      </a:lnTo>
                      <a:lnTo>
                        <a:pt x="4102" y="234"/>
                      </a:lnTo>
                      <a:lnTo>
                        <a:pt x="4108" y="242"/>
                      </a:lnTo>
                      <a:lnTo>
                        <a:pt x="4115" y="251"/>
                      </a:lnTo>
                      <a:lnTo>
                        <a:pt x="4124" y="266"/>
                      </a:lnTo>
                      <a:lnTo>
                        <a:pt x="4132" y="281"/>
                      </a:lnTo>
                      <a:lnTo>
                        <a:pt x="4138" y="298"/>
                      </a:lnTo>
                      <a:lnTo>
                        <a:pt x="4143" y="314"/>
                      </a:lnTo>
                      <a:lnTo>
                        <a:pt x="4147" y="332"/>
                      </a:lnTo>
                      <a:lnTo>
                        <a:pt x="4150" y="349"/>
                      </a:lnTo>
                      <a:lnTo>
                        <a:pt x="4152" y="369"/>
                      </a:lnTo>
                      <a:lnTo>
                        <a:pt x="4153" y="388"/>
                      </a:lnTo>
                      <a:lnTo>
                        <a:pt x="4152" y="400"/>
                      </a:lnTo>
                      <a:lnTo>
                        <a:pt x="4152" y="410"/>
                      </a:lnTo>
                      <a:lnTo>
                        <a:pt x="4151" y="419"/>
                      </a:lnTo>
                      <a:lnTo>
                        <a:pt x="4149" y="427"/>
                      </a:lnTo>
                      <a:close/>
                      <a:moveTo>
                        <a:pt x="3836" y="368"/>
                      </a:moveTo>
                      <a:lnTo>
                        <a:pt x="4074" y="368"/>
                      </a:lnTo>
                      <a:lnTo>
                        <a:pt x="4074" y="355"/>
                      </a:lnTo>
                      <a:lnTo>
                        <a:pt x="4073" y="344"/>
                      </a:lnTo>
                      <a:lnTo>
                        <a:pt x="4071" y="332"/>
                      </a:lnTo>
                      <a:lnTo>
                        <a:pt x="4069" y="321"/>
                      </a:lnTo>
                      <a:lnTo>
                        <a:pt x="4066" y="311"/>
                      </a:lnTo>
                      <a:lnTo>
                        <a:pt x="4062" y="301"/>
                      </a:lnTo>
                      <a:lnTo>
                        <a:pt x="4058" y="292"/>
                      </a:lnTo>
                      <a:lnTo>
                        <a:pt x="4052" y="282"/>
                      </a:lnTo>
                      <a:lnTo>
                        <a:pt x="4044" y="271"/>
                      </a:lnTo>
                      <a:lnTo>
                        <a:pt x="4035" y="262"/>
                      </a:lnTo>
                      <a:lnTo>
                        <a:pt x="4026" y="254"/>
                      </a:lnTo>
                      <a:lnTo>
                        <a:pt x="4015" y="247"/>
                      </a:lnTo>
                      <a:lnTo>
                        <a:pt x="4003" y="242"/>
                      </a:lnTo>
                      <a:lnTo>
                        <a:pt x="3990" y="239"/>
                      </a:lnTo>
                      <a:lnTo>
                        <a:pt x="3976" y="237"/>
                      </a:lnTo>
                      <a:lnTo>
                        <a:pt x="3961" y="236"/>
                      </a:lnTo>
                      <a:lnTo>
                        <a:pt x="3947" y="237"/>
                      </a:lnTo>
                      <a:lnTo>
                        <a:pt x="3934" y="239"/>
                      </a:lnTo>
                      <a:lnTo>
                        <a:pt x="3922" y="242"/>
                      </a:lnTo>
                      <a:lnTo>
                        <a:pt x="3910" y="247"/>
                      </a:lnTo>
                      <a:lnTo>
                        <a:pt x="3900" y="254"/>
                      </a:lnTo>
                      <a:lnTo>
                        <a:pt x="3888" y="261"/>
                      </a:lnTo>
                      <a:lnTo>
                        <a:pt x="3879" y="270"/>
                      </a:lnTo>
                      <a:lnTo>
                        <a:pt x="3870" y="280"/>
                      </a:lnTo>
                      <a:lnTo>
                        <a:pt x="3864" y="290"/>
                      </a:lnTo>
                      <a:lnTo>
                        <a:pt x="3857" y="300"/>
                      </a:lnTo>
                      <a:lnTo>
                        <a:pt x="3852" y="310"/>
                      </a:lnTo>
                      <a:lnTo>
                        <a:pt x="3848" y="320"/>
                      </a:lnTo>
                      <a:lnTo>
                        <a:pt x="3844" y="332"/>
                      </a:lnTo>
                      <a:lnTo>
                        <a:pt x="3840" y="343"/>
                      </a:lnTo>
                      <a:lnTo>
                        <a:pt x="3838" y="355"/>
                      </a:lnTo>
                      <a:lnTo>
                        <a:pt x="3836" y="368"/>
                      </a:lnTo>
                      <a:close/>
                      <a:moveTo>
                        <a:pt x="4756" y="559"/>
                      </a:moveTo>
                      <a:lnTo>
                        <a:pt x="4771" y="620"/>
                      </a:lnTo>
                      <a:lnTo>
                        <a:pt x="4756" y="627"/>
                      </a:lnTo>
                      <a:lnTo>
                        <a:pt x="4742" y="632"/>
                      </a:lnTo>
                      <a:lnTo>
                        <a:pt x="4728" y="636"/>
                      </a:lnTo>
                      <a:lnTo>
                        <a:pt x="4711" y="640"/>
                      </a:lnTo>
                      <a:lnTo>
                        <a:pt x="4695" y="643"/>
                      </a:lnTo>
                      <a:lnTo>
                        <a:pt x="4678" y="646"/>
                      </a:lnTo>
                      <a:lnTo>
                        <a:pt x="4660" y="647"/>
                      </a:lnTo>
                      <a:lnTo>
                        <a:pt x="4641" y="648"/>
                      </a:lnTo>
                      <a:lnTo>
                        <a:pt x="4617" y="647"/>
                      </a:lnTo>
                      <a:lnTo>
                        <a:pt x="4593" y="643"/>
                      </a:lnTo>
                      <a:lnTo>
                        <a:pt x="4582" y="641"/>
                      </a:lnTo>
                      <a:lnTo>
                        <a:pt x="4571" y="638"/>
                      </a:lnTo>
                      <a:lnTo>
                        <a:pt x="4560" y="635"/>
                      </a:lnTo>
                      <a:lnTo>
                        <a:pt x="4550" y="631"/>
                      </a:lnTo>
                      <a:lnTo>
                        <a:pt x="4541" y="627"/>
                      </a:lnTo>
                      <a:lnTo>
                        <a:pt x="4530" y="623"/>
                      </a:lnTo>
                      <a:lnTo>
                        <a:pt x="4521" y="618"/>
                      </a:lnTo>
                      <a:lnTo>
                        <a:pt x="4512" y="612"/>
                      </a:lnTo>
                      <a:lnTo>
                        <a:pt x="4504" y="605"/>
                      </a:lnTo>
                      <a:lnTo>
                        <a:pt x="4495" y="599"/>
                      </a:lnTo>
                      <a:lnTo>
                        <a:pt x="4487" y="592"/>
                      </a:lnTo>
                      <a:lnTo>
                        <a:pt x="4479" y="584"/>
                      </a:lnTo>
                      <a:lnTo>
                        <a:pt x="4472" y="576"/>
                      </a:lnTo>
                      <a:lnTo>
                        <a:pt x="4465" y="567"/>
                      </a:lnTo>
                      <a:lnTo>
                        <a:pt x="4458" y="559"/>
                      </a:lnTo>
                      <a:lnTo>
                        <a:pt x="4452" y="550"/>
                      </a:lnTo>
                      <a:lnTo>
                        <a:pt x="4447" y="541"/>
                      </a:lnTo>
                      <a:lnTo>
                        <a:pt x="4442" y="531"/>
                      </a:lnTo>
                      <a:lnTo>
                        <a:pt x="4437" y="521"/>
                      </a:lnTo>
                      <a:lnTo>
                        <a:pt x="4434" y="511"/>
                      </a:lnTo>
                      <a:lnTo>
                        <a:pt x="4430" y="500"/>
                      </a:lnTo>
                      <a:lnTo>
                        <a:pt x="4427" y="489"/>
                      </a:lnTo>
                      <a:lnTo>
                        <a:pt x="4424" y="478"/>
                      </a:lnTo>
                      <a:lnTo>
                        <a:pt x="4421" y="467"/>
                      </a:lnTo>
                      <a:lnTo>
                        <a:pt x="4419" y="442"/>
                      </a:lnTo>
                      <a:lnTo>
                        <a:pt x="4418" y="417"/>
                      </a:lnTo>
                      <a:lnTo>
                        <a:pt x="4418" y="404"/>
                      </a:lnTo>
                      <a:lnTo>
                        <a:pt x="4419" y="391"/>
                      </a:lnTo>
                      <a:lnTo>
                        <a:pt x="4420" y="379"/>
                      </a:lnTo>
                      <a:lnTo>
                        <a:pt x="4423" y="367"/>
                      </a:lnTo>
                      <a:lnTo>
                        <a:pt x="4425" y="355"/>
                      </a:lnTo>
                      <a:lnTo>
                        <a:pt x="4428" y="344"/>
                      </a:lnTo>
                      <a:lnTo>
                        <a:pt x="4431" y="333"/>
                      </a:lnTo>
                      <a:lnTo>
                        <a:pt x="4435" y="321"/>
                      </a:lnTo>
                      <a:lnTo>
                        <a:pt x="4439" y="311"/>
                      </a:lnTo>
                      <a:lnTo>
                        <a:pt x="4444" y="301"/>
                      </a:lnTo>
                      <a:lnTo>
                        <a:pt x="4449" y="291"/>
                      </a:lnTo>
                      <a:lnTo>
                        <a:pt x="4455" y="281"/>
                      </a:lnTo>
                      <a:lnTo>
                        <a:pt x="4462" y="272"/>
                      </a:lnTo>
                      <a:lnTo>
                        <a:pt x="4469" y="263"/>
                      </a:lnTo>
                      <a:lnTo>
                        <a:pt x="4476" y="254"/>
                      </a:lnTo>
                      <a:lnTo>
                        <a:pt x="4484" y="245"/>
                      </a:lnTo>
                      <a:lnTo>
                        <a:pt x="4492" y="237"/>
                      </a:lnTo>
                      <a:lnTo>
                        <a:pt x="4502" y="230"/>
                      </a:lnTo>
                      <a:lnTo>
                        <a:pt x="4511" y="223"/>
                      </a:lnTo>
                      <a:lnTo>
                        <a:pt x="4520" y="215"/>
                      </a:lnTo>
                      <a:lnTo>
                        <a:pt x="4529" y="210"/>
                      </a:lnTo>
                      <a:lnTo>
                        <a:pt x="4540" y="204"/>
                      </a:lnTo>
                      <a:lnTo>
                        <a:pt x="4550" y="199"/>
                      </a:lnTo>
                      <a:lnTo>
                        <a:pt x="4561" y="195"/>
                      </a:lnTo>
                      <a:lnTo>
                        <a:pt x="4573" y="191"/>
                      </a:lnTo>
                      <a:lnTo>
                        <a:pt x="4584" y="188"/>
                      </a:lnTo>
                      <a:lnTo>
                        <a:pt x="4595" y="185"/>
                      </a:lnTo>
                      <a:lnTo>
                        <a:pt x="4607" y="183"/>
                      </a:lnTo>
                      <a:lnTo>
                        <a:pt x="4620" y="181"/>
                      </a:lnTo>
                      <a:lnTo>
                        <a:pt x="4632" y="179"/>
                      </a:lnTo>
                      <a:lnTo>
                        <a:pt x="4645" y="178"/>
                      </a:lnTo>
                      <a:lnTo>
                        <a:pt x="4659" y="178"/>
                      </a:lnTo>
                      <a:lnTo>
                        <a:pt x="4676" y="178"/>
                      </a:lnTo>
                      <a:lnTo>
                        <a:pt x="4692" y="179"/>
                      </a:lnTo>
                      <a:lnTo>
                        <a:pt x="4707" y="182"/>
                      </a:lnTo>
                      <a:lnTo>
                        <a:pt x="4722" y="185"/>
                      </a:lnTo>
                      <a:lnTo>
                        <a:pt x="4736" y="188"/>
                      </a:lnTo>
                      <a:lnTo>
                        <a:pt x="4748" y="192"/>
                      </a:lnTo>
                      <a:lnTo>
                        <a:pt x="4761" y="196"/>
                      </a:lnTo>
                      <a:lnTo>
                        <a:pt x="4772" y="201"/>
                      </a:lnTo>
                      <a:lnTo>
                        <a:pt x="4753" y="265"/>
                      </a:lnTo>
                      <a:lnTo>
                        <a:pt x="4743" y="260"/>
                      </a:lnTo>
                      <a:lnTo>
                        <a:pt x="4733" y="256"/>
                      </a:lnTo>
                      <a:lnTo>
                        <a:pt x="4722" y="251"/>
                      </a:lnTo>
                      <a:lnTo>
                        <a:pt x="4710" y="248"/>
                      </a:lnTo>
                      <a:lnTo>
                        <a:pt x="4698" y="246"/>
                      </a:lnTo>
                      <a:lnTo>
                        <a:pt x="4686" y="244"/>
                      </a:lnTo>
                      <a:lnTo>
                        <a:pt x="4672" y="243"/>
                      </a:lnTo>
                      <a:lnTo>
                        <a:pt x="4659" y="243"/>
                      </a:lnTo>
                      <a:lnTo>
                        <a:pt x="4641" y="244"/>
                      </a:lnTo>
                      <a:lnTo>
                        <a:pt x="4624" y="246"/>
                      </a:lnTo>
                      <a:lnTo>
                        <a:pt x="4607" y="250"/>
                      </a:lnTo>
                      <a:lnTo>
                        <a:pt x="4593" y="256"/>
                      </a:lnTo>
                      <a:lnTo>
                        <a:pt x="4579" y="263"/>
                      </a:lnTo>
                      <a:lnTo>
                        <a:pt x="4565" y="271"/>
                      </a:lnTo>
                      <a:lnTo>
                        <a:pt x="4553" y="281"/>
                      </a:lnTo>
                      <a:lnTo>
                        <a:pt x="4542" y="294"/>
                      </a:lnTo>
                      <a:lnTo>
                        <a:pt x="4531" y="305"/>
                      </a:lnTo>
                      <a:lnTo>
                        <a:pt x="4523" y="318"/>
                      </a:lnTo>
                      <a:lnTo>
                        <a:pt x="4516" y="332"/>
                      </a:lnTo>
                      <a:lnTo>
                        <a:pt x="4511" y="346"/>
                      </a:lnTo>
                      <a:lnTo>
                        <a:pt x="4507" y="362"/>
                      </a:lnTo>
                      <a:lnTo>
                        <a:pt x="4503" y="378"/>
                      </a:lnTo>
                      <a:lnTo>
                        <a:pt x="4502" y="396"/>
                      </a:lnTo>
                      <a:lnTo>
                        <a:pt x="4501" y="413"/>
                      </a:lnTo>
                      <a:lnTo>
                        <a:pt x="4502" y="432"/>
                      </a:lnTo>
                      <a:lnTo>
                        <a:pt x="4504" y="449"/>
                      </a:lnTo>
                      <a:lnTo>
                        <a:pt x="4507" y="467"/>
                      </a:lnTo>
                      <a:lnTo>
                        <a:pt x="4512" y="482"/>
                      </a:lnTo>
                      <a:lnTo>
                        <a:pt x="4518" y="496"/>
                      </a:lnTo>
                      <a:lnTo>
                        <a:pt x="4525" y="511"/>
                      </a:lnTo>
                      <a:lnTo>
                        <a:pt x="4535" y="523"/>
                      </a:lnTo>
                      <a:lnTo>
                        <a:pt x="4545" y="535"/>
                      </a:lnTo>
                      <a:lnTo>
                        <a:pt x="4556" y="546"/>
                      </a:lnTo>
                      <a:lnTo>
                        <a:pt x="4568" y="555"/>
                      </a:lnTo>
                      <a:lnTo>
                        <a:pt x="4581" y="563"/>
                      </a:lnTo>
                      <a:lnTo>
                        <a:pt x="4594" y="569"/>
                      </a:lnTo>
                      <a:lnTo>
                        <a:pt x="4608" y="575"/>
                      </a:lnTo>
                      <a:lnTo>
                        <a:pt x="4624" y="579"/>
                      </a:lnTo>
                      <a:lnTo>
                        <a:pt x="4639" y="581"/>
                      </a:lnTo>
                      <a:lnTo>
                        <a:pt x="4657" y="581"/>
                      </a:lnTo>
                      <a:lnTo>
                        <a:pt x="4669" y="581"/>
                      </a:lnTo>
                      <a:lnTo>
                        <a:pt x="4681" y="580"/>
                      </a:lnTo>
                      <a:lnTo>
                        <a:pt x="4694" y="578"/>
                      </a:lnTo>
                      <a:lnTo>
                        <a:pt x="4706" y="576"/>
                      </a:lnTo>
                      <a:lnTo>
                        <a:pt x="4718" y="572"/>
                      </a:lnTo>
                      <a:lnTo>
                        <a:pt x="4732" y="568"/>
                      </a:lnTo>
                      <a:lnTo>
                        <a:pt x="4744" y="564"/>
                      </a:lnTo>
                      <a:lnTo>
                        <a:pt x="4756" y="559"/>
                      </a:lnTo>
                      <a:close/>
                      <a:moveTo>
                        <a:pt x="5225" y="427"/>
                      </a:moveTo>
                      <a:lnTo>
                        <a:pt x="4913" y="426"/>
                      </a:lnTo>
                      <a:lnTo>
                        <a:pt x="4914" y="445"/>
                      </a:lnTo>
                      <a:lnTo>
                        <a:pt x="4916" y="463"/>
                      </a:lnTo>
                      <a:lnTo>
                        <a:pt x="4920" y="480"/>
                      </a:lnTo>
                      <a:lnTo>
                        <a:pt x="4925" y="495"/>
                      </a:lnTo>
                      <a:lnTo>
                        <a:pt x="4931" y="510"/>
                      </a:lnTo>
                      <a:lnTo>
                        <a:pt x="4939" y="523"/>
                      </a:lnTo>
                      <a:lnTo>
                        <a:pt x="4949" y="535"/>
                      </a:lnTo>
                      <a:lnTo>
                        <a:pt x="4959" y="546"/>
                      </a:lnTo>
                      <a:lnTo>
                        <a:pt x="4969" y="554"/>
                      </a:lnTo>
                      <a:lnTo>
                        <a:pt x="4980" y="562"/>
                      </a:lnTo>
                      <a:lnTo>
                        <a:pt x="4993" y="568"/>
                      </a:lnTo>
                      <a:lnTo>
                        <a:pt x="5006" y="573"/>
                      </a:lnTo>
                      <a:lnTo>
                        <a:pt x="5019" y="577"/>
                      </a:lnTo>
                      <a:lnTo>
                        <a:pt x="5034" y="580"/>
                      </a:lnTo>
                      <a:lnTo>
                        <a:pt x="5049" y="582"/>
                      </a:lnTo>
                      <a:lnTo>
                        <a:pt x="5066" y="582"/>
                      </a:lnTo>
                      <a:lnTo>
                        <a:pt x="5082" y="582"/>
                      </a:lnTo>
                      <a:lnTo>
                        <a:pt x="5099" y="581"/>
                      </a:lnTo>
                      <a:lnTo>
                        <a:pt x="5115" y="579"/>
                      </a:lnTo>
                      <a:lnTo>
                        <a:pt x="5130" y="577"/>
                      </a:lnTo>
                      <a:lnTo>
                        <a:pt x="5146" y="573"/>
                      </a:lnTo>
                      <a:lnTo>
                        <a:pt x="5161" y="569"/>
                      </a:lnTo>
                      <a:lnTo>
                        <a:pt x="5176" y="564"/>
                      </a:lnTo>
                      <a:lnTo>
                        <a:pt x="5189" y="559"/>
                      </a:lnTo>
                      <a:lnTo>
                        <a:pt x="5203" y="618"/>
                      </a:lnTo>
                      <a:lnTo>
                        <a:pt x="5187" y="624"/>
                      </a:lnTo>
                      <a:lnTo>
                        <a:pt x="5171" y="630"/>
                      </a:lnTo>
                      <a:lnTo>
                        <a:pt x="5153" y="635"/>
                      </a:lnTo>
                      <a:lnTo>
                        <a:pt x="5135" y="639"/>
                      </a:lnTo>
                      <a:lnTo>
                        <a:pt x="5116" y="642"/>
                      </a:lnTo>
                      <a:lnTo>
                        <a:pt x="5096" y="644"/>
                      </a:lnTo>
                      <a:lnTo>
                        <a:pt x="5075" y="646"/>
                      </a:lnTo>
                      <a:lnTo>
                        <a:pt x="5054" y="647"/>
                      </a:lnTo>
                      <a:lnTo>
                        <a:pt x="5029" y="646"/>
                      </a:lnTo>
                      <a:lnTo>
                        <a:pt x="5006" y="642"/>
                      </a:lnTo>
                      <a:lnTo>
                        <a:pt x="4995" y="640"/>
                      </a:lnTo>
                      <a:lnTo>
                        <a:pt x="4984" y="637"/>
                      </a:lnTo>
                      <a:lnTo>
                        <a:pt x="4973" y="634"/>
                      </a:lnTo>
                      <a:lnTo>
                        <a:pt x="4963" y="631"/>
                      </a:lnTo>
                      <a:lnTo>
                        <a:pt x="4953" y="627"/>
                      </a:lnTo>
                      <a:lnTo>
                        <a:pt x="4943" y="622"/>
                      </a:lnTo>
                      <a:lnTo>
                        <a:pt x="4934" y="617"/>
                      </a:lnTo>
                      <a:lnTo>
                        <a:pt x="4925" y="612"/>
                      </a:lnTo>
                      <a:lnTo>
                        <a:pt x="4917" y="605"/>
                      </a:lnTo>
                      <a:lnTo>
                        <a:pt x="4909" y="598"/>
                      </a:lnTo>
                      <a:lnTo>
                        <a:pt x="4900" y="592"/>
                      </a:lnTo>
                      <a:lnTo>
                        <a:pt x="4893" y="584"/>
                      </a:lnTo>
                      <a:lnTo>
                        <a:pt x="4886" y="576"/>
                      </a:lnTo>
                      <a:lnTo>
                        <a:pt x="4879" y="567"/>
                      </a:lnTo>
                      <a:lnTo>
                        <a:pt x="4873" y="559"/>
                      </a:lnTo>
                      <a:lnTo>
                        <a:pt x="4866" y="551"/>
                      </a:lnTo>
                      <a:lnTo>
                        <a:pt x="4861" y="542"/>
                      </a:lnTo>
                      <a:lnTo>
                        <a:pt x="4856" y="531"/>
                      </a:lnTo>
                      <a:lnTo>
                        <a:pt x="4852" y="522"/>
                      </a:lnTo>
                      <a:lnTo>
                        <a:pt x="4848" y="512"/>
                      </a:lnTo>
                      <a:lnTo>
                        <a:pt x="4845" y="501"/>
                      </a:lnTo>
                      <a:lnTo>
                        <a:pt x="4842" y="490"/>
                      </a:lnTo>
                      <a:lnTo>
                        <a:pt x="4840" y="480"/>
                      </a:lnTo>
                      <a:lnTo>
                        <a:pt x="4837" y="469"/>
                      </a:lnTo>
                      <a:lnTo>
                        <a:pt x="4835" y="445"/>
                      </a:lnTo>
                      <a:lnTo>
                        <a:pt x="4834" y="419"/>
                      </a:lnTo>
                      <a:lnTo>
                        <a:pt x="4835" y="394"/>
                      </a:lnTo>
                      <a:lnTo>
                        <a:pt x="4837" y="370"/>
                      </a:lnTo>
                      <a:lnTo>
                        <a:pt x="4842" y="346"/>
                      </a:lnTo>
                      <a:lnTo>
                        <a:pt x="4848" y="324"/>
                      </a:lnTo>
                      <a:lnTo>
                        <a:pt x="4852" y="313"/>
                      </a:lnTo>
                      <a:lnTo>
                        <a:pt x="4856" y="303"/>
                      </a:lnTo>
                      <a:lnTo>
                        <a:pt x="4860" y="293"/>
                      </a:lnTo>
                      <a:lnTo>
                        <a:pt x="4865" y="282"/>
                      </a:lnTo>
                      <a:lnTo>
                        <a:pt x="4872" y="273"/>
                      </a:lnTo>
                      <a:lnTo>
                        <a:pt x="4878" y="264"/>
                      </a:lnTo>
                      <a:lnTo>
                        <a:pt x="4884" y="255"/>
                      </a:lnTo>
                      <a:lnTo>
                        <a:pt x="4891" y="246"/>
                      </a:lnTo>
                      <a:lnTo>
                        <a:pt x="4898" y="238"/>
                      </a:lnTo>
                      <a:lnTo>
                        <a:pt x="4905" y="230"/>
                      </a:lnTo>
                      <a:lnTo>
                        <a:pt x="4914" y="223"/>
                      </a:lnTo>
                      <a:lnTo>
                        <a:pt x="4922" y="217"/>
                      </a:lnTo>
                      <a:lnTo>
                        <a:pt x="4930" y="210"/>
                      </a:lnTo>
                      <a:lnTo>
                        <a:pt x="4939" y="204"/>
                      </a:lnTo>
                      <a:lnTo>
                        <a:pt x="4949" y="199"/>
                      </a:lnTo>
                      <a:lnTo>
                        <a:pt x="4958" y="195"/>
                      </a:lnTo>
                      <a:lnTo>
                        <a:pt x="4967" y="191"/>
                      </a:lnTo>
                      <a:lnTo>
                        <a:pt x="4977" y="187"/>
                      </a:lnTo>
                      <a:lnTo>
                        <a:pt x="4988" y="185"/>
                      </a:lnTo>
                      <a:lnTo>
                        <a:pt x="4999" y="182"/>
                      </a:lnTo>
                      <a:lnTo>
                        <a:pt x="5009" y="179"/>
                      </a:lnTo>
                      <a:lnTo>
                        <a:pt x="5021" y="178"/>
                      </a:lnTo>
                      <a:lnTo>
                        <a:pt x="5032" y="177"/>
                      </a:lnTo>
                      <a:lnTo>
                        <a:pt x="5044" y="177"/>
                      </a:lnTo>
                      <a:lnTo>
                        <a:pt x="5055" y="177"/>
                      </a:lnTo>
                      <a:lnTo>
                        <a:pt x="5068" y="178"/>
                      </a:lnTo>
                      <a:lnTo>
                        <a:pt x="5079" y="181"/>
                      </a:lnTo>
                      <a:lnTo>
                        <a:pt x="5090" y="183"/>
                      </a:lnTo>
                      <a:lnTo>
                        <a:pt x="5101" y="185"/>
                      </a:lnTo>
                      <a:lnTo>
                        <a:pt x="5111" y="188"/>
                      </a:lnTo>
                      <a:lnTo>
                        <a:pt x="5120" y="192"/>
                      </a:lnTo>
                      <a:lnTo>
                        <a:pt x="5129" y="196"/>
                      </a:lnTo>
                      <a:lnTo>
                        <a:pt x="5139" y="201"/>
                      </a:lnTo>
                      <a:lnTo>
                        <a:pt x="5148" y="206"/>
                      </a:lnTo>
                      <a:lnTo>
                        <a:pt x="5156" y="212"/>
                      </a:lnTo>
                      <a:lnTo>
                        <a:pt x="5163" y="220"/>
                      </a:lnTo>
                      <a:lnTo>
                        <a:pt x="5172" y="227"/>
                      </a:lnTo>
                      <a:lnTo>
                        <a:pt x="5178" y="234"/>
                      </a:lnTo>
                      <a:lnTo>
                        <a:pt x="5185" y="242"/>
                      </a:lnTo>
                      <a:lnTo>
                        <a:pt x="5191" y="251"/>
                      </a:lnTo>
                      <a:lnTo>
                        <a:pt x="5200" y="266"/>
                      </a:lnTo>
                      <a:lnTo>
                        <a:pt x="5208" y="281"/>
                      </a:lnTo>
                      <a:lnTo>
                        <a:pt x="5215" y="298"/>
                      </a:lnTo>
                      <a:lnTo>
                        <a:pt x="5220" y="314"/>
                      </a:lnTo>
                      <a:lnTo>
                        <a:pt x="5224" y="332"/>
                      </a:lnTo>
                      <a:lnTo>
                        <a:pt x="5227" y="349"/>
                      </a:lnTo>
                      <a:lnTo>
                        <a:pt x="5229" y="369"/>
                      </a:lnTo>
                      <a:lnTo>
                        <a:pt x="5229" y="388"/>
                      </a:lnTo>
                      <a:lnTo>
                        <a:pt x="5229" y="400"/>
                      </a:lnTo>
                      <a:lnTo>
                        <a:pt x="5228" y="410"/>
                      </a:lnTo>
                      <a:lnTo>
                        <a:pt x="5227" y="419"/>
                      </a:lnTo>
                      <a:lnTo>
                        <a:pt x="5225" y="427"/>
                      </a:lnTo>
                      <a:close/>
                      <a:moveTo>
                        <a:pt x="4913" y="368"/>
                      </a:moveTo>
                      <a:lnTo>
                        <a:pt x="5150" y="368"/>
                      </a:lnTo>
                      <a:lnTo>
                        <a:pt x="5150" y="355"/>
                      </a:lnTo>
                      <a:lnTo>
                        <a:pt x="5149" y="344"/>
                      </a:lnTo>
                      <a:lnTo>
                        <a:pt x="5148" y="332"/>
                      </a:lnTo>
                      <a:lnTo>
                        <a:pt x="5145" y="321"/>
                      </a:lnTo>
                      <a:lnTo>
                        <a:pt x="5142" y="311"/>
                      </a:lnTo>
                      <a:lnTo>
                        <a:pt x="5139" y="301"/>
                      </a:lnTo>
                      <a:lnTo>
                        <a:pt x="5134" y="292"/>
                      </a:lnTo>
                      <a:lnTo>
                        <a:pt x="5128" y="282"/>
                      </a:lnTo>
                      <a:lnTo>
                        <a:pt x="5120" y="271"/>
                      </a:lnTo>
                      <a:lnTo>
                        <a:pt x="5112" y="262"/>
                      </a:lnTo>
                      <a:lnTo>
                        <a:pt x="5102" y="254"/>
                      </a:lnTo>
                      <a:lnTo>
                        <a:pt x="5091" y="247"/>
                      </a:lnTo>
                      <a:lnTo>
                        <a:pt x="5079" y="242"/>
                      </a:lnTo>
                      <a:lnTo>
                        <a:pt x="5067" y="239"/>
                      </a:lnTo>
                      <a:lnTo>
                        <a:pt x="5052" y="237"/>
                      </a:lnTo>
                      <a:lnTo>
                        <a:pt x="5037" y="236"/>
                      </a:lnTo>
                      <a:lnTo>
                        <a:pt x="5024" y="237"/>
                      </a:lnTo>
                      <a:lnTo>
                        <a:pt x="5010" y="239"/>
                      </a:lnTo>
                      <a:lnTo>
                        <a:pt x="4998" y="242"/>
                      </a:lnTo>
                      <a:lnTo>
                        <a:pt x="4987" y="247"/>
                      </a:lnTo>
                      <a:lnTo>
                        <a:pt x="4975" y="254"/>
                      </a:lnTo>
                      <a:lnTo>
                        <a:pt x="4965" y="261"/>
                      </a:lnTo>
                      <a:lnTo>
                        <a:pt x="4956" y="270"/>
                      </a:lnTo>
                      <a:lnTo>
                        <a:pt x="4947" y="280"/>
                      </a:lnTo>
                      <a:lnTo>
                        <a:pt x="4940" y="290"/>
                      </a:lnTo>
                      <a:lnTo>
                        <a:pt x="4934" y="300"/>
                      </a:lnTo>
                      <a:lnTo>
                        <a:pt x="4929" y="310"/>
                      </a:lnTo>
                      <a:lnTo>
                        <a:pt x="4924" y="320"/>
                      </a:lnTo>
                      <a:lnTo>
                        <a:pt x="4920" y="332"/>
                      </a:lnTo>
                      <a:lnTo>
                        <a:pt x="4917" y="343"/>
                      </a:lnTo>
                      <a:lnTo>
                        <a:pt x="4914" y="355"/>
                      </a:lnTo>
                      <a:lnTo>
                        <a:pt x="4913" y="368"/>
                      </a:lnTo>
                      <a:close/>
                      <a:moveTo>
                        <a:pt x="5330" y="637"/>
                      </a:moveTo>
                      <a:lnTo>
                        <a:pt x="5330" y="328"/>
                      </a:lnTo>
                      <a:lnTo>
                        <a:pt x="5330" y="291"/>
                      </a:lnTo>
                      <a:lnTo>
                        <a:pt x="5330" y="256"/>
                      </a:lnTo>
                      <a:lnTo>
                        <a:pt x="5329" y="221"/>
                      </a:lnTo>
                      <a:lnTo>
                        <a:pt x="5328" y="188"/>
                      </a:lnTo>
                      <a:lnTo>
                        <a:pt x="5399" y="188"/>
                      </a:lnTo>
                      <a:lnTo>
                        <a:pt x="5402" y="276"/>
                      </a:lnTo>
                      <a:lnTo>
                        <a:pt x="5406" y="276"/>
                      </a:lnTo>
                      <a:lnTo>
                        <a:pt x="5409" y="265"/>
                      </a:lnTo>
                      <a:lnTo>
                        <a:pt x="5414" y="255"/>
                      </a:lnTo>
                      <a:lnTo>
                        <a:pt x="5419" y="245"/>
                      </a:lnTo>
                      <a:lnTo>
                        <a:pt x="5425" y="236"/>
                      </a:lnTo>
                      <a:lnTo>
                        <a:pt x="5432" y="227"/>
                      </a:lnTo>
                      <a:lnTo>
                        <a:pt x="5439" y="219"/>
                      </a:lnTo>
                      <a:lnTo>
                        <a:pt x="5446" y="211"/>
                      </a:lnTo>
                      <a:lnTo>
                        <a:pt x="5454" y="204"/>
                      </a:lnTo>
                      <a:lnTo>
                        <a:pt x="5463" y="198"/>
                      </a:lnTo>
                      <a:lnTo>
                        <a:pt x="5472" y="193"/>
                      </a:lnTo>
                      <a:lnTo>
                        <a:pt x="5481" y="188"/>
                      </a:lnTo>
                      <a:lnTo>
                        <a:pt x="5490" y="185"/>
                      </a:lnTo>
                      <a:lnTo>
                        <a:pt x="5500" y="182"/>
                      </a:lnTo>
                      <a:lnTo>
                        <a:pt x="5510" y="179"/>
                      </a:lnTo>
                      <a:lnTo>
                        <a:pt x="5520" y="177"/>
                      </a:lnTo>
                      <a:lnTo>
                        <a:pt x="5529" y="177"/>
                      </a:lnTo>
                      <a:lnTo>
                        <a:pt x="5541" y="178"/>
                      </a:lnTo>
                      <a:lnTo>
                        <a:pt x="5553" y="181"/>
                      </a:lnTo>
                      <a:lnTo>
                        <a:pt x="5553" y="258"/>
                      </a:lnTo>
                      <a:lnTo>
                        <a:pt x="5539" y="256"/>
                      </a:lnTo>
                      <a:lnTo>
                        <a:pt x="5524" y="255"/>
                      </a:lnTo>
                      <a:lnTo>
                        <a:pt x="5511" y="256"/>
                      </a:lnTo>
                      <a:lnTo>
                        <a:pt x="5498" y="258"/>
                      </a:lnTo>
                      <a:lnTo>
                        <a:pt x="5486" y="261"/>
                      </a:lnTo>
                      <a:lnTo>
                        <a:pt x="5475" y="266"/>
                      </a:lnTo>
                      <a:lnTo>
                        <a:pt x="5464" y="272"/>
                      </a:lnTo>
                      <a:lnTo>
                        <a:pt x="5455" y="280"/>
                      </a:lnTo>
                      <a:lnTo>
                        <a:pt x="5446" y="290"/>
                      </a:lnTo>
                      <a:lnTo>
                        <a:pt x="5438" y="300"/>
                      </a:lnTo>
                      <a:lnTo>
                        <a:pt x="5432" y="310"/>
                      </a:lnTo>
                      <a:lnTo>
                        <a:pt x="5426" y="321"/>
                      </a:lnTo>
                      <a:lnTo>
                        <a:pt x="5421" y="333"/>
                      </a:lnTo>
                      <a:lnTo>
                        <a:pt x="5418" y="344"/>
                      </a:lnTo>
                      <a:lnTo>
                        <a:pt x="5415" y="356"/>
                      </a:lnTo>
                      <a:lnTo>
                        <a:pt x="5413" y="370"/>
                      </a:lnTo>
                      <a:lnTo>
                        <a:pt x="5411" y="383"/>
                      </a:lnTo>
                      <a:lnTo>
                        <a:pt x="5411" y="398"/>
                      </a:lnTo>
                      <a:lnTo>
                        <a:pt x="5411" y="637"/>
                      </a:lnTo>
                      <a:lnTo>
                        <a:pt x="5330" y="637"/>
                      </a:lnTo>
                      <a:close/>
                      <a:moveTo>
                        <a:pt x="5652" y="105"/>
                      </a:moveTo>
                      <a:lnTo>
                        <a:pt x="5732" y="80"/>
                      </a:lnTo>
                      <a:lnTo>
                        <a:pt x="5732" y="188"/>
                      </a:lnTo>
                      <a:lnTo>
                        <a:pt x="5849" y="188"/>
                      </a:lnTo>
                      <a:lnTo>
                        <a:pt x="5849" y="249"/>
                      </a:lnTo>
                      <a:lnTo>
                        <a:pt x="5732" y="249"/>
                      </a:lnTo>
                      <a:lnTo>
                        <a:pt x="5732" y="492"/>
                      </a:lnTo>
                      <a:lnTo>
                        <a:pt x="5733" y="503"/>
                      </a:lnTo>
                      <a:lnTo>
                        <a:pt x="5733" y="513"/>
                      </a:lnTo>
                      <a:lnTo>
                        <a:pt x="5734" y="522"/>
                      </a:lnTo>
                      <a:lnTo>
                        <a:pt x="5736" y="530"/>
                      </a:lnTo>
                      <a:lnTo>
                        <a:pt x="5738" y="539"/>
                      </a:lnTo>
                      <a:lnTo>
                        <a:pt x="5741" y="546"/>
                      </a:lnTo>
                      <a:lnTo>
                        <a:pt x="5744" y="552"/>
                      </a:lnTo>
                      <a:lnTo>
                        <a:pt x="5747" y="557"/>
                      </a:lnTo>
                      <a:lnTo>
                        <a:pt x="5751" y="562"/>
                      </a:lnTo>
                      <a:lnTo>
                        <a:pt x="5756" y="567"/>
                      </a:lnTo>
                      <a:lnTo>
                        <a:pt x="5760" y="570"/>
                      </a:lnTo>
                      <a:lnTo>
                        <a:pt x="5766" y="573"/>
                      </a:lnTo>
                      <a:lnTo>
                        <a:pt x="5773" y="577"/>
                      </a:lnTo>
                      <a:lnTo>
                        <a:pt x="5779" y="578"/>
                      </a:lnTo>
                      <a:lnTo>
                        <a:pt x="5786" y="579"/>
                      </a:lnTo>
                      <a:lnTo>
                        <a:pt x="5793" y="580"/>
                      </a:lnTo>
                      <a:lnTo>
                        <a:pt x="5807" y="579"/>
                      </a:lnTo>
                      <a:lnTo>
                        <a:pt x="5819" y="578"/>
                      </a:lnTo>
                      <a:lnTo>
                        <a:pt x="5830" y="577"/>
                      </a:lnTo>
                      <a:lnTo>
                        <a:pt x="5840" y="573"/>
                      </a:lnTo>
                      <a:lnTo>
                        <a:pt x="5844" y="635"/>
                      </a:lnTo>
                      <a:lnTo>
                        <a:pt x="5829" y="640"/>
                      </a:lnTo>
                      <a:lnTo>
                        <a:pt x="5812" y="644"/>
                      </a:lnTo>
                      <a:lnTo>
                        <a:pt x="5792" y="647"/>
                      </a:lnTo>
                      <a:lnTo>
                        <a:pt x="5772" y="648"/>
                      </a:lnTo>
                      <a:lnTo>
                        <a:pt x="5758" y="647"/>
                      </a:lnTo>
                      <a:lnTo>
                        <a:pt x="5745" y="644"/>
                      </a:lnTo>
                      <a:lnTo>
                        <a:pt x="5733" y="642"/>
                      </a:lnTo>
                      <a:lnTo>
                        <a:pt x="5721" y="638"/>
                      </a:lnTo>
                      <a:lnTo>
                        <a:pt x="5710" y="633"/>
                      </a:lnTo>
                      <a:lnTo>
                        <a:pt x="5701" y="627"/>
                      </a:lnTo>
                      <a:lnTo>
                        <a:pt x="5691" y="620"/>
                      </a:lnTo>
                      <a:lnTo>
                        <a:pt x="5683" y="612"/>
                      </a:lnTo>
                      <a:lnTo>
                        <a:pt x="5676" y="602"/>
                      </a:lnTo>
                      <a:lnTo>
                        <a:pt x="5670" y="591"/>
                      </a:lnTo>
                      <a:lnTo>
                        <a:pt x="5665" y="579"/>
                      </a:lnTo>
                      <a:lnTo>
                        <a:pt x="5660" y="565"/>
                      </a:lnTo>
                      <a:lnTo>
                        <a:pt x="5657" y="550"/>
                      </a:lnTo>
                      <a:lnTo>
                        <a:pt x="5654" y="532"/>
                      </a:lnTo>
                      <a:lnTo>
                        <a:pt x="5652" y="515"/>
                      </a:lnTo>
                      <a:lnTo>
                        <a:pt x="5652" y="495"/>
                      </a:lnTo>
                      <a:lnTo>
                        <a:pt x="5652" y="249"/>
                      </a:lnTo>
                      <a:lnTo>
                        <a:pt x="5583" y="249"/>
                      </a:lnTo>
                      <a:lnTo>
                        <a:pt x="5583" y="188"/>
                      </a:lnTo>
                      <a:lnTo>
                        <a:pt x="5652" y="188"/>
                      </a:lnTo>
                      <a:lnTo>
                        <a:pt x="5652" y="105"/>
                      </a:lnTo>
                      <a:close/>
                      <a:moveTo>
                        <a:pt x="6256" y="362"/>
                      </a:moveTo>
                      <a:lnTo>
                        <a:pt x="6256" y="529"/>
                      </a:lnTo>
                      <a:lnTo>
                        <a:pt x="6257" y="561"/>
                      </a:lnTo>
                      <a:lnTo>
                        <a:pt x="6258" y="589"/>
                      </a:lnTo>
                      <a:lnTo>
                        <a:pt x="6260" y="615"/>
                      </a:lnTo>
                      <a:lnTo>
                        <a:pt x="6263" y="637"/>
                      </a:lnTo>
                      <a:lnTo>
                        <a:pt x="6189" y="637"/>
                      </a:lnTo>
                      <a:lnTo>
                        <a:pt x="6183" y="581"/>
                      </a:lnTo>
                      <a:lnTo>
                        <a:pt x="6180" y="581"/>
                      </a:lnTo>
                      <a:lnTo>
                        <a:pt x="6173" y="588"/>
                      </a:lnTo>
                      <a:lnTo>
                        <a:pt x="6167" y="596"/>
                      </a:lnTo>
                      <a:lnTo>
                        <a:pt x="6160" y="603"/>
                      </a:lnTo>
                      <a:lnTo>
                        <a:pt x="6154" y="610"/>
                      </a:lnTo>
                      <a:lnTo>
                        <a:pt x="6146" y="616"/>
                      </a:lnTo>
                      <a:lnTo>
                        <a:pt x="6138" y="621"/>
                      </a:lnTo>
                      <a:lnTo>
                        <a:pt x="6130" y="626"/>
                      </a:lnTo>
                      <a:lnTo>
                        <a:pt x="6122" y="630"/>
                      </a:lnTo>
                      <a:lnTo>
                        <a:pt x="6113" y="634"/>
                      </a:lnTo>
                      <a:lnTo>
                        <a:pt x="6104" y="637"/>
                      </a:lnTo>
                      <a:lnTo>
                        <a:pt x="6094" y="640"/>
                      </a:lnTo>
                      <a:lnTo>
                        <a:pt x="6085" y="642"/>
                      </a:lnTo>
                      <a:lnTo>
                        <a:pt x="6075" y="644"/>
                      </a:lnTo>
                      <a:lnTo>
                        <a:pt x="6064" y="647"/>
                      </a:lnTo>
                      <a:lnTo>
                        <a:pt x="6053" y="647"/>
                      </a:lnTo>
                      <a:lnTo>
                        <a:pt x="6043" y="648"/>
                      </a:lnTo>
                      <a:lnTo>
                        <a:pt x="6026" y="647"/>
                      </a:lnTo>
                      <a:lnTo>
                        <a:pt x="6012" y="644"/>
                      </a:lnTo>
                      <a:lnTo>
                        <a:pt x="5998" y="641"/>
                      </a:lnTo>
                      <a:lnTo>
                        <a:pt x="5984" y="637"/>
                      </a:lnTo>
                      <a:lnTo>
                        <a:pt x="5972" y="631"/>
                      </a:lnTo>
                      <a:lnTo>
                        <a:pt x="5961" y="625"/>
                      </a:lnTo>
                      <a:lnTo>
                        <a:pt x="5949" y="617"/>
                      </a:lnTo>
                      <a:lnTo>
                        <a:pt x="5939" y="607"/>
                      </a:lnTo>
                      <a:lnTo>
                        <a:pt x="5932" y="598"/>
                      </a:lnTo>
                      <a:lnTo>
                        <a:pt x="5925" y="588"/>
                      </a:lnTo>
                      <a:lnTo>
                        <a:pt x="5919" y="578"/>
                      </a:lnTo>
                      <a:lnTo>
                        <a:pt x="5913" y="566"/>
                      </a:lnTo>
                      <a:lnTo>
                        <a:pt x="5910" y="555"/>
                      </a:lnTo>
                      <a:lnTo>
                        <a:pt x="5907" y="543"/>
                      </a:lnTo>
                      <a:lnTo>
                        <a:pt x="5906" y="531"/>
                      </a:lnTo>
                      <a:lnTo>
                        <a:pt x="5905" y="518"/>
                      </a:lnTo>
                      <a:lnTo>
                        <a:pt x="5905" y="508"/>
                      </a:lnTo>
                      <a:lnTo>
                        <a:pt x="5906" y="498"/>
                      </a:lnTo>
                      <a:lnTo>
                        <a:pt x="5907" y="489"/>
                      </a:lnTo>
                      <a:lnTo>
                        <a:pt x="5909" y="480"/>
                      </a:lnTo>
                      <a:lnTo>
                        <a:pt x="5912" y="471"/>
                      </a:lnTo>
                      <a:lnTo>
                        <a:pt x="5915" y="462"/>
                      </a:lnTo>
                      <a:lnTo>
                        <a:pt x="5919" y="454"/>
                      </a:lnTo>
                      <a:lnTo>
                        <a:pt x="5923" y="446"/>
                      </a:lnTo>
                      <a:lnTo>
                        <a:pt x="5928" y="439"/>
                      </a:lnTo>
                      <a:lnTo>
                        <a:pt x="5933" y="432"/>
                      </a:lnTo>
                      <a:lnTo>
                        <a:pt x="5938" y="424"/>
                      </a:lnTo>
                      <a:lnTo>
                        <a:pt x="5944" y="417"/>
                      </a:lnTo>
                      <a:lnTo>
                        <a:pt x="5951" y="411"/>
                      </a:lnTo>
                      <a:lnTo>
                        <a:pt x="5959" y="405"/>
                      </a:lnTo>
                      <a:lnTo>
                        <a:pt x="5967" y="399"/>
                      </a:lnTo>
                      <a:lnTo>
                        <a:pt x="5975" y="393"/>
                      </a:lnTo>
                      <a:lnTo>
                        <a:pt x="5994" y="383"/>
                      </a:lnTo>
                      <a:lnTo>
                        <a:pt x="6014" y="374"/>
                      </a:lnTo>
                      <a:lnTo>
                        <a:pt x="6036" y="367"/>
                      </a:lnTo>
                      <a:lnTo>
                        <a:pt x="6060" y="362"/>
                      </a:lnTo>
                      <a:lnTo>
                        <a:pt x="6086" y="356"/>
                      </a:lnTo>
                      <a:lnTo>
                        <a:pt x="6114" y="353"/>
                      </a:lnTo>
                      <a:lnTo>
                        <a:pt x="6144" y="351"/>
                      </a:lnTo>
                      <a:lnTo>
                        <a:pt x="6175" y="351"/>
                      </a:lnTo>
                      <a:lnTo>
                        <a:pt x="6175" y="342"/>
                      </a:lnTo>
                      <a:lnTo>
                        <a:pt x="6174" y="329"/>
                      </a:lnTo>
                      <a:lnTo>
                        <a:pt x="6173" y="317"/>
                      </a:lnTo>
                      <a:lnTo>
                        <a:pt x="6171" y="306"/>
                      </a:lnTo>
                      <a:lnTo>
                        <a:pt x="6168" y="296"/>
                      </a:lnTo>
                      <a:lnTo>
                        <a:pt x="6165" y="286"/>
                      </a:lnTo>
                      <a:lnTo>
                        <a:pt x="6161" y="278"/>
                      </a:lnTo>
                      <a:lnTo>
                        <a:pt x="6156" y="271"/>
                      </a:lnTo>
                      <a:lnTo>
                        <a:pt x="6150" y="264"/>
                      </a:lnTo>
                      <a:lnTo>
                        <a:pt x="6143" y="258"/>
                      </a:lnTo>
                      <a:lnTo>
                        <a:pt x="6135" y="253"/>
                      </a:lnTo>
                      <a:lnTo>
                        <a:pt x="6127" y="248"/>
                      </a:lnTo>
                      <a:lnTo>
                        <a:pt x="6118" y="244"/>
                      </a:lnTo>
                      <a:lnTo>
                        <a:pt x="6108" y="241"/>
                      </a:lnTo>
                      <a:lnTo>
                        <a:pt x="6097" y="239"/>
                      </a:lnTo>
                      <a:lnTo>
                        <a:pt x="6085" y="238"/>
                      </a:lnTo>
                      <a:lnTo>
                        <a:pt x="6073" y="238"/>
                      </a:lnTo>
                      <a:lnTo>
                        <a:pt x="6056" y="238"/>
                      </a:lnTo>
                      <a:lnTo>
                        <a:pt x="6041" y="240"/>
                      </a:lnTo>
                      <a:lnTo>
                        <a:pt x="6025" y="242"/>
                      </a:lnTo>
                      <a:lnTo>
                        <a:pt x="6010" y="246"/>
                      </a:lnTo>
                      <a:lnTo>
                        <a:pt x="5996" y="250"/>
                      </a:lnTo>
                      <a:lnTo>
                        <a:pt x="5982" y="257"/>
                      </a:lnTo>
                      <a:lnTo>
                        <a:pt x="5969" y="264"/>
                      </a:lnTo>
                      <a:lnTo>
                        <a:pt x="5957" y="271"/>
                      </a:lnTo>
                      <a:lnTo>
                        <a:pt x="5938" y="218"/>
                      </a:lnTo>
                      <a:lnTo>
                        <a:pt x="5953" y="208"/>
                      </a:lnTo>
                      <a:lnTo>
                        <a:pt x="5970" y="200"/>
                      </a:lnTo>
                      <a:lnTo>
                        <a:pt x="5987" y="193"/>
                      </a:lnTo>
                      <a:lnTo>
                        <a:pt x="6005" y="188"/>
                      </a:lnTo>
                      <a:lnTo>
                        <a:pt x="6024" y="183"/>
                      </a:lnTo>
                      <a:lnTo>
                        <a:pt x="6044" y="179"/>
                      </a:lnTo>
                      <a:lnTo>
                        <a:pt x="6063" y="178"/>
                      </a:lnTo>
                      <a:lnTo>
                        <a:pt x="6085" y="177"/>
                      </a:lnTo>
                      <a:lnTo>
                        <a:pt x="6106" y="178"/>
                      </a:lnTo>
                      <a:lnTo>
                        <a:pt x="6125" y="181"/>
                      </a:lnTo>
                      <a:lnTo>
                        <a:pt x="6143" y="184"/>
                      </a:lnTo>
                      <a:lnTo>
                        <a:pt x="6160" y="189"/>
                      </a:lnTo>
                      <a:lnTo>
                        <a:pt x="6175" y="195"/>
                      </a:lnTo>
                      <a:lnTo>
                        <a:pt x="6189" y="203"/>
                      </a:lnTo>
                      <a:lnTo>
                        <a:pt x="6202" y="212"/>
                      </a:lnTo>
                      <a:lnTo>
                        <a:pt x="6213" y="224"/>
                      </a:lnTo>
                      <a:lnTo>
                        <a:pt x="6223" y="236"/>
                      </a:lnTo>
                      <a:lnTo>
                        <a:pt x="6232" y="249"/>
                      </a:lnTo>
                      <a:lnTo>
                        <a:pt x="6239" y="264"/>
                      </a:lnTo>
                      <a:lnTo>
                        <a:pt x="6245" y="280"/>
                      </a:lnTo>
                      <a:lnTo>
                        <a:pt x="6249" y="299"/>
                      </a:lnTo>
                      <a:lnTo>
                        <a:pt x="6254" y="318"/>
                      </a:lnTo>
                      <a:lnTo>
                        <a:pt x="6255" y="339"/>
                      </a:lnTo>
                      <a:lnTo>
                        <a:pt x="6256" y="362"/>
                      </a:lnTo>
                      <a:close/>
                      <a:moveTo>
                        <a:pt x="6175" y="486"/>
                      </a:moveTo>
                      <a:lnTo>
                        <a:pt x="6175" y="408"/>
                      </a:lnTo>
                      <a:lnTo>
                        <a:pt x="6152" y="408"/>
                      </a:lnTo>
                      <a:lnTo>
                        <a:pt x="6131" y="409"/>
                      </a:lnTo>
                      <a:lnTo>
                        <a:pt x="6111" y="410"/>
                      </a:lnTo>
                      <a:lnTo>
                        <a:pt x="6092" y="413"/>
                      </a:lnTo>
                      <a:lnTo>
                        <a:pt x="6076" y="416"/>
                      </a:lnTo>
                      <a:lnTo>
                        <a:pt x="6060" y="420"/>
                      </a:lnTo>
                      <a:lnTo>
                        <a:pt x="6046" y="425"/>
                      </a:lnTo>
                      <a:lnTo>
                        <a:pt x="6034" y="432"/>
                      </a:lnTo>
                      <a:lnTo>
                        <a:pt x="6022" y="438"/>
                      </a:lnTo>
                      <a:lnTo>
                        <a:pt x="6013" y="445"/>
                      </a:lnTo>
                      <a:lnTo>
                        <a:pt x="6005" y="454"/>
                      </a:lnTo>
                      <a:lnTo>
                        <a:pt x="5999" y="463"/>
                      </a:lnTo>
                      <a:lnTo>
                        <a:pt x="5994" y="474"/>
                      </a:lnTo>
                      <a:lnTo>
                        <a:pt x="5989" y="484"/>
                      </a:lnTo>
                      <a:lnTo>
                        <a:pt x="5987" y="496"/>
                      </a:lnTo>
                      <a:lnTo>
                        <a:pt x="5986" y="509"/>
                      </a:lnTo>
                      <a:lnTo>
                        <a:pt x="5987" y="518"/>
                      </a:lnTo>
                      <a:lnTo>
                        <a:pt x="5988" y="527"/>
                      </a:lnTo>
                      <a:lnTo>
                        <a:pt x="5990" y="534"/>
                      </a:lnTo>
                      <a:lnTo>
                        <a:pt x="5993" y="543"/>
                      </a:lnTo>
                      <a:lnTo>
                        <a:pt x="5996" y="550"/>
                      </a:lnTo>
                      <a:lnTo>
                        <a:pt x="6000" y="556"/>
                      </a:lnTo>
                      <a:lnTo>
                        <a:pt x="6005" y="562"/>
                      </a:lnTo>
                      <a:lnTo>
                        <a:pt x="6010" y="567"/>
                      </a:lnTo>
                      <a:lnTo>
                        <a:pt x="6015" y="571"/>
                      </a:lnTo>
                      <a:lnTo>
                        <a:pt x="6020" y="576"/>
                      </a:lnTo>
                      <a:lnTo>
                        <a:pt x="6026" y="579"/>
                      </a:lnTo>
                      <a:lnTo>
                        <a:pt x="6034" y="582"/>
                      </a:lnTo>
                      <a:lnTo>
                        <a:pt x="6040" y="584"/>
                      </a:lnTo>
                      <a:lnTo>
                        <a:pt x="6047" y="586"/>
                      </a:lnTo>
                      <a:lnTo>
                        <a:pt x="6055" y="587"/>
                      </a:lnTo>
                      <a:lnTo>
                        <a:pt x="6063" y="587"/>
                      </a:lnTo>
                      <a:lnTo>
                        <a:pt x="6073" y="587"/>
                      </a:lnTo>
                      <a:lnTo>
                        <a:pt x="6083" y="585"/>
                      </a:lnTo>
                      <a:lnTo>
                        <a:pt x="6092" y="584"/>
                      </a:lnTo>
                      <a:lnTo>
                        <a:pt x="6100" y="581"/>
                      </a:lnTo>
                      <a:lnTo>
                        <a:pt x="6110" y="578"/>
                      </a:lnTo>
                      <a:lnTo>
                        <a:pt x="6118" y="573"/>
                      </a:lnTo>
                      <a:lnTo>
                        <a:pt x="6126" y="569"/>
                      </a:lnTo>
                      <a:lnTo>
                        <a:pt x="6133" y="563"/>
                      </a:lnTo>
                      <a:lnTo>
                        <a:pt x="6140" y="558"/>
                      </a:lnTo>
                      <a:lnTo>
                        <a:pt x="6146" y="553"/>
                      </a:lnTo>
                      <a:lnTo>
                        <a:pt x="6152" y="547"/>
                      </a:lnTo>
                      <a:lnTo>
                        <a:pt x="6156" y="541"/>
                      </a:lnTo>
                      <a:lnTo>
                        <a:pt x="6161" y="533"/>
                      </a:lnTo>
                      <a:lnTo>
                        <a:pt x="6164" y="526"/>
                      </a:lnTo>
                      <a:lnTo>
                        <a:pt x="6167" y="519"/>
                      </a:lnTo>
                      <a:lnTo>
                        <a:pt x="6170" y="512"/>
                      </a:lnTo>
                      <a:lnTo>
                        <a:pt x="6172" y="506"/>
                      </a:lnTo>
                      <a:lnTo>
                        <a:pt x="6173" y="499"/>
                      </a:lnTo>
                      <a:lnTo>
                        <a:pt x="6174" y="493"/>
                      </a:lnTo>
                      <a:lnTo>
                        <a:pt x="6175" y="486"/>
                      </a:lnTo>
                      <a:close/>
                      <a:moveTo>
                        <a:pt x="6469" y="637"/>
                      </a:moveTo>
                      <a:lnTo>
                        <a:pt x="6387" y="637"/>
                      </a:lnTo>
                      <a:lnTo>
                        <a:pt x="6387" y="188"/>
                      </a:lnTo>
                      <a:lnTo>
                        <a:pt x="6469" y="188"/>
                      </a:lnTo>
                      <a:lnTo>
                        <a:pt x="6469" y="637"/>
                      </a:lnTo>
                      <a:close/>
                      <a:moveTo>
                        <a:pt x="6427" y="105"/>
                      </a:moveTo>
                      <a:lnTo>
                        <a:pt x="6426" y="105"/>
                      </a:lnTo>
                      <a:lnTo>
                        <a:pt x="6416" y="104"/>
                      </a:lnTo>
                      <a:lnTo>
                        <a:pt x="6406" y="101"/>
                      </a:lnTo>
                      <a:lnTo>
                        <a:pt x="6401" y="99"/>
                      </a:lnTo>
                      <a:lnTo>
                        <a:pt x="6397" y="96"/>
                      </a:lnTo>
                      <a:lnTo>
                        <a:pt x="6393" y="93"/>
                      </a:lnTo>
                      <a:lnTo>
                        <a:pt x="6389" y="90"/>
                      </a:lnTo>
                      <a:lnTo>
                        <a:pt x="6383" y="82"/>
                      </a:lnTo>
                      <a:lnTo>
                        <a:pt x="6379" y="72"/>
                      </a:lnTo>
                      <a:lnTo>
                        <a:pt x="6376" y="63"/>
                      </a:lnTo>
                      <a:lnTo>
                        <a:pt x="6375" y="52"/>
                      </a:lnTo>
                      <a:lnTo>
                        <a:pt x="6376" y="42"/>
                      </a:lnTo>
                      <a:lnTo>
                        <a:pt x="6379" y="32"/>
                      </a:lnTo>
                      <a:lnTo>
                        <a:pt x="6384" y="23"/>
                      </a:lnTo>
                      <a:lnTo>
                        <a:pt x="6390" y="16"/>
                      </a:lnTo>
                      <a:lnTo>
                        <a:pt x="6394" y="12"/>
                      </a:lnTo>
                      <a:lnTo>
                        <a:pt x="6398" y="9"/>
                      </a:lnTo>
                      <a:lnTo>
                        <a:pt x="6403" y="6"/>
                      </a:lnTo>
                      <a:lnTo>
                        <a:pt x="6407" y="4"/>
                      </a:lnTo>
                      <a:lnTo>
                        <a:pt x="6417" y="2"/>
                      </a:lnTo>
                      <a:lnTo>
                        <a:pt x="6428" y="0"/>
                      </a:lnTo>
                      <a:lnTo>
                        <a:pt x="6439" y="2"/>
                      </a:lnTo>
                      <a:lnTo>
                        <a:pt x="6449" y="4"/>
                      </a:lnTo>
                      <a:lnTo>
                        <a:pt x="6454" y="6"/>
                      </a:lnTo>
                      <a:lnTo>
                        <a:pt x="6458" y="9"/>
                      </a:lnTo>
                      <a:lnTo>
                        <a:pt x="6462" y="12"/>
                      </a:lnTo>
                      <a:lnTo>
                        <a:pt x="6465" y="15"/>
                      </a:lnTo>
                      <a:lnTo>
                        <a:pt x="6472" y="23"/>
                      </a:lnTo>
                      <a:lnTo>
                        <a:pt x="6476" y="31"/>
                      </a:lnTo>
                      <a:lnTo>
                        <a:pt x="6480" y="42"/>
                      </a:lnTo>
                      <a:lnTo>
                        <a:pt x="6480" y="52"/>
                      </a:lnTo>
                      <a:lnTo>
                        <a:pt x="6480" y="63"/>
                      </a:lnTo>
                      <a:lnTo>
                        <a:pt x="6476" y="72"/>
                      </a:lnTo>
                      <a:lnTo>
                        <a:pt x="6472" y="82"/>
                      </a:lnTo>
                      <a:lnTo>
                        <a:pt x="6465" y="90"/>
                      </a:lnTo>
                      <a:lnTo>
                        <a:pt x="6462" y="93"/>
                      </a:lnTo>
                      <a:lnTo>
                        <a:pt x="6458" y="96"/>
                      </a:lnTo>
                      <a:lnTo>
                        <a:pt x="6454" y="99"/>
                      </a:lnTo>
                      <a:lnTo>
                        <a:pt x="6449" y="101"/>
                      </a:lnTo>
                      <a:lnTo>
                        <a:pt x="6444" y="103"/>
                      </a:lnTo>
                      <a:lnTo>
                        <a:pt x="6438" y="104"/>
                      </a:lnTo>
                      <a:lnTo>
                        <a:pt x="6433" y="104"/>
                      </a:lnTo>
                      <a:lnTo>
                        <a:pt x="6427" y="105"/>
                      </a:lnTo>
                      <a:close/>
                      <a:moveTo>
                        <a:pt x="6604" y="637"/>
                      </a:moveTo>
                      <a:lnTo>
                        <a:pt x="6604" y="309"/>
                      </a:lnTo>
                      <a:lnTo>
                        <a:pt x="6604" y="280"/>
                      </a:lnTo>
                      <a:lnTo>
                        <a:pt x="6603" y="250"/>
                      </a:lnTo>
                      <a:lnTo>
                        <a:pt x="6602" y="220"/>
                      </a:lnTo>
                      <a:lnTo>
                        <a:pt x="6601" y="188"/>
                      </a:lnTo>
                      <a:lnTo>
                        <a:pt x="6673" y="188"/>
                      </a:lnTo>
                      <a:lnTo>
                        <a:pt x="6678" y="262"/>
                      </a:lnTo>
                      <a:lnTo>
                        <a:pt x="6679" y="262"/>
                      </a:lnTo>
                      <a:lnTo>
                        <a:pt x="6684" y="254"/>
                      </a:lnTo>
                      <a:lnTo>
                        <a:pt x="6690" y="245"/>
                      </a:lnTo>
                      <a:lnTo>
                        <a:pt x="6695" y="237"/>
                      </a:lnTo>
                      <a:lnTo>
                        <a:pt x="6703" y="230"/>
                      </a:lnTo>
                      <a:lnTo>
                        <a:pt x="6710" y="223"/>
                      </a:lnTo>
                      <a:lnTo>
                        <a:pt x="6717" y="217"/>
                      </a:lnTo>
                      <a:lnTo>
                        <a:pt x="6725" y="210"/>
                      </a:lnTo>
                      <a:lnTo>
                        <a:pt x="6734" y="204"/>
                      </a:lnTo>
                      <a:lnTo>
                        <a:pt x="6745" y="198"/>
                      </a:lnTo>
                      <a:lnTo>
                        <a:pt x="6756" y="193"/>
                      </a:lnTo>
                      <a:lnTo>
                        <a:pt x="6767" y="188"/>
                      </a:lnTo>
                      <a:lnTo>
                        <a:pt x="6779" y="185"/>
                      </a:lnTo>
                      <a:lnTo>
                        <a:pt x="6790" y="182"/>
                      </a:lnTo>
                      <a:lnTo>
                        <a:pt x="6802" y="179"/>
                      </a:lnTo>
                      <a:lnTo>
                        <a:pt x="6815" y="177"/>
                      </a:lnTo>
                      <a:lnTo>
                        <a:pt x="6828" y="177"/>
                      </a:lnTo>
                      <a:lnTo>
                        <a:pt x="6842" y="178"/>
                      </a:lnTo>
                      <a:lnTo>
                        <a:pt x="6857" y="179"/>
                      </a:lnTo>
                      <a:lnTo>
                        <a:pt x="6870" y="183"/>
                      </a:lnTo>
                      <a:lnTo>
                        <a:pt x="6883" y="187"/>
                      </a:lnTo>
                      <a:lnTo>
                        <a:pt x="6896" y="192"/>
                      </a:lnTo>
                      <a:lnTo>
                        <a:pt x="6908" y="199"/>
                      </a:lnTo>
                      <a:lnTo>
                        <a:pt x="6919" y="206"/>
                      </a:lnTo>
                      <a:lnTo>
                        <a:pt x="6930" y="215"/>
                      </a:lnTo>
                      <a:lnTo>
                        <a:pt x="6937" y="222"/>
                      </a:lnTo>
                      <a:lnTo>
                        <a:pt x="6943" y="229"/>
                      </a:lnTo>
                      <a:lnTo>
                        <a:pt x="6949" y="236"/>
                      </a:lnTo>
                      <a:lnTo>
                        <a:pt x="6954" y="244"/>
                      </a:lnTo>
                      <a:lnTo>
                        <a:pt x="6959" y="251"/>
                      </a:lnTo>
                      <a:lnTo>
                        <a:pt x="6965" y="261"/>
                      </a:lnTo>
                      <a:lnTo>
                        <a:pt x="6969" y="269"/>
                      </a:lnTo>
                      <a:lnTo>
                        <a:pt x="6972" y="279"/>
                      </a:lnTo>
                      <a:lnTo>
                        <a:pt x="6976" y="289"/>
                      </a:lnTo>
                      <a:lnTo>
                        <a:pt x="6978" y="299"/>
                      </a:lnTo>
                      <a:lnTo>
                        <a:pt x="6981" y="309"/>
                      </a:lnTo>
                      <a:lnTo>
                        <a:pt x="6983" y="320"/>
                      </a:lnTo>
                      <a:lnTo>
                        <a:pt x="6985" y="344"/>
                      </a:lnTo>
                      <a:lnTo>
                        <a:pt x="6986" y="369"/>
                      </a:lnTo>
                      <a:lnTo>
                        <a:pt x="6986" y="637"/>
                      </a:lnTo>
                      <a:lnTo>
                        <a:pt x="6905" y="637"/>
                      </a:lnTo>
                      <a:lnTo>
                        <a:pt x="6905" y="378"/>
                      </a:lnTo>
                      <a:lnTo>
                        <a:pt x="6904" y="362"/>
                      </a:lnTo>
                      <a:lnTo>
                        <a:pt x="6903" y="346"/>
                      </a:lnTo>
                      <a:lnTo>
                        <a:pt x="6901" y="333"/>
                      </a:lnTo>
                      <a:lnTo>
                        <a:pt x="6898" y="319"/>
                      </a:lnTo>
                      <a:lnTo>
                        <a:pt x="6895" y="307"/>
                      </a:lnTo>
                      <a:lnTo>
                        <a:pt x="6890" y="297"/>
                      </a:lnTo>
                      <a:lnTo>
                        <a:pt x="6884" y="286"/>
                      </a:lnTo>
                      <a:lnTo>
                        <a:pt x="6878" y="277"/>
                      </a:lnTo>
                      <a:lnTo>
                        <a:pt x="6872" y="270"/>
                      </a:lnTo>
                      <a:lnTo>
                        <a:pt x="6864" y="263"/>
                      </a:lnTo>
                      <a:lnTo>
                        <a:pt x="6856" y="258"/>
                      </a:lnTo>
                      <a:lnTo>
                        <a:pt x="6846" y="253"/>
                      </a:lnTo>
                      <a:lnTo>
                        <a:pt x="6836" y="249"/>
                      </a:lnTo>
                      <a:lnTo>
                        <a:pt x="6825" y="246"/>
                      </a:lnTo>
                      <a:lnTo>
                        <a:pt x="6814" y="244"/>
                      </a:lnTo>
                      <a:lnTo>
                        <a:pt x="6801" y="244"/>
                      </a:lnTo>
                      <a:lnTo>
                        <a:pt x="6791" y="244"/>
                      </a:lnTo>
                      <a:lnTo>
                        <a:pt x="6782" y="245"/>
                      </a:lnTo>
                      <a:lnTo>
                        <a:pt x="6772" y="247"/>
                      </a:lnTo>
                      <a:lnTo>
                        <a:pt x="6764" y="250"/>
                      </a:lnTo>
                      <a:lnTo>
                        <a:pt x="6756" y="254"/>
                      </a:lnTo>
                      <a:lnTo>
                        <a:pt x="6748" y="258"/>
                      </a:lnTo>
                      <a:lnTo>
                        <a:pt x="6740" y="263"/>
                      </a:lnTo>
                      <a:lnTo>
                        <a:pt x="6732" y="268"/>
                      </a:lnTo>
                      <a:lnTo>
                        <a:pt x="6725" y="274"/>
                      </a:lnTo>
                      <a:lnTo>
                        <a:pt x="6719" y="281"/>
                      </a:lnTo>
                      <a:lnTo>
                        <a:pt x="6713" y="289"/>
                      </a:lnTo>
                      <a:lnTo>
                        <a:pt x="6707" y="296"/>
                      </a:lnTo>
                      <a:lnTo>
                        <a:pt x="6703" y="303"/>
                      </a:lnTo>
                      <a:lnTo>
                        <a:pt x="6698" y="311"/>
                      </a:lnTo>
                      <a:lnTo>
                        <a:pt x="6694" y="319"/>
                      </a:lnTo>
                      <a:lnTo>
                        <a:pt x="6691" y="329"/>
                      </a:lnTo>
                      <a:lnTo>
                        <a:pt x="6689" y="337"/>
                      </a:lnTo>
                      <a:lnTo>
                        <a:pt x="6687" y="346"/>
                      </a:lnTo>
                      <a:lnTo>
                        <a:pt x="6686" y="356"/>
                      </a:lnTo>
                      <a:lnTo>
                        <a:pt x="6686" y="367"/>
                      </a:lnTo>
                      <a:lnTo>
                        <a:pt x="6686" y="637"/>
                      </a:lnTo>
                      <a:lnTo>
                        <a:pt x="6604" y="637"/>
                      </a:lnTo>
                      <a:close/>
                      <a:moveTo>
                        <a:pt x="7137" y="105"/>
                      </a:moveTo>
                      <a:lnTo>
                        <a:pt x="7217" y="80"/>
                      </a:lnTo>
                      <a:lnTo>
                        <a:pt x="7217" y="188"/>
                      </a:lnTo>
                      <a:lnTo>
                        <a:pt x="7333" y="188"/>
                      </a:lnTo>
                      <a:lnTo>
                        <a:pt x="7333" y="249"/>
                      </a:lnTo>
                      <a:lnTo>
                        <a:pt x="7217" y="249"/>
                      </a:lnTo>
                      <a:lnTo>
                        <a:pt x="7217" y="492"/>
                      </a:lnTo>
                      <a:lnTo>
                        <a:pt x="7217" y="503"/>
                      </a:lnTo>
                      <a:lnTo>
                        <a:pt x="7218" y="513"/>
                      </a:lnTo>
                      <a:lnTo>
                        <a:pt x="7219" y="522"/>
                      </a:lnTo>
                      <a:lnTo>
                        <a:pt x="7220" y="530"/>
                      </a:lnTo>
                      <a:lnTo>
                        <a:pt x="7223" y="539"/>
                      </a:lnTo>
                      <a:lnTo>
                        <a:pt x="7226" y="546"/>
                      </a:lnTo>
                      <a:lnTo>
                        <a:pt x="7229" y="552"/>
                      </a:lnTo>
                      <a:lnTo>
                        <a:pt x="7233" y="557"/>
                      </a:lnTo>
                      <a:lnTo>
                        <a:pt x="7237" y="562"/>
                      </a:lnTo>
                      <a:lnTo>
                        <a:pt x="7241" y="567"/>
                      </a:lnTo>
                      <a:lnTo>
                        <a:pt x="7246" y="570"/>
                      </a:lnTo>
                      <a:lnTo>
                        <a:pt x="7251" y="573"/>
                      </a:lnTo>
                      <a:lnTo>
                        <a:pt x="7257" y="577"/>
                      </a:lnTo>
                      <a:lnTo>
                        <a:pt x="7264" y="578"/>
                      </a:lnTo>
                      <a:lnTo>
                        <a:pt x="7271" y="579"/>
                      </a:lnTo>
                      <a:lnTo>
                        <a:pt x="7278" y="580"/>
                      </a:lnTo>
                      <a:lnTo>
                        <a:pt x="7291" y="579"/>
                      </a:lnTo>
                      <a:lnTo>
                        <a:pt x="7304" y="578"/>
                      </a:lnTo>
                      <a:lnTo>
                        <a:pt x="7315" y="577"/>
                      </a:lnTo>
                      <a:lnTo>
                        <a:pt x="7325" y="573"/>
                      </a:lnTo>
                      <a:lnTo>
                        <a:pt x="7329" y="635"/>
                      </a:lnTo>
                      <a:lnTo>
                        <a:pt x="7314" y="640"/>
                      </a:lnTo>
                      <a:lnTo>
                        <a:pt x="7296" y="644"/>
                      </a:lnTo>
                      <a:lnTo>
                        <a:pt x="7278" y="647"/>
                      </a:lnTo>
                      <a:lnTo>
                        <a:pt x="7257" y="648"/>
                      </a:lnTo>
                      <a:lnTo>
                        <a:pt x="7243" y="647"/>
                      </a:lnTo>
                      <a:lnTo>
                        <a:pt x="7230" y="644"/>
                      </a:lnTo>
                      <a:lnTo>
                        <a:pt x="7217" y="642"/>
                      </a:lnTo>
                      <a:lnTo>
                        <a:pt x="7206" y="638"/>
                      </a:lnTo>
                      <a:lnTo>
                        <a:pt x="7196" y="633"/>
                      </a:lnTo>
                      <a:lnTo>
                        <a:pt x="7185" y="627"/>
                      </a:lnTo>
                      <a:lnTo>
                        <a:pt x="7176" y="620"/>
                      </a:lnTo>
                      <a:lnTo>
                        <a:pt x="7168" y="612"/>
                      </a:lnTo>
                      <a:lnTo>
                        <a:pt x="7161" y="602"/>
                      </a:lnTo>
                      <a:lnTo>
                        <a:pt x="7155" y="591"/>
                      </a:lnTo>
                      <a:lnTo>
                        <a:pt x="7149" y="579"/>
                      </a:lnTo>
                      <a:lnTo>
                        <a:pt x="7145" y="565"/>
                      </a:lnTo>
                      <a:lnTo>
                        <a:pt x="7141" y="550"/>
                      </a:lnTo>
                      <a:lnTo>
                        <a:pt x="7139" y="532"/>
                      </a:lnTo>
                      <a:lnTo>
                        <a:pt x="7138" y="515"/>
                      </a:lnTo>
                      <a:lnTo>
                        <a:pt x="7137" y="495"/>
                      </a:lnTo>
                      <a:lnTo>
                        <a:pt x="7137" y="249"/>
                      </a:lnTo>
                      <a:lnTo>
                        <a:pt x="7068" y="249"/>
                      </a:lnTo>
                      <a:lnTo>
                        <a:pt x="7068" y="188"/>
                      </a:lnTo>
                      <a:lnTo>
                        <a:pt x="7137" y="188"/>
                      </a:lnTo>
                      <a:lnTo>
                        <a:pt x="7137" y="105"/>
                      </a:lnTo>
                      <a:close/>
                      <a:moveTo>
                        <a:pt x="7366" y="188"/>
                      </a:moveTo>
                      <a:lnTo>
                        <a:pt x="7455" y="188"/>
                      </a:lnTo>
                      <a:lnTo>
                        <a:pt x="7553" y="453"/>
                      </a:lnTo>
                      <a:lnTo>
                        <a:pt x="7560" y="474"/>
                      </a:lnTo>
                      <a:lnTo>
                        <a:pt x="7568" y="495"/>
                      </a:lnTo>
                      <a:lnTo>
                        <a:pt x="7575" y="519"/>
                      </a:lnTo>
                      <a:lnTo>
                        <a:pt x="7582" y="545"/>
                      </a:lnTo>
                      <a:lnTo>
                        <a:pt x="7584" y="545"/>
                      </a:lnTo>
                      <a:lnTo>
                        <a:pt x="7589" y="527"/>
                      </a:lnTo>
                      <a:lnTo>
                        <a:pt x="7595" y="507"/>
                      </a:lnTo>
                      <a:lnTo>
                        <a:pt x="7604" y="481"/>
                      </a:lnTo>
                      <a:lnTo>
                        <a:pt x="7613" y="451"/>
                      </a:lnTo>
                      <a:lnTo>
                        <a:pt x="7701" y="188"/>
                      </a:lnTo>
                      <a:lnTo>
                        <a:pt x="7788" y="188"/>
                      </a:lnTo>
                      <a:lnTo>
                        <a:pt x="7665" y="508"/>
                      </a:lnTo>
                      <a:lnTo>
                        <a:pt x="7654" y="537"/>
                      </a:lnTo>
                      <a:lnTo>
                        <a:pt x="7644" y="564"/>
                      </a:lnTo>
                      <a:lnTo>
                        <a:pt x="7632" y="590"/>
                      </a:lnTo>
                      <a:lnTo>
                        <a:pt x="7623" y="614"/>
                      </a:lnTo>
                      <a:lnTo>
                        <a:pt x="7613" y="635"/>
                      </a:lnTo>
                      <a:lnTo>
                        <a:pt x="7604" y="655"/>
                      </a:lnTo>
                      <a:lnTo>
                        <a:pt x="7595" y="672"/>
                      </a:lnTo>
                      <a:lnTo>
                        <a:pt x="7587" y="688"/>
                      </a:lnTo>
                      <a:lnTo>
                        <a:pt x="7578" y="704"/>
                      </a:lnTo>
                      <a:lnTo>
                        <a:pt x="7569" y="719"/>
                      </a:lnTo>
                      <a:lnTo>
                        <a:pt x="7559" y="733"/>
                      </a:lnTo>
                      <a:lnTo>
                        <a:pt x="7550" y="746"/>
                      </a:lnTo>
                      <a:lnTo>
                        <a:pt x="7541" y="759"/>
                      </a:lnTo>
                      <a:lnTo>
                        <a:pt x="7532" y="770"/>
                      </a:lnTo>
                      <a:lnTo>
                        <a:pt x="7521" y="780"/>
                      </a:lnTo>
                      <a:lnTo>
                        <a:pt x="7512" y="790"/>
                      </a:lnTo>
                      <a:lnTo>
                        <a:pt x="7500" y="800"/>
                      </a:lnTo>
                      <a:lnTo>
                        <a:pt x="7487" y="809"/>
                      </a:lnTo>
                      <a:lnTo>
                        <a:pt x="7474" y="817"/>
                      </a:lnTo>
                      <a:lnTo>
                        <a:pt x="7462" y="825"/>
                      </a:lnTo>
                      <a:lnTo>
                        <a:pt x="7450" y="831"/>
                      </a:lnTo>
                      <a:lnTo>
                        <a:pt x="7437" y="835"/>
                      </a:lnTo>
                      <a:lnTo>
                        <a:pt x="7424" y="839"/>
                      </a:lnTo>
                      <a:lnTo>
                        <a:pt x="7412" y="842"/>
                      </a:lnTo>
                      <a:lnTo>
                        <a:pt x="7391" y="773"/>
                      </a:lnTo>
                      <a:lnTo>
                        <a:pt x="7409" y="766"/>
                      </a:lnTo>
                      <a:lnTo>
                        <a:pt x="7428" y="758"/>
                      </a:lnTo>
                      <a:lnTo>
                        <a:pt x="7445" y="746"/>
                      </a:lnTo>
                      <a:lnTo>
                        <a:pt x="7463" y="733"/>
                      </a:lnTo>
                      <a:lnTo>
                        <a:pt x="7473" y="725"/>
                      </a:lnTo>
                      <a:lnTo>
                        <a:pt x="7482" y="714"/>
                      </a:lnTo>
                      <a:lnTo>
                        <a:pt x="7493" y="704"/>
                      </a:lnTo>
                      <a:lnTo>
                        <a:pt x="7501" y="693"/>
                      </a:lnTo>
                      <a:lnTo>
                        <a:pt x="7509" y="682"/>
                      </a:lnTo>
                      <a:lnTo>
                        <a:pt x="7517" y="669"/>
                      </a:lnTo>
                      <a:lnTo>
                        <a:pt x="7525" y="656"/>
                      </a:lnTo>
                      <a:lnTo>
                        <a:pt x="7531" y="642"/>
                      </a:lnTo>
                      <a:lnTo>
                        <a:pt x="7536" y="631"/>
                      </a:lnTo>
                      <a:lnTo>
                        <a:pt x="7538" y="623"/>
                      </a:lnTo>
                      <a:lnTo>
                        <a:pt x="7536" y="615"/>
                      </a:lnTo>
                      <a:lnTo>
                        <a:pt x="7532" y="601"/>
                      </a:lnTo>
                      <a:lnTo>
                        <a:pt x="7366" y="188"/>
                      </a:lnTo>
                      <a:close/>
                      <a:moveTo>
                        <a:pt x="7898" y="648"/>
                      </a:moveTo>
                      <a:lnTo>
                        <a:pt x="7896" y="648"/>
                      </a:lnTo>
                      <a:lnTo>
                        <a:pt x="7890" y="647"/>
                      </a:lnTo>
                      <a:lnTo>
                        <a:pt x="7885" y="647"/>
                      </a:lnTo>
                      <a:lnTo>
                        <a:pt x="7880" y="644"/>
                      </a:lnTo>
                      <a:lnTo>
                        <a:pt x="7875" y="642"/>
                      </a:lnTo>
                      <a:lnTo>
                        <a:pt x="7871" y="640"/>
                      </a:lnTo>
                      <a:lnTo>
                        <a:pt x="7866" y="637"/>
                      </a:lnTo>
                      <a:lnTo>
                        <a:pt x="7862" y="634"/>
                      </a:lnTo>
                      <a:lnTo>
                        <a:pt x="7857" y="630"/>
                      </a:lnTo>
                      <a:lnTo>
                        <a:pt x="7854" y="626"/>
                      </a:lnTo>
                      <a:lnTo>
                        <a:pt x="7851" y="622"/>
                      </a:lnTo>
                      <a:lnTo>
                        <a:pt x="7848" y="617"/>
                      </a:lnTo>
                      <a:lnTo>
                        <a:pt x="7846" y="612"/>
                      </a:lnTo>
                      <a:lnTo>
                        <a:pt x="7844" y="600"/>
                      </a:lnTo>
                      <a:lnTo>
                        <a:pt x="7843" y="589"/>
                      </a:lnTo>
                      <a:lnTo>
                        <a:pt x="7843" y="583"/>
                      </a:lnTo>
                      <a:lnTo>
                        <a:pt x="7844" y="577"/>
                      </a:lnTo>
                      <a:lnTo>
                        <a:pt x="7845" y="571"/>
                      </a:lnTo>
                      <a:lnTo>
                        <a:pt x="7846" y="565"/>
                      </a:lnTo>
                      <a:lnTo>
                        <a:pt x="7849" y="560"/>
                      </a:lnTo>
                      <a:lnTo>
                        <a:pt x="7851" y="556"/>
                      </a:lnTo>
                      <a:lnTo>
                        <a:pt x="7854" y="551"/>
                      </a:lnTo>
                      <a:lnTo>
                        <a:pt x="7858" y="547"/>
                      </a:lnTo>
                      <a:lnTo>
                        <a:pt x="7863" y="543"/>
                      </a:lnTo>
                      <a:lnTo>
                        <a:pt x="7867" y="540"/>
                      </a:lnTo>
                      <a:lnTo>
                        <a:pt x="7872" y="536"/>
                      </a:lnTo>
                      <a:lnTo>
                        <a:pt x="7876" y="534"/>
                      </a:lnTo>
                      <a:lnTo>
                        <a:pt x="7881" y="532"/>
                      </a:lnTo>
                      <a:lnTo>
                        <a:pt x="7887" y="531"/>
                      </a:lnTo>
                      <a:lnTo>
                        <a:pt x="7892" y="530"/>
                      </a:lnTo>
                      <a:lnTo>
                        <a:pt x="7899" y="530"/>
                      </a:lnTo>
                      <a:lnTo>
                        <a:pt x="7905" y="530"/>
                      </a:lnTo>
                      <a:lnTo>
                        <a:pt x="7910" y="531"/>
                      </a:lnTo>
                      <a:lnTo>
                        <a:pt x="7915" y="532"/>
                      </a:lnTo>
                      <a:lnTo>
                        <a:pt x="7920" y="534"/>
                      </a:lnTo>
                      <a:lnTo>
                        <a:pt x="7925" y="536"/>
                      </a:lnTo>
                      <a:lnTo>
                        <a:pt x="7929" y="540"/>
                      </a:lnTo>
                      <a:lnTo>
                        <a:pt x="7933" y="543"/>
                      </a:lnTo>
                      <a:lnTo>
                        <a:pt x="7938" y="547"/>
                      </a:lnTo>
                      <a:lnTo>
                        <a:pt x="7942" y="551"/>
                      </a:lnTo>
                      <a:lnTo>
                        <a:pt x="7945" y="555"/>
                      </a:lnTo>
                      <a:lnTo>
                        <a:pt x="7947" y="560"/>
                      </a:lnTo>
                      <a:lnTo>
                        <a:pt x="7949" y="565"/>
                      </a:lnTo>
                      <a:lnTo>
                        <a:pt x="7951" y="570"/>
                      </a:lnTo>
                      <a:lnTo>
                        <a:pt x="7952" y="577"/>
                      </a:lnTo>
                      <a:lnTo>
                        <a:pt x="7953" y="583"/>
                      </a:lnTo>
                      <a:lnTo>
                        <a:pt x="7953" y="589"/>
                      </a:lnTo>
                      <a:lnTo>
                        <a:pt x="7952" y="600"/>
                      </a:lnTo>
                      <a:lnTo>
                        <a:pt x="7949" y="612"/>
                      </a:lnTo>
                      <a:lnTo>
                        <a:pt x="7947" y="617"/>
                      </a:lnTo>
                      <a:lnTo>
                        <a:pt x="7945" y="622"/>
                      </a:lnTo>
                      <a:lnTo>
                        <a:pt x="7942" y="626"/>
                      </a:lnTo>
                      <a:lnTo>
                        <a:pt x="7938" y="630"/>
                      </a:lnTo>
                      <a:lnTo>
                        <a:pt x="7933" y="634"/>
                      </a:lnTo>
                      <a:lnTo>
                        <a:pt x="7929" y="637"/>
                      </a:lnTo>
                      <a:lnTo>
                        <a:pt x="7925" y="640"/>
                      </a:lnTo>
                      <a:lnTo>
                        <a:pt x="7920" y="642"/>
                      </a:lnTo>
                      <a:lnTo>
                        <a:pt x="7915" y="644"/>
                      </a:lnTo>
                      <a:lnTo>
                        <a:pt x="7909" y="647"/>
                      </a:lnTo>
                      <a:lnTo>
                        <a:pt x="7904" y="647"/>
                      </a:lnTo>
                      <a:lnTo>
                        <a:pt x="7898" y="648"/>
                      </a:lnTo>
                      <a:close/>
                    </a:path>
                  </a:pathLst>
                </a:custGeom>
                <a:solidFill>
                  <a:schemeClr val="bg1">
                    <a:alpha val="60000"/>
                  </a:schemeClr>
                </a:solidFill>
                <a:ln w="9525">
                  <a:no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chemeClr val="bg1"/>
                    </a:solidFill>
                    <a:effectLst/>
                    <a:uLnTx/>
                    <a:uFillTx/>
                    <a:latin typeface="Myriad Pro"/>
                  </a:endParaRPr>
                </a:p>
              </p:txBody>
            </p:sp>
          </p:grpSp>
          <p:sp>
            <p:nvSpPr>
              <p:cNvPr id="24" name="Freeform 23"/>
              <p:cNvSpPr>
                <a:spLocks noEditPoints="1"/>
              </p:cNvSpPr>
              <p:nvPr userDrawn="1"/>
            </p:nvSpPr>
            <p:spPr bwMode="auto">
              <a:xfrm>
                <a:off x="283754" y="246870"/>
                <a:ext cx="363379" cy="90524"/>
              </a:xfrm>
              <a:custGeom>
                <a:avLst/>
                <a:gdLst/>
                <a:ahLst/>
                <a:cxnLst>
                  <a:cxn ang="0">
                    <a:pos x="598" y="179"/>
                  </a:cxn>
                  <a:cxn ang="0">
                    <a:pos x="598" y="0"/>
                  </a:cxn>
                  <a:cxn ang="0">
                    <a:pos x="524" y="0"/>
                  </a:cxn>
                  <a:cxn ang="0">
                    <a:pos x="449" y="0"/>
                  </a:cxn>
                  <a:cxn ang="0">
                    <a:pos x="374" y="0"/>
                  </a:cxn>
                  <a:cxn ang="0">
                    <a:pos x="299" y="0"/>
                  </a:cxn>
                  <a:cxn ang="0">
                    <a:pos x="224" y="0"/>
                  </a:cxn>
                  <a:cxn ang="0">
                    <a:pos x="150" y="0"/>
                  </a:cxn>
                  <a:cxn ang="0">
                    <a:pos x="75" y="0"/>
                  </a:cxn>
                  <a:cxn ang="0">
                    <a:pos x="0" y="0"/>
                  </a:cxn>
                  <a:cxn ang="0">
                    <a:pos x="0" y="179"/>
                  </a:cxn>
                  <a:cxn ang="0">
                    <a:pos x="176" y="179"/>
                  </a:cxn>
                  <a:cxn ang="0">
                    <a:pos x="176" y="621"/>
                  </a:cxn>
                  <a:cxn ang="0">
                    <a:pos x="423" y="621"/>
                  </a:cxn>
                  <a:cxn ang="0">
                    <a:pos x="423" y="179"/>
                  </a:cxn>
                  <a:cxn ang="0">
                    <a:pos x="598" y="179"/>
                  </a:cxn>
                  <a:cxn ang="0">
                    <a:pos x="907" y="250"/>
                  </a:cxn>
                  <a:cxn ang="0">
                    <a:pos x="781" y="621"/>
                  </a:cxn>
                  <a:cxn ang="0">
                    <a:pos x="539" y="621"/>
                  </a:cxn>
                  <a:cxn ang="0">
                    <a:pos x="776" y="0"/>
                  </a:cxn>
                  <a:cxn ang="0">
                    <a:pos x="809" y="0"/>
                  </a:cxn>
                  <a:cxn ang="0">
                    <a:pos x="842" y="0"/>
                  </a:cxn>
                  <a:cxn ang="0">
                    <a:pos x="874" y="0"/>
                  </a:cxn>
                  <a:cxn ang="0">
                    <a:pos x="907" y="0"/>
                  </a:cxn>
                  <a:cxn ang="0">
                    <a:pos x="939" y="0"/>
                  </a:cxn>
                  <a:cxn ang="0">
                    <a:pos x="972" y="0"/>
                  </a:cxn>
                  <a:cxn ang="0">
                    <a:pos x="1005" y="0"/>
                  </a:cxn>
                  <a:cxn ang="0">
                    <a:pos x="1038" y="0"/>
                  </a:cxn>
                  <a:cxn ang="0">
                    <a:pos x="1275" y="621"/>
                  </a:cxn>
                  <a:cxn ang="0">
                    <a:pos x="1033" y="621"/>
                  </a:cxn>
                  <a:cxn ang="0">
                    <a:pos x="907" y="250"/>
                  </a:cxn>
                  <a:cxn ang="0">
                    <a:pos x="1814" y="179"/>
                  </a:cxn>
                  <a:cxn ang="0">
                    <a:pos x="1814" y="0"/>
                  </a:cxn>
                  <a:cxn ang="0">
                    <a:pos x="1740" y="0"/>
                  </a:cxn>
                  <a:cxn ang="0">
                    <a:pos x="1665" y="0"/>
                  </a:cxn>
                  <a:cxn ang="0">
                    <a:pos x="1590" y="0"/>
                  </a:cxn>
                  <a:cxn ang="0">
                    <a:pos x="1515" y="0"/>
                  </a:cxn>
                  <a:cxn ang="0">
                    <a:pos x="1440" y="0"/>
                  </a:cxn>
                  <a:cxn ang="0">
                    <a:pos x="1366" y="0"/>
                  </a:cxn>
                  <a:cxn ang="0">
                    <a:pos x="1291" y="0"/>
                  </a:cxn>
                  <a:cxn ang="0">
                    <a:pos x="1216" y="0"/>
                  </a:cxn>
                  <a:cxn ang="0">
                    <a:pos x="1216" y="179"/>
                  </a:cxn>
                  <a:cxn ang="0">
                    <a:pos x="1391" y="179"/>
                  </a:cxn>
                  <a:cxn ang="0">
                    <a:pos x="1391" y="621"/>
                  </a:cxn>
                  <a:cxn ang="0">
                    <a:pos x="1639" y="621"/>
                  </a:cxn>
                  <a:cxn ang="0">
                    <a:pos x="1639" y="179"/>
                  </a:cxn>
                  <a:cxn ang="0">
                    <a:pos x="1814" y="179"/>
                  </a:cxn>
                  <a:cxn ang="0">
                    <a:pos x="2123" y="250"/>
                  </a:cxn>
                  <a:cxn ang="0">
                    <a:pos x="1996" y="621"/>
                  </a:cxn>
                  <a:cxn ang="0">
                    <a:pos x="1754" y="621"/>
                  </a:cxn>
                  <a:cxn ang="0">
                    <a:pos x="1991" y="0"/>
                  </a:cxn>
                  <a:cxn ang="0">
                    <a:pos x="2024" y="0"/>
                  </a:cxn>
                  <a:cxn ang="0">
                    <a:pos x="2057" y="0"/>
                  </a:cxn>
                  <a:cxn ang="0">
                    <a:pos x="2090" y="0"/>
                  </a:cxn>
                  <a:cxn ang="0">
                    <a:pos x="2123" y="0"/>
                  </a:cxn>
                  <a:cxn ang="0">
                    <a:pos x="2155" y="0"/>
                  </a:cxn>
                  <a:cxn ang="0">
                    <a:pos x="2188" y="0"/>
                  </a:cxn>
                  <a:cxn ang="0">
                    <a:pos x="2220" y="0"/>
                  </a:cxn>
                  <a:cxn ang="0">
                    <a:pos x="2253" y="0"/>
                  </a:cxn>
                  <a:cxn ang="0">
                    <a:pos x="2491" y="621"/>
                  </a:cxn>
                  <a:cxn ang="0">
                    <a:pos x="2248" y="621"/>
                  </a:cxn>
                  <a:cxn ang="0">
                    <a:pos x="2123" y="250"/>
                  </a:cxn>
                </a:cxnLst>
                <a:rect l="0" t="0" r="r" b="b"/>
                <a:pathLst>
                  <a:path w="2491" h="621">
                    <a:moveTo>
                      <a:pt x="598" y="179"/>
                    </a:moveTo>
                    <a:lnTo>
                      <a:pt x="598" y="0"/>
                    </a:lnTo>
                    <a:lnTo>
                      <a:pt x="524" y="0"/>
                    </a:lnTo>
                    <a:lnTo>
                      <a:pt x="449" y="0"/>
                    </a:lnTo>
                    <a:lnTo>
                      <a:pt x="374" y="0"/>
                    </a:lnTo>
                    <a:lnTo>
                      <a:pt x="299" y="0"/>
                    </a:lnTo>
                    <a:lnTo>
                      <a:pt x="224" y="0"/>
                    </a:lnTo>
                    <a:lnTo>
                      <a:pt x="150" y="0"/>
                    </a:lnTo>
                    <a:lnTo>
                      <a:pt x="75" y="0"/>
                    </a:lnTo>
                    <a:lnTo>
                      <a:pt x="0" y="0"/>
                    </a:lnTo>
                    <a:lnTo>
                      <a:pt x="0" y="179"/>
                    </a:lnTo>
                    <a:lnTo>
                      <a:pt x="176" y="179"/>
                    </a:lnTo>
                    <a:lnTo>
                      <a:pt x="176" y="621"/>
                    </a:lnTo>
                    <a:lnTo>
                      <a:pt x="423" y="621"/>
                    </a:lnTo>
                    <a:lnTo>
                      <a:pt x="423" y="179"/>
                    </a:lnTo>
                    <a:lnTo>
                      <a:pt x="598" y="179"/>
                    </a:lnTo>
                    <a:close/>
                    <a:moveTo>
                      <a:pt x="907" y="250"/>
                    </a:moveTo>
                    <a:lnTo>
                      <a:pt x="781" y="621"/>
                    </a:lnTo>
                    <a:lnTo>
                      <a:pt x="539" y="621"/>
                    </a:lnTo>
                    <a:lnTo>
                      <a:pt x="776" y="0"/>
                    </a:lnTo>
                    <a:lnTo>
                      <a:pt x="809" y="0"/>
                    </a:lnTo>
                    <a:lnTo>
                      <a:pt x="842" y="0"/>
                    </a:lnTo>
                    <a:lnTo>
                      <a:pt x="874" y="0"/>
                    </a:lnTo>
                    <a:lnTo>
                      <a:pt x="907" y="0"/>
                    </a:lnTo>
                    <a:lnTo>
                      <a:pt x="939" y="0"/>
                    </a:lnTo>
                    <a:lnTo>
                      <a:pt x="972" y="0"/>
                    </a:lnTo>
                    <a:lnTo>
                      <a:pt x="1005" y="0"/>
                    </a:lnTo>
                    <a:lnTo>
                      <a:pt x="1038" y="0"/>
                    </a:lnTo>
                    <a:lnTo>
                      <a:pt x="1275" y="621"/>
                    </a:lnTo>
                    <a:lnTo>
                      <a:pt x="1033" y="621"/>
                    </a:lnTo>
                    <a:lnTo>
                      <a:pt x="907" y="250"/>
                    </a:lnTo>
                    <a:close/>
                    <a:moveTo>
                      <a:pt x="1814" y="179"/>
                    </a:moveTo>
                    <a:lnTo>
                      <a:pt x="1814" y="0"/>
                    </a:lnTo>
                    <a:lnTo>
                      <a:pt x="1740" y="0"/>
                    </a:lnTo>
                    <a:lnTo>
                      <a:pt x="1665" y="0"/>
                    </a:lnTo>
                    <a:lnTo>
                      <a:pt x="1590" y="0"/>
                    </a:lnTo>
                    <a:lnTo>
                      <a:pt x="1515" y="0"/>
                    </a:lnTo>
                    <a:lnTo>
                      <a:pt x="1440" y="0"/>
                    </a:lnTo>
                    <a:lnTo>
                      <a:pt x="1366" y="0"/>
                    </a:lnTo>
                    <a:lnTo>
                      <a:pt x="1291" y="0"/>
                    </a:lnTo>
                    <a:lnTo>
                      <a:pt x="1216" y="0"/>
                    </a:lnTo>
                    <a:lnTo>
                      <a:pt x="1216" y="179"/>
                    </a:lnTo>
                    <a:lnTo>
                      <a:pt x="1391" y="179"/>
                    </a:lnTo>
                    <a:lnTo>
                      <a:pt x="1391" y="621"/>
                    </a:lnTo>
                    <a:lnTo>
                      <a:pt x="1639" y="621"/>
                    </a:lnTo>
                    <a:lnTo>
                      <a:pt x="1639" y="179"/>
                    </a:lnTo>
                    <a:lnTo>
                      <a:pt x="1814" y="179"/>
                    </a:lnTo>
                    <a:close/>
                    <a:moveTo>
                      <a:pt x="2123" y="250"/>
                    </a:moveTo>
                    <a:lnTo>
                      <a:pt x="1996" y="621"/>
                    </a:lnTo>
                    <a:lnTo>
                      <a:pt x="1754" y="621"/>
                    </a:lnTo>
                    <a:lnTo>
                      <a:pt x="1991" y="0"/>
                    </a:lnTo>
                    <a:lnTo>
                      <a:pt x="2024" y="0"/>
                    </a:lnTo>
                    <a:lnTo>
                      <a:pt x="2057" y="0"/>
                    </a:lnTo>
                    <a:lnTo>
                      <a:pt x="2090" y="0"/>
                    </a:lnTo>
                    <a:lnTo>
                      <a:pt x="2123" y="0"/>
                    </a:lnTo>
                    <a:lnTo>
                      <a:pt x="2155" y="0"/>
                    </a:lnTo>
                    <a:lnTo>
                      <a:pt x="2188" y="0"/>
                    </a:lnTo>
                    <a:lnTo>
                      <a:pt x="2220" y="0"/>
                    </a:lnTo>
                    <a:lnTo>
                      <a:pt x="2253" y="0"/>
                    </a:lnTo>
                    <a:lnTo>
                      <a:pt x="2491" y="621"/>
                    </a:lnTo>
                    <a:lnTo>
                      <a:pt x="2248" y="621"/>
                    </a:lnTo>
                    <a:lnTo>
                      <a:pt x="2123" y="25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latin typeface="Myriad Pro"/>
                </a:endParaRPr>
              </a:p>
            </p:txBody>
          </p:sp>
        </p:grpSp>
      </p:grpSp>
    </p:spTree>
    <p:extLst>
      <p:ext uri="{BB962C8B-B14F-4D97-AF65-F5344CB8AC3E}">
        <p14:creationId xmlns:p14="http://schemas.microsoft.com/office/powerpoint/2010/main" val="2709721341"/>
      </p:ext>
    </p:extLst>
  </p:cSld>
  <p:clrMap bg1="lt1" tx1="dk1" bg2="lt2" tx2="dk2" accent1="accent1" accent2="accent2" accent3="accent3" accent4="accent4" accent5="accent5" accent6="accent6" hlink="hlink" folHlink="folHlink"/>
  <p:sldLayoutIdLst>
    <p:sldLayoutId id="2147483693" r:id="rId1"/>
  </p:sldLayoutIdLst>
  <p:timing>
    <p:tnLst>
      <p:par>
        <p:cTn id="1" dur="indefinite" restart="never" nodeType="tmRoot"/>
      </p:par>
    </p:tnLst>
  </p:timing>
  <p:txStyles>
    <p:titleStyle>
      <a:lvl1pPr algn="l" defTabSz="685800" rtl="0" eaLnBrk="1" latinLnBrk="0" hangingPunct="1">
        <a:spcBef>
          <a:spcPct val="0"/>
        </a:spcBef>
        <a:buNone/>
        <a:defRPr sz="1800" kern="1200">
          <a:solidFill>
            <a:schemeClr val="bg1"/>
          </a:solidFill>
          <a:latin typeface="Arial" pitchFamily="34" charset="0"/>
          <a:ea typeface="+mj-ea"/>
          <a:cs typeface="Arial" pitchFamily="34" charset="0"/>
        </a:defRPr>
      </a:lvl1pPr>
    </p:titleStyle>
    <p:bodyStyle>
      <a:lvl1pPr marL="257175" indent="-257175" algn="l" defTabSz="685800" rtl="0" eaLnBrk="1" latinLnBrk="0" hangingPunct="1">
        <a:spcBef>
          <a:spcPct val="20000"/>
        </a:spcBef>
        <a:buClr>
          <a:srgbClr val="4E84C4"/>
        </a:buClr>
        <a:buFont typeface="Wingdings" pitchFamily="2" charset="2"/>
        <a:buChar char="§"/>
        <a:defRPr sz="1500" kern="1200">
          <a:solidFill>
            <a:schemeClr val="tx1"/>
          </a:solidFill>
          <a:latin typeface="Arial" pitchFamily="34" charset="0"/>
          <a:ea typeface="+mn-ea"/>
          <a:cs typeface="Arial" pitchFamily="34" charset="0"/>
        </a:defRPr>
      </a:lvl1pPr>
      <a:lvl2pPr marL="557213" indent="-214313" algn="l" defTabSz="685800" rtl="0" eaLnBrk="1" latinLnBrk="0" hangingPunct="1">
        <a:spcBef>
          <a:spcPct val="20000"/>
        </a:spcBef>
        <a:buClr>
          <a:srgbClr val="4E84C4"/>
        </a:buClr>
        <a:buFont typeface="Myriad Pro" pitchFamily="34" charset="0"/>
        <a:buChar char="–"/>
        <a:defRPr sz="1500" kern="1200">
          <a:solidFill>
            <a:schemeClr val="tx1"/>
          </a:solidFill>
          <a:latin typeface="Arial" pitchFamily="34" charset="0"/>
          <a:ea typeface="+mn-ea"/>
          <a:cs typeface="Arial" pitchFamily="34" charset="0"/>
        </a:defRPr>
      </a:lvl2pPr>
      <a:lvl3pPr marL="857250" indent="-171450" algn="l" defTabSz="685800" rtl="0" eaLnBrk="1" latinLnBrk="0" hangingPunct="1">
        <a:spcBef>
          <a:spcPct val="20000"/>
        </a:spcBef>
        <a:buClr>
          <a:srgbClr val="4E84C4"/>
        </a:buClr>
        <a:buFont typeface="Courier New" pitchFamily="49" charset="0"/>
        <a:buChar char="o"/>
        <a:defRPr sz="1400" kern="1200">
          <a:solidFill>
            <a:schemeClr val="tx1"/>
          </a:solidFill>
          <a:latin typeface="Arial" pitchFamily="34" charset="0"/>
          <a:ea typeface="+mn-ea"/>
          <a:cs typeface="Arial" pitchFamily="34" charset="0"/>
        </a:defRPr>
      </a:lvl3pPr>
      <a:lvl4pPr marL="1200150" indent="-171450" algn="l" defTabSz="685800" rtl="0" eaLnBrk="1" latinLnBrk="0" hangingPunct="1">
        <a:spcBef>
          <a:spcPct val="20000"/>
        </a:spcBef>
        <a:buClr>
          <a:srgbClr val="4E84C4"/>
        </a:buClr>
        <a:buFont typeface="Arial" pitchFamily="34" charset="0"/>
        <a:buChar char="•"/>
        <a:defRPr sz="1200" kern="1200" baseline="0">
          <a:solidFill>
            <a:schemeClr val="tx1"/>
          </a:solidFill>
          <a:latin typeface="Arial" pitchFamily="34" charset="0"/>
          <a:ea typeface="+mn-ea"/>
          <a:cs typeface="Arial" pitchFamily="34" charset="0"/>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yriad Pro" pitchFamily="34" charset="0"/>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9" name="Rectangle 18"/>
          <p:cNvSpPr/>
          <p:nvPr/>
        </p:nvSpPr>
        <p:spPr>
          <a:xfrm>
            <a:off x="-9731" y="-17765"/>
            <a:ext cx="9144000" cy="5143500"/>
          </a:xfrm>
          <a:prstGeom prst="rect">
            <a:avLst/>
          </a:prstGeom>
          <a:gradFill flip="none" rotWithShape="1">
            <a:gsLst>
              <a:gs pos="0">
                <a:srgbClr val="B9AFA4">
                  <a:shade val="30000"/>
                  <a:satMod val="115000"/>
                </a:srgbClr>
              </a:gs>
              <a:gs pos="50000">
                <a:srgbClr val="B9AFA4">
                  <a:shade val="67500"/>
                  <a:satMod val="115000"/>
                </a:srgbClr>
              </a:gs>
              <a:gs pos="100000">
                <a:srgbClr val="B9AFA4">
                  <a:shade val="100000"/>
                  <a:satMod val="115000"/>
                </a:srgbClr>
              </a:gs>
            </a:gsLst>
            <a:lin ang="10800000" scaled="1"/>
            <a:tileRect/>
          </a:gradFill>
          <a:ln w="9525" cap="flat" cmpd="sng" algn="ctr">
            <a:noFill/>
            <a:prstDash val="solid"/>
          </a:ln>
          <a:effectLst/>
        </p:spPr>
        <p:txBody>
          <a:bodyPr lIns="68580" tIns="34290" rIns="68580" bIns="34290" rtlCol="0" anchor="ctr"/>
          <a:lstStyle/>
          <a:p>
            <a:pPr marR="0" lvl="0" indent="0" algn="ctr" fontAlgn="auto">
              <a:lnSpc>
                <a:spcPct val="100000"/>
              </a:lnSpc>
              <a:spcBef>
                <a:spcPts val="0"/>
              </a:spcBef>
              <a:spcAft>
                <a:spcPts val="0"/>
              </a:spcAft>
              <a:buClrTx/>
              <a:buSzTx/>
              <a:buFontTx/>
              <a:buNone/>
              <a:tabLst/>
            </a:pPr>
            <a:endParaRPr kumimoji="0" lang="en-US" sz="1400" b="0" i="0" u="none" strike="noStrike" kern="0" cap="none" spc="0" normalizeH="0" baseline="0" noProof="0" dirty="0">
              <a:ln>
                <a:noFill/>
              </a:ln>
              <a:solidFill>
                <a:sysClr val="window" lastClr="FFFFFF"/>
              </a:solidFill>
              <a:effectLst/>
              <a:uLnTx/>
              <a:uFillTx/>
              <a:latin typeface="Calibri" panose="020F0502020204030204" pitchFamily="34" charset="0"/>
            </a:endParaRPr>
          </a:p>
        </p:txBody>
      </p:sp>
      <p:sp>
        <p:nvSpPr>
          <p:cNvPr id="1027" name="AutoShape 3"/>
          <p:cNvSpPr>
            <a:spLocks noChangeAspect="1" noChangeArrowheads="1" noTextEdit="1"/>
          </p:cNvSpPr>
          <p:nvPr/>
        </p:nvSpPr>
        <p:spPr bwMode="auto">
          <a:xfrm>
            <a:off x="0" y="2857501"/>
            <a:ext cx="9144000" cy="792956"/>
          </a:xfrm>
          <a:prstGeom prst="rect">
            <a:avLst/>
          </a:prstGeom>
          <a:noFill/>
          <a:ln w="9525">
            <a:noFill/>
            <a:miter lim="800000"/>
            <a:headEnd/>
            <a:tailEnd/>
          </a:ln>
        </p:spPr>
        <p:txBody>
          <a:bodyPr vert="horz" wrap="square" lIns="68580" tIns="34290" rIns="68580" bIns="34290" numCol="1" anchor="t" anchorCtr="0" compatLnSpc="1">
            <a:prstTxWarp prst="textNoShape">
              <a:avLst/>
            </a:prstTxWarp>
          </a:bodyPr>
          <a:lstStyle/>
          <a:p>
            <a:endParaRPr lang="en-US" sz="1400">
              <a:latin typeface="Calibri" panose="020F0502020204030204" pitchFamily="34" charset="0"/>
            </a:endParaRPr>
          </a:p>
        </p:txBody>
      </p:sp>
      <p:sp>
        <p:nvSpPr>
          <p:cNvPr id="35" name="Rectangle 71"/>
          <p:cNvSpPr txBox="1">
            <a:spLocks noChangeArrowheads="1"/>
          </p:cNvSpPr>
          <p:nvPr/>
        </p:nvSpPr>
        <p:spPr bwMode="auto">
          <a:xfrm>
            <a:off x="4343414" y="4855465"/>
            <a:ext cx="663575" cy="270272"/>
          </a:xfrm>
          <a:prstGeom prst="rect">
            <a:avLst/>
          </a:prstGeom>
          <a:noFill/>
          <a:ln w="9525">
            <a:noFill/>
            <a:miter lim="800000"/>
            <a:headEnd/>
            <a:tailEnd/>
          </a:ln>
          <a:effectLst/>
        </p:spPr>
        <p:txBody>
          <a:bodyPr vert="horz" wrap="square" lIns="68580" tIns="34290" rIns="68580" bIns="34290" numCol="1" anchor="ctr" anchorCtr="0" compatLnSpc="1">
            <a:prstTxWarp prst="textNoShape">
              <a:avLst/>
            </a:prstTxWarp>
          </a:bodyPr>
          <a:lstStyle>
            <a:lvl1pPr>
              <a:defRPr sz="1000">
                <a:solidFill>
                  <a:srgbClr val="4E84C4"/>
                </a:solidFill>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fld id="{13B55AB4-0D57-4FBE-946B-A81E4A9D2A4C}" type="slidenum">
              <a:rPr lang="en-US" sz="800" b="1" kern="1200" noProof="0" smtClean="0">
                <a:solidFill>
                  <a:schemeClr val="bg1"/>
                </a:solidFill>
                <a:latin typeface="Calibri" panose="020F0502020204030204" pitchFamily="34" charset="0"/>
                <a:ea typeface="+mn-ea"/>
                <a:cs typeface="Arial" pitchFamily="34" charset="0"/>
              </a:rPr>
              <a:pPr marL="0" marR="0" lvl="0" indent="0" algn="ctr" defTabSz="685800" rtl="0" eaLnBrk="1" fontAlgn="auto" latinLnBrk="0" hangingPunct="1">
                <a:lnSpc>
                  <a:spcPct val="100000"/>
                </a:lnSpc>
                <a:spcBef>
                  <a:spcPts val="0"/>
                </a:spcBef>
                <a:spcAft>
                  <a:spcPts val="0"/>
                </a:spcAft>
                <a:buClrTx/>
                <a:buSzTx/>
                <a:buFontTx/>
                <a:buNone/>
                <a:tabLst/>
                <a:defRPr/>
              </a:pPr>
              <a:t>‹#›</a:t>
            </a:fld>
            <a:r>
              <a:rPr lang="en-US" sz="800" b="1" kern="1200" noProof="0" dirty="0" smtClean="0">
                <a:solidFill>
                  <a:schemeClr val="bg1"/>
                </a:solidFill>
                <a:latin typeface="Calibri" panose="020F0502020204030204" pitchFamily="34" charset="0"/>
                <a:ea typeface="+mn-ea"/>
                <a:cs typeface="Arial" pitchFamily="34" charset="0"/>
              </a:rPr>
              <a:t> </a:t>
            </a:r>
            <a:endParaRPr lang="en-US" sz="800" b="1" kern="1200" noProof="0" dirty="0">
              <a:solidFill>
                <a:schemeClr val="bg1"/>
              </a:solidFill>
              <a:latin typeface="Calibri" panose="020F0502020204030204" pitchFamily="34" charset="0"/>
              <a:ea typeface="+mn-ea"/>
              <a:cs typeface="Arial" pitchFamily="34" charset="0"/>
            </a:endParaRPr>
          </a:p>
        </p:txBody>
      </p:sp>
      <p:sp>
        <p:nvSpPr>
          <p:cNvPr id="27" name="Rectangle 26"/>
          <p:cNvSpPr/>
          <p:nvPr/>
        </p:nvSpPr>
        <p:spPr>
          <a:xfrm flipH="1">
            <a:off x="-9728" y="4286251"/>
            <a:ext cx="9153728" cy="891540"/>
          </a:xfrm>
          <a:prstGeom prst="rect">
            <a:avLst/>
          </a:prstGeom>
          <a:solidFill>
            <a:srgbClr val="0070C0"/>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lvl="0" algn="ctr"/>
            <a:endParaRPr lang="en-US" sz="1400" dirty="0">
              <a:latin typeface="Calibri" panose="020F0502020204030204" pitchFamily="34" charset="0"/>
            </a:endParaRPr>
          </a:p>
        </p:txBody>
      </p:sp>
      <p:sp>
        <p:nvSpPr>
          <p:cNvPr id="29" name="Title 1"/>
          <p:cNvSpPr txBox="1">
            <a:spLocks/>
          </p:cNvSpPr>
          <p:nvPr/>
        </p:nvSpPr>
        <p:spPr>
          <a:xfrm>
            <a:off x="381003" y="2027113"/>
            <a:ext cx="6172200" cy="565206"/>
          </a:xfrm>
          <a:prstGeom prst="rect">
            <a:avLst/>
          </a:prstGeom>
        </p:spPr>
        <p:txBody>
          <a:bodyPr lIns="68580" tIns="34290" rIns="68580" bIns="34290" anchor="t">
            <a:noAutofit/>
          </a:bodyPr>
          <a:lstStyle>
            <a:lvl1pPr algn="l" defTabSz="914400" rtl="0" eaLnBrk="1" latinLnBrk="0" hangingPunct="1">
              <a:spcBef>
                <a:spcPct val="0"/>
              </a:spcBef>
              <a:buNone/>
              <a:defRPr sz="3000" kern="1200">
                <a:solidFill>
                  <a:schemeClr val="bg1"/>
                </a:solidFill>
                <a:latin typeface="Arial" pitchFamily="34" charset="0"/>
                <a:ea typeface="+mj-ea"/>
                <a:cs typeface="Arial" pitchFamily="34" charset="0"/>
              </a:defRPr>
            </a:lvl1pPr>
          </a:lstStyle>
          <a:p>
            <a:r>
              <a:rPr lang="en-US" sz="2300" dirty="0" smtClean="0">
                <a:latin typeface="Calibri" panose="020F0502020204030204" pitchFamily="34" charset="0"/>
              </a:rPr>
              <a:t>Click to edit Master title style</a:t>
            </a:r>
            <a:endParaRPr lang="en-US" sz="2300" dirty="0">
              <a:latin typeface="Calibri" panose="020F0502020204030204" pitchFamily="34" charset="0"/>
            </a:endParaRPr>
          </a:p>
        </p:txBody>
      </p:sp>
      <p:pic>
        <p:nvPicPr>
          <p:cNvPr id="42" name="Picture 4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7303135" y="3853137"/>
            <a:ext cx="1840877" cy="843880"/>
          </a:xfrm>
          <a:prstGeom prst="rect">
            <a:avLst/>
          </a:prstGeom>
        </p:spPr>
      </p:pic>
      <p:grpSp>
        <p:nvGrpSpPr>
          <p:cNvPr id="15" name="Group 14"/>
          <p:cNvGrpSpPr/>
          <p:nvPr/>
        </p:nvGrpSpPr>
        <p:grpSpPr>
          <a:xfrm>
            <a:off x="283754" y="192882"/>
            <a:ext cx="8632822" cy="318254"/>
            <a:chOff x="283754" y="192882"/>
            <a:chExt cx="8632822" cy="318254"/>
          </a:xfrm>
        </p:grpSpPr>
        <p:sp>
          <p:nvSpPr>
            <p:cNvPr id="16" name="Freeform 9"/>
            <p:cNvSpPr>
              <a:spLocks noEditPoints="1"/>
            </p:cNvSpPr>
            <p:nvPr/>
          </p:nvSpPr>
          <p:spPr bwMode="auto">
            <a:xfrm>
              <a:off x="8552482" y="192882"/>
              <a:ext cx="364094" cy="318254"/>
            </a:xfrm>
            <a:custGeom>
              <a:avLst/>
              <a:gdLst/>
              <a:ahLst/>
              <a:cxnLst>
                <a:cxn ang="0">
                  <a:pos x="491" y="5"/>
                </a:cxn>
                <a:cxn ang="0">
                  <a:pos x="581" y="30"/>
                </a:cxn>
                <a:cxn ang="0">
                  <a:pos x="653" y="71"/>
                </a:cxn>
                <a:cxn ang="0">
                  <a:pos x="705" y="124"/>
                </a:cxn>
                <a:cxn ang="0">
                  <a:pos x="602" y="117"/>
                </a:cxn>
                <a:cxn ang="0">
                  <a:pos x="478" y="104"/>
                </a:cxn>
                <a:cxn ang="0">
                  <a:pos x="444" y="106"/>
                </a:cxn>
                <a:cxn ang="0">
                  <a:pos x="432" y="119"/>
                </a:cxn>
                <a:cxn ang="0">
                  <a:pos x="403" y="415"/>
                </a:cxn>
                <a:cxn ang="0">
                  <a:pos x="402" y="115"/>
                </a:cxn>
                <a:cxn ang="0">
                  <a:pos x="388" y="105"/>
                </a:cxn>
                <a:cxn ang="0">
                  <a:pos x="331" y="106"/>
                </a:cxn>
                <a:cxn ang="0">
                  <a:pos x="195" y="124"/>
                </a:cxn>
                <a:cxn ang="0">
                  <a:pos x="140" y="110"/>
                </a:cxn>
                <a:cxn ang="0">
                  <a:pos x="197" y="59"/>
                </a:cxn>
                <a:cxn ang="0">
                  <a:pos x="274" y="22"/>
                </a:cxn>
                <a:cxn ang="0">
                  <a:pos x="367" y="2"/>
                </a:cxn>
                <a:cxn ang="0">
                  <a:pos x="201" y="519"/>
                </a:cxn>
                <a:cxn ang="0">
                  <a:pos x="100" y="519"/>
                </a:cxn>
                <a:cxn ang="0">
                  <a:pos x="0" y="519"/>
                </a:cxn>
                <a:cxn ang="0">
                  <a:pos x="141" y="727"/>
                </a:cxn>
                <a:cxn ang="0">
                  <a:pos x="261" y="727"/>
                </a:cxn>
                <a:cxn ang="0">
                  <a:pos x="303" y="519"/>
                </a:cxn>
                <a:cxn ang="0">
                  <a:pos x="346" y="727"/>
                </a:cxn>
                <a:cxn ang="0">
                  <a:pos x="583" y="519"/>
                </a:cxn>
                <a:cxn ang="0">
                  <a:pos x="483" y="519"/>
                </a:cxn>
                <a:cxn ang="0">
                  <a:pos x="407" y="579"/>
                </a:cxn>
                <a:cxn ang="0">
                  <a:pos x="548" y="579"/>
                </a:cxn>
                <a:cxn ang="0">
                  <a:pos x="587" y="727"/>
                </a:cxn>
                <a:cxn ang="0">
                  <a:pos x="733" y="519"/>
                </a:cxn>
                <a:cxn ang="0">
                  <a:pos x="712" y="602"/>
                </a:cxn>
                <a:cxn ang="0">
                  <a:pos x="731" y="198"/>
                </a:cxn>
                <a:cxn ang="0">
                  <a:pos x="722" y="257"/>
                </a:cxn>
                <a:cxn ang="0">
                  <a:pos x="685" y="316"/>
                </a:cxn>
                <a:cxn ang="0">
                  <a:pos x="622" y="365"/>
                </a:cxn>
                <a:cxn ang="0">
                  <a:pos x="541" y="398"/>
                </a:cxn>
                <a:cxn ang="0">
                  <a:pos x="474" y="183"/>
                </a:cxn>
                <a:cxn ang="0">
                  <a:pos x="477" y="158"/>
                </a:cxn>
                <a:cxn ang="0">
                  <a:pos x="489" y="146"/>
                </a:cxn>
                <a:cxn ang="0">
                  <a:pos x="556" y="148"/>
                </a:cxn>
                <a:cxn ang="0">
                  <a:pos x="669" y="163"/>
                </a:cxn>
                <a:cxn ang="0">
                  <a:pos x="295" y="399"/>
                </a:cxn>
                <a:cxn ang="0">
                  <a:pos x="213" y="365"/>
                </a:cxn>
                <a:cxn ang="0">
                  <a:pos x="150" y="316"/>
                </a:cxn>
                <a:cxn ang="0">
                  <a:pos x="112" y="257"/>
                </a:cxn>
                <a:cxn ang="0">
                  <a:pos x="103" y="198"/>
                </a:cxn>
                <a:cxn ang="0">
                  <a:pos x="136" y="168"/>
                </a:cxn>
                <a:cxn ang="0">
                  <a:pos x="250" y="151"/>
                </a:cxn>
                <a:cxn ang="0">
                  <a:pos x="342" y="144"/>
                </a:cxn>
                <a:cxn ang="0">
                  <a:pos x="357" y="153"/>
                </a:cxn>
                <a:cxn ang="0">
                  <a:pos x="362" y="175"/>
                </a:cxn>
                <a:cxn ang="0">
                  <a:pos x="317" y="405"/>
                </a:cxn>
              </a:cxnLst>
              <a:rect l="0" t="0" r="r" b="b"/>
              <a:pathLst>
                <a:path w="835" h="727">
                  <a:moveTo>
                    <a:pt x="417" y="0"/>
                  </a:moveTo>
                  <a:lnTo>
                    <a:pt x="443" y="0"/>
                  </a:lnTo>
                  <a:lnTo>
                    <a:pt x="467" y="2"/>
                  </a:lnTo>
                  <a:lnTo>
                    <a:pt x="491" y="5"/>
                  </a:lnTo>
                  <a:lnTo>
                    <a:pt x="515" y="9"/>
                  </a:lnTo>
                  <a:lnTo>
                    <a:pt x="538" y="16"/>
                  </a:lnTo>
                  <a:lnTo>
                    <a:pt x="559" y="22"/>
                  </a:lnTo>
                  <a:lnTo>
                    <a:pt x="581" y="30"/>
                  </a:lnTo>
                  <a:lnTo>
                    <a:pt x="600" y="38"/>
                  </a:lnTo>
                  <a:lnTo>
                    <a:pt x="620" y="48"/>
                  </a:lnTo>
                  <a:lnTo>
                    <a:pt x="637" y="59"/>
                  </a:lnTo>
                  <a:lnTo>
                    <a:pt x="653" y="71"/>
                  </a:lnTo>
                  <a:lnTo>
                    <a:pt x="668" y="83"/>
                  </a:lnTo>
                  <a:lnTo>
                    <a:pt x="682" y="96"/>
                  </a:lnTo>
                  <a:lnTo>
                    <a:pt x="694" y="110"/>
                  </a:lnTo>
                  <a:lnTo>
                    <a:pt x="705" y="124"/>
                  </a:lnTo>
                  <a:lnTo>
                    <a:pt x="714" y="139"/>
                  </a:lnTo>
                  <a:lnTo>
                    <a:pt x="676" y="131"/>
                  </a:lnTo>
                  <a:lnTo>
                    <a:pt x="639" y="124"/>
                  </a:lnTo>
                  <a:lnTo>
                    <a:pt x="602" y="117"/>
                  </a:lnTo>
                  <a:lnTo>
                    <a:pt x="567" y="113"/>
                  </a:lnTo>
                  <a:lnTo>
                    <a:pt x="534" y="109"/>
                  </a:lnTo>
                  <a:lnTo>
                    <a:pt x="504" y="106"/>
                  </a:lnTo>
                  <a:lnTo>
                    <a:pt x="478" y="104"/>
                  </a:lnTo>
                  <a:lnTo>
                    <a:pt x="458" y="104"/>
                  </a:lnTo>
                  <a:lnTo>
                    <a:pt x="453" y="104"/>
                  </a:lnTo>
                  <a:lnTo>
                    <a:pt x="448" y="105"/>
                  </a:lnTo>
                  <a:lnTo>
                    <a:pt x="444" y="106"/>
                  </a:lnTo>
                  <a:lnTo>
                    <a:pt x="440" y="109"/>
                  </a:lnTo>
                  <a:lnTo>
                    <a:pt x="436" y="112"/>
                  </a:lnTo>
                  <a:lnTo>
                    <a:pt x="434" y="115"/>
                  </a:lnTo>
                  <a:lnTo>
                    <a:pt x="432" y="119"/>
                  </a:lnTo>
                  <a:lnTo>
                    <a:pt x="432" y="124"/>
                  </a:lnTo>
                  <a:lnTo>
                    <a:pt x="432" y="133"/>
                  </a:lnTo>
                  <a:lnTo>
                    <a:pt x="432" y="415"/>
                  </a:lnTo>
                  <a:lnTo>
                    <a:pt x="403" y="415"/>
                  </a:lnTo>
                  <a:lnTo>
                    <a:pt x="404" y="133"/>
                  </a:lnTo>
                  <a:lnTo>
                    <a:pt x="404" y="124"/>
                  </a:lnTo>
                  <a:lnTo>
                    <a:pt x="403" y="119"/>
                  </a:lnTo>
                  <a:lnTo>
                    <a:pt x="402" y="115"/>
                  </a:lnTo>
                  <a:lnTo>
                    <a:pt x="398" y="112"/>
                  </a:lnTo>
                  <a:lnTo>
                    <a:pt x="395" y="109"/>
                  </a:lnTo>
                  <a:lnTo>
                    <a:pt x="392" y="106"/>
                  </a:lnTo>
                  <a:lnTo>
                    <a:pt x="388" y="105"/>
                  </a:lnTo>
                  <a:lnTo>
                    <a:pt x="382" y="104"/>
                  </a:lnTo>
                  <a:lnTo>
                    <a:pt x="378" y="104"/>
                  </a:lnTo>
                  <a:lnTo>
                    <a:pt x="356" y="104"/>
                  </a:lnTo>
                  <a:lnTo>
                    <a:pt x="331" y="106"/>
                  </a:lnTo>
                  <a:lnTo>
                    <a:pt x="301" y="109"/>
                  </a:lnTo>
                  <a:lnTo>
                    <a:pt x="268" y="113"/>
                  </a:lnTo>
                  <a:lnTo>
                    <a:pt x="232" y="118"/>
                  </a:lnTo>
                  <a:lnTo>
                    <a:pt x="195" y="124"/>
                  </a:lnTo>
                  <a:lnTo>
                    <a:pt x="157" y="131"/>
                  </a:lnTo>
                  <a:lnTo>
                    <a:pt x="121" y="139"/>
                  </a:lnTo>
                  <a:lnTo>
                    <a:pt x="129" y="125"/>
                  </a:lnTo>
                  <a:lnTo>
                    <a:pt x="140" y="110"/>
                  </a:lnTo>
                  <a:lnTo>
                    <a:pt x="152" y="96"/>
                  </a:lnTo>
                  <a:lnTo>
                    <a:pt x="166" y="83"/>
                  </a:lnTo>
                  <a:lnTo>
                    <a:pt x="180" y="71"/>
                  </a:lnTo>
                  <a:lnTo>
                    <a:pt x="197" y="59"/>
                  </a:lnTo>
                  <a:lnTo>
                    <a:pt x="215" y="48"/>
                  </a:lnTo>
                  <a:lnTo>
                    <a:pt x="233" y="38"/>
                  </a:lnTo>
                  <a:lnTo>
                    <a:pt x="254" y="30"/>
                  </a:lnTo>
                  <a:lnTo>
                    <a:pt x="274" y="22"/>
                  </a:lnTo>
                  <a:lnTo>
                    <a:pt x="296" y="16"/>
                  </a:lnTo>
                  <a:lnTo>
                    <a:pt x="319" y="9"/>
                  </a:lnTo>
                  <a:lnTo>
                    <a:pt x="342" y="5"/>
                  </a:lnTo>
                  <a:lnTo>
                    <a:pt x="367" y="2"/>
                  </a:lnTo>
                  <a:lnTo>
                    <a:pt x="392" y="0"/>
                  </a:lnTo>
                  <a:lnTo>
                    <a:pt x="417" y="0"/>
                  </a:lnTo>
                  <a:close/>
                  <a:moveTo>
                    <a:pt x="201" y="579"/>
                  </a:moveTo>
                  <a:lnTo>
                    <a:pt x="201" y="519"/>
                  </a:lnTo>
                  <a:lnTo>
                    <a:pt x="175" y="519"/>
                  </a:lnTo>
                  <a:lnTo>
                    <a:pt x="150" y="519"/>
                  </a:lnTo>
                  <a:lnTo>
                    <a:pt x="125" y="519"/>
                  </a:lnTo>
                  <a:lnTo>
                    <a:pt x="100" y="519"/>
                  </a:lnTo>
                  <a:lnTo>
                    <a:pt x="75" y="519"/>
                  </a:lnTo>
                  <a:lnTo>
                    <a:pt x="49" y="519"/>
                  </a:lnTo>
                  <a:lnTo>
                    <a:pt x="25" y="519"/>
                  </a:lnTo>
                  <a:lnTo>
                    <a:pt x="0" y="519"/>
                  </a:lnTo>
                  <a:lnTo>
                    <a:pt x="0" y="579"/>
                  </a:lnTo>
                  <a:lnTo>
                    <a:pt x="58" y="579"/>
                  </a:lnTo>
                  <a:lnTo>
                    <a:pt x="58" y="727"/>
                  </a:lnTo>
                  <a:lnTo>
                    <a:pt x="141" y="727"/>
                  </a:lnTo>
                  <a:lnTo>
                    <a:pt x="141" y="579"/>
                  </a:lnTo>
                  <a:lnTo>
                    <a:pt x="201" y="579"/>
                  </a:lnTo>
                  <a:close/>
                  <a:moveTo>
                    <a:pt x="303" y="602"/>
                  </a:moveTo>
                  <a:lnTo>
                    <a:pt x="261" y="727"/>
                  </a:lnTo>
                  <a:lnTo>
                    <a:pt x="180" y="727"/>
                  </a:lnTo>
                  <a:lnTo>
                    <a:pt x="260" y="519"/>
                  </a:lnTo>
                  <a:lnTo>
                    <a:pt x="282" y="519"/>
                  </a:lnTo>
                  <a:lnTo>
                    <a:pt x="303" y="519"/>
                  </a:lnTo>
                  <a:lnTo>
                    <a:pt x="326" y="519"/>
                  </a:lnTo>
                  <a:lnTo>
                    <a:pt x="348" y="519"/>
                  </a:lnTo>
                  <a:lnTo>
                    <a:pt x="427" y="727"/>
                  </a:lnTo>
                  <a:lnTo>
                    <a:pt x="346" y="727"/>
                  </a:lnTo>
                  <a:lnTo>
                    <a:pt x="303" y="602"/>
                  </a:lnTo>
                  <a:close/>
                  <a:moveTo>
                    <a:pt x="608" y="579"/>
                  </a:moveTo>
                  <a:lnTo>
                    <a:pt x="608" y="519"/>
                  </a:lnTo>
                  <a:lnTo>
                    <a:pt x="583" y="519"/>
                  </a:lnTo>
                  <a:lnTo>
                    <a:pt x="557" y="519"/>
                  </a:lnTo>
                  <a:lnTo>
                    <a:pt x="532" y="519"/>
                  </a:lnTo>
                  <a:lnTo>
                    <a:pt x="507" y="519"/>
                  </a:lnTo>
                  <a:lnTo>
                    <a:pt x="483" y="519"/>
                  </a:lnTo>
                  <a:lnTo>
                    <a:pt x="458" y="519"/>
                  </a:lnTo>
                  <a:lnTo>
                    <a:pt x="432" y="519"/>
                  </a:lnTo>
                  <a:lnTo>
                    <a:pt x="407" y="519"/>
                  </a:lnTo>
                  <a:lnTo>
                    <a:pt x="407" y="579"/>
                  </a:lnTo>
                  <a:lnTo>
                    <a:pt x="466" y="579"/>
                  </a:lnTo>
                  <a:lnTo>
                    <a:pt x="466" y="727"/>
                  </a:lnTo>
                  <a:lnTo>
                    <a:pt x="548" y="727"/>
                  </a:lnTo>
                  <a:lnTo>
                    <a:pt x="548" y="579"/>
                  </a:lnTo>
                  <a:lnTo>
                    <a:pt x="608" y="579"/>
                  </a:lnTo>
                  <a:close/>
                  <a:moveTo>
                    <a:pt x="712" y="602"/>
                  </a:moveTo>
                  <a:lnTo>
                    <a:pt x="669" y="727"/>
                  </a:lnTo>
                  <a:lnTo>
                    <a:pt x="587" y="727"/>
                  </a:lnTo>
                  <a:lnTo>
                    <a:pt x="667" y="519"/>
                  </a:lnTo>
                  <a:lnTo>
                    <a:pt x="689" y="519"/>
                  </a:lnTo>
                  <a:lnTo>
                    <a:pt x="712" y="519"/>
                  </a:lnTo>
                  <a:lnTo>
                    <a:pt x="733" y="519"/>
                  </a:lnTo>
                  <a:lnTo>
                    <a:pt x="755" y="519"/>
                  </a:lnTo>
                  <a:lnTo>
                    <a:pt x="835" y="727"/>
                  </a:lnTo>
                  <a:lnTo>
                    <a:pt x="754" y="727"/>
                  </a:lnTo>
                  <a:lnTo>
                    <a:pt x="712" y="602"/>
                  </a:lnTo>
                  <a:close/>
                  <a:moveTo>
                    <a:pt x="727" y="172"/>
                  </a:moveTo>
                  <a:lnTo>
                    <a:pt x="729" y="181"/>
                  </a:lnTo>
                  <a:lnTo>
                    <a:pt x="730" y="190"/>
                  </a:lnTo>
                  <a:lnTo>
                    <a:pt x="731" y="198"/>
                  </a:lnTo>
                  <a:lnTo>
                    <a:pt x="731" y="207"/>
                  </a:lnTo>
                  <a:lnTo>
                    <a:pt x="730" y="224"/>
                  </a:lnTo>
                  <a:lnTo>
                    <a:pt x="727" y="240"/>
                  </a:lnTo>
                  <a:lnTo>
                    <a:pt x="722" y="257"/>
                  </a:lnTo>
                  <a:lnTo>
                    <a:pt x="715" y="273"/>
                  </a:lnTo>
                  <a:lnTo>
                    <a:pt x="706" y="288"/>
                  </a:lnTo>
                  <a:lnTo>
                    <a:pt x="696" y="302"/>
                  </a:lnTo>
                  <a:lnTo>
                    <a:pt x="685" y="316"/>
                  </a:lnTo>
                  <a:lnTo>
                    <a:pt x="670" y="329"/>
                  </a:lnTo>
                  <a:lnTo>
                    <a:pt x="656" y="342"/>
                  </a:lnTo>
                  <a:lnTo>
                    <a:pt x="640" y="354"/>
                  </a:lnTo>
                  <a:lnTo>
                    <a:pt x="622" y="365"/>
                  </a:lnTo>
                  <a:lnTo>
                    <a:pt x="604" y="374"/>
                  </a:lnTo>
                  <a:lnTo>
                    <a:pt x="584" y="383"/>
                  </a:lnTo>
                  <a:lnTo>
                    <a:pt x="562" y="392"/>
                  </a:lnTo>
                  <a:lnTo>
                    <a:pt x="541" y="398"/>
                  </a:lnTo>
                  <a:lnTo>
                    <a:pt x="518" y="405"/>
                  </a:lnTo>
                  <a:lnTo>
                    <a:pt x="476" y="202"/>
                  </a:lnTo>
                  <a:lnTo>
                    <a:pt x="475" y="193"/>
                  </a:lnTo>
                  <a:lnTo>
                    <a:pt x="474" y="183"/>
                  </a:lnTo>
                  <a:lnTo>
                    <a:pt x="474" y="175"/>
                  </a:lnTo>
                  <a:lnTo>
                    <a:pt x="474" y="166"/>
                  </a:lnTo>
                  <a:lnTo>
                    <a:pt x="475" y="162"/>
                  </a:lnTo>
                  <a:lnTo>
                    <a:pt x="477" y="158"/>
                  </a:lnTo>
                  <a:lnTo>
                    <a:pt x="479" y="155"/>
                  </a:lnTo>
                  <a:lnTo>
                    <a:pt x="481" y="152"/>
                  </a:lnTo>
                  <a:lnTo>
                    <a:pt x="485" y="149"/>
                  </a:lnTo>
                  <a:lnTo>
                    <a:pt x="489" y="146"/>
                  </a:lnTo>
                  <a:lnTo>
                    <a:pt x="493" y="145"/>
                  </a:lnTo>
                  <a:lnTo>
                    <a:pt x="499" y="144"/>
                  </a:lnTo>
                  <a:lnTo>
                    <a:pt x="528" y="145"/>
                  </a:lnTo>
                  <a:lnTo>
                    <a:pt x="556" y="148"/>
                  </a:lnTo>
                  <a:lnTo>
                    <a:pt x="584" y="151"/>
                  </a:lnTo>
                  <a:lnTo>
                    <a:pt x="613" y="154"/>
                  </a:lnTo>
                  <a:lnTo>
                    <a:pt x="641" y="158"/>
                  </a:lnTo>
                  <a:lnTo>
                    <a:pt x="669" y="163"/>
                  </a:lnTo>
                  <a:lnTo>
                    <a:pt x="699" y="167"/>
                  </a:lnTo>
                  <a:lnTo>
                    <a:pt x="727" y="172"/>
                  </a:lnTo>
                  <a:close/>
                  <a:moveTo>
                    <a:pt x="317" y="405"/>
                  </a:moveTo>
                  <a:lnTo>
                    <a:pt x="295" y="399"/>
                  </a:lnTo>
                  <a:lnTo>
                    <a:pt x="272" y="392"/>
                  </a:lnTo>
                  <a:lnTo>
                    <a:pt x="251" y="384"/>
                  </a:lnTo>
                  <a:lnTo>
                    <a:pt x="231" y="374"/>
                  </a:lnTo>
                  <a:lnTo>
                    <a:pt x="213" y="365"/>
                  </a:lnTo>
                  <a:lnTo>
                    <a:pt x="195" y="354"/>
                  </a:lnTo>
                  <a:lnTo>
                    <a:pt x="179" y="342"/>
                  </a:lnTo>
                  <a:lnTo>
                    <a:pt x="164" y="330"/>
                  </a:lnTo>
                  <a:lnTo>
                    <a:pt x="150" y="316"/>
                  </a:lnTo>
                  <a:lnTo>
                    <a:pt x="138" y="303"/>
                  </a:lnTo>
                  <a:lnTo>
                    <a:pt x="128" y="288"/>
                  </a:lnTo>
                  <a:lnTo>
                    <a:pt x="120" y="273"/>
                  </a:lnTo>
                  <a:lnTo>
                    <a:pt x="112" y="257"/>
                  </a:lnTo>
                  <a:lnTo>
                    <a:pt x="108" y="240"/>
                  </a:lnTo>
                  <a:lnTo>
                    <a:pt x="105" y="224"/>
                  </a:lnTo>
                  <a:lnTo>
                    <a:pt x="103" y="207"/>
                  </a:lnTo>
                  <a:lnTo>
                    <a:pt x="103" y="198"/>
                  </a:lnTo>
                  <a:lnTo>
                    <a:pt x="105" y="190"/>
                  </a:lnTo>
                  <a:lnTo>
                    <a:pt x="106" y="181"/>
                  </a:lnTo>
                  <a:lnTo>
                    <a:pt x="108" y="172"/>
                  </a:lnTo>
                  <a:lnTo>
                    <a:pt x="136" y="168"/>
                  </a:lnTo>
                  <a:lnTo>
                    <a:pt x="165" y="163"/>
                  </a:lnTo>
                  <a:lnTo>
                    <a:pt x="193" y="158"/>
                  </a:lnTo>
                  <a:lnTo>
                    <a:pt x="222" y="154"/>
                  </a:lnTo>
                  <a:lnTo>
                    <a:pt x="250" y="151"/>
                  </a:lnTo>
                  <a:lnTo>
                    <a:pt x="280" y="148"/>
                  </a:lnTo>
                  <a:lnTo>
                    <a:pt x="308" y="145"/>
                  </a:lnTo>
                  <a:lnTo>
                    <a:pt x="337" y="144"/>
                  </a:lnTo>
                  <a:lnTo>
                    <a:pt x="342" y="144"/>
                  </a:lnTo>
                  <a:lnTo>
                    <a:pt x="348" y="145"/>
                  </a:lnTo>
                  <a:lnTo>
                    <a:pt x="351" y="146"/>
                  </a:lnTo>
                  <a:lnTo>
                    <a:pt x="354" y="150"/>
                  </a:lnTo>
                  <a:lnTo>
                    <a:pt x="357" y="153"/>
                  </a:lnTo>
                  <a:lnTo>
                    <a:pt x="358" y="156"/>
                  </a:lnTo>
                  <a:lnTo>
                    <a:pt x="361" y="161"/>
                  </a:lnTo>
                  <a:lnTo>
                    <a:pt x="362" y="165"/>
                  </a:lnTo>
                  <a:lnTo>
                    <a:pt x="362" y="175"/>
                  </a:lnTo>
                  <a:lnTo>
                    <a:pt x="362" y="184"/>
                  </a:lnTo>
                  <a:lnTo>
                    <a:pt x="361" y="194"/>
                  </a:lnTo>
                  <a:lnTo>
                    <a:pt x="359" y="202"/>
                  </a:lnTo>
                  <a:lnTo>
                    <a:pt x="317" y="405"/>
                  </a:lnTo>
                  <a:close/>
                </a:path>
              </a:pathLst>
            </a:custGeom>
            <a:solidFill>
              <a:srgbClr val="FEFEFE"/>
            </a:solidFill>
            <a:ln w="9525">
              <a:noFill/>
              <a:round/>
              <a:headEnd/>
              <a:tailEnd/>
            </a:ln>
          </p:spPr>
          <p:txBody>
            <a:bodyPr vert="horz" wrap="square" lIns="68580" tIns="34290" rIns="68580" bIns="34290" numCol="1" anchor="t" anchorCtr="0" compatLnSpc="1">
              <a:prstTxWarp prst="textNoShape">
                <a:avLst/>
              </a:prstTxWarp>
            </a:bodyPr>
            <a:lstStyle/>
            <a:p>
              <a:endParaRPr lang="en-US" dirty="0">
                <a:latin typeface="Myriad Pro"/>
              </a:endParaRPr>
            </a:p>
          </p:txBody>
        </p:sp>
        <p:grpSp>
          <p:nvGrpSpPr>
            <p:cNvPr id="17" name="Group 16"/>
            <p:cNvGrpSpPr/>
            <p:nvPr userDrawn="1"/>
          </p:nvGrpSpPr>
          <p:grpSpPr>
            <a:xfrm>
              <a:off x="283754" y="246870"/>
              <a:ext cx="2142738" cy="253193"/>
              <a:chOff x="283754" y="246870"/>
              <a:chExt cx="2142738" cy="253193"/>
            </a:xfrm>
          </p:grpSpPr>
          <p:grpSp>
            <p:nvGrpSpPr>
              <p:cNvPr id="18" name="Group 17"/>
              <p:cNvGrpSpPr/>
              <p:nvPr userDrawn="1"/>
            </p:nvGrpSpPr>
            <p:grpSpPr>
              <a:xfrm>
                <a:off x="673165" y="246870"/>
                <a:ext cx="1753327" cy="253193"/>
                <a:chOff x="656520" y="250031"/>
                <a:chExt cx="1631861" cy="235663"/>
              </a:xfrm>
            </p:grpSpPr>
            <p:sp>
              <p:nvSpPr>
                <p:cNvPr id="21" name="Freeform 20"/>
                <p:cNvSpPr>
                  <a:spLocks noEditPoints="1"/>
                </p:cNvSpPr>
                <p:nvPr/>
              </p:nvSpPr>
              <p:spPr bwMode="auto">
                <a:xfrm>
                  <a:off x="1466912" y="250031"/>
                  <a:ext cx="489413" cy="84203"/>
                </a:xfrm>
                <a:custGeom>
                  <a:avLst/>
                  <a:gdLst/>
                  <a:ahLst/>
                  <a:cxnLst>
                    <a:cxn ang="0">
                      <a:pos x="3511" y="637"/>
                    </a:cxn>
                    <a:cxn ang="0">
                      <a:pos x="3625" y="591"/>
                    </a:cxn>
                    <a:cxn ang="0">
                      <a:pos x="3691" y="454"/>
                    </a:cxn>
                    <a:cxn ang="0">
                      <a:pos x="3616" y="313"/>
                    </a:cxn>
                    <a:cxn ang="0">
                      <a:pos x="3441" y="224"/>
                    </a:cxn>
                    <a:cxn ang="0">
                      <a:pos x="3415" y="147"/>
                    </a:cxn>
                    <a:cxn ang="0">
                      <a:pos x="3489" y="95"/>
                    </a:cxn>
                    <a:cxn ang="0">
                      <a:pos x="3666" y="31"/>
                    </a:cxn>
                    <a:cxn ang="0">
                      <a:pos x="3447" y="8"/>
                    </a:cxn>
                    <a:cxn ang="0">
                      <a:pos x="3301" y="142"/>
                    </a:cxn>
                    <a:cxn ang="0">
                      <a:pos x="3355" y="299"/>
                    </a:cxn>
                    <a:cxn ang="0">
                      <a:pos x="3534" y="392"/>
                    </a:cxn>
                    <a:cxn ang="0">
                      <a:pos x="3575" y="471"/>
                    </a:cxn>
                    <a:cxn ang="0">
                      <a:pos x="3511" y="540"/>
                    </a:cxn>
                    <a:cxn ang="0">
                      <a:pos x="3327" y="514"/>
                    </a:cxn>
                    <a:cxn ang="0">
                      <a:pos x="3216" y="537"/>
                    </a:cxn>
                    <a:cxn ang="0">
                      <a:pos x="2637" y="544"/>
                    </a:cxn>
                    <a:cxn ang="0">
                      <a:pos x="2502" y="526"/>
                    </a:cxn>
                    <a:cxn ang="0">
                      <a:pos x="2420" y="453"/>
                    </a:cxn>
                    <a:cxn ang="0">
                      <a:pos x="2390" y="282"/>
                    </a:cxn>
                    <a:cxn ang="0">
                      <a:pos x="2435" y="168"/>
                    </a:cxn>
                    <a:cxn ang="0">
                      <a:pos x="2538" y="102"/>
                    </a:cxn>
                    <a:cxn ang="0">
                      <a:pos x="2726" y="118"/>
                    </a:cxn>
                    <a:cxn ang="0">
                      <a:pos x="2566" y="2"/>
                    </a:cxn>
                    <a:cxn ang="0">
                      <a:pos x="2399" y="59"/>
                    </a:cxn>
                    <a:cxn ang="0">
                      <a:pos x="2293" y="190"/>
                    </a:cxn>
                    <a:cxn ang="0">
                      <a:pos x="2272" y="380"/>
                    </a:cxn>
                    <a:cxn ang="0">
                      <a:pos x="2333" y="534"/>
                    </a:cxn>
                    <a:cxn ang="0">
                      <a:pos x="2467" y="623"/>
                    </a:cxn>
                    <a:cxn ang="0">
                      <a:pos x="2684" y="632"/>
                    </a:cxn>
                    <a:cxn ang="0">
                      <a:pos x="1776" y="631"/>
                    </a:cxn>
                    <a:cxn ang="0">
                      <a:pos x="1717" y="518"/>
                    </a:cxn>
                    <a:cxn ang="0">
                      <a:pos x="1447" y="10"/>
                    </a:cxn>
                    <a:cxn ang="0">
                      <a:pos x="1210" y="97"/>
                    </a:cxn>
                    <a:cxn ang="0">
                      <a:pos x="1281" y="178"/>
                    </a:cxn>
                    <a:cxn ang="0">
                      <a:pos x="1231" y="277"/>
                    </a:cxn>
                    <a:cxn ang="0">
                      <a:pos x="1090" y="375"/>
                    </a:cxn>
                    <a:cxn ang="0">
                      <a:pos x="1233" y="415"/>
                    </a:cxn>
                    <a:cxn ang="0">
                      <a:pos x="1297" y="622"/>
                    </a:cxn>
                    <a:cxn ang="0">
                      <a:pos x="1362" y="436"/>
                    </a:cxn>
                    <a:cxn ang="0">
                      <a:pos x="1282" y="337"/>
                    </a:cxn>
                    <a:cxn ang="0">
                      <a:pos x="1374" y="258"/>
                    </a:cxn>
                    <a:cxn ang="0">
                      <a:pos x="1373" y="94"/>
                    </a:cxn>
                    <a:cxn ang="0">
                      <a:pos x="1263" y="17"/>
                    </a:cxn>
                    <a:cxn ang="0">
                      <a:pos x="995" y="15"/>
                    </a:cxn>
                    <a:cxn ang="0">
                      <a:pos x="879" y="537"/>
                    </a:cxn>
                    <a:cxn ang="0">
                      <a:pos x="118" y="637"/>
                    </a:cxn>
                    <a:cxn ang="0">
                      <a:pos x="303" y="613"/>
                    </a:cxn>
                    <a:cxn ang="0">
                      <a:pos x="388" y="526"/>
                    </a:cxn>
                    <a:cxn ang="0">
                      <a:pos x="373" y="355"/>
                    </a:cxn>
                    <a:cxn ang="0">
                      <a:pos x="190" y="247"/>
                    </a:cxn>
                    <a:cxn ang="0">
                      <a:pos x="125" y="177"/>
                    </a:cxn>
                    <a:cxn ang="0">
                      <a:pos x="163" y="107"/>
                    </a:cxn>
                    <a:cxn ang="0">
                      <a:pos x="317" y="108"/>
                    </a:cxn>
                    <a:cxn ang="0">
                      <a:pos x="254" y="1"/>
                    </a:cxn>
                    <a:cxn ang="0">
                      <a:pos x="44" y="77"/>
                    </a:cxn>
                    <a:cxn ang="0">
                      <a:pos x="29" y="253"/>
                    </a:cxn>
                    <a:cxn ang="0">
                      <a:pos x="178" y="359"/>
                    </a:cxn>
                    <a:cxn ang="0">
                      <a:pos x="284" y="437"/>
                    </a:cxn>
                    <a:cxn ang="0">
                      <a:pos x="259" y="524"/>
                    </a:cxn>
                    <a:cxn ang="0">
                      <a:pos x="112" y="540"/>
                    </a:cxn>
                  </a:cxnLst>
                  <a:rect l="0" t="0" r="r" b="b"/>
                  <a:pathLst>
                    <a:path w="3691" h="641">
                      <a:moveTo>
                        <a:pt x="3288" y="601"/>
                      </a:moveTo>
                      <a:lnTo>
                        <a:pt x="3302" y="609"/>
                      </a:lnTo>
                      <a:lnTo>
                        <a:pt x="3319" y="616"/>
                      </a:lnTo>
                      <a:lnTo>
                        <a:pt x="3338" y="622"/>
                      </a:lnTo>
                      <a:lnTo>
                        <a:pt x="3360" y="629"/>
                      </a:lnTo>
                      <a:lnTo>
                        <a:pt x="3382" y="634"/>
                      </a:lnTo>
                      <a:lnTo>
                        <a:pt x="3406" y="637"/>
                      </a:lnTo>
                      <a:lnTo>
                        <a:pt x="3431" y="640"/>
                      </a:lnTo>
                      <a:lnTo>
                        <a:pt x="3455" y="641"/>
                      </a:lnTo>
                      <a:lnTo>
                        <a:pt x="3484" y="640"/>
                      </a:lnTo>
                      <a:lnTo>
                        <a:pt x="3511" y="637"/>
                      </a:lnTo>
                      <a:lnTo>
                        <a:pt x="3524" y="635"/>
                      </a:lnTo>
                      <a:lnTo>
                        <a:pt x="3536" y="632"/>
                      </a:lnTo>
                      <a:lnTo>
                        <a:pt x="3548" y="629"/>
                      </a:lnTo>
                      <a:lnTo>
                        <a:pt x="3559" y="625"/>
                      </a:lnTo>
                      <a:lnTo>
                        <a:pt x="3570" y="621"/>
                      </a:lnTo>
                      <a:lnTo>
                        <a:pt x="3581" y="617"/>
                      </a:lnTo>
                      <a:lnTo>
                        <a:pt x="3590" y="613"/>
                      </a:lnTo>
                      <a:lnTo>
                        <a:pt x="3600" y="608"/>
                      </a:lnTo>
                      <a:lnTo>
                        <a:pt x="3608" y="603"/>
                      </a:lnTo>
                      <a:lnTo>
                        <a:pt x="3618" y="597"/>
                      </a:lnTo>
                      <a:lnTo>
                        <a:pt x="3625" y="591"/>
                      </a:lnTo>
                      <a:lnTo>
                        <a:pt x="3633" y="584"/>
                      </a:lnTo>
                      <a:lnTo>
                        <a:pt x="3639" y="578"/>
                      </a:lnTo>
                      <a:lnTo>
                        <a:pt x="3646" y="571"/>
                      </a:lnTo>
                      <a:lnTo>
                        <a:pt x="3653" y="564"/>
                      </a:lnTo>
                      <a:lnTo>
                        <a:pt x="3658" y="557"/>
                      </a:lnTo>
                      <a:lnTo>
                        <a:pt x="3668" y="541"/>
                      </a:lnTo>
                      <a:lnTo>
                        <a:pt x="3676" y="526"/>
                      </a:lnTo>
                      <a:lnTo>
                        <a:pt x="3682" y="508"/>
                      </a:lnTo>
                      <a:lnTo>
                        <a:pt x="3687" y="491"/>
                      </a:lnTo>
                      <a:lnTo>
                        <a:pt x="3690" y="472"/>
                      </a:lnTo>
                      <a:lnTo>
                        <a:pt x="3691" y="454"/>
                      </a:lnTo>
                      <a:lnTo>
                        <a:pt x="3690" y="437"/>
                      </a:lnTo>
                      <a:lnTo>
                        <a:pt x="3688" y="422"/>
                      </a:lnTo>
                      <a:lnTo>
                        <a:pt x="3684" y="407"/>
                      </a:lnTo>
                      <a:lnTo>
                        <a:pt x="3680" y="393"/>
                      </a:lnTo>
                      <a:lnTo>
                        <a:pt x="3675" y="380"/>
                      </a:lnTo>
                      <a:lnTo>
                        <a:pt x="3668" y="367"/>
                      </a:lnTo>
                      <a:lnTo>
                        <a:pt x="3660" y="355"/>
                      </a:lnTo>
                      <a:lnTo>
                        <a:pt x="3651" y="344"/>
                      </a:lnTo>
                      <a:lnTo>
                        <a:pt x="3640" y="332"/>
                      </a:lnTo>
                      <a:lnTo>
                        <a:pt x="3629" y="322"/>
                      </a:lnTo>
                      <a:lnTo>
                        <a:pt x="3616" y="313"/>
                      </a:lnTo>
                      <a:lnTo>
                        <a:pt x="3601" y="303"/>
                      </a:lnTo>
                      <a:lnTo>
                        <a:pt x="3586" y="294"/>
                      </a:lnTo>
                      <a:lnTo>
                        <a:pt x="3568" y="286"/>
                      </a:lnTo>
                      <a:lnTo>
                        <a:pt x="3550" y="278"/>
                      </a:lnTo>
                      <a:lnTo>
                        <a:pt x="3530" y="270"/>
                      </a:lnTo>
                      <a:lnTo>
                        <a:pt x="3502" y="258"/>
                      </a:lnTo>
                      <a:lnTo>
                        <a:pt x="3477" y="247"/>
                      </a:lnTo>
                      <a:lnTo>
                        <a:pt x="3467" y="242"/>
                      </a:lnTo>
                      <a:lnTo>
                        <a:pt x="3457" y="236"/>
                      </a:lnTo>
                      <a:lnTo>
                        <a:pt x="3448" y="230"/>
                      </a:lnTo>
                      <a:lnTo>
                        <a:pt x="3441" y="224"/>
                      </a:lnTo>
                      <a:lnTo>
                        <a:pt x="3434" y="219"/>
                      </a:lnTo>
                      <a:lnTo>
                        <a:pt x="3428" y="213"/>
                      </a:lnTo>
                      <a:lnTo>
                        <a:pt x="3423" y="206"/>
                      </a:lnTo>
                      <a:lnTo>
                        <a:pt x="3419" y="200"/>
                      </a:lnTo>
                      <a:lnTo>
                        <a:pt x="3416" y="192"/>
                      </a:lnTo>
                      <a:lnTo>
                        <a:pt x="3414" y="184"/>
                      </a:lnTo>
                      <a:lnTo>
                        <a:pt x="3412" y="177"/>
                      </a:lnTo>
                      <a:lnTo>
                        <a:pt x="3412" y="168"/>
                      </a:lnTo>
                      <a:lnTo>
                        <a:pt x="3412" y="162"/>
                      </a:lnTo>
                      <a:lnTo>
                        <a:pt x="3413" y="154"/>
                      </a:lnTo>
                      <a:lnTo>
                        <a:pt x="3415" y="147"/>
                      </a:lnTo>
                      <a:lnTo>
                        <a:pt x="3418" y="141"/>
                      </a:lnTo>
                      <a:lnTo>
                        <a:pt x="3421" y="135"/>
                      </a:lnTo>
                      <a:lnTo>
                        <a:pt x="3426" y="129"/>
                      </a:lnTo>
                      <a:lnTo>
                        <a:pt x="3431" y="122"/>
                      </a:lnTo>
                      <a:lnTo>
                        <a:pt x="3437" y="117"/>
                      </a:lnTo>
                      <a:lnTo>
                        <a:pt x="3443" y="112"/>
                      </a:lnTo>
                      <a:lnTo>
                        <a:pt x="3450" y="107"/>
                      </a:lnTo>
                      <a:lnTo>
                        <a:pt x="3459" y="103"/>
                      </a:lnTo>
                      <a:lnTo>
                        <a:pt x="3469" y="100"/>
                      </a:lnTo>
                      <a:lnTo>
                        <a:pt x="3479" y="97"/>
                      </a:lnTo>
                      <a:lnTo>
                        <a:pt x="3489" y="95"/>
                      </a:lnTo>
                      <a:lnTo>
                        <a:pt x="3502" y="94"/>
                      </a:lnTo>
                      <a:lnTo>
                        <a:pt x="3515" y="94"/>
                      </a:lnTo>
                      <a:lnTo>
                        <a:pt x="3535" y="94"/>
                      </a:lnTo>
                      <a:lnTo>
                        <a:pt x="3555" y="96"/>
                      </a:lnTo>
                      <a:lnTo>
                        <a:pt x="3573" y="100"/>
                      </a:lnTo>
                      <a:lnTo>
                        <a:pt x="3590" y="104"/>
                      </a:lnTo>
                      <a:lnTo>
                        <a:pt x="3604" y="108"/>
                      </a:lnTo>
                      <a:lnTo>
                        <a:pt x="3618" y="113"/>
                      </a:lnTo>
                      <a:lnTo>
                        <a:pt x="3629" y="118"/>
                      </a:lnTo>
                      <a:lnTo>
                        <a:pt x="3638" y="122"/>
                      </a:lnTo>
                      <a:lnTo>
                        <a:pt x="3666" y="31"/>
                      </a:lnTo>
                      <a:lnTo>
                        <a:pt x="3653" y="25"/>
                      </a:lnTo>
                      <a:lnTo>
                        <a:pt x="3638" y="20"/>
                      </a:lnTo>
                      <a:lnTo>
                        <a:pt x="3622" y="14"/>
                      </a:lnTo>
                      <a:lnTo>
                        <a:pt x="3604" y="9"/>
                      </a:lnTo>
                      <a:lnTo>
                        <a:pt x="3585" y="6"/>
                      </a:lnTo>
                      <a:lnTo>
                        <a:pt x="3564" y="3"/>
                      </a:lnTo>
                      <a:lnTo>
                        <a:pt x="3542" y="1"/>
                      </a:lnTo>
                      <a:lnTo>
                        <a:pt x="3517" y="0"/>
                      </a:lnTo>
                      <a:lnTo>
                        <a:pt x="3492" y="1"/>
                      </a:lnTo>
                      <a:lnTo>
                        <a:pt x="3469" y="4"/>
                      </a:lnTo>
                      <a:lnTo>
                        <a:pt x="3447" y="8"/>
                      </a:lnTo>
                      <a:lnTo>
                        <a:pt x="3426" y="14"/>
                      </a:lnTo>
                      <a:lnTo>
                        <a:pt x="3406" y="22"/>
                      </a:lnTo>
                      <a:lnTo>
                        <a:pt x="3389" y="30"/>
                      </a:lnTo>
                      <a:lnTo>
                        <a:pt x="3372" y="40"/>
                      </a:lnTo>
                      <a:lnTo>
                        <a:pt x="3357" y="51"/>
                      </a:lnTo>
                      <a:lnTo>
                        <a:pt x="3343" y="64"/>
                      </a:lnTo>
                      <a:lnTo>
                        <a:pt x="3331" y="77"/>
                      </a:lnTo>
                      <a:lnTo>
                        <a:pt x="3322" y="93"/>
                      </a:lnTo>
                      <a:lnTo>
                        <a:pt x="3312" y="108"/>
                      </a:lnTo>
                      <a:lnTo>
                        <a:pt x="3306" y="124"/>
                      </a:lnTo>
                      <a:lnTo>
                        <a:pt x="3301" y="142"/>
                      </a:lnTo>
                      <a:lnTo>
                        <a:pt x="3298" y="159"/>
                      </a:lnTo>
                      <a:lnTo>
                        <a:pt x="3297" y="179"/>
                      </a:lnTo>
                      <a:lnTo>
                        <a:pt x="3298" y="194"/>
                      </a:lnTo>
                      <a:lnTo>
                        <a:pt x="3300" y="211"/>
                      </a:lnTo>
                      <a:lnTo>
                        <a:pt x="3304" y="225"/>
                      </a:lnTo>
                      <a:lnTo>
                        <a:pt x="3309" y="240"/>
                      </a:lnTo>
                      <a:lnTo>
                        <a:pt x="3316" y="253"/>
                      </a:lnTo>
                      <a:lnTo>
                        <a:pt x="3324" y="265"/>
                      </a:lnTo>
                      <a:lnTo>
                        <a:pt x="3333" y="277"/>
                      </a:lnTo>
                      <a:lnTo>
                        <a:pt x="3343" y="288"/>
                      </a:lnTo>
                      <a:lnTo>
                        <a:pt x="3355" y="299"/>
                      </a:lnTo>
                      <a:lnTo>
                        <a:pt x="3367" y="310"/>
                      </a:lnTo>
                      <a:lnTo>
                        <a:pt x="3381" y="319"/>
                      </a:lnTo>
                      <a:lnTo>
                        <a:pt x="3396" y="328"/>
                      </a:lnTo>
                      <a:lnTo>
                        <a:pt x="3412" y="336"/>
                      </a:lnTo>
                      <a:lnTo>
                        <a:pt x="3429" y="345"/>
                      </a:lnTo>
                      <a:lnTo>
                        <a:pt x="3447" y="352"/>
                      </a:lnTo>
                      <a:lnTo>
                        <a:pt x="3466" y="359"/>
                      </a:lnTo>
                      <a:lnTo>
                        <a:pt x="3492" y="369"/>
                      </a:lnTo>
                      <a:lnTo>
                        <a:pt x="3516" y="381"/>
                      </a:lnTo>
                      <a:lnTo>
                        <a:pt x="3525" y="386"/>
                      </a:lnTo>
                      <a:lnTo>
                        <a:pt x="3534" y="392"/>
                      </a:lnTo>
                      <a:lnTo>
                        <a:pt x="3543" y="397"/>
                      </a:lnTo>
                      <a:lnTo>
                        <a:pt x="3550" y="403"/>
                      </a:lnTo>
                      <a:lnTo>
                        <a:pt x="3556" y="409"/>
                      </a:lnTo>
                      <a:lnTo>
                        <a:pt x="3561" y="417"/>
                      </a:lnTo>
                      <a:lnTo>
                        <a:pt x="3565" y="423"/>
                      </a:lnTo>
                      <a:lnTo>
                        <a:pt x="3569" y="430"/>
                      </a:lnTo>
                      <a:lnTo>
                        <a:pt x="3571" y="437"/>
                      </a:lnTo>
                      <a:lnTo>
                        <a:pt x="3573" y="445"/>
                      </a:lnTo>
                      <a:lnTo>
                        <a:pt x="3575" y="454"/>
                      </a:lnTo>
                      <a:lnTo>
                        <a:pt x="3576" y="462"/>
                      </a:lnTo>
                      <a:lnTo>
                        <a:pt x="3575" y="471"/>
                      </a:lnTo>
                      <a:lnTo>
                        <a:pt x="3573" y="480"/>
                      </a:lnTo>
                      <a:lnTo>
                        <a:pt x="3571" y="489"/>
                      </a:lnTo>
                      <a:lnTo>
                        <a:pt x="3567" y="497"/>
                      </a:lnTo>
                      <a:lnTo>
                        <a:pt x="3563" y="504"/>
                      </a:lnTo>
                      <a:lnTo>
                        <a:pt x="3558" y="511"/>
                      </a:lnTo>
                      <a:lnTo>
                        <a:pt x="3553" y="517"/>
                      </a:lnTo>
                      <a:lnTo>
                        <a:pt x="3546" y="524"/>
                      </a:lnTo>
                      <a:lnTo>
                        <a:pt x="3539" y="529"/>
                      </a:lnTo>
                      <a:lnTo>
                        <a:pt x="3530" y="533"/>
                      </a:lnTo>
                      <a:lnTo>
                        <a:pt x="3521" y="537"/>
                      </a:lnTo>
                      <a:lnTo>
                        <a:pt x="3511" y="540"/>
                      </a:lnTo>
                      <a:lnTo>
                        <a:pt x="3500" y="543"/>
                      </a:lnTo>
                      <a:lnTo>
                        <a:pt x="3488" y="545"/>
                      </a:lnTo>
                      <a:lnTo>
                        <a:pt x="3476" y="546"/>
                      </a:lnTo>
                      <a:lnTo>
                        <a:pt x="3463" y="546"/>
                      </a:lnTo>
                      <a:lnTo>
                        <a:pt x="3441" y="546"/>
                      </a:lnTo>
                      <a:lnTo>
                        <a:pt x="3420" y="543"/>
                      </a:lnTo>
                      <a:lnTo>
                        <a:pt x="3400" y="540"/>
                      </a:lnTo>
                      <a:lnTo>
                        <a:pt x="3379" y="535"/>
                      </a:lnTo>
                      <a:lnTo>
                        <a:pt x="3361" y="529"/>
                      </a:lnTo>
                      <a:lnTo>
                        <a:pt x="3343" y="523"/>
                      </a:lnTo>
                      <a:lnTo>
                        <a:pt x="3327" y="514"/>
                      </a:lnTo>
                      <a:lnTo>
                        <a:pt x="3312" y="507"/>
                      </a:lnTo>
                      <a:lnTo>
                        <a:pt x="3288" y="601"/>
                      </a:lnTo>
                      <a:close/>
                      <a:moveTo>
                        <a:pt x="3188" y="263"/>
                      </a:moveTo>
                      <a:lnTo>
                        <a:pt x="2955" y="263"/>
                      </a:lnTo>
                      <a:lnTo>
                        <a:pt x="2955" y="104"/>
                      </a:lnTo>
                      <a:lnTo>
                        <a:pt x="3202" y="104"/>
                      </a:lnTo>
                      <a:lnTo>
                        <a:pt x="3202" y="10"/>
                      </a:lnTo>
                      <a:lnTo>
                        <a:pt x="2841" y="10"/>
                      </a:lnTo>
                      <a:lnTo>
                        <a:pt x="2841" y="631"/>
                      </a:lnTo>
                      <a:lnTo>
                        <a:pt x="3216" y="631"/>
                      </a:lnTo>
                      <a:lnTo>
                        <a:pt x="3216" y="537"/>
                      </a:lnTo>
                      <a:lnTo>
                        <a:pt x="2955" y="537"/>
                      </a:lnTo>
                      <a:lnTo>
                        <a:pt x="2955" y="355"/>
                      </a:lnTo>
                      <a:lnTo>
                        <a:pt x="3188" y="355"/>
                      </a:lnTo>
                      <a:lnTo>
                        <a:pt x="3188" y="263"/>
                      </a:lnTo>
                      <a:close/>
                      <a:moveTo>
                        <a:pt x="2727" y="523"/>
                      </a:moveTo>
                      <a:lnTo>
                        <a:pt x="2714" y="528"/>
                      </a:lnTo>
                      <a:lnTo>
                        <a:pt x="2701" y="532"/>
                      </a:lnTo>
                      <a:lnTo>
                        <a:pt x="2687" y="536"/>
                      </a:lnTo>
                      <a:lnTo>
                        <a:pt x="2671" y="539"/>
                      </a:lnTo>
                      <a:lnTo>
                        <a:pt x="2655" y="542"/>
                      </a:lnTo>
                      <a:lnTo>
                        <a:pt x="2637" y="544"/>
                      </a:lnTo>
                      <a:lnTo>
                        <a:pt x="2621" y="545"/>
                      </a:lnTo>
                      <a:lnTo>
                        <a:pt x="2604" y="545"/>
                      </a:lnTo>
                      <a:lnTo>
                        <a:pt x="2590" y="545"/>
                      </a:lnTo>
                      <a:lnTo>
                        <a:pt x="2579" y="544"/>
                      </a:lnTo>
                      <a:lnTo>
                        <a:pt x="2567" y="543"/>
                      </a:lnTo>
                      <a:lnTo>
                        <a:pt x="2555" y="541"/>
                      </a:lnTo>
                      <a:lnTo>
                        <a:pt x="2544" y="539"/>
                      </a:lnTo>
                      <a:lnTo>
                        <a:pt x="2533" y="537"/>
                      </a:lnTo>
                      <a:lnTo>
                        <a:pt x="2522" y="534"/>
                      </a:lnTo>
                      <a:lnTo>
                        <a:pt x="2512" y="530"/>
                      </a:lnTo>
                      <a:lnTo>
                        <a:pt x="2502" y="526"/>
                      </a:lnTo>
                      <a:lnTo>
                        <a:pt x="2493" y="522"/>
                      </a:lnTo>
                      <a:lnTo>
                        <a:pt x="2483" y="516"/>
                      </a:lnTo>
                      <a:lnTo>
                        <a:pt x="2475" y="511"/>
                      </a:lnTo>
                      <a:lnTo>
                        <a:pt x="2467" y="505"/>
                      </a:lnTo>
                      <a:lnTo>
                        <a:pt x="2459" y="499"/>
                      </a:lnTo>
                      <a:lnTo>
                        <a:pt x="2451" y="492"/>
                      </a:lnTo>
                      <a:lnTo>
                        <a:pt x="2444" y="486"/>
                      </a:lnTo>
                      <a:lnTo>
                        <a:pt x="2437" y="477"/>
                      </a:lnTo>
                      <a:lnTo>
                        <a:pt x="2431" y="470"/>
                      </a:lnTo>
                      <a:lnTo>
                        <a:pt x="2426" y="462"/>
                      </a:lnTo>
                      <a:lnTo>
                        <a:pt x="2420" y="453"/>
                      </a:lnTo>
                      <a:lnTo>
                        <a:pt x="2414" y="443"/>
                      </a:lnTo>
                      <a:lnTo>
                        <a:pt x="2410" y="434"/>
                      </a:lnTo>
                      <a:lnTo>
                        <a:pt x="2406" y="425"/>
                      </a:lnTo>
                      <a:lnTo>
                        <a:pt x="2402" y="415"/>
                      </a:lnTo>
                      <a:lnTo>
                        <a:pt x="2396" y="393"/>
                      </a:lnTo>
                      <a:lnTo>
                        <a:pt x="2391" y="371"/>
                      </a:lnTo>
                      <a:lnTo>
                        <a:pt x="2389" y="347"/>
                      </a:lnTo>
                      <a:lnTo>
                        <a:pt x="2388" y="322"/>
                      </a:lnTo>
                      <a:lnTo>
                        <a:pt x="2388" y="309"/>
                      </a:lnTo>
                      <a:lnTo>
                        <a:pt x="2389" y="295"/>
                      </a:lnTo>
                      <a:lnTo>
                        <a:pt x="2390" y="282"/>
                      </a:lnTo>
                      <a:lnTo>
                        <a:pt x="2392" y="270"/>
                      </a:lnTo>
                      <a:lnTo>
                        <a:pt x="2394" y="257"/>
                      </a:lnTo>
                      <a:lnTo>
                        <a:pt x="2397" y="246"/>
                      </a:lnTo>
                      <a:lnTo>
                        <a:pt x="2400" y="235"/>
                      </a:lnTo>
                      <a:lnTo>
                        <a:pt x="2403" y="223"/>
                      </a:lnTo>
                      <a:lnTo>
                        <a:pt x="2408" y="213"/>
                      </a:lnTo>
                      <a:lnTo>
                        <a:pt x="2412" y="203"/>
                      </a:lnTo>
                      <a:lnTo>
                        <a:pt x="2418" y="193"/>
                      </a:lnTo>
                      <a:lnTo>
                        <a:pt x="2423" y="184"/>
                      </a:lnTo>
                      <a:lnTo>
                        <a:pt x="2429" y="176"/>
                      </a:lnTo>
                      <a:lnTo>
                        <a:pt x="2435" y="168"/>
                      </a:lnTo>
                      <a:lnTo>
                        <a:pt x="2441" y="159"/>
                      </a:lnTo>
                      <a:lnTo>
                        <a:pt x="2448" y="152"/>
                      </a:lnTo>
                      <a:lnTo>
                        <a:pt x="2457" y="145"/>
                      </a:lnTo>
                      <a:lnTo>
                        <a:pt x="2464" y="139"/>
                      </a:lnTo>
                      <a:lnTo>
                        <a:pt x="2472" y="133"/>
                      </a:lnTo>
                      <a:lnTo>
                        <a:pt x="2480" y="127"/>
                      </a:lnTo>
                      <a:lnTo>
                        <a:pt x="2489" y="121"/>
                      </a:lnTo>
                      <a:lnTo>
                        <a:pt x="2499" y="117"/>
                      </a:lnTo>
                      <a:lnTo>
                        <a:pt x="2508" y="112"/>
                      </a:lnTo>
                      <a:lnTo>
                        <a:pt x="2517" y="109"/>
                      </a:lnTo>
                      <a:lnTo>
                        <a:pt x="2538" y="102"/>
                      </a:lnTo>
                      <a:lnTo>
                        <a:pt x="2559" y="98"/>
                      </a:lnTo>
                      <a:lnTo>
                        <a:pt x="2582" y="95"/>
                      </a:lnTo>
                      <a:lnTo>
                        <a:pt x="2605" y="94"/>
                      </a:lnTo>
                      <a:lnTo>
                        <a:pt x="2623" y="95"/>
                      </a:lnTo>
                      <a:lnTo>
                        <a:pt x="2641" y="96"/>
                      </a:lnTo>
                      <a:lnTo>
                        <a:pt x="2658" y="98"/>
                      </a:lnTo>
                      <a:lnTo>
                        <a:pt x="2673" y="101"/>
                      </a:lnTo>
                      <a:lnTo>
                        <a:pt x="2688" y="105"/>
                      </a:lnTo>
                      <a:lnTo>
                        <a:pt x="2701" y="109"/>
                      </a:lnTo>
                      <a:lnTo>
                        <a:pt x="2714" y="113"/>
                      </a:lnTo>
                      <a:lnTo>
                        <a:pt x="2726" y="118"/>
                      </a:lnTo>
                      <a:lnTo>
                        <a:pt x="2750" y="28"/>
                      </a:lnTo>
                      <a:lnTo>
                        <a:pt x="2740" y="24"/>
                      </a:lnTo>
                      <a:lnTo>
                        <a:pt x="2728" y="19"/>
                      </a:lnTo>
                      <a:lnTo>
                        <a:pt x="2712" y="13"/>
                      </a:lnTo>
                      <a:lnTo>
                        <a:pt x="2695" y="9"/>
                      </a:lnTo>
                      <a:lnTo>
                        <a:pt x="2674" y="6"/>
                      </a:lnTo>
                      <a:lnTo>
                        <a:pt x="2652" y="3"/>
                      </a:lnTo>
                      <a:lnTo>
                        <a:pt x="2627" y="1"/>
                      </a:lnTo>
                      <a:lnTo>
                        <a:pt x="2600" y="0"/>
                      </a:lnTo>
                      <a:lnTo>
                        <a:pt x="2583" y="1"/>
                      </a:lnTo>
                      <a:lnTo>
                        <a:pt x="2566" y="2"/>
                      </a:lnTo>
                      <a:lnTo>
                        <a:pt x="2548" y="4"/>
                      </a:lnTo>
                      <a:lnTo>
                        <a:pt x="2532" y="6"/>
                      </a:lnTo>
                      <a:lnTo>
                        <a:pt x="2515" y="9"/>
                      </a:lnTo>
                      <a:lnTo>
                        <a:pt x="2499" y="13"/>
                      </a:lnTo>
                      <a:lnTo>
                        <a:pt x="2483" y="17"/>
                      </a:lnTo>
                      <a:lnTo>
                        <a:pt x="2468" y="23"/>
                      </a:lnTo>
                      <a:lnTo>
                        <a:pt x="2454" y="29"/>
                      </a:lnTo>
                      <a:lnTo>
                        <a:pt x="2439" y="35"/>
                      </a:lnTo>
                      <a:lnTo>
                        <a:pt x="2426" y="42"/>
                      </a:lnTo>
                      <a:lnTo>
                        <a:pt x="2411" y="50"/>
                      </a:lnTo>
                      <a:lnTo>
                        <a:pt x="2399" y="59"/>
                      </a:lnTo>
                      <a:lnTo>
                        <a:pt x="2387" y="68"/>
                      </a:lnTo>
                      <a:lnTo>
                        <a:pt x="2374" y="77"/>
                      </a:lnTo>
                      <a:lnTo>
                        <a:pt x="2363" y="87"/>
                      </a:lnTo>
                      <a:lnTo>
                        <a:pt x="2352" y="99"/>
                      </a:lnTo>
                      <a:lnTo>
                        <a:pt x="2342" y="110"/>
                      </a:lnTo>
                      <a:lnTo>
                        <a:pt x="2332" y="122"/>
                      </a:lnTo>
                      <a:lnTo>
                        <a:pt x="2323" y="135"/>
                      </a:lnTo>
                      <a:lnTo>
                        <a:pt x="2315" y="148"/>
                      </a:lnTo>
                      <a:lnTo>
                        <a:pt x="2307" y="162"/>
                      </a:lnTo>
                      <a:lnTo>
                        <a:pt x="2300" y="176"/>
                      </a:lnTo>
                      <a:lnTo>
                        <a:pt x="2293" y="190"/>
                      </a:lnTo>
                      <a:lnTo>
                        <a:pt x="2288" y="206"/>
                      </a:lnTo>
                      <a:lnTo>
                        <a:pt x="2283" y="222"/>
                      </a:lnTo>
                      <a:lnTo>
                        <a:pt x="2278" y="239"/>
                      </a:lnTo>
                      <a:lnTo>
                        <a:pt x="2275" y="255"/>
                      </a:lnTo>
                      <a:lnTo>
                        <a:pt x="2272" y="273"/>
                      </a:lnTo>
                      <a:lnTo>
                        <a:pt x="2270" y="290"/>
                      </a:lnTo>
                      <a:lnTo>
                        <a:pt x="2269" y="309"/>
                      </a:lnTo>
                      <a:lnTo>
                        <a:pt x="2269" y="328"/>
                      </a:lnTo>
                      <a:lnTo>
                        <a:pt x="2269" y="346"/>
                      </a:lnTo>
                      <a:lnTo>
                        <a:pt x="2270" y="362"/>
                      </a:lnTo>
                      <a:lnTo>
                        <a:pt x="2272" y="380"/>
                      </a:lnTo>
                      <a:lnTo>
                        <a:pt x="2274" y="395"/>
                      </a:lnTo>
                      <a:lnTo>
                        <a:pt x="2277" y="412"/>
                      </a:lnTo>
                      <a:lnTo>
                        <a:pt x="2281" y="427"/>
                      </a:lnTo>
                      <a:lnTo>
                        <a:pt x="2285" y="441"/>
                      </a:lnTo>
                      <a:lnTo>
                        <a:pt x="2290" y="457"/>
                      </a:lnTo>
                      <a:lnTo>
                        <a:pt x="2295" y="470"/>
                      </a:lnTo>
                      <a:lnTo>
                        <a:pt x="2302" y="484"/>
                      </a:lnTo>
                      <a:lnTo>
                        <a:pt x="2309" y="497"/>
                      </a:lnTo>
                      <a:lnTo>
                        <a:pt x="2317" y="509"/>
                      </a:lnTo>
                      <a:lnTo>
                        <a:pt x="2325" y="522"/>
                      </a:lnTo>
                      <a:lnTo>
                        <a:pt x="2333" y="534"/>
                      </a:lnTo>
                      <a:lnTo>
                        <a:pt x="2343" y="544"/>
                      </a:lnTo>
                      <a:lnTo>
                        <a:pt x="2353" y="555"/>
                      </a:lnTo>
                      <a:lnTo>
                        <a:pt x="2363" y="565"/>
                      </a:lnTo>
                      <a:lnTo>
                        <a:pt x="2374" y="574"/>
                      </a:lnTo>
                      <a:lnTo>
                        <a:pt x="2386" y="583"/>
                      </a:lnTo>
                      <a:lnTo>
                        <a:pt x="2398" y="592"/>
                      </a:lnTo>
                      <a:lnTo>
                        <a:pt x="2411" y="599"/>
                      </a:lnTo>
                      <a:lnTo>
                        <a:pt x="2424" y="606"/>
                      </a:lnTo>
                      <a:lnTo>
                        <a:pt x="2438" y="612"/>
                      </a:lnTo>
                      <a:lnTo>
                        <a:pt x="2452" y="618"/>
                      </a:lnTo>
                      <a:lnTo>
                        <a:pt x="2467" y="623"/>
                      </a:lnTo>
                      <a:lnTo>
                        <a:pt x="2482" y="628"/>
                      </a:lnTo>
                      <a:lnTo>
                        <a:pt x="2499" y="632"/>
                      </a:lnTo>
                      <a:lnTo>
                        <a:pt x="2515" y="635"/>
                      </a:lnTo>
                      <a:lnTo>
                        <a:pt x="2532" y="637"/>
                      </a:lnTo>
                      <a:lnTo>
                        <a:pt x="2549" y="639"/>
                      </a:lnTo>
                      <a:lnTo>
                        <a:pt x="2567" y="640"/>
                      </a:lnTo>
                      <a:lnTo>
                        <a:pt x="2585" y="641"/>
                      </a:lnTo>
                      <a:lnTo>
                        <a:pt x="2612" y="640"/>
                      </a:lnTo>
                      <a:lnTo>
                        <a:pt x="2637" y="638"/>
                      </a:lnTo>
                      <a:lnTo>
                        <a:pt x="2661" y="635"/>
                      </a:lnTo>
                      <a:lnTo>
                        <a:pt x="2684" y="632"/>
                      </a:lnTo>
                      <a:lnTo>
                        <a:pt x="2702" y="628"/>
                      </a:lnTo>
                      <a:lnTo>
                        <a:pt x="2720" y="622"/>
                      </a:lnTo>
                      <a:lnTo>
                        <a:pt x="2734" y="617"/>
                      </a:lnTo>
                      <a:lnTo>
                        <a:pt x="2745" y="612"/>
                      </a:lnTo>
                      <a:lnTo>
                        <a:pt x="2727" y="523"/>
                      </a:lnTo>
                      <a:close/>
                      <a:moveTo>
                        <a:pt x="2058" y="10"/>
                      </a:moveTo>
                      <a:lnTo>
                        <a:pt x="2058" y="631"/>
                      </a:lnTo>
                      <a:lnTo>
                        <a:pt x="2171" y="631"/>
                      </a:lnTo>
                      <a:lnTo>
                        <a:pt x="2171" y="10"/>
                      </a:lnTo>
                      <a:lnTo>
                        <a:pt x="2058" y="10"/>
                      </a:lnTo>
                      <a:close/>
                      <a:moveTo>
                        <a:pt x="1776" y="631"/>
                      </a:moveTo>
                      <a:lnTo>
                        <a:pt x="1991" y="10"/>
                      </a:lnTo>
                      <a:lnTo>
                        <a:pt x="1871" y="10"/>
                      </a:lnTo>
                      <a:lnTo>
                        <a:pt x="1780" y="294"/>
                      </a:lnTo>
                      <a:lnTo>
                        <a:pt x="1771" y="322"/>
                      </a:lnTo>
                      <a:lnTo>
                        <a:pt x="1762" y="351"/>
                      </a:lnTo>
                      <a:lnTo>
                        <a:pt x="1754" y="379"/>
                      </a:lnTo>
                      <a:lnTo>
                        <a:pt x="1746" y="407"/>
                      </a:lnTo>
                      <a:lnTo>
                        <a:pt x="1738" y="435"/>
                      </a:lnTo>
                      <a:lnTo>
                        <a:pt x="1730" y="463"/>
                      </a:lnTo>
                      <a:lnTo>
                        <a:pt x="1724" y="491"/>
                      </a:lnTo>
                      <a:lnTo>
                        <a:pt x="1717" y="518"/>
                      </a:lnTo>
                      <a:lnTo>
                        <a:pt x="1715" y="518"/>
                      </a:lnTo>
                      <a:lnTo>
                        <a:pt x="1709" y="491"/>
                      </a:lnTo>
                      <a:lnTo>
                        <a:pt x="1702" y="462"/>
                      </a:lnTo>
                      <a:lnTo>
                        <a:pt x="1695" y="434"/>
                      </a:lnTo>
                      <a:lnTo>
                        <a:pt x="1688" y="406"/>
                      </a:lnTo>
                      <a:lnTo>
                        <a:pt x="1680" y="379"/>
                      </a:lnTo>
                      <a:lnTo>
                        <a:pt x="1672" y="350"/>
                      </a:lnTo>
                      <a:lnTo>
                        <a:pt x="1663" y="321"/>
                      </a:lnTo>
                      <a:lnTo>
                        <a:pt x="1654" y="292"/>
                      </a:lnTo>
                      <a:lnTo>
                        <a:pt x="1570" y="10"/>
                      </a:lnTo>
                      <a:lnTo>
                        <a:pt x="1447" y="10"/>
                      </a:lnTo>
                      <a:lnTo>
                        <a:pt x="1647" y="631"/>
                      </a:lnTo>
                      <a:lnTo>
                        <a:pt x="1776" y="631"/>
                      </a:lnTo>
                      <a:close/>
                      <a:moveTo>
                        <a:pt x="1090" y="97"/>
                      </a:moveTo>
                      <a:lnTo>
                        <a:pt x="1101" y="95"/>
                      </a:lnTo>
                      <a:lnTo>
                        <a:pt x="1117" y="93"/>
                      </a:lnTo>
                      <a:lnTo>
                        <a:pt x="1136" y="92"/>
                      </a:lnTo>
                      <a:lnTo>
                        <a:pt x="1161" y="91"/>
                      </a:lnTo>
                      <a:lnTo>
                        <a:pt x="1174" y="92"/>
                      </a:lnTo>
                      <a:lnTo>
                        <a:pt x="1187" y="93"/>
                      </a:lnTo>
                      <a:lnTo>
                        <a:pt x="1199" y="95"/>
                      </a:lnTo>
                      <a:lnTo>
                        <a:pt x="1210" y="97"/>
                      </a:lnTo>
                      <a:lnTo>
                        <a:pt x="1222" y="100"/>
                      </a:lnTo>
                      <a:lnTo>
                        <a:pt x="1231" y="105"/>
                      </a:lnTo>
                      <a:lnTo>
                        <a:pt x="1240" y="109"/>
                      </a:lnTo>
                      <a:lnTo>
                        <a:pt x="1248" y="115"/>
                      </a:lnTo>
                      <a:lnTo>
                        <a:pt x="1256" y="121"/>
                      </a:lnTo>
                      <a:lnTo>
                        <a:pt x="1263" y="130"/>
                      </a:lnTo>
                      <a:lnTo>
                        <a:pt x="1268" y="137"/>
                      </a:lnTo>
                      <a:lnTo>
                        <a:pt x="1273" y="146"/>
                      </a:lnTo>
                      <a:lnTo>
                        <a:pt x="1277" y="156"/>
                      </a:lnTo>
                      <a:lnTo>
                        <a:pt x="1279" y="167"/>
                      </a:lnTo>
                      <a:lnTo>
                        <a:pt x="1281" y="178"/>
                      </a:lnTo>
                      <a:lnTo>
                        <a:pt x="1281" y="190"/>
                      </a:lnTo>
                      <a:lnTo>
                        <a:pt x="1281" y="202"/>
                      </a:lnTo>
                      <a:lnTo>
                        <a:pt x="1279" y="212"/>
                      </a:lnTo>
                      <a:lnTo>
                        <a:pt x="1277" y="222"/>
                      </a:lnTo>
                      <a:lnTo>
                        <a:pt x="1273" y="232"/>
                      </a:lnTo>
                      <a:lnTo>
                        <a:pt x="1268" y="242"/>
                      </a:lnTo>
                      <a:lnTo>
                        <a:pt x="1263" y="250"/>
                      </a:lnTo>
                      <a:lnTo>
                        <a:pt x="1255" y="257"/>
                      </a:lnTo>
                      <a:lnTo>
                        <a:pt x="1248" y="264"/>
                      </a:lnTo>
                      <a:lnTo>
                        <a:pt x="1240" y="271"/>
                      </a:lnTo>
                      <a:lnTo>
                        <a:pt x="1231" y="277"/>
                      </a:lnTo>
                      <a:lnTo>
                        <a:pt x="1221" y="281"/>
                      </a:lnTo>
                      <a:lnTo>
                        <a:pt x="1209" y="285"/>
                      </a:lnTo>
                      <a:lnTo>
                        <a:pt x="1197" y="288"/>
                      </a:lnTo>
                      <a:lnTo>
                        <a:pt x="1185" y="291"/>
                      </a:lnTo>
                      <a:lnTo>
                        <a:pt x="1171" y="292"/>
                      </a:lnTo>
                      <a:lnTo>
                        <a:pt x="1158" y="292"/>
                      </a:lnTo>
                      <a:lnTo>
                        <a:pt x="1090" y="292"/>
                      </a:lnTo>
                      <a:lnTo>
                        <a:pt x="1090" y="97"/>
                      </a:lnTo>
                      <a:close/>
                      <a:moveTo>
                        <a:pt x="978" y="631"/>
                      </a:moveTo>
                      <a:lnTo>
                        <a:pt x="1090" y="631"/>
                      </a:lnTo>
                      <a:lnTo>
                        <a:pt x="1090" y="375"/>
                      </a:lnTo>
                      <a:lnTo>
                        <a:pt x="1148" y="375"/>
                      </a:lnTo>
                      <a:lnTo>
                        <a:pt x="1159" y="377"/>
                      </a:lnTo>
                      <a:lnTo>
                        <a:pt x="1170" y="378"/>
                      </a:lnTo>
                      <a:lnTo>
                        <a:pt x="1180" y="380"/>
                      </a:lnTo>
                      <a:lnTo>
                        <a:pt x="1190" y="382"/>
                      </a:lnTo>
                      <a:lnTo>
                        <a:pt x="1198" y="385"/>
                      </a:lnTo>
                      <a:lnTo>
                        <a:pt x="1206" y="389"/>
                      </a:lnTo>
                      <a:lnTo>
                        <a:pt x="1213" y="394"/>
                      </a:lnTo>
                      <a:lnTo>
                        <a:pt x="1221" y="400"/>
                      </a:lnTo>
                      <a:lnTo>
                        <a:pt x="1227" y="407"/>
                      </a:lnTo>
                      <a:lnTo>
                        <a:pt x="1233" y="415"/>
                      </a:lnTo>
                      <a:lnTo>
                        <a:pt x="1238" y="424"/>
                      </a:lnTo>
                      <a:lnTo>
                        <a:pt x="1243" y="433"/>
                      </a:lnTo>
                      <a:lnTo>
                        <a:pt x="1247" y="444"/>
                      </a:lnTo>
                      <a:lnTo>
                        <a:pt x="1251" y="457"/>
                      </a:lnTo>
                      <a:lnTo>
                        <a:pt x="1255" y="470"/>
                      </a:lnTo>
                      <a:lnTo>
                        <a:pt x="1259" y="485"/>
                      </a:lnTo>
                      <a:lnTo>
                        <a:pt x="1272" y="537"/>
                      </a:lnTo>
                      <a:lnTo>
                        <a:pt x="1283" y="579"/>
                      </a:lnTo>
                      <a:lnTo>
                        <a:pt x="1288" y="597"/>
                      </a:lnTo>
                      <a:lnTo>
                        <a:pt x="1292" y="611"/>
                      </a:lnTo>
                      <a:lnTo>
                        <a:pt x="1297" y="622"/>
                      </a:lnTo>
                      <a:lnTo>
                        <a:pt x="1301" y="631"/>
                      </a:lnTo>
                      <a:lnTo>
                        <a:pt x="1417" y="631"/>
                      </a:lnTo>
                      <a:lnTo>
                        <a:pt x="1413" y="619"/>
                      </a:lnTo>
                      <a:lnTo>
                        <a:pt x="1406" y="605"/>
                      </a:lnTo>
                      <a:lnTo>
                        <a:pt x="1401" y="585"/>
                      </a:lnTo>
                      <a:lnTo>
                        <a:pt x="1395" y="565"/>
                      </a:lnTo>
                      <a:lnTo>
                        <a:pt x="1389" y="540"/>
                      </a:lnTo>
                      <a:lnTo>
                        <a:pt x="1382" y="514"/>
                      </a:lnTo>
                      <a:lnTo>
                        <a:pt x="1376" y="487"/>
                      </a:lnTo>
                      <a:lnTo>
                        <a:pt x="1368" y="458"/>
                      </a:lnTo>
                      <a:lnTo>
                        <a:pt x="1362" y="436"/>
                      </a:lnTo>
                      <a:lnTo>
                        <a:pt x="1354" y="416"/>
                      </a:lnTo>
                      <a:lnTo>
                        <a:pt x="1346" y="398"/>
                      </a:lnTo>
                      <a:lnTo>
                        <a:pt x="1336" y="382"/>
                      </a:lnTo>
                      <a:lnTo>
                        <a:pt x="1330" y="374"/>
                      </a:lnTo>
                      <a:lnTo>
                        <a:pt x="1324" y="367"/>
                      </a:lnTo>
                      <a:lnTo>
                        <a:pt x="1318" y="361"/>
                      </a:lnTo>
                      <a:lnTo>
                        <a:pt x="1312" y="355"/>
                      </a:lnTo>
                      <a:lnTo>
                        <a:pt x="1305" y="350"/>
                      </a:lnTo>
                      <a:lnTo>
                        <a:pt x="1298" y="346"/>
                      </a:lnTo>
                      <a:lnTo>
                        <a:pt x="1290" y="342"/>
                      </a:lnTo>
                      <a:lnTo>
                        <a:pt x="1282" y="337"/>
                      </a:lnTo>
                      <a:lnTo>
                        <a:pt x="1282" y="335"/>
                      </a:lnTo>
                      <a:lnTo>
                        <a:pt x="1292" y="330"/>
                      </a:lnTo>
                      <a:lnTo>
                        <a:pt x="1304" y="326"/>
                      </a:lnTo>
                      <a:lnTo>
                        <a:pt x="1314" y="320"/>
                      </a:lnTo>
                      <a:lnTo>
                        <a:pt x="1324" y="314"/>
                      </a:lnTo>
                      <a:lnTo>
                        <a:pt x="1334" y="306"/>
                      </a:lnTo>
                      <a:lnTo>
                        <a:pt x="1343" y="298"/>
                      </a:lnTo>
                      <a:lnTo>
                        <a:pt x="1352" y="289"/>
                      </a:lnTo>
                      <a:lnTo>
                        <a:pt x="1360" y="280"/>
                      </a:lnTo>
                      <a:lnTo>
                        <a:pt x="1367" y="270"/>
                      </a:lnTo>
                      <a:lnTo>
                        <a:pt x="1374" y="258"/>
                      </a:lnTo>
                      <a:lnTo>
                        <a:pt x="1380" y="247"/>
                      </a:lnTo>
                      <a:lnTo>
                        <a:pt x="1385" y="235"/>
                      </a:lnTo>
                      <a:lnTo>
                        <a:pt x="1389" y="222"/>
                      </a:lnTo>
                      <a:lnTo>
                        <a:pt x="1392" y="209"/>
                      </a:lnTo>
                      <a:lnTo>
                        <a:pt x="1394" y="194"/>
                      </a:lnTo>
                      <a:lnTo>
                        <a:pt x="1394" y="180"/>
                      </a:lnTo>
                      <a:lnTo>
                        <a:pt x="1393" y="160"/>
                      </a:lnTo>
                      <a:lnTo>
                        <a:pt x="1391" y="142"/>
                      </a:lnTo>
                      <a:lnTo>
                        <a:pt x="1386" y="124"/>
                      </a:lnTo>
                      <a:lnTo>
                        <a:pt x="1381" y="108"/>
                      </a:lnTo>
                      <a:lnTo>
                        <a:pt x="1373" y="94"/>
                      </a:lnTo>
                      <a:lnTo>
                        <a:pt x="1363" y="79"/>
                      </a:lnTo>
                      <a:lnTo>
                        <a:pt x="1353" y="67"/>
                      </a:lnTo>
                      <a:lnTo>
                        <a:pt x="1341" y="56"/>
                      </a:lnTo>
                      <a:lnTo>
                        <a:pt x="1333" y="49"/>
                      </a:lnTo>
                      <a:lnTo>
                        <a:pt x="1324" y="43"/>
                      </a:lnTo>
                      <a:lnTo>
                        <a:pt x="1315" y="38"/>
                      </a:lnTo>
                      <a:lnTo>
                        <a:pt x="1306" y="33"/>
                      </a:lnTo>
                      <a:lnTo>
                        <a:pt x="1296" y="28"/>
                      </a:lnTo>
                      <a:lnTo>
                        <a:pt x="1285" y="24"/>
                      </a:lnTo>
                      <a:lnTo>
                        <a:pt x="1275" y="21"/>
                      </a:lnTo>
                      <a:lnTo>
                        <a:pt x="1263" y="17"/>
                      </a:lnTo>
                      <a:lnTo>
                        <a:pt x="1238" y="12"/>
                      </a:lnTo>
                      <a:lnTo>
                        <a:pt x="1211" y="8"/>
                      </a:lnTo>
                      <a:lnTo>
                        <a:pt x="1181" y="6"/>
                      </a:lnTo>
                      <a:lnTo>
                        <a:pt x="1150" y="5"/>
                      </a:lnTo>
                      <a:lnTo>
                        <a:pt x="1125" y="5"/>
                      </a:lnTo>
                      <a:lnTo>
                        <a:pt x="1101" y="6"/>
                      </a:lnTo>
                      <a:lnTo>
                        <a:pt x="1078" y="7"/>
                      </a:lnTo>
                      <a:lnTo>
                        <a:pt x="1055" y="9"/>
                      </a:lnTo>
                      <a:lnTo>
                        <a:pt x="1034" y="11"/>
                      </a:lnTo>
                      <a:lnTo>
                        <a:pt x="1014" y="13"/>
                      </a:lnTo>
                      <a:lnTo>
                        <a:pt x="995" y="15"/>
                      </a:lnTo>
                      <a:lnTo>
                        <a:pt x="978" y="19"/>
                      </a:lnTo>
                      <a:lnTo>
                        <a:pt x="978" y="631"/>
                      </a:lnTo>
                      <a:close/>
                      <a:moveTo>
                        <a:pt x="852" y="263"/>
                      </a:moveTo>
                      <a:lnTo>
                        <a:pt x="617" y="263"/>
                      </a:lnTo>
                      <a:lnTo>
                        <a:pt x="617" y="104"/>
                      </a:lnTo>
                      <a:lnTo>
                        <a:pt x="865" y="104"/>
                      </a:lnTo>
                      <a:lnTo>
                        <a:pt x="865" y="10"/>
                      </a:lnTo>
                      <a:lnTo>
                        <a:pt x="504" y="10"/>
                      </a:lnTo>
                      <a:lnTo>
                        <a:pt x="504" y="631"/>
                      </a:lnTo>
                      <a:lnTo>
                        <a:pt x="879" y="631"/>
                      </a:lnTo>
                      <a:lnTo>
                        <a:pt x="879" y="537"/>
                      </a:lnTo>
                      <a:lnTo>
                        <a:pt x="617" y="537"/>
                      </a:lnTo>
                      <a:lnTo>
                        <a:pt x="617" y="355"/>
                      </a:lnTo>
                      <a:lnTo>
                        <a:pt x="852" y="355"/>
                      </a:lnTo>
                      <a:lnTo>
                        <a:pt x="852" y="263"/>
                      </a:lnTo>
                      <a:close/>
                      <a:moveTo>
                        <a:pt x="0" y="601"/>
                      </a:moveTo>
                      <a:lnTo>
                        <a:pt x="14" y="609"/>
                      </a:lnTo>
                      <a:lnTo>
                        <a:pt x="32" y="616"/>
                      </a:lnTo>
                      <a:lnTo>
                        <a:pt x="50" y="622"/>
                      </a:lnTo>
                      <a:lnTo>
                        <a:pt x="72" y="629"/>
                      </a:lnTo>
                      <a:lnTo>
                        <a:pt x="94" y="634"/>
                      </a:lnTo>
                      <a:lnTo>
                        <a:pt x="118" y="637"/>
                      </a:lnTo>
                      <a:lnTo>
                        <a:pt x="143" y="640"/>
                      </a:lnTo>
                      <a:lnTo>
                        <a:pt x="167" y="641"/>
                      </a:lnTo>
                      <a:lnTo>
                        <a:pt x="196" y="640"/>
                      </a:lnTo>
                      <a:lnTo>
                        <a:pt x="224" y="637"/>
                      </a:lnTo>
                      <a:lnTo>
                        <a:pt x="236" y="635"/>
                      </a:lnTo>
                      <a:lnTo>
                        <a:pt x="248" y="632"/>
                      </a:lnTo>
                      <a:lnTo>
                        <a:pt x="261" y="629"/>
                      </a:lnTo>
                      <a:lnTo>
                        <a:pt x="272" y="625"/>
                      </a:lnTo>
                      <a:lnTo>
                        <a:pt x="282" y="621"/>
                      </a:lnTo>
                      <a:lnTo>
                        <a:pt x="293" y="617"/>
                      </a:lnTo>
                      <a:lnTo>
                        <a:pt x="303" y="613"/>
                      </a:lnTo>
                      <a:lnTo>
                        <a:pt x="312" y="608"/>
                      </a:lnTo>
                      <a:lnTo>
                        <a:pt x="321" y="603"/>
                      </a:lnTo>
                      <a:lnTo>
                        <a:pt x="330" y="597"/>
                      </a:lnTo>
                      <a:lnTo>
                        <a:pt x="338" y="591"/>
                      </a:lnTo>
                      <a:lnTo>
                        <a:pt x="345" y="584"/>
                      </a:lnTo>
                      <a:lnTo>
                        <a:pt x="352" y="578"/>
                      </a:lnTo>
                      <a:lnTo>
                        <a:pt x="358" y="571"/>
                      </a:lnTo>
                      <a:lnTo>
                        <a:pt x="365" y="564"/>
                      </a:lnTo>
                      <a:lnTo>
                        <a:pt x="371" y="557"/>
                      </a:lnTo>
                      <a:lnTo>
                        <a:pt x="380" y="541"/>
                      </a:lnTo>
                      <a:lnTo>
                        <a:pt x="388" y="526"/>
                      </a:lnTo>
                      <a:lnTo>
                        <a:pt x="394" y="508"/>
                      </a:lnTo>
                      <a:lnTo>
                        <a:pt x="400" y="491"/>
                      </a:lnTo>
                      <a:lnTo>
                        <a:pt x="402" y="472"/>
                      </a:lnTo>
                      <a:lnTo>
                        <a:pt x="403" y="454"/>
                      </a:lnTo>
                      <a:lnTo>
                        <a:pt x="402" y="437"/>
                      </a:lnTo>
                      <a:lnTo>
                        <a:pt x="401" y="422"/>
                      </a:lnTo>
                      <a:lnTo>
                        <a:pt x="397" y="407"/>
                      </a:lnTo>
                      <a:lnTo>
                        <a:pt x="393" y="393"/>
                      </a:lnTo>
                      <a:lnTo>
                        <a:pt x="387" y="380"/>
                      </a:lnTo>
                      <a:lnTo>
                        <a:pt x="381" y="367"/>
                      </a:lnTo>
                      <a:lnTo>
                        <a:pt x="373" y="355"/>
                      </a:lnTo>
                      <a:lnTo>
                        <a:pt x="364" y="344"/>
                      </a:lnTo>
                      <a:lnTo>
                        <a:pt x="353" y="332"/>
                      </a:lnTo>
                      <a:lnTo>
                        <a:pt x="341" y="322"/>
                      </a:lnTo>
                      <a:lnTo>
                        <a:pt x="328" y="313"/>
                      </a:lnTo>
                      <a:lnTo>
                        <a:pt x="313" y="303"/>
                      </a:lnTo>
                      <a:lnTo>
                        <a:pt x="298" y="294"/>
                      </a:lnTo>
                      <a:lnTo>
                        <a:pt x="281" y="286"/>
                      </a:lnTo>
                      <a:lnTo>
                        <a:pt x="263" y="278"/>
                      </a:lnTo>
                      <a:lnTo>
                        <a:pt x="243" y="270"/>
                      </a:lnTo>
                      <a:lnTo>
                        <a:pt x="215" y="258"/>
                      </a:lnTo>
                      <a:lnTo>
                        <a:pt x="190" y="247"/>
                      </a:lnTo>
                      <a:lnTo>
                        <a:pt x="179" y="242"/>
                      </a:lnTo>
                      <a:lnTo>
                        <a:pt x="169" y="236"/>
                      </a:lnTo>
                      <a:lnTo>
                        <a:pt x="161" y="230"/>
                      </a:lnTo>
                      <a:lnTo>
                        <a:pt x="153" y="224"/>
                      </a:lnTo>
                      <a:lnTo>
                        <a:pt x="146" y="219"/>
                      </a:lnTo>
                      <a:lnTo>
                        <a:pt x="141" y="213"/>
                      </a:lnTo>
                      <a:lnTo>
                        <a:pt x="135" y="206"/>
                      </a:lnTo>
                      <a:lnTo>
                        <a:pt x="131" y="200"/>
                      </a:lnTo>
                      <a:lnTo>
                        <a:pt x="128" y="192"/>
                      </a:lnTo>
                      <a:lnTo>
                        <a:pt x="126" y="184"/>
                      </a:lnTo>
                      <a:lnTo>
                        <a:pt x="125" y="177"/>
                      </a:lnTo>
                      <a:lnTo>
                        <a:pt x="125" y="168"/>
                      </a:lnTo>
                      <a:lnTo>
                        <a:pt x="125" y="162"/>
                      </a:lnTo>
                      <a:lnTo>
                        <a:pt x="126" y="154"/>
                      </a:lnTo>
                      <a:lnTo>
                        <a:pt x="128" y="147"/>
                      </a:lnTo>
                      <a:lnTo>
                        <a:pt x="130" y="141"/>
                      </a:lnTo>
                      <a:lnTo>
                        <a:pt x="134" y="135"/>
                      </a:lnTo>
                      <a:lnTo>
                        <a:pt x="139" y="129"/>
                      </a:lnTo>
                      <a:lnTo>
                        <a:pt x="143" y="122"/>
                      </a:lnTo>
                      <a:lnTo>
                        <a:pt x="149" y="117"/>
                      </a:lnTo>
                      <a:lnTo>
                        <a:pt x="156" y="112"/>
                      </a:lnTo>
                      <a:lnTo>
                        <a:pt x="163" y="107"/>
                      </a:lnTo>
                      <a:lnTo>
                        <a:pt x="171" y="103"/>
                      </a:lnTo>
                      <a:lnTo>
                        <a:pt x="181" y="100"/>
                      </a:lnTo>
                      <a:lnTo>
                        <a:pt x="191" y="97"/>
                      </a:lnTo>
                      <a:lnTo>
                        <a:pt x="202" y="95"/>
                      </a:lnTo>
                      <a:lnTo>
                        <a:pt x="215" y="94"/>
                      </a:lnTo>
                      <a:lnTo>
                        <a:pt x="227" y="94"/>
                      </a:lnTo>
                      <a:lnTo>
                        <a:pt x="248" y="94"/>
                      </a:lnTo>
                      <a:lnTo>
                        <a:pt x="268" y="96"/>
                      </a:lnTo>
                      <a:lnTo>
                        <a:pt x="285" y="100"/>
                      </a:lnTo>
                      <a:lnTo>
                        <a:pt x="302" y="104"/>
                      </a:lnTo>
                      <a:lnTo>
                        <a:pt x="317" y="108"/>
                      </a:lnTo>
                      <a:lnTo>
                        <a:pt x="331" y="113"/>
                      </a:lnTo>
                      <a:lnTo>
                        <a:pt x="342" y="118"/>
                      </a:lnTo>
                      <a:lnTo>
                        <a:pt x="351" y="122"/>
                      </a:lnTo>
                      <a:lnTo>
                        <a:pt x="378" y="31"/>
                      </a:lnTo>
                      <a:lnTo>
                        <a:pt x="366" y="25"/>
                      </a:lnTo>
                      <a:lnTo>
                        <a:pt x="350" y="20"/>
                      </a:lnTo>
                      <a:lnTo>
                        <a:pt x="335" y="14"/>
                      </a:lnTo>
                      <a:lnTo>
                        <a:pt x="316" y="9"/>
                      </a:lnTo>
                      <a:lnTo>
                        <a:pt x="298" y="6"/>
                      </a:lnTo>
                      <a:lnTo>
                        <a:pt x="276" y="3"/>
                      </a:lnTo>
                      <a:lnTo>
                        <a:pt x="254" y="1"/>
                      </a:lnTo>
                      <a:lnTo>
                        <a:pt x="229" y="0"/>
                      </a:lnTo>
                      <a:lnTo>
                        <a:pt x="204" y="1"/>
                      </a:lnTo>
                      <a:lnTo>
                        <a:pt x="182" y="4"/>
                      </a:lnTo>
                      <a:lnTo>
                        <a:pt x="159" y="8"/>
                      </a:lnTo>
                      <a:lnTo>
                        <a:pt x="139" y="14"/>
                      </a:lnTo>
                      <a:lnTo>
                        <a:pt x="119" y="22"/>
                      </a:lnTo>
                      <a:lnTo>
                        <a:pt x="101" y="30"/>
                      </a:lnTo>
                      <a:lnTo>
                        <a:pt x="84" y="40"/>
                      </a:lnTo>
                      <a:lnTo>
                        <a:pt x="70" y="51"/>
                      </a:lnTo>
                      <a:lnTo>
                        <a:pt x="56" y="64"/>
                      </a:lnTo>
                      <a:lnTo>
                        <a:pt x="44" y="77"/>
                      </a:lnTo>
                      <a:lnTo>
                        <a:pt x="34" y="93"/>
                      </a:lnTo>
                      <a:lnTo>
                        <a:pt x="26" y="108"/>
                      </a:lnTo>
                      <a:lnTo>
                        <a:pt x="18" y="124"/>
                      </a:lnTo>
                      <a:lnTo>
                        <a:pt x="14" y="142"/>
                      </a:lnTo>
                      <a:lnTo>
                        <a:pt x="11" y="159"/>
                      </a:lnTo>
                      <a:lnTo>
                        <a:pt x="10" y="179"/>
                      </a:lnTo>
                      <a:lnTo>
                        <a:pt x="11" y="194"/>
                      </a:lnTo>
                      <a:lnTo>
                        <a:pt x="13" y="211"/>
                      </a:lnTo>
                      <a:lnTo>
                        <a:pt x="16" y="225"/>
                      </a:lnTo>
                      <a:lnTo>
                        <a:pt x="21" y="240"/>
                      </a:lnTo>
                      <a:lnTo>
                        <a:pt x="29" y="253"/>
                      </a:lnTo>
                      <a:lnTo>
                        <a:pt x="36" y="265"/>
                      </a:lnTo>
                      <a:lnTo>
                        <a:pt x="45" y="277"/>
                      </a:lnTo>
                      <a:lnTo>
                        <a:pt x="55" y="288"/>
                      </a:lnTo>
                      <a:lnTo>
                        <a:pt x="67" y="299"/>
                      </a:lnTo>
                      <a:lnTo>
                        <a:pt x="80" y="310"/>
                      </a:lnTo>
                      <a:lnTo>
                        <a:pt x="93" y="319"/>
                      </a:lnTo>
                      <a:lnTo>
                        <a:pt x="109" y="328"/>
                      </a:lnTo>
                      <a:lnTo>
                        <a:pt x="124" y="336"/>
                      </a:lnTo>
                      <a:lnTo>
                        <a:pt x="142" y="345"/>
                      </a:lnTo>
                      <a:lnTo>
                        <a:pt x="159" y="352"/>
                      </a:lnTo>
                      <a:lnTo>
                        <a:pt x="178" y="359"/>
                      </a:lnTo>
                      <a:lnTo>
                        <a:pt x="205" y="369"/>
                      </a:lnTo>
                      <a:lnTo>
                        <a:pt x="228" y="381"/>
                      </a:lnTo>
                      <a:lnTo>
                        <a:pt x="238" y="386"/>
                      </a:lnTo>
                      <a:lnTo>
                        <a:pt x="247" y="392"/>
                      </a:lnTo>
                      <a:lnTo>
                        <a:pt x="255" y="397"/>
                      </a:lnTo>
                      <a:lnTo>
                        <a:pt x="262" y="403"/>
                      </a:lnTo>
                      <a:lnTo>
                        <a:pt x="268" y="409"/>
                      </a:lnTo>
                      <a:lnTo>
                        <a:pt x="273" y="417"/>
                      </a:lnTo>
                      <a:lnTo>
                        <a:pt x="278" y="423"/>
                      </a:lnTo>
                      <a:lnTo>
                        <a:pt x="281" y="430"/>
                      </a:lnTo>
                      <a:lnTo>
                        <a:pt x="284" y="437"/>
                      </a:lnTo>
                      <a:lnTo>
                        <a:pt x="287" y="445"/>
                      </a:lnTo>
                      <a:lnTo>
                        <a:pt x="288" y="454"/>
                      </a:lnTo>
                      <a:lnTo>
                        <a:pt x="288" y="462"/>
                      </a:lnTo>
                      <a:lnTo>
                        <a:pt x="288" y="471"/>
                      </a:lnTo>
                      <a:lnTo>
                        <a:pt x="285" y="480"/>
                      </a:lnTo>
                      <a:lnTo>
                        <a:pt x="283" y="489"/>
                      </a:lnTo>
                      <a:lnTo>
                        <a:pt x="280" y="497"/>
                      </a:lnTo>
                      <a:lnTo>
                        <a:pt x="276" y="504"/>
                      </a:lnTo>
                      <a:lnTo>
                        <a:pt x="271" y="511"/>
                      </a:lnTo>
                      <a:lnTo>
                        <a:pt x="265" y="517"/>
                      </a:lnTo>
                      <a:lnTo>
                        <a:pt x="259" y="524"/>
                      </a:lnTo>
                      <a:lnTo>
                        <a:pt x="251" y="529"/>
                      </a:lnTo>
                      <a:lnTo>
                        <a:pt x="242" y="533"/>
                      </a:lnTo>
                      <a:lnTo>
                        <a:pt x="233" y="537"/>
                      </a:lnTo>
                      <a:lnTo>
                        <a:pt x="223" y="540"/>
                      </a:lnTo>
                      <a:lnTo>
                        <a:pt x="213" y="543"/>
                      </a:lnTo>
                      <a:lnTo>
                        <a:pt x="200" y="545"/>
                      </a:lnTo>
                      <a:lnTo>
                        <a:pt x="188" y="546"/>
                      </a:lnTo>
                      <a:lnTo>
                        <a:pt x="175" y="546"/>
                      </a:lnTo>
                      <a:lnTo>
                        <a:pt x="154" y="546"/>
                      </a:lnTo>
                      <a:lnTo>
                        <a:pt x="132" y="543"/>
                      </a:lnTo>
                      <a:lnTo>
                        <a:pt x="112" y="540"/>
                      </a:lnTo>
                      <a:lnTo>
                        <a:pt x="92" y="535"/>
                      </a:lnTo>
                      <a:lnTo>
                        <a:pt x="74" y="529"/>
                      </a:lnTo>
                      <a:lnTo>
                        <a:pt x="56" y="523"/>
                      </a:lnTo>
                      <a:lnTo>
                        <a:pt x="40" y="514"/>
                      </a:lnTo>
                      <a:lnTo>
                        <a:pt x="26" y="507"/>
                      </a:lnTo>
                      <a:lnTo>
                        <a:pt x="0" y="601"/>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latin typeface="Myriad Pro"/>
                  </a:endParaRPr>
                </a:p>
              </p:txBody>
            </p:sp>
            <p:sp>
              <p:nvSpPr>
                <p:cNvPr id="31" name="Freeform 30"/>
                <p:cNvSpPr>
                  <a:spLocks noEditPoints="1"/>
                </p:cNvSpPr>
                <p:nvPr/>
              </p:nvSpPr>
              <p:spPr bwMode="auto">
                <a:xfrm>
                  <a:off x="656520" y="250031"/>
                  <a:ext cx="780730" cy="84203"/>
                </a:xfrm>
                <a:custGeom>
                  <a:avLst/>
                  <a:gdLst/>
                  <a:ahLst/>
                  <a:cxnLst>
                    <a:cxn ang="0">
                      <a:pos x="5506" y="10"/>
                    </a:cxn>
                    <a:cxn ang="0">
                      <a:pos x="5169" y="544"/>
                    </a:cxn>
                    <a:cxn ang="0">
                      <a:pos x="5029" y="477"/>
                    </a:cxn>
                    <a:cxn ang="0">
                      <a:pos x="4982" y="270"/>
                    </a:cxn>
                    <a:cxn ang="0">
                      <a:pos x="5063" y="133"/>
                    </a:cxn>
                    <a:cxn ang="0">
                      <a:pos x="5293" y="109"/>
                    </a:cxn>
                    <a:cxn ang="0">
                      <a:pos x="5122" y="6"/>
                    </a:cxn>
                    <a:cxn ang="0">
                      <a:pos x="4924" y="122"/>
                    </a:cxn>
                    <a:cxn ang="0">
                      <a:pos x="4861" y="362"/>
                    </a:cxn>
                    <a:cxn ang="0">
                      <a:pos x="4955" y="565"/>
                    </a:cxn>
                    <a:cxn ang="0">
                      <a:pos x="5175" y="641"/>
                    </a:cxn>
                    <a:cxn ang="0">
                      <a:pos x="4373" y="269"/>
                    </a:cxn>
                    <a:cxn ang="0">
                      <a:pos x="4761" y="631"/>
                    </a:cxn>
                    <a:cxn ang="0">
                      <a:pos x="4630" y="407"/>
                    </a:cxn>
                    <a:cxn ang="0">
                      <a:pos x="3905" y="100"/>
                    </a:cxn>
                    <a:cxn ang="0">
                      <a:pos x="3809" y="456"/>
                    </a:cxn>
                    <a:cxn ang="0">
                      <a:pos x="3020" y="10"/>
                    </a:cxn>
                    <a:cxn ang="0">
                      <a:pos x="2324" y="528"/>
                    </a:cxn>
                    <a:cxn ang="0">
                      <a:pos x="2455" y="633"/>
                    </a:cxn>
                    <a:cxn ang="0">
                      <a:pos x="2663" y="610"/>
                    </a:cxn>
                    <a:cxn ang="0">
                      <a:pos x="2767" y="461"/>
                    </a:cxn>
                    <a:cxn ang="0">
                      <a:pos x="2644" y="481"/>
                    </a:cxn>
                    <a:cxn ang="0">
                      <a:pos x="2470" y="533"/>
                    </a:cxn>
                    <a:cxn ang="0">
                      <a:pos x="1803" y="609"/>
                    </a:cxn>
                    <a:cxn ang="0">
                      <a:pos x="2082" y="617"/>
                    </a:cxn>
                    <a:cxn ang="0">
                      <a:pos x="2191" y="472"/>
                    </a:cxn>
                    <a:cxn ang="0">
                      <a:pos x="2070" y="286"/>
                    </a:cxn>
                    <a:cxn ang="0">
                      <a:pos x="1914" y="177"/>
                    </a:cxn>
                    <a:cxn ang="0">
                      <a:pos x="1991" y="95"/>
                    </a:cxn>
                    <a:cxn ang="0">
                      <a:pos x="2106" y="9"/>
                    </a:cxn>
                    <a:cxn ang="0">
                      <a:pos x="1823" y="93"/>
                    </a:cxn>
                    <a:cxn ang="0">
                      <a:pos x="1869" y="310"/>
                    </a:cxn>
                    <a:cxn ang="0">
                      <a:pos x="2067" y="423"/>
                    </a:cxn>
                    <a:cxn ang="0">
                      <a:pos x="2031" y="533"/>
                    </a:cxn>
                    <a:cxn ang="0">
                      <a:pos x="1789" y="601"/>
                    </a:cxn>
                    <a:cxn ang="0">
                      <a:pos x="1348" y="251"/>
                    </a:cxn>
                    <a:cxn ang="0">
                      <a:pos x="1587" y="422"/>
                    </a:cxn>
                    <a:cxn ang="0">
                      <a:pos x="1300" y="631"/>
                    </a:cxn>
                    <a:cxn ang="0">
                      <a:pos x="679" y="482"/>
                    </a:cxn>
                    <a:cxn ang="0">
                      <a:pos x="668" y="177"/>
                    </a:cxn>
                    <a:cxn ang="0">
                      <a:pos x="807" y="91"/>
                    </a:cxn>
                    <a:cxn ang="0">
                      <a:pos x="944" y="177"/>
                    </a:cxn>
                    <a:cxn ang="0">
                      <a:pos x="933" y="482"/>
                    </a:cxn>
                    <a:cxn ang="0">
                      <a:pos x="804" y="550"/>
                    </a:cxn>
                    <a:cxn ang="0">
                      <a:pos x="993" y="575"/>
                    </a:cxn>
                    <a:cxn ang="0">
                      <a:pos x="1094" y="370"/>
                    </a:cxn>
                    <a:cxn ang="0">
                      <a:pos x="1054" y="137"/>
                    </a:cxn>
                    <a:cxn ang="0">
                      <a:pos x="890" y="9"/>
                    </a:cxn>
                    <a:cxn ang="0">
                      <a:pos x="665" y="37"/>
                    </a:cxn>
                    <a:cxn ang="0">
                      <a:pos x="531" y="209"/>
                    </a:cxn>
                    <a:cxn ang="0">
                      <a:pos x="535" y="452"/>
                    </a:cxn>
                    <a:cxn ang="0">
                      <a:pos x="670" y="611"/>
                    </a:cxn>
                    <a:cxn ang="0">
                      <a:pos x="403" y="539"/>
                    </a:cxn>
                    <a:cxn ang="0">
                      <a:pos x="216" y="516"/>
                    </a:cxn>
                    <a:cxn ang="0">
                      <a:pos x="123" y="371"/>
                    </a:cxn>
                    <a:cxn ang="0">
                      <a:pos x="160" y="176"/>
                    </a:cxn>
                    <a:cxn ang="0">
                      <a:pos x="337" y="94"/>
                    </a:cxn>
                    <a:cxn ang="0">
                      <a:pos x="383" y="3"/>
                    </a:cxn>
                    <a:cxn ang="0">
                      <a:pos x="130" y="59"/>
                    </a:cxn>
                    <a:cxn ang="0">
                      <a:pos x="6" y="255"/>
                    </a:cxn>
                    <a:cxn ang="0">
                      <a:pos x="41" y="497"/>
                    </a:cxn>
                    <a:cxn ang="0">
                      <a:pos x="215" y="628"/>
                    </a:cxn>
                    <a:cxn ang="0">
                      <a:pos x="458" y="523"/>
                    </a:cxn>
                  </a:cxnLst>
                  <a:rect l="0" t="0" r="r" b="b"/>
                  <a:pathLst>
                    <a:path w="5893" h="641">
                      <a:moveTo>
                        <a:pt x="5686" y="631"/>
                      </a:moveTo>
                      <a:lnTo>
                        <a:pt x="5686" y="369"/>
                      </a:lnTo>
                      <a:lnTo>
                        <a:pt x="5893" y="10"/>
                      </a:lnTo>
                      <a:lnTo>
                        <a:pt x="5764" y="10"/>
                      </a:lnTo>
                      <a:lnTo>
                        <a:pt x="5690" y="169"/>
                      </a:lnTo>
                      <a:lnTo>
                        <a:pt x="5675" y="202"/>
                      </a:lnTo>
                      <a:lnTo>
                        <a:pt x="5661" y="232"/>
                      </a:lnTo>
                      <a:lnTo>
                        <a:pt x="5648" y="262"/>
                      </a:lnTo>
                      <a:lnTo>
                        <a:pt x="5636" y="292"/>
                      </a:lnTo>
                      <a:lnTo>
                        <a:pt x="5635" y="292"/>
                      </a:lnTo>
                      <a:lnTo>
                        <a:pt x="5621" y="261"/>
                      </a:lnTo>
                      <a:lnTo>
                        <a:pt x="5609" y="232"/>
                      </a:lnTo>
                      <a:lnTo>
                        <a:pt x="5596" y="202"/>
                      </a:lnTo>
                      <a:lnTo>
                        <a:pt x="5580" y="170"/>
                      </a:lnTo>
                      <a:lnTo>
                        <a:pt x="5506" y="10"/>
                      </a:lnTo>
                      <a:lnTo>
                        <a:pt x="5377" y="10"/>
                      </a:lnTo>
                      <a:lnTo>
                        <a:pt x="5573" y="372"/>
                      </a:lnTo>
                      <a:lnTo>
                        <a:pt x="5573" y="631"/>
                      </a:lnTo>
                      <a:lnTo>
                        <a:pt x="5686" y="631"/>
                      </a:lnTo>
                      <a:close/>
                      <a:moveTo>
                        <a:pt x="5318" y="523"/>
                      </a:moveTo>
                      <a:lnTo>
                        <a:pt x="5306" y="528"/>
                      </a:lnTo>
                      <a:lnTo>
                        <a:pt x="5293" y="532"/>
                      </a:lnTo>
                      <a:lnTo>
                        <a:pt x="5277" y="536"/>
                      </a:lnTo>
                      <a:lnTo>
                        <a:pt x="5262" y="539"/>
                      </a:lnTo>
                      <a:lnTo>
                        <a:pt x="5245" y="542"/>
                      </a:lnTo>
                      <a:lnTo>
                        <a:pt x="5229" y="544"/>
                      </a:lnTo>
                      <a:lnTo>
                        <a:pt x="5211" y="545"/>
                      </a:lnTo>
                      <a:lnTo>
                        <a:pt x="5194" y="545"/>
                      </a:lnTo>
                      <a:lnTo>
                        <a:pt x="5182" y="545"/>
                      </a:lnTo>
                      <a:lnTo>
                        <a:pt x="5169" y="544"/>
                      </a:lnTo>
                      <a:lnTo>
                        <a:pt x="5157" y="543"/>
                      </a:lnTo>
                      <a:lnTo>
                        <a:pt x="5146" y="541"/>
                      </a:lnTo>
                      <a:lnTo>
                        <a:pt x="5134" y="539"/>
                      </a:lnTo>
                      <a:lnTo>
                        <a:pt x="5124" y="537"/>
                      </a:lnTo>
                      <a:lnTo>
                        <a:pt x="5113" y="534"/>
                      </a:lnTo>
                      <a:lnTo>
                        <a:pt x="5104" y="530"/>
                      </a:lnTo>
                      <a:lnTo>
                        <a:pt x="5093" y="526"/>
                      </a:lnTo>
                      <a:lnTo>
                        <a:pt x="5084" y="522"/>
                      </a:lnTo>
                      <a:lnTo>
                        <a:pt x="5075" y="516"/>
                      </a:lnTo>
                      <a:lnTo>
                        <a:pt x="5067" y="511"/>
                      </a:lnTo>
                      <a:lnTo>
                        <a:pt x="5057" y="505"/>
                      </a:lnTo>
                      <a:lnTo>
                        <a:pt x="5050" y="499"/>
                      </a:lnTo>
                      <a:lnTo>
                        <a:pt x="5042" y="492"/>
                      </a:lnTo>
                      <a:lnTo>
                        <a:pt x="5036" y="486"/>
                      </a:lnTo>
                      <a:lnTo>
                        <a:pt x="5029" y="477"/>
                      </a:lnTo>
                      <a:lnTo>
                        <a:pt x="5022" y="470"/>
                      </a:lnTo>
                      <a:lnTo>
                        <a:pt x="5016" y="462"/>
                      </a:lnTo>
                      <a:lnTo>
                        <a:pt x="5011" y="453"/>
                      </a:lnTo>
                      <a:lnTo>
                        <a:pt x="5006" y="443"/>
                      </a:lnTo>
                      <a:lnTo>
                        <a:pt x="5001" y="434"/>
                      </a:lnTo>
                      <a:lnTo>
                        <a:pt x="4997" y="425"/>
                      </a:lnTo>
                      <a:lnTo>
                        <a:pt x="4993" y="415"/>
                      </a:lnTo>
                      <a:lnTo>
                        <a:pt x="4986" y="393"/>
                      </a:lnTo>
                      <a:lnTo>
                        <a:pt x="4982" y="371"/>
                      </a:lnTo>
                      <a:lnTo>
                        <a:pt x="4979" y="347"/>
                      </a:lnTo>
                      <a:lnTo>
                        <a:pt x="4978" y="322"/>
                      </a:lnTo>
                      <a:lnTo>
                        <a:pt x="4979" y="309"/>
                      </a:lnTo>
                      <a:lnTo>
                        <a:pt x="4979" y="295"/>
                      </a:lnTo>
                      <a:lnTo>
                        <a:pt x="4981" y="282"/>
                      </a:lnTo>
                      <a:lnTo>
                        <a:pt x="4982" y="270"/>
                      </a:lnTo>
                      <a:lnTo>
                        <a:pt x="4985" y="257"/>
                      </a:lnTo>
                      <a:lnTo>
                        <a:pt x="4987" y="246"/>
                      </a:lnTo>
                      <a:lnTo>
                        <a:pt x="4991" y="235"/>
                      </a:lnTo>
                      <a:lnTo>
                        <a:pt x="4995" y="223"/>
                      </a:lnTo>
                      <a:lnTo>
                        <a:pt x="4999" y="213"/>
                      </a:lnTo>
                      <a:lnTo>
                        <a:pt x="5004" y="203"/>
                      </a:lnTo>
                      <a:lnTo>
                        <a:pt x="5008" y="193"/>
                      </a:lnTo>
                      <a:lnTo>
                        <a:pt x="5014" y="184"/>
                      </a:lnTo>
                      <a:lnTo>
                        <a:pt x="5019" y="176"/>
                      </a:lnTo>
                      <a:lnTo>
                        <a:pt x="5026" y="168"/>
                      </a:lnTo>
                      <a:lnTo>
                        <a:pt x="5033" y="159"/>
                      </a:lnTo>
                      <a:lnTo>
                        <a:pt x="5040" y="152"/>
                      </a:lnTo>
                      <a:lnTo>
                        <a:pt x="5047" y="145"/>
                      </a:lnTo>
                      <a:lnTo>
                        <a:pt x="5055" y="139"/>
                      </a:lnTo>
                      <a:lnTo>
                        <a:pt x="5063" y="133"/>
                      </a:lnTo>
                      <a:lnTo>
                        <a:pt x="5072" y="127"/>
                      </a:lnTo>
                      <a:lnTo>
                        <a:pt x="5080" y="121"/>
                      </a:lnTo>
                      <a:lnTo>
                        <a:pt x="5089" y="117"/>
                      </a:lnTo>
                      <a:lnTo>
                        <a:pt x="5098" y="112"/>
                      </a:lnTo>
                      <a:lnTo>
                        <a:pt x="5109" y="109"/>
                      </a:lnTo>
                      <a:lnTo>
                        <a:pt x="5129" y="102"/>
                      </a:lnTo>
                      <a:lnTo>
                        <a:pt x="5150" y="98"/>
                      </a:lnTo>
                      <a:lnTo>
                        <a:pt x="5172" y="95"/>
                      </a:lnTo>
                      <a:lnTo>
                        <a:pt x="5196" y="94"/>
                      </a:lnTo>
                      <a:lnTo>
                        <a:pt x="5215" y="95"/>
                      </a:lnTo>
                      <a:lnTo>
                        <a:pt x="5232" y="96"/>
                      </a:lnTo>
                      <a:lnTo>
                        <a:pt x="5248" y="98"/>
                      </a:lnTo>
                      <a:lnTo>
                        <a:pt x="5264" y="101"/>
                      </a:lnTo>
                      <a:lnTo>
                        <a:pt x="5279" y="105"/>
                      </a:lnTo>
                      <a:lnTo>
                        <a:pt x="5293" y="109"/>
                      </a:lnTo>
                      <a:lnTo>
                        <a:pt x="5305" y="113"/>
                      </a:lnTo>
                      <a:lnTo>
                        <a:pt x="5316" y="118"/>
                      </a:lnTo>
                      <a:lnTo>
                        <a:pt x="5341" y="28"/>
                      </a:lnTo>
                      <a:lnTo>
                        <a:pt x="5332" y="24"/>
                      </a:lnTo>
                      <a:lnTo>
                        <a:pt x="5318" y="19"/>
                      </a:lnTo>
                      <a:lnTo>
                        <a:pt x="5303" y="13"/>
                      </a:lnTo>
                      <a:lnTo>
                        <a:pt x="5285" y="9"/>
                      </a:lnTo>
                      <a:lnTo>
                        <a:pt x="5265" y="6"/>
                      </a:lnTo>
                      <a:lnTo>
                        <a:pt x="5242" y="3"/>
                      </a:lnTo>
                      <a:lnTo>
                        <a:pt x="5218" y="1"/>
                      </a:lnTo>
                      <a:lnTo>
                        <a:pt x="5191" y="0"/>
                      </a:lnTo>
                      <a:lnTo>
                        <a:pt x="5173" y="1"/>
                      </a:lnTo>
                      <a:lnTo>
                        <a:pt x="5156" y="2"/>
                      </a:lnTo>
                      <a:lnTo>
                        <a:pt x="5139" y="4"/>
                      </a:lnTo>
                      <a:lnTo>
                        <a:pt x="5122" y="6"/>
                      </a:lnTo>
                      <a:lnTo>
                        <a:pt x="5106" y="9"/>
                      </a:lnTo>
                      <a:lnTo>
                        <a:pt x="5090" y="13"/>
                      </a:lnTo>
                      <a:lnTo>
                        <a:pt x="5075" y="17"/>
                      </a:lnTo>
                      <a:lnTo>
                        <a:pt x="5059" y="23"/>
                      </a:lnTo>
                      <a:lnTo>
                        <a:pt x="5045" y="29"/>
                      </a:lnTo>
                      <a:lnTo>
                        <a:pt x="5031" y="35"/>
                      </a:lnTo>
                      <a:lnTo>
                        <a:pt x="5016" y="42"/>
                      </a:lnTo>
                      <a:lnTo>
                        <a:pt x="5003" y="50"/>
                      </a:lnTo>
                      <a:lnTo>
                        <a:pt x="4989" y="59"/>
                      </a:lnTo>
                      <a:lnTo>
                        <a:pt x="4977" y="68"/>
                      </a:lnTo>
                      <a:lnTo>
                        <a:pt x="4966" y="77"/>
                      </a:lnTo>
                      <a:lnTo>
                        <a:pt x="4955" y="87"/>
                      </a:lnTo>
                      <a:lnTo>
                        <a:pt x="4943" y="99"/>
                      </a:lnTo>
                      <a:lnTo>
                        <a:pt x="4933" y="110"/>
                      </a:lnTo>
                      <a:lnTo>
                        <a:pt x="4924" y="122"/>
                      </a:lnTo>
                      <a:lnTo>
                        <a:pt x="4914" y="135"/>
                      </a:lnTo>
                      <a:lnTo>
                        <a:pt x="4906" y="148"/>
                      </a:lnTo>
                      <a:lnTo>
                        <a:pt x="4898" y="162"/>
                      </a:lnTo>
                      <a:lnTo>
                        <a:pt x="4891" y="176"/>
                      </a:lnTo>
                      <a:lnTo>
                        <a:pt x="4885" y="190"/>
                      </a:lnTo>
                      <a:lnTo>
                        <a:pt x="4879" y="206"/>
                      </a:lnTo>
                      <a:lnTo>
                        <a:pt x="4873" y="222"/>
                      </a:lnTo>
                      <a:lnTo>
                        <a:pt x="4869" y="239"/>
                      </a:lnTo>
                      <a:lnTo>
                        <a:pt x="4866" y="255"/>
                      </a:lnTo>
                      <a:lnTo>
                        <a:pt x="4863" y="273"/>
                      </a:lnTo>
                      <a:lnTo>
                        <a:pt x="4861" y="290"/>
                      </a:lnTo>
                      <a:lnTo>
                        <a:pt x="4860" y="309"/>
                      </a:lnTo>
                      <a:lnTo>
                        <a:pt x="4859" y="328"/>
                      </a:lnTo>
                      <a:lnTo>
                        <a:pt x="4860" y="346"/>
                      </a:lnTo>
                      <a:lnTo>
                        <a:pt x="4861" y="362"/>
                      </a:lnTo>
                      <a:lnTo>
                        <a:pt x="4862" y="380"/>
                      </a:lnTo>
                      <a:lnTo>
                        <a:pt x="4865" y="395"/>
                      </a:lnTo>
                      <a:lnTo>
                        <a:pt x="4868" y="412"/>
                      </a:lnTo>
                      <a:lnTo>
                        <a:pt x="4871" y="427"/>
                      </a:lnTo>
                      <a:lnTo>
                        <a:pt x="4876" y="441"/>
                      </a:lnTo>
                      <a:lnTo>
                        <a:pt x="4881" y="457"/>
                      </a:lnTo>
                      <a:lnTo>
                        <a:pt x="4887" y="470"/>
                      </a:lnTo>
                      <a:lnTo>
                        <a:pt x="4893" y="484"/>
                      </a:lnTo>
                      <a:lnTo>
                        <a:pt x="4900" y="497"/>
                      </a:lnTo>
                      <a:lnTo>
                        <a:pt x="4907" y="509"/>
                      </a:lnTo>
                      <a:lnTo>
                        <a:pt x="4915" y="522"/>
                      </a:lnTo>
                      <a:lnTo>
                        <a:pt x="4925" y="534"/>
                      </a:lnTo>
                      <a:lnTo>
                        <a:pt x="4934" y="544"/>
                      </a:lnTo>
                      <a:lnTo>
                        <a:pt x="4943" y="555"/>
                      </a:lnTo>
                      <a:lnTo>
                        <a:pt x="4955" y="565"/>
                      </a:lnTo>
                      <a:lnTo>
                        <a:pt x="4965" y="574"/>
                      </a:lnTo>
                      <a:lnTo>
                        <a:pt x="4977" y="583"/>
                      </a:lnTo>
                      <a:lnTo>
                        <a:pt x="4989" y="592"/>
                      </a:lnTo>
                      <a:lnTo>
                        <a:pt x="5002" y="599"/>
                      </a:lnTo>
                      <a:lnTo>
                        <a:pt x="5015" y="606"/>
                      </a:lnTo>
                      <a:lnTo>
                        <a:pt x="5029" y="612"/>
                      </a:lnTo>
                      <a:lnTo>
                        <a:pt x="5043" y="618"/>
                      </a:lnTo>
                      <a:lnTo>
                        <a:pt x="5058" y="623"/>
                      </a:lnTo>
                      <a:lnTo>
                        <a:pt x="5074" y="628"/>
                      </a:lnTo>
                      <a:lnTo>
                        <a:pt x="5089" y="632"/>
                      </a:lnTo>
                      <a:lnTo>
                        <a:pt x="5106" y="635"/>
                      </a:lnTo>
                      <a:lnTo>
                        <a:pt x="5122" y="637"/>
                      </a:lnTo>
                      <a:lnTo>
                        <a:pt x="5139" y="639"/>
                      </a:lnTo>
                      <a:lnTo>
                        <a:pt x="5158" y="640"/>
                      </a:lnTo>
                      <a:lnTo>
                        <a:pt x="5175" y="641"/>
                      </a:lnTo>
                      <a:lnTo>
                        <a:pt x="5203" y="640"/>
                      </a:lnTo>
                      <a:lnTo>
                        <a:pt x="5229" y="638"/>
                      </a:lnTo>
                      <a:lnTo>
                        <a:pt x="5253" y="635"/>
                      </a:lnTo>
                      <a:lnTo>
                        <a:pt x="5274" y="632"/>
                      </a:lnTo>
                      <a:lnTo>
                        <a:pt x="5294" y="628"/>
                      </a:lnTo>
                      <a:lnTo>
                        <a:pt x="5310" y="622"/>
                      </a:lnTo>
                      <a:lnTo>
                        <a:pt x="5324" y="617"/>
                      </a:lnTo>
                      <a:lnTo>
                        <a:pt x="5337" y="612"/>
                      </a:lnTo>
                      <a:lnTo>
                        <a:pt x="5318" y="523"/>
                      </a:lnTo>
                      <a:close/>
                      <a:moveTo>
                        <a:pt x="4374" y="631"/>
                      </a:moveTo>
                      <a:lnTo>
                        <a:pt x="4374" y="408"/>
                      </a:lnTo>
                      <a:lnTo>
                        <a:pt x="4374" y="371"/>
                      </a:lnTo>
                      <a:lnTo>
                        <a:pt x="4374" y="335"/>
                      </a:lnTo>
                      <a:lnTo>
                        <a:pt x="4374" y="301"/>
                      </a:lnTo>
                      <a:lnTo>
                        <a:pt x="4373" y="269"/>
                      </a:lnTo>
                      <a:lnTo>
                        <a:pt x="4372" y="237"/>
                      </a:lnTo>
                      <a:lnTo>
                        <a:pt x="4371" y="205"/>
                      </a:lnTo>
                      <a:lnTo>
                        <a:pt x="4370" y="175"/>
                      </a:lnTo>
                      <a:lnTo>
                        <a:pt x="4369" y="144"/>
                      </a:lnTo>
                      <a:lnTo>
                        <a:pt x="4371" y="144"/>
                      </a:lnTo>
                      <a:lnTo>
                        <a:pt x="4383" y="170"/>
                      </a:lnTo>
                      <a:lnTo>
                        <a:pt x="4396" y="198"/>
                      </a:lnTo>
                      <a:lnTo>
                        <a:pt x="4410" y="224"/>
                      </a:lnTo>
                      <a:lnTo>
                        <a:pt x="4423" y="251"/>
                      </a:lnTo>
                      <a:lnTo>
                        <a:pt x="4438" y="279"/>
                      </a:lnTo>
                      <a:lnTo>
                        <a:pt x="4453" y="306"/>
                      </a:lnTo>
                      <a:lnTo>
                        <a:pt x="4468" y="332"/>
                      </a:lnTo>
                      <a:lnTo>
                        <a:pt x="4483" y="358"/>
                      </a:lnTo>
                      <a:lnTo>
                        <a:pt x="4644" y="631"/>
                      </a:lnTo>
                      <a:lnTo>
                        <a:pt x="4761" y="631"/>
                      </a:lnTo>
                      <a:lnTo>
                        <a:pt x="4761" y="10"/>
                      </a:lnTo>
                      <a:lnTo>
                        <a:pt x="4657" y="10"/>
                      </a:lnTo>
                      <a:lnTo>
                        <a:pt x="4657" y="226"/>
                      </a:lnTo>
                      <a:lnTo>
                        <a:pt x="4657" y="261"/>
                      </a:lnTo>
                      <a:lnTo>
                        <a:pt x="4658" y="295"/>
                      </a:lnTo>
                      <a:lnTo>
                        <a:pt x="4658" y="328"/>
                      </a:lnTo>
                      <a:lnTo>
                        <a:pt x="4659" y="360"/>
                      </a:lnTo>
                      <a:lnTo>
                        <a:pt x="4661" y="391"/>
                      </a:lnTo>
                      <a:lnTo>
                        <a:pt x="4662" y="422"/>
                      </a:lnTo>
                      <a:lnTo>
                        <a:pt x="4665" y="453"/>
                      </a:lnTo>
                      <a:lnTo>
                        <a:pt x="4667" y="484"/>
                      </a:lnTo>
                      <a:lnTo>
                        <a:pt x="4665" y="485"/>
                      </a:lnTo>
                      <a:lnTo>
                        <a:pt x="4653" y="459"/>
                      </a:lnTo>
                      <a:lnTo>
                        <a:pt x="4642" y="433"/>
                      </a:lnTo>
                      <a:lnTo>
                        <a:pt x="4630" y="407"/>
                      </a:lnTo>
                      <a:lnTo>
                        <a:pt x="4616" y="381"/>
                      </a:lnTo>
                      <a:lnTo>
                        <a:pt x="4603" y="355"/>
                      </a:lnTo>
                      <a:lnTo>
                        <a:pt x="4589" y="328"/>
                      </a:lnTo>
                      <a:lnTo>
                        <a:pt x="4574" y="302"/>
                      </a:lnTo>
                      <a:lnTo>
                        <a:pt x="4559" y="277"/>
                      </a:lnTo>
                      <a:lnTo>
                        <a:pt x="4399" y="10"/>
                      </a:lnTo>
                      <a:lnTo>
                        <a:pt x="4270" y="10"/>
                      </a:lnTo>
                      <a:lnTo>
                        <a:pt x="4270" y="631"/>
                      </a:lnTo>
                      <a:lnTo>
                        <a:pt x="4374" y="631"/>
                      </a:lnTo>
                      <a:close/>
                      <a:moveTo>
                        <a:pt x="3827" y="369"/>
                      </a:moveTo>
                      <a:lnTo>
                        <a:pt x="3876" y="216"/>
                      </a:lnTo>
                      <a:lnTo>
                        <a:pt x="3884" y="187"/>
                      </a:lnTo>
                      <a:lnTo>
                        <a:pt x="3891" y="158"/>
                      </a:lnTo>
                      <a:lnTo>
                        <a:pt x="3898" y="129"/>
                      </a:lnTo>
                      <a:lnTo>
                        <a:pt x="3905" y="100"/>
                      </a:lnTo>
                      <a:lnTo>
                        <a:pt x="3908" y="100"/>
                      </a:lnTo>
                      <a:lnTo>
                        <a:pt x="3915" y="128"/>
                      </a:lnTo>
                      <a:lnTo>
                        <a:pt x="3922" y="157"/>
                      </a:lnTo>
                      <a:lnTo>
                        <a:pt x="3930" y="187"/>
                      </a:lnTo>
                      <a:lnTo>
                        <a:pt x="3938" y="217"/>
                      </a:lnTo>
                      <a:lnTo>
                        <a:pt x="3988" y="369"/>
                      </a:lnTo>
                      <a:lnTo>
                        <a:pt x="3827" y="369"/>
                      </a:lnTo>
                      <a:close/>
                      <a:moveTo>
                        <a:pt x="4006" y="456"/>
                      </a:moveTo>
                      <a:lnTo>
                        <a:pt x="4063" y="631"/>
                      </a:lnTo>
                      <a:lnTo>
                        <a:pt x="4184" y="631"/>
                      </a:lnTo>
                      <a:lnTo>
                        <a:pt x="3983" y="10"/>
                      </a:lnTo>
                      <a:lnTo>
                        <a:pt x="3839" y="10"/>
                      </a:lnTo>
                      <a:lnTo>
                        <a:pt x="3639" y="631"/>
                      </a:lnTo>
                      <a:lnTo>
                        <a:pt x="3756" y="631"/>
                      </a:lnTo>
                      <a:lnTo>
                        <a:pt x="3809" y="456"/>
                      </a:lnTo>
                      <a:lnTo>
                        <a:pt x="4006" y="456"/>
                      </a:lnTo>
                      <a:close/>
                      <a:moveTo>
                        <a:pt x="3389" y="631"/>
                      </a:moveTo>
                      <a:lnTo>
                        <a:pt x="3502" y="631"/>
                      </a:lnTo>
                      <a:lnTo>
                        <a:pt x="3502" y="105"/>
                      </a:lnTo>
                      <a:lnTo>
                        <a:pt x="3680" y="105"/>
                      </a:lnTo>
                      <a:lnTo>
                        <a:pt x="3680" y="10"/>
                      </a:lnTo>
                      <a:lnTo>
                        <a:pt x="3211" y="10"/>
                      </a:lnTo>
                      <a:lnTo>
                        <a:pt x="3211" y="105"/>
                      </a:lnTo>
                      <a:lnTo>
                        <a:pt x="3389" y="105"/>
                      </a:lnTo>
                      <a:lnTo>
                        <a:pt x="3389" y="631"/>
                      </a:lnTo>
                      <a:close/>
                      <a:moveTo>
                        <a:pt x="2906" y="631"/>
                      </a:moveTo>
                      <a:lnTo>
                        <a:pt x="3275" y="631"/>
                      </a:lnTo>
                      <a:lnTo>
                        <a:pt x="3275" y="536"/>
                      </a:lnTo>
                      <a:lnTo>
                        <a:pt x="3020" y="536"/>
                      </a:lnTo>
                      <a:lnTo>
                        <a:pt x="3020" y="10"/>
                      </a:lnTo>
                      <a:lnTo>
                        <a:pt x="2906" y="10"/>
                      </a:lnTo>
                      <a:lnTo>
                        <a:pt x="2906" y="631"/>
                      </a:lnTo>
                      <a:close/>
                      <a:moveTo>
                        <a:pt x="2293" y="10"/>
                      </a:moveTo>
                      <a:lnTo>
                        <a:pt x="2293" y="365"/>
                      </a:lnTo>
                      <a:lnTo>
                        <a:pt x="2293" y="383"/>
                      </a:lnTo>
                      <a:lnTo>
                        <a:pt x="2294" y="400"/>
                      </a:lnTo>
                      <a:lnTo>
                        <a:pt x="2295" y="417"/>
                      </a:lnTo>
                      <a:lnTo>
                        <a:pt x="2297" y="433"/>
                      </a:lnTo>
                      <a:lnTo>
                        <a:pt x="2299" y="449"/>
                      </a:lnTo>
                      <a:lnTo>
                        <a:pt x="2303" y="463"/>
                      </a:lnTo>
                      <a:lnTo>
                        <a:pt x="2306" y="477"/>
                      </a:lnTo>
                      <a:lnTo>
                        <a:pt x="2310" y="491"/>
                      </a:lnTo>
                      <a:lnTo>
                        <a:pt x="2314" y="503"/>
                      </a:lnTo>
                      <a:lnTo>
                        <a:pt x="2319" y="515"/>
                      </a:lnTo>
                      <a:lnTo>
                        <a:pt x="2324" y="528"/>
                      </a:lnTo>
                      <a:lnTo>
                        <a:pt x="2330" y="538"/>
                      </a:lnTo>
                      <a:lnTo>
                        <a:pt x="2336" y="548"/>
                      </a:lnTo>
                      <a:lnTo>
                        <a:pt x="2343" y="559"/>
                      </a:lnTo>
                      <a:lnTo>
                        <a:pt x="2350" y="568"/>
                      </a:lnTo>
                      <a:lnTo>
                        <a:pt x="2357" y="576"/>
                      </a:lnTo>
                      <a:lnTo>
                        <a:pt x="2365" y="584"/>
                      </a:lnTo>
                      <a:lnTo>
                        <a:pt x="2373" y="592"/>
                      </a:lnTo>
                      <a:lnTo>
                        <a:pt x="2383" y="599"/>
                      </a:lnTo>
                      <a:lnTo>
                        <a:pt x="2392" y="605"/>
                      </a:lnTo>
                      <a:lnTo>
                        <a:pt x="2401" y="611"/>
                      </a:lnTo>
                      <a:lnTo>
                        <a:pt x="2411" y="616"/>
                      </a:lnTo>
                      <a:lnTo>
                        <a:pt x="2422" y="621"/>
                      </a:lnTo>
                      <a:lnTo>
                        <a:pt x="2432" y="625"/>
                      </a:lnTo>
                      <a:lnTo>
                        <a:pt x="2443" y="629"/>
                      </a:lnTo>
                      <a:lnTo>
                        <a:pt x="2455" y="633"/>
                      </a:lnTo>
                      <a:lnTo>
                        <a:pt x="2466" y="635"/>
                      </a:lnTo>
                      <a:lnTo>
                        <a:pt x="2478" y="637"/>
                      </a:lnTo>
                      <a:lnTo>
                        <a:pt x="2503" y="640"/>
                      </a:lnTo>
                      <a:lnTo>
                        <a:pt x="2530" y="641"/>
                      </a:lnTo>
                      <a:lnTo>
                        <a:pt x="2543" y="641"/>
                      </a:lnTo>
                      <a:lnTo>
                        <a:pt x="2556" y="640"/>
                      </a:lnTo>
                      <a:lnTo>
                        <a:pt x="2570" y="639"/>
                      </a:lnTo>
                      <a:lnTo>
                        <a:pt x="2583" y="637"/>
                      </a:lnTo>
                      <a:lnTo>
                        <a:pt x="2595" y="635"/>
                      </a:lnTo>
                      <a:lnTo>
                        <a:pt x="2608" y="632"/>
                      </a:lnTo>
                      <a:lnTo>
                        <a:pt x="2619" y="629"/>
                      </a:lnTo>
                      <a:lnTo>
                        <a:pt x="2631" y="624"/>
                      </a:lnTo>
                      <a:lnTo>
                        <a:pt x="2643" y="620"/>
                      </a:lnTo>
                      <a:lnTo>
                        <a:pt x="2653" y="615"/>
                      </a:lnTo>
                      <a:lnTo>
                        <a:pt x="2663" y="610"/>
                      </a:lnTo>
                      <a:lnTo>
                        <a:pt x="2673" y="604"/>
                      </a:lnTo>
                      <a:lnTo>
                        <a:pt x="2683" y="598"/>
                      </a:lnTo>
                      <a:lnTo>
                        <a:pt x="2692" y="591"/>
                      </a:lnTo>
                      <a:lnTo>
                        <a:pt x="2701" y="582"/>
                      </a:lnTo>
                      <a:lnTo>
                        <a:pt x="2709" y="574"/>
                      </a:lnTo>
                      <a:lnTo>
                        <a:pt x="2718" y="566"/>
                      </a:lnTo>
                      <a:lnTo>
                        <a:pt x="2725" y="557"/>
                      </a:lnTo>
                      <a:lnTo>
                        <a:pt x="2732" y="546"/>
                      </a:lnTo>
                      <a:lnTo>
                        <a:pt x="2738" y="536"/>
                      </a:lnTo>
                      <a:lnTo>
                        <a:pt x="2744" y="525"/>
                      </a:lnTo>
                      <a:lnTo>
                        <a:pt x="2750" y="513"/>
                      </a:lnTo>
                      <a:lnTo>
                        <a:pt x="2755" y="501"/>
                      </a:lnTo>
                      <a:lnTo>
                        <a:pt x="2760" y="489"/>
                      </a:lnTo>
                      <a:lnTo>
                        <a:pt x="2764" y="475"/>
                      </a:lnTo>
                      <a:lnTo>
                        <a:pt x="2767" y="461"/>
                      </a:lnTo>
                      <a:lnTo>
                        <a:pt x="2770" y="446"/>
                      </a:lnTo>
                      <a:lnTo>
                        <a:pt x="2772" y="431"/>
                      </a:lnTo>
                      <a:lnTo>
                        <a:pt x="2774" y="416"/>
                      </a:lnTo>
                      <a:lnTo>
                        <a:pt x="2776" y="399"/>
                      </a:lnTo>
                      <a:lnTo>
                        <a:pt x="2777" y="383"/>
                      </a:lnTo>
                      <a:lnTo>
                        <a:pt x="2777" y="364"/>
                      </a:lnTo>
                      <a:lnTo>
                        <a:pt x="2777" y="10"/>
                      </a:lnTo>
                      <a:lnTo>
                        <a:pt x="2664" y="10"/>
                      </a:lnTo>
                      <a:lnTo>
                        <a:pt x="2664" y="372"/>
                      </a:lnTo>
                      <a:lnTo>
                        <a:pt x="2663" y="394"/>
                      </a:lnTo>
                      <a:lnTo>
                        <a:pt x="2661" y="415"/>
                      </a:lnTo>
                      <a:lnTo>
                        <a:pt x="2659" y="433"/>
                      </a:lnTo>
                      <a:lnTo>
                        <a:pt x="2655" y="451"/>
                      </a:lnTo>
                      <a:lnTo>
                        <a:pt x="2650" y="467"/>
                      </a:lnTo>
                      <a:lnTo>
                        <a:pt x="2644" y="481"/>
                      </a:lnTo>
                      <a:lnTo>
                        <a:pt x="2638" y="495"/>
                      </a:lnTo>
                      <a:lnTo>
                        <a:pt x="2629" y="506"/>
                      </a:lnTo>
                      <a:lnTo>
                        <a:pt x="2620" y="516"/>
                      </a:lnTo>
                      <a:lnTo>
                        <a:pt x="2611" y="526"/>
                      </a:lnTo>
                      <a:lnTo>
                        <a:pt x="2600" y="533"/>
                      </a:lnTo>
                      <a:lnTo>
                        <a:pt x="2588" y="539"/>
                      </a:lnTo>
                      <a:lnTo>
                        <a:pt x="2576" y="544"/>
                      </a:lnTo>
                      <a:lnTo>
                        <a:pt x="2563" y="547"/>
                      </a:lnTo>
                      <a:lnTo>
                        <a:pt x="2548" y="549"/>
                      </a:lnTo>
                      <a:lnTo>
                        <a:pt x="2534" y="549"/>
                      </a:lnTo>
                      <a:lnTo>
                        <a:pt x="2519" y="549"/>
                      </a:lnTo>
                      <a:lnTo>
                        <a:pt x="2506" y="547"/>
                      </a:lnTo>
                      <a:lnTo>
                        <a:pt x="2493" y="543"/>
                      </a:lnTo>
                      <a:lnTo>
                        <a:pt x="2481" y="539"/>
                      </a:lnTo>
                      <a:lnTo>
                        <a:pt x="2470" y="533"/>
                      </a:lnTo>
                      <a:lnTo>
                        <a:pt x="2460" y="526"/>
                      </a:lnTo>
                      <a:lnTo>
                        <a:pt x="2449" y="516"/>
                      </a:lnTo>
                      <a:lnTo>
                        <a:pt x="2441" y="506"/>
                      </a:lnTo>
                      <a:lnTo>
                        <a:pt x="2433" y="495"/>
                      </a:lnTo>
                      <a:lnTo>
                        <a:pt x="2426" y="481"/>
                      </a:lnTo>
                      <a:lnTo>
                        <a:pt x="2421" y="467"/>
                      </a:lnTo>
                      <a:lnTo>
                        <a:pt x="2416" y="451"/>
                      </a:lnTo>
                      <a:lnTo>
                        <a:pt x="2411" y="433"/>
                      </a:lnTo>
                      <a:lnTo>
                        <a:pt x="2408" y="415"/>
                      </a:lnTo>
                      <a:lnTo>
                        <a:pt x="2406" y="394"/>
                      </a:lnTo>
                      <a:lnTo>
                        <a:pt x="2406" y="372"/>
                      </a:lnTo>
                      <a:lnTo>
                        <a:pt x="2406" y="10"/>
                      </a:lnTo>
                      <a:lnTo>
                        <a:pt x="2293" y="10"/>
                      </a:lnTo>
                      <a:close/>
                      <a:moveTo>
                        <a:pt x="1789" y="601"/>
                      </a:moveTo>
                      <a:lnTo>
                        <a:pt x="1803" y="609"/>
                      </a:lnTo>
                      <a:lnTo>
                        <a:pt x="1821" y="616"/>
                      </a:lnTo>
                      <a:lnTo>
                        <a:pt x="1840" y="622"/>
                      </a:lnTo>
                      <a:lnTo>
                        <a:pt x="1861" y="629"/>
                      </a:lnTo>
                      <a:lnTo>
                        <a:pt x="1883" y="634"/>
                      </a:lnTo>
                      <a:lnTo>
                        <a:pt x="1908" y="637"/>
                      </a:lnTo>
                      <a:lnTo>
                        <a:pt x="1932" y="640"/>
                      </a:lnTo>
                      <a:lnTo>
                        <a:pt x="1956" y="641"/>
                      </a:lnTo>
                      <a:lnTo>
                        <a:pt x="1986" y="640"/>
                      </a:lnTo>
                      <a:lnTo>
                        <a:pt x="2013" y="637"/>
                      </a:lnTo>
                      <a:lnTo>
                        <a:pt x="2025" y="635"/>
                      </a:lnTo>
                      <a:lnTo>
                        <a:pt x="2037" y="632"/>
                      </a:lnTo>
                      <a:lnTo>
                        <a:pt x="2050" y="629"/>
                      </a:lnTo>
                      <a:lnTo>
                        <a:pt x="2061" y="625"/>
                      </a:lnTo>
                      <a:lnTo>
                        <a:pt x="2071" y="621"/>
                      </a:lnTo>
                      <a:lnTo>
                        <a:pt x="2082" y="617"/>
                      </a:lnTo>
                      <a:lnTo>
                        <a:pt x="2092" y="613"/>
                      </a:lnTo>
                      <a:lnTo>
                        <a:pt x="2101" y="608"/>
                      </a:lnTo>
                      <a:lnTo>
                        <a:pt x="2110" y="603"/>
                      </a:lnTo>
                      <a:lnTo>
                        <a:pt x="2119" y="597"/>
                      </a:lnTo>
                      <a:lnTo>
                        <a:pt x="2127" y="591"/>
                      </a:lnTo>
                      <a:lnTo>
                        <a:pt x="2134" y="584"/>
                      </a:lnTo>
                      <a:lnTo>
                        <a:pt x="2141" y="578"/>
                      </a:lnTo>
                      <a:lnTo>
                        <a:pt x="2147" y="571"/>
                      </a:lnTo>
                      <a:lnTo>
                        <a:pt x="2154" y="564"/>
                      </a:lnTo>
                      <a:lnTo>
                        <a:pt x="2160" y="557"/>
                      </a:lnTo>
                      <a:lnTo>
                        <a:pt x="2170" y="541"/>
                      </a:lnTo>
                      <a:lnTo>
                        <a:pt x="2177" y="526"/>
                      </a:lnTo>
                      <a:lnTo>
                        <a:pt x="2183" y="508"/>
                      </a:lnTo>
                      <a:lnTo>
                        <a:pt x="2189" y="491"/>
                      </a:lnTo>
                      <a:lnTo>
                        <a:pt x="2191" y="472"/>
                      </a:lnTo>
                      <a:lnTo>
                        <a:pt x="2192" y="454"/>
                      </a:lnTo>
                      <a:lnTo>
                        <a:pt x="2192" y="437"/>
                      </a:lnTo>
                      <a:lnTo>
                        <a:pt x="2190" y="422"/>
                      </a:lnTo>
                      <a:lnTo>
                        <a:pt x="2186" y="407"/>
                      </a:lnTo>
                      <a:lnTo>
                        <a:pt x="2182" y="393"/>
                      </a:lnTo>
                      <a:lnTo>
                        <a:pt x="2176" y="380"/>
                      </a:lnTo>
                      <a:lnTo>
                        <a:pt x="2170" y="367"/>
                      </a:lnTo>
                      <a:lnTo>
                        <a:pt x="2162" y="355"/>
                      </a:lnTo>
                      <a:lnTo>
                        <a:pt x="2153" y="344"/>
                      </a:lnTo>
                      <a:lnTo>
                        <a:pt x="2142" y="332"/>
                      </a:lnTo>
                      <a:lnTo>
                        <a:pt x="2130" y="322"/>
                      </a:lnTo>
                      <a:lnTo>
                        <a:pt x="2117" y="313"/>
                      </a:lnTo>
                      <a:lnTo>
                        <a:pt x="2102" y="303"/>
                      </a:lnTo>
                      <a:lnTo>
                        <a:pt x="2087" y="294"/>
                      </a:lnTo>
                      <a:lnTo>
                        <a:pt x="2070" y="286"/>
                      </a:lnTo>
                      <a:lnTo>
                        <a:pt x="2052" y="278"/>
                      </a:lnTo>
                      <a:lnTo>
                        <a:pt x="2032" y="270"/>
                      </a:lnTo>
                      <a:lnTo>
                        <a:pt x="2004" y="258"/>
                      </a:lnTo>
                      <a:lnTo>
                        <a:pt x="1979" y="247"/>
                      </a:lnTo>
                      <a:lnTo>
                        <a:pt x="1969" y="242"/>
                      </a:lnTo>
                      <a:lnTo>
                        <a:pt x="1958" y="236"/>
                      </a:lnTo>
                      <a:lnTo>
                        <a:pt x="1950" y="230"/>
                      </a:lnTo>
                      <a:lnTo>
                        <a:pt x="1942" y="224"/>
                      </a:lnTo>
                      <a:lnTo>
                        <a:pt x="1936" y="219"/>
                      </a:lnTo>
                      <a:lnTo>
                        <a:pt x="1930" y="213"/>
                      </a:lnTo>
                      <a:lnTo>
                        <a:pt x="1924" y="206"/>
                      </a:lnTo>
                      <a:lnTo>
                        <a:pt x="1920" y="200"/>
                      </a:lnTo>
                      <a:lnTo>
                        <a:pt x="1917" y="192"/>
                      </a:lnTo>
                      <a:lnTo>
                        <a:pt x="1915" y="184"/>
                      </a:lnTo>
                      <a:lnTo>
                        <a:pt x="1914" y="177"/>
                      </a:lnTo>
                      <a:lnTo>
                        <a:pt x="1914" y="168"/>
                      </a:lnTo>
                      <a:lnTo>
                        <a:pt x="1914" y="162"/>
                      </a:lnTo>
                      <a:lnTo>
                        <a:pt x="1915" y="154"/>
                      </a:lnTo>
                      <a:lnTo>
                        <a:pt x="1917" y="147"/>
                      </a:lnTo>
                      <a:lnTo>
                        <a:pt x="1919" y="141"/>
                      </a:lnTo>
                      <a:lnTo>
                        <a:pt x="1923" y="135"/>
                      </a:lnTo>
                      <a:lnTo>
                        <a:pt x="1928" y="129"/>
                      </a:lnTo>
                      <a:lnTo>
                        <a:pt x="1933" y="122"/>
                      </a:lnTo>
                      <a:lnTo>
                        <a:pt x="1938" y="117"/>
                      </a:lnTo>
                      <a:lnTo>
                        <a:pt x="1945" y="112"/>
                      </a:lnTo>
                      <a:lnTo>
                        <a:pt x="1952" y="107"/>
                      </a:lnTo>
                      <a:lnTo>
                        <a:pt x="1960" y="103"/>
                      </a:lnTo>
                      <a:lnTo>
                        <a:pt x="1970" y="100"/>
                      </a:lnTo>
                      <a:lnTo>
                        <a:pt x="1980" y="97"/>
                      </a:lnTo>
                      <a:lnTo>
                        <a:pt x="1991" y="95"/>
                      </a:lnTo>
                      <a:lnTo>
                        <a:pt x="2004" y="94"/>
                      </a:lnTo>
                      <a:lnTo>
                        <a:pt x="2016" y="94"/>
                      </a:lnTo>
                      <a:lnTo>
                        <a:pt x="2037" y="94"/>
                      </a:lnTo>
                      <a:lnTo>
                        <a:pt x="2057" y="96"/>
                      </a:lnTo>
                      <a:lnTo>
                        <a:pt x="2075" y="100"/>
                      </a:lnTo>
                      <a:lnTo>
                        <a:pt x="2092" y="104"/>
                      </a:lnTo>
                      <a:lnTo>
                        <a:pt x="2106" y="108"/>
                      </a:lnTo>
                      <a:lnTo>
                        <a:pt x="2120" y="113"/>
                      </a:lnTo>
                      <a:lnTo>
                        <a:pt x="2131" y="118"/>
                      </a:lnTo>
                      <a:lnTo>
                        <a:pt x="2140" y="122"/>
                      </a:lnTo>
                      <a:lnTo>
                        <a:pt x="2167" y="31"/>
                      </a:lnTo>
                      <a:lnTo>
                        <a:pt x="2155" y="25"/>
                      </a:lnTo>
                      <a:lnTo>
                        <a:pt x="2139" y="20"/>
                      </a:lnTo>
                      <a:lnTo>
                        <a:pt x="2124" y="14"/>
                      </a:lnTo>
                      <a:lnTo>
                        <a:pt x="2106" y="9"/>
                      </a:lnTo>
                      <a:lnTo>
                        <a:pt x="2087" y="6"/>
                      </a:lnTo>
                      <a:lnTo>
                        <a:pt x="2065" y="3"/>
                      </a:lnTo>
                      <a:lnTo>
                        <a:pt x="2043" y="1"/>
                      </a:lnTo>
                      <a:lnTo>
                        <a:pt x="2019" y="0"/>
                      </a:lnTo>
                      <a:lnTo>
                        <a:pt x="1994" y="1"/>
                      </a:lnTo>
                      <a:lnTo>
                        <a:pt x="1971" y="4"/>
                      </a:lnTo>
                      <a:lnTo>
                        <a:pt x="1948" y="8"/>
                      </a:lnTo>
                      <a:lnTo>
                        <a:pt x="1928" y="14"/>
                      </a:lnTo>
                      <a:lnTo>
                        <a:pt x="1908" y="22"/>
                      </a:lnTo>
                      <a:lnTo>
                        <a:pt x="1890" y="30"/>
                      </a:lnTo>
                      <a:lnTo>
                        <a:pt x="1873" y="40"/>
                      </a:lnTo>
                      <a:lnTo>
                        <a:pt x="1859" y="51"/>
                      </a:lnTo>
                      <a:lnTo>
                        <a:pt x="1845" y="64"/>
                      </a:lnTo>
                      <a:lnTo>
                        <a:pt x="1833" y="77"/>
                      </a:lnTo>
                      <a:lnTo>
                        <a:pt x="1823" y="93"/>
                      </a:lnTo>
                      <a:lnTo>
                        <a:pt x="1815" y="108"/>
                      </a:lnTo>
                      <a:lnTo>
                        <a:pt x="1808" y="124"/>
                      </a:lnTo>
                      <a:lnTo>
                        <a:pt x="1803" y="142"/>
                      </a:lnTo>
                      <a:lnTo>
                        <a:pt x="1800" y="159"/>
                      </a:lnTo>
                      <a:lnTo>
                        <a:pt x="1799" y="179"/>
                      </a:lnTo>
                      <a:lnTo>
                        <a:pt x="1800" y="194"/>
                      </a:lnTo>
                      <a:lnTo>
                        <a:pt x="1802" y="211"/>
                      </a:lnTo>
                      <a:lnTo>
                        <a:pt x="1806" y="225"/>
                      </a:lnTo>
                      <a:lnTo>
                        <a:pt x="1811" y="240"/>
                      </a:lnTo>
                      <a:lnTo>
                        <a:pt x="1818" y="253"/>
                      </a:lnTo>
                      <a:lnTo>
                        <a:pt x="1825" y="265"/>
                      </a:lnTo>
                      <a:lnTo>
                        <a:pt x="1834" y="277"/>
                      </a:lnTo>
                      <a:lnTo>
                        <a:pt x="1844" y="288"/>
                      </a:lnTo>
                      <a:lnTo>
                        <a:pt x="1857" y="299"/>
                      </a:lnTo>
                      <a:lnTo>
                        <a:pt x="1869" y="310"/>
                      </a:lnTo>
                      <a:lnTo>
                        <a:pt x="1882" y="319"/>
                      </a:lnTo>
                      <a:lnTo>
                        <a:pt x="1898" y="328"/>
                      </a:lnTo>
                      <a:lnTo>
                        <a:pt x="1913" y="336"/>
                      </a:lnTo>
                      <a:lnTo>
                        <a:pt x="1931" y="345"/>
                      </a:lnTo>
                      <a:lnTo>
                        <a:pt x="1948" y="352"/>
                      </a:lnTo>
                      <a:lnTo>
                        <a:pt x="1967" y="359"/>
                      </a:lnTo>
                      <a:lnTo>
                        <a:pt x="1994" y="369"/>
                      </a:lnTo>
                      <a:lnTo>
                        <a:pt x="2017" y="381"/>
                      </a:lnTo>
                      <a:lnTo>
                        <a:pt x="2027" y="386"/>
                      </a:lnTo>
                      <a:lnTo>
                        <a:pt x="2036" y="392"/>
                      </a:lnTo>
                      <a:lnTo>
                        <a:pt x="2044" y="397"/>
                      </a:lnTo>
                      <a:lnTo>
                        <a:pt x="2051" y="403"/>
                      </a:lnTo>
                      <a:lnTo>
                        <a:pt x="2057" y="409"/>
                      </a:lnTo>
                      <a:lnTo>
                        <a:pt x="2062" y="417"/>
                      </a:lnTo>
                      <a:lnTo>
                        <a:pt x="2067" y="423"/>
                      </a:lnTo>
                      <a:lnTo>
                        <a:pt x="2070" y="430"/>
                      </a:lnTo>
                      <a:lnTo>
                        <a:pt x="2073" y="437"/>
                      </a:lnTo>
                      <a:lnTo>
                        <a:pt x="2075" y="445"/>
                      </a:lnTo>
                      <a:lnTo>
                        <a:pt x="2077" y="454"/>
                      </a:lnTo>
                      <a:lnTo>
                        <a:pt x="2077" y="462"/>
                      </a:lnTo>
                      <a:lnTo>
                        <a:pt x="2077" y="471"/>
                      </a:lnTo>
                      <a:lnTo>
                        <a:pt x="2074" y="480"/>
                      </a:lnTo>
                      <a:lnTo>
                        <a:pt x="2072" y="489"/>
                      </a:lnTo>
                      <a:lnTo>
                        <a:pt x="2069" y="497"/>
                      </a:lnTo>
                      <a:lnTo>
                        <a:pt x="2065" y="504"/>
                      </a:lnTo>
                      <a:lnTo>
                        <a:pt x="2060" y="511"/>
                      </a:lnTo>
                      <a:lnTo>
                        <a:pt x="2054" y="517"/>
                      </a:lnTo>
                      <a:lnTo>
                        <a:pt x="2048" y="524"/>
                      </a:lnTo>
                      <a:lnTo>
                        <a:pt x="2040" y="529"/>
                      </a:lnTo>
                      <a:lnTo>
                        <a:pt x="2031" y="533"/>
                      </a:lnTo>
                      <a:lnTo>
                        <a:pt x="2022" y="537"/>
                      </a:lnTo>
                      <a:lnTo>
                        <a:pt x="2012" y="540"/>
                      </a:lnTo>
                      <a:lnTo>
                        <a:pt x="2002" y="543"/>
                      </a:lnTo>
                      <a:lnTo>
                        <a:pt x="1989" y="545"/>
                      </a:lnTo>
                      <a:lnTo>
                        <a:pt x="1977" y="546"/>
                      </a:lnTo>
                      <a:lnTo>
                        <a:pt x="1965" y="546"/>
                      </a:lnTo>
                      <a:lnTo>
                        <a:pt x="1943" y="546"/>
                      </a:lnTo>
                      <a:lnTo>
                        <a:pt x="1921" y="543"/>
                      </a:lnTo>
                      <a:lnTo>
                        <a:pt x="1901" y="540"/>
                      </a:lnTo>
                      <a:lnTo>
                        <a:pt x="1881" y="535"/>
                      </a:lnTo>
                      <a:lnTo>
                        <a:pt x="1863" y="529"/>
                      </a:lnTo>
                      <a:lnTo>
                        <a:pt x="1845" y="523"/>
                      </a:lnTo>
                      <a:lnTo>
                        <a:pt x="1829" y="514"/>
                      </a:lnTo>
                      <a:lnTo>
                        <a:pt x="1815" y="507"/>
                      </a:lnTo>
                      <a:lnTo>
                        <a:pt x="1789" y="601"/>
                      </a:lnTo>
                      <a:close/>
                      <a:moveTo>
                        <a:pt x="1300" y="631"/>
                      </a:moveTo>
                      <a:lnTo>
                        <a:pt x="1300" y="408"/>
                      </a:lnTo>
                      <a:lnTo>
                        <a:pt x="1300" y="371"/>
                      </a:lnTo>
                      <a:lnTo>
                        <a:pt x="1299" y="335"/>
                      </a:lnTo>
                      <a:lnTo>
                        <a:pt x="1299" y="301"/>
                      </a:lnTo>
                      <a:lnTo>
                        <a:pt x="1298" y="269"/>
                      </a:lnTo>
                      <a:lnTo>
                        <a:pt x="1298" y="237"/>
                      </a:lnTo>
                      <a:lnTo>
                        <a:pt x="1297" y="205"/>
                      </a:lnTo>
                      <a:lnTo>
                        <a:pt x="1295" y="175"/>
                      </a:lnTo>
                      <a:lnTo>
                        <a:pt x="1294" y="144"/>
                      </a:lnTo>
                      <a:lnTo>
                        <a:pt x="1297" y="144"/>
                      </a:lnTo>
                      <a:lnTo>
                        <a:pt x="1308" y="170"/>
                      </a:lnTo>
                      <a:lnTo>
                        <a:pt x="1321" y="198"/>
                      </a:lnTo>
                      <a:lnTo>
                        <a:pt x="1335" y="224"/>
                      </a:lnTo>
                      <a:lnTo>
                        <a:pt x="1348" y="251"/>
                      </a:lnTo>
                      <a:lnTo>
                        <a:pt x="1362" y="279"/>
                      </a:lnTo>
                      <a:lnTo>
                        <a:pt x="1378" y="306"/>
                      </a:lnTo>
                      <a:lnTo>
                        <a:pt x="1392" y="332"/>
                      </a:lnTo>
                      <a:lnTo>
                        <a:pt x="1408" y="358"/>
                      </a:lnTo>
                      <a:lnTo>
                        <a:pt x="1569" y="631"/>
                      </a:lnTo>
                      <a:lnTo>
                        <a:pt x="1686" y="631"/>
                      </a:lnTo>
                      <a:lnTo>
                        <a:pt x="1686" y="10"/>
                      </a:lnTo>
                      <a:lnTo>
                        <a:pt x="1582" y="10"/>
                      </a:lnTo>
                      <a:lnTo>
                        <a:pt x="1582" y="226"/>
                      </a:lnTo>
                      <a:lnTo>
                        <a:pt x="1582" y="261"/>
                      </a:lnTo>
                      <a:lnTo>
                        <a:pt x="1582" y="295"/>
                      </a:lnTo>
                      <a:lnTo>
                        <a:pt x="1583" y="328"/>
                      </a:lnTo>
                      <a:lnTo>
                        <a:pt x="1584" y="360"/>
                      </a:lnTo>
                      <a:lnTo>
                        <a:pt x="1585" y="391"/>
                      </a:lnTo>
                      <a:lnTo>
                        <a:pt x="1587" y="422"/>
                      </a:lnTo>
                      <a:lnTo>
                        <a:pt x="1589" y="453"/>
                      </a:lnTo>
                      <a:lnTo>
                        <a:pt x="1592" y="484"/>
                      </a:lnTo>
                      <a:lnTo>
                        <a:pt x="1589" y="485"/>
                      </a:lnTo>
                      <a:lnTo>
                        <a:pt x="1578" y="459"/>
                      </a:lnTo>
                      <a:lnTo>
                        <a:pt x="1567" y="433"/>
                      </a:lnTo>
                      <a:lnTo>
                        <a:pt x="1555" y="407"/>
                      </a:lnTo>
                      <a:lnTo>
                        <a:pt x="1541" y="381"/>
                      </a:lnTo>
                      <a:lnTo>
                        <a:pt x="1528" y="355"/>
                      </a:lnTo>
                      <a:lnTo>
                        <a:pt x="1513" y="328"/>
                      </a:lnTo>
                      <a:lnTo>
                        <a:pt x="1499" y="302"/>
                      </a:lnTo>
                      <a:lnTo>
                        <a:pt x="1484" y="277"/>
                      </a:lnTo>
                      <a:lnTo>
                        <a:pt x="1324" y="10"/>
                      </a:lnTo>
                      <a:lnTo>
                        <a:pt x="1195" y="10"/>
                      </a:lnTo>
                      <a:lnTo>
                        <a:pt x="1195" y="631"/>
                      </a:lnTo>
                      <a:lnTo>
                        <a:pt x="1300" y="631"/>
                      </a:lnTo>
                      <a:close/>
                      <a:moveTo>
                        <a:pt x="804" y="550"/>
                      </a:moveTo>
                      <a:lnTo>
                        <a:pt x="795" y="549"/>
                      </a:lnTo>
                      <a:lnTo>
                        <a:pt x="785" y="549"/>
                      </a:lnTo>
                      <a:lnTo>
                        <a:pt x="776" y="547"/>
                      </a:lnTo>
                      <a:lnTo>
                        <a:pt x="766" y="545"/>
                      </a:lnTo>
                      <a:lnTo>
                        <a:pt x="757" y="543"/>
                      </a:lnTo>
                      <a:lnTo>
                        <a:pt x="749" y="540"/>
                      </a:lnTo>
                      <a:lnTo>
                        <a:pt x="741" y="536"/>
                      </a:lnTo>
                      <a:lnTo>
                        <a:pt x="733" y="532"/>
                      </a:lnTo>
                      <a:lnTo>
                        <a:pt x="724" y="527"/>
                      </a:lnTo>
                      <a:lnTo>
                        <a:pt x="717" y="523"/>
                      </a:lnTo>
                      <a:lnTo>
                        <a:pt x="710" y="516"/>
                      </a:lnTo>
                      <a:lnTo>
                        <a:pt x="703" y="510"/>
                      </a:lnTo>
                      <a:lnTo>
                        <a:pt x="690" y="497"/>
                      </a:lnTo>
                      <a:lnTo>
                        <a:pt x="679" y="482"/>
                      </a:lnTo>
                      <a:lnTo>
                        <a:pt x="668" y="466"/>
                      </a:lnTo>
                      <a:lnTo>
                        <a:pt x="660" y="449"/>
                      </a:lnTo>
                      <a:lnTo>
                        <a:pt x="651" y="430"/>
                      </a:lnTo>
                      <a:lnTo>
                        <a:pt x="645" y="410"/>
                      </a:lnTo>
                      <a:lnTo>
                        <a:pt x="640" y="389"/>
                      </a:lnTo>
                      <a:lnTo>
                        <a:pt x="637" y="367"/>
                      </a:lnTo>
                      <a:lnTo>
                        <a:pt x="634" y="346"/>
                      </a:lnTo>
                      <a:lnTo>
                        <a:pt x="634" y="322"/>
                      </a:lnTo>
                      <a:lnTo>
                        <a:pt x="634" y="299"/>
                      </a:lnTo>
                      <a:lnTo>
                        <a:pt x="636" y="277"/>
                      </a:lnTo>
                      <a:lnTo>
                        <a:pt x="640" y="255"/>
                      </a:lnTo>
                      <a:lnTo>
                        <a:pt x="645" y="235"/>
                      </a:lnTo>
                      <a:lnTo>
                        <a:pt x="651" y="214"/>
                      </a:lnTo>
                      <a:lnTo>
                        <a:pt x="659" y="194"/>
                      </a:lnTo>
                      <a:lnTo>
                        <a:pt x="668" y="177"/>
                      </a:lnTo>
                      <a:lnTo>
                        <a:pt x="677" y="160"/>
                      </a:lnTo>
                      <a:lnTo>
                        <a:pt x="689" y="145"/>
                      </a:lnTo>
                      <a:lnTo>
                        <a:pt x="702" y="132"/>
                      </a:lnTo>
                      <a:lnTo>
                        <a:pt x="709" y="126"/>
                      </a:lnTo>
                      <a:lnTo>
                        <a:pt x="716" y="119"/>
                      </a:lnTo>
                      <a:lnTo>
                        <a:pt x="723" y="114"/>
                      </a:lnTo>
                      <a:lnTo>
                        <a:pt x="732" y="109"/>
                      </a:lnTo>
                      <a:lnTo>
                        <a:pt x="740" y="105"/>
                      </a:lnTo>
                      <a:lnTo>
                        <a:pt x="748" y="102"/>
                      </a:lnTo>
                      <a:lnTo>
                        <a:pt x="757" y="99"/>
                      </a:lnTo>
                      <a:lnTo>
                        <a:pt x="766" y="96"/>
                      </a:lnTo>
                      <a:lnTo>
                        <a:pt x="776" y="94"/>
                      </a:lnTo>
                      <a:lnTo>
                        <a:pt x="786" y="92"/>
                      </a:lnTo>
                      <a:lnTo>
                        <a:pt x="795" y="91"/>
                      </a:lnTo>
                      <a:lnTo>
                        <a:pt x="807" y="91"/>
                      </a:lnTo>
                      <a:lnTo>
                        <a:pt x="817" y="91"/>
                      </a:lnTo>
                      <a:lnTo>
                        <a:pt x="827" y="92"/>
                      </a:lnTo>
                      <a:lnTo>
                        <a:pt x="836" y="94"/>
                      </a:lnTo>
                      <a:lnTo>
                        <a:pt x="846" y="96"/>
                      </a:lnTo>
                      <a:lnTo>
                        <a:pt x="855" y="99"/>
                      </a:lnTo>
                      <a:lnTo>
                        <a:pt x="864" y="102"/>
                      </a:lnTo>
                      <a:lnTo>
                        <a:pt x="872" y="106"/>
                      </a:lnTo>
                      <a:lnTo>
                        <a:pt x="881" y="110"/>
                      </a:lnTo>
                      <a:lnTo>
                        <a:pt x="889" y="114"/>
                      </a:lnTo>
                      <a:lnTo>
                        <a:pt x="896" y="120"/>
                      </a:lnTo>
                      <a:lnTo>
                        <a:pt x="903" y="126"/>
                      </a:lnTo>
                      <a:lnTo>
                        <a:pt x="910" y="132"/>
                      </a:lnTo>
                      <a:lnTo>
                        <a:pt x="923" y="145"/>
                      </a:lnTo>
                      <a:lnTo>
                        <a:pt x="934" y="160"/>
                      </a:lnTo>
                      <a:lnTo>
                        <a:pt x="944" y="177"/>
                      </a:lnTo>
                      <a:lnTo>
                        <a:pt x="952" y="194"/>
                      </a:lnTo>
                      <a:lnTo>
                        <a:pt x="961" y="214"/>
                      </a:lnTo>
                      <a:lnTo>
                        <a:pt x="967" y="234"/>
                      </a:lnTo>
                      <a:lnTo>
                        <a:pt x="971" y="254"/>
                      </a:lnTo>
                      <a:lnTo>
                        <a:pt x="974" y="275"/>
                      </a:lnTo>
                      <a:lnTo>
                        <a:pt x="976" y="296"/>
                      </a:lnTo>
                      <a:lnTo>
                        <a:pt x="977" y="318"/>
                      </a:lnTo>
                      <a:lnTo>
                        <a:pt x="976" y="343"/>
                      </a:lnTo>
                      <a:lnTo>
                        <a:pt x="974" y="365"/>
                      </a:lnTo>
                      <a:lnTo>
                        <a:pt x="971" y="388"/>
                      </a:lnTo>
                      <a:lnTo>
                        <a:pt x="966" y="409"/>
                      </a:lnTo>
                      <a:lnTo>
                        <a:pt x="960" y="430"/>
                      </a:lnTo>
                      <a:lnTo>
                        <a:pt x="951" y="449"/>
                      </a:lnTo>
                      <a:lnTo>
                        <a:pt x="943" y="467"/>
                      </a:lnTo>
                      <a:lnTo>
                        <a:pt x="933" y="482"/>
                      </a:lnTo>
                      <a:lnTo>
                        <a:pt x="921" y="498"/>
                      </a:lnTo>
                      <a:lnTo>
                        <a:pt x="908" y="511"/>
                      </a:lnTo>
                      <a:lnTo>
                        <a:pt x="901" y="517"/>
                      </a:lnTo>
                      <a:lnTo>
                        <a:pt x="894" y="523"/>
                      </a:lnTo>
                      <a:lnTo>
                        <a:pt x="887" y="528"/>
                      </a:lnTo>
                      <a:lnTo>
                        <a:pt x="878" y="532"/>
                      </a:lnTo>
                      <a:lnTo>
                        <a:pt x="870" y="536"/>
                      </a:lnTo>
                      <a:lnTo>
                        <a:pt x="862" y="540"/>
                      </a:lnTo>
                      <a:lnTo>
                        <a:pt x="854" y="543"/>
                      </a:lnTo>
                      <a:lnTo>
                        <a:pt x="845" y="545"/>
                      </a:lnTo>
                      <a:lnTo>
                        <a:pt x="835" y="547"/>
                      </a:lnTo>
                      <a:lnTo>
                        <a:pt x="826" y="549"/>
                      </a:lnTo>
                      <a:lnTo>
                        <a:pt x="816" y="549"/>
                      </a:lnTo>
                      <a:lnTo>
                        <a:pt x="805" y="550"/>
                      </a:lnTo>
                      <a:lnTo>
                        <a:pt x="804" y="550"/>
                      </a:lnTo>
                      <a:close/>
                      <a:moveTo>
                        <a:pt x="802" y="641"/>
                      </a:moveTo>
                      <a:lnTo>
                        <a:pt x="818" y="641"/>
                      </a:lnTo>
                      <a:lnTo>
                        <a:pt x="833" y="640"/>
                      </a:lnTo>
                      <a:lnTo>
                        <a:pt x="849" y="638"/>
                      </a:lnTo>
                      <a:lnTo>
                        <a:pt x="863" y="636"/>
                      </a:lnTo>
                      <a:lnTo>
                        <a:pt x="878" y="633"/>
                      </a:lnTo>
                      <a:lnTo>
                        <a:pt x="893" y="629"/>
                      </a:lnTo>
                      <a:lnTo>
                        <a:pt x="906" y="624"/>
                      </a:lnTo>
                      <a:lnTo>
                        <a:pt x="920" y="619"/>
                      </a:lnTo>
                      <a:lnTo>
                        <a:pt x="933" y="613"/>
                      </a:lnTo>
                      <a:lnTo>
                        <a:pt x="946" y="607"/>
                      </a:lnTo>
                      <a:lnTo>
                        <a:pt x="959" y="600"/>
                      </a:lnTo>
                      <a:lnTo>
                        <a:pt x="970" y="593"/>
                      </a:lnTo>
                      <a:lnTo>
                        <a:pt x="982" y="584"/>
                      </a:lnTo>
                      <a:lnTo>
                        <a:pt x="993" y="575"/>
                      </a:lnTo>
                      <a:lnTo>
                        <a:pt x="1004" y="566"/>
                      </a:lnTo>
                      <a:lnTo>
                        <a:pt x="1013" y="556"/>
                      </a:lnTo>
                      <a:lnTo>
                        <a:pt x="1023" y="545"/>
                      </a:lnTo>
                      <a:lnTo>
                        <a:pt x="1033" y="533"/>
                      </a:lnTo>
                      <a:lnTo>
                        <a:pt x="1041" y="522"/>
                      </a:lnTo>
                      <a:lnTo>
                        <a:pt x="1049" y="509"/>
                      </a:lnTo>
                      <a:lnTo>
                        <a:pt x="1056" y="496"/>
                      </a:lnTo>
                      <a:lnTo>
                        <a:pt x="1063" y="482"/>
                      </a:lnTo>
                      <a:lnTo>
                        <a:pt x="1070" y="468"/>
                      </a:lnTo>
                      <a:lnTo>
                        <a:pt x="1076" y="453"/>
                      </a:lnTo>
                      <a:lnTo>
                        <a:pt x="1081" y="437"/>
                      </a:lnTo>
                      <a:lnTo>
                        <a:pt x="1085" y="422"/>
                      </a:lnTo>
                      <a:lnTo>
                        <a:pt x="1089" y="405"/>
                      </a:lnTo>
                      <a:lnTo>
                        <a:pt x="1092" y="388"/>
                      </a:lnTo>
                      <a:lnTo>
                        <a:pt x="1094" y="370"/>
                      </a:lnTo>
                      <a:lnTo>
                        <a:pt x="1096" y="352"/>
                      </a:lnTo>
                      <a:lnTo>
                        <a:pt x="1097" y="333"/>
                      </a:lnTo>
                      <a:lnTo>
                        <a:pt x="1097" y="314"/>
                      </a:lnTo>
                      <a:lnTo>
                        <a:pt x="1097" y="297"/>
                      </a:lnTo>
                      <a:lnTo>
                        <a:pt x="1096" y="281"/>
                      </a:lnTo>
                      <a:lnTo>
                        <a:pt x="1095" y="265"/>
                      </a:lnTo>
                      <a:lnTo>
                        <a:pt x="1093" y="250"/>
                      </a:lnTo>
                      <a:lnTo>
                        <a:pt x="1090" y="235"/>
                      </a:lnTo>
                      <a:lnTo>
                        <a:pt x="1087" y="219"/>
                      </a:lnTo>
                      <a:lnTo>
                        <a:pt x="1083" y="205"/>
                      </a:lnTo>
                      <a:lnTo>
                        <a:pt x="1078" y="190"/>
                      </a:lnTo>
                      <a:lnTo>
                        <a:pt x="1073" y="176"/>
                      </a:lnTo>
                      <a:lnTo>
                        <a:pt x="1068" y="163"/>
                      </a:lnTo>
                      <a:lnTo>
                        <a:pt x="1061" y="149"/>
                      </a:lnTo>
                      <a:lnTo>
                        <a:pt x="1054" y="137"/>
                      </a:lnTo>
                      <a:lnTo>
                        <a:pt x="1047" y="124"/>
                      </a:lnTo>
                      <a:lnTo>
                        <a:pt x="1039" y="113"/>
                      </a:lnTo>
                      <a:lnTo>
                        <a:pt x="1031" y="102"/>
                      </a:lnTo>
                      <a:lnTo>
                        <a:pt x="1021" y="91"/>
                      </a:lnTo>
                      <a:lnTo>
                        <a:pt x="1012" y="80"/>
                      </a:lnTo>
                      <a:lnTo>
                        <a:pt x="1002" y="71"/>
                      </a:lnTo>
                      <a:lnTo>
                        <a:pt x="991" y="62"/>
                      </a:lnTo>
                      <a:lnTo>
                        <a:pt x="980" y="52"/>
                      </a:lnTo>
                      <a:lnTo>
                        <a:pt x="969" y="44"/>
                      </a:lnTo>
                      <a:lnTo>
                        <a:pt x="957" y="37"/>
                      </a:lnTo>
                      <a:lnTo>
                        <a:pt x="944" y="30"/>
                      </a:lnTo>
                      <a:lnTo>
                        <a:pt x="932" y="24"/>
                      </a:lnTo>
                      <a:lnTo>
                        <a:pt x="917" y="19"/>
                      </a:lnTo>
                      <a:lnTo>
                        <a:pt x="904" y="13"/>
                      </a:lnTo>
                      <a:lnTo>
                        <a:pt x="890" y="9"/>
                      </a:lnTo>
                      <a:lnTo>
                        <a:pt x="874" y="6"/>
                      </a:lnTo>
                      <a:lnTo>
                        <a:pt x="859" y="3"/>
                      </a:lnTo>
                      <a:lnTo>
                        <a:pt x="844" y="2"/>
                      </a:lnTo>
                      <a:lnTo>
                        <a:pt x="827" y="0"/>
                      </a:lnTo>
                      <a:lnTo>
                        <a:pt x="811" y="0"/>
                      </a:lnTo>
                      <a:lnTo>
                        <a:pt x="794" y="0"/>
                      </a:lnTo>
                      <a:lnTo>
                        <a:pt x="778" y="2"/>
                      </a:lnTo>
                      <a:lnTo>
                        <a:pt x="762" y="3"/>
                      </a:lnTo>
                      <a:lnTo>
                        <a:pt x="747" y="6"/>
                      </a:lnTo>
                      <a:lnTo>
                        <a:pt x="733" y="9"/>
                      </a:lnTo>
                      <a:lnTo>
                        <a:pt x="718" y="13"/>
                      </a:lnTo>
                      <a:lnTo>
                        <a:pt x="704" y="19"/>
                      </a:lnTo>
                      <a:lnTo>
                        <a:pt x="690" y="24"/>
                      </a:lnTo>
                      <a:lnTo>
                        <a:pt x="677" y="30"/>
                      </a:lnTo>
                      <a:lnTo>
                        <a:pt x="665" y="37"/>
                      </a:lnTo>
                      <a:lnTo>
                        <a:pt x="652" y="44"/>
                      </a:lnTo>
                      <a:lnTo>
                        <a:pt x="640" y="52"/>
                      </a:lnTo>
                      <a:lnTo>
                        <a:pt x="629" y="62"/>
                      </a:lnTo>
                      <a:lnTo>
                        <a:pt x="617" y="71"/>
                      </a:lnTo>
                      <a:lnTo>
                        <a:pt x="607" y="80"/>
                      </a:lnTo>
                      <a:lnTo>
                        <a:pt x="597" y="92"/>
                      </a:lnTo>
                      <a:lnTo>
                        <a:pt x="588" y="102"/>
                      </a:lnTo>
                      <a:lnTo>
                        <a:pt x="578" y="114"/>
                      </a:lnTo>
                      <a:lnTo>
                        <a:pt x="570" y="126"/>
                      </a:lnTo>
                      <a:lnTo>
                        <a:pt x="562" y="139"/>
                      </a:lnTo>
                      <a:lnTo>
                        <a:pt x="555" y="151"/>
                      </a:lnTo>
                      <a:lnTo>
                        <a:pt x="549" y="166"/>
                      </a:lnTo>
                      <a:lnTo>
                        <a:pt x="542" y="179"/>
                      </a:lnTo>
                      <a:lnTo>
                        <a:pt x="536" y="194"/>
                      </a:lnTo>
                      <a:lnTo>
                        <a:pt x="531" y="209"/>
                      </a:lnTo>
                      <a:lnTo>
                        <a:pt x="527" y="224"/>
                      </a:lnTo>
                      <a:lnTo>
                        <a:pt x="524" y="241"/>
                      </a:lnTo>
                      <a:lnTo>
                        <a:pt x="521" y="256"/>
                      </a:lnTo>
                      <a:lnTo>
                        <a:pt x="518" y="273"/>
                      </a:lnTo>
                      <a:lnTo>
                        <a:pt x="517" y="290"/>
                      </a:lnTo>
                      <a:lnTo>
                        <a:pt x="516" y="308"/>
                      </a:lnTo>
                      <a:lnTo>
                        <a:pt x="515" y="325"/>
                      </a:lnTo>
                      <a:lnTo>
                        <a:pt x="516" y="342"/>
                      </a:lnTo>
                      <a:lnTo>
                        <a:pt x="517" y="359"/>
                      </a:lnTo>
                      <a:lnTo>
                        <a:pt x="518" y="374"/>
                      </a:lnTo>
                      <a:lnTo>
                        <a:pt x="520" y="391"/>
                      </a:lnTo>
                      <a:lnTo>
                        <a:pt x="523" y="406"/>
                      </a:lnTo>
                      <a:lnTo>
                        <a:pt x="526" y="422"/>
                      </a:lnTo>
                      <a:lnTo>
                        <a:pt x="530" y="436"/>
                      </a:lnTo>
                      <a:lnTo>
                        <a:pt x="535" y="452"/>
                      </a:lnTo>
                      <a:lnTo>
                        <a:pt x="540" y="465"/>
                      </a:lnTo>
                      <a:lnTo>
                        <a:pt x="547" y="479"/>
                      </a:lnTo>
                      <a:lnTo>
                        <a:pt x="553" y="492"/>
                      </a:lnTo>
                      <a:lnTo>
                        <a:pt x="559" y="505"/>
                      </a:lnTo>
                      <a:lnTo>
                        <a:pt x="567" y="517"/>
                      </a:lnTo>
                      <a:lnTo>
                        <a:pt x="575" y="529"/>
                      </a:lnTo>
                      <a:lnTo>
                        <a:pt x="584" y="540"/>
                      </a:lnTo>
                      <a:lnTo>
                        <a:pt x="593" y="551"/>
                      </a:lnTo>
                      <a:lnTo>
                        <a:pt x="602" y="562"/>
                      </a:lnTo>
                      <a:lnTo>
                        <a:pt x="612" y="571"/>
                      </a:lnTo>
                      <a:lnTo>
                        <a:pt x="623" y="580"/>
                      </a:lnTo>
                      <a:lnTo>
                        <a:pt x="634" y="588"/>
                      </a:lnTo>
                      <a:lnTo>
                        <a:pt x="645" y="597"/>
                      </a:lnTo>
                      <a:lnTo>
                        <a:pt x="658" y="604"/>
                      </a:lnTo>
                      <a:lnTo>
                        <a:pt x="670" y="611"/>
                      </a:lnTo>
                      <a:lnTo>
                        <a:pt x="682" y="617"/>
                      </a:lnTo>
                      <a:lnTo>
                        <a:pt x="696" y="622"/>
                      </a:lnTo>
                      <a:lnTo>
                        <a:pt x="710" y="628"/>
                      </a:lnTo>
                      <a:lnTo>
                        <a:pt x="724" y="632"/>
                      </a:lnTo>
                      <a:lnTo>
                        <a:pt x="739" y="635"/>
                      </a:lnTo>
                      <a:lnTo>
                        <a:pt x="753" y="638"/>
                      </a:lnTo>
                      <a:lnTo>
                        <a:pt x="769" y="640"/>
                      </a:lnTo>
                      <a:lnTo>
                        <a:pt x="785" y="641"/>
                      </a:lnTo>
                      <a:lnTo>
                        <a:pt x="801" y="641"/>
                      </a:lnTo>
                      <a:lnTo>
                        <a:pt x="802" y="641"/>
                      </a:lnTo>
                      <a:close/>
                      <a:moveTo>
                        <a:pt x="458" y="523"/>
                      </a:moveTo>
                      <a:lnTo>
                        <a:pt x="447" y="528"/>
                      </a:lnTo>
                      <a:lnTo>
                        <a:pt x="434" y="532"/>
                      </a:lnTo>
                      <a:lnTo>
                        <a:pt x="418" y="536"/>
                      </a:lnTo>
                      <a:lnTo>
                        <a:pt x="403" y="539"/>
                      </a:lnTo>
                      <a:lnTo>
                        <a:pt x="386" y="542"/>
                      </a:lnTo>
                      <a:lnTo>
                        <a:pt x="370" y="544"/>
                      </a:lnTo>
                      <a:lnTo>
                        <a:pt x="352" y="545"/>
                      </a:lnTo>
                      <a:lnTo>
                        <a:pt x="335" y="545"/>
                      </a:lnTo>
                      <a:lnTo>
                        <a:pt x="323" y="545"/>
                      </a:lnTo>
                      <a:lnTo>
                        <a:pt x="310" y="544"/>
                      </a:lnTo>
                      <a:lnTo>
                        <a:pt x="298" y="543"/>
                      </a:lnTo>
                      <a:lnTo>
                        <a:pt x="287" y="541"/>
                      </a:lnTo>
                      <a:lnTo>
                        <a:pt x="275" y="539"/>
                      </a:lnTo>
                      <a:lnTo>
                        <a:pt x="265" y="537"/>
                      </a:lnTo>
                      <a:lnTo>
                        <a:pt x="254" y="534"/>
                      </a:lnTo>
                      <a:lnTo>
                        <a:pt x="243" y="530"/>
                      </a:lnTo>
                      <a:lnTo>
                        <a:pt x="234" y="526"/>
                      </a:lnTo>
                      <a:lnTo>
                        <a:pt x="225" y="522"/>
                      </a:lnTo>
                      <a:lnTo>
                        <a:pt x="216" y="516"/>
                      </a:lnTo>
                      <a:lnTo>
                        <a:pt x="207" y="511"/>
                      </a:lnTo>
                      <a:lnTo>
                        <a:pt x="198" y="505"/>
                      </a:lnTo>
                      <a:lnTo>
                        <a:pt x="191" y="499"/>
                      </a:lnTo>
                      <a:lnTo>
                        <a:pt x="183" y="492"/>
                      </a:lnTo>
                      <a:lnTo>
                        <a:pt x="177" y="486"/>
                      </a:lnTo>
                      <a:lnTo>
                        <a:pt x="169" y="477"/>
                      </a:lnTo>
                      <a:lnTo>
                        <a:pt x="163" y="470"/>
                      </a:lnTo>
                      <a:lnTo>
                        <a:pt x="157" y="462"/>
                      </a:lnTo>
                      <a:lnTo>
                        <a:pt x="152" y="453"/>
                      </a:lnTo>
                      <a:lnTo>
                        <a:pt x="147" y="443"/>
                      </a:lnTo>
                      <a:lnTo>
                        <a:pt x="142" y="434"/>
                      </a:lnTo>
                      <a:lnTo>
                        <a:pt x="138" y="425"/>
                      </a:lnTo>
                      <a:lnTo>
                        <a:pt x="134" y="415"/>
                      </a:lnTo>
                      <a:lnTo>
                        <a:pt x="127" y="393"/>
                      </a:lnTo>
                      <a:lnTo>
                        <a:pt x="123" y="371"/>
                      </a:lnTo>
                      <a:lnTo>
                        <a:pt x="120" y="347"/>
                      </a:lnTo>
                      <a:lnTo>
                        <a:pt x="119" y="322"/>
                      </a:lnTo>
                      <a:lnTo>
                        <a:pt x="119" y="309"/>
                      </a:lnTo>
                      <a:lnTo>
                        <a:pt x="120" y="295"/>
                      </a:lnTo>
                      <a:lnTo>
                        <a:pt x="122" y="282"/>
                      </a:lnTo>
                      <a:lnTo>
                        <a:pt x="123" y="270"/>
                      </a:lnTo>
                      <a:lnTo>
                        <a:pt x="125" y="257"/>
                      </a:lnTo>
                      <a:lnTo>
                        <a:pt x="128" y="246"/>
                      </a:lnTo>
                      <a:lnTo>
                        <a:pt x="131" y="235"/>
                      </a:lnTo>
                      <a:lnTo>
                        <a:pt x="136" y="223"/>
                      </a:lnTo>
                      <a:lnTo>
                        <a:pt x="140" y="213"/>
                      </a:lnTo>
                      <a:lnTo>
                        <a:pt x="145" y="203"/>
                      </a:lnTo>
                      <a:lnTo>
                        <a:pt x="149" y="193"/>
                      </a:lnTo>
                      <a:lnTo>
                        <a:pt x="155" y="184"/>
                      </a:lnTo>
                      <a:lnTo>
                        <a:pt x="160" y="176"/>
                      </a:lnTo>
                      <a:lnTo>
                        <a:pt x="167" y="168"/>
                      </a:lnTo>
                      <a:lnTo>
                        <a:pt x="174" y="159"/>
                      </a:lnTo>
                      <a:lnTo>
                        <a:pt x="181" y="152"/>
                      </a:lnTo>
                      <a:lnTo>
                        <a:pt x="188" y="145"/>
                      </a:lnTo>
                      <a:lnTo>
                        <a:pt x="196" y="139"/>
                      </a:lnTo>
                      <a:lnTo>
                        <a:pt x="204" y="133"/>
                      </a:lnTo>
                      <a:lnTo>
                        <a:pt x="213" y="127"/>
                      </a:lnTo>
                      <a:lnTo>
                        <a:pt x="221" y="121"/>
                      </a:lnTo>
                      <a:lnTo>
                        <a:pt x="230" y="117"/>
                      </a:lnTo>
                      <a:lnTo>
                        <a:pt x="239" y="112"/>
                      </a:lnTo>
                      <a:lnTo>
                        <a:pt x="250" y="109"/>
                      </a:lnTo>
                      <a:lnTo>
                        <a:pt x="270" y="102"/>
                      </a:lnTo>
                      <a:lnTo>
                        <a:pt x="291" y="98"/>
                      </a:lnTo>
                      <a:lnTo>
                        <a:pt x="313" y="95"/>
                      </a:lnTo>
                      <a:lnTo>
                        <a:pt x="337" y="94"/>
                      </a:lnTo>
                      <a:lnTo>
                        <a:pt x="355" y="95"/>
                      </a:lnTo>
                      <a:lnTo>
                        <a:pt x="373" y="96"/>
                      </a:lnTo>
                      <a:lnTo>
                        <a:pt x="389" y="98"/>
                      </a:lnTo>
                      <a:lnTo>
                        <a:pt x="405" y="101"/>
                      </a:lnTo>
                      <a:lnTo>
                        <a:pt x="420" y="105"/>
                      </a:lnTo>
                      <a:lnTo>
                        <a:pt x="434" y="109"/>
                      </a:lnTo>
                      <a:lnTo>
                        <a:pt x="446" y="113"/>
                      </a:lnTo>
                      <a:lnTo>
                        <a:pt x="457" y="118"/>
                      </a:lnTo>
                      <a:lnTo>
                        <a:pt x="482" y="28"/>
                      </a:lnTo>
                      <a:lnTo>
                        <a:pt x="473" y="24"/>
                      </a:lnTo>
                      <a:lnTo>
                        <a:pt x="459" y="19"/>
                      </a:lnTo>
                      <a:lnTo>
                        <a:pt x="444" y="13"/>
                      </a:lnTo>
                      <a:lnTo>
                        <a:pt x="426" y="9"/>
                      </a:lnTo>
                      <a:lnTo>
                        <a:pt x="406" y="6"/>
                      </a:lnTo>
                      <a:lnTo>
                        <a:pt x="383" y="3"/>
                      </a:lnTo>
                      <a:lnTo>
                        <a:pt x="359" y="1"/>
                      </a:lnTo>
                      <a:lnTo>
                        <a:pt x="332" y="0"/>
                      </a:lnTo>
                      <a:lnTo>
                        <a:pt x="314" y="1"/>
                      </a:lnTo>
                      <a:lnTo>
                        <a:pt x="297" y="2"/>
                      </a:lnTo>
                      <a:lnTo>
                        <a:pt x="280" y="4"/>
                      </a:lnTo>
                      <a:lnTo>
                        <a:pt x="263" y="6"/>
                      </a:lnTo>
                      <a:lnTo>
                        <a:pt x="247" y="9"/>
                      </a:lnTo>
                      <a:lnTo>
                        <a:pt x="231" y="13"/>
                      </a:lnTo>
                      <a:lnTo>
                        <a:pt x="216" y="17"/>
                      </a:lnTo>
                      <a:lnTo>
                        <a:pt x="200" y="23"/>
                      </a:lnTo>
                      <a:lnTo>
                        <a:pt x="185" y="29"/>
                      </a:lnTo>
                      <a:lnTo>
                        <a:pt x="172" y="35"/>
                      </a:lnTo>
                      <a:lnTo>
                        <a:pt x="157" y="42"/>
                      </a:lnTo>
                      <a:lnTo>
                        <a:pt x="144" y="50"/>
                      </a:lnTo>
                      <a:lnTo>
                        <a:pt x="130" y="59"/>
                      </a:lnTo>
                      <a:lnTo>
                        <a:pt x="118" y="68"/>
                      </a:lnTo>
                      <a:lnTo>
                        <a:pt x="107" y="77"/>
                      </a:lnTo>
                      <a:lnTo>
                        <a:pt x="94" y="87"/>
                      </a:lnTo>
                      <a:lnTo>
                        <a:pt x="84" y="99"/>
                      </a:lnTo>
                      <a:lnTo>
                        <a:pt x="74" y="110"/>
                      </a:lnTo>
                      <a:lnTo>
                        <a:pt x="65" y="122"/>
                      </a:lnTo>
                      <a:lnTo>
                        <a:pt x="55" y="135"/>
                      </a:lnTo>
                      <a:lnTo>
                        <a:pt x="47" y="148"/>
                      </a:lnTo>
                      <a:lnTo>
                        <a:pt x="39" y="162"/>
                      </a:lnTo>
                      <a:lnTo>
                        <a:pt x="32" y="176"/>
                      </a:lnTo>
                      <a:lnTo>
                        <a:pt x="26" y="190"/>
                      </a:lnTo>
                      <a:lnTo>
                        <a:pt x="19" y="206"/>
                      </a:lnTo>
                      <a:lnTo>
                        <a:pt x="14" y="222"/>
                      </a:lnTo>
                      <a:lnTo>
                        <a:pt x="10" y="239"/>
                      </a:lnTo>
                      <a:lnTo>
                        <a:pt x="6" y="255"/>
                      </a:lnTo>
                      <a:lnTo>
                        <a:pt x="4" y="273"/>
                      </a:lnTo>
                      <a:lnTo>
                        <a:pt x="2" y="290"/>
                      </a:lnTo>
                      <a:lnTo>
                        <a:pt x="1" y="309"/>
                      </a:lnTo>
                      <a:lnTo>
                        <a:pt x="0" y="328"/>
                      </a:lnTo>
                      <a:lnTo>
                        <a:pt x="1" y="346"/>
                      </a:lnTo>
                      <a:lnTo>
                        <a:pt x="2" y="362"/>
                      </a:lnTo>
                      <a:lnTo>
                        <a:pt x="3" y="380"/>
                      </a:lnTo>
                      <a:lnTo>
                        <a:pt x="6" y="395"/>
                      </a:lnTo>
                      <a:lnTo>
                        <a:pt x="9" y="412"/>
                      </a:lnTo>
                      <a:lnTo>
                        <a:pt x="12" y="427"/>
                      </a:lnTo>
                      <a:lnTo>
                        <a:pt x="16" y="441"/>
                      </a:lnTo>
                      <a:lnTo>
                        <a:pt x="22" y="457"/>
                      </a:lnTo>
                      <a:lnTo>
                        <a:pt x="28" y="470"/>
                      </a:lnTo>
                      <a:lnTo>
                        <a:pt x="34" y="484"/>
                      </a:lnTo>
                      <a:lnTo>
                        <a:pt x="41" y="497"/>
                      </a:lnTo>
                      <a:lnTo>
                        <a:pt x="48" y="509"/>
                      </a:lnTo>
                      <a:lnTo>
                        <a:pt x="56" y="522"/>
                      </a:lnTo>
                      <a:lnTo>
                        <a:pt x="66" y="534"/>
                      </a:lnTo>
                      <a:lnTo>
                        <a:pt x="75" y="544"/>
                      </a:lnTo>
                      <a:lnTo>
                        <a:pt x="84" y="555"/>
                      </a:lnTo>
                      <a:lnTo>
                        <a:pt x="95" y="565"/>
                      </a:lnTo>
                      <a:lnTo>
                        <a:pt x="106" y="574"/>
                      </a:lnTo>
                      <a:lnTo>
                        <a:pt x="118" y="583"/>
                      </a:lnTo>
                      <a:lnTo>
                        <a:pt x="130" y="592"/>
                      </a:lnTo>
                      <a:lnTo>
                        <a:pt x="143" y="599"/>
                      </a:lnTo>
                      <a:lnTo>
                        <a:pt x="156" y="606"/>
                      </a:lnTo>
                      <a:lnTo>
                        <a:pt x="169" y="612"/>
                      </a:lnTo>
                      <a:lnTo>
                        <a:pt x="184" y="618"/>
                      </a:lnTo>
                      <a:lnTo>
                        <a:pt x="199" y="623"/>
                      </a:lnTo>
                      <a:lnTo>
                        <a:pt x="215" y="628"/>
                      </a:lnTo>
                      <a:lnTo>
                        <a:pt x="230" y="632"/>
                      </a:lnTo>
                      <a:lnTo>
                        <a:pt x="247" y="635"/>
                      </a:lnTo>
                      <a:lnTo>
                        <a:pt x="263" y="637"/>
                      </a:lnTo>
                      <a:lnTo>
                        <a:pt x="280" y="639"/>
                      </a:lnTo>
                      <a:lnTo>
                        <a:pt x="298" y="640"/>
                      </a:lnTo>
                      <a:lnTo>
                        <a:pt x="316" y="641"/>
                      </a:lnTo>
                      <a:lnTo>
                        <a:pt x="344" y="640"/>
                      </a:lnTo>
                      <a:lnTo>
                        <a:pt x="370" y="638"/>
                      </a:lnTo>
                      <a:lnTo>
                        <a:pt x="393" y="635"/>
                      </a:lnTo>
                      <a:lnTo>
                        <a:pt x="415" y="632"/>
                      </a:lnTo>
                      <a:lnTo>
                        <a:pt x="435" y="628"/>
                      </a:lnTo>
                      <a:lnTo>
                        <a:pt x="451" y="622"/>
                      </a:lnTo>
                      <a:lnTo>
                        <a:pt x="465" y="617"/>
                      </a:lnTo>
                      <a:lnTo>
                        <a:pt x="478" y="612"/>
                      </a:lnTo>
                      <a:lnTo>
                        <a:pt x="458" y="523"/>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latin typeface="Myriad Pro"/>
                  </a:endParaRPr>
                </a:p>
              </p:txBody>
            </p:sp>
            <p:sp>
              <p:nvSpPr>
                <p:cNvPr id="32" name="Freeform 31"/>
                <p:cNvSpPr>
                  <a:spLocks noEditPoints="1"/>
                </p:cNvSpPr>
                <p:nvPr/>
              </p:nvSpPr>
              <p:spPr bwMode="auto">
                <a:xfrm>
                  <a:off x="1409510" y="392855"/>
                  <a:ext cx="878871" cy="92839"/>
                </a:xfrm>
                <a:custGeom>
                  <a:avLst/>
                  <a:gdLst/>
                  <a:ahLst/>
                  <a:cxnLst>
                    <a:cxn ang="0">
                      <a:pos x="805" y="637"/>
                    </a:cxn>
                    <a:cxn ang="0">
                      <a:pos x="996" y="219"/>
                    </a:cxn>
                    <a:cxn ang="0">
                      <a:pos x="1304" y="357"/>
                    </a:cxn>
                    <a:cxn ang="0">
                      <a:pos x="1069" y="644"/>
                    </a:cxn>
                    <a:cxn ang="0">
                      <a:pos x="1040" y="573"/>
                    </a:cxn>
                    <a:cxn ang="0">
                      <a:pos x="1182" y="280"/>
                    </a:cxn>
                    <a:cxn ang="0">
                      <a:pos x="1457" y="426"/>
                    </a:cxn>
                    <a:cxn ang="0">
                      <a:pos x="1680" y="639"/>
                    </a:cxn>
                    <a:cxn ang="0">
                      <a:pos x="1384" y="480"/>
                    </a:cxn>
                    <a:cxn ang="0">
                      <a:pos x="1565" y="178"/>
                    </a:cxn>
                    <a:cxn ang="0">
                      <a:pos x="1772" y="419"/>
                    </a:cxn>
                    <a:cxn ang="0">
                      <a:pos x="1479" y="300"/>
                    </a:cxn>
                    <a:cxn ang="0">
                      <a:pos x="2054" y="179"/>
                    </a:cxn>
                    <a:cxn ang="0">
                      <a:pos x="2260" y="188"/>
                    </a:cxn>
                    <a:cxn ang="0">
                      <a:pos x="2257" y="15"/>
                    </a:cxn>
                    <a:cxn ang="0">
                      <a:pos x="2523" y="568"/>
                    </a:cxn>
                    <a:cxn ang="0">
                      <a:pos x="2483" y="627"/>
                    </a:cxn>
                    <a:cxn ang="0">
                      <a:pos x="2395" y="282"/>
                    </a:cxn>
                    <a:cxn ang="0">
                      <a:pos x="2669" y="201"/>
                    </a:cxn>
                    <a:cxn ang="0">
                      <a:pos x="2657" y="282"/>
                    </a:cxn>
                    <a:cxn ang="0">
                      <a:pos x="2858" y="220"/>
                    </a:cxn>
                    <a:cxn ang="0">
                      <a:pos x="3192" y="222"/>
                    </a:cxn>
                    <a:cxn ang="0">
                      <a:pos x="3092" y="249"/>
                    </a:cxn>
                    <a:cxn ang="0">
                      <a:pos x="3666" y="632"/>
                    </a:cxn>
                    <a:cxn ang="0">
                      <a:pos x="3354" y="500"/>
                    </a:cxn>
                    <a:cxn ang="0">
                      <a:pos x="3484" y="195"/>
                    </a:cxn>
                    <a:cxn ang="0">
                      <a:pos x="3516" y="256"/>
                    </a:cxn>
                    <a:cxn ang="0">
                      <a:pos x="3592" y="581"/>
                    </a:cxn>
                    <a:cxn ang="0">
                      <a:pos x="4055" y="577"/>
                    </a:cxn>
                    <a:cxn ang="0">
                      <a:pos x="3803" y="567"/>
                    </a:cxn>
                    <a:cxn ang="0">
                      <a:pos x="3854" y="210"/>
                    </a:cxn>
                    <a:cxn ang="0">
                      <a:pos x="4132" y="281"/>
                    </a:cxn>
                    <a:cxn ang="0">
                      <a:pos x="3947" y="237"/>
                    </a:cxn>
                    <a:cxn ang="0">
                      <a:pos x="4571" y="638"/>
                    </a:cxn>
                    <a:cxn ang="0">
                      <a:pos x="4425" y="355"/>
                    </a:cxn>
                    <a:cxn ang="0">
                      <a:pos x="4692" y="179"/>
                    </a:cxn>
                    <a:cxn ang="0">
                      <a:pos x="4503" y="378"/>
                    </a:cxn>
                    <a:cxn ang="0">
                      <a:pos x="4914" y="445"/>
                    </a:cxn>
                    <a:cxn ang="0">
                      <a:pos x="5116" y="642"/>
                    </a:cxn>
                    <a:cxn ang="0">
                      <a:pos x="4837" y="469"/>
                    </a:cxn>
                    <a:cxn ang="0">
                      <a:pos x="5032" y="177"/>
                    </a:cxn>
                    <a:cxn ang="0">
                      <a:pos x="5225" y="427"/>
                    </a:cxn>
                    <a:cxn ang="0">
                      <a:pos x="4929" y="310"/>
                    </a:cxn>
                    <a:cxn ang="0">
                      <a:pos x="5520" y="177"/>
                    </a:cxn>
                    <a:cxn ang="0">
                      <a:pos x="5849" y="249"/>
                    </a:cxn>
                    <a:cxn ang="0">
                      <a:pos x="5745" y="644"/>
                    </a:cxn>
                    <a:cxn ang="0">
                      <a:pos x="6173" y="588"/>
                    </a:cxn>
                    <a:cxn ang="0">
                      <a:pos x="5907" y="543"/>
                    </a:cxn>
                    <a:cxn ang="0">
                      <a:pos x="6173" y="317"/>
                    </a:cxn>
                    <a:cxn ang="0">
                      <a:pos x="6044" y="179"/>
                    </a:cxn>
                    <a:cxn ang="0">
                      <a:pos x="6022" y="438"/>
                    </a:cxn>
                    <a:cxn ang="0">
                      <a:pos x="6118" y="573"/>
                    </a:cxn>
                    <a:cxn ang="0">
                      <a:pos x="6379" y="72"/>
                    </a:cxn>
                    <a:cxn ang="0">
                      <a:pos x="6454" y="99"/>
                    </a:cxn>
                    <a:cxn ang="0">
                      <a:pos x="6815" y="177"/>
                    </a:cxn>
                    <a:cxn ang="0">
                      <a:pos x="6901" y="333"/>
                    </a:cxn>
                    <a:cxn ang="0">
                      <a:pos x="6691" y="329"/>
                    </a:cxn>
                    <a:cxn ang="0">
                      <a:pos x="7278" y="580"/>
                    </a:cxn>
                    <a:cxn ang="0">
                      <a:pos x="7137" y="188"/>
                    </a:cxn>
                    <a:cxn ang="0">
                      <a:pos x="7541" y="759"/>
                    </a:cxn>
                    <a:cxn ang="0">
                      <a:pos x="7366" y="188"/>
                    </a:cxn>
                    <a:cxn ang="0">
                      <a:pos x="7881" y="532"/>
                    </a:cxn>
                    <a:cxn ang="0">
                      <a:pos x="7920" y="642"/>
                    </a:cxn>
                  </a:cxnLst>
                  <a:rect l="0" t="0" r="r" b="b"/>
                  <a:pathLst>
                    <a:path w="7953" h="842">
                      <a:moveTo>
                        <a:pt x="324" y="277"/>
                      </a:moveTo>
                      <a:lnTo>
                        <a:pt x="324" y="344"/>
                      </a:lnTo>
                      <a:lnTo>
                        <a:pt x="81" y="344"/>
                      </a:lnTo>
                      <a:lnTo>
                        <a:pt x="81" y="569"/>
                      </a:lnTo>
                      <a:lnTo>
                        <a:pt x="352" y="569"/>
                      </a:lnTo>
                      <a:lnTo>
                        <a:pt x="352" y="637"/>
                      </a:lnTo>
                      <a:lnTo>
                        <a:pt x="0" y="637"/>
                      </a:lnTo>
                      <a:lnTo>
                        <a:pt x="0" y="11"/>
                      </a:lnTo>
                      <a:lnTo>
                        <a:pt x="338" y="11"/>
                      </a:lnTo>
                      <a:lnTo>
                        <a:pt x="338" y="79"/>
                      </a:lnTo>
                      <a:lnTo>
                        <a:pt x="81" y="79"/>
                      </a:lnTo>
                      <a:lnTo>
                        <a:pt x="81" y="277"/>
                      </a:lnTo>
                      <a:lnTo>
                        <a:pt x="324" y="277"/>
                      </a:lnTo>
                      <a:close/>
                      <a:moveTo>
                        <a:pt x="401" y="188"/>
                      </a:moveTo>
                      <a:lnTo>
                        <a:pt x="492" y="188"/>
                      </a:lnTo>
                      <a:lnTo>
                        <a:pt x="556" y="284"/>
                      </a:lnTo>
                      <a:lnTo>
                        <a:pt x="566" y="300"/>
                      </a:lnTo>
                      <a:lnTo>
                        <a:pt x="578" y="317"/>
                      </a:lnTo>
                      <a:lnTo>
                        <a:pt x="589" y="337"/>
                      </a:lnTo>
                      <a:lnTo>
                        <a:pt x="601" y="357"/>
                      </a:lnTo>
                      <a:lnTo>
                        <a:pt x="604" y="357"/>
                      </a:lnTo>
                      <a:lnTo>
                        <a:pt x="614" y="340"/>
                      </a:lnTo>
                      <a:lnTo>
                        <a:pt x="625" y="321"/>
                      </a:lnTo>
                      <a:lnTo>
                        <a:pt x="636" y="303"/>
                      </a:lnTo>
                      <a:lnTo>
                        <a:pt x="649" y="283"/>
                      </a:lnTo>
                      <a:lnTo>
                        <a:pt x="712" y="188"/>
                      </a:lnTo>
                      <a:lnTo>
                        <a:pt x="800" y="188"/>
                      </a:lnTo>
                      <a:lnTo>
                        <a:pt x="646" y="405"/>
                      </a:lnTo>
                      <a:lnTo>
                        <a:pt x="805" y="637"/>
                      </a:lnTo>
                      <a:lnTo>
                        <a:pt x="712" y="637"/>
                      </a:lnTo>
                      <a:lnTo>
                        <a:pt x="646" y="535"/>
                      </a:lnTo>
                      <a:lnTo>
                        <a:pt x="635" y="520"/>
                      </a:lnTo>
                      <a:lnTo>
                        <a:pt x="624" y="501"/>
                      </a:lnTo>
                      <a:lnTo>
                        <a:pt x="612" y="481"/>
                      </a:lnTo>
                      <a:lnTo>
                        <a:pt x="598" y="457"/>
                      </a:lnTo>
                      <a:lnTo>
                        <a:pt x="596" y="457"/>
                      </a:lnTo>
                      <a:lnTo>
                        <a:pt x="588" y="472"/>
                      </a:lnTo>
                      <a:lnTo>
                        <a:pt x="578" y="490"/>
                      </a:lnTo>
                      <a:lnTo>
                        <a:pt x="564" y="511"/>
                      </a:lnTo>
                      <a:lnTo>
                        <a:pt x="549" y="535"/>
                      </a:lnTo>
                      <a:lnTo>
                        <a:pt x="484" y="637"/>
                      </a:lnTo>
                      <a:lnTo>
                        <a:pt x="394" y="637"/>
                      </a:lnTo>
                      <a:lnTo>
                        <a:pt x="553" y="408"/>
                      </a:lnTo>
                      <a:lnTo>
                        <a:pt x="401" y="188"/>
                      </a:lnTo>
                      <a:close/>
                      <a:moveTo>
                        <a:pt x="883" y="820"/>
                      </a:moveTo>
                      <a:lnTo>
                        <a:pt x="883" y="334"/>
                      </a:lnTo>
                      <a:lnTo>
                        <a:pt x="883" y="298"/>
                      </a:lnTo>
                      <a:lnTo>
                        <a:pt x="882" y="261"/>
                      </a:lnTo>
                      <a:lnTo>
                        <a:pt x="881" y="224"/>
                      </a:lnTo>
                      <a:lnTo>
                        <a:pt x="880" y="188"/>
                      </a:lnTo>
                      <a:lnTo>
                        <a:pt x="953" y="188"/>
                      </a:lnTo>
                      <a:lnTo>
                        <a:pt x="957" y="265"/>
                      </a:lnTo>
                      <a:lnTo>
                        <a:pt x="958" y="265"/>
                      </a:lnTo>
                      <a:lnTo>
                        <a:pt x="965" y="255"/>
                      </a:lnTo>
                      <a:lnTo>
                        <a:pt x="972" y="244"/>
                      </a:lnTo>
                      <a:lnTo>
                        <a:pt x="979" y="235"/>
                      </a:lnTo>
                      <a:lnTo>
                        <a:pt x="988" y="227"/>
                      </a:lnTo>
                      <a:lnTo>
                        <a:pt x="996" y="219"/>
                      </a:lnTo>
                      <a:lnTo>
                        <a:pt x="1005" y="211"/>
                      </a:lnTo>
                      <a:lnTo>
                        <a:pt x="1014" y="205"/>
                      </a:lnTo>
                      <a:lnTo>
                        <a:pt x="1024" y="199"/>
                      </a:lnTo>
                      <a:lnTo>
                        <a:pt x="1034" y="194"/>
                      </a:lnTo>
                      <a:lnTo>
                        <a:pt x="1045" y="190"/>
                      </a:lnTo>
                      <a:lnTo>
                        <a:pt x="1055" y="186"/>
                      </a:lnTo>
                      <a:lnTo>
                        <a:pt x="1068" y="183"/>
                      </a:lnTo>
                      <a:lnTo>
                        <a:pt x="1079" y="181"/>
                      </a:lnTo>
                      <a:lnTo>
                        <a:pt x="1091" y="178"/>
                      </a:lnTo>
                      <a:lnTo>
                        <a:pt x="1105" y="177"/>
                      </a:lnTo>
                      <a:lnTo>
                        <a:pt x="1118" y="177"/>
                      </a:lnTo>
                      <a:lnTo>
                        <a:pt x="1138" y="178"/>
                      </a:lnTo>
                      <a:lnTo>
                        <a:pt x="1157" y="182"/>
                      </a:lnTo>
                      <a:lnTo>
                        <a:pt x="1166" y="184"/>
                      </a:lnTo>
                      <a:lnTo>
                        <a:pt x="1176" y="187"/>
                      </a:lnTo>
                      <a:lnTo>
                        <a:pt x="1185" y="190"/>
                      </a:lnTo>
                      <a:lnTo>
                        <a:pt x="1193" y="193"/>
                      </a:lnTo>
                      <a:lnTo>
                        <a:pt x="1201" y="198"/>
                      </a:lnTo>
                      <a:lnTo>
                        <a:pt x="1210" y="202"/>
                      </a:lnTo>
                      <a:lnTo>
                        <a:pt x="1218" y="207"/>
                      </a:lnTo>
                      <a:lnTo>
                        <a:pt x="1225" y="213"/>
                      </a:lnTo>
                      <a:lnTo>
                        <a:pt x="1240" y="226"/>
                      </a:lnTo>
                      <a:lnTo>
                        <a:pt x="1254" y="241"/>
                      </a:lnTo>
                      <a:lnTo>
                        <a:pt x="1266" y="258"/>
                      </a:lnTo>
                      <a:lnTo>
                        <a:pt x="1277" y="275"/>
                      </a:lnTo>
                      <a:lnTo>
                        <a:pt x="1287" y="294"/>
                      </a:lnTo>
                      <a:lnTo>
                        <a:pt x="1294" y="314"/>
                      </a:lnTo>
                      <a:lnTo>
                        <a:pt x="1300" y="335"/>
                      </a:lnTo>
                      <a:lnTo>
                        <a:pt x="1304" y="357"/>
                      </a:lnTo>
                      <a:lnTo>
                        <a:pt x="1307" y="381"/>
                      </a:lnTo>
                      <a:lnTo>
                        <a:pt x="1308" y="406"/>
                      </a:lnTo>
                      <a:lnTo>
                        <a:pt x="1307" y="434"/>
                      </a:lnTo>
                      <a:lnTo>
                        <a:pt x="1304" y="460"/>
                      </a:lnTo>
                      <a:lnTo>
                        <a:pt x="1302" y="473"/>
                      </a:lnTo>
                      <a:lnTo>
                        <a:pt x="1299" y="485"/>
                      </a:lnTo>
                      <a:lnTo>
                        <a:pt x="1296" y="497"/>
                      </a:lnTo>
                      <a:lnTo>
                        <a:pt x="1292" y="509"/>
                      </a:lnTo>
                      <a:lnTo>
                        <a:pt x="1288" y="520"/>
                      </a:lnTo>
                      <a:lnTo>
                        <a:pt x="1283" y="530"/>
                      </a:lnTo>
                      <a:lnTo>
                        <a:pt x="1278" y="541"/>
                      </a:lnTo>
                      <a:lnTo>
                        <a:pt x="1272" y="551"/>
                      </a:lnTo>
                      <a:lnTo>
                        <a:pt x="1266" y="560"/>
                      </a:lnTo>
                      <a:lnTo>
                        <a:pt x="1260" y="569"/>
                      </a:lnTo>
                      <a:lnTo>
                        <a:pt x="1253" y="579"/>
                      </a:lnTo>
                      <a:lnTo>
                        <a:pt x="1245" y="587"/>
                      </a:lnTo>
                      <a:lnTo>
                        <a:pt x="1231" y="601"/>
                      </a:lnTo>
                      <a:lnTo>
                        <a:pt x="1215" y="614"/>
                      </a:lnTo>
                      <a:lnTo>
                        <a:pt x="1207" y="619"/>
                      </a:lnTo>
                      <a:lnTo>
                        <a:pt x="1198" y="624"/>
                      </a:lnTo>
                      <a:lnTo>
                        <a:pt x="1190" y="628"/>
                      </a:lnTo>
                      <a:lnTo>
                        <a:pt x="1181" y="632"/>
                      </a:lnTo>
                      <a:lnTo>
                        <a:pt x="1163" y="638"/>
                      </a:lnTo>
                      <a:lnTo>
                        <a:pt x="1144" y="643"/>
                      </a:lnTo>
                      <a:lnTo>
                        <a:pt x="1123" y="647"/>
                      </a:lnTo>
                      <a:lnTo>
                        <a:pt x="1103" y="648"/>
                      </a:lnTo>
                      <a:lnTo>
                        <a:pt x="1091" y="647"/>
                      </a:lnTo>
                      <a:lnTo>
                        <a:pt x="1079" y="646"/>
                      </a:lnTo>
                      <a:lnTo>
                        <a:pt x="1069" y="644"/>
                      </a:lnTo>
                      <a:lnTo>
                        <a:pt x="1058" y="642"/>
                      </a:lnTo>
                      <a:lnTo>
                        <a:pt x="1048" y="640"/>
                      </a:lnTo>
                      <a:lnTo>
                        <a:pt x="1038" y="637"/>
                      </a:lnTo>
                      <a:lnTo>
                        <a:pt x="1029" y="633"/>
                      </a:lnTo>
                      <a:lnTo>
                        <a:pt x="1019" y="629"/>
                      </a:lnTo>
                      <a:lnTo>
                        <a:pt x="1011" y="625"/>
                      </a:lnTo>
                      <a:lnTo>
                        <a:pt x="1003" y="620"/>
                      </a:lnTo>
                      <a:lnTo>
                        <a:pt x="996" y="614"/>
                      </a:lnTo>
                      <a:lnTo>
                        <a:pt x="989" y="607"/>
                      </a:lnTo>
                      <a:lnTo>
                        <a:pt x="981" y="600"/>
                      </a:lnTo>
                      <a:lnTo>
                        <a:pt x="975" y="593"/>
                      </a:lnTo>
                      <a:lnTo>
                        <a:pt x="969" y="585"/>
                      </a:lnTo>
                      <a:lnTo>
                        <a:pt x="964" y="577"/>
                      </a:lnTo>
                      <a:lnTo>
                        <a:pt x="964" y="820"/>
                      </a:lnTo>
                      <a:lnTo>
                        <a:pt x="883" y="820"/>
                      </a:lnTo>
                      <a:close/>
                      <a:moveTo>
                        <a:pt x="964" y="377"/>
                      </a:moveTo>
                      <a:lnTo>
                        <a:pt x="964" y="454"/>
                      </a:lnTo>
                      <a:lnTo>
                        <a:pt x="964" y="468"/>
                      </a:lnTo>
                      <a:lnTo>
                        <a:pt x="966" y="480"/>
                      </a:lnTo>
                      <a:lnTo>
                        <a:pt x="969" y="492"/>
                      </a:lnTo>
                      <a:lnTo>
                        <a:pt x="972" y="504"/>
                      </a:lnTo>
                      <a:lnTo>
                        <a:pt x="977" y="515"/>
                      </a:lnTo>
                      <a:lnTo>
                        <a:pt x="983" y="525"/>
                      </a:lnTo>
                      <a:lnTo>
                        <a:pt x="991" y="535"/>
                      </a:lnTo>
                      <a:lnTo>
                        <a:pt x="1000" y="546"/>
                      </a:lnTo>
                      <a:lnTo>
                        <a:pt x="1009" y="554"/>
                      </a:lnTo>
                      <a:lnTo>
                        <a:pt x="1018" y="562"/>
                      </a:lnTo>
                      <a:lnTo>
                        <a:pt x="1029" y="568"/>
                      </a:lnTo>
                      <a:lnTo>
                        <a:pt x="1040" y="573"/>
                      </a:lnTo>
                      <a:lnTo>
                        <a:pt x="1051" y="578"/>
                      </a:lnTo>
                      <a:lnTo>
                        <a:pt x="1064" y="581"/>
                      </a:lnTo>
                      <a:lnTo>
                        <a:pt x="1077" y="583"/>
                      </a:lnTo>
                      <a:lnTo>
                        <a:pt x="1090" y="583"/>
                      </a:lnTo>
                      <a:lnTo>
                        <a:pt x="1106" y="583"/>
                      </a:lnTo>
                      <a:lnTo>
                        <a:pt x="1120" y="580"/>
                      </a:lnTo>
                      <a:lnTo>
                        <a:pt x="1133" y="577"/>
                      </a:lnTo>
                      <a:lnTo>
                        <a:pt x="1147" y="571"/>
                      </a:lnTo>
                      <a:lnTo>
                        <a:pt x="1159" y="564"/>
                      </a:lnTo>
                      <a:lnTo>
                        <a:pt x="1170" y="556"/>
                      </a:lnTo>
                      <a:lnTo>
                        <a:pt x="1181" y="547"/>
                      </a:lnTo>
                      <a:lnTo>
                        <a:pt x="1190" y="535"/>
                      </a:lnTo>
                      <a:lnTo>
                        <a:pt x="1198" y="523"/>
                      </a:lnTo>
                      <a:lnTo>
                        <a:pt x="1205" y="510"/>
                      </a:lnTo>
                      <a:lnTo>
                        <a:pt x="1212" y="495"/>
                      </a:lnTo>
                      <a:lnTo>
                        <a:pt x="1217" y="480"/>
                      </a:lnTo>
                      <a:lnTo>
                        <a:pt x="1221" y="463"/>
                      </a:lnTo>
                      <a:lnTo>
                        <a:pt x="1224" y="447"/>
                      </a:lnTo>
                      <a:lnTo>
                        <a:pt x="1226" y="428"/>
                      </a:lnTo>
                      <a:lnTo>
                        <a:pt x="1226" y="410"/>
                      </a:lnTo>
                      <a:lnTo>
                        <a:pt x="1226" y="392"/>
                      </a:lnTo>
                      <a:lnTo>
                        <a:pt x="1224" y="376"/>
                      </a:lnTo>
                      <a:lnTo>
                        <a:pt x="1221" y="360"/>
                      </a:lnTo>
                      <a:lnTo>
                        <a:pt x="1218" y="345"/>
                      </a:lnTo>
                      <a:lnTo>
                        <a:pt x="1213" y="331"/>
                      </a:lnTo>
                      <a:lnTo>
                        <a:pt x="1206" y="317"/>
                      </a:lnTo>
                      <a:lnTo>
                        <a:pt x="1200" y="305"/>
                      </a:lnTo>
                      <a:lnTo>
                        <a:pt x="1192" y="293"/>
                      </a:lnTo>
                      <a:lnTo>
                        <a:pt x="1182" y="280"/>
                      </a:lnTo>
                      <a:lnTo>
                        <a:pt x="1172" y="271"/>
                      </a:lnTo>
                      <a:lnTo>
                        <a:pt x="1160" y="262"/>
                      </a:lnTo>
                      <a:lnTo>
                        <a:pt x="1149" y="255"/>
                      </a:lnTo>
                      <a:lnTo>
                        <a:pt x="1136" y="249"/>
                      </a:lnTo>
                      <a:lnTo>
                        <a:pt x="1122" y="245"/>
                      </a:lnTo>
                      <a:lnTo>
                        <a:pt x="1108" y="243"/>
                      </a:lnTo>
                      <a:lnTo>
                        <a:pt x="1092" y="242"/>
                      </a:lnTo>
                      <a:lnTo>
                        <a:pt x="1082" y="243"/>
                      </a:lnTo>
                      <a:lnTo>
                        <a:pt x="1072" y="244"/>
                      </a:lnTo>
                      <a:lnTo>
                        <a:pt x="1062" y="246"/>
                      </a:lnTo>
                      <a:lnTo>
                        <a:pt x="1052" y="249"/>
                      </a:lnTo>
                      <a:lnTo>
                        <a:pt x="1042" y="254"/>
                      </a:lnTo>
                      <a:lnTo>
                        <a:pt x="1033" y="258"/>
                      </a:lnTo>
                      <a:lnTo>
                        <a:pt x="1024" y="264"/>
                      </a:lnTo>
                      <a:lnTo>
                        <a:pt x="1015" y="270"/>
                      </a:lnTo>
                      <a:lnTo>
                        <a:pt x="1007" y="277"/>
                      </a:lnTo>
                      <a:lnTo>
                        <a:pt x="999" y="285"/>
                      </a:lnTo>
                      <a:lnTo>
                        <a:pt x="993" y="294"/>
                      </a:lnTo>
                      <a:lnTo>
                        <a:pt x="987" y="303"/>
                      </a:lnTo>
                      <a:lnTo>
                        <a:pt x="981" y="312"/>
                      </a:lnTo>
                      <a:lnTo>
                        <a:pt x="976" y="321"/>
                      </a:lnTo>
                      <a:lnTo>
                        <a:pt x="972" y="333"/>
                      </a:lnTo>
                      <a:lnTo>
                        <a:pt x="969" y="344"/>
                      </a:lnTo>
                      <a:lnTo>
                        <a:pt x="967" y="353"/>
                      </a:lnTo>
                      <a:lnTo>
                        <a:pt x="965" y="363"/>
                      </a:lnTo>
                      <a:lnTo>
                        <a:pt x="964" y="370"/>
                      </a:lnTo>
                      <a:lnTo>
                        <a:pt x="964" y="377"/>
                      </a:lnTo>
                      <a:close/>
                      <a:moveTo>
                        <a:pt x="1771" y="427"/>
                      </a:moveTo>
                      <a:lnTo>
                        <a:pt x="1457" y="426"/>
                      </a:lnTo>
                      <a:lnTo>
                        <a:pt x="1458" y="445"/>
                      </a:lnTo>
                      <a:lnTo>
                        <a:pt x="1460" y="463"/>
                      </a:lnTo>
                      <a:lnTo>
                        <a:pt x="1464" y="480"/>
                      </a:lnTo>
                      <a:lnTo>
                        <a:pt x="1469" y="495"/>
                      </a:lnTo>
                      <a:lnTo>
                        <a:pt x="1477" y="510"/>
                      </a:lnTo>
                      <a:lnTo>
                        <a:pt x="1484" y="523"/>
                      </a:lnTo>
                      <a:lnTo>
                        <a:pt x="1493" y="535"/>
                      </a:lnTo>
                      <a:lnTo>
                        <a:pt x="1504" y="546"/>
                      </a:lnTo>
                      <a:lnTo>
                        <a:pt x="1515" y="554"/>
                      </a:lnTo>
                      <a:lnTo>
                        <a:pt x="1526" y="562"/>
                      </a:lnTo>
                      <a:lnTo>
                        <a:pt x="1537" y="568"/>
                      </a:lnTo>
                      <a:lnTo>
                        <a:pt x="1551" y="573"/>
                      </a:lnTo>
                      <a:lnTo>
                        <a:pt x="1564" y="577"/>
                      </a:lnTo>
                      <a:lnTo>
                        <a:pt x="1578" y="580"/>
                      </a:lnTo>
                      <a:lnTo>
                        <a:pt x="1594" y="582"/>
                      </a:lnTo>
                      <a:lnTo>
                        <a:pt x="1610" y="582"/>
                      </a:lnTo>
                      <a:lnTo>
                        <a:pt x="1628" y="582"/>
                      </a:lnTo>
                      <a:lnTo>
                        <a:pt x="1644" y="581"/>
                      </a:lnTo>
                      <a:lnTo>
                        <a:pt x="1660" y="579"/>
                      </a:lnTo>
                      <a:lnTo>
                        <a:pt x="1676" y="577"/>
                      </a:lnTo>
                      <a:lnTo>
                        <a:pt x="1690" y="573"/>
                      </a:lnTo>
                      <a:lnTo>
                        <a:pt x="1706" y="569"/>
                      </a:lnTo>
                      <a:lnTo>
                        <a:pt x="1720" y="564"/>
                      </a:lnTo>
                      <a:lnTo>
                        <a:pt x="1735" y="559"/>
                      </a:lnTo>
                      <a:lnTo>
                        <a:pt x="1748" y="618"/>
                      </a:lnTo>
                      <a:lnTo>
                        <a:pt x="1733" y="624"/>
                      </a:lnTo>
                      <a:lnTo>
                        <a:pt x="1715" y="630"/>
                      </a:lnTo>
                      <a:lnTo>
                        <a:pt x="1698" y="635"/>
                      </a:lnTo>
                      <a:lnTo>
                        <a:pt x="1680" y="639"/>
                      </a:lnTo>
                      <a:lnTo>
                        <a:pt x="1661" y="642"/>
                      </a:lnTo>
                      <a:lnTo>
                        <a:pt x="1641" y="644"/>
                      </a:lnTo>
                      <a:lnTo>
                        <a:pt x="1621" y="646"/>
                      </a:lnTo>
                      <a:lnTo>
                        <a:pt x="1599" y="647"/>
                      </a:lnTo>
                      <a:lnTo>
                        <a:pt x="1574" y="646"/>
                      </a:lnTo>
                      <a:lnTo>
                        <a:pt x="1551" y="642"/>
                      </a:lnTo>
                      <a:lnTo>
                        <a:pt x="1539" y="640"/>
                      </a:lnTo>
                      <a:lnTo>
                        <a:pt x="1528" y="637"/>
                      </a:lnTo>
                      <a:lnTo>
                        <a:pt x="1518" y="634"/>
                      </a:lnTo>
                      <a:lnTo>
                        <a:pt x="1507" y="631"/>
                      </a:lnTo>
                      <a:lnTo>
                        <a:pt x="1497" y="627"/>
                      </a:lnTo>
                      <a:lnTo>
                        <a:pt x="1488" y="622"/>
                      </a:lnTo>
                      <a:lnTo>
                        <a:pt x="1479" y="617"/>
                      </a:lnTo>
                      <a:lnTo>
                        <a:pt x="1469" y="612"/>
                      </a:lnTo>
                      <a:lnTo>
                        <a:pt x="1461" y="605"/>
                      </a:lnTo>
                      <a:lnTo>
                        <a:pt x="1453" y="598"/>
                      </a:lnTo>
                      <a:lnTo>
                        <a:pt x="1445" y="592"/>
                      </a:lnTo>
                      <a:lnTo>
                        <a:pt x="1438" y="584"/>
                      </a:lnTo>
                      <a:lnTo>
                        <a:pt x="1430" y="576"/>
                      </a:lnTo>
                      <a:lnTo>
                        <a:pt x="1423" y="567"/>
                      </a:lnTo>
                      <a:lnTo>
                        <a:pt x="1417" y="559"/>
                      </a:lnTo>
                      <a:lnTo>
                        <a:pt x="1412" y="551"/>
                      </a:lnTo>
                      <a:lnTo>
                        <a:pt x="1406" y="542"/>
                      </a:lnTo>
                      <a:lnTo>
                        <a:pt x="1402" y="531"/>
                      </a:lnTo>
                      <a:lnTo>
                        <a:pt x="1397" y="522"/>
                      </a:lnTo>
                      <a:lnTo>
                        <a:pt x="1393" y="512"/>
                      </a:lnTo>
                      <a:lnTo>
                        <a:pt x="1389" y="501"/>
                      </a:lnTo>
                      <a:lnTo>
                        <a:pt x="1386" y="490"/>
                      </a:lnTo>
                      <a:lnTo>
                        <a:pt x="1384" y="480"/>
                      </a:lnTo>
                      <a:lnTo>
                        <a:pt x="1382" y="469"/>
                      </a:lnTo>
                      <a:lnTo>
                        <a:pt x="1379" y="445"/>
                      </a:lnTo>
                      <a:lnTo>
                        <a:pt x="1378" y="419"/>
                      </a:lnTo>
                      <a:lnTo>
                        <a:pt x="1379" y="394"/>
                      </a:lnTo>
                      <a:lnTo>
                        <a:pt x="1382" y="370"/>
                      </a:lnTo>
                      <a:lnTo>
                        <a:pt x="1386" y="346"/>
                      </a:lnTo>
                      <a:lnTo>
                        <a:pt x="1392" y="324"/>
                      </a:lnTo>
                      <a:lnTo>
                        <a:pt x="1397" y="313"/>
                      </a:lnTo>
                      <a:lnTo>
                        <a:pt x="1401" y="303"/>
                      </a:lnTo>
                      <a:lnTo>
                        <a:pt x="1406" y="293"/>
                      </a:lnTo>
                      <a:lnTo>
                        <a:pt x="1411" y="282"/>
                      </a:lnTo>
                      <a:lnTo>
                        <a:pt x="1416" y="273"/>
                      </a:lnTo>
                      <a:lnTo>
                        <a:pt x="1422" y="264"/>
                      </a:lnTo>
                      <a:lnTo>
                        <a:pt x="1428" y="255"/>
                      </a:lnTo>
                      <a:lnTo>
                        <a:pt x="1436" y="246"/>
                      </a:lnTo>
                      <a:lnTo>
                        <a:pt x="1443" y="238"/>
                      </a:lnTo>
                      <a:lnTo>
                        <a:pt x="1451" y="230"/>
                      </a:lnTo>
                      <a:lnTo>
                        <a:pt x="1458" y="223"/>
                      </a:lnTo>
                      <a:lnTo>
                        <a:pt x="1466" y="217"/>
                      </a:lnTo>
                      <a:lnTo>
                        <a:pt x="1476" y="210"/>
                      </a:lnTo>
                      <a:lnTo>
                        <a:pt x="1484" y="204"/>
                      </a:lnTo>
                      <a:lnTo>
                        <a:pt x="1493" y="199"/>
                      </a:lnTo>
                      <a:lnTo>
                        <a:pt x="1502" y="195"/>
                      </a:lnTo>
                      <a:lnTo>
                        <a:pt x="1513" y="191"/>
                      </a:lnTo>
                      <a:lnTo>
                        <a:pt x="1522" y="187"/>
                      </a:lnTo>
                      <a:lnTo>
                        <a:pt x="1532" y="185"/>
                      </a:lnTo>
                      <a:lnTo>
                        <a:pt x="1543" y="182"/>
                      </a:lnTo>
                      <a:lnTo>
                        <a:pt x="1554" y="179"/>
                      </a:lnTo>
                      <a:lnTo>
                        <a:pt x="1565" y="178"/>
                      </a:lnTo>
                      <a:lnTo>
                        <a:pt x="1576" y="177"/>
                      </a:lnTo>
                      <a:lnTo>
                        <a:pt x="1589" y="177"/>
                      </a:lnTo>
                      <a:lnTo>
                        <a:pt x="1601" y="177"/>
                      </a:lnTo>
                      <a:lnTo>
                        <a:pt x="1612" y="178"/>
                      </a:lnTo>
                      <a:lnTo>
                        <a:pt x="1624" y="181"/>
                      </a:lnTo>
                      <a:lnTo>
                        <a:pt x="1635" y="183"/>
                      </a:lnTo>
                      <a:lnTo>
                        <a:pt x="1645" y="185"/>
                      </a:lnTo>
                      <a:lnTo>
                        <a:pt x="1655" y="188"/>
                      </a:lnTo>
                      <a:lnTo>
                        <a:pt x="1665" y="192"/>
                      </a:lnTo>
                      <a:lnTo>
                        <a:pt x="1675" y="196"/>
                      </a:lnTo>
                      <a:lnTo>
                        <a:pt x="1683" y="201"/>
                      </a:lnTo>
                      <a:lnTo>
                        <a:pt x="1692" y="206"/>
                      </a:lnTo>
                      <a:lnTo>
                        <a:pt x="1701" y="212"/>
                      </a:lnTo>
                      <a:lnTo>
                        <a:pt x="1708" y="220"/>
                      </a:lnTo>
                      <a:lnTo>
                        <a:pt x="1716" y="227"/>
                      </a:lnTo>
                      <a:lnTo>
                        <a:pt x="1723" y="234"/>
                      </a:lnTo>
                      <a:lnTo>
                        <a:pt x="1729" y="242"/>
                      </a:lnTo>
                      <a:lnTo>
                        <a:pt x="1736" y="251"/>
                      </a:lnTo>
                      <a:lnTo>
                        <a:pt x="1745" y="266"/>
                      </a:lnTo>
                      <a:lnTo>
                        <a:pt x="1753" y="281"/>
                      </a:lnTo>
                      <a:lnTo>
                        <a:pt x="1759" y="298"/>
                      </a:lnTo>
                      <a:lnTo>
                        <a:pt x="1764" y="314"/>
                      </a:lnTo>
                      <a:lnTo>
                        <a:pt x="1768" y="332"/>
                      </a:lnTo>
                      <a:lnTo>
                        <a:pt x="1772" y="349"/>
                      </a:lnTo>
                      <a:lnTo>
                        <a:pt x="1774" y="369"/>
                      </a:lnTo>
                      <a:lnTo>
                        <a:pt x="1774" y="388"/>
                      </a:lnTo>
                      <a:lnTo>
                        <a:pt x="1774" y="400"/>
                      </a:lnTo>
                      <a:lnTo>
                        <a:pt x="1773" y="410"/>
                      </a:lnTo>
                      <a:lnTo>
                        <a:pt x="1772" y="419"/>
                      </a:lnTo>
                      <a:lnTo>
                        <a:pt x="1771" y="427"/>
                      </a:lnTo>
                      <a:close/>
                      <a:moveTo>
                        <a:pt x="1457" y="368"/>
                      </a:moveTo>
                      <a:lnTo>
                        <a:pt x="1696" y="368"/>
                      </a:lnTo>
                      <a:lnTo>
                        <a:pt x="1696" y="355"/>
                      </a:lnTo>
                      <a:lnTo>
                        <a:pt x="1694" y="344"/>
                      </a:lnTo>
                      <a:lnTo>
                        <a:pt x="1692" y="332"/>
                      </a:lnTo>
                      <a:lnTo>
                        <a:pt x="1690" y="321"/>
                      </a:lnTo>
                      <a:lnTo>
                        <a:pt x="1687" y="311"/>
                      </a:lnTo>
                      <a:lnTo>
                        <a:pt x="1683" y="301"/>
                      </a:lnTo>
                      <a:lnTo>
                        <a:pt x="1678" y="292"/>
                      </a:lnTo>
                      <a:lnTo>
                        <a:pt x="1673" y="282"/>
                      </a:lnTo>
                      <a:lnTo>
                        <a:pt x="1666" y="271"/>
                      </a:lnTo>
                      <a:lnTo>
                        <a:pt x="1656" y="262"/>
                      </a:lnTo>
                      <a:lnTo>
                        <a:pt x="1646" y="254"/>
                      </a:lnTo>
                      <a:lnTo>
                        <a:pt x="1636" y="247"/>
                      </a:lnTo>
                      <a:lnTo>
                        <a:pt x="1624" y="242"/>
                      </a:lnTo>
                      <a:lnTo>
                        <a:pt x="1611" y="239"/>
                      </a:lnTo>
                      <a:lnTo>
                        <a:pt x="1597" y="237"/>
                      </a:lnTo>
                      <a:lnTo>
                        <a:pt x="1583" y="236"/>
                      </a:lnTo>
                      <a:lnTo>
                        <a:pt x="1568" y="237"/>
                      </a:lnTo>
                      <a:lnTo>
                        <a:pt x="1555" y="239"/>
                      </a:lnTo>
                      <a:lnTo>
                        <a:pt x="1542" y="242"/>
                      </a:lnTo>
                      <a:lnTo>
                        <a:pt x="1531" y="247"/>
                      </a:lnTo>
                      <a:lnTo>
                        <a:pt x="1520" y="254"/>
                      </a:lnTo>
                      <a:lnTo>
                        <a:pt x="1510" y="261"/>
                      </a:lnTo>
                      <a:lnTo>
                        <a:pt x="1500" y="270"/>
                      </a:lnTo>
                      <a:lnTo>
                        <a:pt x="1491" y="280"/>
                      </a:lnTo>
                      <a:lnTo>
                        <a:pt x="1485" y="290"/>
                      </a:lnTo>
                      <a:lnTo>
                        <a:pt x="1479" y="300"/>
                      </a:lnTo>
                      <a:lnTo>
                        <a:pt x="1474" y="310"/>
                      </a:lnTo>
                      <a:lnTo>
                        <a:pt x="1468" y="320"/>
                      </a:lnTo>
                      <a:lnTo>
                        <a:pt x="1464" y="332"/>
                      </a:lnTo>
                      <a:lnTo>
                        <a:pt x="1461" y="343"/>
                      </a:lnTo>
                      <a:lnTo>
                        <a:pt x="1459" y="355"/>
                      </a:lnTo>
                      <a:lnTo>
                        <a:pt x="1457" y="368"/>
                      </a:lnTo>
                      <a:close/>
                      <a:moveTo>
                        <a:pt x="1875" y="637"/>
                      </a:moveTo>
                      <a:lnTo>
                        <a:pt x="1875" y="328"/>
                      </a:lnTo>
                      <a:lnTo>
                        <a:pt x="1875" y="291"/>
                      </a:lnTo>
                      <a:lnTo>
                        <a:pt x="1874" y="256"/>
                      </a:lnTo>
                      <a:lnTo>
                        <a:pt x="1873" y="221"/>
                      </a:lnTo>
                      <a:lnTo>
                        <a:pt x="1872" y="188"/>
                      </a:lnTo>
                      <a:lnTo>
                        <a:pt x="1944" y="188"/>
                      </a:lnTo>
                      <a:lnTo>
                        <a:pt x="1946" y="276"/>
                      </a:lnTo>
                      <a:lnTo>
                        <a:pt x="1950" y="276"/>
                      </a:lnTo>
                      <a:lnTo>
                        <a:pt x="1954" y="265"/>
                      </a:lnTo>
                      <a:lnTo>
                        <a:pt x="1959" y="255"/>
                      </a:lnTo>
                      <a:lnTo>
                        <a:pt x="1964" y="245"/>
                      </a:lnTo>
                      <a:lnTo>
                        <a:pt x="1970" y="236"/>
                      </a:lnTo>
                      <a:lnTo>
                        <a:pt x="1976" y="227"/>
                      </a:lnTo>
                      <a:lnTo>
                        <a:pt x="1983" y="219"/>
                      </a:lnTo>
                      <a:lnTo>
                        <a:pt x="1991" y="211"/>
                      </a:lnTo>
                      <a:lnTo>
                        <a:pt x="2000" y="204"/>
                      </a:lnTo>
                      <a:lnTo>
                        <a:pt x="2008" y="198"/>
                      </a:lnTo>
                      <a:lnTo>
                        <a:pt x="2017" y="193"/>
                      </a:lnTo>
                      <a:lnTo>
                        <a:pt x="2026" y="188"/>
                      </a:lnTo>
                      <a:lnTo>
                        <a:pt x="2036" y="185"/>
                      </a:lnTo>
                      <a:lnTo>
                        <a:pt x="2045" y="182"/>
                      </a:lnTo>
                      <a:lnTo>
                        <a:pt x="2054" y="179"/>
                      </a:lnTo>
                      <a:lnTo>
                        <a:pt x="2064" y="177"/>
                      </a:lnTo>
                      <a:lnTo>
                        <a:pt x="2075" y="177"/>
                      </a:lnTo>
                      <a:lnTo>
                        <a:pt x="2087" y="178"/>
                      </a:lnTo>
                      <a:lnTo>
                        <a:pt x="2097" y="181"/>
                      </a:lnTo>
                      <a:lnTo>
                        <a:pt x="2097" y="258"/>
                      </a:lnTo>
                      <a:lnTo>
                        <a:pt x="2084" y="256"/>
                      </a:lnTo>
                      <a:lnTo>
                        <a:pt x="2069" y="255"/>
                      </a:lnTo>
                      <a:lnTo>
                        <a:pt x="2055" y="256"/>
                      </a:lnTo>
                      <a:lnTo>
                        <a:pt x="2043" y="258"/>
                      </a:lnTo>
                      <a:lnTo>
                        <a:pt x="2032" y="261"/>
                      </a:lnTo>
                      <a:lnTo>
                        <a:pt x="2020" y="266"/>
                      </a:lnTo>
                      <a:lnTo>
                        <a:pt x="2010" y="272"/>
                      </a:lnTo>
                      <a:lnTo>
                        <a:pt x="2000" y="280"/>
                      </a:lnTo>
                      <a:lnTo>
                        <a:pt x="1990" y="290"/>
                      </a:lnTo>
                      <a:lnTo>
                        <a:pt x="1982" y="300"/>
                      </a:lnTo>
                      <a:lnTo>
                        <a:pt x="1976" y="310"/>
                      </a:lnTo>
                      <a:lnTo>
                        <a:pt x="1971" y="321"/>
                      </a:lnTo>
                      <a:lnTo>
                        <a:pt x="1966" y="333"/>
                      </a:lnTo>
                      <a:lnTo>
                        <a:pt x="1963" y="344"/>
                      </a:lnTo>
                      <a:lnTo>
                        <a:pt x="1960" y="356"/>
                      </a:lnTo>
                      <a:lnTo>
                        <a:pt x="1958" y="370"/>
                      </a:lnTo>
                      <a:lnTo>
                        <a:pt x="1957" y="383"/>
                      </a:lnTo>
                      <a:lnTo>
                        <a:pt x="1955" y="398"/>
                      </a:lnTo>
                      <a:lnTo>
                        <a:pt x="1955" y="637"/>
                      </a:lnTo>
                      <a:lnTo>
                        <a:pt x="1875" y="637"/>
                      </a:lnTo>
                      <a:close/>
                      <a:moveTo>
                        <a:pt x="2260" y="637"/>
                      </a:moveTo>
                      <a:lnTo>
                        <a:pt x="2178" y="637"/>
                      </a:lnTo>
                      <a:lnTo>
                        <a:pt x="2178" y="188"/>
                      </a:lnTo>
                      <a:lnTo>
                        <a:pt x="2260" y="188"/>
                      </a:lnTo>
                      <a:lnTo>
                        <a:pt x="2260" y="637"/>
                      </a:lnTo>
                      <a:close/>
                      <a:moveTo>
                        <a:pt x="2219" y="105"/>
                      </a:moveTo>
                      <a:lnTo>
                        <a:pt x="2217" y="105"/>
                      </a:lnTo>
                      <a:lnTo>
                        <a:pt x="2206" y="104"/>
                      </a:lnTo>
                      <a:lnTo>
                        <a:pt x="2197" y="101"/>
                      </a:lnTo>
                      <a:lnTo>
                        <a:pt x="2193" y="99"/>
                      </a:lnTo>
                      <a:lnTo>
                        <a:pt x="2189" y="96"/>
                      </a:lnTo>
                      <a:lnTo>
                        <a:pt x="2185" y="93"/>
                      </a:lnTo>
                      <a:lnTo>
                        <a:pt x="2181" y="90"/>
                      </a:lnTo>
                      <a:lnTo>
                        <a:pt x="2174" y="82"/>
                      </a:lnTo>
                      <a:lnTo>
                        <a:pt x="2170" y="72"/>
                      </a:lnTo>
                      <a:lnTo>
                        <a:pt x="2167" y="63"/>
                      </a:lnTo>
                      <a:lnTo>
                        <a:pt x="2166" y="52"/>
                      </a:lnTo>
                      <a:lnTo>
                        <a:pt x="2167" y="42"/>
                      </a:lnTo>
                      <a:lnTo>
                        <a:pt x="2170" y="32"/>
                      </a:lnTo>
                      <a:lnTo>
                        <a:pt x="2174" y="23"/>
                      </a:lnTo>
                      <a:lnTo>
                        <a:pt x="2182" y="16"/>
                      </a:lnTo>
                      <a:lnTo>
                        <a:pt x="2185" y="12"/>
                      </a:lnTo>
                      <a:lnTo>
                        <a:pt x="2189" y="9"/>
                      </a:lnTo>
                      <a:lnTo>
                        <a:pt x="2194" y="6"/>
                      </a:lnTo>
                      <a:lnTo>
                        <a:pt x="2198" y="4"/>
                      </a:lnTo>
                      <a:lnTo>
                        <a:pt x="2208" y="2"/>
                      </a:lnTo>
                      <a:lnTo>
                        <a:pt x="2220" y="0"/>
                      </a:lnTo>
                      <a:lnTo>
                        <a:pt x="2230" y="2"/>
                      </a:lnTo>
                      <a:lnTo>
                        <a:pt x="2240" y="4"/>
                      </a:lnTo>
                      <a:lnTo>
                        <a:pt x="2244" y="6"/>
                      </a:lnTo>
                      <a:lnTo>
                        <a:pt x="2249" y="9"/>
                      </a:lnTo>
                      <a:lnTo>
                        <a:pt x="2253" y="12"/>
                      </a:lnTo>
                      <a:lnTo>
                        <a:pt x="2257" y="15"/>
                      </a:lnTo>
                      <a:lnTo>
                        <a:pt x="2263" y="23"/>
                      </a:lnTo>
                      <a:lnTo>
                        <a:pt x="2268" y="31"/>
                      </a:lnTo>
                      <a:lnTo>
                        <a:pt x="2270" y="42"/>
                      </a:lnTo>
                      <a:lnTo>
                        <a:pt x="2271" y="52"/>
                      </a:lnTo>
                      <a:lnTo>
                        <a:pt x="2270" y="63"/>
                      </a:lnTo>
                      <a:lnTo>
                        <a:pt x="2268" y="72"/>
                      </a:lnTo>
                      <a:lnTo>
                        <a:pt x="2263" y="82"/>
                      </a:lnTo>
                      <a:lnTo>
                        <a:pt x="2257" y="90"/>
                      </a:lnTo>
                      <a:lnTo>
                        <a:pt x="2253" y="93"/>
                      </a:lnTo>
                      <a:lnTo>
                        <a:pt x="2249" y="96"/>
                      </a:lnTo>
                      <a:lnTo>
                        <a:pt x="2244" y="99"/>
                      </a:lnTo>
                      <a:lnTo>
                        <a:pt x="2240" y="101"/>
                      </a:lnTo>
                      <a:lnTo>
                        <a:pt x="2235" y="103"/>
                      </a:lnTo>
                      <a:lnTo>
                        <a:pt x="2230" y="104"/>
                      </a:lnTo>
                      <a:lnTo>
                        <a:pt x="2224" y="104"/>
                      </a:lnTo>
                      <a:lnTo>
                        <a:pt x="2219" y="105"/>
                      </a:lnTo>
                      <a:close/>
                      <a:moveTo>
                        <a:pt x="2755" y="427"/>
                      </a:moveTo>
                      <a:lnTo>
                        <a:pt x="2441" y="426"/>
                      </a:lnTo>
                      <a:lnTo>
                        <a:pt x="2443" y="445"/>
                      </a:lnTo>
                      <a:lnTo>
                        <a:pt x="2446" y="463"/>
                      </a:lnTo>
                      <a:lnTo>
                        <a:pt x="2449" y="480"/>
                      </a:lnTo>
                      <a:lnTo>
                        <a:pt x="2454" y="495"/>
                      </a:lnTo>
                      <a:lnTo>
                        <a:pt x="2461" y="510"/>
                      </a:lnTo>
                      <a:lnTo>
                        <a:pt x="2469" y="523"/>
                      </a:lnTo>
                      <a:lnTo>
                        <a:pt x="2478" y="535"/>
                      </a:lnTo>
                      <a:lnTo>
                        <a:pt x="2489" y="546"/>
                      </a:lnTo>
                      <a:lnTo>
                        <a:pt x="2499" y="554"/>
                      </a:lnTo>
                      <a:lnTo>
                        <a:pt x="2510" y="562"/>
                      </a:lnTo>
                      <a:lnTo>
                        <a:pt x="2523" y="568"/>
                      </a:lnTo>
                      <a:lnTo>
                        <a:pt x="2535" y="573"/>
                      </a:lnTo>
                      <a:lnTo>
                        <a:pt x="2548" y="577"/>
                      </a:lnTo>
                      <a:lnTo>
                        <a:pt x="2564" y="580"/>
                      </a:lnTo>
                      <a:lnTo>
                        <a:pt x="2579" y="582"/>
                      </a:lnTo>
                      <a:lnTo>
                        <a:pt x="2595" y="582"/>
                      </a:lnTo>
                      <a:lnTo>
                        <a:pt x="2612" y="582"/>
                      </a:lnTo>
                      <a:lnTo>
                        <a:pt x="2628" y="581"/>
                      </a:lnTo>
                      <a:lnTo>
                        <a:pt x="2644" y="579"/>
                      </a:lnTo>
                      <a:lnTo>
                        <a:pt x="2660" y="577"/>
                      </a:lnTo>
                      <a:lnTo>
                        <a:pt x="2676" y="573"/>
                      </a:lnTo>
                      <a:lnTo>
                        <a:pt x="2690" y="569"/>
                      </a:lnTo>
                      <a:lnTo>
                        <a:pt x="2705" y="564"/>
                      </a:lnTo>
                      <a:lnTo>
                        <a:pt x="2719" y="559"/>
                      </a:lnTo>
                      <a:lnTo>
                        <a:pt x="2732" y="618"/>
                      </a:lnTo>
                      <a:lnTo>
                        <a:pt x="2717" y="624"/>
                      </a:lnTo>
                      <a:lnTo>
                        <a:pt x="2700" y="630"/>
                      </a:lnTo>
                      <a:lnTo>
                        <a:pt x="2683" y="635"/>
                      </a:lnTo>
                      <a:lnTo>
                        <a:pt x="2664" y="639"/>
                      </a:lnTo>
                      <a:lnTo>
                        <a:pt x="2645" y="642"/>
                      </a:lnTo>
                      <a:lnTo>
                        <a:pt x="2625" y="644"/>
                      </a:lnTo>
                      <a:lnTo>
                        <a:pt x="2605" y="646"/>
                      </a:lnTo>
                      <a:lnTo>
                        <a:pt x="2583" y="647"/>
                      </a:lnTo>
                      <a:lnTo>
                        <a:pt x="2559" y="646"/>
                      </a:lnTo>
                      <a:lnTo>
                        <a:pt x="2535" y="642"/>
                      </a:lnTo>
                      <a:lnTo>
                        <a:pt x="2524" y="640"/>
                      </a:lnTo>
                      <a:lnTo>
                        <a:pt x="2512" y="637"/>
                      </a:lnTo>
                      <a:lnTo>
                        <a:pt x="2502" y="634"/>
                      </a:lnTo>
                      <a:lnTo>
                        <a:pt x="2492" y="631"/>
                      </a:lnTo>
                      <a:lnTo>
                        <a:pt x="2483" y="627"/>
                      </a:lnTo>
                      <a:lnTo>
                        <a:pt x="2472" y="622"/>
                      </a:lnTo>
                      <a:lnTo>
                        <a:pt x="2463" y="617"/>
                      </a:lnTo>
                      <a:lnTo>
                        <a:pt x="2455" y="612"/>
                      </a:lnTo>
                      <a:lnTo>
                        <a:pt x="2446" y="605"/>
                      </a:lnTo>
                      <a:lnTo>
                        <a:pt x="2437" y="598"/>
                      </a:lnTo>
                      <a:lnTo>
                        <a:pt x="2429" y="592"/>
                      </a:lnTo>
                      <a:lnTo>
                        <a:pt x="2422" y="584"/>
                      </a:lnTo>
                      <a:lnTo>
                        <a:pt x="2415" y="576"/>
                      </a:lnTo>
                      <a:lnTo>
                        <a:pt x="2409" y="567"/>
                      </a:lnTo>
                      <a:lnTo>
                        <a:pt x="2401" y="559"/>
                      </a:lnTo>
                      <a:lnTo>
                        <a:pt x="2396" y="551"/>
                      </a:lnTo>
                      <a:lnTo>
                        <a:pt x="2391" y="542"/>
                      </a:lnTo>
                      <a:lnTo>
                        <a:pt x="2386" y="531"/>
                      </a:lnTo>
                      <a:lnTo>
                        <a:pt x="2382" y="522"/>
                      </a:lnTo>
                      <a:lnTo>
                        <a:pt x="2378" y="512"/>
                      </a:lnTo>
                      <a:lnTo>
                        <a:pt x="2374" y="501"/>
                      </a:lnTo>
                      <a:lnTo>
                        <a:pt x="2371" y="490"/>
                      </a:lnTo>
                      <a:lnTo>
                        <a:pt x="2369" y="480"/>
                      </a:lnTo>
                      <a:lnTo>
                        <a:pt x="2366" y="469"/>
                      </a:lnTo>
                      <a:lnTo>
                        <a:pt x="2363" y="445"/>
                      </a:lnTo>
                      <a:lnTo>
                        <a:pt x="2362" y="419"/>
                      </a:lnTo>
                      <a:lnTo>
                        <a:pt x="2363" y="394"/>
                      </a:lnTo>
                      <a:lnTo>
                        <a:pt x="2366" y="370"/>
                      </a:lnTo>
                      <a:lnTo>
                        <a:pt x="2371" y="346"/>
                      </a:lnTo>
                      <a:lnTo>
                        <a:pt x="2377" y="324"/>
                      </a:lnTo>
                      <a:lnTo>
                        <a:pt x="2381" y="313"/>
                      </a:lnTo>
                      <a:lnTo>
                        <a:pt x="2385" y="303"/>
                      </a:lnTo>
                      <a:lnTo>
                        <a:pt x="2390" y="293"/>
                      </a:lnTo>
                      <a:lnTo>
                        <a:pt x="2395" y="282"/>
                      </a:lnTo>
                      <a:lnTo>
                        <a:pt x="2400" y="273"/>
                      </a:lnTo>
                      <a:lnTo>
                        <a:pt x="2407" y="264"/>
                      </a:lnTo>
                      <a:lnTo>
                        <a:pt x="2414" y="255"/>
                      </a:lnTo>
                      <a:lnTo>
                        <a:pt x="2420" y="246"/>
                      </a:lnTo>
                      <a:lnTo>
                        <a:pt x="2427" y="238"/>
                      </a:lnTo>
                      <a:lnTo>
                        <a:pt x="2435" y="230"/>
                      </a:lnTo>
                      <a:lnTo>
                        <a:pt x="2444" y="223"/>
                      </a:lnTo>
                      <a:lnTo>
                        <a:pt x="2452" y="217"/>
                      </a:lnTo>
                      <a:lnTo>
                        <a:pt x="2460" y="210"/>
                      </a:lnTo>
                      <a:lnTo>
                        <a:pt x="2468" y="204"/>
                      </a:lnTo>
                      <a:lnTo>
                        <a:pt x="2477" y="199"/>
                      </a:lnTo>
                      <a:lnTo>
                        <a:pt x="2487" y="195"/>
                      </a:lnTo>
                      <a:lnTo>
                        <a:pt x="2497" y="191"/>
                      </a:lnTo>
                      <a:lnTo>
                        <a:pt x="2507" y="187"/>
                      </a:lnTo>
                      <a:lnTo>
                        <a:pt x="2518" y="185"/>
                      </a:lnTo>
                      <a:lnTo>
                        <a:pt x="2528" y="182"/>
                      </a:lnTo>
                      <a:lnTo>
                        <a:pt x="2539" y="179"/>
                      </a:lnTo>
                      <a:lnTo>
                        <a:pt x="2549" y="178"/>
                      </a:lnTo>
                      <a:lnTo>
                        <a:pt x="2562" y="177"/>
                      </a:lnTo>
                      <a:lnTo>
                        <a:pt x="2573" y="177"/>
                      </a:lnTo>
                      <a:lnTo>
                        <a:pt x="2585" y="177"/>
                      </a:lnTo>
                      <a:lnTo>
                        <a:pt x="2597" y="178"/>
                      </a:lnTo>
                      <a:lnTo>
                        <a:pt x="2608" y="181"/>
                      </a:lnTo>
                      <a:lnTo>
                        <a:pt x="2619" y="183"/>
                      </a:lnTo>
                      <a:lnTo>
                        <a:pt x="2630" y="185"/>
                      </a:lnTo>
                      <a:lnTo>
                        <a:pt x="2640" y="188"/>
                      </a:lnTo>
                      <a:lnTo>
                        <a:pt x="2650" y="192"/>
                      </a:lnTo>
                      <a:lnTo>
                        <a:pt x="2659" y="196"/>
                      </a:lnTo>
                      <a:lnTo>
                        <a:pt x="2669" y="201"/>
                      </a:lnTo>
                      <a:lnTo>
                        <a:pt x="2677" y="206"/>
                      </a:lnTo>
                      <a:lnTo>
                        <a:pt x="2685" y="212"/>
                      </a:lnTo>
                      <a:lnTo>
                        <a:pt x="2693" y="220"/>
                      </a:lnTo>
                      <a:lnTo>
                        <a:pt x="2700" y="227"/>
                      </a:lnTo>
                      <a:lnTo>
                        <a:pt x="2708" y="234"/>
                      </a:lnTo>
                      <a:lnTo>
                        <a:pt x="2714" y="242"/>
                      </a:lnTo>
                      <a:lnTo>
                        <a:pt x="2721" y="251"/>
                      </a:lnTo>
                      <a:lnTo>
                        <a:pt x="2729" y="266"/>
                      </a:lnTo>
                      <a:lnTo>
                        <a:pt x="2737" y="281"/>
                      </a:lnTo>
                      <a:lnTo>
                        <a:pt x="2744" y="298"/>
                      </a:lnTo>
                      <a:lnTo>
                        <a:pt x="2749" y="314"/>
                      </a:lnTo>
                      <a:lnTo>
                        <a:pt x="2753" y="332"/>
                      </a:lnTo>
                      <a:lnTo>
                        <a:pt x="2756" y="349"/>
                      </a:lnTo>
                      <a:lnTo>
                        <a:pt x="2758" y="369"/>
                      </a:lnTo>
                      <a:lnTo>
                        <a:pt x="2759" y="388"/>
                      </a:lnTo>
                      <a:lnTo>
                        <a:pt x="2758" y="400"/>
                      </a:lnTo>
                      <a:lnTo>
                        <a:pt x="2758" y="410"/>
                      </a:lnTo>
                      <a:lnTo>
                        <a:pt x="2757" y="419"/>
                      </a:lnTo>
                      <a:lnTo>
                        <a:pt x="2755" y="427"/>
                      </a:lnTo>
                      <a:close/>
                      <a:moveTo>
                        <a:pt x="2441" y="368"/>
                      </a:moveTo>
                      <a:lnTo>
                        <a:pt x="2680" y="368"/>
                      </a:lnTo>
                      <a:lnTo>
                        <a:pt x="2680" y="355"/>
                      </a:lnTo>
                      <a:lnTo>
                        <a:pt x="2679" y="344"/>
                      </a:lnTo>
                      <a:lnTo>
                        <a:pt x="2677" y="332"/>
                      </a:lnTo>
                      <a:lnTo>
                        <a:pt x="2675" y="321"/>
                      </a:lnTo>
                      <a:lnTo>
                        <a:pt x="2672" y="311"/>
                      </a:lnTo>
                      <a:lnTo>
                        <a:pt x="2668" y="301"/>
                      </a:lnTo>
                      <a:lnTo>
                        <a:pt x="2663" y="292"/>
                      </a:lnTo>
                      <a:lnTo>
                        <a:pt x="2657" y="282"/>
                      </a:lnTo>
                      <a:lnTo>
                        <a:pt x="2650" y="271"/>
                      </a:lnTo>
                      <a:lnTo>
                        <a:pt x="2641" y="262"/>
                      </a:lnTo>
                      <a:lnTo>
                        <a:pt x="2632" y="254"/>
                      </a:lnTo>
                      <a:lnTo>
                        <a:pt x="2620" y="247"/>
                      </a:lnTo>
                      <a:lnTo>
                        <a:pt x="2609" y="242"/>
                      </a:lnTo>
                      <a:lnTo>
                        <a:pt x="2596" y="239"/>
                      </a:lnTo>
                      <a:lnTo>
                        <a:pt x="2581" y="237"/>
                      </a:lnTo>
                      <a:lnTo>
                        <a:pt x="2567" y="236"/>
                      </a:lnTo>
                      <a:lnTo>
                        <a:pt x="2552" y="237"/>
                      </a:lnTo>
                      <a:lnTo>
                        <a:pt x="2540" y="239"/>
                      </a:lnTo>
                      <a:lnTo>
                        <a:pt x="2528" y="242"/>
                      </a:lnTo>
                      <a:lnTo>
                        <a:pt x="2515" y="247"/>
                      </a:lnTo>
                      <a:lnTo>
                        <a:pt x="2504" y="254"/>
                      </a:lnTo>
                      <a:lnTo>
                        <a:pt x="2494" y="261"/>
                      </a:lnTo>
                      <a:lnTo>
                        <a:pt x="2485" y="270"/>
                      </a:lnTo>
                      <a:lnTo>
                        <a:pt x="2475" y="280"/>
                      </a:lnTo>
                      <a:lnTo>
                        <a:pt x="2469" y="290"/>
                      </a:lnTo>
                      <a:lnTo>
                        <a:pt x="2463" y="300"/>
                      </a:lnTo>
                      <a:lnTo>
                        <a:pt x="2458" y="310"/>
                      </a:lnTo>
                      <a:lnTo>
                        <a:pt x="2454" y="320"/>
                      </a:lnTo>
                      <a:lnTo>
                        <a:pt x="2450" y="332"/>
                      </a:lnTo>
                      <a:lnTo>
                        <a:pt x="2446" y="343"/>
                      </a:lnTo>
                      <a:lnTo>
                        <a:pt x="2444" y="355"/>
                      </a:lnTo>
                      <a:lnTo>
                        <a:pt x="2441" y="368"/>
                      </a:lnTo>
                      <a:close/>
                      <a:moveTo>
                        <a:pt x="2860" y="637"/>
                      </a:moveTo>
                      <a:lnTo>
                        <a:pt x="2860" y="309"/>
                      </a:lnTo>
                      <a:lnTo>
                        <a:pt x="2860" y="280"/>
                      </a:lnTo>
                      <a:lnTo>
                        <a:pt x="2859" y="250"/>
                      </a:lnTo>
                      <a:lnTo>
                        <a:pt x="2858" y="220"/>
                      </a:lnTo>
                      <a:lnTo>
                        <a:pt x="2856" y="188"/>
                      </a:lnTo>
                      <a:lnTo>
                        <a:pt x="2929" y="188"/>
                      </a:lnTo>
                      <a:lnTo>
                        <a:pt x="2933" y="262"/>
                      </a:lnTo>
                      <a:lnTo>
                        <a:pt x="2935" y="262"/>
                      </a:lnTo>
                      <a:lnTo>
                        <a:pt x="2940" y="254"/>
                      </a:lnTo>
                      <a:lnTo>
                        <a:pt x="2945" y="245"/>
                      </a:lnTo>
                      <a:lnTo>
                        <a:pt x="2951" y="237"/>
                      </a:lnTo>
                      <a:lnTo>
                        <a:pt x="2958" y="230"/>
                      </a:lnTo>
                      <a:lnTo>
                        <a:pt x="2964" y="223"/>
                      </a:lnTo>
                      <a:lnTo>
                        <a:pt x="2973" y="217"/>
                      </a:lnTo>
                      <a:lnTo>
                        <a:pt x="2981" y="210"/>
                      </a:lnTo>
                      <a:lnTo>
                        <a:pt x="2989" y="204"/>
                      </a:lnTo>
                      <a:lnTo>
                        <a:pt x="3000" y="198"/>
                      </a:lnTo>
                      <a:lnTo>
                        <a:pt x="3011" y="193"/>
                      </a:lnTo>
                      <a:lnTo>
                        <a:pt x="3022" y="188"/>
                      </a:lnTo>
                      <a:lnTo>
                        <a:pt x="3033" y="185"/>
                      </a:lnTo>
                      <a:lnTo>
                        <a:pt x="3046" y="182"/>
                      </a:lnTo>
                      <a:lnTo>
                        <a:pt x="3058" y="179"/>
                      </a:lnTo>
                      <a:lnTo>
                        <a:pt x="3070" y="177"/>
                      </a:lnTo>
                      <a:lnTo>
                        <a:pt x="3084" y="177"/>
                      </a:lnTo>
                      <a:lnTo>
                        <a:pt x="3098" y="178"/>
                      </a:lnTo>
                      <a:lnTo>
                        <a:pt x="3112" y="179"/>
                      </a:lnTo>
                      <a:lnTo>
                        <a:pt x="3126" y="183"/>
                      </a:lnTo>
                      <a:lnTo>
                        <a:pt x="3139" y="187"/>
                      </a:lnTo>
                      <a:lnTo>
                        <a:pt x="3151" y="192"/>
                      </a:lnTo>
                      <a:lnTo>
                        <a:pt x="3163" y="199"/>
                      </a:lnTo>
                      <a:lnTo>
                        <a:pt x="3174" y="206"/>
                      </a:lnTo>
                      <a:lnTo>
                        <a:pt x="3185" y="215"/>
                      </a:lnTo>
                      <a:lnTo>
                        <a:pt x="3192" y="222"/>
                      </a:lnTo>
                      <a:lnTo>
                        <a:pt x="3199" y="229"/>
                      </a:lnTo>
                      <a:lnTo>
                        <a:pt x="3205" y="236"/>
                      </a:lnTo>
                      <a:lnTo>
                        <a:pt x="3210" y="244"/>
                      </a:lnTo>
                      <a:lnTo>
                        <a:pt x="3215" y="251"/>
                      </a:lnTo>
                      <a:lnTo>
                        <a:pt x="3219" y="261"/>
                      </a:lnTo>
                      <a:lnTo>
                        <a:pt x="3223" y="269"/>
                      </a:lnTo>
                      <a:lnTo>
                        <a:pt x="3228" y="279"/>
                      </a:lnTo>
                      <a:lnTo>
                        <a:pt x="3231" y="289"/>
                      </a:lnTo>
                      <a:lnTo>
                        <a:pt x="3234" y="299"/>
                      </a:lnTo>
                      <a:lnTo>
                        <a:pt x="3236" y="309"/>
                      </a:lnTo>
                      <a:lnTo>
                        <a:pt x="3238" y="320"/>
                      </a:lnTo>
                      <a:lnTo>
                        <a:pt x="3241" y="344"/>
                      </a:lnTo>
                      <a:lnTo>
                        <a:pt x="3242" y="369"/>
                      </a:lnTo>
                      <a:lnTo>
                        <a:pt x="3242" y="637"/>
                      </a:lnTo>
                      <a:lnTo>
                        <a:pt x="3160" y="637"/>
                      </a:lnTo>
                      <a:lnTo>
                        <a:pt x="3160" y="378"/>
                      </a:lnTo>
                      <a:lnTo>
                        <a:pt x="3160" y="362"/>
                      </a:lnTo>
                      <a:lnTo>
                        <a:pt x="3159" y="346"/>
                      </a:lnTo>
                      <a:lnTo>
                        <a:pt x="3157" y="333"/>
                      </a:lnTo>
                      <a:lnTo>
                        <a:pt x="3154" y="319"/>
                      </a:lnTo>
                      <a:lnTo>
                        <a:pt x="3150" y="307"/>
                      </a:lnTo>
                      <a:lnTo>
                        <a:pt x="3145" y="297"/>
                      </a:lnTo>
                      <a:lnTo>
                        <a:pt x="3140" y="286"/>
                      </a:lnTo>
                      <a:lnTo>
                        <a:pt x="3134" y="277"/>
                      </a:lnTo>
                      <a:lnTo>
                        <a:pt x="3127" y="270"/>
                      </a:lnTo>
                      <a:lnTo>
                        <a:pt x="3120" y="263"/>
                      </a:lnTo>
                      <a:lnTo>
                        <a:pt x="3111" y="258"/>
                      </a:lnTo>
                      <a:lnTo>
                        <a:pt x="3102" y="253"/>
                      </a:lnTo>
                      <a:lnTo>
                        <a:pt x="3092" y="249"/>
                      </a:lnTo>
                      <a:lnTo>
                        <a:pt x="3081" y="246"/>
                      </a:lnTo>
                      <a:lnTo>
                        <a:pt x="3069" y="244"/>
                      </a:lnTo>
                      <a:lnTo>
                        <a:pt x="3056" y="244"/>
                      </a:lnTo>
                      <a:lnTo>
                        <a:pt x="3047" y="244"/>
                      </a:lnTo>
                      <a:lnTo>
                        <a:pt x="3037" y="245"/>
                      </a:lnTo>
                      <a:lnTo>
                        <a:pt x="3028" y="247"/>
                      </a:lnTo>
                      <a:lnTo>
                        <a:pt x="3020" y="250"/>
                      </a:lnTo>
                      <a:lnTo>
                        <a:pt x="3012" y="254"/>
                      </a:lnTo>
                      <a:lnTo>
                        <a:pt x="3004" y="258"/>
                      </a:lnTo>
                      <a:lnTo>
                        <a:pt x="2995" y="263"/>
                      </a:lnTo>
                      <a:lnTo>
                        <a:pt x="2988" y="268"/>
                      </a:lnTo>
                      <a:lnTo>
                        <a:pt x="2981" y="274"/>
                      </a:lnTo>
                      <a:lnTo>
                        <a:pt x="2974" y="281"/>
                      </a:lnTo>
                      <a:lnTo>
                        <a:pt x="2968" y="289"/>
                      </a:lnTo>
                      <a:lnTo>
                        <a:pt x="2962" y="296"/>
                      </a:lnTo>
                      <a:lnTo>
                        <a:pt x="2958" y="303"/>
                      </a:lnTo>
                      <a:lnTo>
                        <a:pt x="2953" y="311"/>
                      </a:lnTo>
                      <a:lnTo>
                        <a:pt x="2950" y="319"/>
                      </a:lnTo>
                      <a:lnTo>
                        <a:pt x="2947" y="329"/>
                      </a:lnTo>
                      <a:lnTo>
                        <a:pt x="2945" y="337"/>
                      </a:lnTo>
                      <a:lnTo>
                        <a:pt x="2943" y="346"/>
                      </a:lnTo>
                      <a:lnTo>
                        <a:pt x="2942" y="356"/>
                      </a:lnTo>
                      <a:lnTo>
                        <a:pt x="2942" y="367"/>
                      </a:lnTo>
                      <a:lnTo>
                        <a:pt x="2942" y="637"/>
                      </a:lnTo>
                      <a:lnTo>
                        <a:pt x="2860" y="637"/>
                      </a:lnTo>
                      <a:close/>
                      <a:moveTo>
                        <a:pt x="3680" y="559"/>
                      </a:moveTo>
                      <a:lnTo>
                        <a:pt x="3694" y="620"/>
                      </a:lnTo>
                      <a:lnTo>
                        <a:pt x="3681" y="627"/>
                      </a:lnTo>
                      <a:lnTo>
                        <a:pt x="3666" y="632"/>
                      </a:lnTo>
                      <a:lnTo>
                        <a:pt x="3651" y="636"/>
                      </a:lnTo>
                      <a:lnTo>
                        <a:pt x="3635" y="640"/>
                      </a:lnTo>
                      <a:lnTo>
                        <a:pt x="3619" y="643"/>
                      </a:lnTo>
                      <a:lnTo>
                        <a:pt x="3602" y="646"/>
                      </a:lnTo>
                      <a:lnTo>
                        <a:pt x="3584" y="647"/>
                      </a:lnTo>
                      <a:lnTo>
                        <a:pt x="3566" y="648"/>
                      </a:lnTo>
                      <a:lnTo>
                        <a:pt x="3541" y="647"/>
                      </a:lnTo>
                      <a:lnTo>
                        <a:pt x="3517" y="643"/>
                      </a:lnTo>
                      <a:lnTo>
                        <a:pt x="3506" y="641"/>
                      </a:lnTo>
                      <a:lnTo>
                        <a:pt x="3495" y="638"/>
                      </a:lnTo>
                      <a:lnTo>
                        <a:pt x="3484" y="635"/>
                      </a:lnTo>
                      <a:lnTo>
                        <a:pt x="3474" y="631"/>
                      </a:lnTo>
                      <a:lnTo>
                        <a:pt x="3464" y="627"/>
                      </a:lnTo>
                      <a:lnTo>
                        <a:pt x="3455" y="623"/>
                      </a:lnTo>
                      <a:lnTo>
                        <a:pt x="3445" y="618"/>
                      </a:lnTo>
                      <a:lnTo>
                        <a:pt x="3436" y="612"/>
                      </a:lnTo>
                      <a:lnTo>
                        <a:pt x="3427" y="605"/>
                      </a:lnTo>
                      <a:lnTo>
                        <a:pt x="3419" y="599"/>
                      </a:lnTo>
                      <a:lnTo>
                        <a:pt x="3410" y="592"/>
                      </a:lnTo>
                      <a:lnTo>
                        <a:pt x="3403" y="584"/>
                      </a:lnTo>
                      <a:lnTo>
                        <a:pt x="3395" y="576"/>
                      </a:lnTo>
                      <a:lnTo>
                        <a:pt x="3389" y="567"/>
                      </a:lnTo>
                      <a:lnTo>
                        <a:pt x="3382" y="559"/>
                      </a:lnTo>
                      <a:lnTo>
                        <a:pt x="3377" y="550"/>
                      </a:lnTo>
                      <a:lnTo>
                        <a:pt x="3370" y="541"/>
                      </a:lnTo>
                      <a:lnTo>
                        <a:pt x="3365" y="531"/>
                      </a:lnTo>
                      <a:lnTo>
                        <a:pt x="3361" y="521"/>
                      </a:lnTo>
                      <a:lnTo>
                        <a:pt x="3357" y="511"/>
                      </a:lnTo>
                      <a:lnTo>
                        <a:pt x="3354" y="500"/>
                      </a:lnTo>
                      <a:lnTo>
                        <a:pt x="3351" y="489"/>
                      </a:lnTo>
                      <a:lnTo>
                        <a:pt x="3348" y="478"/>
                      </a:lnTo>
                      <a:lnTo>
                        <a:pt x="3346" y="467"/>
                      </a:lnTo>
                      <a:lnTo>
                        <a:pt x="3343" y="442"/>
                      </a:lnTo>
                      <a:lnTo>
                        <a:pt x="3342" y="417"/>
                      </a:lnTo>
                      <a:lnTo>
                        <a:pt x="3342" y="404"/>
                      </a:lnTo>
                      <a:lnTo>
                        <a:pt x="3343" y="391"/>
                      </a:lnTo>
                      <a:lnTo>
                        <a:pt x="3344" y="379"/>
                      </a:lnTo>
                      <a:lnTo>
                        <a:pt x="3346" y="367"/>
                      </a:lnTo>
                      <a:lnTo>
                        <a:pt x="3348" y="355"/>
                      </a:lnTo>
                      <a:lnTo>
                        <a:pt x="3351" y="344"/>
                      </a:lnTo>
                      <a:lnTo>
                        <a:pt x="3354" y="333"/>
                      </a:lnTo>
                      <a:lnTo>
                        <a:pt x="3358" y="321"/>
                      </a:lnTo>
                      <a:lnTo>
                        <a:pt x="3363" y="311"/>
                      </a:lnTo>
                      <a:lnTo>
                        <a:pt x="3367" y="301"/>
                      </a:lnTo>
                      <a:lnTo>
                        <a:pt x="3373" y="291"/>
                      </a:lnTo>
                      <a:lnTo>
                        <a:pt x="3379" y="281"/>
                      </a:lnTo>
                      <a:lnTo>
                        <a:pt x="3386" y="272"/>
                      </a:lnTo>
                      <a:lnTo>
                        <a:pt x="3393" y="263"/>
                      </a:lnTo>
                      <a:lnTo>
                        <a:pt x="3400" y="254"/>
                      </a:lnTo>
                      <a:lnTo>
                        <a:pt x="3408" y="245"/>
                      </a:lnTo>
                      <a:lnTo>
                        <a:pt x="3417" y="237"/>
                      </a:lnTo>
                      <a:lnTo>
                        <a:pt x="3425" y="230"/>
                      </a:lnTo>
                      <a:lnTo>
                        <a:pt x="3434" y="223"/>
                      </a:lnTo>
                      <a:lnTo>
                        <a:pt x="3443" y="215"/>
                      </a:lnTo>
                      <a:lnTo>
                        <a:pt x="3454" y="210"/>
                      </a:lnTo>
                      <a:lnTo>
                        <a:pt x="3464" y="204"/>
                      </a:lnTo>
                      <a:lnTo>
                        <a:pt x="3474" y="199"/>
                      </a:lnTo>
                      <a:lnTo>
                        <a:pt x="3484" y="195"/>
                      </a:lnTo>
                      <a:lnTo>
                        <a:pt x="3496" y="191"/>
                      </a:lnTo>
                      <a:lnTo>
                        <a:pt x="3507" y="188"/>
                      </a:lnTo>
                      <a:lnTo>
                        <a:pt x="3519" y="185"/>
                      </a:lnTo>
                      <a:lnTo>
                        <a:pt x="3532" y="183"/>
                      </a:lnTo>
                      <a:lnTo>
                        <a:pt x="3544" y="181"/>
                      </a:lnTo>
                      <a:lnTo>
                        <a:pt x="3556" y="179"/>
                      </a:lnTo>
                      <a:lnTo>
                        <a:pt x="3570" y="178"/>
                      </a:lnTo>
                      <a:lnTo>
                        <a:pt x="3583" y="178"/>
                      </a:lnTo>
                      <a:lnTo>
                        <a:pt x="3599" y="178"/>
                      </a:lnTo>
                      <a:lnTo>
                        <a:pt x="3616" y="179"/>
                      </a:lnTo>
                      <a:lnTo>
                        <a:pt x="3631" y="182"/>
                      </a:lnTo>
                      <a:lnTo>
                        <a:pt x="3646" y="185"/>
                      </a:lnTo>
                      <a:lnTo>
                        <a:pt x="3659" y="188"/>
                      </a:lnTo>
                      <a:lnTo>
                        <a:pt x="3672" y="192"/>
                      </a:lnTo>
                      <a:lnTo>
                        <a:pt x="3685" y="196"/>
                      </a:lnTo>
                      <a:lnTo>
                        <a:pt x="3696" y="201"/>
                      </a:lnTo>
                      <a:lnTo>
                        <a:pt x="3678" y="265"/>
                      </a:lnTo>
                      <a:lnTo>
                        <a:pt x="3667" y="260"/>
                      </a:lnTo>
                      <a:lnTo>
                        <a:pt x="3656" y="256"/>
                      </a:lnTo>
                      <a:lnTo>
                        <a:pt x="3646" y="251"/>
                      </a:lnTo>
                      <a:lnTo>
                        <a:pt x="3633" y="248"/>
                      </a:lnTo>
                      <a:lnTo>
                        <a:pt x="3622" y="246"/>
                      </a:lnTo>
                      <a:lnTo>
                        <a:pt x="3609" y="244"/>
                      </a:lnTo>
                      <a:lnTo>
                        <a:pt x="3596" y="243"/>
                      </a:lnTo>
                      <a:lnTo>
                        <a:pt x="3583" y="243"/>
                      </a:lnTo>
                      <a:lnTo>
                        <a:pt x="3565" y="244"/>
                      </a:lnTo>
                      <a:lnTo>
                        <a:pt x="3548" y="246"/>
                      </a:lnTo>
                      <a:lnTo>
                        <a:pt x="3532" y="250"/>
                      </a:lnTo>
                      <a:lnTo>
                        <a:pt x="3516" y="256"/>
                      </a:lnTo>
                      <a:lnTo>
                        <a:pt x="3502" y="263"/>
                      </a:lnTo>
                      <a:lnTo>
                        <a:pt x="3489" y="271"/>
                      </a:lnTo>
                      <a:lnTo>
                        <a:pt x="3476" y="281"/>
                      </a:lnTo>
                      <a:lnTo>
                        <a:pt x="3465" y="294"/>
                      </a:lnTo>
                      <a:lnTo>
                        <a:pt x="3456" y="305"/>
                      </a:lnTo>
                      <a:lnTo>
                        <a:pt x="3447" y="318"/>
                      </a:lnTo>
                      <a:lnTo>
                        <a:pt x="3440" y="332"/>
                      </a:lnTo>
                      <a:lnTo>
                        <a:pt x="3434" y="346"/>
                      </a:lnTo>
                      <a:lnTo>
                        <a:pt x="3430" y="362"/>
                      </a:lnTo>
                      <a:lnTo>
                        <a:pt x="3427" y="378"/>
                      </a:lnTo>
                      <a:lnTo>
                        <a:pt x="3425" y="396"/>
                      </a:lnTo>
                      <a:lnTo>
                        <a:pt x="3424" y="413"/>
                      </a:lnTo>
                      <a:lnTo>
                        <a:pt x="3425" y="432"/>
                      </a:lnTo>
                      <a:lnTo>
                        <a:pt x="3427" y="449"/>
                      </a:lnTo>
                      <a:lnTo>
                        <a:pt x="3430" y="467"/>
                      </a:lnTo>
                      <a:lnTo>
                        <a:pt x="3435" y="482"/>
                      </a:lnTo>
                      <a:lnTo>
                        <a:pt x="3441" y="496"/>
                      </a:lnTo>
                      <a:lnTo>
                        <a:pt x="3449" y="511"/>
                      </a:lnTo>
                      <a:lnTo>
                        <a:pt x="3458" y="523"/>
                      </a:lnTo>
                      <a:lnTo>
                        <a:pt x="3468" y="535"/>
                      </a:lnTo>
                      <a:lnTo>
                        <a:pt x="3479" y="546"/>
                      </a:lnTo>
                      <a:lnTo>
                        <a:pt x="3492" y="555"/>
                      </a:lnTo>
                      <a:lnTo>
                        <a:pt x="3505" y="563"/>
                      </a:lnTo>
                      <a:lnTo>
                        <a:pt x="3518" y="569"/>
                      </a:lnTo>
                      <a:lnTo>
                        <a:pt x="3533" y="575"/>
                      </a:lnTo>
                      <a:lnTo>
                        <a:pt x="3548" y="579"/>
                      </a:lnTo>
                      <a:lnTo>
                        <a:pt x="3564" y="581"/>
                      </a:lnTo>
                      <a:lnTo>
                        <a:pt x="3580" y="581"/>
                      </a:lnTo>
                      <a:lnTo>
                        <a:pt x="3592" y="581"/>
                      </a:lnTo>
                      <a:lnTo>
                        <a:pt x="3605" y="580"/>
                      </a:lnTo>
                      <a:lnTo>
                        <a:pt x="3618" y="578"/>
                      </a:lnTo>
                      <a:lnTo>
                        <a:pt x="3630" y="576"/>
                      </a:lnTo>
                      <a:lnTo>
                        <a:pt x="3643" y="572"/>
                      </a:lnTo>
                      <a:lnTo>
                        <a:pt x="3655" y="568"/>
                      </a:lnTo>
                      <a:lnTo>
                        <a:pt x="3667" y="564"/>
                      </a:lnTo>
                      <a:lnTo>
                        <a:pt x="3680" y="559"/>
                      </a:lnTo>
                      <a:close/>
                      <a:moveTo>
                        <a:pt x="4149" y="427"/>
                      </a:moveTo>
                      <a:lnTo>
                        <a:pt x="3836" y="426"/>
                      </a:lnTo>
                      <a:lnTo>
                        <a:pt x="3837" y="445"/>
                      </a:lnTo>
                      <a:lnTo>
                        <a:pt x="3840" y="463"/>
                      </a:lnTo>
                      <a:lnTo>
                        <a:pt x="3843" y="480"/>
                      </a:lnTo>
                      <a:lnTo>
                        <a:pt x="3848" y="495"/>
                      </a:lnTo>
                      <a:lnTo>
                        <a:pt x="3855" y="510"/>
                      </a:lnTo>
                      <a:lnTo>
                        <a:pt x="3864" y="523"/>
                      </a:lnTo>
                      <a:lnTo>
                        <a:pt x="3873" y="535"/>
                      </a:lnTo>
                      <a:lnTo>
                        <a:pt x="3883" y="546"/>
                      </a:lnTo>
                      <a:lnTo>
                        <a:pt x="3893" y="554"/>
                      </a:lnTo>
                      <a:lnTo>
                        <a:pt x="3905" y="562"/>
                      </a:lnTo>
                      <a:lnTo>
                        <a:pt x="3917" y="568"/>
                      </a:lnTo>
                      <a:lnTo>
                        <a:pt x="3929" y="573"/>
                      </a:lnTo>
                      <a:lnTo>
                        <a:pt x="3943" y="577"/>
                      </a:lnTo>
                      <a:lnTo>
                        <a:pt x="3958" y="580"/>
                      </a:lnTo>
                      <a:lnTo>
                        <a:pt x="3973" y="582"/>
                      </a:lnTo>
                      <a:lnTo>
                        <a:pt x="3989" y="582"/>
                      </a:lnTo>
                      <a:lnTo>
                        <a:pt x="4006" y="582"/>
                      </a:lnTo>
                      <a:lnTo>
                        <a:pt x="4023" y="581"/>
                      </a:lnTo>
                      <a:lnTo>
                        <a:pt x="4038" y="579"/>
                      </a:lnTo>
                      <a:lnTo>
                        <a:pt x="4055" y="577"/>
                      </a:lnTo>
                      <a:lnTo>
                        <a:pt x="4070" y="573"/>
                      </a:lnTo>
                      <a:lnTo>
                        <a:pt x="4084" y="569"/>
                      </a:lnTo>
                      <a:lnTo>
                        <a:pt x="4099" y="564"/>
                      </a:lnTo>
                      <a:lnTo>
                        <a:pt x="4113" y="559"/>
                      </a:lnTo>
                      <a:lnTo>
                        <a:pt x="4127" y="618"/>
                      </a:lnTo>
                      <a:lnTo>
                        <a:pt x="4111" y="624"/>
                      </a:lnTo>
                      <a:lnTo>
                        <a:pt x="4095" y="630"/>
                      </a:lnTo>
                      <a:lnTo>
                        <a:pt x="4077" y="635"/>
                      </a:lnTo>
                      <a:lnTo>
                        <a:pt x="4059" y="639"/>
                      </a:lnTo>
                      <a:lnTo>
                        <a:pt x="4039" y="642"/>
                      </a:lnTo>
                      <a:lnTo>
                        <a:pt x="4020" y="644"/>
                      </a:lnTo>
                      <a:lnTo>
                        <a:pt x="3999" y="646"/>
                      </a:lnTo>
                      <a:lnTo>
                        <a:pt x="3978" y="647"/>
                      </a:lnTo>
                      <a:lnTo>
                        <a:pt x="3953" y="646"/>
                      </a:lnTo>
                      <a:lnTo>
                        <a:pt x="3929" y="642"/>
                      </a:lnTo>
                      <a:lnTo>
                        <a:pt x="3918" y="640"/>
                      </a:lnTo>
                      <a:lnTo>
                        <a:pt x="3907" y="637"/>
                      </a:lnTo>
                      <a:lnTo>
                        <a:pt x="3896" y="634"/>
                      </a:lnTo>
                      <a:lnTo>
                        <a:pt x="3886" y="631"/>
                      </a:lnTo>
                      <a:lnTo>
                        <a:pt x="3877" y="627"/>
                      </a:lnTo>
                      <a:lnTo>
                        <a:pt x="3867" y="622"/>
                      </a:lnTo>
                      <a:lnTo>
                        <a:pt x="3857" y="617"/>
                      </a:lnTo>
                      <a:lnTo>
                        <a:pt x="3849" y="612"/>
                      </a:lnTo>
                      <a:lnTo>
                        <a:pt x="3840" y="605"/>
                      </a:lnTo>
                      <a:lnTo>
                        <a:pt x="3832" y="598"/>
                      </a:lnTo>
                      <a:lnTo>
                        <a:pt x="3823" y="592"/>
                      </a:lnTo>
                      <a:lnTo>
                        <a:pt x="3816" y="584"/>
                      </a:lnTo>
                      <a:lnTo>
                        <a:pt x="3809" y="576"/>
                      </a:lnTo>
                      <a:lnTo>
                        <a:pt x="3803" y="567"/>
                      </a:lnTo>
                      <a:lnTo>
                        <a:pt x="3796" y="559"/>
                      </a:lnTo>
                      <a:lnTo>
                        <a:pt x="3791" y="551"/>
                      </a:lnTo>
                      <a:lnTo>
                        <a:pt x="3785" y="542"/>
                      </a:lnTo>
                      <a:lnTo>
                        <a:pt x="3780" y="531"/>
                      </a:lnTo>
                      <a:lnTo>
                        <a:pt x="3776" y="522"/>
                      </a:lnTo>
                      <a:lnTo>
                        <a:pt x="3772" y="512"/>
                      </a:lnTo>
                      <a:lnTo>
                        <a:pt x="3768" y="501"/>
                      </a:lnTo>
                      <a:lnTo>
                        <a:pt x="3765" y="490"/>
                      </a:lnTo>
                      <a:lnTo>
                        <a:pt x="3763" y="480"/>
                      </a:lnTo>
                      <a:lnTo>
                        <a:pt x="3761" y="469"/>
                      </a:lnTo>
                      <a:lnTo>
                        <a:pt x="3758" y="445"/>
                      </a:lnTo>
                      <a:lnTo>
                        <a:pt x="3757" y="419"/>
                      </a:lnTo>
                      <a:lnTo>
                        <a:pt x="3758" y="394"/>
                      </a:lnTo>
                      <a:lnTo>
                        <a:pt x="3761" y="370"/>
                      </a:lnTo>
                      <a:lnTo>
                        <a:pt x="3765" y="346"/>
                      </a:lnTo>
                      <a:lnTo>
                        <a:pt x="3771" y="324"/>
                      </a:lnTo>
                      <a:lnTo>
                        <a:pt x="3775" y="313"/>
                      </a:lnTo>
                      <a:lnTo>
                        <a:pt x="3779" y="303"/>
                      </a:lnTo>
                      <a:lnTo>
                        <a:pt x="3784" y="293"/>
                      </a:lnTo>
                      <a:lnTo>
                        <a:pt x="3790" y="282"/>
                      </a:lnTo>
                      <a:lnTo>
                        <a:pt x="3795" y="273"/>
                      </a:lnTo>
                      <a:lnTo>
                        <a:pt x="3801" y="264"/>
                      </a:lnTo>
                      <a:lnTo>
                        <a:pt x="3808" y="255"/>
                      </a:lnTo>
                      <a:lnTo>
                        <a:pt x="3814" y="246"/>
                      </a:lnTo>
                      <a:lnTo>
                        <a:pt x="3821" y="238"/>
                      </a:lnTo>
                      <a:lnTo>
                        <a:pt x="3830" y="230"/>
                      </a:lnTo>
                      <a:lnTo>
                        <a:pt x="3838" y="223"/>
                      </a:lnTo>
                      <a:lnTo>
                        <a:pt x="3846" y="217"/>
                      </a:lnTo>
                      <a:lnTo>
                        <a:pt x="3854" y="210"/>
                      </a:lnTo>
                      <a:lnTo>
                        <a:pt x="3863" y="204"/>
                      </a:lnTo>
                      <a:lnTo>
                        <a:pt x="3872" y="199"/>
                      </a:lnTo>
                      <a:lnTo>
                        <a:pt x="3881" y="195"/>
                      </a:lnTo>
                      <a:lnTo>
                        <a:pt x="3891" y="191"/>
                      </a:lnTo>
                      <a:lnTo>
                        <a:pt x="3902" y="187"/>
                      </a:lnTo>
                      <a:lnTo>
                        <a:pt x="3912" y="185"/>
                      </a:lnTo>
                      <a:lnTo>
                        <a:pt x="3922" y="182"/>
                      </a:lnTo>
                      <a:lnTo>
                        <a:pt x="3933" y="179"/>
                      </a:lnTo>
                      <a:lnTo>
                        <a:pt x="3944" y="178"/>
                      </a:lnTo>
                      <a:lnTo>
                        <a:pt x="3956" y="177"/>
                      </a:lnTo>
                      <a:lnTo>
                        <a:pt x="3967" y="177"/>
                      </a:lnTo>
                      <a:lnTo>
                        <a:pt x="3980" y="177"/>
                      </a:lnTo>
                      <a:lnTo>
                        <a:pt x="3991" y="178"/>
                      </a:lnTo>
                      <a:lnTo>
                        <a:pt x="4002" y="181"/>
                      </a:lnTo>
                      <a:lnTo>
                        <a:pt x="4014" y="183"/>
                      </a:lnTo>
                      <a:lnTo>
                        <a:pt x="4024" y="185"/>
                      </a:lnTo>
                      <a:lnTo>
                        <a:pt x="4034" y="188"/>
                      </a:lnTo>
                      <a:lnTo>
                        <a:pt x="4044" y="192"/>
                      </a:lnTo>
                      <a:lnTo>
                        <a:pt x="4054" y="196"/>
                      </a:lnTo>
                      <a:lnTo>
                        <a:pt x="4063" y="201"/>
                      </a:lnTo>
                      <a:lnTo>
                        <a:pt x="4071" y="206"/>
                      </a:lnTo>
                      <a:lnTo>
                        <a:pt x="4079" y="212"/>
                      </a:lnTo>
                      <a:lnTo>
                        <a:pt x="4088" y="220"/>
                      </a:lnTo>
                      <a:lnTo>
                        <a:pt x="4095" y="227"/>
                      </a:lnTo>
                      <a:lnTo>
                        <a:pt x="4102" y="234"/>
                      </a:lnTo>
                      <a:lnTo>
                        <a:pt x="4108" y="242"/>
                      </a:lnTo>
                      <a:lnTo>
                        <a:pt x="4115" y="251"/>
                      </a:lnTo>
                      <a:lnTo>
                        <a:pt x="4124" y="266"/>
                      </a:lnTo>
                      <a:lnTo>
                        <a:pt x="4132" y="281"/>
                      </a:lnTo>
                      <a:lnTo>
                        <a:pt x="4138" y="298"/>
                      </a:lnTo>
                      <a:lnTo>
                        <a:pt x="4143" y="314"/>
                      </a:lnTo>
                      <a:lnTo>
                        <a:pt x="4147" y="332"/>
                      </a:lnTo>
                      <a:lnTo>
                        <a:pt x="4150" y="349"/>
                      </a:lnTo>
                      <a:lnTo>
                        <a:pt x="4152" y="369"/>
                      </a:lnTo>
                      <a:lnTo>
                        <a:pt x="4153" y="388"/>
                      </a:lnTo>
                      <a:lnTo>
                        <a:pt x="4152" y="400"/>
                      </a:lnTo>
                      <a:lnTo>
                        <a:pt x="4152" y="410"/>
                      </a:lnTo>
                      <a:lnTo>
                        <a:pt x="4151" y="419"/>
                      </a:lnTo>
                      <a:lnTo>
                        <a:pt x="4149" y="427"/>
                      </a:lnTo>
                      <a:close/>
                      <a:moveTo>
                        <a:pt x="3836" y="368"/>
                      </a:moveTo>
                      <a:lnTo>
                        <a:pt x="4074" y="368"/>
                      </a:lnTo>
                      <a:lnTo>
                        <a:pt x="4074" y="355"/>
                      </a:lnTo>
                      <a:lnTo>
                        <a:pt x="4073" y="344"/>
                      </a:lnTo>
                      <a:lnTo>
                        <a:pt x="4071" y="332"/>
                      </a:lnTo>
                      <a:lnTo>
                        <a:pt x="4069" y="321"/>
                      </a:lnTo>
                      <a:lnTo>
                        <a:pt x="4066" y="311"/>
                      </a:lnTo>
                      <a:lnTo>
                        <a:pt x="4062" y="301"/>
                      </a:lnTo>
                      <a:lnTo>
                        <a:pt x="4058" y="292"/>
                      </a:lnTo>
                      <a:lnTo>
                        <a:pt x="4052" y="282"/>
                      </a:lnTo>
                      <a:lnTo>
                        <a:pt x="4044" y="271"/>
                      </a:lnTo>
                      <a:lnTo>
                        <a:pt x="4035" y="262"/>
                      </a:lnTo>
                      <a:lnTo>
                        <a:pt x="4026" y="254"/>
                      </a:lnTo>
                      <a:lnTo>
                        <a:pt x="4015" y="247"/>
                      </a:lnTo>
                      <a:lnTo>
                        <a:pt x="4003" y="242"/>
                      </a:lnTo>
                      <a:lnTo>
                        <a:pt x="3990" y="239"/>
                      </a:lnTo>
                      <a:lnTo>
                        <a:pt x="3976" y="237"/>
                      </a:lnTo>
                      <a:lnTo>
                        <a:pt x="3961" y="236"/>
                      </a:lnTo>
                      <a:lnTo>
                        <a:pt x="3947" y="237"/>
                      </a:lnTo>
                      <a:lnTo>
                        <a:pt x="3934" y="239"/>
                      </a:lnTo>
                      <a:lnTo>
                        <a:pt x="3922" y="242"/>
                      </a:lnTo>
                      <a:lnTo>
                        <a:pt x="3910" y="247"/>
                      </a:lnTo>
                      <a:lnTo>
                        <a:pt x="3900" y="254"/>
                      </a:lnTo>
                      <a:lnTo>
                        <a:pt x="3888" y="261"/>
                      </a:lnTo>
                      <a:lnTo>
                        <a:pt x="3879" y="270"/>
                      </a:lnTo>
                      <a:lnTo>
                        <a:pt x="3870" y="280"/>
                      </a:lnTo>
                      <a:lnTo>
                        <a:pt x="3864" y="290"/>
                      </a:lnTo>
                      <a:lnTo>
                        <a:pt x="3857" y="300"/>
                      </a:lnTo>
                      <a:lnTo>
                        <a:pt x="3852" y="310"/>
                      </a:lnTo>
                      <a:lnTo>
                        <a:pt x="3848" y="320"/>
                      </a:lnTo>
                      <a:lnTo>
                        <a:pt x="3844" y="332"/>
                      </a:lnTo>
                      <a:lnTo>
                        <a:pt x="3840" y="343"/>
                      </a:lnTo>
                      <a:lnTo>
                        <a:pt x="3838" y="355"/>
                      </a:lnTo>
                      <a:lnTo>
                        <a:pt x="3836" y="368"/>
                      </a:lnTo>
                      <a:close/>
                      <a:moveTo>
                        <a:pt x="4756" y="559"/>
                      </a:moveTo>
                      <a:lnTo>
                        <a:pt x="4771" y="620"/>
                      </a:lnTo>
                      <a:lnTo>
                        <a:pt x="4756" y="627"/>
                      </a:lnTo>
                      <a:lnTo>
                        <a:pt x="4742" y="632"/>
                      </a:lnTo>
                      <a:lnTo>
                        <a:pt x="4728" y="636"/>
                      </a:lnTo>
                      <a:lnTo>
                        <a:pt x="4711" y="640"/>
                      </a:lnTo>
                      <a:lnTo>
                        <a:pt x="4695" y="643"/>
                      </a:lnTo>
                      <a:lnTo>
                        <a:pt x="4678" y="646"/>
                      </a:lnTo>
                      <a:lnTo>
                        <a:pt x="4660" y="647"/>
                      </a:lnTo>
                      <a:lnTo>
                        <a:pt x="4641" y="648"/>
                      </a:lnTo>
                      <a:lnTo>
                        <a:pt x="4617" y="647"/>
                      </a:lnTo>
                      <a:lnTo>
                        <a:pt x="4593" y="643"/>
                      </a:lnTo>
                      <a:lnTo>
                        <a:pt x="4582" y="641"/>
                      </a:lnTo>
                      <a:lnTo>
                        <a:pt x="4571" y="638"/>
                      </a:lnTo>
                      <a:lnTo>
                        <a:pt x="4560" y="635"/>
                      </a:lnTo>
                      <a:lnTo>
                        <a:pt x="4550" y="631"/>
                      </a:lnTo>
                      <a:lnTo>
                        <a:pt x="4541" y="627"/>
                      </a:lnTo>
                      <a:lnTo>
                        <a:pt x="4530" y="623"/>
                      </a:lnTo>
                      <a:lnTo>
                        <a:pt x="4521" y="618"/>
                      </a:lnTo>
                      <a:lnTo>
                        <a:pt x="4512" y="612"/>
                      </a:lnTo>
                      <a:lnTo>
                        <a:pt x="4504" y="605"/>
                      </a:lnTo>
                      <a:lnTo>
                        <a:pt x="4495" y="599"/>
                      </a:lnTo>
                      <a:lnTo>
                        <a:pt x="4487" y="592"/>
                      </a:lnTo>
                      <a:lnTo>
                        <a:pt x="4479" y="584"/>
                      </a:lnTo>
                      <a:lnTo>
                        <a:pt x="4472" y="576"/>
                      </a:lnTo>
                      <a:lnTo>
                        <a:pt x="4465" y="567"/>
                      </a:lnTo>
                      <a:lnTo>
                        <a:pt x="4458" y="559"/>
                      </a:lnTo>
                      <a:lnTo>
                        <a:pt x="4452" y="550"/>
                      </a:lnTo>
                      <a:lnTo>
                        <a:pt x="4447" y="541"/>
                      </a:lnTo>
                      <a:lnTo>
                        <a:pt x="4442" y="531"/>
                      </a:lnTo>
                      <a:lnTo>
                        <a:pt x="4437" y="521"/>
                      </a:lnTo>
                      <a:lnTo>
                        <a:pt x="4434" y="511"/>
                      </a:lnTo>
                      <a:lnTo>
                        <a:pt x="4430" y="500"/>
                      </a:lnTo>
                      <a:lnTo>
                        <a:pt x="4427" y="489"/>
                      </a:lnTo>
                      <a:lnTo>
                        <a:pt x="4424" y="478"/>
                      </a:lnTo>
                      <a:lnTo>
                        <a:pt x="4421" y="467"/>
                      </a:lnTo>
                      <a:lnTo>
                        <a:pt x="4419" y="442"/>
                      </a:lnTo>
                      <a:lnTo>
                        <a:pt x="4418" y="417"/>
                      </a:lnTo>
                      <a:lnTo>
                        <a:pt x="4418" y="404"/>
                      </a:lnTo>
                      <a:lnTo>
                        <a:pt x="4419" y="391"/>
                      </a:lnTo>
                      <a:lnTo>
                        <a:pt x="4420" y="379"/>
                      </a:lnTo>
                      <a:lnTo>
                        <a:pt x="4423" y="367"/>
                      </a:lnTo>
                      <a:lnTo>
                        <a:pt x="4425" y="355"/>
                      </a:lnTo>
                      <a:lnTo>
                        <a:pt x="4428" y="344"/>
                      </a:lnTo>
                      <a:lnTo>
                        <a:pt x="4431" y="333"/>
                      </a:lnTo>
                      <a:lnTo>
                        <a:pt x="4435" y="321"/>
                      </a:lnTo>
                      <a:lnTo>
                        <a:pt x="4439" y="311"/>
                      </a:lnTo>
                      <a:lnTo>
                        <a:pt x="4444" y="301"/>
                      </a:lnTo>
                      <a:lnTo>
                        <a:pt x="4449" y="291"/>
                      </a:lnTo>
                      <a:lnTo>
                        <a:pt x="4455" y="281"/>
                      </a:lnTo>
                      <a:lnTo>
                        <a:pt x="4462" y="272"/>
                      </a:lnTo>
                      <a:lnTo>
                        <a:pt x="4469" y="263"/>
                      </a:lnTo>
                      <a:lnTo>
                        <a:pt x="4476" y="254"/>
                      </a:lnTo>
                      <a:lnTo>
                        <a:pt x="4484" y="245"/>
                      </a:lnTo>
                      <a:lnTo>
                        <a:pt x="4492" y="237"/>
                      </a:lnTo>
                      <a:lnTo>
                        <a:pt x="4502" y="230"/>
                      </a:lnTo>
                      <a:lnTo>
                        <a:pt x="4511" y="223"/>
                      </a:lnTo>
                      <a:lnTo>
                        <a:pt x="4520" y="215"/>
                      </a:lnTo>
                      <a:lnTo>
                        <a:pt x="4529" y="210"/>
                      </a:lnTo>
                      <a:lnTo>
                        <a:pt x="4540" y="204"/>
                      </a:lnTo>
                      <a:lnTo>
                        <a:pt x="4550" y="199"/>
                      </a:lnTo>
                      <a:lnTo>
                        <a:pt x="4561" y="195"/>
                      </a:lnTo>
                      <a:lnTo>
                        <a:pt x="4573" y="191"/>
                      </a:lnTo>
                      <a:lnTo>
                        <a:pt x="4584" y="188"/>
                      </a:lnTo>
                      <a:lnTo>
                        <a:pt x="4595" y="185"/>
                      </a:lnTo>
                      <a:lnTo>
                        <a:pt x="4607" y="183"/>
                      </a:lnTo>
                      <a:lnTo>
                        <a:pt x="4620" y="181"/>
                      </a:lnTo>
                      <a:lnTo>
                        <a:pt x="4632" y="179"/>
                      </a:lnTo>
                      <a:lnTo>
                        <a:pt x="4645" y="178"/>
                      </a:lnTo>
                      <a:lnTo>
                        <a:pt x="4659" y="178"/>
                      </a:lnTo>
                      <a:lnTo>
                        <a:pt x="4676" y="178"/>
                      </a:lnTo>
                      <a:lnTo>
                        <a:pt x="4692" y="179"/>
                      </a:lnTo>
                      <a:lnTo>
                        <a:pt x="4707" y="182"/>
                      </a:lnTo>
                      <a:lnTo>
                        <a:pt x="4722" y="185"/>
                      </a:lnTo>
                      <a:lnTo>
                        <a:pt x="4736" y="188"/>
                      </a:lnTo>
                      <a:lnTo>
                        <a:pt x="4748" y="192"/>
                      </a:lnTo>
                      <a:lnTo>
                        <a:pt x="4761" y="196"/>
                      </a:lnTo>
                      <a:lnTo>
                        <a:pt x="4772" y="201"/>
                      </a:lnTo>
                      <a:lnTo>
                        <a:pt x="4753" y="265"/>
                      </a:lnTo>
                      <a:lnTo>
                        <a:pt x="4743" y="260"/>
                      </a:lnTo>
                      <a:lnTo>
                        <a:pt x="4733" y="256"/>
                      </a:lnTo>
                      <a:lnTo>
                        <a:pt x="4722" y="251"/>
                      </a:lnTo>
                      <a:lnTo>
                        <a:pt x="4710" y="248"/>
                      </a:lnTo>
                      <a:lnTo>
                        <a:pt x="4698" y="246"/>
                      </a:lnTo>
                      <a:lnTo>
                        <a:pt x="4686" y="244"/>
                      </a:lnTo>
                      <a:lnTo>
                        <a:pt x="4672" y="243"/>
                      </a:lnTo>
                      <a:lnTo>
                        <a:pt x="4659" y="243"/>
                      </a:lnTo>
                      <a:lnTo>
                        <a:pt x="4641" y="244"/>
                      </a:lnTo>
                      <a:lnTo>
                        <a:pt x="4624" y="246"/>
                      </a:lnTo>
                      <a:lnTo>
                        <a:pt x="4607" y="250"/>
                      </a:lnTo>
                      <a:lnTo>
                        <a:pt x="4593" y="256"/>
                      </a:lnTo>
                      <a:lnTo>
                        <a:pt x="4579" y="263"/>
                      </a:lnTo>
                      <a:lnTo>
                        <a:pt x="4565" y="271"/>
                      </a:lnTo>
                      <a:lnTo>
                        <a:pt x="4553" y="281"/>
                      </a:lnTo>
                      <a:lnTo>
                        <a:pt x="4542" y="294"/>
                      </a:lnTo>
                      <a:lnTo>
                        <a:pt x="4531" y="305"/>
                      </a:lnTo>
                      <a:lnTo>
                        <a:pt x="4523" y="318"/>
                      </a:lnTo>
                      <a:lnTo>
                        <a:pt x="4516" y="332"/>
                      </a:lnTo>
                      <a:lnTo>
                        <a:pt x="4511" y="346"/>
                      </a:lnTo>
                      <a:lnTo>
                        <a:pt x="4507" y="362"/>
                      </a:lnTo>
                      <a:lnTo>
                        <a:pt x="4503" y="378"/>
                      </a:lnTo>
                      <a:lnTo>
                        <a:pt x="4502" y="396"/>
                      </a:lnTo>
                      <a:lnTo>
                        <a:pt x="4501" y="413"/>
                      </a:lnTo>
                      <a:lnTo>
                        <a:pt x="4502" y="432"/>
                      </a:lnTo>
                      <a:lnTo>
                        <a:pt x="4504" y="449"/>
                      </a:lnTo>
                      <a:lnTo>
                        <a:pt x="4507" y="467"/>
                      </a:lnTo>
                      <a:lnTo>
                        <a:pt x="4512" y="482"/>
                      </a:lnTo>
                      <a:lnTo>
                        <a:pt x="4518" y="496"/>
                      </a:lnTo>
                      <a:lnTo>
                        <a:pt x="4525" y="511"/>
                      </a:lnTo>
                      <a:lnTo>
                        <a:pt x="4535" y="523"/>
                      </a:lnTo>
                      <a:lnTo>
                        <a:pt x="4545" y="535"/>
                      </a:lnTo>
                      <a:lnTo>
                        <a:pt x="4556" y="546"/>
                      </a:lnTo>
                      <a:lnTo>
                        <a:pt x="4568" y="555"/>
                      </a:lnTo>
                      <a:lnTo>
                        <a:pt x="4581" y="563"/>
                      </a:lnTo>
                      <a:lnTo>
                        <a:pt x="4594" y="569"/>
                      </a:lnTo>
                      <a:lnTo>
                        <a:pt x="4608" y="575"/>
                      </a:lnTo>
                      <a:lnTo>
                        <a:pt x="4624" y="579"/>
                      </a:lnTo>
                      <a:lnTo>
                        <a:pt x="4639" y="581"/>
                      </a:lnTo>
                      <a:lnTo>
                        <a:pt x="4657" y="581"/>
                      </a:lnTo>
                      <a:lnTo>
                        <a:pt x="4669" y="581"/>
                      </a:lnTo>
                      <a:lnTo>
                        <a:pt x="4681" y="580"/>
                      </a:lnTo>
                      <a:lnTo>
                        <a:pt x="4694" y="578"/>
                      </a:lnTo>
                      <a:lnTo>
                        <a:pt x="4706" y="576"/>
                      </a:lnTo>
                      <a:lnTo>
                        <a:pt x="4718" y="572"/>
                      </a:lnTo>
                      <a:lnTo>
                        <a:pt x="4732" y="568"/>
                      </a:lnTo>
                      <a:lnTo>
                        <a:pt x="4744" y="564"/>
                      </a:lnTo>
                      <a:lnTo>
                        <a:pt x="4756" y="559"/>
                      </a:lnTo>
                      <a:close/>
                      <a:moveTo>
                        <a:pt x="5225" y="427"/>
                      </a:moveTo>
                      <a:lnTo>
                        <a:pt x="4913" y="426"/>
                      </a:lnTo>
                      <a:lnTo>
                        <a:pt x="4914" y="445"/>
                      </a:lnTo>
                      <a:lnTo>
                        <a:pt x="4916" y="463"/>
                      </a:lnTo>
                      <a:lnTo>
                        <a:pt x="4920" y="480"/>
                      </a:lnTo>
                      <a:lnTo>
                        <a:pt x="4925" y="495"/>
                      </a:lnTo>
                      <a:lnTo>
                        <a:pt x="4931" y="510"/>
                      </a:lnTo>
                      <a:lnTo>
                        <a:pt x="4939" y="523"/>
                      </a:lnTo>
                      <a:lnTo>
                        <a:pt x="4949" y="535"/>
                      </a:lnTo>
                      <a:lnTo>
                        <a:pt x="4959" y="546"/>
                      </a:lnTo>
                      <a:lnTo>
                        <a:pt x="4969" y="554"/>
                      </a:lnTo>
                      <a:lnTo>
                        <a:pt x="4980" y="562"/>
                      </a:lnTo>
                      <a:lnTo>
                        <a:pt x="4993" y="568"/>
                      </a:lnTo>
                      <a:lnTo>
                        <a:pt x="5006" y="573"/>
                      </a:lnTo>
                      <a:lnTo>
                        <a:pt x="5019" y="577"/>
                      </a:lnTo>
                      <a:lnTo>
                        <a:pt x="5034" y="580"/>
                      </a:lnTo>
                      <a:lnTo>
                        <a:pt x="5049" y="582"/>
                      </a:lnTo>
                      <a:lnTo>
                        <a:pt x="5066" y="582"/>
                      </a:lnTo>
                      <a:lnTo>
                        <a:pt x="5082" y="582"/>
                      </a:lnTo>
                      <a:lnTo>
                        <a:pt x="5099" y="581"/>
                      </a:lnTo>
                      <a:lnTo>
                        <a:pt x="5115" y="579"/>
                      </a:lnTo>
                      <a:lnTo>
                        <a:pt x="5130" y="577"/>
                      </a:lnTo>
                      <a:lnTo>
                        <a:pt x="5146" y="573"/>
                      </a:lnTo>
                      <a:lnTo>
                        <a:pt x="5161" y="569"/>
                      </a:lnTo>
                      <a:lnTo>
                        <a:pt x="5176" y="564"/>
                      </a:lnTo>
                      <a:lnTo>
                        <a:pt x="5189" y="559"/>
                      </a:lnTo>
                      <a:lnTo>
                        <a:pt x="5203" y="618"/>
                      </a:lnTo>
                      <a:lnTo>
                        <a:pt x="5187" y="624"/>
                      </a:lnTo>
                      <a:lnTo>
                        <a:pt x="5171" y="630"/>
                      </a:lnTo>
                      <a:lnTo>
                        <a:pt x="5153" y="635"/>
                      </a:lnTo>
                      <a:lnTo>
                        <a:pt x="5135" y="639"/>
                      </a:lnTo>
                      <a:lnTo>
                        <a:pt x="5116" y="642"/>
                      </a:lnTo>
                      <a:lnTo>
                        <a:pt x="5096" y="644"/>
                      </a:lnTo>
                      <a:lnTo>
                        <a:pt x="5075" y="646"/>
                      </a:lnTo>
                      <a:lnTo>
                        <a:pt x="5054" y="647"/>
                      </a:lnTo>
                      <a:lnTo>
                        <a:pt x="5029" y="646"/>
                      </a:lnTo>
                      <a:lnTo>
                        <a:pt x="5006" y="642"/>
                      </a:lnTo>
                      <a:lnTo>
                        <a:pt x="4995" y="640"/>
                      </a:lnTo>
                      <a:lnTo>
                        <a:pt x="4984" y="637"/>
                      </a:lnTo>
                      <a:lnTo>
                        <a:pt x="4973" y="634"/>
                      </a:lnTo>
                      <a:lnTo>
                        <a:pt x="4963" y="631"/>
                      </a:lnTo>
                      <a:lnTo>
                        <a:pt x="4953" y="627"/>
                      </a:lnTo>
                      <a:lnTo>
                        <a:pt x="4943" y="622"/>
                      </a:lnTo>
                      <a:lnTo>
                        <a:pt x="4934" y="617"/>
                      </a:lnTo>
                      <a:lnTo>
                        <a:pt x="4925" y="612"/>
                      </a:lnTo>
                      <a:lnTo>
                        <a:pt x="4917" y="605"/>
                      </a:lnTo>
                      <a:lnTo>
                        <a:pt x="4909" y="598"/>
                      </a:lnTo>
                      <a:lnTo>
                        <a:pt x="4900" y="592"/>
                      </a:lnTo>
                      <a:lnTo>
                        <a:pt x="4893" y="584"/>
                      </a:lnTo>
                      <a:lnTo>
                        <a:pt x="4886" y="576"/>
                      </a:lnTo>
                      <a:lnTo>
                        <a:pt x="4879" y="567"/>
                      </a:lnTo>
                      <a:lnTo>
                        <a:pt x="4873" y="559"/>
                      </a:lnTo>
                      <a:lnTo>
                        <a:pt x="4866" y="551"/>
                      </a:lnTo>
                      <a:lnTo>
                        <a:pt x="4861" y="542"/>
                      </a:lnTo>
                      <a:lnTo>
                        <a:pt x="4856" y="531"/>
                      </a:lnTo>
                      <a:lnTo>
                        <a:pt x="4852" y="522"/>
                      </a:lnTo>
                      <a:lnTo>
                        <a:pt x="4848" y="512"/>
                      </a:lnTo>
                      <a:lnTo>
                        <a:pt x="4845" y="501"/>
                      </a:lnTo>
                      <a:lnTo>
                        <a:pt x="4842" y="490"/>
                      </a:lnTo>
                      <a:lnTo>
                        <a:pt x="4840" y="480"/>
                      </a:lnTo>
                      <a:lnTo>
                        <a:pt x="4837" y="469"/>
                      </a:lnTo>
                      <a:lnTo>
                        <a:pt x="4835" y="445"/>
                      </a:lnTo>
                      <a:lnTo>
                        <a:pt x="4834" y="419"/>
                      </a:lnTo>
                      <a:lnTo>
                        <a:pt x="4835" y="394"/>
                      </a:lnTo>
                      <a:lnTo>
                        <a:pt x="4837" y="370"/>
                      </a:lnTo>
                      <a:lnTo>
                        <a:pt x="4842" y="346"/>
                      </a:lnTo>
                      <a:lnTo>
                        <a:pt x="4848" y="324"/>
                      </a:lnTo>
                      <a:lnTo>
                        <a:pt x="4852" y="313"/>
                      </a:lnTo>
                      <a:lnTo>
                        <a:pt x="4856" y="303"/>
                      </a:lnTo>
                      <a:lnTo>
                        <a:pt x="4860" y="293"/>
                      </a:lnTo>
                      <a:lnTo>
                        <a:pt x="4865" y="282"/>
                      </a:lnTo>
                      <a:lnTo>
                        <a:pt x="4872" y="273"/>
                      </a:lnTo>
                      <a:lnTo>
                        <a:pt x="4878" y="264"/>
                      </a:lnTo>
                      <a:lnTo>
                        <a:pt x="4884" y="255"/>
                      </a:lnTo>
                      <a:lnTo>
                        <a:pt x="4891" y="246"/>
                      </a:lnTo>
                      <a:lnTo>
                        <a:pt x="4898" y="238"/>
                      </a:lnTo>
                      <a:lnTo>
                        <a:pt x="4905" y="230"/>
                      </a:lnTo>
                      <a:lnTo>
                        <a:pt x="4914" y="223"/>
                      </a:lnTo>
                      <a:lnTo>
                        <a:pt x="4922" y="217"/>
                      </a:lnTo>
                      <a:lnTo>
                        <a:pt x="4930" y="210"/>
                      </a:lnTo>
                      <a:lnTo>
                        <a:pt x="4939" y="204"/>
                      </a:lnTo>
                      <a:lnTo>
                        <a:pt x="4949" y="199"/>
                      </a:lnTo>
                      <a:lnTo>
                        <a:pt x="4958" y="195"/>
                      </a:lnTo>
                      <a:lnTo>
                        <a:pt x="4967" y="191"/>
                      </a:lnTo>
                      <a:lnTo>
                        <a:pt x="4977" y="187"/>
                      </a:lnTo>
                      <a:lnTo>
                        <a:pt x="4988" y="185"/>
                      </a:lnTo>
                      <a:lnTo>
                        <a:pt x="4999" y="182"/>
                      </a:lnTo>
                      <a:lnTo>
                        <a:pt x="5009" y="179"/>
                      </a:lnTo>
                      <a:lnTo>
                        <a:pt x="5021" y="178"/>
                      </a:lnTo>
                      <a:lnTo>
                        <a:pt x="5032" y="177"/>
                      </a:lnTo>
                      <a:lnTo>
                        <a:pt x="5044" y="177"/>
                      </a:lnTo>
                      <a:lnTo>
                        <a:pt x="5055" y="177"/>
                      </a:lnTo>
                      <a:lnTo>
                        <a:pt x="5068" y="178"/>
                      </a:lnTo>
                      <a:lnTo>
                        <a:pt x="5079" y="181"/>
                      </a:lnTo>
                      <a:lnTo>
                        <a:pt x="5090" y="183"/>
                      </a:lnTo>
                      <a:lnTo>
                        <a:pt x="5101" y="185"/>
                      </a:lnTo>
                      <a:lnTo>
                        <a:pt x="5111" y="188"/>
                      </a:lnTo>
                      <a:lnTo>
                        <a:pt x="5120" y="192"/>
                      </a:lnTo>
                      <a:lnTo>
                        <a:pt x="5129" y="196"/>
                      </a:lnTo>
                      <a:lnTo>
                        <a:pt x="5139" y="201"/>
                      </a:lnTo>
                      <a:lnTo>
                        <a:pt x="5148" y="206"/>
                      </a:lnTo>
                      <a:lnTo>
                        <a:pt x="5156" y="212"/>
                      </a:lnTo>
                      <a:lnTo>
                        <a:pt x="5163" y="220"/>
                      </a:lnTo>
                      <a:lnTo>
                        <a:pt x="5172" y="227"/>
                      </a:lnTo>
                      <a:lnTo>
                        <a:pt x="5178" y="234"/>
                      </a:lnTo>
                      <a:lnTo>
                        <a:pt x="5185" y="242"/>
                      </a:lnTo>
                      <a:lnTo>
                        <a:pt x="5191" y="251"/>
                      </a:lnTo>
                      <a:lnTo>
                        <a:pt x="5200" y="266"/>
                      </a:lnTo>
                      <a:lnTo>
                        <a:pt x="5208" y="281"/>
                      </a:lnTo>
                      <a:lnTo>
                        <a:pt x="5215" y="298"/>
                      </a:lnTo>
                      <a:lnTo>
                        <a:pt x="5220" y="314"/>
                      </a:lnTo>
                      <a:lnTo>
                        <a:pt x="5224" y="332"/>
                      </a:lnTo>
                      <a:lnTo>
                        <a:pt x="5227" y="349"/>
                      </a:lnTo>
                      <a:lnTo>
                        <a:pt x="5229" y="369"/>
                      </a:lnTo>
                      <a:lnTo>
                        <a:pt x="5229" y="388"/>
                      </a:lnTo>
                      <a:lnTo>
                        <a:pt x="5229" y="400"/>
                      </a:lnTo>
                      <a:lnTo>
                        <a:pt x="5228" y="410"/>
                      </a:lnTo>
                      <a:lnTo>
                        <a:pt x="5227" y="419"/>
                      </a:lnTo>
                      <a:lnTo>
                        <a:pt x="5225" y="427"/>
                      </a:lnTo>
                      <a:close/>
                      <a:moveTo>
                        <a:pt x="4913" y="368"/>
                      </a:moveTo>
                      <a:lnTo>
                        <a:pt x="5150" y="368"/>
                      </a:lnTo>
                      <a:lnTo>
                        <a:pt x="5150" y="355"/>
                      </a:lnTo>
                      <a:lnTo>
                        <a:pt x="5149" y="344"/>
                      </a:lnTo>
                      <a:lnTo>
                        <a:pt x="5148" y="332"/>
                      </a:lnTo>
                      <a:lnTo>
                        <a:pt x="5145" y="321"/>
                      </a:lnTo>
                      <a:lnTo>
                        <a:pt x="5142" y="311"/>
                      </a:lnTo>
                      <a:lnTo>
                        <a:pt x="5139" y="301"/>
                      </a:lnTo>
                      <a:lnTo>
                        <a:pt x="5134" y="292"/>
                      </a:lnTo>
                      <a:lnTo>
                        <a:pt x="5128" y="282"/>
                      </a:lnTo>
                      <a:lnTo>
                        <a:pt x="5120" y="271"/>
                      </a:lnTo>
                      <a:lnTo>
                        <a:pt x="5112" y="262"/>
                      </a:lnTo>
                      <a:lnTo>
                        <a:pt x="5102" y="254"/>
                      </a:lnTo>
                      <a:lnTo>
                        <a:pt x="5091" y="247"/>
                      </a:lnTo>
                      <a:lnTo>
                        <a:pt x="5079" y="242"/>
                      </a:lnTo>
                      <a:lnTo>
                        <a:pt x="5067" y="239"/>
                      </a:lnTo>
                      <a:lnTo>
                        <a:pt x="5052" y="237"/>
                      </a:lnTo>
                      <a:lnTo>
                        <a:pt x="5037" y="236"/>
                      </a:lnTo>
                      <a:lnTo>
                        <a:pt x="5024" y="237"/>
                      </a:lnTo>
                      <a:lnTo>
                        <a:pt x="5010" y="239"/>
                      </a:lnTo>
                      <a:lnTo>
                        <a:pt x="4998" y="242"/>
                      </a:lnTo>
                      <a:lnTo>
                        <a:pt x="4987" y="247"/>
                      </a:lnTo>
                      <a:lnTo>
                        <a:pt x="4975" y="254"/>
                      </a:lnTo>
                      <a:lnTo>
                        <a:pt x="4965" y="261"/>
                      </a:lnTo>
                      <a:lnTo>
                        <a:pt x="4956" y="270"/>
                      </a:lnTo>
                      <a:lnTo>
                        <a:pt x="4947" y="280"/>
                      </a:lnTo>
                      <a:lnTo>
                        <a:pt x="4940" y="290"/>
                      </a:lnTo>
                      <a:lnTo>
                        <a:pt x="4934" y="300"/>
                      </a:lnTo>
                      <a:lnTo>
                        <a:pt x="4929" y="310"/>
                      </a:lnTo>
                      <a:lnTo>
                        <a:pt x="4924" y="320"/>
                      </a:lnTo>
                      <a:lnTo>
                        <a:pt x="4920" y="332"/>
                      </a:lnTo>
                      <a:lnTo>
                        <a:pt x="4917" y="343"/>
                      </a:lnTo>
                      <a:lnTo>
                        <a:pt x="4914" y="355"/>
                      </a:lnTo>
                      <a:lnTo>
                        <a:pt x="4913" y="368"/>
                      </a:lnTo>
                      <a:close/>
                      <a:moveTo>
                        <a:pt x="5330" y="637"/>
                      </a:moveTo>
                      <a:lnTo>
                        <a:pt x="5330" y="328"/>
                      </a:lnTo>
                      <a:lnTo>
                        <a:pt x="5330" y="291"/>
                      </a:lnTo>
                      <a:lnTo>
                        <a:pt x="5330" y="256"/>
                      </a:lnTo>
                      <a:lnTo>
                        <a:pt x="5329" y="221"/>
                      </a:lnTo>
                      <a:lnTo>
                        <a:pt x="5328" y="188"/>
                      </a:lnTo>
                      <a:lnTo>
                        <a:pt x="5399" y="188"/>
                      </a:lnTo>
                      <a:lnTo>
                        <a:pt x="5402" y="276"/>
                      </a:lnTo>
                      <a:lnTo>
                        <a:pt x="5406" y="276"/>
                      </a:lnTo>
                      <a:lnTo>
                        <a:pt x="5409" y="265"/>
                      </a:lnTo>
                      <a:lnTo>
                        <a:pt x="5414" y="255"/>
                      </a:lnTo>
                      <a:lnTo>
                        <a:pt x="5419" y="245"/>
                      </a:lnTo>
                      <a:lnTo>
                        <a:pt x="5425" y="236"/>
                      </a:lnTo>
                      <a:lnTo>
                        <a:pt x="5432" y="227"/>
                      </a:lnTo>
                      <a:lnTo>
                        <a:pt x="5439" y="219"/>
                      </a:lnTo>
                      <a:lnTo>
                        <a:pt x="5446" y="211"/>
                      </a:lnTo>
                      <a:lnTo>
                        <a:pt x="5454" y="204"/>
                      </a:lnTo>
                      <a:lnTo>
                        <a:pt x="5463" y="198"/>
                      </a:lnTo>
                      <a:lnTo>
                        <a:pt x="5472" y="193"/>
                      </a:lnTo>
                      <a:lnTo>
                        <a:pt x="5481" y="188"/>
                      </a:lnTo>
                      <a:lnTo>
                        <a:pt x="5490" y="185"/>
                      </a:lnTo>
                      <a:lnTo>
                        <a:pt x="5500" y="182"/>
                      </a:lnTo>
                      <a:lnTo>
                        <a:pt x="5510" y="179"/>
                      </a:lnTo>
                      <a:lnTo>
                        <a:pt x="5520" y="177"/>
                      </a:lnTo>
                      <a:lnTo>
                        <a:pt x="5529" y="177"/>
                      </a:lnTo>
                      <a:lnTo>
                        <a:pt x="5541" y="178"/>
                      </a:lnTo>
                      <a:lnTo>
                        <a:pt x="5553" y="181"/>
                      </a:lnTo>
                      <a:lnTo>
                        <a:pt x="5553" y="258"/>
                      </a:lnTo>
                      <a:lnTo>
                        <a:pt x="5539" y="256"/>
                      </a:lnTo>
                      <a:lnTo>
                        <a:pt x="5524" y="255"/>
                      </a:lnTo>
                      <a:lnTo>
                        <a:pt x="5511" y="256"/>
                      </a:lnTo>
                      <a:lnTo>
                        <a:pt x="5498" y="258"/>
                      </a:lnTo>
                      <a:lnTo>
                        <a:pt x="5486" y="261"/>
                      </a:lnTo>
                      <a:lnTo>
                        <a:pt x="5475" y="266"/>
                      </a:lnTo>
                      <a:lnTo>
                        <a:pt x="5464" y="272"/>
                      </a:lnTo>
                      <a:lnTo>
                        <a:pt x="5455" y="280"/>
                      </a:lnTo>
                      <a:lnTo>
                        <a:pt x="5446" y="290"/>
                      </a:lnTo>
                      <a:lnTo>
                        <a:pt x="5438" y="300"/>
                      </a:lnTo>
                      <a:lnTo>
                        <a:pt x="5432" y="310"/>
                      </a:lnTo>
                      <a:lnTo>
                        <a:pt x="5426" y="321"/>
                      </a:lnTo>
                      <a:lnTo>
                        <a:pt x="5421" y="333"/>
                      </a:lnTo>
                      <a:lnTo>
                        <a:pt x="5418" y="344"/>
                      </a:lnTo>
                      <a:lnTo>
                        <a:pt x="5415" y="356"/>
                      </a:lnTo>
                      <a:lnTo>
                        <a:pt x="5413" y="370"/>
                      </a:lnTo>
                      <a:lnTo>
                        <a:pt x="5411" y="383"/>
                      </a:lnTo>
                      <a:lnTo>
                        <a:pt x="5411" y="398"/>
                      </a:lnTo>
                      <a:lnTo>
                        <a:pt x="5411" y="637"/>
                      </a:lnTo>
                      <a:lnTo>
                        <a:pt x="5330" y="637"/>
                      </a:lnTo>
                      <a:close/>
                      <a:moveTo>
                        <a:pt x="5652" y="105"/>
                      </a:moveTo>
                      <a:lnTo>
                        <a:pt x="5732" y="80"/>
                      </a:lnTo>
                      <a:lnTo>
                        <a:pt x="5732" y="188"/>
                      </a:lnTo>
                      <a:lnTo>
                        <a:pt x="5849" y="188"/>
                      </a:lnTo>
                      <a:lnTo>
                        <a:pt x="5849" y="249"/>
                      </a:lnTo>
                      <a:lnTo>
                        <a:pt x="5732" y="249"/>
                      </a:lnTo>
                      <a:lnTo>
                        <a:pt x="5732" y="492"/>
                      </a:lnTo>
                      <a:lnTo>
                        <a:pt x="5733" y="503"/>
                      </a:lnTo>
                      <a:lnTo>
                        <a:pt x="5733" y="513"/>
                      </a:lnTo>
                      <a:lnTo>
                        <a:pt x="5734" y="522"/>
                      </a:lnTo>
                      <a:lnTo>
                        <a:pt x="5736" y="530"/>
                      </a:lnTo>
                      <a:lnTo>
                        <a:pt x="5738" y="539"/>
                      </a:lnTo>
                      <a:lnTo>
                        <a:pt x="5741" y="546"/>
                      </a:lnTo>
                      <a:lnTo>
                        <a:pt x="5744" y="552"/>
                      </a:lnTo>
                      <a:lnTo>
                        <a:pt x="5747" y="557"/>
                      </a:lnTo>
                      <a:lnTo>
                        <a:pt x="5751" y="562"/>
                      </a:lnTo>
                      <a:lnTo>
                        <a:pt x="5756" y="567"/>
                      </a:lnTo>
                      <a:lnTo>
                        <a:pt x="5760" y="570"/>
                      </a:lnTo>
                      <a:lnTo>
                        <a:pt x="5766" y="573"/>
                      </a:lnTo>
                      <a:lnTo>
                        <a:pt x="5773" y="577"/>
                      </a:lnTo>
                      <a:lnTo>
                        <a:pt x="5779" y="578"/>
                      </a:lnTo>
                      <a:lnTo>
                        <a:pt x="5786" y="579"/>
                      </a:lnTo>
                      <a:lnTo>
                        <a:pt x="5793" y="580"/>
                      </a:lnTo>
                      <a:lnTo>
                        <a:pt x="5807" y="579"/>
                      </a:lnTo>
                      <a:lnTo>
                        <a:pt x="5819" y="578"/>
                      </a:lnTo>
                      <a:lnTo>
                        <a:pt x="5830" y="577"/>
                      </a:lnTo>
                      <a:lnTo>
                        <a:pt x="5840" y="573"/>
                      </a:lnTo>
                      <a:lnTo>
                        <a:pt x="5844" y="635"/>
                      </a:lnTo>
                      <a:lnTo>
                        <a:pt x="5829" y="640"/>
                      </a:lnTo>
                      <a:lnTo>
                        <a:pt x="5812" y="644"/>
                      </a:lnTo>
                      <a:lnTo>
                        <a:pt x="5792" y="647"/>
                      </a:lnTo>
                      <a:lnTo>
                        <a:pt x="5772" y="648"/>
                      </a:lnTo>
                      <a:lnTo>
                        <a:pt x="5758" y="647"/>
                      </a:lnTo>
                      <a:lnTo>
                        <a:pt x="5745" y="644"/>
                      </a:lnTo>
                      <a:lnTo>
                        <a:pt x="5733" y="642"/>
                      </a:lnTo>
                      <a:lnTo>
                        <a:pt x="5721" y="638"/>
                      </a:lnTo>
                      <a:lnTo>
                        <a:pt x="5710" y="633"/>
                      </a:lnTo>
                      <a:lnTo>
                        <a:pt x="5701" y="627"/>
                      </a:lnTo>
                      <a:lnTo>
                        <a:pt x="5691" y="620"/>
                      </a:lnTo>
                      <a:lnTo>
                        <a:pt x="5683" y="612"/>
                      </a:lnTo>
                      <a:lnTo>
                        <a:pt x="5676" y="602"/>
                      </a:lnTo>
                      <a:lnTo>
                        <a:pt x="5670" y="591"/>
                      </a:lnTo>
                      <a:lnTo>
                        <a:pt x="5665" y="579"/>
                      </a:lnTo>
                      <a:lnTo>
                        <a:pt x="5660" y="565"/>
                      </a:lnTo>
                      <a:lnTo>
                        <a:pt x="5657" y="550"/>
                      </a:lnTo>
                      <a:lnTo>
                        <a:pt x="5654" y="532"/>
                      </a:lnTo>
                      <a:lnTo>
                        <a:pt x="5652" y="515"/>
                      </a:lnTo>
                      <a:lnTo>
                        <a:pt x="5652" y="495"/>
                      </a:lnTo>
                      <a:lnTo>
                        <a:pt x="5652" y="249"/>
                      </a:lnTo>
                      <a:lnTo>
                        <a:pt x="5583" y="249"/>
                      </a:lnTo>
                      <a:lnTo>
                        <a:pt x="5583" y="188"/>
                      </a:lnTo>
                      <a:lnTo>
                        <a:pt x="5652" y="188"/>
                      </a:lnTo>
                      <a:lnTo>
                        <a:pt x="5652" y="105"/>
                      </a:lnTo>
                      <a:close/>
                      <a:moveTo>
                        <a:pt x="6256" y="362"/>
                      </a:moveTo>
                      <a:lnTo>
                        <a:pt x="6256" y="529"/>
                      </a:lnTo>
                      <a:lnTo>
                        <a:pt x="6257" y="561"/>
                      </a:lnTo>
                      <a:lnTo>
                        <a:pt x="6258" y="589"/>
                      </a:lnTo>
                      <a:lnTo>
                        <a:pt x="6260" y="615"/>
                      </a:lnTo>
                      <a:lnTo>
                        <a:pt x="6263" y="637"/>
                      </a:lnTo>
                      <a:lnTo>
                        <a:pt x="6189" y="637"/>
                      </a:lnTo>
                      <a:lnTo>
                        <a:pt x="6183" y="581"/>
                      </a:lnTo>
                      <a:lnTo>
                        <a:pt x="6180" y="581"/>
                      </a:lnTo>
                      <a:lnTo>
                        <a:pt x="6173" y="588"/>
                      </a:lnTo>
                      <a:lnTo>
                        <a:pt x="6167" y="596"/>
                      </a:lnTo>
                      <a:lnTo>
                        <a:pt x="6160" y="603"/>
                      </a:lnTo>
                      <a:lnTo>
                        <a:pt x="6154" y="610"/>
                      </a:lnTo>
                      <a:lnTo>
                        <a:pt x="6146" y="616"/>
                      </a:lnTo>
                      <a:lnTo>
                        <a:pt x="6138" y="621"/>
                      </a:lnTo>
                      <a:lnTo>
                        <a:pt x="6130" y="626"/>
                      </a:lnTo>
                      <a:lnTo>
                        <a:pt x="6122" y="630"/>
                      </a:lnTo>
                      <a:lnTo>
                        <a:pt x="6113" y="634"/>
                      </a:lnTo>
                      <a:lnTo>
                        <a:pt x="6104" y="637"/>
                      </a:lnTo>
                      <a:lnTo>
                        <a:pt x="6094" y="640"/>
                      </a:lnTo>
                      <a:lnTo>
                        <a:pt x="6085" y="642"/>
                      </a:lnTo>
                      <a:lnTo>
                        <a:pt x="6075" y="644"/>
                      </a:lnTo>
                      <a:lnTo>
                        <a:pt x="6064" y="647"/>
                      </a:lnTo>
                      <a:lnTo>
                        <a:pt x="6053" y="647"/>
                      </a:lnTo>
                      <a:lnTo>
                        <a:pt x="6043" y="648"/>
                      </a:lnTo>
                      <a:lnTo>
                        <a:pt x="6026" y="647"/>
                      </a:lnTo>
                      <a:lnTo>
                        <a:pt x="6012" y="644"/>
                      </a:lnTo>
                      <a:lnTo>
                        <a:pt x="5998" y="641"/>
                      </a:lnTo>
                      <a:lnTo>
                        <a:pt x="5984" y="637"/>
                      </a:lnTo>
                      <a:lnTo>
                        <a:pt x="5972" y="631"/>
                      </a:lnTo>
                      <a:lnTo>
                        <a:pt x="5961" y="625"/>
                      </a:lnTo>
                      <a:lnTo>
                        <a:pt x="5949" y="617"/>
                      </a:lnTo>
                      <a:lnTo>
                        <a:pt x="5939" y="607"/>
                      </a:lnTo>
                      <a:lnTo>
                        <a:pt x="5932" y="598"/>
                      </a:lnTo>
                      <a:lnTo>
                        <a:pt x="5925" y="588"/>
                      </a:lnTo>
                      <a:lnTo>
                        <a:pt x="5919" y="578"/>
                      </a:lnTo>
                      <a:lnTo>
                        <a:pt x="5913" y="566"/>
                      </a:lnTo>
                      <a:lnTo>
                        <a:pt x="5910" y="555"/>
                      </a:lnTo>
                      <a:lnTo>
                        <a:pt x="5907" y="543"/>
                      </a:lnTo>
                      <a:lnTo>
                        <a:pt x="5906" y="531"/>
                      </a:lnTo>
                      <a:lnTo>
                        <a:pt x="5905" y="518"/>
                      </a:lnTo>
                      <a:lnTo>
                        <a:pt x="5905" y="508"/>
                      </a:lnTo>
                      <a:lnTo>
                        <a:pt x="5906" y="498"/>
                      </a:lnTo>
                      <a:lnTo>
                        <a:pt x="5907" y="489"/>
                      </a:lnTo>
                      <a:lnTo>
                        <a:pt x="5909" y="480"/>
                      </a:lnTo>
                      <a:lnTo>
                        <a:pt x="5912" y="471"/>
                      </a:lnTo>
                      <a:lnTo>
                        <a:pt x="5915" y="462"/>
                      </a:lnTo>
                      <a:lnTo>
                        <a:pt x="5919" y="454"/>
                      </a:lnTo>
                      <a:lnTo>
                        <a:pt x="5923" y="446"/>
                      </a:lnTo>
                      <a:lnTo>
                        <a:pt x="5928" y="439"/>
                      </a:lnTo>
                      <a:lnTo>
                        <a:pt x="5933" y="432"/>
                      </a:lnTo>
                      <a:lnTo>
                        <a:pt x="5938" y="424"/>
                      </a:lnTo>
                      <a:lnTo>
                        <a:pt x="5944" y="417"/>
                      </a:lnTo>
                      <a:lnTo>
                        <a:pt x="5951" y="411"/>
                      </a:lnTo>
                      <a:lnTo>
                        <a:pt x="5959" y="405"/>
                      </a:lnTo>
                      <a:lnTo>
                        <a:pt x="5967" y="399"/>
                      </a:lnTo>
                      <a:lnTo>
                        <a:pt x="5975" y="393"/>
                      </a:lnTo>
                      <a:lnTo>
                        <a:pt x="5994" y="383"/>
                      </a:lnTo>
                      <a:lnTo>
                        <a:pt x="6014" y="374"/>
                      </a:lnTo>
                      <a:lnTo>
                        <a:pt x="6036" y="367"/>
                      </a:lnTo>
                      <a:lnTo>
                        <a:pt x="6060" y="362"/>
                      </a:lnTo>
                      <a:lnTo>
                        <a:pt x="6086" y="356"/>
                      </a:lnTo>
                      <a:lnTo>
                        <a:pt x="6114" y="353"/>
                      </a:lnTo>
                      <a:lnTo>
                        <a:pt x="6144" y="351"/>
                      </a:lnTo>
                      <a:lnTo>
                        <a:pt x="6175" y="351"/>
                      </a:lnTo>
                      <a:lnTo>
                        <a:pt x="6175" y="342"/>
                      </a:lnTo>
                      <a:lnTo>
                        <a:pt x="6174" y="329"/>
                      </a:lnTo>
                      <a:lnTo>
                        <a:pt x="6173" y="317"/>
                      </a:lnTo>
                      <a:lnTo>
                        <a:pt x="6171" y="306"/>
                      </a:lnTo>
                      <a:lnTo>
                        <a:pt x="6168" y="296"/>
                      </a:lnTo>
                      <a:lnTo>
                        <a:pt x="6165" y="286"/>
                      </a:lnTo>
                      <a:lnTo>
                        <a:pt x="6161" y="278"/>
                      </a:lnTo>
                      <a:lnTo>
                        <a:pt x="6156" y="271"/>
                      </a:lnTo>
                      <a:lnTo>
                        <a:pt x="6150" y="264"/>
                      </a:lnTo>
                      <a:lnTo>
                        <a:pt x="6143" y="258"/>
                      </a:lnTo>
                      <a:lnTo>
                        <a:pt x="6135" y="253"/>
                      </a:lnTo>
                      <a:lnTo>
                        <a:pt x="6127" y="248"/>
                      </a:lnTo>
                      <a:lnTo>
                        <a:pt x="6118" y="244"/>
                      </a:lnTo>
                      <a:lnTo>
                        <a:pt x="6108" y="241"/>
                      </a:lnTo>
                      <a:lnTo>
                        <a:pt x="6097" y="239"/>
                      </a:lnTo>
                      <a:lnTo>
                        <a:pt x="6085" y="238"/>
                      </a:lnTo>
                      <a:lnTo>
                        <a:pt x="6073" y="238"/>
                      </a:lnTo>
                      <a:lnTo>
                        <a:pt x="6056" y="238"/>
                      </a:lnTo>
                      <a:lnTo>
                        <a:pt x="6041" y="240"/>
                      </a:lnTo>
                      <a:lnTo>
                        <a:pt x="6025" y="242"/>
                      </a:lnTo>
                      <a:lnTo>
                        <a:pt x="6010" y="246"/>
                      </a:lnTo>
                      <a:lnTo>
                        <a:pt x="5996" y="250"/>
                      </a:lnTo>
                      <a:lnTo>
                        <a:pt x="5982" y="257"/>
                      </a:lnTo>
                      <a:lnTo>
                        <a:pt x="5969" y="264"/>
                      </a:lnTo>
                      <a:lnTo>
                        <a:pt x="5957" y="271"/>
                      </a:lnTo>
                      <a:lnTo>
                        <a:pt x="5938" y="218"/>
                      </a:lnTo>
                      <a:lnTo>
                        <a:pt x="5953" y="208"/>
                      </a:lnTo>
                      <a:lnTo>
                        <a:pt x="5970" y="200"/>
                      </a:lnTo>
                      <a:lnTo>
                        <a:pt x="5987" y="193"/>
                      </a:lnTo>
                      <a:lnTo>
                        <a:pt x="6005" y="188"/>
                      </a:lnTo>
                      <a:lnTo>
                        <a:pt x="6024" y="183"/>
                      </a:lnTo>
                      <a:lnTo>
                        <a:pt x="6044" y="179"/>
                      </a:lnTo>
                      <a:lnTo>
                        <a:pt x="6063" y="178"/>
                      </a:lnTo>
                      <a:lnTo>
                        <a:pt x="6085" y="177"/>
                      </a:lnTo>
                      <a:lnTo>
                        <a:pt x="6106" y="178"/>
                      </a:lnTo>
                      <a:lnTo>
                        <a:pt x="6125" y="181"/>
                      </a:lnTo>
                      <a:lnTo>
                        <a:pt x="6143" y="184"/>
                      </a:lnTo>
                      <a:lnTo>
                        <a:pt x="6160" y="189"/>
                      </a:lnTo>
                      <a:lnTo>
                        <a:pt x="6175" y="195"/>
                      </a:lnTo>
                      <a:lnTo>
                        <a:pt x="6189" y="203"/>
                      </a:lnTo>
                      <a:lnTo>
                        <a:pt x="6202" y="212"/>
                      </a:lnTo>
                      <a:lnTo>
                        <a:pt x="6213" y="224"/>
                      </a:lnTo>
                      <a:lnTo>
                        <a:pt x="6223" y="236"/>
                      </a:lnTo>
                      <a:lnTo>
                        <a:pt x="6232" y="249"/>
                      </a:lnTo>
                      <a:lnTo>
                        <a:pt x="6239" y="264"/>
                      </a:lnTo>
                      <a:lnTo>
                        <a:pt x="6245" y="280"/>
                      </a:lnTo>
                      <a:lnTo>
                        <a:pt x="6249" y="299"/>
                      </a:lnTo>
                      <a:lnTo>
                        <a:pt x="6254" y="318"/>
                      </a:lnTo>
                      <a:lnTo>
                        <a:pt x="6255" y="339"/>
                      </a:lnTo>
                      <a:lnTo>
                        <a:pt x="6256" y="362"/>
                      </a:lnTo>
                      <a:close/>
                      <a:moveTo>
                        <a:pt x="6175" y="486"/>
                      </a:moveTo>
                      <a:lnTo>
                        <a:pt x="6175" y="408"/>
                      </a:lnTo>
                      <a:lnTo>
                        <a:pt x="6152" y="408"/>
                      </a:lnTo>
                      <a:lnTo>
                        <a:pt x="6131" y="409"/>
                      </a:lnTo>
                      <a:lnTo>
                        <a:pt x="6111" y="410"/>
                      </a:lnTo>
                      <a:lnTo>
                        <a:pt x="6092" y="413"/>
                      </a:lnTo>
                      <a:lnTo>
                        <a:pt x="6076" y="416"/>
                      </a:lnTo>
                      <a:lnTo>
                        <a:pt x="6060" y="420"/>
                      </a:lnTo>
                      <a:lnTo>
                        <a:pt x="6046" y="425"/>
                      </a:lnTo>
                      <a:lnTo>
                        <a:pt x="6034" y="432"/>
                      </a:lnTo>
                      <a:lnTo>
                        <a:pt x="6022" y="438"/>
                      </a:lnTo>
                      <a:lnTo>
                        <a:pt x="6013" y="445"/>
                      </a:lnTo>
                      <a:lnTo>
                        <a:pt x="6005" y="454"/>
                      </a:lnTo>
                      <a:lnTo>
                        <a:pt x="5999" y="463"/>
                      </a:lnTo>
                      <a:lnTo>
                        <a:pt x="5994" y="474"/>
                      </a:lnTo>
                      <a:lnTo>
                        <a:pt x="5989" y="484"/>
                      </a:lnTo>
                      <a:lnTo>
                        <a:pt x="5987" y="496"/>
                      </a:lnTo>
                      <a:lnTo>
                        <a:pt x="5986" y="509"/>
                      </a:lnTo>
                      <a:lnTo>
                        <a:pt x="5987" y="518"/>
                      </a:lnTo>
                      <a:lnTo>
                        <a:pt x="5988" y="527"/>
                      </a:lnTo>
                      <a:lnTo>
                        <a:pt x="5990" y="534"/>
                      </a:lnTo>
                      <a:lnTo>
                        <a:pt x="5993" y="543"/>
                      </a:lnTo>
                      <a:lnTo>
                        <a:pt x="5996" y="550"/>
                      </a:lnTo>
                      <a:lnTo>
                        <a:pt x="6000" y="556"/>
                      </a:lnTo>
                      <a:lnTo>
                        <a:pt x="6005" y="562"/>
                      </a:lnTo>
                      <a:lnTo>
                        <a:pt x="6010" y="567"/>
                      </a:lnTo>
                      <a:lnTo>
                        <a:pt x="6015" y="571"/>
                      </a:lnTo>
                      <a:lnTo>
                        <a:pt x="6020" y="576"/>
                      </a:lnTo>
                      <a:lnTo>
                        <a:pt x="6026" y="579"/>
                      </a:lnTo>
                      <a:lnTo>
                        <a:pt x="6034" y="582"/>
                      </a:lnTo>
                      <a:lnTo>
                        <a:pt x="6040" y="584"/>
                      </a:lnTo>
                      <a:lnTo>
                        <a:pt x="6047" y="586"/>
                      </a:lnTo>
                      <a:lnTo>
                        <a:pt x="6055" y="587"/>
                      </a:lnTo>
                      <a:lnTo>
                        <a:pt x="6063" y="587"/>
                      </a:lnTo>
                      <a:lnTo>
                        <a:pt x="6073" y="587"/>
                      </a:lnTo>
                      <a:lnTo>
                        <a:pt x="6083" y="585"/>
                      </a:lnTo>
                      <a:lnTo>
                        <a:pt x="6092" y="584"/>
                      </a:lnTo>
                      <a:lnTo>
                        <a:pt x="6100" y="581"/>
                      </a:lnTo>
                      <a:lnTo>
                        <a:pt x="6110" y="578"/>
                      </a:lnTo>
                      <a:lnTo>
                        <a:pt x="6118" y="573"/>
                      </a:lnTo>
                      <a:lnTo>
                        <a:pt x="6126" y="569"/>
                      </a:lnTo>
                      <a:lnTo>
                        <a:pt x="6133" y="563"/>
                      </a:lnTo>
                      <a:lnTo>
                        <a:pt x="6140" y="558"/>
                      </a:lnTo>
                      <a:lnTo>
                        <a:pt x="6146" y="553"/>
                      </a:lnTo>
                      <a:lnTo>
                        <a:pt x="6152" y="547"/>
                      </a:lnTo>
                      <a:lnTo>
                        <a:pt x="6156" y="541"/>
                      </a:lnTo>
                      <a:lnTo>
                        <a:pt x="6161" y="533"/>
                      </a:lnTo>
                      <a:lnTo>
                        <a:pt x="6164" y="526"/>
                      </a:lnTo>
                      <a:lnTo>
                        <a:pt x="6167" y="519"/>
                      </a:lnTo>
                      <a:lnTo>
                        <a:pt x="6170" y="512"/>
                      </a:lnTo>
                      <a:lnTo>
                        <a:pt x="6172" y="506"/>
                      </a:lnTo>
                      <a:lnTo>
                        <a:pt x="6173" y="499"/>
                      </a:lnTo>
                      <a:lnTo>
                        <a:pt x="6174" y="493"/>
                      </a:lnTo>
                      <a:lnTo>
                        <a:pt x="6175" y="486"/>
                      </a:lnTo>
                      <a:close/>
                      <a:moveTo>
                        <a:pt x="6469" y="637"/>
                      </a:moveTo>
                      <a:lnTo>
                        <a:pt x="6387" y="637"/>
                      </a:lnTo>
                      <a:lnTo>
                        <a:pt x="6387" y="188"/>
                      </a:lnTo>
                      <a:lnTo>
                        <a:pt x="6469" y="188"/>
                      </a:lnTo>
                      <a:lnTo>
                        <a:pt x="6469" y="637"/>
                      </a:lnTo>
                      <a:close/>
                      <a:moveTo>
                        <a:pt x="6427" y="105"/>
                      </a:moveTo>
                      <a:lnTo>
                        <a:pt x="6426" y="105"/>
                      </a:lnTo>
                      <a:lnTo>
                        <a:pt x="6416" y="104"/>
                      </a:lnTo>
                      <a:lnTo>
                        <a:pt x="6406" y="101"/>
                      </a:lnTo>
                      <a:lnTo>
                        <a:pt x="6401" y="99"/>
                      </a:lnTo>
                      <a:lnTo>
                        <a:pt x="6397" y="96"/>
                      </a:lnTo>
                      <a:lnTo>
                        <a:pt x="6393" y="93"/>
                      </a:lnTo>
                      <a:lnTo>
                        <a:pt x="6389" y="90"/>
                      </a:lnTo>
                      <a:lnTo>
                        <a:pt x="6383" y="82"/>
                      </a:lnTo>
                      <a:lnTo>
                        <a:pt x="6379" y="72"/>
                      </a:lnTo>
                      <a:lnTo>
                        <a:pt x="6376" y="63"/>
                      </a:lnTo>
                      <a:lnTo>
                        <a:pt x="6375" y="52"/>
                      </a:lnTo>
                      <a:lnTo>
                        <a:pt x="6376" y="42"/>
                      </a:lnTo>
                      <a:lnTo>
                        <a:pt x="6379" y="32"/>
                      </a:lnTo>
                      <a:lnTo>
                        <a:pt x="6384" y="23"/>
                      </a:lnTo>
                      <a:lnTo>
                        <a:pt x="6390" y="16"/>
                      </a:lnTo>
                      <a:lnTo>
                        <a:pt x="6394" y="12"/>
                      </a:lnTo>
                      <a:lnTo>
                        <a:pt x="6398" y="9"/>
                      </a:lnTo>
                      <a:lnTo>
                        <a:pt x="6403" y="6"/>
                      </a:lnTo>
                      <a:lnTo>
                        <a:pt x="6407" y="4"/>
                      </a:lnTo>
                      <a:lnTo>
                        <a:pt x="6417" y="2"/>
                      </a:lnTo>
                      <a:lnTo>
                        <a:pt x="6428" y="0"/>
                      </a:lnTo>
                      <a:lnTo>
                        <a:pt x="6439" y="2"/>
                      </a:lnTo>
                      <a:lnTo>
                        <a:pt x="6449" y="4"/>
                      </a:lnTo>
                      <a:lnTo>
                        <a:pt x="6454" y="6"/>
                      </a:lnTo>
                      <a:lnTo>
                        <a:pt x="6458" y="9"/>
                      </a:lnTo>
                      <a:lnTo>
                        <a:pt x="6462" y="12"/>
                      </a:lnTo>
                      <a:lnTo>
                        <a:pt x="6465" y="15"/>
                      </a:lnTo>
                      <a:lnTo>
                        <a:pt x="6472" y="23"/>
                      </a:lnTo>
                      <a:lnTo>
                        <a:pt x="6476" y="31"/>
                      </a:lnTo>
                      <a:lnTo>
                        <a:pt x="6480" y="42"/>
                      </a:lnTo>
                      <a:lnTo>
                        <a:pt x="6480" y="52"/>
                      </a:lnTo>
                      <a:lnTo>
                        <a:pt x="6480" y="63"/>
                      </a:lnTo>
                      <a:lnTo>
                        <a:pt x="6476" y="72"/>
                      </a:lnTo>
                      <a:lnTo>
                        <a:pt x="6472" y="82"/>
                      </a:lnTo>
                      <a:lnTo>
                        <a:pt x="6465" y="90"/>
                      </a:lnTo>
                      <a:lnTo>
                        <a:pt x="6462" y="93"/>
                      </a:lnTo>
                      <a:lnTo>
                        <a:pt x="6458" y="96"/>
                      </a:lnTo>
                      <a:lnTo>
                        <a:pt x="6454" y="99"/>
                      </a:lnTo>
                      <a:lnTo>
                        <a:pt x="6449" y="101"/>
                      </a:lnTo>
                      <a:lnTo>
                        <a:pt x="6444" y="103"/>
                      </a:lnTo>
                      <a:lnTo>
                        <a:pt x="6438" y="104"/>
                      </a:lnTo>
                      <a:lnTo>
                        <a:pt x="6433" y="104"/>
                      </a:lnTo>
                      <a:lnTo>
                        <a:pt x="6427" y="105"/>
                      </a:lnTo>
                      <a:close/>
                      <a:moveTo>
                        <a:pt x="6604" y="637"/>
                      </a:moveTo>
                      <a:lnTo>
                        <a:pt x="6604" y="309"/>
                      </a:lnTo>
                      <a:lnTo>
                        <a:pt x="6604" y="280"/>
                      </a:lnTo>
                      <a:lnTo>
                        <a:pt x="6603" y="250"/>
                      </a:lnTo>
                      <a:lnTo>
                        <a:pt x="6602" y="220"/>
                      </a:lnTo>
                      <a:lnTo>
                        <a:pt x="6601" y="188"/>
                      </a:lnTo>
                      <a:lnTo>
                        <a:pt x="6673" y="188"/>
                      </a:lnTo>
                      <a:lnTo>
                        <a:pt x="6678" y="262"/>
                      </a:lnTo>
                      <a:lnTo>
                        <a:pt x="6679" y="262"/>
                      </a:lnTo>
                      <a:lnTo>
                        <a:pt x="6684" y="254"/>
                      </a:lnTo>
                      <a:lnTo>
                        <a:pt x="6690" y="245"/>
                      </a:lnTo>
                      <a:lnTo>
                        <a:pt x="6695" y="237"/>
                      </a:lnTo>
                      <a:lnTo>
                        <a:pt x="6703" y="230"/>
                      </a:lnTo>
                      <a:lnTo>
                        <a:pt x="6710" y="223"/>
                      </a:lnTo>
                      <a:lnTo>
                        <a:pt x="6717" y="217"/>
                      </a:lnTo>
                      <a:lnTo>
                        <a:pt x="6725" y="210"/>
                      </a:lnTo>
                      <a:lnTo>
                        <a:pt x="6734" y="204"/>
                      </a:lnTo>
                      <a:lnTo>
                        <a:pt x="6745" y="198"/>
                      </a:lnTo>
                      <a:lnTo>
                        <a:pt x="6756" y="193"/>
                      </a:lnTo>
                      <a:lnTo>
                        <a:pt x="6767" y="188"/>
                      </a:lnTo>
                      <a:lnTo>
                        <a:pt x="6779" y="185"/>
                      </a:lnTo>
                      <a:lnTo>
                        <a:pt x="6790" y="182"/>
                      </a:lnTo>
                      <a:lnTo>
                        <a:pt x="6802" y="179"/>
                      </a:lnTo>
                      <a:lnTo>
                        <a:pt x="6815" y="177"/>
                      </a:lnTo>
                      <a:lnTo>
                        <a:pt x="6828" y="177"/>
                      </a:lnTo>
                      <a:lnTo>
                        <a:pt x="6842" y="178"/>
                      </a:lnTo>
                      <a:lnTo>
                        <a:pt x="6857" y="179"/>
                      </a:lnTo>
                      <a:lnTo>
                        <a:pt x="6870" y="183"/>
                      </a:lnTo>
                      <a:lnTo>
                        <a:pt x="6883" y="187"/>
                      </a:lnTo>
                      <a:lnTo>
                        <a:pt x="6896" y="192"/>
                      </a:lnTo>
                      <a:lnTo>
                        <a:pt x="6908" y="199"/>
                      </a:lnTo>
                      <a:lnTo>
                        <a:pt x="6919" y="206"/>
                      </a:lnTo>
                      <a:lnTo>
                        <a:pt x="6930" y="215"/>
                      </a:lnTo>
                      <a:lnTo>
                        <a:pt x="6937" y="222"/>
                      </a:lnTo>
                      <a:lnTo>
                        <a:pt x="6943" y="229"/>
                      </a:lnTo>
                      <a:lnTo>
                        <a:pt x="6949" y="236"/>
                      </a:lnTo>
                      <a:lnTo>
                        <a:pt x="6954" y="244"/>
                      </a:lnTo>
                      <a:lnTo>
                        <a:pt x="6959" y="251"/>
                      </a:lnTo>
                      <a:lnTo>
                        <a:pt x="6965" y="261"/>
                      </a:lnTo>
                      <a:lnTo>
                        <a:pt x="6969" y="269"/>
                      </a:lnTo>
                      <a:lnTo>
                        <a:pt x="6972" y="279"/>
                      </a:lnTo>
                      <a:lnTo>
                        <a:pt x="6976" y="289"/>
                      </a:lnTo>
                      <a:lnTo>
                        <a:pt x="6978" y="299"/>
                      </a:lnTo>
                      <a:lnTo>
                        <a:pt x="6981" y="309"/>
                      </a:lnTo>
                      <a:lnTo>
                        <a:pt x="6983" y="320"/>
                      </a:lnTo>
                      <a:lnTo>
                        <a:pt x="6985" y="344"/>
                      </a:lnTo>
                      <a:lnTo>
                        <a:pt x="6986" y="369"/>
                      </a:lnTo>
                      <a:lnTo>
                        <a:pt x="6986" y="637"/>
                      </a:lnTo>
                      <a:lnTo>
                        <a:pt x="6905" y="637"/>
                      </a:lnTo>
                      <a:lnTo>
                        <a:pt x="6905" y="378"/>
                      </a:lnTo>
                      <a:lnTo>
                        <a:pt x="6904" y="362"/>
                      </a:lnTo>
                      <a:lnTo>
                        <a:pt x="6903" y="346"/>
                      </a:lnTo>
                      <a:lnTo>
                        <a:pt x="6901" y="333"/>
                      </a:lnTo>
                      <a:lnTo>
                        <a:pt x="6898" y="319"/>
                      </a:lnTo>
                      <a:lnTo>
                        <a:pt x="6895" y="307"/>
                      </a:lnTo>
                      <a:lnTo>
                        <a:pt x="6890" y="297"/>
                      </a:lnTo>
                      <a:lnTo>
                        <a:pt x="6884" y="286"/>
                      </a:lnTo>
                      <a:lnTo>
                        <a:pt x="6878" y="277"/>
                      </a:lnTo>
                      <a:lnTo>
                        <a:pt x="6872" y="270"/>
                      </a:lnTo>
                      <a:lnTo>
                        <a:pt x="6864" y="263"/>
                      </a:lnTo>
                      <a:lnTo>
                        <a:pt x="6856" y="258"/>
                      </a:lnTo>
                      <a:lnTo>
                        <a:pt x="6846" y="253"/>
                      </a:lnTo>
                      <a:lnTo>
                        <a:pt x="6836" y="249"/>
                      </a:lnTo>
                      <a:lnTo>
                        <a:pt x="6825" y="246"/>
                      </a:lnTo>
                      <a:lnTo>
                        <a:pt x="6814" y="244"/>
                      </a:lnTo>
                      <a:lnTo>
                        <a:pt x="6801" y="244"/>
                      </a:lnTo>
                      <a:lnTo>
                        <a:pt x="6791" y="244"/>
                      </a:lnTo>
                      <a:lnTo>
                        <a:pt x="6782" y="245"/>
                      </a:lnTo>
                      <a:lnTo>
                        <a:pt x="6772" y="247"/>
                      </a:lnTo>
                      <a:lnTo>
                        <a:pt x="6764" y="250"/>
                      </a:lnTo>
                      <a:lnTo>
                        <a:pt x="6756" y="254"/>
                      </a:lnTo>
                      <a:lnTo>
                        <a:pt x="6748" y="258"/>
                      </a:lnTo>
                      <a:lnTo>
                        <a:pt x="6740" y="263"/>
                      </a:lnTo>
                      <a:lnTo>
                        <a:pt x="6732" y="268"/>
                      </a:lnTo>
                      <a:lnTo>
                        <a:pt x="6725" y="274"/>
                      </a:lnTo>
                      <a:lnTo>
                        <a:pt x="6719" y="281"/>
                      </a:lnTo>
                      <a:lnTo>
                        <a:pt x="6713" y="289"/>
                      </a:lnTo>
                      <a:lnTo>
                        <a:pt x="6707" y="296"/>
                      </a:lnTo>
                      <a:lnTo>
                        <a:pt x="6703" y="303"/>
                      </a:lnTo>
                      <a:lnTo>
                        <a:pt x="6698" y="311"/>
                      </a:lnTo>
                      <a:lnTo>
                        <a:pt x="6694" y="319"/>
                      </a:lnTo>
                      <a:lnTo>
                        <a:pt x="6691" y="329"/>
                      </a:lnTo>
                      <a:lnTo>
                        <a:pt x="6689" y="337"/>
                      </a:lnTo>
                      <a:lnTo>
                        <a:pt x="6687" y="346"/>
                      </a:lnTo>
                      <a:lnTo>
                        <a:pt x="6686" y="356"/>
                      </a:lnTo>
                      <a:lnTo>
                        <a:pt x="6686" y="367"/>
                      </a:lnTo>
                      <a:lnTo>
                        <a:pt x="6686" y="637"/>
                      </a:lnTo>
                      <a:lnTo>
                        <a:pt x="6604" y="637"/>
                      </a:lnTo>
                      <a:close/>
                      <a:moveTo>
                        <a:pt x="7137" y="105"/>
                      </a:moveTo>
                      <a:lnTo>
                        <a:pt x="7217" y="80"/>
                      </a:lnTo>
                      <a:lnTo>
                        <a:pt x="7217" y="188"/>
                      </a:lnTo>
                      <a:lnTo>
                        <a:pt x="7333" y="188"/>
                      </a:lnTo>
                      <a:lnTo>
                        <a:pt x="7333" y="249"/>
                      </a:lnTo>
                      <a:lnTo>
                        <a:pt x="7217" y="249"/>
                      </a:lnTo>
                      <a:lnTo>
                        <a:pt x="7217" y="492"/>
                      </a:lnTo>
                      <a:lnTo>
                        <a:pt x="7217" y="503"/>
                      </a:lnTo>
                      <a:lnTo>
                        <a:pt x="7218" y="513"/>
                      </a:lnTo>
                      <a:lnTo>
                        <a:pt x="7219" y="522"/>
                      </a:lnTo>
                      <a:lnTo>
                        <a:pt x="7220" y="530"/>
                      </a:lnTo>
                      <a:lnTo>
                        <a:pt x="7223" y="539"/>
                      </a:lnTo>
                      <a:lnTo>
                        <a:pt x="7226" y="546"/>
                      </a:lnTo>
                      <a:lnTo>
                        <a:pt x="7229" y="552"/>
                      </a:lnTo>
                      <a:lnTo>
                        <a:pt x="7233" y="557"/>
                      </a:lnTo>
                      <a:lnTo>
                        <a:pt x="7237" y="562"/>
                      </a:lnTo>
                      <a:lnTo>
                        <a:pt x="7241" y="567"/>
                      </a:lnTo>
                      <a:lnTo>
                        <a:pt x="7246" y="570"/>
                      </a:lnTo>
                      <a:lnTo>
                        <a:pt x="7251" y="573"/>
                      </a:lnTo>
                      <a:lnTo>
                        <a:pt x="7257" y="577"/>
                      </a:lnTo>
                      <a:lnTo>
                        <a:pt x="7264" y="578"/>
                      </a:lnTo>
                      <a:lnTo>
                        <a:pt x="7271" y="579"/>
                      </a:lnTo>
                      <a:lnTo>
                        <a:pt x="7278" y="580"/>
                      </a:lnTo>
                      <a:lnTo>
                        <a:pt x="7291" y="579"/>
                      </a:lnTo>
                      <a:lnTo>
                        <a:pt x="7304" y="578"/>
                      </a:lnTo>
                      <a:lnTo>
                        <a:pt x="7315" y="577"/>
                      </a:lnTo>
                      <a:lnTo>
                        <a:pt x="7325" y="573"/>
                      </a:lnTo>
                      <a:lnTo>
                        <a:pt x="7329" y="635"/>
                      </a:lnTo>
                      <a:lnTo>
                        <a:pt x="7314" y="640"/>
                      </a:lnTo>
                      <a:lnTo>
                        <a:pt x="7296" y="644"/>
                      </a:lnTo>
                      <a:lnTo>
                        <a:pt x="7278" y="647"/>
                      </a:lnTo>
                      <a:lnTo>
                        <a:pt x="7257" y="648"/>
                      </a:lnTo>
                      <a:lnTo>
                        <a:pt x="7243" y="647"/>
                      </a:lnTo>
                      <a:lnTo>
                        <a:pt x="7230" y="644"/>
                      </a:lnTo>
                      <a:lnTo>
                        <a:pt x="7217" y="642"/>
                      </a:lnTo>
                      <a:lnTo>
                        <a:pt x="7206" y="638"/>
                      </a:lnTo>
                      <a:lnTo>
                        <a:pt x="7196" y="633"/>
                      </a:lnTo>
                      <a:lnTo>
                        <a:pt x="7185" y="627"/>
                      </a:lnTo>
                      <a:lnTo>
                        <a:pt x="7176" y="620"/>
                      </a:lnTo>
                      <a:lnTo>
                        <a:pt x="7168" y="612"/>
                      </a:lnTo>
                      <a:lnTo>
                        <a:pt x="7161" y="602"/>
                      </a:lnTo>
                      <a:lnTo>
                        <a:pt x="7155" y="591"/>
                      </a:lnTo>
                      <a:lnTo>
                        <a:pt x="7149" y="579"/>
                      </a:lnTo>
                      <a:lnTo>
                        <a:pt x="7145" y="565"/>
                      </a:lnTo>
                      <a:lnTo>
                        <a:pt x="7141" y="550"/>
                      </a:lnTo>
                      <a:lnTo>
                        <a:pt x="7139" y="532"/>
                      </a:lnTo>
                      <a:lnTo>
                        <a:pt x="7138" y="515"/>
                      </a:lnTo>
                      <a:lnTo>
                        <a:pt x="7137" y="495"/>
                      </a:lnTo>
                      <a:lnTo>
                        <a:pt x="7137" y="249"/>
                      </a:lnTo>
                      <a:lnTo>
                        <a:pt x="7068" y="249"/>
                      </a:lnTo>
                      <a:lnTo>
                        <a:pt x="7068" y="188"/>
                      </a:lnTo>
                      <a:lnTo>
                        <a:pt x="7137" y="188"/>
                      </a:lnTo>
                      <a:lnTo>
                        <a:pt x="7137" y="105"/>
                      </a:lnTo>
                      <a:close/>
                      <a:moveTo>
                        <a:pt x="7366" y="188"/>
                      </a:moveTo>
                      <a:lnTo>
                        <a:pt x="7455" y="188"/>
                      </a:lnTo>
                      <a:lnTo>
                        <a:pt x="7553" y="453"/>
                      </a:lnTo>
                      <a:lnTo>
                        <a:pt x="7560" y="474"/>
                      </a:lnTo>
                      <a:lnTo>
                        <a:pt x="7568" y="495"/>
                      </a:lnTo>
                      <a:lnTo>
                        <a:pt x="7575" y="519"/>
                      </a:lnTo>
                      <a:lnTo>
                        <a:pt x="7582" y="545"/>
                      </a:lnTo>
                      <a:lnTo>
                        <a:pt x="7584" y="545"/>
                      </a:lnTo>
                      <a:lnTo>
                        <a:pt x="7589" y="527"/>
                      </a:lnTo>
                      <a:lnTo>
                        <a:pt x="7595" y="507"/>
                      </a:lnTo>
                      <a:lnTo>
                        <a:pt x="7604" y="481"/>
                      </a:lnTo>
                      <a:lnTo>
                        <a:pt x="7613" y="451"/>
                      </a:lnTo>
                      <a:lnTo>
                        <a:pt x="7701" y="188"/>
                      </a:lnTo>
                      <a:lnTo>
                        <a:pt x="7788" y="188"/>
                      </a:lnTo>
                      <a:lnTo>
                        <a:pt x="7665" y="508"/>
                      </a:lnTo>
                      <a:lnTo>
                        <a:pt x="7654" y="537"/>
                      </a:lnTo>
                      <a:lnTo>
                        <a:pt x="7644" y="564"/>
                      </a:lnTo>
                      <a:lnTo>
                        <a:pt x="7632" y="590"/>
                      </a:lnTo>
                      <a:lnTo>
                        <a:pt x="7623" y="614"/>
                      </a:lnTo>
                      <a:lnTo>
                        <a:pt x="7613" y="635"/>
                      </a:lnTo>
                      <a:lnTo>
                        <a:pt x="7604" y="655"/>
                      </a:lnTo>
                      <a:lnTo>
                        <a:pt x="7595" y="672"/>
                      </a:lnTo>
                      <a:lnTo>
                        <a:pt x="7587" y="688"/>
                      </a:lnTo>
                      <a:lnTo>
                        <a:pt x="7578" y="704"/>
                      </a:lnTo>
                      <a:lnTo>
                        <a:pt x="7569" y="719"/>
                      </a:lnTo>
                      <a:lnTo>
                        <a:pt x="7559" y="733"/>
                      </a:lnTo>
                      <a:lnTo>
                        <a:pt x="7550" y="746"/>
                      </a:lnTo>
                      <a:lnTo>
                        <a:pt x="7541" y="759"/>
                      </a:lnTo>
                      <a:lnTo>
                        <a:pt x="7532" y="770"/>
                      </a:lnTo>
                      <a:lnTo>
                        <a:pt x="7521" y="780"/>
                      </a:lnTo>
                      <a:lnTo>
                        <a:pt x="7512" y="790"/>
                      </a:lnTo>
                      <a:lnTo>
                        <a:pt x="7500" y="800"/>
                      </a:lnTo>
                      <a:lnTo>
                        <a:pt x="7487" y="809"/>
                      </a:lnTo>
                      <a:lnTo>
                        <a:pt x="7474" y="817"/>
                      </a:lnTo>
                      <a:lnTo>
                        <a:pt x="7462" y="825"/>
                      </a:lnTo>
                      <a:lnTo>
                        <a:pt x="7450" y="831"/>
                      </a:lnTo>
                      <a:lnTo>
                        <a:pt x="7437" y="835"/>
                      </a:lnTo>
                      <a:lnTo>
                        <a:pt x="7424" y="839"/>
                      </a:lnTo>
                      <a:lnTo>
                        <a:pt x="7412" y="842"/>
                      </a:lnTo>
                      <a:lnTo>
                        <a:pt x="7391" y="773"/>
                      </a:lnTo>
                      <a:lnTo>
                        <a:pt x="7409" y="766"/>
                      </a:lnTo>
                      <a:lnTo>
                        <a:pt x="7428" y="758"/>
                      </a:lnTo>
                      <a:lnTo>
                        <a:pt x="7445" y="746"/>
                      </a:lnTo>
                      <a:lnTo>
                        <a:pt x="7463" y="733"/>
                      </a:lnTo>
                      <a:lnTo>
                        <a:pt x="7473" y="725"/>
                      </a:lnTo>
                      <a:lnTo>
                        <a:pt x="7482" y="714"/>
                      </a:lnTo>
                      <a:lnTo>
                        <a:pt x="7493" y="704"/>
                      </a:lnTo>
                      <a:lnTo>
                        <a:pt x="7501" y="693"/>
                      </a:lnTo>
                      <a:lnTo>
                        <a:pt x="7509" y="682"/>
                      </a:lnTo>
                      <a:lnTo>
                        <a:pt x="7517" y="669"/>
                      </a:lnTo>
                      <a:lnTo>
                        <a:pt x="7525" y="656"/>
                      </a:lnTo>
                      <a:lnTo>
                        <a:pt x="7531" y="642"/>
                      </a:lnTo>
                      <a:lnTo>
                        <a:pt x="7536" y="631"/>
                      </a:lnTo>
                      <a:lnTo>
                        <a:pt x="7538" y="623"/>
                      </a:lnTo>
                      <a:lnTo>
                        <a:pt x="7536" y="615"/>
                      </a:lnTo>
                      <a:lnTo>
                        <a:pt x="7532" y="601"/>
                      </a:lnTo>
                      <a:lnTo>
                        <a:pt x="7366" y="188"/>
                      </a:lnTo>
                      <a:close/>
                      <a:moveTo>
                        <a:pt x="7898" y="648"/>
                      </a:moveTo>
                      <a:lnTo>
                        <a:pt x="7896" y="648"/>
                      </a:lnTo>
                      <a:lnTo>
                        <a:pt x="7890" y="647"/>
                      </a:lnTo>
                      <a:lnTo>
                        <a:pt x="7885" y="647"/>
                      </a:lnTo>
                      <a:lnTo>
                        <a:pt x="7880" y="644"/>
                      </a:lnTo>
                      <a:lnTo>
                        <a:pt x="7875" y="642"/>
                      </a:lnTo>
                      <a:lnTo>
                        <a:pt x="7871" y="640"/>
                      </a:lnTo>
                      <a:lnTo>
                        <a:pt x="7866" y="637"/>
                      </a:lnTo>
                      <a:lnTo>
                        <a:pt x="7862" y="634"/>
                      </a:lnTo>
                      <a:lnTo>
                        <a:pt x="7857" y="630"/>
                      </a:lnTo>
                      <a:lnTo>
                        <a:pt x="7854" y="626"/>
                      </a:lnTo>
                      <a:lnTo>
                        <a:pt x="7851" y="622"/>
                      </a:lnTo>
                      <a:lnTo>
                        <a:pt x="7848" y="617"/>
                      </a:lnTo>
                      <a:lnTo>
                        <a:pt x="7846" y="612"/>
                      </a:lnTo>
                      <a:lnTo>
                        <a:pt x="7844" y="600"/>
                      </a:lnTo>
                      <a:lnTo>
                        <a:pt x="7843" y="589"/>
                      </a:lnTo>
                      <a:lnTo>
                        <a:pt x="7843" y="583"/>
                      </a:lnTo>
                      <a:lnTo>
                        <a:pt x="7844" y="577"/>
                      </a:lnTo>
                      <a:lnTo>
                        <a:pt x="7845" y="571"/>
                      </a:lnTo>
                      <a:lnTo>
                        <a:pt x="7846" y="565"/>
                      </a:lnTo>
                      <a:lnTo>
                        <a:pt x="7849" y="560"/>
                      </a:lnTo>
                      <a:lnTo>
                        <a:pt x="7851" y="556"/>
                      </a:lnTo>
                      <a:lnTo>
                        <a:pt x="7854" y="551"/>
                      </a:lnTo>
                      <a:lnTo>
                        <a:pt x="7858" y="547"/>
                      </a:lnTo>
                      <a:lnTo>
                        <a:pt x="7863" y="543"/>
                      </a:lnTo>
                      <a:lnTo>
                        <a:pt x="7867" y="540"/>
                      </a:lnTo>
                      <a:lnTo>
                        <a:pt x="7872" y="536"/>
                      </a:lnTo>
                      <a:lnTo>
                        <a:pt x="7876" y="534"/>
                      </a:lnTo>
                      <a:lnTo>
                        <a:pt x="7881" y="532"/>
                      </a:lnTo>
                      <a:lnTo>
                        <a:pt x="7887" y="531"/>
                      </a:lnTo>
                      <a:lnTo>
                        <a:pt x="7892" y="530"/>
                      </a:lnTo>
                      <a:lnTo>
                        <a:pt x="7899" y="530"/>
                      </a:lnTo>
                      <a:lnTo>
                        <a:pt x="7905" y="530"/>
                      </a:lnTo>
                      <a:lnTo>
                        <a:pt x="7910" y="531"/>
                      </a:lnTo>
                      <a:lnTo>
                        <a:pt x="7915" y="532"/>
                      </a:lnTo>
                      <a:lnTo>
                        <a:pt x="7920" y="534"/>
                      </a:lnTo>
                      <a:lnTo>
                        <a:pt x="7925" y="536"/>
                      </a:lnTo>
                      <a:lnTo>
                        <a:pt x="7929" y="540"/>
                      </a:lnTo>
                      <a:lnTo>
                        <a:pt x="7933" y="543"/>
                      </a:lnTo>
                      <a:lnTo>
                        <a:pt x="7938" y="547"/>
                      </a:lnTo>
                      <a:lnTo>
                        <a:pt x="7942" y="551"/>
                      </a:lnTo>
                      <a:lnTo>
                        <a:pt x="7945" y="555"/>
                      </a:lnTo>
                      <a:lnTo>
                        <a:pt x="7947" y="560"/>
                      </a:lnTo>
                      <a:lnTo>
                        <a:pt x="7949" y="565"/>
                      </a:lnTo>
                      <a:lnTo>
                        <a:pt x="7951" y="570"/>
                      </a:lnTo>
                      <a:lnTo>
                        <a:pt x="7952" y="577"/>
                      </a:lnTo>
                      <a:lnTo>
                        <a:pt x="7953" y="583"/>
                      </a:lnTo>
                      <a:lnTo>
                        <a:pt x="7953" y="589"/>
                      </a:lnTo>
                      <a:lnTo>
                        <a:pt x="7952" y="600"/>
                      </a:lnTo>
                      <a:lnTo>
                        <a:pt x="7949" y="612"/>
                      </a:lnTo>
                      <a:lnTo>
                        <a:pt x="7947" y="617"/>
                      </a:lnTo>
                      <a:lnTo>
                        <a:pt x="7945" y="622"/>
                      </a:lnTo>
                      <a:lnTo>
                        <a:pt x="7942" y="626"/>
                      </a:lnTo>
                      <a:lnTo>
                        <a:pt x="7938" y="630"/>
                      </a:lnTo>
                      <a:lnTo>
                        <a:pt x="7933" y="634"/>
                      </a:lnTo>
                      <a:lnTo>
                        <a:pt x="7929" y="637"/>
                      </a:lnTo>
                      <a:lnTo>
                        <a:pt x="7925" y="640"/>
                      </a:lnTo>
                      <a:lnTo>
                        <a:pt x="7920" y="642"/>
                      </a:lnTo>
                      <a:lnTo>
                        <a:pt x="7915" y="644"/>
                      </a:lnTo>
                      <a:lnTo>
                        <a:pt x="7909" y="647"/>
                      </a:lnTo>
                      <a:lnTo>
                        <a:pt x="7904" y="647"/>
                      </a:lnTo>
                      <a:lnTo>
                        <a:pt x="7898" y="648"/>
                      </a:lnTo>
                      <a:close/>
                    </a:path>
                  </a:pathLst>
                </a:custGeom>
                <a:solidFill>
                  <a:schemeClr val="bg1">
                    <a:alpha val="60000"/>
                  </a:schemeClr>
                </a:solidFill>
                <a:ln w="9525">
                  <a:no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chemeClr val="bg1"/>
                    </a:solidFill>
                    <a:effectLst/>
                    <a:uLnTx/>
                    <a:uFillTx/>
                    <a:latin typeface="Myriad Pro"/>
                  </a:endParaRPr>
                </a:p>
              </p:txBody>
            </p:sp>
          </p:grpSp>
          <p:sp>
            <p:nvSpPr>
              <p:cNvPr id="20" name="Freeform 19"/>
              <p:cNvSpPr>
                <a:spLocks noEditPoints="1"/>
              </p:cNvSpPr>
              <p:nvPr userDrawn="1"/>
            </p:nvSpPr>
            <p:spPr bwMode="auto">
              <a:xfrm>
                <a:off x="283754" y="246870"/>
                <a:ext cx="363379" cy="90524"/>
              </a:xfrm>
              <a:custGeom>
                <a:avLst/>
                <a:gdLst/>
                <a:ahLst/>
                <a:cxnLst>
                  <a:cxn ang="0">
                    <a:pos x="598" y="179"/>
                  </a:cxn>
                  <a:cxn ang="0">
                    <a:pos x="598" y="0"/>
                  </a:cxn>
                  <a:cxn ang="0">
                    <a:pos x="524" y="0"/>
                  </a:cxn>
                  <a:cxn ang="0">
                    <a:pos x="449" y="0"/>
                  </a:cxn>
                  <a:cxn ang="0">
                    <a:pos x="374" y="0"/>
                  </a:cxn>
                  <a:cxn ang="0">
                    <a:pos x="299" y="0"/>
                  </a:cxn>
                  <a:cxn ang="0">
                    <a:pos x="224" y="0"/>
                  </a:cxn>
                  <a:cxn ang="0">
                    <a:pos x="150" y="0"/>
                  </a:cxn>
                  <a:cxn ang="0">
                    <a:pos x="75" y="0"/>
                  </a:cxn>
                  <a:cxn ang="0">
                    <a:pos x="0" y="0"/>
                  </a:cxn>
                  <a:cxn ang="0">
                    <a:pos x="0" y="179"/>
                  </a:cxn>
                  <a:cxn ang="0">
                    <a:pos x="176" y="179"/>
                  </a:cxn>
                  <a:cxn ang="0">
                    <a:pos x="176" y="621"/>
                  </a:cxn>
                  <a:cxn ang="0">
                    <a:pos x="423" y="621"/>
                  </a:cxn>
                  <a:cxn ang="0">
                    <a:pos x="423" y="179"/>
                  </a:cxn>
                  <a:cxn ang="0">
                    <a:pos x="598" y="179"/>
                  </a:cxn>
                  <a:cxn ang="0">
                    <a:pos x="907" y="250"/>
                  </a:cxn>
                  <a:cxn ang="0">
                    <a:pos x="781" y="621"/>
                  </a:cxn>
                  <a:cxn ang="0">
                    <a:pos x="539" y="621"/>
                  </a:cxn>
                  <a:cxn ang="0">
                    <a:pos x="776" y="0"/>
                  </a:cxn>
                  <a:cxn ang="0">
                    <a:pos x="809" y="0"/>
                  </a:cxn>
                  <a:cxn ang="0">
                    <a:pos x="842" y="0"/>
                  </a:cxn>
                  <a:cxn ang="0">
                    <a:pos x="874" y="0"/>
                  </a:cxn>
                  <a:cxn ang="0">
                    <a:pos x="907" y="0"/>
                  </a:cxn>
                  <a:cxn ang="0">
                    <a:pos x="939" y="0"/>
                  </a:cxn>
                  <a:cxn ang="0">
                    <a:pos x="972" y="0"/>
                  </a:cxn>
                  <a:cxn ang="0">
                    <a:pos x="1005" y="0"/>
                  </a:cxn>
                  <a:cxn ang="0">
                    <a:pos x="1038" y="0"/>
                  </a:cxn>
                  <a:cxn ang="0">
                    <a:pos x="1275" y="621"/>
                  </a:cxn>
                  <a:cxn ang="0">
                    <a:pos x="1033" y="621"/>
                  </a:cxn>
                  <a:cxn ang="0">
                    <a:pos x="907" y="250"/>
                  </a:cxn>
                  <a:cxn ang="0">
                    <a:pos x="1814" y="179"/>
                  </a:cxn>
                  <a:cxn ang="0">
                    <a:pos x="1814" y="0"/>
                  </a:cxn>
                  <a:cxn ang="0">
                    <a:pos x="1740" y="0"/>
                  </a:cxn>
                  <a:cxn ang="0">
                    <a:pos x="1665" y="0"/>
                  </a:cxn>
                  <a:cxn ang="0">
                    <a:pos x="1590" y="0"/>
                  </a:cxn>
                  <a:cxn ang="0">
                    <a:pos x="1515" y="0"/>
                  </a:cxn>
                  <a:cxn ang="0">
                    <a:pos x="1440" y="0"/>
                  </a:cxn>
                  <a:cxn ang="0">
                    <a:pos x="1366" y="0"/>
                  </a:cxn>
                  <a:cxn ang="0">
                    <a:pos x="1291" y="0"/>
                  </a:cxn>
                  <a:cxn ang="0">
                    <a:pos x="1216" y="0"/>
                  </a:cxn>
                  <a:cxn ang="0">
                    <a:pos x="1216" y="179"/>
                  </a:cxn>
                  <a:cxn ang="0">
                    <a:pos x="1391" y="179"/>
                  </a:cxn>
                  <a:cxn ang="0">
                    <a:pos x="1391" y="621"/>
                  </a:cxn>
                  <a:cxn ang="0">
                    <a:pos x="1639" y="621"/>
                  </a:cxn>
                  <a:cxn ang="0">
                    <a:pos x="1639" y="179"/>
                  </a:cxn>
                  <a:cxn ang="0">
                    <a:pos x="1814" y="179"/>
                  </a:cxn>
                  <a:cxn ang="0">
                    <a:pos x="2123" y="250"/>
                  </a:cxn>
                  <a:cxn ang="0">
                    <a:pos x="1996" y="621"/>
                  </a:cxn>
                  <a:cxn ang="0">
                    <a:pos x="1754" y="621"/>
                  </a:cxn>
                  <a:cxn ang="0">
                    <a:pos x="1991" y="0"/>
                  </a:cxn>
                  <a:cxn ang="0">
                    <a:pos x="2024" y="0"/>
                  </a:cxn>
                  <a:cxn ang="0">
                    <a:pos x="2057" y="0"/>
                  </a:cxn>
                  <a:cxn ang="0">
                    <a:pos x="2090" y="0"/>
                  </a:cxn>
                  <a:cxn ang="0">
                    <a:pos x="2123" y="0"/>
                  </a:cxn>
                  <a:cxn ang="0">
                    <a:pos x="2155" y="0"/>
                  </a:cxn>
                  <a:cxn ang="0">
                    <a:pos x="2188" y="0"/>
                  </a:cxn>
                  <a:cxn ang="0">
                    <a:pos x="2220" y="0"/>
                  </a:cxn>
                  <a:cxn ang="0">
                    <a:pos x="2253" y="0"/>
                  </a:cxn>
                  <a:cxn ang="0">
                    <a:pos x="2491" y="621"/>
                  </a:cxn>
                  <a:cxn ang="0">
                    <a:pos x="2248" y="621"/>
                  </a:cxn>
                  <a:cxn ang="0">
                    <a:pos x="2123" y="250"/>
                  </a:cxn>
                </a:cxnLst>
                <a:rect l="0" t="0" r="r" b="b"/>
                <a:pathLst>
                  <a:path w="2491" h="621">
                    <a:moveTo>
                      <a:pt x="598" y="179"/>
                    </a:moveTo>
                    <a:lnTo>
                      <a:pt x="598" y="0"/>
                    </a:lnTo>
                    <a:lnTo>
                      <a:pt x="524" y="0"/>
                    </a:lnTo>
                    <a:lnTo>
                      <a:pt x="449" y="0"/>
                    </a:lnTo>
                    <a:lnTo>
                      <a:pt x="374" y="0"/>
                    </a:lnTo>
                    <a:lnTo>
                      <a:pt x="299" y="0"/>
                    </a:lnTo>
                    <a:lnTo>
                      <a:pt x="224" y="0"/>
                    </a:lnTo>
                    <a:lnTo>
                      <a:pt x="150" y="0"/>
                    </a:lnTo>
                    <a:lnTo>
                      <a:pt x="75" y="0"/>
                    </a:lnTo>
                    <a:lnTo>
                      <a:pt x="0" y="0"/>
                    </a:lnTo>
                    <a:lnTo>
                      <a:pt x="0" y="179"/>
                    </a:lnTo>
                    <a:lnTo>
                      <a:pt x="176" y="179"/>
                    </a:lnTo>
                    <a:lnTo>
                      <a:pt x="176" y="621"/>
                    </a:lnTo>
                    <a:lnTo>
                      <a:pt x="423" y="621"/>
                    </a:lnTo>
                    <a:lnTo>
                      <a:pt x="423" y="179"/>
                    </a:lnTo>
                    <a:lnTo>
                      <a:pt x="598" y="179"/>
                    </a:lnTo>
                    <a:close/>
                    <a:moveTo>
                      <a:pt x="907" y="250"/>
                    </a:moveTo>
                    <a:lnTo>
                      <a:pt x="781" y="621"/>
                    </a:lnTo>
                    <a:lnTo>
                      <a:pt x="539" y="621"/>
                    </a:lnTo>
                    <a:lnTo>
                      <a:pt x="776" y="0"/>
                    </a:lnTo>
                    <a:lnTo>
                      <a:pt x="809" y="0"/>
                    </a:lnTo>
                    <a:lnTo>
                      <a:pt x="842" y="0"/>
                    </a:lnTo>
                    <a:lnTo>
                      <a:pt x="874" y="0"/>
                    </a:lnTo>
                    <a:lnTo>
                      <a:pt x="907" y="0"/>
                    </a:lnTo>
                    <a:lnTo>
                      <a:pt x="939" y="0"/>
                    </a:lnTo>
                    <a:lnTo>
                      <a:pt x="972" y="0"/>
                    </a:lnTo>
                    <a:lnTo>
                      <a:pt x="1005" y="0"/>
                    </a:lnTo>
                    <a:lnTo>
                      <a:pt x="1038" y="0"/>
                    </a:lnTo>
                    <a:lnTo>
                      <a:pt x="1275" y="621"/>
                    </a:lnTo>
                    <a:lnTo>
                      <a:pt x="1033" y="621"/>
                    </a:lnTo>
                    <a:lnTo>
                      <a:pt x="907" y="250"/>
                    </a:lnTo>
                    <a:close/>
                    <a:moveTo>
                      <a:pt x="1814" y="179"/>
                    </a:moveTo>
                    <a:lnTo>
                      <a:pt x="1814" y="0"/>
                    </a:lnTo>
                    <a:lnTo>
                      <a:pt x="1740" y="0"/>
                    </a:lnTo>
                    <a:lnTo>
                      <a:pt x="1665" y="0"/>
                    </a:lnTo>
                    <a:lnTo>
                      <a:pt x="1590" y="0"/>
                    </a:lnTo>
                    <a:lnTo>
                      <a:pt x="1515" y="0"/>
                    </a:lnTo>
                    <a:lnTo>
                      <a:pt x="1440" y="0"/>
                    </a:lnTo>
                    <a:lnTo>
                      <a:pt x="1366" y="0"/>
                    </a:lnTo>
                    <a:lnTo>
                      <a:pt x="1291" y="0"/>
                    </a:lnTo>
                    <a:lnTo>
                      <a:pt x="1216" y="0"/>
                    </a:lnTo>
                    <a:lnTo>
                      <a:pt x="1216" y="179"/>
                    </a:lnTo>
                    <a:lnTo>
                      <a:pt x="1391" y="179"/>
                    </a:lnTo>
                    <a:lnTo>
                      <a:pt x="1391" y="621"/>
                    </a:lnTo>
                    <a:lnTo>
                      <a:pt x="1639" y="621"/>
                    </a:lnTo>
                    <a:lnTo>
                      <a:pt x="1639" y="179"/>
                    </a:lnTo>
                    <a:lnTo>
                      <a:pt x="1814" y="179"/>
                    </a:lnTo>
                    <a:close/>
                    <a:moveTo>
                      <a:pt x="2123" y="250"/>
                    </a:moveTo>
                    <a:lnTo>
                      <a:pt x="1996" y="621"/>
                    </a:lnTo>
                    <a:lnTo>
                      <a:pt x="1754" y="621"/>
                    </a:lnTo>
                    <a:lnTo>
                      <a:pt x="1991" y="0"/>
                    </a:lnTo>
                    <a:lnTo>
                      <a:pt x="2024" y="0"/>
                    </a:lnTo>
                    <a:lnTo>
                      <a:pt x="2057" y="0"/>
                    </a:lnTo>
                    <a:lnTo>
                      <a:pt x="2090" y="0"/>
                    </a:lnTo>
                    <a:lnTo>
                      <a:pt x="2123" y="0"/>
                    </a:lnTo>
                    <a:lnTo>
                      <a:pt x="2155" y="0"/>
                    </a:lnTo>
                    <a:lnTo>
                      <a:pt x="2188" y="0"/>
                    </a:lnTo>
                    <a:lnTo>
                      <a:pt x="2220" y="0"/>
                    </a:lnTo>
                    <a:lnTo>
                      <a:pt x="2253" y="0"/>
                    </a:lnTo>
                    <a:lnTo>
                      <a:pt x="2491" y="621"/>
                    </a:lnTo>
                    <a:lnTo>
                      <a:pt x="2248" y="621"/>
                    </a:lnTo>
                    <a:lnTo>
                      <a:pt x="2123" y="25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latin typeface="Myriad Pro"/>
                </a:endParaRPr>
              </a:p>
            </p:txBody>
          </p:sp>
        </p:grpSp>
      </p:grpSp>
    </p:spTree>
    <p:extLst>
      <p:ext uri="{BB962C8B-B14F-4D97-AF65-F5344CB8AC3E}">
        <p14:creationId xmlns:p14="http://schemas.microsoft.com/office/powerpoint/2010/main" val="989715618"/>
      </p:ext>
    </p:extLst>
  </p:cSld>
  <p:clrMap bg1="lt1" tx1="dk1" bg2="lt2" tx2="dk2" accent1="accent1" accent2="accent2" accent3="accent3" accent4="accent4" accent5="accent5" accent6="accent6" hlink="hlink" folHlink="folHlink"/>
  <p:sldLayoutIdLst>
    <p:sldLayoutId id="2147483695" r:id="rId1"/>
  </p:sldLayoutIdLst>
  <p:timing>
    <p:tnLst>
      <p:par>
        <p:cTn id="1" dur="indefinite" restart="never" nodeType="tmRoot"/>
      </p:par>
    </p:tnLst>
  </p:timing>
  <p:txStyles>
    <p:titleStyle>
      <a:lvl1pPr algn="l" defTabSz="685800" rtl="0" eaLnBrk="1" latinLnBrk="0" hangingPunct="1">
        <a:spcBef>
          <a:spcPct val="0"/>
        </a:spcBef>
        <a:buNone/>
        <a:defRPr sz="1800" kern="1200">
          <a:solidFill>
            <a:schemeClr val="bg1"/>
          </a:solidFill>
          <a:latin typeface="Arial" pitchFamily="34" charset="0"/>
          <a:ea typeface="+mj-ea"/>
          <a:cs typeface="Arial" pitchFamily="34" charset="0"/>
        </a:defRPr>
      </a:lvl1pPr>
    </p:titleStyle>
    <p:bodyStyle>
      <a:lvl1pPr marL="257175" indent="-257175" algn="l" defTabSz="685800" rtl="0" eaLnBrk="1" latinLnBrk="0" hangingPunct="1">
        <a:spcBef>
          <a:spcPct val="20000"/>
        </a:spcBef>
        <a:buClr>
          <a:srgbClr val="4E84C4"/>
        </a:buClr>
        <a:buFont typeface="Wingdings" pitchFamily="2" charset="2"/>
        <a:buChar char="§"/>
        <a:defRPr sz="1500" kern="1200">
          <a:solidFill>
            <a:schemeClr val="tx1"/>
          </a:solidFill>
          <a:latin typeface="Arial" pitchFamily="34" charset="0"/>
          <a:ea typeface="+mn-ea"/>
          <a:cs typeface="Arial" pitchFamily="34" charset="0"/>
        </a:defRPr>
      </a:lvl1pPr>
      <a:lvl2pPr marL="557213" indent="-214313" algn="l" defTabSz="685800" rtl="0" eaLnBrk="1" latinLnBrk="0" hangingPunct="1">
        <a:spcBef>
          <a:spcPct val="20000"/>
        </a:spcBef>
        <a:buClr>
          <a:srgbClr val="4E84C4"/>
        </a:buClr>
        <a:buFont typeface="Myriad Pro" pitchFamily="34" charset="0"/>
        <a:buChar char="–"/>
        <a:defRPr sz="1500" kern="1200">
          <a:solidFill>
            <a:schemeClr val="tx1"/>
          </a:solidFill>
          <a:latin typeface="Arial" pitchFamily="34" charset="0"/>
          <a:ea typeface="+mn-ea"/>
          <a:cs typeface="Arial" pitchFamily="34" charset="0"/>
        </a:defRPr>
      </a:lvl2pPr>
      <a:lvl3pPr marL="857250" indent="-171450" algn="l" defTabSz="685800" rtl="0" eaLnBrk="1" latinLnBrk="0" hangingPunct="1">
        <a:spcBef>
          <a:spcPct val="20000"/>
        </a:spcBef>
        <a:buClr>
          <a:srgbClr val="4E84C4"/>
        </a:buClr>
        <a:buFont typeface="Courier New" pitchFamily="49" charset="0"/>
        <a:buChar char="o"/>
        <a:defRPr sz="1400" kern="1200">
          <a:solidFill>
            <a:schemeClr val="tx1"/>
          </a:solidFill>
          <a:latin typeface="Arial" pitchFamily="34" charset="0"/>
          <a:ea typeface="+mn-ea"/>
          <a:cs typeface="Arial" pitchFamily="34" charset="0"/>
        </a:defRPr>
      </a:lvl3pPr>
      <a:lvl4pPr marL="1200150" indent="-171450" algn="l" defTabSz="685800" rtl="0" eaLnBrk="1" latinLnBrk="0" hangingPunct="1">
        <a:spcBef>
          <a:spcPct val="20000"/>
        </a:spcBef>
        <a:buClr>
          <a:srgbClr val="4E84C4"/>
        </a:buClr>
        <a:buFont typeface="Arial" pitchFamily="34" charset="0"/>
        <a:buChar char="•"/>
        <a:defRPr sz="1200" kern="1200" baseline="0">
          <a:solidFill>
            <a:schemeClr val="tx1"/>
          </a:solidFill>
          <a:latin typeface="Arial" pitchFamily="34" charset="0"/>
          <a:ea typeface="+mn-ea"/>
          <a:cs typeface="Arial" pitchFamily="34" charset="0"/>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yriad Pro" pitchFamily="34" charset="0"/>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gradFill>
          <a:gsLst>
            <a:gs pos="10000">
              <a:srgbClr val="0067AC"/>
            </a:gs>
            <a:gs pos="100000">
              <a:srgbClr val="56BBED"/>
            </a:gs>
          </a:gsLst>
          <a:lin ang="9120000" scaled="0"/>
        </a:gradFill>
        <a:effectLst/>
      </p:bgPr>
    </p:bg>
    <p:spTree>
      <p:nvGrpSpPr>
        <p:cNvPr id="1" name=""/>
        <p:cNvGrpSpPr/>
        <p:nvPr/>
      </p:nvGrpSpPr>
      <p:grpSpPr>
        <a:xfrm>
          <a:off x="0" y="0"/>
          <a:ext cx="0" cy="0"/>
          <a:chOff x="0" y="0"/>
          <a:chExt cx="0" cy="0"/>
        </a:xfrm>
      </p:grpSpPr>
      <p:sp>
        <p:nvSpPr>
          <p:cNvPr id="22" name="Rectangle 17"/>
          <p:cNvSpPr/>
          <p:nvPr/>
        </p:nvSpPr>
        <p:spPr>
          <a:xfrm>
            <a:off x="-19051" y="2"/>
            <a:ext cx="9163050" cy="4743450"/>
          </a:xfrm>
          <a:custGeom>
            <a:avLst/>
            <a:gdLst>
              <a:gd name="connsiteX0" fmla="*/ 0 w 9144000"/>
              <a:gd name="connsiteY0" fmla="*/ 0 h 4648200"/>
              <a:gd name="connsiteX1" fmla="*/ 9144000 w 9144000"/>
              <a:gd name="connsiteY1" fmla="*/ 0 h 4648200"/>
              <a:gd name="connsiteX2" fmla="*/ 9144000 w 9144000"/>
              <a:gd name="connsiteY2" fmla="*/ 4648200 h 4648200"/>
              <a:gd name="connsiteX3" fmla="*/ 0 w 9144000"/>
              <a:gd name="connsiteY3" fmla="*/ 4648200 h 4648200"/>
              <a:gd name="connsiteX4" fmla="*/ 0 w 9144000"/>
              <a:gd name="connsiteY4" fmla="*/ 0 h 4648200"/>
              <a:gd name="connsiteX0" fmla="*/ 0 w 9144000"/>
              <a:gd name="connsiteY0" fmla="*/ 0 h 4648200"/>
              <a:gd name="connsiteX1" fmla="*/ 9144000 w 9144000"/>
              <a:gd name="connsiteY1" fmla="*/ 0 h 4648200"/>
              <a:gd name="connsiteX2" fmla="*/ 9144000 w 9144000"/>
              <a:gd name="connsiteY2" fmla="*/ 4648200 h 4648200"/>
              <a:gd name="connsiteX3" fmla="*/ 952500 w 9144000"/>
              <a:gd name="connsiteY3" fmla="*/ 4648200 h 4648200"/>
              <a:gd name="connsiteX4" fmla="*/ 0 w 9144000"/>
              <a:gd name="connsiteY4" fmla="*/ 4648200 h 4648200"/>
              <a:gd name="connsiteX5" fmla="*/ 0 w 9144000"/>
              <a:gd name="connsiteY5" fmla="*/ 0 h 4648200"/>
              <a:gd name="connsiteX0" fmla="*/ 0 w 9144000"/>
              <a:gd name="connsiteY0" fmla="*/ 0 h 4648200"/>
              <a:gd name="connsiteX1" fmla="*/ 9144000 w 9144000"/>
              <a:gd name="connsiteY1" fmla="*/ 0 h 4648200"/>
              <a:gd name="connsiteX2" fmla="*/ 9144000 w 9144000"/>
              <a:gd name="connsiteY2" fmla="*/ 4648200 h 4648200"/>
              <a:gd name="connsiteX3" fmla="*/ 952500 w 9144000"/>
              <a:gd name="connsiteY3" fmla="*/ 4648200 h 4648200"/>
              <a:gd name="connsiteX4" fmla="*/ 819150 w 9144000"/>
              <a:gd name="connsiteY4" fmla="*/ 4648200 h 4648200"/>
              <a:gd name="connsiteX5" fmla="*/ 0 w 9144000"/>
              <a:gd name="connsiteY5" fmla="*/ 4648200 h 4648200"/>
              <a:gd name="connsiteX6" fmla="*/ 0 w 9144000"/>
              <a:gd name="connsiteY6" fmla="*/ 0 h 4648200"/>
              <a:gd name="connsiteX0" fmla="*/ 0 w 9144000"/>
              <a:gd name="connsiteY0" fmla="*/ 0 h 6181725"/>
              <a:gd name="connsiteX1" fmla="*/ 9144000 w 9144000"/>
              <a:gd name="connsiteY1" fmla="*/ 0 h 6181725"/>
              <a:gd name="connsiteX2" fmla="*/ 9144000 w 9144000"/>
              <a:gd name="connsiteY2" fmla="*/ 4648200 h 6181725"/>
              <a:gd name="connsiteX3" fmla="*/ 952500 w 9144000"/>
              <a:gd name="connsiteY3" fmla="*/ 4648200 h 6181725"/>
              <a:gd name="connsiteX4" fmla="*/ 942975 w 9144000"/>
              <a:gd name="connsiteY4" fmla="*/ 6181725 h 6181725"/>
              <a:gd name="connsiteX5" fmla="*/ 0 w 9144000"/>
              <a:gd name="connsiteY5" fmla="*/ 4648200 h 6181725"/>
              <a:gd name="connsiteX6" fmla="*/ 0 w 9144000"/>
              <a:gd name="connsiteY6" fmla="*/ 0 h 6181725"/>
              <a:gd name="connsiteX0" fmla="*/ 0 w 9144000"/>
              <a:gd name="connsiteY0" fmla="*/ 0 h 6181725"/>
              <a:gd name="connsiteX1" fmla="*/ 9144000 w 9144000"/>
              <a:gd name="connsiteY1" fmla="*/ 0 h 6181725"/>
              <a:gd name="connsiteX2" fmla="*/ 9144000 w 9144000"/>
              <a:gd name="connsiteY2" fmla="*/ 4648200 h 6181725"/>
              <a:gd name="connsiteX3" fmla="*/ 952500 w 9144000"/>
              <a:gd name="connsiteY3" fmla="*/ 4648200 h 6181725"/>
              <a:gd name="connsiteX4" fmla="*/ 942975 w 9144000"/>
              <a:gd name="connsiteY4" fmla="*/ 6181725 h 6181725"/>
              <a:gd name="connsiteX5" fmla="*/ 552450 w 9144000"/>
              <a:gd name="connsiteY5" fmla="*/ 5534025 h 6181725"/>
              <a:gd name="connsiteX6" fmla="*/ 0 w 9144000"/>
              <a:gd name="connsiteY6" fmla="*/ 4648200 h 6181725"/>
              <a:gd name="connsiteX7" fmla="*/ 0 w 9144000"/>
              <a:gd name="connsiteY7" fmla="*/ 0 h 6181725"/>
              <a:gd name="connsiteX0" fmla="*/ 9525 w 9153525"/>
              <a:gd name="connsiteY0" fmla="*/ 0 h 6267450"/>
              <a:gd name="connsiteX1" fmla="*/ 9153525 w 9153525"/>
              <a:gd name="connsiteY1" fmla="*/ 0 h 6267450"/>
              <a:gd name="connsiteX2" fmla="*/ 9153525 w 9153525"/>
              <a:gd name="connsiteY2" fmla="*/ 4648200 h 6267450"/>
              <a:gd name="connsiteX3" fmla="*/ 962025 w 9153525"/>
              <a:gd name="connsiteY3" fmla="*/ 4648200 h 6267450"/>
              <a:gd name="connsiteX4" fmla="*/ 952500 w 9153525"/>
              <a:gd name="connsiteY4" fmla="*/ 6181725 h 6267450"/>
              <a:gd name="connsiteX5" fmla="*/ 0 w 9153525"/>
              <a:gd name="connsiteY5" fmla="*/ 6267450 h 6267450"/>
              <a:gd name="connsiteX6" fmla="*/ 9525 w 9153525"/>
              <a:gd name="connsiteY6" fmla="*/ 4648200 h 6267450"/>
              <a:gd name="connsiteX7" fmla="*/ 9525 w 9153525"/>
              <a:gd name="connsiteY7" fmla="*/ 0 h 6267450"/>
              <a:gd name="connsiteX0" fmla="*/ 9525 w 9153525"/>
              <a:gd name="connsiteY0" fmla="*/ 0 h 6315075"/>
              <a:gd name="connsiteX1" fmla="*/ 9153525 w 9153525"/>
              <a:gd name="connsiteY1" fmla="*/ 0 h 6315075"/>
              <a:gd name="connsiteX2" fmla="*/ 9153525 w 9153525"/>
              <a:gd name="connsiteY2" fmla="*/ 4648200 h 6315075"/>
              <a:gd name="connsiteX3" fmla="*/ 962025 w 9153525"/>
              <a:gd name="connsiteY3" fmla="*/ 4648200 h 6315075"/>
              <a:gd name="connsiteX4" fmla="*/ 1076325 w 9153525"/>
              <a:gd name="connsiteY4" fmla="*/ 6315075 h 6315075"/>
              <a:gd name="connsiteX5" fmla="*/ 0 w 9153525"/>
              <a:gd name="connsiteY5" fmla="*/ 6267450 h 6315075"/>
              <a:gd name="connsiteX6" fmla="*/ 9525 w 9153525"/>
              <a:gd name="connsiteY6" fmla="*/ 4648200 h 6315075"/>
              <a:gd name="connsiteX7" fmla="*/ 9525 w 9153525"/>
              <a:gd name="connsiteY7" fmla="*/ 0 h 6315075"/>
              <a:gd name="connsiteX0" fmla="*/ 9525 w 9153525"/>
              <a:gd name="connsiteY0" fmla="*/ 0 h 6315075"/>
              <a:gd name="connsiteX1" fmla="*/ 9153525 w 9153525"/>
              <a:gd name="connsiteY1" fmla="*/ 0 h 6315075"/>
              <a:gd name="connsiteX2" fmla="*/ 9153525 w 9153525"/>
              <a:gd name="connsiteY2" fmla="*/ 4648200 h 6315075"/>
              <a:gd name="connsiteX3" fmla="*/ 1076325 w 9153525"/>
              <a:gd name="connsiteY3" fmla="*/ 4648200 h 6315075"/>
              <a:gd name="connsiteX4" fmla="*/ 1076325 w 9153525"/>
              <a:gd name="connsiteY4" fmla="*/ 6315075 h 6315075"/>
              <a:gd name="connsiteX5" fmla="*/ 0 w 9153525"/>
              <a:gd name="connsiteY5" fmla="*/ 6267450 h 6315075"/>
              <a:gd name="connsiteX6" fmla="*/ 9525 w 9153525"/>
              <a:gd name="connsiteY6" fmla="*/ 4648200 h 6315075"/>
              <a:gd name="connsiteX7" fmla="*/ 9525 w 9153525"/>
              <a:gd name="connsiteY7" fmla="*/ 0 h 6315075"/>
              <a:gd name="connsiteX0" fmla="*/ 19050 w 9163050"/>
              <a:gd name="connsiteY0" fmla="*/ 0 h 6324600"/>
              <a:gd name="connsiteX1" fmla="*/ 9163050 w 9163050"/>
              <a:gd name="connsiteY1" fmla="*/ 0 h 6324600"/>
              <a:gd name="connsiteX2" fmla="*/ 9163050 w 9163050"/>
              <a:gd name="connsiteY2" fmla="*/ 4648200 h 6324600"/>
              <a:gd name="connsiteX3" fmla="*/ 1085850 w 9163050"/>
              <a:gd name="connsiteY3" fmla="*/ 4648200 h 6324600"/>
              <a:gd name="connsiteX4" fmla="*/ 1085850 w 9163050"/>
              <a:gd name="connsiteY4" fmla="*/ 6315075 h 6324600"/>
              <a:gd name="connsiteX5" fmla="*/ 0 w 9163050"/>
              <a:gd name="connsiteY5" fmla="*/ 6324600 h 6324600"/>
              <a:gd name="connsiteX6" fmla="*/ 19050 w 9163050"/>
              <a:gd name="connsiteY6" fmla="*/ 4648200 h 6324600"/>
              <a:gd name="connsiteX7" fmla="*/ 19050 w 9163050"/>
              <a:gd name="connsiteY7" fmla="*/ 0 h 632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63050" h="6324600">
                <a:moveTo>
                  <a:pt x="19050" y="0"/>
                </a:moveTo>
                <a:lnTo>
                  <a:pt x="9163050" y="0"/>
                </a:lnTo>
                <a:lnTo>
                  <a:pt x="9163050" y="4648200"/>
                </a:lnTo>
                <a:lnTo>
                  <a:pt x="1085850" y="4648200"/>
                </a:lnTo>
                <a:lnTo>
                  <a:pt x="1085850" y="6315075"/>
                </a:lnTo>
                <a:lnTo>
                  <a:pt x="0" y="6324600"/>
                </a:lnTo>
                <a:lnTo>
                  <a:pt x="19050" y="4648200"/>
                </a:lnTo>
                <a:lnTo>
                  <a:pt x="19050" y="0"/>
                </a:lnTo>
                <a:close/>
              </a:path>
            </a:pathLst>
          </a:custGeom>
          <a:gradFill flip="none" rotWithShape="1">
            <a:gsLst>
              <a:gs pos="10000">
                <a:srgbClr val="0067AC"/>
              </a:gs>
              <a:gs pos="100000">
                <a:srgbClr val="56BBED"/>
              </a:gs>
            </a:gsLst>
            <a:lin ang="9120000" scaled="0"/>
            <a:tileRect/>
          </a:gradFill>
          <a:ln w="9525" cap="flat" cmpd="sng" algn="ctr">
            <a:noFill/>
            <a:prstDash val="solid"/>
          </a:ln>
          <a:effectLst/>
        </p:spPr>
        <p:txBody>
          <a:bodyPr lIns="68580" tIns="34290" rIns="68580" bIns="3429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 lastClr="FFFFFF"/>
              </a:solidFill>
              <a:effectLst/>
              <a:uLnTx/>
              <a:uFillTx/>
              <a:latin typeface="Calibri" panose="020F0502020204030204" pitchFamily="34" charset="0"/>
              <a:ea typeface="+mn-ea"/>
              <a:cs typeface="+mn-cs"/>
            </a:endParaRPr>
          </a:p>
        </p:txBody>
      </p:sp>
      <p:sp>
        <p:nvSpPr>
          <p:cNvPr id="6" name="TextBox 5"/>
          <p:cNvSpPr txBox="1"/>
          <p:nvPr/>
        </p:nvSpPr>
        <p:spPr>
          <a:xfrm>
            <a:off x="495300" y="2200283"/>
            <a:ext cx="8077200" cy="415499"/>
          </a:xfrm>
          <a:prstGeom prst="rect">
            <a:avLst/>
          </a:prstGeom>
          <a:noFill/>
        </p:spPr>
        <p:txBody>
          <a:bodyPr wrap="square" lIns="68580" tIns="34290" rIns="68580" bIns="34290" rtlCol="0">
            <a:noAutofit/>
          </a:bodyPr>
          <a:lstStyle/>
          <a:p>
            <a:pPr algn="l" defTabSz="685800" rtl="0" eaLnBrk="1" latinLnBrk="0" hangingPunct="1">
              <a:spcBef>
                <a:spcPct val="0"/>
              </a:spcBef>
              <a:buNone/>
            </a:pPr>
            <a:r>
              <a:rPr lang="en-US" sz="2300" kern="1200" dirty="0" smtClean="0">
                <a:solidFill>
                  <a:schemeClr val="bg1"/>
                </a:solidFill>
                <a:latin typeface="Calibri" panose="020F0502020204030204" pitchFamily="34" charset="0"/>
                <a:ea typeface="+mj-ea"/>
                <a:cs typeface="Arial" pitchFamily="34" charset="0"/>
              </a:rPr>
              <a:t>Thank You</a:t>
            </a:r>
          </a:p>
        </p:txBody>
      </p:sp>
      <p:sp>
        <p:nvSpPr>
          <p:cNvPr id="19" name="Rectangle 18"/>
          <p:cNvSpPr/>
          <p:nvPr/>
        </p:nvSpPr>
        <p:spPr>
          <a:xfrm flipH="1">
            <a:off x="-9728" y="4286251"/>
            <a:ext cx="9153728" cy="891540"/>
          </a:xfrm>
          <a:prstGeom prst="rect">
            <a:avLst/>
          </a:prstGeom>
          <a:solidFill>
            <a:srgbClr val="B9AFA4"/>
          </a:solidFill>
          <a:ln w="9525" cap="flat" cmpd="sng" algn="ctr">
            <a:noFill/>
            <a:prstDash val="solid"/>
          </a:ln>
          <a:effectLst/>
        </p:spPr>
        <p:txBody>
          <a:bodyPr lIns="68580" tIns="34290" rIns="68580" bIns="34290" rtlCol="0" anchor="ctr"/>
          <a:lstStyle/>
          <a:p>
            <a:pPr algn="ctr"/>
            <a:endParaRPr lang="en-US" sz="1400" kern="0" dirty="0">
              <a:solidFill>
                <a:sysClr val="window" lastClr="FFFFFF"/>
              </a:solidFill>
              <a:latin typeface="Calibri" panose="020F0502020204030204" pitchFamily="34" charset="0"/>
            </a:endParaRPr>
          </a:p>
        </p:txBody>
      </p:sp>
      <p:sp>
        <p:nvSpPr>
          <p:cNvPr id="20" name="TextBox 19"/>
          <p:cNvSpPr txBox="1"/>
          <p:nvPr/>
        </p:nvSpPr>
        <p:spPr>
          <a:xfrm>
            <a:off x="384048" y="4457700"/>
            <a:ext cx="1958998" cy="614058"/>
          </a:xfrm>
          <a:prstGeom prst="rect">
            <a:avLst/>
          </a:prstGeom>
          <a:noFill/>
        </p:spPr>
        <p:txBody>
          <a:bodyPr wrap="none" lIns="68580" tIns="34290" rIns="68580" bIns="34290" rtlCol="0">
            <a:noAutofit/>
          </a:bodyPr>
          <a:lstStyle/>
          <a:p>
            <a:r>
              <a:rPr lang="en-US" sz="1100" dirty="0" smtClean="0">
                <a:solidFill>
                  <a:srgbClr val="EEECE1">
                    <a:lumMod val="90000"/>
                  </a:srgbClr>
                </a:solidFill>
                <a:latin typeface="Calibri" panose="020F0502020204030204" pitchFamily="34" charset="0"/>
              </a:rPr>
              <a:t>IT Services</a:t>
            </a:r>
          </a:p>
          <a:p>
            <a:r>
              <a:rPr lang="en-US" sz="1100" dirty="0" smtClean="0">
                <a:solidFill>
                  <a:srgbClr val="EEECE1">
                    <a:lumMod val="90000"/>
                  </a:srgbClr>
                </a:solidFill>
                <a:latin typeface="Calibri" panose="020F0502020204030204" pitchFamily="34" charset="0"/>
              </a:rPr>
              <a:t>Business Solutions</a:t>
            </a:r>
          </a:p>
          <a:p>
            <a:r>
              <a:rPr lang="en-US" sz="1100" dirty="0" smtClean="0">
                <a:solidFill>
                  <a:srgbClr val="EEECE1">
                    <a:lumMod val="90000"/>
                  </a:srgbClr>
                </a:solidFill>
                <a:latin typeface="Calibri" panose="020F0502020204030204" pitchFamily="34" charset="0"/>
              </a:rPr>
              <a:t>Consulting</a:t>
            </a:r>
            <a:endParaRPr lang="en-US" sz="1100" dirty="0">
              <a:solidFill>
                <a:srgbClr val="EEECE1">
                  <a:lumMod val="90000"/>
                </a:srgbClr>
              </a:solidFill>
              <a:latin typeface="Calibri" panose="020F0502020204030204" pitchFamily="34" charset="0"/>
            </a:endParaRPr>
          </a:p>
        </p:txBody>
      </p:sp>
      <p:pic>
        <p:nvPicPr>
          <p:cNvPr id="27" name="Picture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7303135" y="3853137"/>
            <a:ext cx="1840877" cy="843880"/>
          </a:xfrm>
          <a:prstGeom prst="rect">
            <a:avLst/>
          </a:prstGeom>
        </p:spPr>
      </p:pic>
      <p:sp>
        <p:nvSpPr>
          <p:cNvPr id="14" name="TextBox 13"/>
          <p:cNvSpPr txBox="1"/>
          <p:nvPr/>
        </p:nvSpPr>
        <p:spPr>
          <a:xfrm>
            <a:off x="7972989" y="4885741"/>
            <a:ext cx="1144865" cy="230832"/>
          </a:xfrm>
          <a:prstGeom prst="rect">
            <a:avLst/>
          </a:prstGeom>
          <a:noFill/>
        </p:spPr>
        <p:txBody>
          <a:bodyPr wrap="none" rtlCol="0">
            <a:spAutoFit/>
          </a:bodyPr>
          <a:lstStyle/>
          <a:p>
            <a:r>
              <a:rPr lang="nn-NO" sz="900" dirty="0" smtClean="0">
                <a:solidFill>
                  <a:schemeClr val="tx1">
                    <a:lumMod val="75000"/>
                    <a:lumOff val="25000"/>
                  </a:schemeClr>
                </a:solidFill>
                <a:latin typeface="Calibri" panose="020F0502020204030204" pitchFamily="34" charset="0"/>
              </a:rPr>
              <a:t>studioppt I 01 I 2019</a:t>
            </a:r>
            <a:endParaRPr lang="en-US" sz="900" dirty="0">
              <a:solidFill>
                <a:schemeClr val="tx1">
                  <a:lumMod val="75000"/>
                  <a:lumOff val="25000"/>
                </a:schemeClr>
              </a:solidFill>
              <a:latin typeface="Calibri" panose="020F0502020204030204" pitchFamily="34" charset="0"/>
            </a:endParaRPr>
          </a:p>
        </p:txBody>
      </p:sp>
      <p:grpSp>
        <p:nvGrpSpPr>
          <p:cNvPr id="21" name="Group 20"/>
          <p:cNvGrpSpPr/>
          <p:nvPr/>
        </p:nvGrpSpPr>
        <p:grpSpPr>
          <a:xfrm>
            <a:off x="283754" y="192882"/>
            <a:ext cx="8632822" cy="318254"/>
            <a:chOff x="283754" y="192882"/>
            <a:chExt cx="8632822" cy="318254"/>
          </a:xfrm>
        </p:grpSpPr>
        <p:sp>
          <p:nvSpPr>
            <p:cNvPr id="23" name="Freeform 9"/>
            <p:cNvSpPr>
              <a:spLocks noEditPoints="1"/>
            </p:cNvSpPr>
            <p:nvPr/>
          </p:nvSpPr>
          <p:spPr bwMode="auto">
            <a:xfrm>
              <a:off x="8552482" y="192882"/>
              <a:ext cx="364094" cy="318254"/>
            </a:xfrm>
            <a:custGeom>
              <a:avLst/>
              <a:gdLst/>
              <a:ahLst/>
              <a:cxnLst>
                <a:cxn ang="0">
                  <a:pos x="491" y="5"/>
                </a:cxn>
                <a:cxn ang="0">
                  <a:pos x="581" y="30"/>
                </a:cxn>
                <a:cxn ang="0">
                  <a:pos x="653" y="71"/>
                </a:cxn>
                <a:cxn ang="0">
                  <a:pos x="705" y="124"/>
                </a:cxn>
                <a:cxn ang="0">
                  <a:pos x="602" y="117"/>
                </a:cxn>
                <a:cxn ang="0">
                  <a:pos x="478" y="104"/>
                </a:cxn>
                <a:cxn ang="0">
                  <a:pos x="444" y="106"/>
                </a:cxn>
                <a:cxn ang="0">
                  <a:pos x="432" y="119"/>
                </a:cxn>
                <a:cxn ang="0">
                  <a:pos x="403" y="415"/>
                </a:cxn>
                <a:cxn ang="0">
                  <a:pos x="402" y="115"/>
                </a:cxn>
                <a:cxn ang="0">
                  <a:pos x="388" y="105"/>
                </a:cxn>
                <a:cxn ang="0">
                  <a:pos x="331" y="106"/>
                </a:cxn>
                <a:cxn ang="0">
                  <a:pos x="195" y="124"/>
                </a:cxn>
                <a:cxn ang="0">
                  <a:pos x="140" y="110"/>
                </a:cxn>
                <a:cxn ang="0">
                  <a:pos x="197" y="59"/>
                </a:cxn>
                <a:cxn ang="0">
                  <a:pos x="274" y="22"/>
                </a:cxn>
                <a:cxn ang="0">
                  <a:pos x="367" y="2"/>
                </a:cxn>
                <a:cxn ang="0">
                  <a:pos x="201" y="519"/>
                </a:cxn>
                <a:cxn ang="0">
                  <a:pos x="100" y="519"/>
                </a:cxn>
                <a:cxn ang="0">
                  <a:pos x="0" y="519"/>
                </a:cxn>
                <a:cxn ang="0">
                  <a:pos x="141" y="727"/>
                </a:cxn>
                <a:cxn ang="0">
                  <a:pos x="261" y="727"/>
                </a:cxn>
                <a:cxn ang="0">
                  <a:pos x="303" y="519"/>
                </a:cxn>
                <a:cxn ang="0">
                  <a:pos x="346" y="727"/>
                </a:cxn>
                <a:cxn ang="0">
                  <a:pos x="583" y="519"/>
                </a:cxn>
                <a:cxn ang="0">
                  <a:pos x="483" y="519"/>
                </a:cxn>
                <a:cxn ang="0">
                  <a:pos x="407" y="579"/>
                </a:cxn>
                <a:cxn ang="0">
                  <a:pos x="548" y="579"/>
                </a:cxn>
                <a:cxn ang="0">
                  <a:pos x="587" y="727"/>
                </a:cxn>
                <a:cxn ang="0">
                  <a:pos x="733" y="519"/>
                </a:cxn>
                <a:cxn ang="0">
                  <a:pos x="712" y="602"/>
                </a:cxn>
                <a:cxn ang="0">
                  <a:pos x="731" y="198"/>
                </a:cxn>
                <a:cxn ang="0">
                  <a:pos x="722" y="257"/>
                </a:cxn>
                <a:cxn ang="0">
                  <a:pos x="685" y="316"/>
                </a:cxn>
                <a:cxn ang="0">
                  <a:pos x="622" y="365"/>
                </a:cxn>
                <a:cxn ang="0">
                  <a:pos x="541" y="398"/>
                </a:cxn>
                <a:cxn ang="0">
                  <a:pos x="474" y="183"/>
                </a:cxn>
                <a:cxn ang="0">
                  <a:pos x="477" y="158"/>
                </a:cxn>
                <a:cxn ang="0">
                  <a:pos x="489" y="146"/>
                </a:cxn>
                <a:cxn ang="0">
                  <a:pos x="556" y="148"/>
                </a:cxn>
                <a:cxn ang="0">
                  <a:pos x="669" y="163"/>
                </a:cxn>
                <a:cxn ang="0">
                  <a:pos x="295" y="399"/>
                </a:cxn>
                <a:cxn ang="0">
                  <a:pos x="213" y="365"/>
                </a:cxn>
                <a:cxn ang="0">
                  <a:pos x="150" y="316"/>
                </a:cxn>
                <a:cxn ang="0">
                  <a:pos x="112" y="257"/>
                </a:cxn>
                <a:cxn ang="0">
                  <a:pos x="103" y="198"/>
                </a:cxn>
                <a:cxn ang="0">
                  <a:pos x="136" y="168"/>
                </a:cxn>
                <a:cxn ang="0">
                  <a:pos x="250" y="151"/>
                </a:cxn>
                <a:cxn ang="0">
                  <a:pos x="342" y="144"/>
                </a:cxn>
                <a:cxn ang="0">
                  <a:pos x="357" y="153"/>
                </a:cxn>
                <a:cxn ang="0">
                  <a:pos x="362" y="175"/>
                </a:cxn>
                <a:cxn ang="0">
                  <a:pos x="317" y="405"/>
                </a:cxn>
              </a:cxnLst>
              <a:rect l="0" t="0" r="r" b="b"/>
              <a:pathLst>
                <a:path w="835" h="727">
                  <a:moveTo>
                    <a:pt x="417" y="0"/>
                  </a:moveTo>
                  <a:lnTo>
                    <a:pt x="443" y="0"/>
                  </a:lnTo>
                  <a:lnTo>
                    <a:pt x="467" y="2"/>
                  </a:lnTo>
                  <a:lnTo>
                    <a:pt x="491" y="5"/>
                  </a:lnTo>
                  <a:lnTo>
                    <a:pt x="515" y="9"/>
                  </a:lnTo>
                  <a:lnTo>
                    <a:pt x="538" y="16"/>
                  </a:lnTo>
                  <a:lnTo>
                    <a:pt x="559" y="22"/>
                  </a:lnTo>
                  <a:lnTo>
                    <a:pt x="581" y="30"/>
                  </a:lnTo>
                  <a:lnTo>
                    <a:pt x="600" y="38"/>
                  </a:lnTo>
                  <a:lnTo>
                    <a:pt x="620" y="48"/>
                  </a:lnTo>
                  <a:lnTo>
                    <a:pt x="637" y="59"/>
                  </a:lnTo>
                  <a:lnTo>
                    <a:pt x="653" y="71"/>
                  </a:lnTo>
                  <a:lnTo>
                    <a:pt x="668" y="83"/>
                  </a:lnTo>
                  <a:lnTo>
                    <a:pt x="682" y="96"/>
                  </a:lnTo>
                  <a:lnTo>
                    <a:pt x="694" y="110"/>
                  </a:lnTo>
                  <a:lnTo>
                    <a:pt x="705" y="124"/>
                  </a:lnTo>
                  <a:lnTo>
                    <a:pt x="714" y="139"/>
                  </a:lnTo>
                  <a:lnTo>
                    <a:pt x="676" y="131"/>
                  </a:lnTo>
                  <a:lnTo>
                    <a:pt x="639" y="124"/>
                  </a:lnTo>
                  <a:lnTo>
                    <a:pt x="602" y="117"/>
                  </a:lnTo>
                  <a:lnTo>
                    <a:pt x="567" y="113"/>
                  </a:lnTo>
                  <a:lnTo>
                    <a:pt x="534" y="109"/>
                  </a:lnTo>
                  <a:lnTo>
                    <a:pt x="504" y="106"/>
                  </a:lnTo>
                  <a:lnTo>
                    <a:pt x="478" y="104"/>
                  </a:lnTo>
                  <a:lnTo>
                    <a:pt x="458" y="104"/>
                  </a:lnTo>
                  <a:lnTo>
                    <a:pt x="453" y="104"/>
                  </a:lnTo>
                  <a:lnTo>
                    <a:pt x="448" y="105"/>
                  </a:lnTo>
                  <a:lnTo>
                    <a:pt x="444" y="106"/>
                  </a:lnTo>
                  <a:lnTo>
                    <a:pt x="440" y="109"/>
                  </a:lnTo>
                  <a:lnTo>
                    <a:pt x="436" y="112"/>
                  </a:lnTo>
                  <a:lnTo>
                    <a:pt x="434" y="115"/>
                  </a:lnTo>
                  <a:lnTo>
                    <a:pt x="432" y="119"/>
                  </a:lnTo>
                  <a:lnTo>
                    <a:pt x="432" y="124"/>
                  </a:lnTo>
                  <a:lnTo>
                    <a:pt x="432" y="133"/>
                  </a:lnTo>
                  <a:lnTo>
                    <a:pt x="432" y="415"/>
                  </a:lnTo>
                  <a:lnTo>
                    <a:pt x="403" y="415"/>
                  </a:lnTo>
                  <a:lnTo>
                    <a:pt x="404" y="133"/>
                  </a:lnTo>
                  <a:lnTo>
                    <a:pt x="404" y="124"/>
                  </a:lnTo>
                  <a:lnTo>
                    <a:pt x="403" y="119"/>
                  </a:lnTo>
                  <a:lnTo>
                    <a:pt x="402" y="115"/>
                  </a:lnTo>
                  <a:lnTo>
                    <a:pt x="398" y="112"/>
                  </a:lnTo>
                  <a:lnTo>
                    <a:pt x="395" y="109"/>
                  </a:lnTo>
                  <a:lnTo>
                    <a:pt x="392" y="106"/>
                  </a:lnTo>
                  <a:lnTo>
                    <a:pt x="388" y="105"/>
                  </a:lnTo>
                  <a:lnTo>
                    <a:pt x="382" y="104"/>
                  </a:lnTo>
                  <a:lnTo>
                    <a:pt x="378" y="104"/>
                  </a:lnTo>
                  <a:lnTo>
                    <a:pt x="356" y="104"/>
                  </a:lnTo>
                  <a:lnTo>
                    <a:pt x="331" y="106"/>
                  </a:lnTo>
                  <a:lnTo>
                    <a:pt x="301" y="109"/>
                  </a:lnTo>
                  <a:lnTo>
                    <a:pt x="268" y="113"/>
                  </a:lnTo>
                  <a:lnTo>
                    <a:pt x="232" y="118"/>
                  </a:lnTo>
                  <a:lnTo>
                    <a:pt x="195" y="124"/>
                  </a:lnTo>
                  <a:lnTo>
                    <a:pt x="157" y="131"/>
                  </a:lnTo>
                  <a:lnTo>
                    <a:pt x="121" y="139"/>
                  </a:lnTo>
                  <a:lnTo>
                    <a:pt x="129" y="125"/>
                  </a:lnTo>
                  <a:lnTo>
                    <a:pt x="140" y="110"/>
                  </a:lnTo>
                  <a:lnTo>
                    <a:pt x="152" y="96"/>
                  </a:lnTo>
                  <a:lnTo>
                    <a:pt x="166" y="83"/>
                  </a:lnTo>
                  <a:lnTo>
                    <a:pt x="180" y="71"/>
                  </a:lnTo>
                  <a:lnTo>
                    <a:pt x="197" y="59"/>
                  </a:lnTo>
                  <a:lnTo>
                    <a:pt x="215" y="48"/>
                  </a:lnTo>
                  <a:lnTo>
                    <a:pt x="233" y="38"/>
                  </a:lnTo>
                  <a:lnTo>
                    <a:pt x="254" y="30"/>
                  </a:lnTo>
                  <a:lnTo>
                    <a:pt x="274" y="22"/>
                  </a:lnTo>
                  <a:lnTo>
                    <a:pt x="296" y="16"/>
                  </a:lnTo>
                  <a:lnTo>
                    <a:pt x="319" y="9"/>
                  </a:lnTo>
                  <a:lnTo>
                    <a:pt x="342" y="5"/>
                  </a:lnTo>
                  <a:lnTo>
                    <a:pt x="367" y="2"/>
                  </a:lnTo>
                  <a:lnTo>
                    <a:pt x="392" y="0"/>
                  </a:lnTo>
                  <a:lnTo>
                    <a:pt x="417" y="0"/>
                  </a:lnTo>
                  <a:close/>
                  <a:moveTo>
                    <a:pt x="201" y="579"/>
                  </a:moveTo>
                  <a:lnTo>
                    <a:pt x="201" y="519"/>
                  </a:lnTo>
                  <a:lnTo>
                    <a:pt x="175" y="519"/>
                  </a:lnTo>
                  <a:lnTo>
                    <a:pt x="150" y="519"/>
                  </a:lnTo>
                  <a:lnTo>
                    <a:pt x="125" y="519"/>
                  </a:lnTo>
                  <a:lnTo>
                    <a:pt x="100" y="519"/>
                  </a:lnTo>
                  <a:lnTo>
                    <a:pt x="75" y="519"/>
                  </a:lnTo>
                  <a:lnTo>
                    <a:pt x="49" y="519"/>
                  </a:lnTo>
                  <a:lnTo>
                    <a:pt x="25" y="519"/>
                  </a:lnTo>
                  <a:lnTo>
                    <a:pt x="0" y="519"/>
                  </a:lnTo>
                  <a:lnTo>
                    <a:pt x="0" y="579"/>
                  </a:lnTo>
                  <a:lnTo>
                    <a:pt x="58" y="579"/>
                  </a:lnTo>
                  <a:lnTo>
                    <a:pt x="58" y="727"/>
                  </a:lnTo>
                  <a:lnTo>
                    <a:pt x="141" y="727"/>
                  </a:lnTo>
                  <a:lnTo>
                    <a:pt x="141" y="579"/>
                  </a:lnTo>
                  <a:lnTo>
                    <a:pt x="201" y="579"/>
                  </a:lnTo>
                  <a:close/>
                  <a:moveTo>
                    <a:pt x="303" y="602"/>
                  </a:moveTo>
                  <a:lnTo>
                    <a:pt x="261" y="727"/>
                  </a:lnTo>
                  <a:lnTo>
                    <a:pt x="180" y="727"/>
                  </a:lnTo>
                  <a:lnTo>
                    <a:pt x="260" y="519"/>
                  </a:lnTo>
                  <a:lnTo>
                    <a:pt x="282" y="519"/>
                  </a:lnTo>
                  <a:lnTo>
                    <a:pt x="303" y="519"/>
                  </a:lnTo>
                  <a:lnTo>
                    <a:pt x="326" y="519"/>
                  </a:lnTo>
                  <a:lnTo>
                    <a:pt x="348" y="519"/>
                  </a:lnTo>
                  <a:lnTo>
                    <a:pt x="427" y="727"/>
                  </a:lnTo>
                  <a:lnTo>
                    <a:pt x="346" y="727"/>
                  </a:lnTo>
                  <a:lnTo>
                    <a:pt x="303" y="602"/>
                  </a:lnTo>
                  <a:close/>
                  <a:moveTo>
                    <a:pt x="608" y="579"/>
                  </a:moveTo>
                  <a:lnTo>
                    <a:pt x="608" y="519"/>
                  </a:lnTo>
                  <a:lnTo>
                    <a:pt x="583" y="519"/>
                  </a:lnTo>
                  <a:lnTo>
                    <a:pt x="557" y="519"/>
                  </a:lnTo>
                  <a:lnTo>
                    <a:pt x="532" y="519"/>
                  </a:lnTo>
                  <a:lnTo>
                    <a:pt x="507" y="519"/>
                  </a:lnTo>
                  <a:lnTo>
                    <a:pt x="483" y="519"/>
                  </a:lnTo>
                  <a:lnTo>
                    <a:pt x="458" y="519"/>
                  </a:lnTo>
                  <a:lnTo>
                    <a:pt x="432" y="519"/>
                  </a:lnTo>
                  <a:lnTo>
                    <a:pt x="407" y="519"/>
                  </a:lnTo>
                  <a:lnTo>
                    <a:pt x="407" y="579"/>
                  </a:lnTo>
                  <a:lnTo>
                    <a:pt x="466" y="579"/>
                  </a:lnTo>
                  <a:lnTo>
                    <a:pt x="466" y="727"/>
                  </a:lnTo>
                  <a:lnTo>
                    <a:pt x="548" y="727"/>
                  </a:lnTo>
                  <a:lnTo>
                    <a:pt x="548" y="579"/>
                  </a:lnTo>
                  <a:lnTo>
                    <a:pt x="608" y="579"/>
                  </a:lnTo>
                  <a:close/>
                  <a:moveTo>
                    <a:pt x="712" y="602"/>
                  </a:moveTo>
                  <a:lnTo>
                    <a:pt x="669" y="727"/>
                  </a:lnTo>
                  <a:lnTo>
                    <a:pt x="587" y="727"/>
                  </a:lnTo>
                  <a:lnTo>
                    <a:pt x="667" y="519"/>
                  </a:lnTo>
                  <a:lnTo>
                    <a:pt x="689" y="519"/>
                  </a:lnTo>
                  <a:lnTo>
                    <a:pt x="712" y="519"/>
                  </a:lnTo>
                  <a:lnTo>
                    <a:pt x="733" y="519"/>
                  </a:lnTo>
                  <a:lnTo>
                    <a:pt x="755" y="519"/>
                  </a:lnTo>
                  <a:lnTo>
                    <a:pt x="835" y="727"/>
                  </a:lnTo>
                  <a:lnTo>
                    <a:pt x="754" y="727"/>
                  </a:lnTo>
                  <a:lnTo>
                    <a:pt x="712" y="602"/>
                  </a:lnTo>
                  <a:close/>
                  <a:moveTo>
                    <a:pt x="727" y="172"/>
                  </a:moveTo>
                  <a:lnTo>
                    <a:pt x="729" y="181"/>
                  </a:lnTo>
                  <a:lnTo>
                    <a:pt x="730" y="190"/>
                  </a:lnTo>
                  <a:lnTo>
                    <a:pt x="731" y="198"/>
                  </a:lnTo>
                  <a:lnTo>
                    <a:pt x="731" y="207"/>
                  </a:lnTo>
                  <a:lnTo>
                    <a:pt x="730" y="224"/>
                  </a:lnTo>
                  <a:lnTo>
                    <a:pt x="727" y="240"/>
                  </a:lnTo>
                  <a:lnTo>
                    <a:pt x="722" y="257"/>
                  </a:lnTo>
                  <a:lnTo>
                    <a:pt x="715" y="273"/>
                  </a:lnTo>
                  <a:lnTo>
                    <a:pt x="706" y="288"/>
                  </a:lnTo>
                  <a:lnTo>
                    <a:pt x="696" y="302"/>
                  </a:lnTo>
                  <a:lnTo>
                    <a:pt x="685" y="316"/>
                  </a:lnTo>
                  <a:lnTo>
                    <a:pt x="670" y="329"/>
                  </a:lnTo>
                  <a:lnTo>
                    <a:pt x="656" y="342"/>
                  </a:lnTo>
                  <a:lnTo>
                    <a:pt x="640" y="354"/>
                  </a:lnTo>
                  <a:lnTo>
                    <a:pt x="622" y="365"/>
                  </a:lnTo>
                  <a:lnTo>
                    <a:pt x="604" y="374"/>
                  </a:lnTo>
                  <a:lnTo>
                    <a:pt x="584" y="383"/>
                  </a:lnTo>
                  <a:lnTo>
                    <a:pt x="562" y="392"/>
                  </a:lnTo>
                  <a:lnTo>
                    <a:pt x="541" y="398"/>
                  </a:lnTo>
                  <a:lnTo>
                    <a:pt x="518" y="405"/>
                  </a:lnTo>
                  <a:lnTo>
                    <a:pt x="476" y="202"/>
                  </a:lnTo>
                  <a:lnTo>
                    <a:pt x="475" y="193"/>
                  </a:lnTo>
                  <a:lnTo>
                    <a:pt x="474" y="183"/>
                  </a:lnTo>
                  <a:lnTo>
                    <a:pt x="474" y="175"/>
                  </a:lnTo>
                  <a:lnTo>
                    <a:pt x="474" y="166"/>
                  </a:lnTo>
                  <a:lnTo>
                    <a:pt x="475" y="162"/>
                  </a:lnTo>
                  <a:lnTo>
                    <a:pt x="477" y="158"/>
                  </a:lnTo>
                  <a:lnTo>
                    <a:pt x="479" y="155"/>
                  </a:lnTo>
                  <a:lnTo>
                    <a:pt x="481" y="152"/>
                  </a:lnTo>
                  <a:lnTo>
                    <a:pt x="485" y="149"/>
                  </a:lnTo>
                  <a:lnTo>
                    <a:pt x="489" y="146"/>
                  </a:lnTo>
                  <a:lnTo>
                    <a:pt x="493" y="145"/>
                  </a:lnTo>
                  <a:lnTo>
                    <a:pt x="499" y="144"/>
                  </a:lnTo>
                  <a:lnTo>
                    <a:pt x="528" y="145"/>
                  </a:lnTo>
                  <a:lnTo>
                    <a:pt x="556" y="148"/>
                  </a:lnTo>
                  <a:lnTo>
                    <a:pt x="584" y="151"/>
                  </a:lnTo>
                  <a:lnTo>
                    <a:pt x="613" y="154"/>
                  </a:lnTo>
                  <a:lnTo>
                    <a:pt x="641" y="158"/>
                  </a:lnTo>
                  <a:lnTo>
                    <a:pt x="669" y="163"/>
                  </a:lnTo>
                  <a:lnTo>
                    <a:pt x="699" y="167"/>
                  </a:lnTo>
                  <a:lnTo>
                    <a:pt x="727" y="172"/>
                  </a:lnTo>
                  <a:close/>
                  <a:moveTo>
                    <a:pt x="317" y="405"/>
                  </a:moveTo>
                  <a:lnTo>
                    <a:pt x="295" y="399"/>
                  </a:lnTo>
                  <a:lnTo>
                    <a:pt x="272" y="392"/>
                  </a:lnTo>
                  <a:lnTo>
                    <a:pt x="251" y="384"/>
                  </a:lnTo>
                  <a:lnTo>
                    <a:pt x="231" y="374"/>
                  </a:lnTo>
                  <a:lnTo>
                    <a:pt x="213" y="365"/>
                  </a:lnTo>
                  <a:lnTo>
                    <a:pt x="195" y="354"/>
                  </a:lnTo>
                  <a:lnTo>
                    <a:pt x="179" y="342"/>
                  </a:lnTo>
                  <a:lnTo>
                    <a:pt x="164" y="330"/>
                  </a:lnTo>
                  <a:lnTo>
                    <a:pt x="150" y="316"/>
                  </a:lnTo>
                  <a:lnTo>
                    <a:pt x="138" y="303"/>
                  </a:lnTo>
                  <a:lnTo>
                    <a:pt x="128" y="288"/>
                  </a:lnTo>
                  <a:lnTo>
                    <a:pt x="120" y="273"/>
                  </a:lnTo>
                  <a:lnTo>
                    <a:pt x="112" y="257"/>
                  </a:lnTo>
                  <a:lnTo>
                    <a:pt x="108" y="240"/>
                  </a:lnTo>
                  <a:lnTo>
                    <a:pt x="105" y="224"/>
                  </a:lnTo>
                  <a:lnTo>
                    <a:pt x="103" y="207"/>
                  </a:lnTo>
                  <a:lnTo>
                    <a:pt x="103" y="198"/>
                  </a:lnTo>
                  <a:lnTo>
                    <a:pt x="105" y="190"/>
                  </a:lnTo>
                  <a:lnTo>
                    <a:pt x="106" y="181"/>
                  </a:lnTo>
                  <a:lnTo>
                    <a:pt x="108" y="172"/>
                  </a:lnTo>
                  <a:lnTo>
                    <a:pt x="136" y="168"/>
                  </a:lnTo>
                  <a:lnTo>
                    <a:pt x="165" y="163"/>
                  </a:lnTo>
                  <a:lnTo>
                    <a:pt x="193" y="158"/>
                  </a:lnTo>
                  <a:lnTo>
                    <a:pt x="222" y="154"/>
                  </a:lnTo>
                  <a:lnTo>
                    <a:pt x="250" y="151"/>
                  </a:lnTo>
                  <a:lnTo>
                    <a:pt x="280" y="148"/>
                  </a:lnTo>
                  <a:lnTo>
                    <a:pt x="308" y="145"/>
                  </a:lnTo>
                  <a:lnTo>
                    <a:pt x="337" y="144"/>
                  </a:lnTo>
                  <a:lnTo>
                    <a:pt x="342" y="144"/>
                  </a:lnTo>
                  <a:lnTo>
                    <a:pt x="348" y="145"/>
                  </a:lnTo>
                  <a:lnTo>
                    <a:pt x="351" y="146"/>
                  </a:lnTo>
                  <a:lnTo>
                    <a:pt x="354" y="150"/>
                  </a:lnTo>
                  <a:lnTo>
                    <a:pt x="357" y="153"/>
                  </a:lnTo>
                  <a:lnTo>
                    <a:pt x="358" y="156"/>
                  </a:lnTo>
                  <a:lnTo>
                    <a:pt x="361" y="161"/>
                  </a:lnTo>
                  <a:lnTo>
                    <a:pt x="362" y="165"/>
                  </a:lnTo>
                  <a:lnTo>
                    <a:pt x="362" y="175"/>
                  </a:lnTo>
                  <a:lnTo>
                    <a:pt x="362" y="184"/>
                  </a:lnTo>
                  <a:lnTo>
                    <a:pt x="361" y="194"/>
                  </a:lnTo>
                  <a:lnTo>
                    <a:pt x="359" y="202"/>
                  </a:lnTo>
                  <a:lnTo>
                    <a:pt x="317" y="405"/>
                  </a:lnTo>
                  <a:close/>
                </a:path>
              </a:pathLst>
            </a:custGeom>
            <a:solidFill>
              <a:srgbClr val="FEFEFE"/>
            </a:solidFill>
            <a:ln w="9525">
              <a:noFill/>
              <a:round/>
              <a:headEnd/>
              <a:tailEnd/>
            </a:ln>
          </p:spPr>
          <p:txBody>
            <a:bodyPr vert="horz" wrap="square" lIns="68580" tIns="34290" rIns="68580" bIns="34290" numCol="1" anchor="t" anchorCtr="0" compatLnSpc="1">
              <a:prstTxWarp prst="textNoShape">
                <a:avLst/>
              </a:prstTxWarp>
            </a:bodyPr>
            <a:lstStyle/>
            <a:p>
              <a:endParaRPr lang="en-US" dirty="0">
                <a:latin typeface="Myriad Pro"/>
              </a:endParaRPr>
            </a:p>
          </p:txBody>
        </p:sp>
        <p:grpSp>
          <p:nvGrpSpPr>
            <p:cNvPr id="24" name="Group 23"/>
            <p:cNvGrpSpPr/>
            <p:nvPr userDrawn="1"/>
          </p:nvGrpSpPr>
          <p:grpSpPr>
            <a:xfrm>
              <a:off x="283754" y="246870"/>
              <a:ext cx="2142738" cy="253193"/>
              <a:chOff x="283754" y="246870"/>
              <a:chExt cx="2142738" cy="253193"/>
            </a:xfrm>
          </p:grpSpPr>
          <p:grpSp>
            <p:nvGrpSpPr>
              <p:cNvPr id="28" name="Group 27"/>
              <p:cNvGrpSpPr/>
              <p:nvPr userDrawn="1"/>
            </p:nvGrpSpPr>
            <p:grpSpPr>
              <a:xfrm>
                <a:off x="673165" y="246870"/>
                <a:ext cx="1753327" cy="253193"/>
                <a:chOff x="656520" y="250031"/>
                <a:chExt cx="1631861" cy="235663"/>
              </a:xfrm>
            </p:grpSpPr>
            <p:sp>
              <p:nvSpPr>
                <p:cNvPr id="31" name="Freeform 30"/>
                <p:cNvSpPr>
                  <a:spLocks noEditPoints="1"/>
                </p:cNvSpPr>
                <p:nvPr/>
              </p:nvSpPr>
              <p:spPr bwMode="auto">
                <a:xfrm>
                  <a:off x="1466912" y="250031"/>
                  <a:ext cx="489413" cy="84203"/>
                </a:xfrm>
                <a:custGeom>
                  <a:avLst/>
                  <a:gdLst/>
                  <a:ahLst/>
                  <a:cxnLst>
                    <a:cxn ang="0">
                      <a:pos x="3511" y="637"/>
                    </a:cxn>
                    <a:cxn ang="0">
                      <a:pos x="3625" y="591"/>
                    </a:cxn>
                    <a:cxn ang="0">
                      <a:pos x="3691" y="454"/>
                    </a:cxn>
                    <a:cxn ang="0">
                      <a:pos x="3616" y="313"/>
                    </a:cxn>
                    <a:cxn ang="0">
                      <a:pos x="3441" y="224"/>
                    </a:cxn>
                    <a:cxn ang="0">
                      <a:pos x="3415" y="147"/>
                    </a:cxn>
                    <a:cxn ang="0">
                      <a:pos x="3489" y="95"/>
                    </a:cxn>
                    <a:cxn ang="0">
                      <a:pos x="3666" y="31"/>
                    </a:cxn>
                    <a:cxn ang="0">
                      <a:pos x="3447" y="8"/>
                    </a:cxn>
                    <a:cxn ang="0">
                      <a:pos x="3301" y="142"/>
                    </a:cxn>
                    <a:cxn ang="0">
                      <a:pos x="3355" y="299"/>
                    </a:cxn>
                    <a:cxn ang="0">
                      <a:pos x="3534" y="392"/>
                    </a:cxn>
                    <a:cxn ang="0">
                      <a:pos x="3575" y="471"/>
                    </a:cxn>
                    <a:cxn ang="0">
                      <a:pos x="3511" y="540"/>
                    </a:cxn>
                    <a:cxn ang="0">
                      <a:pos x="3327" y="514"/>
                    </a:cxn>
                    <a:cxn ang="0">
                      <a:pos x="3216" y="537"/>
                    </a:cxn>
                    <a:cxn ang="0">
                      <a:pos x="2637" y="544"/>
                    </a:cxn>
                    <a:cxn ang="0">
                      <a:pos x="2502" y="526"/>
                    </a:cxn>
                    <a:cxn ang="0">
                      <a:pos x="2420" y="453"/>
                    </a:cxn>
                    <a:cxn ang="0">
                      <a:pos x="2390" y="282"/>
                    </a:cxn>
                    <a:cxn ang="0">
                      <a:pos x="2435" y="168"/>
                    </a:cxn>
                    <a:cxn ang="0">
                      <a:pos x="2538" y="102"/>
                    </a:cxn>
                    <a:cxn ang="0">
                      <a:pos x="2726" y="118"/>
                    </a:cxn>
                    <a:cxn ang="0">
                      <a:pos x="2566" y="2"/>
                    </a:cxn>
                    <a:cxn ang="0">
                      <a:pos x="2399" y="59"/>
                    </a:cxn>
                    <a:cxn ang="0">
                      <a:pos x="2293" y="190"/>
                    </a:cxn>
                    <a:cxn ang="0">
                      <a:pos x="2272" y="380"/>
                    </a:cxn>
                    <a:cxn ang="0">
                      <a:pos x="2333" y="534"/>
                    </a:cxn>
                    <a:cxn ang="0">
                      <a:pos x="2467" y="623"/>
                    </a:cxn>
                    <a:cxn ang="0">
                      <a:pos x="2684" y="632"/>
                    </a:cxn>
                    <a:cxn ang="0">
                      <a:pos x="1776" y="631"/>
                    </a:cxn>
                    <a:cxn ang="0">
                      <a:pos x="1717" y="518"/>
                    </a:cxn>
                    <a:cxn ang="0">
                      <a:pos x="1447" y="10"/>
                    </a:cxn>
                    <a:cxn ang="0">
                      <a:pos x="1210" y="97"/>
                    </a:cxn>
                    <a:cxn ang="0">
                      <a:pos x="1281" y="178"/>
                    </a:cxn>
                    <a:cxn ang="0">
                      <a:pos x="1231" y="277"/>
                    </a:cxn>
                    <a:cxn ang="0">
                      <a:pos x="1090" y="375"/>
                    </a:cxn>
                    <a:cxn ang="0">
                      <a:pos x="1233" y="415"/>
                    </a:cxn>
                    <a:cxn ang="0">
                      <a:pos x="1297" y="622"/>
                    </a:cxn>
                    <a:cxn ang="0">
                      <a:pos x="1362" y="436"/>
                    </a:cxn>
                    <a:cxn ang="0">
                      <a:pos x="1282" y="337"/>
                    </a:cxn>
                    <a:cxn ang="0">
                      <a:pos x="1374" y="258"/>
                    </a:cxn>
                    <a:cxn ang="0">
                      <a:pos x="1373" y="94"/>
                    </a:cxn>
                    <a:cxn ang="0">
                      <a:pos x="1263" y="17"/>
                    </a:cxn>
                    <a:cxn ang="0">
                      <a:pos x="995" y="15"/>
                    </a:cxn>
                    <a:cxn ang="0">
                      <a:pos x="879" y="537"/>
                    </a:cxn>
                    <a:cxn ang="0">
                      <a:pos x="118" y="637"/>
                    </a:cxn>
                    <a:cxn ang="0">
                      <a:pos x="303" y="613"/>
                    </a:cxn>
                    <a:cxn ang="0">
                      <a:pos x="388" y="526"/>
                    </a:cxn>
                    <a:cxn ang="0">
                      <a:pos x="373" y="355"/>
                    </a:cxn>
                    <a:cxn ang="0">
                      <a:pos x="190" y="247"/>
                    </a:cxn>
                    <a:cxn ang="0">
                      <a:pos x="125" y="177"/>
                    </a:cxn>
                    <a:cxn ang="0">
                      <a:pos x="163" y="107"/>
                    </a:cxn>
                    <a:cxn ang="0">
                      <a:pos x="317" y="108"/>
                    </a:cxn>
                    <a:cxn ang="0">
                      <a:pos x="254" y="1"/>
                    </a:cxn>
                    <a:cxn ang="0">
                      <a:pos x="44" y="77"/>
                    </a:cxn>
                    <a:cxn ang="0">
                      <a:pos x="29" y="253"/>
                    </a:cxn>
                    <a:cxn ang="0">
                      <a:pos x="178" y="359"/>
                    </a:cxn>
                    <a:cxn ang="0">
                      <a:pos x="284" y="437"/>
                    </a:cxn>
                    <a:cxn ang="0">
                      <a:pos x="259" y="524"/>
                    </a:cxn>
                    <a:cxn ang="0">
                      <a:pos x="112" y="540"/>
                    </a:cxn>
                  </a:cxnLst>
                  <a:rect l="0" t="0" r="r" b="b"/>
                  <a:pathLst>
                    <a:path w="3691" h="641">
                      <a:moveTo>
                        <a:pt x="3288" y="601"/>
                      </a:moveTo>
                      <a:lnTo>
                        <a:pt x="3302" y="609"/>
                      </a:lnTo>
                      <a:lnTo>
                        <a:pt x="3319" y="616"/>
                      </a:lnTo>
                      <a:lnTo>
                        <a:pt x="3338" y="622"/>
                      </a:lnTo>
                      <a:lnTo>
                        <a:pt x="3360" y="629"/>
                      </a:lnTo>
                      <a:lnTo>
                        <a:pt x="3382" y="634"/>
                      </a:lnTo>
                      <a:lnTo>
                        <a:pt x="3406" y="637"/>
                      </a:lnTo>
                      <a:lnTo>
                        <a:pt x="3431" y="640"/>
                      </a:lnTo>
                      <a:lnTo>
                        <a:pt x="3455" y="641"/>
                      </a:lnTo>
                      <a:lnTo>
                        <a:pt x="3484" y="640"/>
                      </a:lnTo>
                      <a:lnTo>
                        <a:pt x="3511" y="637"/>
                      </a:lnTo>
                      <a:lnTo>
                        <a:pt x="3524" y="635"/>
                      </a:lnTo>
                      <a:lnTo>
                        <a:pt x="3536" y="632"/>
                      </a:lnTo>
                      <a:lnTo>
                        <a:pt x="3548" y="629"/>
                      </a:lnTo>
                      <a:lnTo>
                        <a:pt x="3559" y="625"/>
                      </a:lnTo>
                      <a:lnTo>
                        <a:pt x="3570" y="621"/>
                      </a:lnTo>
                      <a:lnTo>
                        <a:pt x="3581" y="617"/>
                      </a:lnTo>
                      <a:lnTo>
                        <a:pt x="3590" y="613"/>
                      </a:lnTo>
                      <a:lnTo>
                        <a:pt x="3600" y="608"/>
                      </a:lnTo>
                      <a:lnTo>
                        <a:pt x="3608" y="603"/>
                      </a:lnTo>
                      <a:lnTo>
                        <a:pt x="3618" y="597"/>
                      </a:lnTo>
                      <a:lnTo>
                        <a:pt x="3625" y="591"/>
                      </a:lnTo>
                      <a:lnTo>
                        <a:pt x="3633" y="584"/>
                      </a:lnTo>
                      <a:lnTo>
                        <a:pt x="3639" y="578"/>
                      </a:lnTo>
                      <a:lnTo>
                        <a:pt x="3646" y="571"/>
                      </a:lnTo>
                      <a:lnTo>
                        <a:pt x="3653" y="564"/>
                      </a:lnTo>
                      <a:lnTo>
                        <a:pt x="3658" y="557"/>
                      </a:lnTo>
                      <a:lnTo>
                        <a:pt x="3668" y="541"/>
                      </a:lnTo>
                      <a:lnTo>
                        <a:pt x="3676" y="526"/>
                      </a:lnTo>
                      <a:lnTo>
                        <a:pt x="3682" y="508"/>
                      </a:lnTo>
                      <a:lnTo>
                        <a:pt x="3687" y="491"/>
                      </a:lnTo>
                      <a:lnTo>
                        <a:pt x="3690" y="472"/>
                      </a:lnTo>
                      <a:lnTo>
                        <a:pt x="3691" y="454"/>
                      </a:lnTo>
                      <a:lnTo>
                        <a:pt x="3690" y="437"/>
                      </a:lnTo>
                      <a:lnTo>
                        <a:pt x="3688" y="422"/>
                      </a:lnTo>
                      <a:lnTo>
                        <a:pt x="3684" y="407"/>
                      </a:lnTo>
                      <a:lnTo>
                        <a:pt x="3680" y="393"/>
                      </a:lnTo>
                      <a:lnTo>
                        <a:pt x="3675" y="380"/>
                      </a:lnTo>
                      <a:lnTo>
                        <a:pt x="3668" y="367"/>
                      </a:lnTo>
                      <a:lnTo>
                        <a:pt x="3660" y="355"/>
                      </a:lnTo>
                      <a:lnTo>
                        <a:pt x="3651" y="344"/>
                      </a:lnTo>
                      <a:lnTo>
                        <a:pt x="3640" y="332"/>
                      </a:lnTo>
                      <a:lnTo>
                        <a:pt x="3629" y="322"/>
                      </a:lnTo>
                      <a:lnTo>
                        <a:pt x="3616" y="313"/>
                      </a:lnTo>
                      <a:lnTo>
                        <a:pt x="3601" y="303"/>
                      </a:lnTo>
                      <a:lnTo>
                        <a:pt x="3586" y="294"/>
                      </a:lnTo>
                      <a:lnTo>
                        <a:pt x="3568" y="286"/>
                      </a:lnTo>
                      <a:lnTo>
                        <a:pt x="3550" y="278"/>
                      </a:lnTo>
                      <a:lnTo>
                        <a:pt x="3530" y="270"/>
                      </a:lnTo>
                      <a:lnTo>
                        <a:pt x="3502" y="258"/>
                      </a:lnTo>
                      <a:lnTo>
                        <a:pt x="3477" y="247"/>
                      </a:lnTo>
                      <a:lnTo>
                        <a:pt x="3467" y="242"/>
                      </a:lnTo>
                      <a:lnTo>
                        <a:pt x="3457" y="236"/>
                      </a:lnTo>
                      <a:lnTo>
                        <a:pt x="3448" y="230"/>
                      </a:lnTo>
                      <a:lnTo>
                        <a:pt x="3441" y="224"/>
                      </a:lnTo>
                      <a:lnTo>
                        <a:pt x="3434" y="219"/>
                      </a:lnTo>
                      <a:lnTo>
                        <a:pt x="3428" y="213"/>
                      </a:lnTo>
                      <a:lnTo>
                        <a:pt x="3423" y="206"/>
                      </a:lnTo>
                      <a:lnTo>
                        <a:pt x="3419" y="200"/>
                      </a:lnTo>
                      <a:lnTo>
                        <a:pt x="3416" y="192"/>
                      </a:lnTo>
                      <a:lnTo>
                        <a:pt x="3414" y="184"/>
                      </a:lnTo>
                      <a:lnTo>
                        <a:pt x="3412" y="177"/>
                      </a:lnTo>
                      <a:lnTo>
                        <a:pt x="3412" y="168"/>
                      </a:lnTo>
                      <a:lnTo>
                        <a:pt x="3412" y="162"/>
                      </a:lnTo>
                      <a:lnTo>
                        <a:pt x="3413" y="154"/>
                      </a:lnTo>
                      <a:lnTo>
                        <a:pt x="3415" y="147"/>
                      </a:lnTo>
                      <a:lnTo>
                        <a:pt x="3418" y="141"/>
                      </a:lnTo>
                      <a:lnTo>
                        <a:pt x="3421" y="135"/>
                      </a:lnTo>
                      <a:lnTo>
                        <a:pt x="3426" y="129"/>
                      </a:lnTo>
                      <a:lnTo>
                        <a:pt x="3431" y="122"/>
                      </a:lnTo>
                      <a:lnTo>
                        <a:pt x="3437" y="117"/>
                      </a:lnTo>
                      <a:lnTo>
                        <a:pt x="3443" y="112"/>
                      </a:lnTo>
                      <a:lnTo>
                        <a:pt x="3450" y="107"/>
                      </a:lnTo>
                      <a:lnTo>
                        <a:pt x="3459" y="103"/>
                      </a:lnTo>
                      <a:lnTo>
                        <a:pt x="3469" y="100"/>
                      </a:lnTo>
                      <a:lnTo>
                        <a:pt x="3479" y="97"/>
                      </a:lnTo>
                      <a:lnTo>
                        <a:pt x="3489" y="95"/>
                      </a:lnTo>
                      <a:lnTo>
                        <a:pt x="3502" y="94"/>
                      </a:lnTo>
                      <a:lnTo>
                        <a:pt x="3515" y="94"/>
                      </a:lnTo>
                      <a:lnTo>
                        <a:pt x="3535" y="94"/>
                      </a:lnTo>
                      <a:lnTo>
                        <a:pt x="3555" y="96"/>
                      </a:lnTo>
                      <a:lnTo>
                        <a:pt x="3573" y="100"/>
                      </a:lnTo>
                      <a:lnTo>
                        <a:pt x="3590" y="104"/>
                      </a:lnTo>
                      <a:lnTo>
                        <a:pt x="3604" y="108"/>
                      </a:lnTo>
                      <a:lnTo>
                        <a:pt x="3618" y="113"/>
                      </a:lnTo>
                      <a:lnTo>
                        <a:pt x="3629" y="118"/>
                      </a:lnTo>
                      <a:lnTo>
                        <a:pt x="3638" y="122"/>
                      </a:lnTo>
                      <a:lnTo>
                        <a:pt x="3666" y="31"/>
                      </a:lnTo>
                      <a:lnTo>
                        <a:pt x="3653" y="25"/>
                      </a:lnTo>
                      <a:lnTo>
                        <a:pt x="3638" y="20"/>
                      </a:lnTo>
                      <a:lnTo>
                        <a:pt x="3622" y="14"/>
                      </a:lnTo>
                      <a:lnTo>
                        <a:pt x="3604" y="9"/>
                      </a:lnTo>
                      <a:lnTo>
                        <a:pt x="3585" y="6"/>
                      </a:lnTo>
                      <a:lnTo>
                        <a:pt x="3564" y="3"/>
                      </a:lnTo>
                      <a:lnTo>
                        <a:pt x="3542" y="1"/>
                      </a:lnTo>
                      <a:lnTo>
                        <a:pt x="3517" y="0"/>
                      </a:lnTo>
                      <a:lnTo>
                        <a:pt x="3492" y="1"/>
                      </a:lnTo>
                      <a:lnTo>
                        <a:pt x="3469" y="4"/>
                      </a:lnTo>
                      <a:lnTo>
                        <a:pt x="3447" y="8"/>
                      </a:lnTo>
                      <a:lnTo>
                        <a:pt x="3426" y="14"/>
                      </a:lnTo>
                      <a:lnTo>
                        <a:pt x="3406" y="22"/>
                      </a:lnTo>
                      <a:lnTo>
                        <a:pt x="3389" y="30"/>
                      </a:lnTo>
                      <a:lnTo>
                        <a:pt x="3372" y="40"/>
                      </a:lnTo>
                      <a:lnTo>
                        <a:pt x="3357" y="51"/>
                      </a:lnTo>
                      <a:lnTo>
                        <a:pt x="3343" y="64"/>
                      </a:lnTo>
                      <a:lnTo>
                        <a:pt x="3331" y="77"/>
                      </a:lnTo>
                      <a:lnTo>
                        <a:pt x="3322" y="93"/>
                      </a:lnTo>
                      <a:lnTo>
                        <a:pt x="3312" y="108"/>
                      </a:lnTo>
                      <a:lnTo>
                        <a:pt x="3306" y="124"/>
                      </a:lnTo>
                      <a:lnTo>
                        <a:pt x="3301" y="142"/>
                      </a:lnTo>
                      <a:lnTo>
                        <a:pt x="3298" y="159"/>
                      </a:lnTo>
                      <a:lnTo>
                        <a:pt x="3297" y="179"/>
                      </a:lnTo>
                      <a:lnTo>
                        <a:pt x="3298" y="194"/>
                      </a:lnTo>
                      <a:lnTo>
                        <a:pt x="3300" y="211"/>
                      </a:lnTo>
                      <a:lnTo>
                        <a:pt x="3304" y="225"/>
                      </a:lnTo>
                      <a:lnTo>
                        <a:pt x="3309" y="240"/>
                      </a:lnTo>
                      <a:lnTo>
                        <a:pt x="3316" y="253"/>
                      </a:lnTo>
                      <a:lnTo>
                        <a:pt x="3324" y="265"/>
                      </a:lnTo>
                      <a:lnTo>
                        <a:pt x="3333" y="277"/>
                      </a:lnTo>
                      <a:lnTo>
                        <a:pt x="3343" y="288"/>
                      </a:lnTo>
                      <a:lnTo>
                        <a:pt x="3355" y="299"/>
                      </a:lnTo>
                      <a:lnTo>
                        <a:pt x="3367" y="310"/>
                      </a:lnTo>
                      <a:lnTo>
                        <a:pt x="3381" y="319"/>
                      </a:lnTo>
                      <a:lnTo>
                        <a:pt x="3396" y="328"/>
                      </a:lnTo>
                      <a:lnTo>
                        <a:pt x="3412" y="336"/>
                      </a:lnTo>
                      <a:lnTo>
                        <a:pt x="3429" y="345"/>
                      </a:lnTo>
                      <a:lnTo>
                        <a:pt x="3447" y="352"/>
                      </a:lnTo>
                      <a:lnTo>
                        <a:pt x="3466" y="359"/>
                      </a:lnTo>
                      <a:lnTo>
                        <a:pt x="3492" y="369"/>
                      </a:lnTo>
                      <a:lnTo>
                        <a:pt x="3516" y="381"/>
                      </a:lnTo>
                      <a:lnTo>
                        <a:pt x="3525" y="386"/>
                      </a:lnTo>
                      <a:lnTo>
                        <a:pt x="3534" y="392"/>
                      </a:lnTo>
                      <a:lnTo>
                        <a:pt x="3543" y="397"/>
                      </a:lnTo>
                      <a:lnTo>
                        <a:pt x="3550" y="403"/>
                      </a:lnTo>
                      <a:lnTo>
                        <a:pt x="3556" y="409"/>
                      </a:lnTo>
                      <a:lnTo>
                        <a:pt x="3561" y="417"/>
                      </a:lnTo>
                      <a:lnTo>
                        <a:pt x="3565" y="423"/>
                      </a:lnTo>
                      <a:lnTo>
                        <a:pt x="3569" y="430"/>
                      </a:lnTo>
                      <a:lnTo>
                        <a:pt x="3571" y="437"/>
                      </a:lnTo>
                      <a:lnTo>
                        <a:pt x="3573" y="445"/>
                      </a:lnTo>
                      <a:lnTo>
                        <a:pt x="3575" y="454"/>
                      </a:lnTo>
                      <a:lnTo>
                        <a:pt x="3576" y="462"/>
                      </a:lnTo>
                      <a:lnTo>
                        <a:pt x="3575" y="471"/>
                      </a:lnTo>
                      <a:lnTo>
                        <a:pt x="3573" y="480"/>
                      </a:lnTo>
                      <a:lnTo>
                        <a:pt x="3571" y="489"/>
                      </a:lnTo>
                      <a:lnTo>
                        <a:pt x="3567" y="497"/>
                      </a:lnTo>
                      <a:lnTo>
                        <a:pt x="3563" y="504"/>
                      </a:lnTo>
                      <a:lnTo>
                        <a:pt x="3558" y="511"/>
                      </a:lnTo>
                      <a:lnTo>
                        <a:pt x="3553" y="517"/>
                      </a:lnTo>
                      <a:lnTo>
                        <a:pt x="3546" y="524"/>
                      </a:lnTo>
                      <a:lnTo>
                        <a:pt x="3539" y="529"/>
                      </a:lnTo>
                      <a:lnTo>
                        <a:pt x="3530" y="533"/>
                      </a:lnTo>
                      <a:lnTo>
                        <a:pt x="3521" y="537"/>
                      </a:lnTo>
                      <a:lnTo>
                        <a:pt x="3511" y="540"/>
                      </a:lnTo>
                      <a:lnTo>
                        <a:pt x="3500" y="543"/>
                      </a:lnTo>
                      <a:lnTo>
                        <a:pt x="3488" y="545"/>
                      </a:lnTo>
                      <a:lnTo>
                        <a:pt x="3476" y="546"/>
                      </a:lnTo>
                      <a:lnTo>
                        <a:pt x="3463" y="546"/>
                      </a:lnTo>
                      <a:lnTo>
                        <a:pt x="3441" y="546"/>
                      </a:lnTo>
                      <a:lnTo>
                        <a:pt x="3420" y="543"/>
                      </a:lnTo>
                      <a:lnTo>
                        <a:pt x="3400" y="540"/>
                      </a:lnTo>
                      <a:lnTo>
                        <a:pt x="3379" y="535"/>
                      </a:lnTo>
                      <a:lnTo>
                        <a:pt x="3361" y="529"/>
                      </a:lnTo>
                      <a:lnTo>
                        <a:pt x="3343" y="523"/>
                      </a:lnTo>
                      <a:lnTo>
                        <a:pt x="3327" y="514"/>
                      </a:lnTo>
                      <a:lnTo>
                        <a:pt x="3312" y="507"/>
                      </a:lnTo>
                      <a:lnTo>
                        <a:pt x="3288" y="601"/>
                      </a:lnTo>
                      <a:close/>
                      <a:moveTo>
                        <a:pt x="3188" y="263"/>
                      </a:moveTo>
                      <a:lnTo>
                        <a:pt x="2955" y="263"/>
                      </a:lnTo>
                      <a:lnTo>
                        <a:pt x="2955" y="104"/>
                      </a:lnTo>
                      <a:lnTo>
                        <a:pt x="3202" y="104"/>
                      </a:lnTo>
                      <a:lnTo>
                        <a:pt x="3202" y="10"/>
                      </a:lnTo>
                      <a:lnTo>
                        <a:pt x="2841" y="10"/>
                      </a:lnTo>
                      <a:lnTo>
                        <a:pt x="2841" y="631"/>
                      </a:lnTo>
                      <a:lnTo>
                        <a:pt x="3216" y="631"/>
                      </a:lnTo>
                      <a:lnTo>
                        <a:pt x="3216" y="537"/>
                      </a:lnTo>
                      <a:lnTo>
                        <a:pt x="2955" y="537"/>
                      </a:lnTo>
                      <a:lnTo>
                        <a:pt x="2955" y="355"/>
                      </a:lnTo>
                      <a:lnTo>
                        <a:pt x="3188" y="355"/>
                      </a:lnTo>
                      <a:lnTo>
                        <a:pt x="3188" y="263"/>
                      </a:lnTo>
                      <a:close/>
                      <a:moveTo>
                        <a:pt x="2727" y="523"/>
                      </a:moveTo>
                      <a:lnTo>
                        <a:pt x="2714" y="528"/>
                      </a:lnTo>
                      <a:lnTo>
                        <a:pt x="2701" y="532"/>
                      </a:lnTo>
                      <a:lnTo>
                        <a:pt x="2687" y="536"/>
                      </a:lnTo>
                      <a:lnTo>
                        <a:pt x="2671" y="539"/>
                      </a:lnTo>
                      <a:lnTo>
                        <a:pt x="2655" y="542"/>
                      </a:lnTo>
                      <a:lnTo>
                        <a:pt x="2637" y="544"/>
                      </a:lnTo>
                      <a:lnTo>
                        <a:pt x="2621" y="545"/>
                      </a:lnTo>
                      <a:lnTo>
                        <a:pt x="2604" y="545"/>
                      </a:lnTo>
                      <a:lnTo>
                        <a:pt x="2590" y="545"/>
                      </a:lnTo>
                      <a:lnTo>
                        <a:pt x="2579" y="544"/>
                      </a:lnTo>
                      <a:lnTo>
                        <a:pt x="2567" y="543"/>
                      </a:lnTo>
                      <a:lnTo>
                        <a:pt x="2555" y="541"/>
                      </a:lnTo>
                      <a:lnTo>
                        <a:pt x="2544" y="539"/>
                      </a:lnTo>
                      <a:lnTo>
                        <a:pt x="2533" y="537"/>
                      </a:lnTo>
                      <a:lnTo>
                        <a:pt x="2522" y="534"/>
                      </a:lnTo>
                      <a:lnTo>
                        <a:pt x="2512" y="530"/>
                      </a:lnTo>
                      <a:lnTo>
                        <a:pt x="2502" y="526"/>
                      </a:lnTo>
                      <a:lnTo>
                        <a:pt x="2493" y="522"/>
                      </a:lnTo>
                      <a:lnTo>
                        <a:pt x="2483" y="516"/>
                      </a:lnTo>
                      <a:lnTo>
                        <a:pt x="2475" y="511"/>
                      </a:lnTo>
                      <a:lnTo>
                        <a:pt x="2467" y="505"/>
                      </a:lnTo>
                      <a:lnTo>
                        <a:pt x="2459" y="499"/>
                      </a:lnTo>
                      <a:lnTo>
                        <a:pt x="2451" y="492"/>
                      </a:lnTo>
                      <a:lnTo>
                        <a:pt x="2444" y="486"/>
                      </a:lnTo>
                      <a:lnTo>
                        <a:pt x="2437" y="477"/>
                      </a:lnTo>
                      <a:lnTo>
                        <a:pt x="2431" y="470"/>
                      </a:lnTo>
                      <a:lnTo>
                        <a:pt x="2426" y="462"/>
                      </a:lnTo>
                      <a:lnTo>
                        <a:pt x="2420" y="453"/>
                      </a:lnTo>
                      <a:lnTo>
                        <a:pt x="2414" y="443"/>
                      </a:lnTo>
                      <a:lnTo>
                        <a:pt x="2410" y="434"/>
                      </a:lnTo>
                      <a:lnTo>
                        <a:pt x="2406" y="425"/>
                      </a:lnTo>
                      <a:lnTo>
                        <a:pt x="2402" y="415"/>
                      </a:lnTo>
                      <a:lnTo>
                        <a:pt x="2396" y="393"/>
                      </a:lnTo>
                      <a:lnTo>
                        <a:pt x="2391" y="371"/>
                      </a:lnTo>
                      <a:lnTo>
                        <a:pt x="2389" y="347"/>
                      </a:lnTo>
                      <a:lnTo>
                        <a:pt x="2388" y="322"/>
                      </a:lnTo>
                      <a:lnTo>
                        <a:pt x="2388" y="309"/>
                      </a:lnTo>
                      <a:lnTo>
                        <a:pt x="2389" y="295"/>
                      </a:lnTo>
                      <a:lnTo>
                        <a:pt x="2390" y="282"/>
                      </a:lnTo>
                      <a:lnTo>
                        <a:pt x="2392" y="270"/>
                      </a:lnTo>
                      <a:lnTo>
                        <a:pt x="2394" y="257"/>
                      </a:lnTo>
                      <a:lnTo>
                        <a:pt x="2397" y="246"/>
                      </a:lnTo>
                      <a:lnTo>
                        <a:pt x="2400" y="235"/>
                      </a:lnTo>
                      <a:lnTo>
                        <a:pt x="2403" y="223"/>
                      </a:lnTo>
                      <a:lnTo>
                        <a:pt x="2408" y="213"/>
                      </a:lnTo>
                      <a:lnTo>
                        <a:pt x="2412" y="203"/>
                      </a:lnTo>
                      <a:lnTo>
                        <a:pt x="2418" y="193"/>
                      </a:lnTo>
                      <a:lnTo>
                        <a:pt x="2423" y="184"/>
                      </a:lnTo>
                      <a:lnTo>
                        <a:pt x="2429" y="176"/>
                      </a:lnTo>
                      <a:lnTo>
                        <a:pt x="2435" y="168"/>
                      </a:lnTo>
                      <a:lnTo>
                        <a:pt x="2441" y="159"/>
                      </a:lnTo>
                      <a:lnTo>
                        <a:pt x="2448" y="152"/>
                      </a:lnTo>
                      <a:lnTo>
                        <a:pt x="2457" y="145"/>
                      </a:lnTo>
                      <a:lnTo>
                        <a:pt x="2464" y="139"/>
                      </a:lnTo>
                      <a:lnTo>
                        <a:pt x="2472" y="133"/>
                      </a:lnTo>
                      <a:lnTo>
                        <a:pt x="2480" y="127"/>
                      </a:lnTo>
                      <a:lnTo>
                        <a:pt x="2489" y="121"/>
                      </a:lnTo>
                      <a:lnTo>
                        <a:pt x="2499" y="117"/>
                      </a:lnTo>
                      <a:lnTo>
                        <a:pt x="2508" y="112"/>
                      </a:lnTo>
                      <a:lnTo>
                        <a:pt x="2517" y="109"/>
                      </a:lnTo>
                      <a:lnTo>
                        <a:pt x="2538" y="102"/>
                      </a:lnTo>
                      <a:lnTo>
                        <a:pt x="2559" y="98"/>
                      </a:lnTo>
                      <a:lnTo>
                        <a:pt x="2582" y="95"/>
                      </a:lnTo>
                      <a:lnTo>
                        <a:pt x="2605" y="94"/>
                      </a:lnTo>
                      <a:lnTo>
                        <a:pt x="2623" y="95"/>
                      </a:lnTo>
                      <a:lnTo>
                        <a:pt x="2641" y="96"/>
                      </a:lnTo>
                      <a:lnTo>
                        <a:pt x="2658" y="98"/>
                      </a:lnTo>
                      <a:lnTo>
                        <a:pt x="2673" y="101"/>
                      </a:lnTo>
                      <a:lnTo>
                        <a:pt x="2688" y="105"/>
                      </a:lnTo>
                      <a:lnTo>
                        <a:pt x="2701" y="109"/>
                      </a:lnTo>
                      <a:lnTo>
                        <a:pt x="2714" y="113"/>
                      </a:lnTo>
                      <a:lnTo>
                        <a:pt x="2726" y="118"/>
                      </a:lnTo>
                      <a:lnTo>
                        <a:pt x="2750" y="28"/>
                      </a:lnTo>
                      <a:lnTo>
                        <a:pt x="2740" y="24"/>
                      </a:lnTo>
                      <a:lnTo>
                        <a:pt x="2728" y="19"/>
                      </a:lnTo>
                      <a:lnTo>
                        <a:pt x="2712" y="13"/>
                      </a:lnTo>
                      <a:lnTo>
                        <a:pt x="2695" y="9"/>
                      </a:lnTo>
                      <a:lnTo>
                        <a:pt x="2674" y="6"/>
                      </a:lnTo>
                      <a:lnTo>
                        <a:pt x="2652" y="3"/>
                      </a:lnTo>
                      <a:lnTo>
                        <a:pt x="2627" y="1"/>
                      </a:lnTo>
                      <a:lnTo>
                        <a:pt x="2600" y="0"/>
                      </a:lnTo>
                      <a:lnTo>
                        <a:pt x="2583" y="1"/>
                      </a:lnTo>
                      <a:lnTo>
                        <a:pt x="2566" y="2"/>
                      </a:lnTo>
                      <a:lnTo>
                        <a:pt x="2548" y="4"/>
                      </a:lnTo>
                      <a:lnTo>
                        <a:pt x="2532" y="6"/>
                      </a:lnTo>
                      <a:lnTo>
                        <a:pt x="2515" y="9"/>
                      </a:lnTo>
                      <a:lnTo>
                        <a:pt x="2499" y="13"/>
                      </a:lnTo>
                      <a:lnTo>
                        <a:pt x="2483" y="17"/>
                      </a:lnTo>
                      <a:lnTo>
                        <a:pt x="2468" y="23"/>
                      </a:lnTo>
                      <a:lnTo>
                        <a:pt x="2454" y="29"/>
                      </a:lnTo>
                      <a:lnTo>
                        <a:pt x="2439" y="35"/>
                      </a:lnTo>
                      <a:lnTo>
                        <a:pt x="2426" y="42"/>
                      </a:lnTo>
                      <a:lnTo>
                        <a:pt x="2411" y="50"/>
                      </a:lnTo>
                      <a:lnTo>
                        <a:pt x="2399" y="59"/>
                      </a:lnTo>
                      <a:lnTo>
                        <a:pt x="2387" y="68"/>
                      </a:lnTo>
                      <a:lnTo>
                        <a:pt x="2374" y="77"/>
                      </a:lnTo>
                      <a:lnTo>
                        <a:pt x="2363" y="87"/>
                      </a:lnTo>
                      <a:lnTo>
                        <a:pt x="2352" y="99"/>
                      </a:lnTo>
                      <a:lnTo>
                        <a:pt x="2342" y="110"/>
                      </a:lnTo>
                      <a:lnTo>
                        <a:pt x="2332" y="122"/>
                      </a:lnTo>
                      <a:lnTo>
                        <a:pt x="2323" y="135"/>
                      </a:lnTo>
                      <a:lnTo>
                        <a:pt x="2315" y="148"/>
                      </a:lnTo>
                      <a:lnTo>
                        <a:pt x="2307" y="162"/>
                      </a:lnTo>
                      <a:lnTo>
                        <a:pt x="2300" y="176"/>
                      </a:lnTo>
                      <a:lnTo>
                        <a:pt x="2293" y="190"/>
                      </a:lnTo>
                      <a:lnTo>
                        <a:pt x="2288" y="206"/>
                      </a:lnTo>
                      <a:lnTo>
                        <a:pt x="2283" y="222"/>
                      </a:lnTo>
                      <a:lnTo>
                        <a:pt x="2278" y="239"/>
                      </a:lnTo>
                      <a:lnTo>
                        <a:pt x="2275" y="255"/>
                      </a:lnTo>
                      <a:lnTo>
                        <a:pt x="2272" y="273"/>
                      </a:lnTo>
                      <a:lnTo>
                        <a:pt x="2270" y="290"/>
                      </a:lnTo>
                      <a:lnTo>
                        <a:pt x="2269" y="309"/>
                      </a:lnTo>
                      <a:lnTo>
                        <a:pt x="2269" y="328"/>
                      </a:lnTo>
                      <a:lnTo>
                        <a:pt x="2269" y="346"/>
                      </a:lnTo>
                      <a:lnTo>
                        <a:pt x="2270" y="362"/>
                      </a:lnTo>
                      <a:lnTo>
                        <a:pt x="2272" y="380"/>
                      </a:lnTo>
                      <a:lnTo>
                        <a:pt x="2274" y="395"/>
                      </a:lnTo>
                      <a:lnTo>
                        <a:pt x="2277" y="412"/>
                      </a:lnTo>
                      <a:lnTo>
                        <a:pt x="2281" y="427"/>
                      </a:lnTo>
                      <a:lnTo>
                        <a:pt x="2285" y="441"/>
                      </a:lnTo>
                      <a:lnTo>
                        <a:pt x="2290" y="457"/>
                      </a:lnTo>
                      <a:lnTo>
                        <a:pt x="2295" y="470"/>
                      </a:lnTo>
                      <a:lnTo>
                        <a:pt x="2302" y="484"/>
                      </a:lnTo>
                      <a:lnTo>
                        <a:pt x="2309" y="497"/>
                      </a:lnTo>
                      <a:lnTo>
                        <a:pt x="2317" y="509"/>
                      </a:lnTo>
                      <a:lnTo>
                        <a:pt x="2325" y="522"/>
                      </a:lnTo>
                      <a:lnTo>
                        <a:pt x="2333" y="534"/>
                      </a:lnTo>
                      <a:lnTo>
                        <a:pt x="2343" y="544"/>
                      </a:lnTo>
                      <a:lnTo>
                        <a:pt x="2353" y="555"/>
                      </a:lnTo>
                      <a:lnTo>
                        <a:pt x="2363" y="565"/>
                      </a:lnTo>
                      <a:lnTo>
                        <a:pt x="2374" y="574"/>
                      </a:lnTo>
                      <a:lnTo>
                        <a:pt x="2386" y="583"/>
                      </a:lnTo>
                      <a:lnTo>
                        <a:pt x="2398" y="592"/>
                      </a:lnTo>
                      <a:lnTo>
                        <a:pt x="2411" y="599"/>
                      </a:lnTo>
                      <a:lnTo>
                        <a:pt x="2424" y="606"/>
                      </a:lnTo>
                      <a:lnTo>
                        <a:pt x="2438" y="612"/>
                      </a:lnTo>
                      <a:lnTo>
                        <a:pt x="2452" y="618"/>
                      </a:lnTo>
                      <a:lnTo>
                        <a:pt x="2467" y="623"/>
                      </a:lnTo>
                      <a:lnTo>
                        <a:pt x="2482" y="628"/>
                      </a:lnTo>
                      <a:lnTo>
                        <a:pt x="2499" y="632"/>
                      </a:lnTo>
                      <a:lnTo>
                        <a:pt x="2515" y="635"/>
                      </a:lnTo>
                      <a:lnTo>
                        <a:pt x="2532" y="637"/>
                      </a:lnTo>
                      <a:lnTo>
                        <a:pt x="2549" y="639"/>
                      </a:lnTo>
                      <a:lnTo>
                        <a:pt x="2567" y="640"/>
                      </a:lnTo>
                      <a:lnTo>
                        <a:pt x="2585" y="641"/>
                      </a:lnTo>
                      <a:lnTo>
                        <a:pt x="2612" y="640"/>
                      </a:lnTo>
                      <a:lnTo>
                        <a:pt x="2637" y="638"/>
                      </a:lnTo>
                      <a:lnTo>
                        <a:pt x="2661" y="635"/>
                      </a:lnTo>
                      <a:lnTo>
                        <a:pt x="2684" y="632"/>
                      </a:lnTo>
                      <a:lnTo>
                        <a:pt x="2702" y="628"/>
                      </a:lnTo>
                      <a:lnTo>
                        <a:pt x="2720" y="622"/>
                      </a:lnTo>
                      <a:lnTo>
                        <a:pt x="2734" y="617"/>
                      </a:lnTo>
                      <a:lnTo>
                        <a:pt x="2745" y="612"/>
                      </a:lnTo>
                      <a:lnTo>
                        <a:pt x="2727" y="523"/>
                      </a:lnTo>
                      <a:close/>
                      <a:moveTo>
                        <a:pt x="2058" y="10"/>
                      </a:moveTo>
                      <a:lnTo>
                        <a:pt x="2058" y="631"/>
                      </a:lnTo>
                      <a:lnTo>
                        <a:pt x="2171" y="631"/>
                      </a:lnTo>
                      <a:lnTo>
                        <a:pt x="2171" y="10"/>
                      </a:lnTo>
                      <a:lnTo>
                        <a:pt x="2058" y="10"/>
                      </a:lnTo>
                      <a:close/>
                      <a:moveTo>
                        <a:pt x="1776" y="631"/>
                      </a:moveTo>
                      <a:lnTo>
                        <a:pt x="1991" y="10"/>
                      </a:lnTo>
                      <a:lnTo>
                        <a:pt x="1871" y="10"/>
                      </a:lnTo>
                      <a:lnTo>
                        <a:pt x="1780" y="294"/>
                      </a:lnTo>
                      <a:lnTo>
                        <a:pt x="1771" y="322"/>
                      </a:lnTo>
                      <a:lnTo>
                        <a:pt x="1762" y="351"/>
                      </a:lnTo>
                      <a:lnTo>
                        <a:pt x="1754" y="379"/>
                      </a:lnTo>
                      <a:lnTo>
                        <a:pt x="1746" y="407"/>
                      </a:lnTo>
                      <a:lnTo>
                        <a:pt x="1738" y="435"/>
                      </a:lnTo>
                      <a:lnTo>
                        <a:pt x="1730" y="463"/>
                      </a:lnTo>
                      <a:lnTo>
                        <a:pt x="1724" y="491"/>
                      </a:lnTo>
                      <a:lnTo>
                        <a:pt x="1717" y="518"/>
                      </a:lnTo>
                      <a:lnTo>
                        <a:pt x="1715" y="518"/>
                      </a:lnTo>
                      <a:lnTo>
                        <a:pt x="1709" y="491"/>
                      </a:lnTo>
                      <a:lnTo>
                        <a:pt x="1702" y="462"/>
                      </a:lnTo>
                      <a:lnTo>
                        <a:pt x="1695" y="434"/>
                      </a:lnTo>
                      <a:lnTo>
                        <a:pt x="1688" y="406"/>
                      </a:lnTo>
                      <a:lnTo>
                        <a:pt x="1680" y="379"/>
                      </a:lnTo>
                      <a:lnTo>
                        <a:pt x="1672" y="350"/>
                      </a:lnTo>
                      <a:lnTo>
                        <a:pt x="1663" y="321"/>
                      </a:lnTo>
                      <a:lnTo>
                        <a:pt x="1654" y="292"/>
                      </a:lnTo>
                      <a:lnTo>
                        <a:pt x="1570" y="10"/>
                      </a:lnTo>
                      <a:lnTo>
                        <a:pt x="1447" y="10"/>
                      </a:lnTo>
                      <a:lnTo>
                        <a:pt x="1647" y="631"/>
                      </a:lnTo>
                      <a:lnTo>
                        <a:pt x="1776" y="631"/>
                      </a:lnTo>
                      <a:close/>
                      <a:moveTo>
                        <a:pt x="1090" y="97"/>
                      </a:moveTo>
                      <a:lnTo>
                        <a:pt x="1101" y="95"/>
                      </a:lnTo>
                      <a:lnTo>
                        <a:pt x="1117" y="93"/>
                      </a:lnTo>
                      <a:lnTo>
                        <a:pt x="1136" y="92"/>
                      </a:lnTo>
                      <a:lnTo>
                        <a:pt x="1161" y="91"/>
                      </a:lnTo>
                      <a:lnTo>
                        <a:pt x="1174" y="92"/>
                      </a:lnTo>
                      <a:lnTo>
                        <a:pt x="1187" y="93"/>
                      </a:lnTo>
                      <a:lnTo>
                        <a:pt x="1199" y="95"/>
                      </a:lnTo>
                      <a:lnTo>
                        <a:pt x="1210" y="97"/>
                      </a:lnTo>
                      <a:lnTo>
                        <a:pt x="1222" y="100"/>
                      </a:lnTo>
                      <a:lnTo>
                        <a:pt x="1231" y="105"/>
                      </a:lnTo>
                      <a:lnTo>
                        <a:pt x="1240" y="109"/>
                      </a:lnTo>
                      <a:lnTo>
                        <a:pt x="1248" y="115"/>
                      </a:lnTo>
                      <a:lnTo>
                        <a:pt x="1256" y="121"/>
                      </a:lnTo>
                      <a:lnTo>
                        <a:pt x="1263" y="130"/>
                      </a:lnTo>
                      <a:lnTo>
                        <a:pt x="1268" y="137"/>
                      </a:lnTo>
                      <a:lnTo>
                        <a:pt x="1273" y="146"/>
                      </a:lnTo>
                      <a:lnTo>
                        <a:pt x="1277" y="156"/>
                      </a:lnTo>
                      <a:lnTo>
                        <a:pt x="1279" y="167"/>
                      </a:lnTo>
                      <a:lnTo>
                        <a:pt x="1281" y="178"/>
                      </a:lnTo>
                      <a:lnTo>
                        <a:pt x="1281" y="190"/>
                      </a:lnTo>
                      <a:lnTo>
                        <a:pt x="1281" y="202"/>
                      </a:lnTo>
                      <a:lnTo>
                        <a:pt x="1279" y="212"/>
                      </a:lnTo>
                      <a:lnTo>
                        <a:pt x="1277" y="222"/>
                      </a:lnTo>
                      <a:lnTo>
                        <a:pt x="1273" y="232"/>
                      </a:lnTo>
                      <a:lnTo>
                        <a:pt x="1268" y="242"/>
                      </a:lnTo>
                      <a:lnTo>
                        <a:pt x="1263" y="250"/>
                      </a:lnTo>
                      <a:lnTo>
                        <a:pt x="1255" y="257"/>
                      </a:lnTo>
                      <a:lnTo>
                        <a:pt x="1248" y="264"/>
                      </a:lnTo>
                      <a:lnTo>
                        <a:pt x="1240" y="271"/>
                      </a:lnTo>
                      <a:lnTo>
                        <a:pt x="1231" y="277"/>
                      </a:lnTo>
                      <a:lnTo>
                        <a:pt x="1221" y="281"/>
                      </a:lnTo>
                      <a:lnTo>
                        <a:pt x="1209" y="285"/>
                      </a:lnTo>
                      <a:lnTo>
                        <a:pt x="1197" y="288"/>
                      </a:lnTo>
                      <a:lnTo>
                        <a:pt x="1185" y="291"/>
                      </a:lnTo>
                      <a:lnTo>
                        <a:pt x="1171" y="292"/>
                      </a:lnTo>
                      <a:lnTo>
                        <a:pt x="1158" y="292"/>
                      </a:lnTo>
                      <a:lnTo>
                        <a:pt x="1090" y="292"/>
                      </a:lnTo>
                      <a:lnTo>
                        <a:pt x="1090" y="97"/>
                      </a:lnTo>
                      <a:close/>
                      <a:moveTo>
                        <a:pt x="978" y="631"/>
                      </a:moveTo>
                      <a:lnTo>
                        <a:pt x="1090" y="631"/>
                      </a:lnTo>
                      <a:lnTo>
                        <a:pt x="1090" y="375"/>
                      </a:lnTo>
                      <a:lnTo>
                        <a:pt x="1148" y="375"/>
                      </a:lnTo>
                      <a:lnTo>
                        <a:pt x="1159" y="377"/>
                      </a:lnTo>
                      <a:lnTo>
                        <a:pt x="1170" y="378"/>
                      </a:lnTo>
                      <a:lnTo>
                        <a:pt x="1180" y="380"/>
                      </a:lnTo>
                      <a:lnTo>
                        <a:pt x="1190" y="382"/>
                      </a:lnTo>
                      <a:lnTo>
                        <a:pt x="1198" y="385"/>
                      </a:lnTo>
                      <a:lnTo>
                        <a:pt x="1206" y="389"/>
                      </a:lnTo>
                      <a:lnTo>
                        <a:pt x="1213" y="394"/>
                      </a:lnTo>
                      <a:lnTo>
                        <a:pt x="1221" y="400"/>
                      </a:lnTo>
                      <a:lnTo>
                        <a:pt x="1227" y="407"/>
                      </a:lnTo>
                      <a:lnTo>
                        <a:pt x="1233" y="415"/>
                      </a:lnTo>
                      <a:lnTo>
                        <a:pt x="1238" y="424"/>
                      </a:lnTo>
                      <a:lnTo>
                        <a:pt x="1243" y="433"/>
                      </a:lnTo>
                      <a:lnTo>
                        <a:pt x="1247" y="444"/>
                      </a:lnTo>
                      <a:lnTo>
                        <a:pt x="1251" y="457"/>
                      </a:lnTo>
                      <a:lnTo>
                        <a:pt x="1255" y="470"/>
                      </a:lnTo>
                      <a:lnTo>
                        <a:pt x="1259" y="485"/>
                      </a:lnTo>
                      <a:lnTo>
                        <a:pt x="1272" y="537"/>
                      </a:lnTo>
                      <a:lnTo>
                        <a:pt x="1283" y="579"/>
                      </a:lnTo>
                      <a:lnTo>
                        <a:pt x="1288" y="597"/>
                      </a:lnTo>
                      <a:lnTo>
                        <a:pt x="1292" y="611"/>
                      </a:lnTo>
                      <a:lnTo>
                        <a:pt x="1297" y="622"/>
                      </a:lnTo>
                      <a:lnTo>
                        <a:pt x="1301" y="631"/>
                      </a:lnTo>
                      <a:lnTo>
                        <a:pt x="1417" y="631"/>
                      </a:lnTo>
                      <a:lnTo>
                        <a:pt x="1413" y="619"/>
                      </a:lnTo>
                      <a:lnTo>
                        <a:pt x="1406" y="605"/>
                      </a:lnTo>
                      <a:lnTo>
                        <a:pt x="1401" y="585"/>
                      </a:lnTo>
                      <a:lnTo>
                        <a:pt x="1395" y="565"/>
                      </a:lnTo>
                      <a:lnTo>
                        <a:pt x="1389" y="540"/>
                      </a:lnTo>
                      <a:lnTo>
                        <a:pt x="1382" y="514"/>
                      </a:lnTo>
                      <a:lnTo>
                        <a:pt x="1376" y="487"/>
                      </a:lnTo>
                      <a:lnTo>
                        <a:pt x="1368" y="458"/>
                      </a:lnTo>
                      <a:lnTo>
                        <a:pt x="1362" y="436"/>
                      </a:lnTo>
                      <a:lnTo>
                        <a:pt x="1354" y="416"/>
                      </a:lnTo>
                      <a:lnTo>
                        <a:pt x="1346" y="398"/>
                      </a:lnTo>
                      <a:lnTo>
                        <a:pt x="1336" y="382"/>
                      </a:lnTo>
                      <a:lnTo>
                        <a:pt x="1330" y="374"/>
                      </a:lnTo>
                      <a:lnTo>
                        <a:pt x="1324" y="367"/>
                      </a:lnTo>
                      <a:lnTo>
                        <a:pt x="1318" y="361"/>
                      </a:lnTo>
                      <a:lnTo>
                        <a:pt x="1312" y="355"/>
                      </a:lnTo>
                      <a:lnTo>
                        <a:pt x="1305" y="350"/>
                      </a:lnTo>
                      <a:lnTo>
                        <a:pt x="1298" y="346"/>
                      </a:lnTo>
                      <a:lnTo>
                        <a:pt x="1290" y="342"/>
                      </a:lnTo>
                      <a:lnTo>
                        <a:pt x="1282" y="337"/>
                      </a:lnTo>
                      <a:lnTo>
                        <a:pt x="1282" y="335"/>
                      </a:lnTo>
                      <a:lnTo>
                        <a:pt x="1292" y="330"/>
                      </a:lnTo>
                      <a:lnTo>
                        <a:pt x="1304" y="326"/>
                      </a:lnTo>
                      <a:lnTo>
                        <a:pt x="1314" y="320"/>
                      </a:lnTo>
                      <a:lnTo>
                        <a:pt x="1324" y="314"/>
                      </a:lnTo>
                      <a:lnTo>
                        <a:pt x="1334" y="306"/>
                      </a:lnTo>
                      <a:lnTo>
                        <a:pt x="1343" y="298"/>
                      </a:lnTo>
                      <a:lnTo>
                        <a:pt x="1352" y="289"/>
                      </a:lnTo>
                      <a:lnTo>
                        <a:pt x="1360" y="280"/>
                      </a:lnTo>
                      <a:lnTo>
                        <a:pt x="1367" y="270"/>
                      </a:lnTo>
                      <a:lnTo>
                        <a:pt x="1374" y="258"/>
                      </a:lnTo>
                      <a:lnTo>
                        <a:pt x="1380" y="247"/>
                      </a:lnTo>
                      <a:lnTo>
                        <a:pt x="1385" y="235"/>
                      </a:lnTo>
                      <a:lnTo>
                        <a:pt x="1389" y="222"/>
                      </a:lnTo>
                      <a:lnTo>
                        <a:pt x="1392" y="209"/>
                      </a:lnTo>
                      <a:lnTo>
                        <a:pt x="1394" y="194"/>
                      </a:lnTo>
                      <a:lnTo>
                        <a:pt x="1394" y="180"/>
                      </a:lnTo>
                      <a:lnTo>
                        <a:pt x="1393" y="160"/>
                      </a:lnTo>
                      <a:lnTo>
                        <a:pt x="1391" y="142"/>
                      </a:lnTo>
                      <a:lnTo>
                        <a:pt x="1386" y="124"/>
                      </a:lnTo>
                      <a:lnTo>
                        <a:pt x="1381" y="108"/>
                      </a:lnTo>
                      <a:lnTo>
                        <a:pt x="1373" y="94"/>
                      </a:lnTo>
                      <a:lnTo>
                        <a:pt x="1363" y="79"/>
                      </a:lnTo>
                      <a:lnTo>
                        <a:pt x="1353" y="67"/>
                      </a:lnTo>
                      <a:lnTo>
                        <a:pt x="1341" y="56"/>
                      </a:lnTo>
                      <a:lnTo>
                        <a:pt x="1333" y="49"/>
                      </a:lnTo>
                      <a:lnTo>
                        <a:pt x="1324" y="43"/>
                      </a:lnTo>
                      <a:lnTo>
                        <a:pt x="1315" y="38"/>
                      </a:lnTo>
                      <a:lnTo>
                        <a:pt x="1306" y="33"/>
                      </a:lnTo>
                      <a:lnTo>
                        <a:pt x="1296" y="28"/>
                      </a:lnTo>
                      <a:lnTo>
                        <a:pt x="1285" y="24"/>
                      </a:lnTo>
                      <a:lnTo>
                        <a:pt x="1275" y="21"/>
                      </a:lnTo>
                      <a:lnTo>
                        <a:pt x="1263" y="17"/>
                      </a:lnTo>
                      <a:lnTo>
                        <a:pt x="1238" y="12"/>
                      </a:lnTo>
                      <a:lnTo>
                        <a:pt x="1211" y="8"/>
                      </a:lnTo>
                      <a:lnTo>
                        <a:pt x="1181" y="6"/>
                      </a:lnTo>
                      <a:lnTo>
                        <a:pt x="1150" y="5"/>
                      </a:lnTo>
                      <a:lnTo>
                        <a:pt x="1125" y="5"/>
                      </a:lnTo>
                      <a:lnTo>
                        <a:pt x="1101" y="6"/>
                      </a:lnTo>
                      <a:lnTo>
                        <a:pt x="1078" y="7"/>
                      </a:lnTo>
                      <a:lnTo>
                        <a:pt x="1055" y="9"/>
                      </a:lnTo>
                      <a:lnTo>
                        <a:pt x="1034" y="11"/>
                      </a:lnTo>
                      <a:lnTo>
                        <a:pt x="1014" y="13"/>
                      </a:lnTo>
                      <a:lnTo>
                        <a:pt x="995" y="15"/>
                      </a:lnTo>
                      <a:lnTo>
                        <a:pt x="978" y="19"/>
                      </a:lnTo>
                      <a:lnTo>
                        <a:pt x="978" y="631"/>
                      </a:lnTo>
                      <a:close/>
                      <a:moveTo>
                        <a:pt x="852" y="263"/>
                      </a:moveTo>
                      <a:lnTo>
                        <a:pt x="617" y="263"/>
                      </a:lnTo>
                      <a:lnTo>
                        <a:pt x="617" y="104"/>
                      </a:lnTo>
                      <a:lnTo>
                        <a:pt x="865" y="104"/>
                      </a:lnTo>
                      <a:lnTo>
                        <a:pt x="865" y="10"/>
                      </a:lnTo>
                      <a:lnTo>
                        <a:pt x="504" y="10"/>
                      </a:lnTo>
                      <a:lnTo>
                        <a:pt x="504" y="631"/>
                      </a:lnTo>
                      <a:lnTo>
                        <a:pt x="879" y="631"/>
                      </a:lnTo>
                      <a:lnTo>
                        <a:pt x="879" y="537"/>
                      </a:lnTo>
                      <a:lnTo>
                        <a:pt x="617" y="537"/>
                      </a:lnTo>
                      <a:lnTo>
                        <a:pt x="617" y="355"/>
                      </a:lnTo>
                      <a:lnTo>
                        <a:pt x="852" y="355"/>
                      </a:lnTo>
                      <a:lnTo>
                        <a:pt x="852" y="263"/>
                      </a:lnTo>
                      <a:close/>
                      <a:moveTo>
                        <a:pt x="0" y="601"/>
                      </a:moveTo>
                      <a:lnTo>
                        <a:pt x="14" y="609"/>
                      </a:lnTo>
                      <a:lnTo>
                        <a:pt x="32" y="616"/>
                      </a:lnTo>
                      <a:lnTo>
                        <a:pt x="50" y="622"/>
                      </a:lnTo>
                      <a:lnTo>
                        <a:pt x="72" y="629"/>
                      </a:lnTo>
                      <a:lnTo>
                        <a:pt x="94" y="634"/>
                      </a:lnTo>
                      <a:lnTo>
                        <a:pt x="118" y="637"/>
                      </a:lnTo>
                      <a:lnTo>
                        <a:pt x="143" y="640"/>
                      </a:lnTo>
                      <a:lnTo>
                        <a:pt x="167" y="641"/>
                      </a:lnTo>
                      <a:lnTo>
                        <a:pt x="196" y="640"/>
                      </a:lnTo>
                      <a:lnTo>
                        <a:pt x="224" y="637"/>
                      </a:lnTo>
                      <a:lnTo>
                        <a:pt x="236" y="635"/>
                      </a:lnTo>
                      <a:lnTo>
                        <a:pt x="248" y="632"/>
                      </a:lnTo>
                      <a:lnTo>
                        <a:pt x="261" y="629"/>
                      </a:lnTo>
                      <a:lnTo>
                        <a:pt x="272" y="625"/>
                      </a:lnTo>
                      <a:lnTo>
                        <a:pt x="282" y="621"/>
                      </a:lnTo>
                      <a:lnTo>
                        <a:pt x="293" y="617"/>
                      </a:lnTo>
                      <a:lnTo>
                        <a:pt x="303" y="613"/>
                      </a:lnTo>
                      <a:lnTo>
                        <a:pt x="312" y="608"/>
                      </a:lnTo>
                      <a:lnTo>
                        <a:pt x="321" y="603"/>
                      </a:lnTo>
                      <a:lnTo>
                        <a:pt x="330" y="597"/>
                      </a:lnTo>
                      <a:lnTo>
                        <a:pt x="338" y="591"/>
                      </a:lnTo>
                      <a:lnTo>
                        <a:pt x="345" y="584"/>
                      </a:lnTo>
                      <a:lnTo>
                        <a:pt x="352" y="578"/>
                      </a:lnTo>
                      <a:lnTo>
                        <a:pt x="358" y="571"/>
                      </a:lnTo>
                      <a:lnTo>
                        <a:pt x="365" y="564"/>
                      </a:lnTo>
                      <a:lnTo>
                        <a:pt x="371" y="557"/>
                      </a:lnTo>
                      <a:lnTo>
                        <a:pt x="380" y="541"/>
                      </a:lnTo>
                      <a:lnTo>
                        <a:pt x="388" y="526"/>
                      </a:lnTo>
                      <a:lnTo>
                        <a:pt x="394" y="508"/>
                      </a:lnTo>
                      <a:lnTo>
                        <a:pt x="400" y="491"/>
                      </a:lnTo>
                      <a:lnTo>
                        <a:pt x="402" y="472"/>
                      </a:lnTo>
                      <a:lnTo>
                        <a:pt x="403" y="454"/>
                      </a:lnTo>
                      <a:lnTo>
                        <a:pt x="402" y="437"/>
                      </a:lnTo>
                      <a:lnTo>
                        <a:pt x="401" y="422"/>
                      </a:lnTo>
                      <a:lnTo>
                        <a:pt x="397" y="407"/>
                      </a:lnTo>
                      <a:lnTo>
                        <a:pt x="393" y="393"/>
                      </a:lnTo>
                      <a:lnTo>
                        <a:pt x="387" y="380"/>
                      </a:lnTo>
                      <a:lnTo>
                        <a:pt x="381" y="367"/>
                      </a:lnTo>
                      <a:lnTo>
                        <a:pt x="373" y="355"/>
                      </a:lnTo>
                      <a:lnTo>
                        <a:pt x="364" y="344"/>
                      </a:lnTo>
                      <a:lnTo>
                        <a:pt x="353" y="332"/>
                      </a:lnTo>
                      <a:lnTo>
                        <a:pt x="341" y="322"/>
                      </a:lnTo>
                      <a:lnTo>
                        <a:pt x="328" y="313"/>
                      </a:lnTo>
                      <a:lnTo>
                        <a:pt x="313" y="303"/>
                      </a:lnTo>
                      <a:lnTo>
                        <a:pt x="298" y="294"/>
                      </a:lnTo>
                      <a:lnTo>
                        <a:pt x="281" y="286"/>
                      </a:lnTo>
                      <a:lnTo>
                        <a:pt x="263" y="278"/>
                      </a:lnTo>
                      <a:lnTo>
                        <a:pt x="243" y="270"/>
                      </a:lnTo>
                      <a:lnTo>
                        <a:pt x="215" y="258"/>
                      </a:lnTo>
                      <a:lnTo>
                        <a:pt x="190" y="247"/>
                      </a:lnTo>
                      <a:lnTo>
                        <a:pt x="179" y="242"/>
                      </a:lnTo>
                      <a:lnTo>
                        <a:pt x="169" y="236"/>
                      </a:lnTo>
                      <a:lnTo>
                        <a:pt x="161" y="230"/>
                      </a:lnTo>
                      <a:lnTo>
                        <a:pt x="153" y="224"/>
                      </a:lnTo>
                      <a:lnTo>
                        <a:pt x="146" y="219"/>
                      </a:lnTo>
                      <a:lnTo>
                        <a:pt x="141" y="213"/>
                      </a:lnTo>
                      <a:lnTo>
                        <a:pt x="135" y="206"/>
                      </a:lnTo>
                      <a:lnTo>
                        <a:pt x="131" y="200"/>
                      </a:lnTo>
                      <a:lnTo>
                        <a:pt x="128" y="192"/>
                      </a:lnTo>
                      <a:lnTo>
                        <a:pt x="126" y="184"/>
                      </a:lnTo>
                      <a:lnTo>
                        <a:pt x="125" y="177"/>
                      </a:lnTo>
                      <a:lnTo>
                        <a:pt x="125" y="168"/>
                      </a:lnTo>
                      <a:lnTo>
                        <a:pt x="125" y="162"/>
                      </a:lnTo>
                      <a:lnTo>
                        <a:pt x="126" y="154"/>
                      </a:lnTo>
                      <a:lnTo>
                        <a:pt x="128" y="147"/>
                      </a:lnTo>
                      <a:lnTo>
                        <a:pt x="130" y="141"/>
                      </a:lnTo>
                      <a:lnTo>
                        <a:pt x="134" y="135"/>
                      </a:lnTo>
                      <a:lnTo>
                        <a:pt x="139" y="129"/>
                      </a:lnTo>
                      <a:lnTo>
                        <a:pt x="143" y="122"/>
                      </a:lnTo>
                      <a:lnTo>
                        <a:pt x="149" y="117"/>
                      </a:lnTo>
                      <a:lnTo>
                        <a:pt x="156" y="112"/>
                      </a:lnTo>
                      <a:lnTo>
                        <a:pt x="163" y="107"/>
                      </a:lnTo>
                      <a:lnTo>
                        <a:pt x="171" y="103"/>
                      </a:lnTo>
                      <a:lnTo>
                        <a:pt x="181" y="100"/>
                      </a:lnTo>
                      <a:lnTo>
                        <a:pt x="191" y="97"/>
                      </a:lnTo>
                      <a:lnTo>
                        <a:pt x="202" y="95"/>
                      </a:lnTo>
                      <a:lnTo>
                        <a:pt x="215" y="94"/>
                      </a:lnTo>
                      <a:lnTo>
                        <a:pt x="227" y="94"/>
                      </a:lnTo>
                      <a:lnTo>
                        <a:pt x="248" y="94"/>
                      </a:lnTo>
                      <a:lnTo>
                        <a:pt x="268" y="96"/>
                      </a:lnTo>
                      <a:lnTo>
                        <a:pt x="285" y="100"/>
                      </a:lnTo>
                      <a:lnTo>
                        <a:pt x="302" y="104"/>
                      </a:lnTo>
                      <a:lnTo>
                        <a:pt x="317" y="108"/>
                      </a:lnTo>
                      <a:lnTo>
                        <a:pt x="331" y="113"/>
                      </a:lnTo>
                      <a:lnTo>
                        <a:pt x="342" y="118"/>
                      </a:lnTo>
                      <a:lnTo>
                        <a:pt x="351" y="122"/>
                      </a:lnTo>
                      <a:lnTo>
                        <a:pt x="378" y="31"/>
                      </a:lnTo>
                      <a:lnTo>
                        <a:pt x="366" y="25"/>
                      </a:lnTo>
                      <a:lnTo>
                        <a:pt x="350" y="20"/>
                      </a:lnTo>
                      <a:lnTo>
                        <a:pt x="335" y="14"/>
                      </a:lnTo>
                      <a:lnTo>
                        <a:pt x="316" y="9"/>
                      </a:lnTo>
                      <a:lnTo>
                        <a:pt x="298" y="6"/>
                      </a:lnTo>
                      <a:lnTo>
                        <a:pt x="276" y="3"/>
                      </a:lnTo>
                      <a:lnTo>
                        <a:pt x="254" y="1"/>
                      </a:lnTo>
                      <a:lnTo>
                        <a:pt x="229" y="0"/>
                      </a:lnTo>
                      <a:lnTo>
                        <a:pt x="204" y="1"/>
                      </a:lnTo>
                      <a:lnTo>
                        <a:pt x="182" y="4"/>
                      </a:lnTo>
                      <a:lnTo>
                        <a:pt x="159" y="8"/>
                      </a:lnTo>
                      <a:lnTo>
                        <a:pt x="139" y="14"/>
                      </a:lnTo>
                      <a:lnTo>
                        <a:pt x="119" y="22"/>
                      </a:lnTo>
                      <a:lnTo>
                        <a:pt x="101" y="30"/>
                      </a:lnTo>
                      <a:lnTo>
                        <a:pt x="84" y="40"/>
                      </a:lnTo>
                      <a:lnTo>
                        <a:pt x="70" y="51"/>
                      </a:lnTo>
                      <a:lnTo>
                        <a:pt x="56" y="64"/>
                      </a:lnTo>
                      <a:lnTo>
                        <a:pt x="44" y="77"/>
                      </a:lnTo>
                      <a:lnTo>
                        <a:pt x="34" y="93"/>
                      </a:lnTo>
                      <a:lnTo>
                        <a:pt x="26" y="108"/>
                      </a:lnTo>
                      <a:lnTo>
                        <a:pt x="18" y="124"/>
                      </a:lnTo>
                      <a:lnTo>
                        <a:pt x="14" y="142"/>
                      </a:lnTo>
                      <a:lnTo>
                        <a:pt x="11" y="159"/>
                      </a:lnTo>
                      <a:lnTo>
                        <a:pt x="10" y="179"/>
                      </a:lnTo>
                      <a:lnTo>
                        <a:pt x="11" y="194"/>
                      </a:lnTo>
                      <a:lnTo>
                        <a:pt x="13" y="211"/>
                      </a:lnTo>
                      <a:lnTo>
                        <a:pt x="16" y="225"/>
                      </a:lnTo>
                      <a:lnTo>
                        <a:pt x="21" y="240"/>
                      </a:lnTo>
                      <a:lnTo>
                        <a:pt x="29" y="253"/>
                      </a:lnTo>
                      <a:lnTo>
                        <a:pt x="36" y="265"/>
                      </a:lnTo>
                      <a:lnTo>
                        <a:pt x="45" y="277"/>
                      </a:lnTo>
                      <a:lnTo>
                        <a:pt x="55" y="288"/>
                      </a:lnTo>
                      <a:lnTo>
                        <a:pt x="67" y="299"/>
                      </a:lnTo>
                      <a:lnTo>
                        <a:pt x="80" y="310"/>
                      </a:lnTo>
                      <a:lnTo>
                        <a:pt x="93" y="319"/>
                      </a:lnTo>
                      <a:lnTo>
                        <a:pt x="109" y="328"/>
                      </a:lnTo>
                      <a:lnTo>
                        <a:pt x="124" y="336"/>
                      </a:lnTo>
                      <a:lnTo>
                        <a:pt x="142" y="345"/>
                      </a:lnTo>
                      <a:lnTo>
                        <a:pt x="159" y="352"/>
                      </a:lnTo>
                      <a:lnTo>
                        <a:pt x="178" y="359"/>
                      </a:lnTo>
                      <a:lnTo>
                        <a:pt x="205" y="369"/>
                      </a:lnTo>
                      <a:lnTo>
                        <a:pt x="228" y="381"/>
                      </a:lnTo>
                      <a:lnTo>
                        <a:pt x="238" y="386"/>
                      </a:lnTo>
                      <a:lnTo>
                        <a:pt x="247" y="392"/>
                      </a:lnTo>
                      <a:lnTo>
                        <a:pt x="255" y="397"/>
                      </a:lnTo>
                      <a:lnTo>
                        <a:pt x="262" y="403"/>
                      </a:lnTo>
                      <a:lnTo>
                        <a:pt x="268" y="409"/>
                      </a:lnTo>
                      <a:lnTo>
                        <a:pt x="273" y="417"/>
                      </a:lnTo>
                      <a:lnTo>
                        <a:pt x="278" y="423"/>
                      </a:lnTo>
                      <a:lnTo>
                        <a:pt x="281" y="430"/>
                      </a:lnTo>
                      <a:lnTo>
                        <a:pt x="284" y="437"/>
                      </a:lnTo>
                      <a:lnTo>
                        <a:pt x="287" y="445"/>
                      </a:lnTo>
                      <a:lnTo>
                        <a:pt x="288" y="454"/>
                      </a:lnTo>
                      <a:lnTo>
                        <a:pt x="288" y="462"/>
                      </a:lnTo>
                      <a:lnTo>
                        <a:pt x="288" y="471"/>
                      </a:lnTo>
                      <a:lnTo>
                        <a:pt x="285" y="480"/>
                      </a:lnTo>
                      <a:lnTo>
                        <a:pt x="283" y="489"/>
                      </a:lnTo>
                      <a:lnTo>
                        <a:pt x="280" y="497"/>
                      </a:lnTo>
                      <a:lnTo>
                        <a:pt x="276" y="504"/>
                      </a:lnTo>
                      <a:lnTo>
                        <a:pt x="271" y="511"/>
                      </a:lnTo>
                      <a:lnTo>
                        <a:pt x="265" y="517"/>
                      </a:lnTo>
                      <a:lnTo>
                        <a:pt x="259" y="524"/>
                      </a:lnTo>
                      <a:lnTo>
                        <a:pt x="251" y="529"/>
                      </a:lnTo>
                      <a:lnTo>
                        <a:pt x="242" y="533"/>
                      </a:lnTo>
                      <a:lnTo>
                        <a:pt x="233" y="537"/>
                      </a:lnTo>
                      <a:lnTo>
                        <a:pt x="223" y="540"/>
                      </a:lnTo>
                      <a:lnTo>
                        <a:pt x="213" y="543"/>
                      </a:lnTo>
                      <a:lnTo>
                        <a:pt x="200" y="545"/>
                      </a:lnTo>
                      <a:lnTo>
                        <a:pt x="188" y="546"/>
                      </a:lnTo>
                      <a:lnTo>
                        <a:pt x="175" y="546"/>
                      </a:lnTo>
                      <a:lnTo>
                        <a:pt x="154" y="546"/>
                      </a:lnTo>
                      <a:lnTo>
                        <a:pt x="132" y="543"/>
                      </a:lnTo>
                      <a:lnTo>
                        <a:pt x="112" y="540"/>
                      </a:lnTo>
                      <a:lnTo>
                        <a:pt x="92" y="535"/>
                      </a:lnTo>
                      <a:lnTo>
                        <a:pt x="74" y="529"/>
                      </a:lnTo>
                      <a:lnTo>
                        <a:pt x="56" y="523"/>
                      </a:lnTo>
                      <a:lnTo>
                        <a:pt x="40" y="514"/>
                      </a:lnTo>
                      <a:lnTo>
                        <a:pt x="26" y="507"/>
                      </a:lnTo>
                      <a:lnTo>
                        <a:pt x="0" y="601"/>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latin typeface="Myriad Pro"/>
                  </a:endParaRPr>
                </a:p>
              </p:txBody>
            </p:sp>
            <p:sp>
              <p:nvSpPr>
                <p:cNvPr id="32" name="Freeform 31"/>
                <p:cNvSpPr>
                  <a:spLocks noEditPoints="1"/>
                </p:cNvSpPr>
                <p:nvPr/>
              </p:nvSpPr>
              <p:spPr bwMode="auto">
                <a:xfrm>
                  <a:off x="656520" y="250031"/>
                  <a:ext cx="780730" cy="84203"/>
                </a:xfrm>
                <a:custGeom>
                  <a:avLst/>
                  <a:gdLst/>
                  <a:ahLst/>
                  <a:cxnLst>
                    <a:cxn ang="0">
                      <a:pos x="5506" y="10"/>
                    </a:cxn>
                    <a:cxn ang="0">
                      <a:pos x="5169" y="544"/>
                    </a:cxn>
                    <a:cxn ang="0">
                      <a:pos x="5029" y="477"/>
                    </a:cxn>
                    <a:cxn ang="0">
                      <a:pos x="4982" y="270"/>
                    </a:cxn>
                    <a:cxn ang="0">
                      <a:pos x="5063" y="133"/>
                    </a:cxn>
                    <a:cxn ang="0">
                      <a:pos x="5293" y="109"/>
                    </a:cxn>
                    <a:cxn ang="0">
                      <a:pos x="5122" y="6"/>
                    </a:cxn>
                    <a:cxn ang="0">
                      <a:pos x="4924" y="122"/>
                    </a:cxn>
                    <a:cxn ang="0">
                      <a:pos x="4861" y="362"/>
                    </a:cxn>
                    <a:cxn ang="0">
                      <a:pos x="4955" y="565"/>
                    </a:cxn>
                    <a:cxn ang="0">
                      <a:pos x="5175" y="641"/>
                    </a:cxn>
                    <a:cxn ang="0">
                      <a:pos x="4373" y="269"/>
                    </a:cxn>
                    <a:cxn ang="0">
                      <a:pos x="4761" y="631"/>
                    </a:cxn>
                    <a:cxn ang="0">
                      <a:pos x="4630" y="407"/>
                    </a:cxn>
                    <a:cxn ang="0">
                      <a:pos x="3905" y="100"/>
                    </a:cxn>
                    <a:cxn ang="0">
                      <a:pos x="3809" y="456"/>
                    </a:cxn>
                    <a:cxn ang="0">
                      <a:pos x="3020" y="10"/>
                    </a:cxn>
                    <a:cxn ang="0">
                      <a:pos x="2324" y="528"/>
                    </a:cxn>
                    <a:cxn ang="0">
                      <a:pos x="2455" y="633"/>
                    </a:cxn>
                    <a:cxn ang="0">
                      <a:pos x="2663" y="610"/>
                    </a:cxn>
                    <a:cxn ang="0">
                      <a:pos x="2767" y="461"/>
                    </a:cxn>
                    <a:cxn ang="0">
                      <a:pos x="2644" y="481"/>
                    </a:cxn>
                    <a:cxn ang="0">
                      <a:pos x="2470" y="533"/>
                    </a:cxn>
                    <a:cxn ang="0">
                      <a:pos x="1803" y="609"/>
                    </a:cxn>
                    <a:cxn ang="0">
                      <a:pos x="2082" y="617"/>
                    </a:cxn>
                    <a:cxn ang="0">
                      <a:pos x="2191" y="472"/>
                    </a:cxn>
                    <a:cxn ang="0">
                      <a:pos x="2070" y="286"/>
                    </a:cxn>
                    <a:cxn ang="0">
                      <a:pos x="1914" y="177"/>
                    </a:cxn>
                    <a:cxn ang="0">
                      <a:pos x="1991" y="95"/>
                    </a:cxn>
                    <a:cxn ang="0">
                      <a:pos x="2106" y="9"/>
                    </a:cxn>
                    <a:cxn ang="0">
                      <a:pos x="1823" y="93"/>
                    </a:cxn>
                    <a:cxn ang="0">
                      <a:pos x="1869" y="310"/>
                    </a:cxn>
                    <a:cxn ang="0">
                      <a:pos x="2067" y="423"/>
                    </a:cxn>
                    <a:cxn ang="0">
                      <a:pos x="2031" y="533"/>
                    </a:cxn>
                    <a:cxn ang="0">
                      <a:pos x="1789" y="601"/>
                    </a:cxn>
                    <a:cxn ang="0">
                      <a:pos x="1348" y="251"/>
                    </a:cxn>
                    <a:cxn ang="0">
                      <a:pos x="1587" y="422"/>
                    </a:cxn>
                    <a:cxn ang="0">
                      <a:pos x="1300" y="631"/>
                    </a:cxn>
                    <a:cxn ang="0">
                      <a:pos x="679" y="482"/>
                    </a:cxn>
                    <a:cxn ang="0">
                      <a:pos x="668" y="177"/>
                    </a:cxn>
                    <a:cxn ang="0">
                      <a:pos x="807" y="91"/>
                    </a:cxn>
                    <a:cxn ang="0">
                      <a:pos x="944" y="177"/>
                    </a:cxn>
                    <a:cxn ang="0">
                      <a:pos x="933" y="482"/>
                    </a:cxn>
                    <a:cxn ang="0">
                      <a:pos x="804" y="550"/>
                    </a:cxn>
                    <a:cxn ang="0">
                      <a:pos x="993" y="575"/>
                    </a:cxn>
                    <a:cxn ang="0">
                      <a:pos x="1094" y="370"/>
                    </a:cxn>
                    <a:cxn ang="0">
                      <a:pos x="1054" y="137"/>
                    </a:cxn>
                    <a:cxn ang="0">
                      <a:pos x="890" y="9"/>
                    </a:cxn>
                    <a:cxn ang="0">
                      <a:pos x="665" y="37"/>
                    </a:cxn>
                    <a:cxn ang="0">
                      <a:pos x="531" y="209"/>
                    </a:cxn>
                    <a:cxn ang="0">
                      <a:pos x="535" y="452"/>
                    </a:cxn>
                    <a:cxn ang="0">
                      <a:pos x="670" y="611"/>
                    </a:cxn>
                    <a:cxn ang="0">
                      <a:pos x="403" y="539"/>
                    </a:cxn>
                    <a:cxn ang="0">
                      <a:pos x="216" y="516"/>
                    </a:cxn>
                    <a:cxn ang="0">
                      <a:pos x="123" y="371"/>
                    </a:cxn>
                    <a:cxn ang="0">
                      <a:pos x="160" y="176"/>
                    </a:cxn>
                    <a:cxn ang="0">
                      <a:pos x="337" y="94"/>
                    </a:cxn>
                    <a:cxn ang="0">
                      <a:pos x="383" y="3"/>
                    </a:cxn>
                    <a:cxn ang="0">
                      <a:pos x="130" y="59"/>
                    </a:cxn>
                    <a:cxn ang="0">
                      <a:pos x="6" y="255"/>
                    </a:cxn>
                    <a:cxn ang="0">
                      <a:pos x="41" y="497"/>
                    </a:cxn>
                    <a:cxn ang="0">
                      <a:pos x="215" y="628"/>
                    </a:cxn>
                    <a:cxn ang="0">
                      <a:pos x="458" y="523"/>
                    </a:cxn>
                  </a:cxnLst>
                  <a:rect l="0" t="0" r="r" b="b"/>
                  <a:pathLst>
                    <a:path w="5893" h="641">
                      <a:moveTo>
                        <a:pt x="5686" y="631"/>
                      </a:moveTo>
                      <a:lnTo>
                        <a:pt x="5686" y="369"/>
                      </a:lnTo>
                      <a:lnTo>
                        <a:pt x="5893" y="10"/>
                      </a:lnTo>
                      <a:lnTo>
                        <a:pt x="5764" y="10"/>
                      </a:lnTo>
                      <a:lnTo>
                        <a:pt x="5690" y="169"/>
                      </a:lnTo>
                      <a:lnTo>
                        <a:pt x="5675" y="202"/>
                      </a:lnTo>
                      <a:lnTo>
                        <a:pt x="5661" y="232"/>
                      </a:lnTo>
                      <a:lnTo>
                        <a:pt x="5648" y="262"/>
                      </a:lnTo>
                      <a:lnTo>
                        <a:pt x="5636" y="292"/>
                      </a:lnTo>
                      <a:lnTo>
                        <a:pt x="5635" y="292"/>
                      </a:lnTo>
                      <a:lnTo>
                        <a:pt x="5621" y="261"/>
                      </a:lnTo>
                      <a:lnTo>
                        <a:pt x="5609" y="232"/>
                      </a:lnTo>
                      <a:lnTo>
                        <a:pt x="5596" y="202"/>
                      </a:lnTo>
                      <a:lnTo>
                        <a:pt x="5580" y="170"/>
                      </a:lnTo>
                      <a:lnTo>
                        <a:pt x="5506" y="10"/>
                      </a:lnTo>
                      <a:lnTo>
                        <a:pt x="5377" y="10"/>
                      </a:lnTo>
                      <a:lnTo>
                        <a:pt x="5573" y="372"/>
                      </a:lnTo>
                      <a:lnTo>
                        <a:pt x="5573" y="631"/>
                      </a:lnTo>
                      <a:lnTo>
                        <a:pt x="5686" y="631"/>
                      </a:lnTo>
                      <a:close/>
                      <a:moveTo>
                        <a:pt x="5318" y="523"/>
                      </a:moveTo>
                      <a:lnTo>
                        <a:pt x="5306" y="528"/>
                      </a:lnTo>
                      <a:lnTo>
                        <a:pt x="5293" y="532"/>
                      </a:lnTo>
                      <a:lnTo>
                        <a:pt x="5277" y="536"/>
                      </a:lnTo>
                      <a:lnTo>
                        <a:pt x="5262" y="539"/>
                      </a:lnTo>
                      <a:lnTo>
                        <a:pt x="5245" y="542"/>
                      </a:lnTo>
                      <a:lnTo>
                        <a:pt x="5229" y="544"/>
                      </a:lnTo>
                      <a:lnTo>
                        <a:pt x="5211" y="545"/>
                      </a:lnTo>
                      <a:lnTo>
                        <a:pt x="5194" y="545"/>
                      </a:lnTo>
                      <a:lnTo>
                        <a:pt x="5182" y="545"/>
                      </a:lnTo>
                      <a:lnTo>
                        <a:pt x="5169" y="544"/>
                      </a:lnTo>
                      <a:lnTo>
                        <a:pt x="5157" y="543"/>
                      </a:lnTo>
                      <a:lnTo>
                        <a:pt x="5146" y="541"/>
                      </a:lnTo>
                      <a:lnTo>
                        <a:pt x="5134" y="539"/>
                      </a:lnTo>
                      <a:lnTo>
                        <a:pt x="5124" y="537"/>
                      </a:lnTo>
                      <a:lnTo>
                        <a:pt x="5113" y="534"/>
                      </a:lnTo>
                      <a:lnTo>
                        <a:pt x="5104" y="530"/>
                      </a:lnTo>
                      <a:lnTo>
                        <a:pt x="5093" y="526"/>
                      </a:lnTo>
                      <a:lnTo>
                        <a:pt x="5084" y="522"/>
                      </a:lnTo>
                      <a:lnTo>
                        <a:pt x="5075" y="516"/>
                      </a:lnTo>
                      <a:lnTo>
                        <a:pt x="5067" y="511"/>
                      </a:lnTo>
                      <a:lnTo>
                        <a:pt x="5057" y="505"/>
                      </a:lnTo>
                      <a:lnTo>
                        <a:pt x="5050" y="499"/>
                      </a:lnTo>
                      <a:lnTo>
                        <a:pt x="5042" y="492"/>
                      </a:lnTo>
                      <a:lnTo>
                        <a:pt x="5036" y="486"/>
                      </a:lnTo>
                      <a:lnTo>
                        <a:pt x="5029" y="477"/>
                      </a:lnTo>
                      <a:lnTo>
                        <a:pt x="5022" y="470"/>
                      </a:lnTo>
                      <a:lnTo>
                        <a:pt x="5016" y="462"/>
                      </a:lnTo>
                      <a:lnTo>
                        <a:pt x="5011" y="453"/>
                      </a:lnTo>
                      <a:lnTo>
                        <a:pt x="5006" y="443"/>
                      </a:lnTo>
                      <a:lnTo>
                        <a:pt x="5001" y="434"/>
                      </a:lnTo>
                      <a:lnTo>
                        <a:pt x="4997" y="425"/>
                      </a:lnTo>
                      <a:lnTo>
                        <a:pt x="4993" y="415"/>
                      </a:lnTo>
                      <a:lnTo>
                        <a:pt x="4986" y="393"/>
                      </a:lnTo>
                      <a:lnTo>
                        <a:pt x="4982" y="371"/>
                      </a:lnTo>
                      <a:lnTo>
                        <a:pt x="4979" y="347"/>
                      </a:lnTo>
                      <a:lnTo>
                        <a:pt x="4978" y="322"/>
                      </a:lnTo>
                      <a:lnTo>
                        <a:pt x="4979" y="309"/>
                      </a:lnTo>
                      <a:lnTo>
                        <a:pt x="4979" y="295"/>
                      </a:lnTo>
                      <a:lnTo>
                        <a:pt x="4981" y="282"/>
                      </a:lnTo>
                      <a:lnTo>
                        <a:pt x="4982" y="270"/>
                      </a:lnTo>
                      <a:lnTo>
                        <a:pt x="4985" y="257"/>
                      </a:lnTo>
                      <a:lnTo>
                        <a:pt x="4987" y="246"/>
                      </a:lnTo>
                      <a:lnTo>
                        <a:pt x="4991" y="235"/>
                      </a:lnTo>
                      <a:lnTo>
                        <a:pt x="4995" y="223"/>
                      </a:lnTo>
                      <a:lnTo>
                        <a:pt x="4999" y="213"/>
                      </a:lnTo>
                      <a:lnTo>
                        <a:pt x="5004" y="203"/>
                      </a:lnTo>
                      <a:lnTo>
                        <a:pt x="5008" y="193"/>
                      </a:lnTo>
                      <a:lnTo>
                        <a:pt x="5014" y="184"/>
                      </a:lnTo>
                      <a:lnTo>
                        <a:pt x="5019" y="176"/>
                      </a:lnTo>
                      <a:lnTo>
                        <a:pt x="5026" y="168"/>
                      </a:lnTo>
                      <a:lnTo>
                        <a:pt x="5033" y="159"/>
                      </a:lnTo>
                      <a:lnTo>
                        <a:pt x="5040" y="152"/>
                      </a:lnTo>
                      <a:lnTo>
                        <a:pt x="5047" y="145"/>
                      </a:lnTo>
                      <a:lnTo>
                        <a:pt x="5055" y="139"/>
                      </a:lnTo>
                      <a:lnTo>
                        <a:pt x="5063" y="133"/>
                      </a:lnTo>
                      <a:lnTo>
                        <a:pt x="5072" y="127"/>
                      </a:lnTo>
                      <a:lnTo>
                        <a:pt x="5080" y="121"/>
                      </a:lnTo>
                      <a:lnTo>
                        <a:pt x="5089" y="117"/>
                      </a:lnTo>
                      <a:lnTo>
                        <a:pt x="5098" y="112"/>
                      </a:lnTo>
                      <a:lnTo>
                        <a:pt x="5109" y="109"/>
                      </a:lnTo>
                      <a:lnTo>
                        <a:pt x="5129" y="102"/>
                      </a:lnTo>
                      <a:lnTo>
                        <a:pt x="5150" y="98"/>
                      </a:lnTo>
                      <a:lnTo>
                        <a:pt x="5172" y="95"/>
                      </a:lnTo>
                      <a:lnTo>
                        <a:pt x="5196" y="94"/>
                      </a:lnTo>
                      <a:lnTo>
                        <a:pt x="5215" y="95"/>
                      </a:lnTo>
                      <a:lnTo>
                        <a:pt x="5232" y="96"/>
                      </a:lnTo>
                      <a:lnTo>
                        <a:pt x="5248" y="98"/>
                      </a:lnTo>
                      <a:lnTo>
                        <a:pt x="5264" y="101"/>
                      </a:lnTo>
                      <a:lnTo>
                        <a:pt x="5279" y="105"/>
                      </a:lnTo>
                      <a:lnTo>
                        <a:pt x="5293" y="109"/>
                      </a:lnTo>
                      <a:lnTo>
                        <a:pt x="5305" y="113"/>
                      </a:lnTo>
                      <a:lnTo>
                        <a:pt x="5316" y="118"/>
                      </a:lnTo>
                      <a:lnTo>
                        <a:pt x="5341" y="28"/>
                      </a:lnTo>
                      <a:lnTo>
                        <a:pt x="5332" y="24"/>
                      </a:lnTo>
                      <a:lnTo>
                        <a:pt x="5318" y="19"/>
                      </a:lnTo>
                      <a:lnTo>
                        <a:pt x="5303" y="13"/>
                      </a:lnTo>
                      <a:lnTo>
                        <a:pt x="5285" y="9"/>
                      </a:lnTo>
                      <a:lnTo>
                        <a:pt x="5265" y="6"/>
                      </a:lnTo>
                      <a:lnTo>
                        <a:pt x="5242" y="3"/>
                      </a:lnTo>
                      <a:lnTo>
                        <a:pt x="5218" y="1"/>
                      </a:lnTo>
                      <a:lnTo>
                        <a:pt x="5191" y="0"/>
                      </a:lnTo>
                      <a:lnTo>
                        <a:pt x="5173" y="1"/>
                      </a:lnTo>
                      <a:lnTo>
                        <a:pt x="5156" y="2"/>
                      </a:lnTo>
                      <a:lnTo>
                        <a:pt x="5139" y="4"/>
                      </a:lnTo>
                      <a:lnTo>
                        <a:pt x="5122" y="6"/>
                      </a:lnTo>
                      <a:lnTo>
                        <a:pt x="5106" y="9"/>
                      </a:lnTo>
                      <a:lnTo>
                        <a:pt x="5090" y="13"/>
                      </a:lnTo>
                      <a:lnTo>
                        <a:pt x="5075" y="17"/>
                      </a:lnTo>
                      <a:lnTo>
                        <a:pt x="5059" y="23"/>
                      </a:lnTo>
                      <a:lnTo>
                        <a:pt x="5045" y="29"/>
                      </a:lnTo>
                      <a:lnTo>
                        <a:pt x="5031" y="35"/>
                      </a:lnTo>
                      <a:lnTo>
                        <a:pt x="5016" y="42"/>
                      </a:lnTo>
                      <a:lnTo>
                        <a:pt x="5003" y="50"/>
                      </a:lnTo>
                      <a:lnTo>
                        <a:pt x="4989" y="59"/>
                      </a:lnTo>
                      <a:lnTo>
                        <a:pt x="4977" y="68"/>
                      </a:lnTo>
                      <a:lnTo>
                        <a:pt x="4966" y="77"/>
                      </a:lnTo>
                      <a:lnTo>
                        <a:pt x="4955" y="87"/>
                      </a:lnTo>
                      <a:lnTo>
                        <a:pt x="4943" y="99"/>
                      </a:lnTo>
                      <a:lnTo>
                        <a:pt x="4933" y="110"/>
                      </a:lnTo>
                      <a:lnTo>
                        <a:pt x="4924" y="122"/>
                      </a:lnTo>
                      <a:lnTo>
                        <a:pt x="4914" y="135"/>
                      </a:lnTo>
                      <a:lnTo>
                        <a:pt x="4906" y="148"/>
                      </a:lnTo>
                      <a:lnTo>
                        <a:pt x="4898" y="162"/>
                      </a:lnTo>
                      <a:lnTo>
                        <a:pt x="4891" y="176"/>
                      </a:lnTo>
                      <a:lnTo>
                        <a:pt x="4885" y="190"/>
                      </a:lnTo>
                      <a:lnTo>
                        <a:pt x="4879" y="206"/>
                      </a:lnTo>
                      <a:lnTo>
                        <a:pt x="4873" y="222"/>
                      </a:lnTo>
                      <a:lnTo>
                        <a:pt x="4869" y="239"/>
                      </a:lnTo>
                      <a:lnTo>
                        <a:pt x="4866" y="255"/>
                      </a:lnTo>
                      <a:lnTo>
                        <a:pt x="4863" y="273"/>
                      </a:lnTo>
                      <a:lnTo>
                        <a:pt x="4861" y="290"/>
                      </a:lnTo>
                      <a:lnTo>
                        <a:pt x="4860" y="309"/>
                      </a:lnTo>
                      <a:lnTo>
                        <a:pt x="4859" y="328"/>
                      </a:lnTo>
                      <a:lnTo>
                        <a:pt x="4860" y="346"/>
                      </a:lnTo>
                      <a:lnTo>
                        <a:pt x="4861" y="362"/>
                      </a:lnTo>
                      <a:lnTo>
                        <a:pt x="4862" y="380"/>
                      </a:lnTo>
                      <a:lnTo>
                        <a:pt x="4865" y="395"/>
                      </a:lnTo>
                      <a:lnTo>
                        <a:pt x="4868" y="412"/>
                      </a:lnTo>
                      <a:lnTo>
                        <a:pt x="4871" y="427"/>
                      </a:lnTo>
                      <a:lnTo>
                        <a:pt x="4876" y="441"/>
                      </a:lnTo>
                      <a:lnTo>
                        <a:pt x="4881" y="457"/>
                      </a:lnTo>
                      <a:lnTo>
                        <a:pt x="4887" y="470"/>
                      </a:lnTo>
                      <a:lnTo>
                        <a:pt x="4893" y="484"/>
                      </a:lnTo>
                      <a:lnTo>
                        <a:pt x="4900" y="497"/>
                      </a:lnTo>
                      <a:lnTo>
                        <a:pt x="4907" y="509"/>
                      </a:lnTo>
                      <a:lnTo>
                        <a:pt x="4915" y="522"/>
                      </a:lnTo>
                      <a:lnTo>
                        <a:pt x="4925" y="534"/>
                      </a:lnTo>
                      <a:lnTo>
                        <a:pt x="4934" y="544"/>
                      </a:lnTo>
                      <a:lnTo>
                        <a:pt x="4943" y="555"/>
                      </a:lnTo>
                      <a:lnTo>
                        <a:pt x="4955" y="565"/>
                      </a:lnTo>
                      <a:lnTo>
                        <a:pt x="4965" y="574"/>
                      </a:lnTo>
                      <a:lnTo>
                        <a:pt x="4977" y="583"/>
                      </a:lnTo>
                      <a:lnTo>
                        <a:pt x="4989" y="592"/>
                      </a:lnTo>
                      <a:lnTo>
                        <a:pt x="5002" y="599"/>
                      </a:lnTo>
                      <a:lnTo>
                        <a:pt x="5015" y="606"/>
                      </a:lnTo>
                      <a:lnTo>
                        <a:pt x="5029" y="612"/>
                      </a:lnTo>
                      <a:lnTo>
                        <a:pt x="5043" y="618"/>
                      </a:lnTo>
                      <a:lnTo>
                        <a:pt x="5058" y="623"/>
                      </a:lnTo>
                      <a:lnTo>
                        <a:pt x="5074" y="628"/>
                      </a:lnTo>
                      <a:lnTo>
                        <a:pt x="5089" y="632"/>
                      </a:lnTo>
                      <a:lnTo>
                        <a:pt x="5106" y="635"/>
                      </a:lnTo>
                      <a:lnTo>
                        <a:pt x="5122" y="637"/>
                      </a:lnTo>
                      <a:lnTo>
                        <a:pt x="5139" y="639"/>
                      </a:lnTo>
                      <a:lnTo>
                        <a:pt x="5158" y="640"/>
                      </a:lnTo>
                      <a:lnTo>
                        <a:pt x="5175" y="641"/>
                      </a:lnTo>
                      <a:lnTo>
                        <a:pt x="5203" y="640"/>
                      </a:lnTo>
                      <a:lnTo>
                        <a:pt x="5229" y="638"/>
                      </a:lnTo>
                      <a:lnTo>
                        <a:pt x="5253" y="635"/>
                      </a:lnTo>
                      <a:lnTo>
                        <a:pt x="5274" y="632"/>
                      </a:lnTo>
                      <a:lnTo>
                        <a:pt x="5294" y="628"/>
                      </a:lnTo>
                      <a:lnTo>
                        <a:pt x="5310" y="622"/>
                      </a:lnTo>
                      <a:lnTo>
                        <a:pt x="5324" y="617"/>
                      </a:lnTo>
                      <a:lnTo>
                        <a:pt x="5337" y="612"/>
                      </a:lnTo>
                      <a:lnTo>
                        <a:pt x="5318" y="523"/>
                      </a:lnTo>
                      <a:close/>
                      <a:moveTo>
                        <a:pt x="4374" y="631"/>
                      </a:moveTo>
                      <a:lnTo>
                        <a:pt x="4374" y="408"/>
                      </a:lnTo>
                      <a:lnTo>
                        <a:pt x="4374" y="371"/>
                      </a:lnTo>
                      <a:lnTo>
                        <a:pt x="4374" y="335"/>
                      </a:lnTo>
                      <a:lnTo>
                        <a:pt x="4374" y="301"/>
                      </a:lnTo>
                      <a:lnTo>
                        <a:pt x="4373" y="269"/>
                      </a:lnTo>
                      <a:lnTo>
                        <a:pt x="4372" y="237"/>
                      </a:lnTo>
                      <a:lnTo>
                        <a:pt x="4371" y="205"/>
                      </a:lnTo>
                      <a:lnTo>
                        <a:pt x="4370" y="175"/>
                      </a:lnTo>
                      <a:lnTo>
                        <a:pt x="4369" y="144"/>
                      </a:lnTo>
                      <a:lnTo>
                        <a:pt x="4371" y="144"/>
                      </a:lnTo>
                      <a:lnTo>
                        <a:pt x="4383" y="170"/>
                      </a:lnTo>
                      <a:lnTo>
                        <a:pt x="4396" y="198"/>
                      </a:lnTo>
                      <a:lnTo>
                        <a:pt x="4410" y="224"/>
                      </a:lnTo>
                      <a:lnTo>
                        <a:pt x="4423" y="251"/>
                      </a:lnTo>
                      <a:lnTo>
                        <a:pt x="4438" y="279"/>
                      </a:lnTo>
                      <a:lnTo>
                        <a:pt x="4453" y="306"/>
                      </a:lnTo>
                      <a:lnTo>
                        <a:pt x="4468" y="332"/>
                      </a:lnTo>
                      <a:lnTo>
                        <a:pt x="4483" y="358"/>
                      </a:lnTo>
                      <a:lnTo>
                        <a:pt x="4644" y="631"/>
                      </a:lnTo>
                      <a:lnTo>
                        <a:pt x="4761" y="631"/>
                      </a:lnTo>
                      <a:lnTo>
                        <a:pt x="4761" y="10"/>
                      </a:lnTo>
                      <a:lnTo>
                        <a:pt x="4657" y="10"/>
                      </a:lnTo>
                      <a:lnTo>
                        <a:pt x="4657" y="226"/>
                      </a:lnTo>
                      <a:lnTo>
                        <a:pt x="4657" y="261"/>
                      </a:lnTo>
                      <a:lnTo>
                        <a:pt x="4658" y="295"/>
                      </a:lnTo>
                      <a:lnTo>
                        <a:pt x="4658" y="328"/>
                      </a:lnTo>
                      <a:lnTo>
                        <a:pt x="4659" y="360"/>
                      </a:lnTo>
                      <a:lnTo>
                        <a:pt x="4661" y="391"/>
                      </a:lnTo>
                      <a:lnTo>
                        <a:pt x="4662" y="422"/>
                      </a:lnTo>
                      <a:lnTo>
                        <a:pt x="4665" y="453"/>
                      </a:lnTo>
                      <a:lnTo>
                        <a:pt x="4667" y="484"/>
                      </a:lnTo>
                      <a:lnTo>
                        <a:pt x="4665" y="485"/>
                      </a:lnTo>
                      <a:lnTo>
                        <a:pt x="4653" y="459"/>
                      </a:lnTo>
                      <a:lnTo>
                        <a:pt x="4642" y="433"/>
                      </a:lnTo>
                      <a:lnTo>
                        <a:pt x="4630" y="407"/>
                      </a:lnTo>
                      <a:lnTo>
                        <a:pt x="4616" y="381"/>
                      </a:lnTo>
                      <a:lnTo>
                        <a:pt x="4603" y="355"/>
                      </a:lnTo>
                      <a:lnTo>
                        <a:pt x="4589" y="328"/>
                      </a:lnTo>
                      <a:lnTo>
                        <a:pt x="4574" y="302"/>
                      </a:lnTo>
                      <a:lnTo>
                        <a:pt x="4559" y="277"/>
                      </a:lnTo>
                      <a:lnTo>
                        <a:pt x="4399" y="10"/>
                      </a:lnTo>
                      <a:lnTo>
                        <a:pt x="4270" y="10"/>
                      </a:lnTo>
                      <a:lnTo>
                        <a:pt x="4270" y="631"/>
                      </a:lnTo>
                      <a:lnTo>
                        <a:pt x="4374" y="631"/>
                      </a:lnTo>
                      <a:close/>
                      <a:moveTo>
                        <a:pt x="3827" y="369"/>
                      </a:moveTo>
                      <a:lnTo>
                        <a:pt x="3876" y="216"/>
                      </a:lnTo>
                      <a:lnTo>
                        <a:pt x="3884" y="187"/>
                      </a:lnTo>
                      <a:lnTo>
                        <a:pt x="3891" y="158"/>
                      </a:lnTo>
                      <a:lnTo>
                        <a:pt x="3898" y="129"/>
                      </a:lnTo>
                      <a:lnTo>
                        <a:pt x="3905" y="100"/>
                      </a:lnTo>
                      <a:lnTo>
                        <a:pt x="3908" y="100"/>
                      </a:lnTo>
                      <a:lnTo>
                        <a:pt x="3915" y="128"/>
                      </a:lnTo>
                      <a:lnTo>
                        <a:pt x="3922" y="157"/>
                      </a:lnTo>
                      <a:lnTo>
                        <a:pt x="3930" y="187"/>
                      </a:lnTo>
                      <a:lnTo>
                        <a:pt x="3938" y="217"/>
                      </a:lnTo>
                      <a:lnTo>
                        <a:pt x="3988" y="369"/>
                      </a:lnTo>
                      <a:lnTo>
                        <a:pt x="3827" y="369"/>
                      </a:lnTo>
                      <a:close/>
                      <a:moveTo>
                        <a:pt x="4006" y="456"/>
                      </a:moveTo>
                      <a:lnTo>
                        <a:pt x="4063" y="631"/>
                      </a:lnTo>
                      <a:lnTo>
                        <a:pt x="4184" y="631"/>
                      </a:lnTo>
                      <a:lnTo>
                        <a:pt x="3983" y="10"/>
                      </a:lnTo>
                      <a:lnTo>
                        <a:pt x="3839" y="10"/>
                      </a:lnTo>
                      <a:lnTo>
                        <a:pt x="3639" y="631"/>
                      </a:lnTo>
                      <a:lnTo>
                        <a:pt x="3756" y="631"/>
                      </a:lnTo>
                      <a:lnTo>
                        <a:pt x="3809" y="456"/>
                      </a:lnTo>
                      <a:lnTo>
                        <a:pt x="4006" y="456"/>
                      </a:lnTo>
                      <a:close/>
                      <a:moveTo>
                        <a:pt x="3389" y="631"/>
                      </a:moveTo>
                      <a:lnTo>
                        <a:pt x="3502" y="631"/>
                      </a:lnTo>
                      <a:lnTo>
                        <a:pt x="3502" y="105"/>
                      </a:lnTo>
                      <a:lnTo>
                        <a:pt x="3680" y="105"/>
                      </a:lnTo>
                      <a:lnTo>
                        <a:pt x="3680" y="10"/>
                      </a:lnTo>
                      <a:lnTo>
                        <a:pt x="3211" y="10"/>
                      </a:lnTo>
                      <a:lnTo>
                        <a:pt x="3211" y="105"/>
                      </a:lnTo>
                      <a:lnTo>
                        <a:pt x="3389" y="105"/>
                      </a:lnTo>
                      <a:lnTo>
                        <a:pt x="3389" y="631"/>
                      </a:lnTo>
                      <a:close/>
                      <a:moveTo>
                        <a:pt x="2906" y="631"/>
                      </a:moveTo>
                      <a:lnTo>
                        <a:pt x="3275" y="631"/>
                      </a:lnTo>
                      <a:lnTo>
                        <a:pt x="3275" y="536"/>
                      </a:lnTo>
                      <a:lnTo>
                        <a:pt x="3020" y="536"/>
                      </a:lnTo>
                      <a:lnTo>
                        <a:pt x="3020" y="10"/>
                      </a:lnTo>
                      <a:lnTo>
                        <a:pt x="2906" y="10"/>
                      </a:lnTo>
                      <a:lnTo>
                        <a:pt x="2906" y="631"/>
                      </a:lnTo>
                      <a:close/>
                      <a:moveTo>
                        <a:pt x="2293" y="10"/>
                      </a:moveTo>
                      <a:lnTo>
                        <a:pt x="2293" y="365"/>
                      </a:lnTo>
                      <a:lnTo>
                        <a:pt x="2293" y="383"/>
                      </a:lnTo>
                      <a:lnTo>
                        <a:pt x="2294" y="400"/>
                      </a:lnTo>
                      <a:lnTo>
                        <a:pt x="2295" y="417"/>
                      </a:lnTo>
                      <a:lnTo>
                        <a:pt x="2297" y="433"/>
                      </a:lnTo>
                      <a:lnTo>
                        <a:pt x="2299" y="449"/>
                      </a:lnTo>
                      <a:lnTo>
                        <a:pt x="2303" y="463"/>
                      </a:lnTo>
                      <a:lnTo>
                        <a:pt x="2306" y="477"/>
                      </a:lnTo>
                      <a:lnTo>
                        <a:pt x="2310" y="491"/>
                      </a:lnTo>
                      <a:lnTo>
                        <a:pt x="2314" y="503"/>
                      </a:lnTo>
                      <a:lnTo>
                        <a:pt x="2319" y="515"/>
                      </a:lnTo>
                      <a:lnTo>
                        <a:pt x="2324" y="528"/>
                      </a:lnTo>
                      <a:lnTo>
                        <a:pt x="2330" y="538"/>
                      </a:lnTo>
                      <a:lnTo>
                        <a:pt x="2336" y="548"/>
                      </a:lnTo>
                      <a:lnTo>
                        <a:pt x="2343" y="559"/>
                      </a:lnTo>
                      <a:lnTo>
                        <a:pt x="2350" y="568"/>
                      </a:lnTo>
                      <a:lnTo>
                        <a:pt x="2357" y="576"/>
                      </a:lnTo>
                      <a:lnTo>
                        <a:pt x="2365" y="584"/>
                      </a:lnTo>
                      <a:lnTo>
                        <a:pt x="2373" y="592"/>
                      </a:lnTo>
                      <a:lnTo>
                        <a:pt x="2383" y="599"/>
                      </a:lnTo>
                      <a:lnTo>
                        <a:pt x="2392" y="605"/>
                      </a:lnTo>
                      <a:lnTo>
                        <a:pt x="2401" y="611"/>
                      </a:lnTo>
                      <a:lnTo>
                        <a:pt x="2411" y="616"/>
                      </a:lnTo>
                      <a:lnTo>
                        <a:pt x="2422" y="621"/>
                      </a:lnTo>
                      <a:lnTo>
                        <a:pt x="2432" y="625"/>
                      </a:lnTo>
                      <a:lnTo>
                        <a:pt x="2443" y="629"/>
                      </a:lnTo>
                      <a:lnTo>
                        <a:pt x="2455" y="633"/>
                      </a:lnTo>
                      <a:lnTo>
                        <a:pt x="2466" y="635"/>
                      </a:lnTo>
                      <a:lnTo>
                        <a:pt x="2478" y="637"/>
                      </a:lnTo>
                      <a:lnTo>
                        <a:pt x="2503" y="640"/>
                      </a:lnTo>
                      <a:lnTo>
                        <a:pt x="2530" y="641"/>
                      </a:lnTo>
                      <a:lnTo>
                        <a:pt x="2543" y="641"/>
                      </a:lnTo>
                      <a:lnTo>
                        <a:pt x="2556" y="640"/>
                      </a:lnTo>
                      <a:lnTo>
                        <a:pt x="2570" y="639"/>
                      </a:lnTo>
                      <a:lnTo>
                        <a:pt x="2583" y="637"/>
                      </a:lnTo>
                      <a:lnTo>
                        <a:pt x="2595" y="635"/>
                      </a:lnTo>
                      <a:lnTo>
                        <a:pt x="2608" y="632"/>
                      </a:lnTo>
                      <a:lnTo>
                        <a:pt x="2619" y="629"/>
                      </a:lnTo>
                      <a:lnTo>
                        <a:pt x="2631" y="624"/>
                      </a:lnTo>
                      <a:lnTo>
                        <a:pt x="2643" y="620"/>
                      </a:lnTo>
                      <a:lnTo>
                        <a:pt x="2653" y="615"/>
                      </a:lnTo>
                      <a:lnTo>
                        <a:pt x="2663" y="610"/>
                      </a:lnTo>
                      <a:lnTo>
                        <a:pt x="2673" y="604"/>
                      </a:lnTo>
                      <a:lnTo>
                        <a:pt x="2683" y="598"/>
                      </a:lnTo>
                      <a:lnTo>
                        <a:pt x="2692" y="591"/>
                      </a:lnTo>
                      <a:lnTo>
                        <a:pt x="2701" y="582"/>
                      </a:lnTo>
                      <a:lnTo>
                        <a:pt x="2709" y="574"/>
                      </a:lnTo>
                      <a:lnTo>
                        <a:pt x="2718" y="566"/>
                      </a:lnTo>
                      <a:lnTo>
                        <a:pt x="2725" y="557"/>
                      </a:lnTo>
                      <a:lnTo>
                        <a:pt x="2732" y="546"/>
                      </a:lnTo>
                      <a:lnTo>
                        <a:pt x="2738" y="536"/>
                      </a:lnTo>
                      <a:lnTo>
                        <a:pt x="2744" y="525"/>
                      </a:lnTo>
                      <a:lnTo>
                        <a:pt x="2750" y="513"/>
                      </a:lnTo>
                      <a:lnTo>
                        <a:pt x="2755" y="501"/>
                      </a:lnTo>
                      <a:lnTo>
                        <a:pt x="2760" y="489"/>
                      </a:lnTo>
                      <a:lnTo>
                        <a:pt x="2764" y="475"/>
                      </a:lnTo>
                      <a:lnTo>
                        <a:pt x="2767" y="461"/>
                      </a:lnTo>
                      <a:lnTo>
                        <a:pt x="2770" y="446"/>
                      </a:lnTo>
                      <a:lnTo>
                        <a:pt x="2772" y="431"/>
                      </a:lnTo>
                      <a:lnTo>
                        <a:pt x="2774" y="416"/>
                      </a:lnTo>
                      <a:lnTo>
                        <a:pt x="2776" y="399"/>
                      </a:lnTo>
                      <a:lnTo>
                        <a:pt x="2777" y="383"/>
                      </a:lnTo>
                      <a:lnTo>
                        <a:pt x="2777" y="364"/>
                      </a:lnTo>
                      <a:lnTo>
                        <a:pt x="2777" y="10"/>
                      </a:lnTo>
                      <a:lnTo>
                        <a:pt x="2664" y="10"/>
                      </a:lnTo>
                      <a:lnTo>
                        <a:pt x="2664" y="372"/>
                      </a:lnTo>
                      <a:lnTo>
                        <a:pt x="2663" y="394"/>
                      </a:lnTo>
                      <a:lnTo>
                        <a:pt x="2661" y="415"/>
                      </a:lnTo>
                      <a:lnTo>
                        <a:pt x="2659" y="433"/>
                      </a:lnTo>
                      <a:lnTo>
                        <a:pt x="2655" y="451"/>
                      </a:lnTo>
                      <a:lnTo>
                        <a:pt x="2650" y="467"/>
                      </a:lnTo>
                      <a:lnTo>
                        <a:pt x="2644" y="481"/>
                      </a:lnTo>
                      <a:lnTo>
                        <a:pt x="2638" y="495"/>
                      </a:lnTo>
                      <a:lnTo>
                        <a:pt x="2629" y="506"/>
                      </a:lnTo>
                      <a:lnTo>
                        <a:pt x="2620" y="516"/>
                      </a:lnTo>
                      <a:lnTo>
                        <a:pt x="2611" y="526"/>
                      </a:lnTo>
                      <a:lnTo>
                        <a:pt x="2600" y="533"/>
                      </a:lnTo>
                      <a:lnTo>
                        <a:pt x="2588" y="539"/>
                      </a:lnTo>
                      <a:lnTo>
                        <a:pt x="2576" y="544"/>
                      </a:lnTo>
                      <a:lnTo>
                        <a:pt x="2563" y="547"/>
                      </a:lnTo>
                      <a:lnTo>
                        <a:pt x="2548" y="549"/>
                      </a:lnTo>
                      <a:lnTo>
                        <a:pt x="2534" y="549"/>
                      </a:lnTo>
                      <a:lnTo>
                        <a:pt x="2519" y="549"/>
                      </a:lnTo>
                      <a:lnTo>
                        <a:pt x="2506" y="547"/>
                      </a:lnTo>
                      <a:lnTo>
                        <a:pt x="2493" y="543"/>
                      </a:lnTo>
                      <a:lnTo>
                        <a:pt x="2481" y="539"/>
                      </a:lnTo>
                      <a:lnTo>
                        <a:pt x="2470" y="533"/>
                      </a:lnTo>
                      <a:lnTo>
                        <a:pt x="2460" y="526"/>
                      </a:lnTo>
                      <a:lnTo>
                        <a:pt x="2449" y="516"/>
                      </a:lnTo>
                      <a:lnTo>
                        <a:pt x="2441" y="506"/>
                      </a:lnTo>
                      <a:lnTo>
                        <a:pt x="2433" y="495"/>
                      </a:lnTo>
                      <a:lnTo>
                        <a:pt x="2426" y="481"/>
                      </a:lnTo>
                      <a:lnTo>
                        <a:pt x="2421" y="467"/>
                      </a:lnTo>
                      <a:lnTo>
                        <a:pt x="2416" y="451"/>
                      </a:lnTo>
                      <a:lnTo>
                        <a:pt x="2411" y="433"/>
                      </a:lnTo>
                      <a:lnTo>
                        <a:pt x="2408" y="415"/>
                      </a:lnTo>
                      <a:lnTo>
                        <a:pt x="2406" y="394"/>
                      </a:lnTo>
                      <a:lnTo>
                        <a:pt x="2406" y="372"/>
                      </a:lnTo>
                      <a:lnTo>
                        <a:pt x="2406" y="10"/>
                      </a:lnTo>
                      <a:lnTo>
                        <a:pt x="2293" y="10"/>
                      </a:lnTo>
                      <a:close/>
                      <a:moveTo>
                        <a:pt x="1789" y="601"/>
                      </a:moveTo>
                      <a:lnTo>
                        <a:pt x="1803" y="609"/>
                      </a:lnTo>
                      <a:lnTo>
                        <a:pt x="1821" y="616"/>
                      </a:lnTo>
                      <a:lnTo>
                        <a:pt x="1840" y="622"/>
                      </a:lnTo>
                      <a:lnTo>
                        <a:pt x="1861" y="629"/>
                      </a:lnTo>
                      <a:lnTo>
                        <a:pt x="1883" y="634"/>
                      </a:lnTo>
                      <a:lnTo>
                        <a:pt x="1908" y="637"/>
                      </a:lnTo>
                      <a:lnTo>
                        <a:pt x="1932" y="640"/>
                      </a:lnTo>
                      <a:lnTo>
                        <a:pt x="1956" y="641"/>
                      </a:lnTo>
                      <a:lnTo>
                        <a:pt x="1986" y="640"/>
                      </a:lnTo>
                      <a:lnTo>
                        <a:pt x="2013" y="637"/>
                      </a:lnTo>
                      <a:lnTo>
                        <a:pt x="2025" y="635"/>
                      </a:lnTo>
                      <a:lnTo>
                        <a:pt x="2037" y="632"/>
                      </a:lnTo>
                      <a:lnTo>
                        <a:pt x="2050" y="629"/>
                      </a:lnTo>
                      <a:lnTo>
                        <a:pt x="2061" y="625"/>
                      </a:lnTo>
                      <a:lnTo>
                        <a:pt x="2071" y="621"/>
                      </a:lnTo>
                      <a:lnTo>
                        <a:pt x="2082" y="617"/>
                      </a:lnTo>
                      <a:lnTo>
                        <a:pt x="2092" y="613"/>
                      </a:lnTo>
                      <a:lnTo>
                        <a:pt x="2101" y="608"/>
                      </a:lnTo>
                      <a:lnTo>
                        <a:pt x="2110" y="603"/>
                      </a:lnTo>
                      <a:lnTo>
                        <a:pt x="2119" y="597"/>
                      </a:lnTo>
                      <a:lnTo>
                        <a:pt x="2127" y="591"/>
                      </a:lnTo>
                      <a:lnTo>
                        <a:pt x="2134" y="584"/>
                      </a:lnTo>
                      <a:lnTo>
                        <a:pt x="2141" y="578"/>
                      </a:lnTo>
                      <a:lnTo>
                        <a:pt x="2147" y="571"/>
                      </a:lnTo>
                      <a:lnTo>
                        <a:pt x="2154" y="564"/>
                      </a:lnTo>
                      <a:lnTo>
                        <a:pt x="2160" y="557"/>
                      </a:lnTo>
                      <a:lnTo>
                        <a:pt x="2170" y="541"/>
                      </a:lnTo>
                      <a:lnTo>
                        <a:pt x="2177" y="526"/>
                      </a:lnTo>
                      <a:lnTo>
                        <a:pt x="2183" y="508"/>
                      </a:lnTo>
                      <a:lnTo>
                        <a:pt x="2189" y="491"/>
                      </a:lnTo>
                      <a:lnTo>
                        <a:pt x="2191" y="472"/>
                      </a:lnTo>
                      <a:lnTo>
                        <a:pt x="2192" y="454"/>
                      </a:lnTo>
                      <a:lnTo>
                        <a:pt x="2192" y="437"/>
                      </a:lnTo>
                      <a:lnTo>
                        <a:pt x="2190" y="422"/>
                      </a:lnTo>
                      <a:lnTo>
                        <a:pt x="2186" y="407"/>
                      </a:lnTo>
                      <a:lnTo>
                        <a:pt x="2182" y="393"/>
                      </a:lnTo>
                      <a:lnTo>
                        <a:pt x="2176" y="380"/>
                      </a:lnTo>
                      <a:lnTo>
                        <a:pt x="2170" y="367"/>
                      </a:lnTo>
                      <a:lnTo>
                        <a:pt x="2162" y="355"/>
                      </a:lnTo>
                      <a:lnTo>
                        <a:pt x="2153" y="344"/>
                      </a:lnTo>
                      <a:lnTo>
                        <a:pt x="2142" y="332"/>
                      </a:lnTo>
                      <a:lnTo>
                        <a:pt x="2130" y="322"/>
                      </a:lnTo>
                      <a:lnTo>
                        <a:pt x="2117" y="313"/>
                      </a:lnTo>
                      <a:lnTo>
                        <a:pt x="2102" y="303"/>
                      </a:lnTo>
                      <a:lnTo>
                        <a:pt x="2087" y="294"/>
                      </a:lnTo>
                      <a:lnTo>
                        <a:pt x="2070" y="286"/>
                      </a:lnTo>
                      <a:lnTo>
                        <a:pt x="2052" y="278"/>
                      </a:lnTo>
                      <a:lnTo>
                        <a:pt x="2032" y="270"/>
                      </a:lnTo>
                      <a:lnTo>
                        <a:pt x="2004" y="258"/>
                      </a:lnTo>
                      <a:lnTo>
                        <a:pt x="1979" y="247"/>
                      </a:lnTo>
                      <a:lnTo>
                        <a:pt x="1969" y="242"/>
                      </a:lnTo>
                      <a:lnTo>
                        <a:pt x="1958" y="236"/>
                      </a:lnTo>
                      <a:lnTo>
                        <a:pt x="1950" y="230"/>
                      </a:lnTo>
                      <a:lnTo>
                        <a:pt x="1942" y="224"/>
                      </a:lnTo>
                      <a:lnTo>
                        <a:pt x="1936" y="219"/>
                      </a:lnTo>
                      <a:lnTo>
                        <a:pt x="1930" y="213"/>
                      </a:lnTo>
                      <a:lnTo>
                        <a:pt x="1924" y="206"/>
                      </a:lnTo>
                      <a:lnTo>
                        <a:pt x="1920" y="200"/>
                      </a:lnTo>
                      <a:lnTo>
                        <a:pt x="1917" y="192"/>
                      </a:lnTo>
                      <a:lnTo>
                        <a:pt x="1915" y="184"/>
                      </a:lnTo>
                      <a:lnTo>
                        <a:pt x="1914" y="177"/>
                      </a:lnTo>
                      <a:lnTo>
                        <a:pt x="1914" y="168"/>
                      </a:lnTo>
                      <a:lnTo>
                        <a:pt x="1914" y="162"/>
                      </a:lnTo>
                      <a:lnTo>
                        <a:pt x="1915" y="154"/>
                      </a:lnTo>
                      <a:lnTo>
                        <a:pt x="1917" y="147"/>
                      </a:lnTo>
                      <a:lnTo>
                        <a:pt x="1919" y="141"/>
                      </a:lnTo>
                      <a:lnTo>
                        <a:pt x="1923" y="135"/>
                      </a:lnTo>
                      <a:lnTo>
                        <a:pt x="1928" y="129"/>
                      </a:lnTo>
                      <a:lnTo>
                        <a:pt x="1933" y="122"/>
                      </a:lnTo>
                      <a:lnTo>
                        <a:pt x="1938" y="117"/>
                      </a:lnTo>
                      <a:lnTo>
                        <a:pt x="1945" y="112"/>
                      </a:lnTo>
                      <a:lnTo>
                        <a:pt x="1952" y="107"/>
                      </a:lnTo>
                      <a:lnTo>
                        <a:pt x="1960" y="103"/>
                      </a:lnTo>
                      <a:lnTo>
                        <a:pt x="1970" y="100"/>
                      </a:lnTo>
                      <a:lnTo>
                        <a:pt x="1980" y="97"/>
                      </a:lnTo>
                      <a:lnTo>
                        <a:pt x="1991" y="95"/>
                      </a:lnTo>
                      <a:lnTo>
                        <a:pt x="2004" y="94"/>
                      </a:lnTo>
                      <a:lnTo>
                        <a:pt x="2016" y="94"/>
                      </a:lnTo>
                      <a:lnTo>
                        <a:pt x="2037" y="94"/>
                      </a:lnTo>
                      <a:lnTo>
                        <a:pt x="2057" y="96"/>
                      </a:lnTo>
                      <a:lnTo>
                        <a:pt x="2075" y="100"/>
                      </a:lnTo>
                      <a:lnTo>
                        <a:pt x="2092" y="104"/>
                      </a:lnTo>
                      <a:lnTo>
                        <a:pt x="2106" y="108"/>
                      </a:lnTo>
                      <a:lnTo>
                        <a:pt x="2120" y="113"/>
                      </a:lnTo>
                      <a:lnTo>
                        <a:pt x="2131" y="118"/>
                      </a:lnTo>
                      <a:lnTo>
                        <a:pt x="2140" y="122"/>
                      </a:lnTo>
                      <a:lnTo>
                        <a:pt x="2167" y="31"/>
                      </a:lnTo>
                      <a:lnTo>
                        <a:pt x="2155" y="25"/>
                      </a:lnTo>
                      <a:lnTo>
                        <a:pt x="2139" y="20"/>
                      </a:lnTo>
                      <a:lnTo>
                        <a:pt x="2124" y="14"/>
                      </a:lnTo>
                      <a:lnTo>
                        <a:pt x="2106" y="9"/>
                      </a:lnTo>
                      <a:lnTo>
                        <a:pt x="2087" y="6"/>
                      </a:lnTo>
                      <a:lnTo>
                        <a:pt x="2065" y="3"/>
                      </a:lnTo>
                      <a:lnTo>
                        <a:pt x="2043" y="1"/>
                      </a:lnTo>
                      <a:lnTo>
                        <a:pt x="2019" y="0"/>
                      </a:lnTo>
                      <a:lnTo>
                        <a:pt x="1994" y="1"/>
                      </a:lnTo>
                      <a:lnTo>
                        <a:pt x="1971" y="4"/>
                      </a:lnTo>
                      <a:lnTo>
                        <a:pt x="1948" y="8"/>
                      </a:lnTo>
                      <a:lnTo>
                        <a:pt x="1928" y="14"/>
                      </a:lnTo>
                      <a:lnTo>
                        <a:pt x="1908" y="22"/>
                      </a:lnTo>
                      <a:lnTo>
                        <a:pt x="1890" y="30"/>
                      </a:lnTo>
                      <a:lnTo>
                        <a:pt x="1873" y="40"/>
                      </a:lnTo>
                      <a:lnTo>
                        <a:pt x="1859" y="51"/>
                      </a:lnTo>
                      <a:lnTo>
                        <a:pt x="1845" y="64"/>
                      </a:lnTo>
                      <a:lnTo>
                        <a:pt x="1833" y="77"/>
                      </a:lnTo>
                      <a:lnTo>
                        <a:pt x="1823" y="93"/>
                      </a:lnTo>
                      <a:lnTo>
                        <a:pt x="1815" y="108"/>
                      </a:lnTo>
                      <a:lnTo>
                        <a:pt x="1808" y="124"/>
                      </a:lnTo>
                      <a:lnTo>
                        <a:pt x="1803" y="142"/>
                      </a:lnTo>
                      <a:lnTo>
                        <a:pt x="1800" y="159"/>
                      </a:lnTo>
                      <a:lnTo>
                        <a:pt x="1799" y="179"/>
                      </a:lnTo>
                      <a:lnTo>
                        <a:pt x="1800" y="194"/>
                      </a:lnTo>
                      <a:lnTo>
                        <a:pt x="1802" y="211"/>
                      </a:lnTo>
                      <a:lnTo>
                        <a:pt x="1806" y="225"/>
                      </a:lnTo>
                      <a:lnTo>
                        <a:pt x="1811" y="240"/>
                      </a:lnTo>
                      <a:lnTo>
                        <a:pt x="1818" y="253"/>
                      </a:lnTo>
                      <a:lnTo>
                        <a:pt x="1825" y="265"/>
                      </a:lnTo>
                      <a:lnTo>
                        <a:pt x="1834" y="277"/>
                      </a:lnTo>
                      <a:lnTo>
                        <a:pt x="1844" y="288"/>
                      </a:lnTo>
                      <a:lnTo>
                        <a:pt x="1857" y="299"/>
                      </a:lnTo>
                      <a:lnTo>
                        <a:pt x="1869" y="310"/>
                      </a:lnTo>
                      <a:lnTo>
                        <a:pt x="1882" y="319"/>
                      </a:lnTo>
                      <a:lnTo>
                        <a:pt x="1898" y="328"/>
                      </a:lnTo>
                      <a:lnTo>
                        <a:pt x="1913" y="336"/>
                      </a:lnTo>
                      <a:lnTo>
                        <a:pt x="1931" y="345"/>
                      </a:lnTo>
                      <a:lnTo>
                        <a:pt x="1948" y="352"/>
                      </a:lnTo>
                      <a:lnTo>
                        <a:pt x="1967" y="359"/>
                      </a:lnTo>
                      <a:lnTo>
                        <a:pt x="1994" y="369"/>
                      </a:lnTo>
                      <a:lnTo>
                        <a:pt x="2017" y="381"/>
                      </a:lnTo>
                      <a:lnTo>
                        <a:pt x="2027" y="386"/>
                      </a:lnTo>
                      <a:lnTo>
                        <a:pt x="2036" y="392"/>
                      </a:lnTo>
                      <a:lnTo>
                        <a:pt x="2044" y="397"/>
                      </a:lnTo>
                      <a:lnTo>
                        <a:pt x="2051" y="403"/>
                      </a:lnTo>
                      <a:lnTo>
                        <a:pt x="2057" y="409"/>
                      </a:lnTo>
                      <a:lnTo>
                        <a:pt x="2062" y="417"/>
                      </a:lnTo>
                      <a:lnTo>
                        <a:pt x="2067" y="423"/>
                      </a:lnTo>
                      <a:lnTo>
                        <a:pt x="2070" y="430"/>
                      </a:lnTo>
                      <a:lnTo>
                        <a:pt x="2073" y="437"/>
                      </a:lnTo>
                      <a:lnTo>
                        <a:pt x="2075" y="445"/>
                      </a:lnTo>
                      <a:lnTo>
                        <a:pt x="2077" y="454"/>
                      </a:lnTo>
                      <a:lnTo>
                        <a:pt x="2077" y="462"/>
                      </a:lnTo>
                      <a:lnTo>
                        <a:pt x="2077" y="471"/>
                      </a:lnTo>
                      <a:lnTo>
                        <a:pt x="2074" y="480"/>
                      </a:lnTo>
                      <a:lnTo>
                        <a:pt x="2072" y="489"/>
                      </a:lnTo>
                      <a:lnTo>
                        <a:pt x="2069" y="497"/>
                      </a:lnTo>
                      <a:lnTo>
                        <a:pt x="2065" y="504"/>
                      </a:lnTo>
                      <a:lnTo>
                        <a:pt x="2060" y="511"/>
                      </a:lnTo>
                      <a:lnTo>
                        <a:pt x="2054" y="517"/>
                      </a:lnTo>
                      <a:lnTo>
                        <a:pt x="2048" y="524"/>
                      </a:lnTo>
                      <a:lnTo>
                        <a:pt x="2040" y="529"/>
                      </a:lnTo>
                      <a:lnTo>
                        <a:pt x="2031" y="533"/>
                      </a:lnTo>
                      <a:lnTo>
                        <a:pt x="2022" y="537"/>
                      </a:lnTo>
                      <a:lnTo>
                        <a:pt x="2012" y="540"/>
                      </a:lnTo>
                      <a:lnTo>
                        <a:pt x="2002" y="543"/>
                      </a:lnTo>
                      <a:lnTo>
                        <a:pt x="1989" y="545"/>
                      </a:lnTo>
                      <a:lnTo>
                        <a:pt x="1977" y="546"/>
                      </a:lnTo>
                      <a:lnTo>
                        <a:pt x="1965" y="546"/>
                      </a:lnTo>
                      <a:lnTo>
                        <a:pt x="1943" y="546"/>
                      </a:lnTo>
                      <a:lnTo>
                        <a:pt x="1921" y="543"/>
                      </a:lnTo>
                      <a:lnTo>
                        <a:pt x="1901" y="540"/>
                      </a:lnTo>
                      <a:lnTo>
                        <a:pt x="1881" y="535"/>
                      </a:lnTo>
                      <a:lnTo>
                        <a:pt x="1863" y="529"/>
                      </a:lnTo>
                      <a:lnTo>
                        <a:pt x="1845" y="523"/>
                      </a:lnTo>
                      <a:lnTo>
                        <a:pt x="1829" y="514"/>
                      </a:lnTo>
                      <a:lnTo>
                        <a:pt x="1815" y="507"/>
                      </a:lnTo>
                      <a:lnTo>
                        <a:pt x="1789" y="601"/>
                      </a:lnTo>
                      <a:close/>
                      <a:moveTo>
                        <a:pt x="1300" y="631"/>
                      </a:moveTo>
                      <a:lnTo>
                        <a:pt x="1300" y="408"/>
                      </a:lnTo>
                      <a:lnTo>
                        <a:pt x="1300" y="371"/>
                      </a:lnTo>
                      <a:lnTo>
                        <a:pt x="1299" y="335"/>
                      </a:lnTo>
                      <a:lnTo>
                        <a:pt x="1299" y="301"/>
                      </a:lnTo>
                      <a:lnTo>
                        <a:pt x="1298" y="269"/>
                      </a:lnTo>
                      <a:lnTo>
                        <a:pt x="1298" y="237"/>
                      </a:lnTo>
                      <a:lnTo>
                        <a:pt x="1297" y="205"/>
                      </a:lnTo>
                      <a:lnTo>
                        <a:pt x="1295" y="175"/>
                      </a:lnTo>
                      <a:lnTo>
                        <a:pt x="1294" y="144"/>
                      </a:lnTo>
                      <a:lnTo>
                        <a:pt x="1297" y="144"/>
                      </a:lnTo>
                      <a:lnTo>
                        <a:pt x="1308" y="170"/>
                      </a:lnTo>
                      <a:lnTo>
                        <a:pt x="1321" y="198"/>
                      </a:lnTo>
                      <a:lnTo>
                        <a:pt x="1335" y="224"/>
                      </a:lnTo>
                      <a:lnTo>
                        <a:pt x="1348" y="251"/>
                      </a:lnTo>
                      <a:lnTo>
                        <a:pt x="1362" y="279"/>
                      </a:lnTo>
                      <a:lnTo>
                        <a:pt x="1378" y="306"/>
                      </a:lnTo>
                      <a:lnTo>
                        <a:pt x="1392" y="332"/>
                      </a:lnTo>
                      <a:lnTo>
                        <a:pt x="1408" y="358"/>
                      </a:lnTo>
                      <a:lnTo>
                        <a:pt x="1569" y="631"/>
                      </a:lnTo>
                      <a:lnTo>
                        <a:pt x="1686" y="631"/>
                      </a:lnTo>
                      <a:lnTo>
                        <a:pt x="1686" y="10"/>
                      </a:lnTo>
                      <a:lnTo>
                        <a:pt x="1582" y="10"/>
                      </a:lnTo>
                      <a:lnTo>
                        <a:pt x="1582" y="226"/>
                      </a:lnTo>
                      <a:lnTo>
                        <a:pt x="1582" y="261"/>
                      </a:lnTo>
                      <a:lnTo>
                        <a:pt x="1582" y="295"/>
                      </a:lnTo>
                      <a:lnTo>
                        <a:pt x="1583" y="328"/>
                      </a:lnTo>
                      <a:lnTo>
                        <a:pt x="1584" y="360"/>
                      </a:lnTo>
                      <a:lnTo>
                        <a:pt x="1585" y="391"/>
                      </a:lnTo>
                      <a:lnTo>
                        <a:pt x="1587" y="422"/>
                      </a:lnTo>
                      <a:lnTo>
                        <a:pt x="1589" y="453"/>
                      </a:lnTo>
                      <a:lnTo>
                        <a:pt x="1592" y="484"/>
                      </a:lnTo>
                      <a:lnTo>
                        <a:pt x="1589" y="485"/>
                      </a:lnTo>
                      <a:lnTo>
                        <a:pt x="1578" y="459"/>
                      </a:lnTo>
                      <a:lnTo>
                        <a:pt x="1567" y="433"/>
                      </a:lnTo>
                      <a:lnTo>
                        <a:pt x="1555" y="407"/>
                      </a:lnTo>
                      <a:lnTo>
                        <a:pt x="1541" y="381"/>
                      </a:lnTo>
                      <a:lnTo>
                        <a:pt x="1528" y="355"/>
                      </a:lnTo>
                      <a:lnTo>
                        <a:pt x="1513" y="328"/>
                      </a:lnTo>
                      <a:lnTo>
                        <a:pt x="1499" y="302"/>
                      </a:lnTo>
                      <a:lnTo>
                        <a:pt x="1484" y="277"/>
                      </a:lnTo>
                      <a:lnTo>
                        <a:pt x="1324" y="10"/>
                      </a:lnTo>
                      <a:lnTo>
                        <a:pt x="1195" y="10"/>
                      </a:lnTo>
                      <a:lnTo>
                        <a:pt x="1195" y="631"/>
                      </a:lnTo>
                      <a:lnTo>
                        <a:pt x="1300" y="631"/>
                      </a:lnTo>
                      <a:close/>
                      <a:moveTo>
                        <a:pt x="804" y="550"/>
                      </a:moveTo>
                      <a:lnTo>
                        <a:pt x="795" y="549"/>
                      </a:lnTo>
                      <a:lnTo>
                        <a:pt x="785" y="549"/>
                      </a:lnTo>
                      <a:lnTo>
                        <a:pt x="776" y="547"/>
                      </a:lnTo>
                      <a:lnTo>
                        <a:pt x="766" y="545"/>
                      </a:lnTo>
                      <a:lnTo>
                        <a:pt x="757" y="543"/>
                      </a:lnTo>
                      <a:lnTo>
                        <a:pt x="749" y="540"/>
                      </a:lnTo>
                      <a:lnTo>
                        <a:pt x="741" y="536"/>
                      </a:lnTo>
                      <a:lnTo>
                        <a:pt x="733" y="532"/>
                      </a:lnTo>
                      <a:lnTo>
                        <a:pt x="724" y="527"/>
                      </a:lnTo>
                      <a:lnTo>
                        <a:pt x="717" y="523"/>
                      </a:lnTo>
                      <a:lnTo>
                        <a:pt x="710" y="516"/>
                      </a:lnTo>
                      <a:lnTo>
                        <a:pt x="703" y="510"/>
                      </a:lnTo>
                      <a:lnTo>
                        <a:pt x="690" y="497"/>
                      </a:lnTo>
                      <a:lnTo>
                        <a:pt x="679" y="482"/>
                      </a:lnTo>
                      <a:lnTo>
                        <a:pt x="668" y="466"/>
                      </a:lnTo>
                      <a:lnTo>
                        <a:pt x="660" y="449"/>
                      </a:lnTo>
                      <a:lnTo>
                        <a:pt x="651" y="430"/>
                      </a:lnTo>
                      <a:lnTo>
                        <a:pt x="645" y="410"/>
                      </a:lnTo>
                      <a:lnTo>
                        <a:pt x="640" y="389"/>
                      </a:lnTo>
                      <a:lnTo>
                        <a:pt x="637" y="367"/>
                      </a:lnTo>
                      <a:lnTo>
                        <a:pt x="634" y="346"/>
                      </a:lnTo>
                      <a:lnTo>
                        <a:pt x="634" y="322"/>
                      </a:lnTo>
                      <a:lnTo>
                        <a:pt x="634" y="299"/>
                      </a:lnTo>
                      <a:lnTo>
                        <a:pt x="636" y="277"/>
                      </a:lnTo>
                      <a:lnTo>
                        <a:pt x="640" y="255"/>
                      </a:lnTo>
                      <a:lnTo>
                        <a:pt x="645" y="235"/>
                      </a:lnTo>
                      <a:lnTo>
                        <a:pt x="651" y="214"/>
                      </a:lnTo>
                      <a:lnTo>
                        <a:pt x="659" y="194"/>
                      </a:lnTo>
                      <a:lnTo>
                        <a:pt x="668" y="177"/>
                      </a:lnTo>
                      <a:lnTo>
                        <a:pt x="677" y="160"/>
                      </a:lnTo>
                      <a:lnTo>
                        <a:pt x="689" y="145"/>
                      </a:lnTo>
                      <a:lnTo>
                        <a:pt x="702" y="132"/>
                      </a:lnTo>
                      <a:lnTo>
                        <a:pt x="709" y="126"/>
                      </a:lnTo>
                      <a:lnTo>
                        <a:pt x="716" y="119"/>
                      </a:lnTo>
                      <a:lnTo>
                        <a:pt x="723" y="114"/>
                      </a:lnTo>
                      <a:lnTo>
                        <a:pt x="732" y="109"/>
                      </a:lnTo>
                      <a:lnTo>
                        <a:pt x="740" y="105"/>
                      </a:lnTo>
                      <a:lnTo>
                        <a:pt x="748" y="102"/>
                      </a:lnTo>
                      <a:lnTo>
                        <a:pt x="757" y="99"/>
                      </a:lnTo>
                      <a:lnTo>
                        <a:pt x="766" y="96"/>
                      </a:lnTo>
                      <a:lnTo>
                        <a:pt x="776" y="94"/>
                      </a:lnTo>
                      <a:lnTo>
                        <a:pt x="786" y="92"/>
                      </a:lnTo>
                      <a:lnTo>
                        <a:pt x="795" y="91"/>
                      </a:lnTo>
                      <a:lnTo>
                        <a:pt x="807" y="91"/>
                      </a:lnTo>
                      <a:lnTo>
                        <a:pt x="817" y="91"/>
                      </a:lnTo>
                      <a:lnTo>
                        <a:pt x="827" y="92"/>
                      </a:lnTo>
                      <a:lnTo>
                        <a:pt x="836" y="94"/>
                      </a:lnTo>
                      <a:lnTo>
                        <a:pt x="846" y="96"/>
                      </a:lnTo>
                      <a:lnTo>
                        <a:pt x="855" y="99"/>
                      </a:lnTo>
                      <a:lnTo>
                        <a:pt x="864" y="102"/>
                      </a:lnTo>
                      <a:lnTo>
                        <a:pt x="872" y="106"/>
                      </a:lnTo>
                      <a:lnTo>
                        <a:pt x="881" y="110"/>
                      </a:lnTo>
                      <a:lnTo>
                        <a:pt x="889" y="114"/>
                      </a:lnTo>
                      <a:lnTo>
                        <a:pt x="896" y="120"/>
                      </a:lnTo>
                      <a:lnTo>
                        <a:pt x="903" y="126"/>
                      </a:lnTo>
                      <a:lnTo>
                        <a:pt x="910" y="132"/>
                      </a:lnTo>
                      <a:lnTo>
                        <a:pt x="923" y="145"/>
                      </a:lnTo>
                      <a:lnTo>
                        <a:pt x="934" y="160"/>
                      </a:lnTo>
                      <a:lnTo>
                        <a:pt x="944" y="177"/>
                      </a:lnTo>
                      <a:lnTo>
                        <a:pt x="952" y="194"/>
                      </a:lnTo>
                      <a:lnTo>
                        <a:pt x="961" y="214"/>
                      </a:lnTo>
                      <a:lnTo>
                        <a:pt x="967" y="234"/>
                      </a:lnTo>
                      <a:lnTo>
                        <a:pt x="971" y="254"/>
                      </a:lnTo>
                      <a:lnTo>
                        <a:pt x="974" y="275"/>
                      </a:lnTo>
                      <a:lnTo>
                        <a:pt x="976" y="296"/>
                      </a:lnTo>
                      <a:lnTo>
                        <a:pt x="977" y="318"/>
                      </a:lnTo>
                      <a:lnTo>
                        <a:pt x="976" y="343"/>
                      </a:lnTo>
                      <a:lnTo>
                        <a:pt x="974" y="365"/>
                      </a:lnTo>
                      <a:lnTo>
                        <a:pt x="971" y="388"/>
                      </a:lnTo>
                      <a:lnTo>
                        <a:pt x="966" y="409"/>
                      </a:lnTo>
                      <a:lnTo>
                        <a:pt x="960" y="430"/>
                      </a:lnTo>
                      <a:lnTo>
                        <a:pt x="951" y="449"/>
                      </a:lnTo>
                      <a:lnTo>
                        <a:pt x="943" y="467"/>
                      </a:lnTo>
                      <a:lnTo>
                        <a:pt x="933" y="482"/>
                      </a:lnTo>
                      <a:lnTo>
                        <a:pt x="921" y="498"/>
                      </a:lnTo>
                      <a:lnTo>
                        <a:pt x="908" y="511"/>
                      </a:lnTo>
                      <a:lnTo>
                        <a:pt x="901" y="517"/>
                      </a:lnTo>
                      <a:lnTo>
                        <a:pt x="894" y="523"/>
                      </a:lnTo>
                      <a:lnTo>
                        <a:pt x="887" y="528"/>
                      </a:lnTo>
                      <a:lnTo>
                        <a:pt x="878" y="532"/>
                      </a:lnTo>
                      <a:lnTo>
                        <a:pt x="870" y="536"/>
                      </a:lnTo>
                      <a:lnTo>
                        <a:pt x="862" y="540"/>
                      </a:lnTo>
                      <a:lnTo>
                        <a:pt x="854" y="543"/>
                      </a:lnTo>
                      <a:lnTo>
                        <a:pt x="845" y="545"/>
                      </a:lnTo>
                      <a:lnTo>
                        <a:pt x="835" y="547"/>
                      </a:lnTo>
                      <a:lnTo>
                        <a:pt x="826" y="549"/>
                      </a:lnTo>
                      <a:lnTo>
                        <a:pt x="816" y="549"/>
                      </a:lnTo>
                      <a:lnTo>
                        <a:pt x="805" y="550"/>
                      </a:lnTo>
                      <a:lnTo>
                        <a:pt x="804" y="550"/>
                      </a:lnTo>
                      <a:close/>
                      <a:moveTo>
                        <a:pt x="802" y="641"/>
                      </a:moveTo>
                      <a:lnTo>
                        <a:pt x="818" y="641"/>
                      </a:lnTo>
                      <a:lnTo>
                        <a:pt x="833" y="640"/>
                      </a:lnTo>
                      <a:lnTo>
                        <a:pt x="849" y="638"/>
                      </a:lnTo>
                      <a:lnTo>
                        <a:pt x="863" y="636"/>
                      </a:lnTo>
                      <a:lnTo>
                        <a:pt x="878" y="633"/>
                      </a:lnTo>
                      <a:lnTo>
                        <a:pt x="893" y="629"/>
                      </a:lnTo>
                      <a:lnTo>
                        <a:pt x="906" y="624"/>
                      </a:lnTo>
                      <a:lnTo>
                        <a:pt x="920" y="619"/>
                      </a:lnTo>
                      <a:lnTo>
                        <a:pt x="933" y="613"/>
                      </a:lnTo>
                      <a:lnTo>
                        <a:pt x="946" y="607"/>
                      </a:lnTo>
                      <a:lnTo>
                        <a:pt x="959" y="600"/>
                      </a:lnTo>
                      <a:lnTo>
                        <a:pt x="970" y="593"/>
                      </a:lnTo>
                      <a:lnTo>
                        <a:pt x="982" y="584"/>
                      </a:lnTo>
                      <a:lnTo>
                        <a:pt x="993" y="575"/>
                      </a:lnTo>
                      <a:lnTo>
                        <a:pt x="1004" y="566"/>
                      </a:lnTo>
                      <a:lnTo>
                        <a:pt x="1013" y="556"/>
                      </a:lnTo>
                      <a:lnTo>
                        <a:pt x="1023" y="545"/>
                      </a:lnTo>
                      <a:lnTo>
                        <a:pt x="1033" y="533"/>
                      </a:lnTo>
                      <a:lnTo>
                        <a:pt x="1041" y="522"/>
                      </a:lnTo>
                      <a:lnTo>
                        <a:pt x="1049" y="509"/>
                      </a:lnTo>
                      <a:lnTo>
                        <a:pt x="1056" y="496"/>
                      </a:lnTo>
                      <a:lnTo>
                        <a:pt x="1063" y="482"/>
                      </a:lnTo>
                      <a:lnTo>
                        <a:pt x="1070" y="468"/>
                      </a:lnTo>
                      <a:lnTo>
                        <a:pt x="1076" y="453"/>
                      </a:lnTo>
                      <a:lnTo>
                        <a:pt x="1081" y="437"/>
                      </a:lnTo>
                      <a:lnTo>
                        <a:pt x="1085" y="422"/>
                      </a:lnTo>
                      <a:lnTo>
                        <a:pt x="1089" y="405"/>
                      </a:lnTo>
                      <a:lnTo>
                        <a:pt x="1092" y="388"/>
                      </a:lnTo>
                      <a:lnTo>
                        <a:pt x="1094" y="370"/>
                      </a:lnTo>
                      <a:lnTo>
                        <a:pt x="1096" y="352"/>
                      </a:lnTo>
                      <a:lnTo>
                        <a:pt x="1097" y="333"/>
                      </a:lnTo>
                      <a:lnTo>
                        <a:pt x="1097" y="314"/>
                      </a:lnTo>
                      <a:lnTo>
                        <a:pt x="1097" y="297"/>
                      </a:lnTo>
                      <a:lnTo>
                        <a:pt x="1096" y="281"/>
                      </a:lnTo>
                      <a:lnTo>
                        <a:pt x="1095" y="265"/>
                      </a:lnTo>
                      <a:lnTo>
                        <a:pt x="1093" y="250"/>
                      </a:lnTo>
                      <a:lnTo>
                        <a:pt x="1090" y="235"/>
                      </a:lnTo>
                      <a:lnTo>
                        <a:pt x="1087" y="219"/>
                      </a:lnTo>
                      <a:lnTo>
                        <a:pt x="1083" y="205"/>
                      </a:lnTo>
                      <a:lnTo>
                        <a:pt x="1078" y="190"/>
                      </a:lnTo>
                      <a:lnTo>
                        <a:pt x="1073" y="176"/>
                      </a:lnTo>
                      <a:lnTo>
                        <a:pt x="1068" y="163"/>
                      </a:lnTo>
                      <a:lnTo>
                        <a:pt x="1061" y="149"/>
                      </a:lnTo>
                      <a:lnTo>
                        <a:pt x="1054" y="137"/>
                      </a:lnTo>
                      <a:lnTo>
                        <a:pt x="1047" y="124"/>
                      </a:lnTo>
                      <a:lnTo>
                        <a:pt x="1039" y="113"/>
                      </a:lnTo>
                      <a:lnTo>
                        <a:pt x="1031" y="102"/>
                      </a:lnTo>
                      <a:lnTo>
                        <a:pt x="1021" y="91"/>
                      </a:lnTo>
                      <a:lnTo>
                        <a:pt x="1012" y="80"/>
                      </a:lnTo>
                      <a:lnTo>
                        <a:pt x="1002" y="71"/>
                      </a:lnTo>
                      <a:lnTo>
                        <a:pt x="991" y="62"/>
                      </a:lnTo>
                      <a:lnTo>
                        <a:pt x="980" y="52"/>
                      </a:lnTo>
                      <a:lnTo>
                        <a:pt x="969" y="44"/>
                      </a:lnTo>
                      <a:lnTo>
                        <a:pt x="957" y="37"/>
                      </a:lnTo>
                      <a:lnTo>
                        <a:pt x="944" y="30"/>
                      </a:lnTo>
                      <a:lnTo>
                        <a:pt x="932" y="24"/>
                      </a:lnTo>
                      <a:lnTo>
                        <a:pt x="917" y="19"/>
                      </a:lnTo>
                      <a:lnTo>
                        <a:pt x="904" y="13"/>
                      </a:lnTo>
                      <a:lnTo>
                        <a:pt x="890" y="9"/>
                      </a:lnTo>
                      <a:lnTo>
                        <a:pt x="874" y="6"/>
                      </a:lnTo>
                      <a:lnTo>
                        <a:pt x="859" y="3"/>
                      </a:lnTo>
                      <a:lnTo>
                        <a:pt x="844" y="2"/>
                      </a:lnTo>
                      <a:lnTo>
                        <a:pt x="827" y="0"/>
                      </a:lnTo>
                      <a:lnTo>
                        <a:pt x="811" y="0"/>
                      </a:lnTo>
                      <a:lnTo>
                        <a:pt x="794" y="0"/>
                      </a:lnTo>
                      <a:lnTo>
                        <a:pt x="778" y="2"/>
                      </a:lnTo>
                      <a:lnTo>
                        <a:pt x="762" y="3"/>
                      </a:lnTo>
                      <a:lnTo>
                        <a:pt x="747" y="6"/>
                      </a:lnTo>
                      <a:lnTo>
                        <a:pt x="733" y="9"/>
                      </a:lnTo>
                      <a:lnTo>
                        <a:pt x="718" y="13"/>
                      </a:lnTo>
                      <a:lnTo>
                        <a:pt x="704" y="19"/>
                      </a:lnTo>
                      <a:lnTo>
                        <a:pt x="690" y="24"/>
                      </a:lnTo>
                      <a:lnTo>
                        <a:pt x="677" y="30"/>
                      </a:lnTo>
                      <a:lnTo>
                        <a:pt x="665" y="37"/>
                      </a:lnTo>
                      <a:lnTo>
                        <a:pt x="652" y="44"/>
                      </a:lnTo>
                      <a:lnTo>
                        <a:pt x="640" y="52"/>
                      </a:lnTo>
                      <a:lnTo>
                        <a:pt x="629" y="62"/>
                      </a:lnTo>
                      <a:lnTo>
                        <a:pt x="617" y="71"/>
                      </a:lnTo>
                      <a:lnTo>
                        <a:pt x="607" y="80"/>
                      </a:lnTo>
                      <a:lnTo>
                        <a:pt x="597" y="92"/>
                      </a:lnTo>
                      <a:lnTo>
                        <a:pt x="588" y="102"/>
                      </a:lnTo>
                      <a:lnTo>
                        <a:pt x="578" y="114"/>
                      </a:lnTo>
                      <a:lnTo>
                        <a:pt x="570" y="126"/>
                      </a:lnTo>
                      <a:lnTo>
                        <a:pt x="562" y="139"/>
                      </a:lnTo>
                      <a:lnTo>
                        <a:pt x="555" y="151"/>
                      </a:lnTo>
                      <a:lnTo>
                        <a:pt x="549" y="166"/>
                      </a:lnTo>
                      <a:lnTo>
                        <a:pt x="542" y="179"/>
                      </a:lnTo>
                      <a:lnTo>
                        <a:pt x="536" y="194"/>
                      </a:lnTo>
                      <a:lnTo>
                        <a:pt x="531" y="209"/>
                      </a:lnTo>
                      <a:lnTo>
                        <a:pt x="527" y="224"/>
                      </a:lnTo>
                      <a:lnTo>
                        <a:pt x="524" y="241"/>
                      </a:lnTo>
                      <a:lnTo>
                        <a:pt x="521" y="256"/>
                      </a:lnTo>
                      <a:lnTo>
                        <a:pt x="518" y="273"/>
                      </a:lnTo>
                      <a:lnTo>
                        <a:pt x="517" y="290"/>
                      </a:lnTo>
                      <a:lnTo>
                        <a:pt x="516" y="308"/>
                      </a:lnTo>
                      <a:lnTo>
                        <a:pt x="515" y="325"/>
                      </a:lnTo>
                      <a:lnTo>
                        <a:pt x="516" y="342"/>
                      </a:lnTo>
                      <a:lnTo>
                        <a:pt x="517" y="359"/>
                      </a:lnTo>
                      <a:lnTo>
                        <a:pt x="518" y="374"/>
                      </a:lnTo>
                      <a:lnTo>
                        <a:pt x="520" y="391"/>
                      </a:lnTo>
                      <a:lnTo>
                        <a:pt x="523" y="406"/>
                      </a:lnTo>
                      <a:lnTo>
                        <a:pt x="526" y="422"/>
                      </a:lnTo>
                      <a:lnTo>
                        <a:pt x="530" y="436"/>
                      </a:lnTo>
                      <a:lnTo>
                        <a:pt x="535" y="452"/>
                      </a:lnTo>
                      <a:lnTo>
                        <a:pt x="540" y="465"/>
                      </a:lnTo>
                      <a:lnTo>
                        <a:pt x="547" y="479"/>
                      </a:lnTo>
                      <a:lnTo>
                        <a:pt x="553" y="492"/>
                      </a:lnTo>
                      <a:lnTo>
                        <a:pt x="559" y="505"/>
                      </a:lnTo>
                      <a:lnTo>
                        <a:pt x="567" y="517"/>
                      </a:lnTo>
                      <a:lnTo>
                        <a:pt x="575" y="529"/>
                      </a:lnTo>
                      <a:lnTo>
                        <a:pt x="584" y="540"/>
                      </a:lnTo>
                      <a:lnTo>
                        <a:pt x="593" y="551"/>
                      </a:lnTo>
                      <a:lnTo>
                        <a:pt x="602" y="562"/>
                      </a:lnTo>
                      <a:lnTo>
                        <a:pt x="612" y="571"/>
                      </a:lnTo>
                      <a:lnTo>
                        <a:pt x="623" y="580"/>
                      </a:lnTo>
                      <a:lnTo>
                        <a:pt x="634" y="588"/>
                      </a:lnTo>
                      <a:lnTo>
                        <a:pt x="645" y="597"/>
                      </a:lnTo>
                      <a:lnTo>
                        <a:pt x="658" y="604"/>
                      </a:lnTo>
                      <a:lnTo>
                        <a:pt x="670" y="611"/>
                      </a:lnTo>
                      <a:lnTo>
                        <a:pt x="682" y="617"/>
                      </a:lnTo>
                      <a:lnTo>
                        <a:pt x="696" y="622"/>
                      </a:lnTo>
                      <a:lnTo>
                        <a:pt x="710" y="628"/>
                      </a:lnTo>
                      <a:lnTo>
                        <a:pt x="724" y="632"/>
                      </a:lnTo>
                      <a:lnTo>
                        <a:pt x="739" y="635"/>
                      </a:lnTo>
                      <a:lnTo>
                        <a:pt x="753" y="638"/>
                      </a:lnTo>
                      <a:lnTo>
                        <a:pt x="769" y="640"/>
                      </a:lnTo>
                      <a:lnTo>
                        <a:pt x="785" y="641"/>
                      </a:lnTo>
                      <a:lnTo>
                        <a:pt x="801" y="641"/>
                      </a:lnTo>
                      <a:lnTo>
                        <a:pt x="802" y="641"/>
                      </a:lnTo>
                      <a:close/>
                      <a:moveTo>
                        <a:pt x="458" y="523"/>
                      </a:moveTo>
                      <a:lnTo>
                        <a:pt x="447" y="528"/>
                      </a:lnTo>
                      <a:lnTo>
                        <a:pt x="434" y="532"/>
                      </a:lnTo>
                      <a:lnTo>
                        <a:pt x="418" y="536"/>
                      </a:lnTo>
                      <a:lnTo>
                        <a:pt x="403" y="539"/>
                      </a:lnTo>
                      <a:lnTo>
                        <a:pt x="386" y="542"/>
                      </a:lnTo>
                      <a:lnTo>
                        <a:pt x="370" y="544"/>
                      </a:lnTo>
                      <a:lnTo>
                        <a:pt x="352" y="545"/>
                      </a:lnTo>
                      <a:lnTo>
                        <a:pt x="335" y="545"/>
                      </a:lnTo>
                      <a:lnTo>
                        <a:pt x="323" y="545"/>
                      </a:lnTo>
                      <a:lnTo>
                        <a:pt x="310" y="544"/>
                      </a:lnTo>
                      <a:lnTo>
                        <a:pt x="298" y="543"/>
                      </a:lnTo>
                      <a:lnTo>
                        <a:pt x="287" y="541"/>
                      </a:lnTo>
                      <a:lnTo>
                        <a:pt x="275" y="539"/>
                      </a:lnTo>
                      <a:lnTo>
                        <a:pt x="265" y="537"/>
                      </a:lnTo>
                      <a:lnTo>
                        <a:pt x="254" y="534"/>
                      </a:lnTo>
                      <a:lnTo>
                        <a:pt x="243" y="530"/>
                      </a:lnTo>
                      <a:lnTo>
                        <a:pt x="234" y="526"/>
                      </a:lnTo>
                      <a:lnTo>
                        <a:pt x="225" y="522"/>
                      </a:lnTo>
                      <a:lnTo>
                        <a:pt x="216" y="516"/>
                      </a:lnTo>
                      <a:lnTo>
                        <a:pt x="207" y="511"/>
                      </a:lnTo>
                      <a:lnTo>
                        <a:pt x="198" y="505"/>
                      </a:lnTo>
                      <a:lnTo>
                        <a:pt x="191" y="499"/>
                      </a:lnTo>
                      <a:lnTo>
                        <a:pt x="183" y="492"/>
                      </a:lnTo>
                      <a:lnTo>
                        <a:pt x="177" y="486"/>
                      </a:lnTo>
                      <a:lnTo>
                        <a:pt x="169" y="477"/>
                      </a:lnTo>
                      <a:lnTo>
                        <a:pt x="163" y="470"/>
                      </a:lnTo>
                      <a:lnTo>
                        <a:pt x="157" y="462"/>
                      </a:lnTo>
                      <a:lnTo>
                        <a:pt x="152" y="453"/>
                      </a:lnTo>
                      <a:lnTo>
                        <a:pt x="147" y="443"/>
                      </a:lnTo>
                      <a:lnTo>
                        <a:pt x="142" y="434"/>
                      </a:lnTo>
                      <a:lnTo>
                        <a:pt x="138" y="425"/>
                      </a:lnTo>
                      <a:lnTo>
                        <a:pt x="134" y="415"/>
                      </a:lnTo>
                      <a:lnTo>
                        <a:pt x="127" y="393"/>
                      </a:lnTo>
                      <a:lnTo>
                        <a:pt x="123" y="371"/>
                      </a:lnTo>
                      <a:lnTo>
                        <a:pt x="120" y="347"/>
                      </a:lnTo>
                      <a:lnTo>
                        <a:pt x="119" y="322"/>
                      </a:lnTo>
                      <a:lnTo>
                        <a:pt x="119" y="309"/>
                      </a:lnTo>
                      <a:lnTo>
                        <a:pt x="120" y="295"/>
                      </a:lnTo>
                      <a:lnTo>
                        <a:pt x="122" y="282"/>
                      </a:lnTo>
                      <a:lnTo>
                        <a:pt x="123" y="270"/>
                      </a:lnTo>
                      <a:lnTo>
                        <a:pt x="125" y="257"/>
                      </a:lnTo>
                      <a:lnTo>
                        <a:pt x="128" y="246"/>
                      </a:lnTo>
                      <a:lnTo>
                        <a:pt x="131" y="235"/>
                      </a:lnTo>
                      <a:lnTo>
                        <a:pt x="136" y="223"/>
                      </a:lnTo>
                      <a:lnTo>
                        <a:pt x="140" y="213"/>
                      </a:lnTo>
                      <a:lnTo>
                        <a:pt x="145" y="203"/>
                      </a:lnTo>
                      <a:lnTo>
                        <a:pt x="149" y="193"/>
                      </a:lnTo>
                      <a:lnTo>
                        <a:pt x="155" y="184"/>
                      </a:lnTo>
                      <a:lnTo>
                        <a:pt x="160" y="176"/>
                      </a:lnTo>
                      <a:lnTo>
                        <a:pt x="167" y="168"/>
                      </a:lnTo>
                      <a:lnTo>
                        <a:pt x="174" y="159"/>
                      </a:lnTo>
                      <a:lnTo>
                        <a:pt x="181" y="152"/>
                      </a:lnTo>
                      <a:lnTo>
                        <a:pt x="188" y="145"/>
                      </a:lnTo>
                      <a:lnTo>
                        <a:pt x="196" y="139"/>
                      </a:lnTo>
                      <a:lnTo>
                        <a:pt x="204" y="133"/>
                      </a:lnTo>
                      <a:lnTo>
                        <a:pt x="213" y="127"/>
                      </a:lnTo>
                      <a:lnTo>
                        <a:pt x="221" y="121"/>
                      </a:lnTo>
                      <a:lnTo>
                        <a:pt x="230" y="117"/>
                      </a:lnTo>
                      <a:lnTo>
                        <a:pt x="239" y="112"/>
                      </a:lnTo>
                      <a:lnTo>
                        <a:pt x="250" y="109"/>
                      </a:lnTo>
                      <a:lnTo>
                        <a:pt x="270" y="102"/>
                      </a:lnTo>
                      <a:lnTo>
                        <a:pt x="291" y="98"/>
                      </a:lnTo>
                      <a:lnTo>
                        <a:pt x="313" y="95"/>
                      </a:lnTo>
                      <a:lnTo>
                        <a:pt x="337" y="94"/>
                      </a:lnTo>
                      <a:lnTo>
                        <a:pt x="355" y="95"/>
                      </a:lnTo>
                      <a:lnTo>
                        <a:pt x="373" y="96"/>
                      </a:lnTo>
                      <a:lnTo>
                        <a:pt x="389" y="98"/>
                      </a:lnTo>
                      <a:lnTo>
                        <a:pt x="405" y="101"/>
                      </a:lnTo>
                      <a:lnTo>
                        <a:pt x="420" y="105"/>
                      </a:lnTo>
                      <a:lnTo>
                        <a:pt x="434" y="109"/>
                      </a:lnTo>
                      <a:lnTo>
                        <a:pt x="446" y="113"/>
                      </a:lnTo>
                      <a:lnTo>
                        <a:pt x="457" y="118"/>
                      </a:lnTo>
                      <a:lnTo>
                        <a:pt x="482" y="28"/>
                      </a:lnTo>
                      <a:lnTo>
                        <a:pt x="473" y="24"/>
                      </a:lnTo>
                      <a:lnTo>
                        <a:pt x="459" y="19"/>
                      </a:lnTo>
                      <a:lnTo>
                        <a:pt x="444" y="13"/>
                      </a:lnTo>
                      <a:lnTo>
                        <a:pt x="426" y="9"/>
                      </a:lnTo>
                      <a:lnTo>
                        <a:pt x="406" y="6"/>
                      </a:lnTo>
                      <a:lnTo>
                        <a:pt x="383" y="3"/>
                      </a:lnTo>
                      <a:lnTo>
                        <a:pt x="359" y="1"/>
                      </a:lnTo>
                      <a:lnTo>
                        <a:pt x="332" y="0"/>
                      </a:lnTo>
                      <a:lnTo>
                        <a:pt x="314" y="1"/>
                      </a:lnTo>
                      <a:lnTo>
                        <a:pt x="297" y="2"/>
                      </a:lnTo>
                      <a:lnTo>
                        <a:pt x="280" y="4"/>
                      </a:lnTo>
                      <a:lnTo>
                        <a:pt x="263" y="6"/>
                      </a:lnTo>
                      <a:lnTo>
                        <a:pt x="247" y="9"/>
                      </a:lnTo>
                      <a:lnTo>
                        <a:pt x="231" y="13"/>
                      </a:lnTo>
                      <a:lnTo>
                        <a:pt x="216" y="17"/>
                      </a:lnTo>
                      <a:lnTo>
                        <a:pt x="200" y="23"/>
                      </a:lnTo>
                      <a:lnTo>
                        <a:pt x="185" y="29"/>
                      </a:lnTo>
                      <a:lnTo>
                        <a:pt x="172" y="35"/>
                      </a:lnTo>
                      <a:lnTo>
                        <a:pt x="157" y="42"/>
                      </a:lnTo>
                      <a:lnTo>
                        <a:pt x="144" y="50"/>
                      </a:lnTo>
                      <a:lnTo>
                        <a:pt x="130" y="59"/>
                      </a:lnTo>
                      <a:lnTo>
                        <a:pt x="118" y="68"/>
                      </a:lnTo>
                      <a:lnTo>
                        <a:pt x="107" y="77"/>
                      </a:lnTo>
                      <a:lnTo>
                        <a:pt x="94" y="87"/>
                      </a:lnTo>
                      <a:lnTo>
                        <a:pt x="84" y="99"/>
                      </a:lnTo>
                      <a:lnTo>
                        <a:pt x="74" y="110"/>
                      </a:lnTo>
                      <a:lnTo>
                        <a:pt x="65" y="122"/>
                      </a:lnTo>
                      <a:lnTo>
                        <a:pt x="55" y="135"/>
                      </a:lnTo>
                      <a:lnTo>
                        <a:pt x="47" y="148"/>
                      </a:lnTo>
                      <a:lnTo>
                        <a:pt x="39" y="162"/>
                      </a:lnTo>
                      <a:lnTo>
                        <a:pt x="32" y="176"/>
                      </a:lnTo>
                      <a:lnTo>
                        <a:pt x="26" y="190"/>
                      </a:lnTo>
                      <a:lnTo>
                        <a:pt x="19" y="206"/>
                      </a:lnTo>
                      <a:lnTo>
                        <a:pt x="14" y="222"/>
                      </a:lnTo>
                      <a:lnTo>
                        <a:pt x="10" y="239"/>
                      </a:lnTo>
                      <a:lnTo>
                        <a:pt x="6" y="255"/>
                      </a:lnTo>
                      <a:lnTo>
                        <a:pt x="4" y="273"/>
                      </a:lnTo>
                      <a:lnTo>
                        <a:pt x="2" y="290"/>
                      </a:lnTo>
                      <a:lnTo>
                        <a:pt x="1" y="309"/>
                      </a:lnTo>
                      <a:lnTo>
                        <a:pt x="0" y="328"/>
                      </a:lnTo>
                      <a:lnTo>
                        <a:pt x="1" y="346"/>
                      </a:lnTo>
                      <a:lnTo>
                        <a:pt x="2" y="362"/>
                      </a:lnTo>
                      <a:lnTo>
                        <a:pt x="3" y="380"/>
                      </a:lnTo>
                      <a:lnTo>
                        <a:pt x="6" y="395"/>
                      </a:lnTo>
                      <a:lnTo>
                        <a:pt x="9" y="412"/>
                      </a:lnTo>
                      <a:lnTo>
                        <a:pt x="12" y="427"/>
                      </a:lnTo>
                      <a:lnTo>
                        <a:pt x="16" y="441"/>
                      </a:lnTo>
                      <a:lnTo>
                        <a:pt x="22" y="457"/>
                      </a:lnTo>
                      <a:lnTo>
                        <a:pt x="28" y="470"/>
                      </a:lnTo>
                      <a:lnTo>
                        <a:pt x="34" y="484"/>
                      </a:lnTo>
                      <a:lnTo>
                        <a:pt x="41" y="497"/>
                      </a:lnTo>
                      <a:lnTo>
                        <a:pt x="48" y="509"/>
                      </a:lnTo>
                      <a:lnTo>
                        <a:pt x="56" y="522"/>
                      </a:lnTo>
                      <a:lnTo>
                        <a:pt x="66" y="534"/>
                      </a:lnTo>
                      <a:lnTo>
                        <a:pt x="75" y="544"/>
                      </a:lnTo>
                      <a:lnTo>
                        <a:pt x="84" y="555"/>
                      </a:lnTo>
                      <a:lnTo>
                        <a:pt x="95" y="565"/>
                      </a:lnTo>
                      <a:lnTo>
                        <a:pt x="106" y="574"/>
                      </a:lnTo>
                      <a:lnTo>
                        <a:pt x="118" y="583"/>
                      </a:lnTo>
                      <a:lnTo>
                        <a:pt x="130" y="592"/>
                      </a:lnTo>
                      <a:lnTo>
                        <a:pt x="143" y="599"/>
                      </a:lnTo>
                      <a:lnTo>
                        <a:pt x="156" y="606"/>
                      </a:lnTo>
                      <a:lnTo>
                        <a:pt x="169" y="612"/>
                      </a:lnTo>
                      <a:lnTo>
                        <a:pt x="184" y="618"/>
                      </a:lnTo>
                      <a:lnTo>
                        <a:pt x="199" y="623"/>
                      </a:lnTo>
                      <a:lnTo>
                        <a:pt x="215" y="628"/>
                      </a:lnTo>
                      <a:lnTo>
                        <a:pt x="230" y="632"/>
                      </a:lnTo>
                      <a:lnTo>
                        <a:pt x="247" y="635"/>
                      </a:lnTo>
                      <a:lnTo>
                        <a:pt x="263" y="637"/>
                      </a:lnTo>
                      <a:lnTo>
                        <a:pt x="280" y="639"/>
                      </a:lnTo>
                      <a:lnTo>
                        <a:pt x="298" y="640"/>
                      </a:lnTo>
                      <a:lnTo>
                        <a:pt x="316" y="641"/>
                      </a:lnTo>
                      <a:lnTo>
                        <a:pt x="344" y="640"/>
                      </a:lnTo>
                      <a:lnTo>
                        <a:pt x="370" y="638"/>
                      </a:lnTo>
                      <a:lnTo>
                        <a:pt x="393" y="635"/>
                      </a:lnTo>
                      <a:lnTo>
                        <a:pt x="415" y="632"/>
                      </a:lnTo>
                      <a:lnTo>
                        <a:pt x="435" y="628"/>
                      </a:lnTo>
                      <a:lnTo>
                        <a:pt x="451" y="622"/>
                      </a:lnTo>
                      <a:lnTo>
                        <a:pt x="465" y="617"/>
                      </a:lnTo>
                      <a:lnTo>
                        <a:pt x="478" y="612"/>
                      </a:lnTo>
                      <a:lnTo>
                        <a:pt x="458" y="523"/>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latin typeface="Myriad Pro"/>
                  </a:endParaRPr>
                </a:p>
              </p:txBody>
            </p:sp>
            <p:sp>
              <p:nvSpPr>
                <p:cNvPr id="33" name="Freeform 32"/>
                <p:cNvSpPr>
                  <a:spLocks noEditPoints="1"/>
                </p:cNvSpPr>
                <p:nvPr/>
              </p:nvSpPr>
              <p:spPr bwMode="auto">
                <a:xfrm>
                  <a:off x="1409510" y="392855"/>
                  <a:ext cx="878871" cy="92839"/>
                </a:xfrm>
                <a:custGeom>
                  <a:avLst/>
                  <a:gdLst/>
                  <a:ahLst/>
                  <a:cxnLst>
                    <a:cxn ang="0">
                      <a:pos x="805" y="637"/>
                    </a:cxn>
                    <a:cxn ang="0">
                      <a:pos x="996" y="219"/>
                    </a:cxn>
                    <a:cxn ang="0">
                      <a:pos x="1304" y="357"/>
                    </a:cxn>
                    <a:cxn ang="0">
                      <a:pos x="1069" y="644"/>
                    </a:cxn>
                    <a:cxn ang="0">
                      <a:pos x="1040" y="573"/>
                    </a:cxn>
                    <a:cxn ang="0">
                      <a:pos x="1182" y="280"/>
                    </a:cxn>
                    <a:cxn ang="0">
                      <a:pos x="1457" y="426"/>
                    </a:cxn>
                    <a:cxn ang="0">
                      <a:pos x="1680" y="639"/>
                    </a:cxn>
                    <a:cxn ang="0">
                      <a:pos x="1384" y="480"/>
                    </a:cxn>
                    <a:cxn ang="0">
                      <a:pos x="1565" y="178"/>
                    </a:cxn>
                    <a:cxn ang="0">
                      <a:pos x="1772" y="419"/>
                    </a:cxn>
                    <a:cxn ang="0">
                      <a:pos x="1479" y="300"/>
                    </a:cxn>
                    <a:cxn ang="0">
                      <a:pos x="2054" y="179"/>
                    </a:cxn>
                    <a:cxn ang="0">
                      <a:pos x="2260" y="188"/>
                    </a:cxn>
                    <a:cxn ang="0">
                      <a:pos x="2257" y="15"/>
                    </a:cxn>
                    <a:cxn ang="0">
                      <a:pos x="2523" y="568"/>
                    </a:cxn>
                    <a:cxn ang="0">
                      <a:pos x="2483" y="627"/>
                    </a:cxn>
                    <a:cxn ang="0">
                      <a:pos x="2395" y="282"/>
                    </a:cxn>
                    <a:cxn ang="0">
                      <a:pos x="2669" y="201"/>
                    </a:cxn>
                    <a:cxn ang="0">
                      <a:pos x="2657" y="282"/>
                    </a:cxn>
                    <a:cxn ang="0">
                      <a:pos x="2858" y="220"/>
                    </a:cxn>
                    <a:cxn ang="0">
                      <a:pos x="3192" y="222"/>
                    </a:cxn>
                    <a:cxn ang="0">
                      <a:pos x="3092" y="249"/>
                    </a:cxn>
                    <a:cxn ang="0">
                      <a:pos x="3666" y="632"/>
                    </a:cxn>
                    <a:cxn ang="0">
                      <a:pos x="3354" y="500"/>
                    </a:cxn>
                    <a:cxn ang="0">
                      <a:pos x="3484" y="195"/>
                    </a:cxn>
                    <a:cxn ang="0">
                      <a:pos x="3516" y="256"/>
                    </a:cxn>
                    <a:cxn ang="0">
                      <a:pos x="3592" y="581"/>
                    </a:cxn>
                    <a:cxn ang="0">
                      <a:pos x="4055" y="577"/>
                    </a:cxn>
                    <a:cxn ang="0">
                      <a:pos x="3803" y="567"/>
                    </a:cxn>
                    <a:cxn ang="0">
                      <a:pos x="3854" y="210"/>
                    </a:cxn>
                    <a:cxn ang="0">
                      <a:pos x="4132" y="281"/>
                    </a:cxn>
                    <a:cxn ang="0">
                      <a:pos x="3947" y="237"/>
                    </a:cxn>
                    <a:cxn ang="0">
                      <a:pos x="4571" y="638"/>
                    </a:cxn>
                    <a:cxn ang="0">
                      <a:pos x="4425" y="355"/>
                    </a:cxn>
                    <a:cxn ang="0">
                      <a:pos x="4692" y="179"/>
                    </a:cxn>
                    <a:cxn ang="0">
                      <a:pos x="4503" y="378"/>
                    </a:cxn>
                    <a:cxn ang="0">
                      <a:pos x="4914" y="445"/>
                    </a:cxn>
                    <a:cxn ang="0">
                      <a:pos x="5116" y="642"/>
                    </a:cxn>
                    <a:cxn ang="0">
                      <a:pos x="4837" y="469"/>
                    </a:cxn>
                    <a:cxn ang="0">
                      <a:pos x="5032" y="177"/>
                    </a:cxn>
                    <a:cxn ang="0">
                      <a:pos x="5225" y="427"/>
                    </a:cxn>
                    <a:cxn ang="0">
                      <a:pos x="4929" y="310"/>
                    </a:cxn>
                    <a:cxn ang="0">
                      <a:pos x="5520" y="177"/>
                    </a:cxn>
                    <a:cxn ang="0">
                      <a:pos x="5849" y="249"/>
                    </a:cxn>
                    <a:cxn ang="0">
                      <a:pos x="5745" y="644"/>
                    </a:cxn>
                    <a:cxn ang="0">
                      <a:pos x="6173" y="588"/>
                    </a:cxn>
                    <a:cxn ang="0">
                      <a:pos x="5907" y="543"/>
                    </a:cxn>
                    <a:cxn ang="0">
                      <a:pos x="6173" y="317"/>
                    </a:cxn>
                    <a:cxn ang="0">
                      <a:pos x="6044" y="179"/>
                    </a:cxn>
                    <a:cxn ang="0">
                      <a:pos x="6022" y="438"/>
                    </a:cxn>
                    <a:cxn ang="0">
                      <a:pos x="6118" y="573"/>
                    </a:cxn>
                    <a:cxn ang="0">
                      <a:pos x="6379" y="72"/>
                    </a:cxn>
                    <a:cxn ang="0">
                      <a:pos x="6454" y="99"/>
                    </a:cxn>
                    <a:cxn ang="0">
                      <a:pos x="6815" y="177"/>
                    </a:cxn>
                    <a:cxn ang="0">
                      <a:pos x="6901" y="333"/>
                    </a:cxn>
                    <a:cxn ang="0">
                      <a:pos x="6691" y="329"/>
                    </a:cxn>
                    <a:cxn ang="0">
                      <a:pos x="7278" y="580"/>
                    </a:cxn>
                    <a:cxn ang="0">
                      <a:pos x="7137" y="188"/>
                    </a:cxn>
                    <a:cxn ang="0">
                      <a:pos x="7541" y="759"/>
                    </a:cxn>
                    <a:cxn ang="0">
                      <a:pos x="7366" y="188"/>
                    </a:cxn>
                    <a:cxn ang="0">
                      <a:pos x="7881" y="532"/>
                    </a:cxn>
                    <a:cxn ang="0">
                      <a:pos x="7920" y="642"/>
                    </a:cxn>
                  </a:cxnLst>
                  <a:rect l="0" t="0" r="r" b="b"/>
                  <a:pathLst>
                    <a:path w="7953" h="842">
                      <a:moveTo>
                        <a:pt x="324" y="277"/>
                      </a:moveTo>
                      <a:lnTo>
                        <a:pt x="324" y="344"/>
                      </a:lnTo>
                      <a:lnTo>
                        <a:pt x="81" y="344"/>
                      </a:lnTo>
                      <a:lnTo>
                        <a:pt x="81" y="569"/>
                      </a:lnTo>
                      <a:lnTo>
                        <a:pt x="352" y="569"/>
                      </a:lnTo>
                      <a:lnTo>
                        <a:pt x="352" y="637"/>
                      </a:lnTo>
                      <a:lnTo>
                        <a:pt x="0" y="637"/>
                      </a:lnTo>
                      <a:lnTo>
                        <a:pt x="0" y="11"/>
                      </a:lnTo>
                      <a:lnTo>
                        <a:pt x="338" y="11"/>
                      </a:lnTo>
                      <a:lnTo>
                        <a:pt x="338" y="79"/>
                      </a:lnTo>
                      <a:lnTo>
                        <a:pt x="81" y="79"/>
                      </a:lnTo>
                      <a:lnTo>
                        <a:pt x="81" y="277"/>
                      </a:lnTo>
                      <a:lnTo>
                        <a:pt x="324" y="277"/>
                      </a:lnTo>
                      <a:close/>
                      <a:moveTo>
                        <a:pt x="401" y="188"/>
                      </a:moveTo>
                      <a:lnTo>
                        <a:pt x="492" y="188"/>
                      </a:lnTo>
                      <a:lnTo>
                        <a:pt x="556" y="284"/>
                      </a:lnTo>
                      <a:lnTo>
                        <a:pt x="566" y="300"/>
                      </a:lnTo>
                      <a:lnTo>
                        <a:pt x="578" y="317"/>
                      </a:lnTo>
                      <a:lnTo>
                        <a:pt x="589" y="337"/>
                      </a:lnTo>
                      <a:lnTo>
                        <a:pt x="601" y="357"/>
                      </a:lnTo>
                      <a:lnTo>
                        <a:pt x="604" y="357"/>
                      </a:lnTo>
                      <a:lnTo>
                        <a:pt x="614" y="340"/>
                      </a:lnTo>
                      <a:lnTo>
                        <a:pt x="625" y="321"/>
                      </a:lnTo>
                      <a:lnTo>
                        <a:pt x="636" y="303"/>
                      </a:lnTo>
                      <a:lnTo>
                        <a:pt x="649" y="283"/>
                      </a:lnTo>
                      <a:lnTo>
                        <a:pt x="712" y="188"/>
                      </a:lnTo>
                      <a:lnTo>
                        <a:pt x="800" y="188"/>
                      </a:lnTo>
                      <a:lnTo>
                        <a:pt x="646" y="405"/>
                      </a:lnTo>
                      <a:lnTo>
                        <a:pt x="805" y="637"/>
                      </a:lnTo>
                      <a:lnTo>
                        <a:pt x="712" y="637"/>
                      </a:lnTo>
                      <a:lnTo>
                        <a:pt x="646" y="535"/>
                      </a:lnTo>
                      <a:lnTo>
                        <a:pt x="635" y="520"/>
                      </a:lnTo>
                      <a:lnTo>
                        <a:pt x="624" y="501"/>
                      </a:lnTo>
                      <a:lnTo>
                        <a:pt x="612" y="481"/>
                      </a:lnTo>
                      <a:lnTo>
                        <a:pt x="598" y="457"/>
                      </a:lnTo>
                      <a:lnTo>
                        <a:pt x="596" y="457"/>
                      </a:lnTo>
                      <a:lnTo>
                        <a:pt x="588" y="472"/>
                      </a:lnTo>
                      <a:lnTo>
                        <a:pt x="578" y="490"/>
                      </a:lnTo>
                      <a:lnTo>
                        <a:pt x="564" y="511"/>
                      </a:lnTo>
                      <a:lnTo>
                        <a:pt x="549" y="535"/>
                      </a:lnTo>
                      <a:lnTo>
                        <a:pt x="484" y="637"/>
                      </a:lnTo>
                      <a:lnTo>
                        <a:pt x="394" y="637"/>
                      </a:lnTo>
                      <a:lnTo>
                        <a:pt x="553" y="408"/>
                      </a:lnTo>
                      <a:lnTo>
                        <a:pt x="401" y="188"/>
                      </a:lnTo>
                      <a:close/>
                      <a:moveTo>
                        <a:pt x="883" y="820"/>
                      </a:moveTo>
                      <a:lnTo>
                        <a:pt x="883" y="334"/>
                      </a:lnTo>
                      <a:lnTo>
                        <a:pt x="883" y="298"/>
                      </a:lnTo>
                      <a:lnTo>
                        <a:pt x="882" y="261"/>
                      </a:lnTo>
                      <a:lnTo>
                        <a:pt x="881" y="224"/>
                      </a:lnTo>
                      <a:lnTo>
                        <a:pt x="880" y="188"/>
                      </a:lnTo>
                      <a:lnTo>
                        <a:pt x="953" y="188"/>
                      </a:lnTo>
                      <a:lnTo>
                        <a:pt x="957" y="265"/>
                      </a:lnTo>
                      <a:lnTo>
                        <a:pt x="958" y="265"/>
                      </a:lnTo>
                      <a:lnTo>
                        <a:pt x="965" y="255"/>
                      </a:lnTo>
                      <a:lnTo>
                        <a:pt x="972" y="244"/>
                      </a:lnTo>
                      <a:lnTo>
                        <a:pt x="979" y="235"/>
                      </a:lnTo>
                      <a:lnTo>
                        <a:pt x="988" y="227"/>
                      </a:lnTo>
                      <a:lnTo>
                        <a:pt x="996" y="219"/>
                      </a:lnTo>
                      <a:lnTo>
                        <a:pt x="1005" y="211"/>
                      </a:lnTo>
                      <a:lnTo>
                        <a:pt x="1014" y="205"/>
                      </a:lnTo>
                      <a:lnTo>
                        <a:pt x="1024" y="199"/>
                      </a:lnTo>
                      <a:lnTo>
                        <a:pt x="1034" y="194"/>
                      </a:lnTo>
                      <a:lnTo>
                        <a:pt x="1045" y="190"/>
                      </a:lnTo>
                      <a:lnTo>
                        <a:pt x="1055" y="186"/>
                      </a:lnTo>
                      <a:lnTo>
                        <a:pt x="1068" y="183"/>
                      </a:lnTo>
                      <a:lnTo>
                        <a:pt x="1079" y="181"/>
                      </a:lnTo>
                      <a:lnTo>
                        <a:pt x="1091" y="178"/>
                      </a:lnTo>
                      <a:lnTo>
                        <a:pt x="1105" y="177"/>
                      </a:lnTo>
                      <a:lnTo>
                        <a:pt x="1118" y="177"/>
                      </a:lnTo>
                      <a:lnTo>
                        <a:pt x="1138" y="178"/>
                      </a:lnTo>
                      <a:lnTo>
                        <a:pt x="1157" y="182"/>
                      </a:lnTo>
                      <a:lnTo>
                        <a:pt x="1166" y="184"/>
                      </a:lnTo>
                      <a:lnTo>
                        <a:pt x="1176" y="187"/>
                      </a:lnTo>
                      <a:lnTo>
                        <a:pt x="1185" y="190"/>
                      </a:lnTo>
                      <a:lnTo>
                        <a:pt x="1193" y="193"/>
                      </a:lnTo>
                      <a:lnTo>
                        <a:pt x="1201" y="198"/>
                      </a:lnTo>
                      <a:lnTo>
                        <a:pt x="1210" y="202"/>
                      </a:lnTo>
                      <a:lnTo>
                        <a:pt x="1218" y="207"/>
                      </a:lnTo>
                      <a:lnTo>
                        <a:pt x="1225" y="213"/>
                      </a:lnTo>
                      <a:lnTo>
                        <a:pt x="1240" y="226"/>
                      </a:lnTo>
                      <a:lnTo>
                        <a:pt x="1254" y="241"/>
                      </a:lnTo>
                      <a:lnTo>
                        <a:pt x="1266" y="258"/>
                      </a:lnTo>
                      <a:lnTo>
                        <a:pt x="1277" y="275"/>
                      </a:lnTo>
                      <a:lnTo>
                        <a:pt x="1287" y="294"/>
                      </a:lnTo>
                      <a:lnTo>
                        <a:pt x="1294" y="314"/>
                      </a:lnTo>
                      <a:lnTo>
                        <a:pt x="1300" y="335"/>
                      </a:lnTo>
                      <a:lnTo>
                        <a:pt x="1304" y="357"/>
                      </a:lnTo>
                      <a:lnTo>
                        <a:pt x="1307" y="381"/>
                      </a:lnTo>
                      <a:lnTo>
                        <a:pt x="1308" y="406"/>
                      </a:lnTo>
                      <a:lnTo>
                        <a:pt x="1307" y="434"/>
                      </a:lnTo>
                      <a:lnTo>
                        <a:pt x="1304" y="460"/>
                      </a:lnTo>
                      <a:lnTo>
                        <a:pt x="1302" y="473"/>
                      </a:lnTo>
                      <a:lnTo>
                        <a:pt x="1299" y="485"/>
                      </a:lnTo>
                      <a:lnTo>
                        <a:pt x="1296" y="497"/>
                      </a:lnTo>
                      <a:lnTo>
                        <a:pt x="1292" y="509"/>
                      </a:lnTo>
                      <a:lnTo>
                        <a:pt x="1288" y="520"/>
                      </a:lnTo>
                      <a:lnTo>
                        <a:pt x="1283" y="530"/>
                      </a:lnTo>
                      <a:lnTo>
                        <a:pt x="1278" y="541"/>
                      </a:lnTo>
                      <a:lnTo>
                        <a:pt x="1272" y="551"/>
                      </a:lnTo>
                      <a:lnTo>
                        <a:pt x="1266" y="560"/>
                      </a:lnTo>
                      <a:lnTo>
                        <a:pt x="1260" y="569"/>
                      </a:lnTo>
                      <a:lnTo>
                        <a:pt x="1253" y="579"/>
                      </a:lnTo>
                      <a:lnTo>
                        <a:pt x="1245" y="587"/>
                      </a:lnTo>
                      <a:lnTo>
                        <a:pt x="1231" y="601"/>
                      </a:lnTo>
                      <a:lnTo>
                        <a:pt x="1215" y="614"/>
                      </a:lnTo>
                      <a:lnTo>
                        <a:pt x="1207" y="619"/>
                      </a:lnTo>
                      <a:lnTo>
                        <a:pt x="1198" y="624"/>
                      </a:lnTo>
                      <a:lnTo>
                        <a:pt x="1190" y="628"/>
                      </a:lnTo>
                      <a:lnTo>
                        <a:pt x="1181" y="632"/>
                      </a:lnTo>
                      <a:lnTo>
                        <a:pt x="1163" y="638"/>
                      </a:lnTo>
                      <a:lnTo>
                        <a:pt x="1144" y="643"/>
                      </a:lnTo>
                      <a:lnTo>
                        <a:pt x="1123" y="647"/>
                      </a:lnTo>
                      <a:lnTo>
                        <a:pt x="1103" y="648"/>
                      </a:lnTo>
                      <a:lnTo>
                        <a:pt x="1091" y="647"/>
                      </a:lnTo>
                      <a:lnTo>
                        <a:pt x="1079" y="646"/>
                      </a:lnTo>
                      <a:lnTo>
                        <a:pt x="1069" y="644"/>
                      </a:lnTo>
                      <a:lnTo>
                        <a:pt x="1058" y="642"/>
                      </a:lnTo>
                      <a:lnTo>
                        <a:pt x="1048" y="640"/>
                      </a:lnTo>
                      <a:lnTo>
                        <a:pt x="1038" y="637"/>
                      </a:lnTo>
                      <a:lnTo>
                        <a:pt x="1029" y="633"/>
                      </a:lnTo>
                      <a:lnTo>
                        <a:pt x="1019" y="629"/>
                      </a:lnTo>
                      <a:lnTo>
                        <a:pt x="1011" y="625"/>
                      </a:lnTo>
                      <a:lnTo>
                        <a:pt x="1003" y="620"/>
                      </a:lnTo>
                      <a:lnTo>
                        <a:pt x="996" y="614"/>
                      </a:lnTo>
                      <a:lnTo>
                        <a:pt x="989" y="607"/>
                      </a:lnTo>
                      <a:lnTo>
                        <a:pt x="981" y="600"/>
                      </a:lnTo>
                      <a:lnTo>
                        <a:pt x="975" y="593"/>
                      </a:lnTo>
                      <a:lnTo>
                        <a:pt x="969" y="585"/>
                      </a:lnTo>
                      <a:lnTo>
                        <a:pt x="964" y="577"/>
                      </a:lnTo>
                      <a:lnTo>
                        <a:pt x="964" y="820"/>
                      </a:lnTo>
                      <a:lnTo>
                        <a:pt x="883" y="820"/>
                      </a:lnTo>
                      <a:close/>
                      <a:moveTo>
                        <a:pt x="964" y="377"/>
                      </a:moveTo>
                      <a:lnTo>
                        <a:pt x="964" y="454"/>
                      </a:lnTo>
                      <a:lnTo>
                        <a:pt x="964" y="468"/>
                      </a:lnTo>
                      <a:lnTo>
                        <a:pt x="966" y="480"/>
                      </a:lnTo>
                      <a:lnTo>
                        <a:pt x="969" y="492"/>
                      </a:lnTo>
                      <a:lnTo>
                        <a:pt x="972" y="504"/>
                      </a:lnTo>
                      <a:lnTo>
                        <a:pt x="977" y="515"/>
                      </a:lnTo>
                      <a:lnTo>
                        <a:pt x="983" y="525"/>
                      </a:lnTo>
                      <a:lnTo>
                        <a:pt x="991" y="535"/>
                      </a:lnTo>
                      <a:lnTo>
                        <a:pt x="1000" y="546"/>
                      </a:lnTo>
                      <a:lnTo>
                        <a:pt x="1009" y="554"/>
                      </a:lnTo>
                      <a:lnTo>
                        <a:pt x="1018" y="562"/>
                      </a:lnTo>
                      <a:lnTo>
                        <a:pt x="1029" y="568"/>
                      </a:lnTo>
                      <a:lnTo>
                        <a:pt x="1040" y="573"/>
                      </a:lnTo>
                      <a:lnTo>
                        <a:pt x="1051" y="578"/>
                      </a:lnTo>
                      <a:lnTo>
                        <a:pt x="1064" y="581"/>
                      </a:lnTo>
                      <a:lnTo>
                        <a:pt x="1077" y="583"/>
                      </a:lnTo>
                      <a:lnTo>
                        <a:pt x="1090" y="583"/>
                      </a:lnTo>
                      <a:lnTo>
                        <a:pt x="1106" y="583"/>
                      </a:lnTo>
                      <a:lnTo>
                        <a:pt x="1120" y="580"/>
                      </a:lnTo>
                      <a:lnTo>
                        <a:pt x="1133" y="577"/>
                      </a:lnTo>
                      <a:lnTo>
                        <a:pt x="1147" y="571"/>
                      </a:lnTo>
                      <a:lnTo>
                        <a:pt x="1159" y="564"/>
                      </a:lnTo>
                      <a:lnTo>
                        <a:pt x="1170" y="556"/>
                      </a:lnTo>
                      <a:lnTo>
                        <a:pt x="1181" y="547"/>
                      </a:lnTo>
                      <a:lnTo>
                        <a:pt x="1190" y="535"/>
                      </a:lnTo>
                      <a:lnTo>
                        <a:pt x="1198" y="523"/>
                      </a:lnTo>
                      <a:lnTo>
                        <a:pt x="1205" y="510"/>
                      </a:lnTo>
                      <a:lnTo>
                        <a:pt x="1212" y="495"/>
                      </a:lnTo>
                      <a:lnTo>
                        <a:pt x="1217" y="480"/>
                      </a:lnTo>
                      <a:lnTo>
                        <a:pt x="1221" y="463"/>
                      </a:lnTo>
                      <a:lnTo>
                        <a:pt x="1224" y="447"/>
                      </a:lnTo>
                      <a:lnTo>
                        <a:pt x="1226" y="428"/>
                      </a:lnTo>
                      <a:lnTo>
                        <a:pt x="1226" y="410"/>
                      </a:lnTo>
                      <a:lnTo>
                        <a:pt x="1226" y="392"/>
                      </a:lnTo>
                      <a:lnTo>
                        <a:pt x="1224" y="376"/>
                      </a:lnTo>
                      <a:lnTo>
                        <a:pt x="1221" y="360"/>
                      </a:lnTo>
                      <a:lnTo>
                        <a:pt x="1218" y="345"/>
                      </a:lnTo>
                      <a:lnTo>
                        <a:pt x="1213" y="331"/>
                      </a:lnTo>
                      <a:lnTo>
                        <a:pt x="1206" y="317"/>
                      </a:lnTo>
                      <a:lnTo>
                        <a:pt x="1200" y="305"/>
                      </a:lnTo>
                      <a:lnTo>
                        <a:pt x="1192" y="293"/>
                      </a:lnTo>
                      <a:lnTo>
                        <a:pt x="1182" y="280"/>
                      </a:lnTo>
                      <a:lnTo>
                        <a:pt x="1172" y="271"/>
                      </a:lnTo>
                      <a:lnTo>
                        <a:pt x="1160" y="262"/>
                      </a:lnTo>
                      <a:lnTo>
                        <a:pt x="1149" y="255"/>
                      </a:lnTo>
                      <a:lnTo>
                        <a:pt x="1136" y="249"/>
                      </a:lnTo>
                      <a:lnTo>
                        <a:pt x="1122" y="245"/>
                      </a:lnTo>
                      <a:lnTo>
                        <a:pt x="1108" y="243"/>
                      </a:lnTo>
                      <a:lnTo>
                        <a:pt x="1092" y="242"/>
                      </a:lnTo>
                      <a:lnTo>
                        <a:pt x="1082" y="243"/>
                      </a:lnTo>
                      <a:lnTo>
                        <a:pt x="1072" y="244"/>
                      </a:lnTo>
                      <a:lnTo>
                        <a:pt x="1062" y="246"/>
                      </a:lnTo>
                      <a:lnTo>
                        <a:pt x="1052" y="249"/>
                      </a:lnTo>
                      <a:lnTo>
                        <a:pt x="1042" y="254"/>
                      </a:lnTo>
                      <a:lnTo>
                        <a:pt x="1033" y="258"/>
                      </a:lnTo>
                      <a:lnTo>
                        <a:pt x="1024" y="264"/>
                      </a:lnTo>
                      <a:lnTo>
                        <a:pt x="1015" y="270"/>
                      </a:lnTo>
                      <a:lnTo>
                        <a:pt x="1007" y="277"/>
                      </a:lnTo>
                      <a:lnTo>
                        <a:pt x="999" y="285"/>
                      </a:lnTo>
                      <a:lnTo>
                        <a:pt x="993" y="294"/>
                      </a:lnTo>
                      <a:lnTo>
                        <a:pt x="987" y="303"/>
                      </a:lnTo>
                      <a:lnTo>
                        <a:pt x="981" y="312"/>
                      </a:lnTo>
                      <a:lnTo>
                        <a:pt x="976" y="321"/>
                      </a:lnTo>
                      <a:lnTo>
                        <a:pt x="972" y="333"/>
                      </a:lnTo>
                      <a:lnTo>
                        <a:pt x="969" y="344"/>
                      </a:lnTo>
                      <a:lnTo>
                        <a:pt x="967" y="353"/>
                      </a:lnTo>
                      <a:lnTo>
                        <a:pt x="965" y="363"/>
                      </a:lnTo>
                      <a:lnTo>
                        <a:pt x="964" y="370"/>
                      </a:lnTo>
                      <a:lnTo>
                        <a:pt x="964" y="377"/>
                      </a:lnTo>
                      <a:close/>
                      <a:moveTo>
                        <a:pt x="1771" y="427"/>
                      </a:moveTo>
                      <a:lnTo>
                        <a:pt x="1457" y="426"/>
                      </a:lnTo>
                      <a:lnTo>
                        <a:pt x="1458" y="445"/>
                      </a:lnTo>
                      <a:lnTo>
                        <a:pt x="1460" y="463"/>
                      </a:lnTo>
                      <a:lnTo>
                        <a:pt x="1464" y="480"/>
                      </a:lnTo>
                      <a:lnTo>
                        <a:pt x="1469" y="495"/>
                      </a:lnTo>
                      <a:lnTo>
                        <a:pt x="1477" y="510"/>
                      </a:lnTo>
                      <a:lnTo>
                        <a:pt x="1484" y="523"/>
                      </a:lnTo>
                      <a:lnTo>
                        <a:pt x="1493" y="535"/>
                      </a:lnTo>
                      <a:lnTo>
                        <a:pt x="1504" y="546"/>
                      </a:lnTo>
                      <a:lnTo>
                        <a:pt x="1515" y="554"/>
                      </a:lnTo>
                      <a:lnTo>
                        <a:pt x="1526" y="562"/>
                      </a:lnTo>
                      <a:lnTo>
                        <a:pt x="1537" y="568"/>
                      </a:lnTo>
                      <a:lnTo>
                        <a:pt x="1551" y="573"/>
                      </a:lnTo>
                      <a:lnTo>
                        <a:pt x="1564" y="577"/>
                      </a:lnTo>
                      <a:lnTo>
                        <a:pt x="1578" y="580"/>
                      </a:lnTo>
                      <a:lnTo>
                        <a:pt x="1594" y="582"/>
                      </a:lnTo>
                      <a:lnTo>
                        <a:pt x="1610" y="582"/>
                      </a:lnTo>
                      <a:lnTo>
                        <a:pt x="1628" y="582"/>
                      </a:lnTo>
                      <a:lnTo>
                        <a:pt x="1644" y="581"/>
                      </a:lnTo>
                      <a:lnTo>
                        <a:pt x="1660" y="579"/>
                      </a:lnTo>
                      <a:lnTo>
                        <a:pt x="1676" y="577"/>
                      </a:lnTo>
                      <a:lnTo>
                        <a:pt x="1690" y="573"/>
                      </a:lnTo>
                      <a:lnTo>
                        <a:pt x="1706" y="569"/>
                      </a:lnTo>
                      <a:lnTo>
                        <a:pt x="1720" y="564"/>
                      </a:lnTo>
                      <a:lnTo>
                        <a:pt x="1735" y="559"/>
                      </a:lnTo>
                      <a:lnTo>
                        <a:pt x="1748" y="618"/>
                      </a:lnTo>
                      <a:lnTo>
                        <a:pt x="1733" y="624"/>
                      </a:lnTo>
                      <a:lnTo>
                        <a:pt x="1715" y="630"/>
                      </a:lnTo>
                      <a:lnTo>
                        <a:pt x="1698" y="635"/>
                      </a:lnTo>
                      <a:lnTo>
                        <a:pt x="1680" y="639"/>
                      </a:lnTo>
                      <a:lnTo>
                        <a:pt x="1661" y="642"/>
                      </a:lnTo>
                      <a:lnTo>
                        <a:pt x="1641" y="644"/>
                      </a:lnTo>
                      <a:lnTo>
                        <a:pt x="1621" y="646"/>
                      </a:lnTo>
                      <a:lnTo>
                        <a:pt x="1599" y="647"/>
                      </a:lnTo>
                      <a:lnTo>
                        <a:pt x="1574" y="646"/>
                      </a:lnTo>
                      <a:lnTo>
                        <a:pt x="1551" y="642"/>
                      </a:lnTo>
                      <a:lnTo>
                        <a:pt x="1539" y="640"/>
                      </a:lnTo>
                      <a:lnTo>
                        <a:pt x="1528" y="637"/>
                      </a:lnTo>
                      <a:lnTo>
                        <a:pt x="1518" y="634"/>
                      </a:lnTo>
                      <a:lnTo>
                        <a:pt x="1507" y="631"/>
                      </a:lnTo>
                      <a:lnTo>
                        <a:pt x="1497" y="627"/>
                      </a:lnTo>
                      <a:lnTo>
                        <a:pt x="1488" y="622"/>
                      </a:lnTo>
                      <a:lnTo>
                        <a:pt x="1479" y="617"/>
                      </a:lnTo>
                      <a:lnTo>
                        <a:pt x="1469" y="612"/>
                      </a:lnTo>
                      <a:lnTo>
                        <a:pt x="1461" y="605"/>
                      </a:lnTo>
                      <a:lnTo>
                        <a:pt x="1453" y="598"/>
                      </a:lnTo>
                      <a:lnTo>
                        <a:pt x="1445" y="592"/>
                      </a:lnTo>
                      <a:lnTo>
                        <a:pt x="1438" y="584"/>
                      </a:lnTo>
                      <a:lnTo>
                        <a:pt x="1430" y="576"/>
                      </a:lnTo>
                      <a:lnTo>
                        <a:pt x="1423" y="567"/>
                      </a:lnTo>
                      <a:lnTo>
                        <a:pt x="1417" y="559"/>
                      </a:lnTo>
                      <a:lnTo>
                        <a:pt x="1412" y="551"/>
                      </a:lnTo>
                      <a:lnTo>
                        <a:pt x="1406" y="542"/>
                      </a:lnTo>
                      <a:lnTo>
                        <a:pt x="1402" y="531"/>
                      </a:lnTo>
                      <a:lnTo>
                        <a:pt x="1397" y="522"/>
                      </a:lnTo>
                      <a:lnTo>
                        <a:pt x="1393" y="512"/>
                      </a:lnTo>
                      <a:lnTo>
                        <a:pt x="1389" y="501"/>
                      </a:lnTo>
                      <a:lnTo>
                        <a:pt x="1386" y="490"/>
                      </a:lnTo>
                      <a:lnTo>
                        <a:pt x="1384" y="480"/>
                      </a:lnTo>
                      <a:lnTo>
                        <a:pt x="1382" y="469"/>
                      </a:lnTo>
                      <a:lnTo>
                        <a:pt x="1379" y="445"/>
                      </a:lnTo>
                      <a:lnTo>
                        <a:pt x="1378" y="419"/>
                      </a:lnTo>
                      <a:lnTo>
                        <a:pt x="1379" y="394"/>
                      </a:lnTo>
                      <a:lnTo>
                        <a:pt x="1382" y="370"/>
                      </a:lnTo>
                      <a:lnTo>
                        <a:pt x="1386" y="346"/>
                      </a:lnTo>
                      <a:lnTo>
                        <a:pt x="1392" y="324"/>
                      </a:lnTo>
                      <a:lnTo>
                        <a:pt x="1397" y="313"/>
                      </a:lnTo>
                      <a:lnTo>
                        <a:pt x="1401" y="303"/>
                      </a:lnTo>
                      <a:lnTo>
                        <a:pt x="1406" y="293"/>
                      </a:lnTo>
                      <a:lnTo>
                        <a:pt x="1411" y="282"/>
                      </a:lnTo>
                      <a:lnTo>
                        <a:pt x="1416" y="273"/>
                      </a:lnTo>
                      <a:lnTo>
                        <a:pt x="1422" y="264"/>
                      </a:lnTo>
                      <a:lnTo>
                        <a:pt x="1428" y="255"/>
                      </a:lnTo>
                      <a:lnTo>
                        <a:pt x="1436" y="246"/>
                      </a:lnTo>
                      <a:lnTo>
                        <a:pt x="1443" y="238"/>
                      </a:lnTo>
                      <a:lnTo>
                        <a:pt x="1451" y="230"/>
                      </a:lnTo>
                      <a:lnTo>
                        <a:pt x="1458" y="223"/>
                      </a:lnTo>
                      <a:lnTo>
                        <a:pt x="1466" y="217"/>
                      </a:lnTo>
                      <a:lnTo>
                        <a:pt x="1476" y="210"/>
                      </a:lnTo>
                      <a:lnTo>
                        <a:pt x="1484" y="204"/>
                      </a:lnTo>
                      <a:lnTo>
                        <a:pt x="1493" y="199"/>
                      </a:lnTo>
                      <a:lnTo>
                        <a:pt x="1502" y="195"/>
                      </a:lnTo>
                      <a:lnTo>
                        <a:pt x="1513" y="191"/>
                      </a:lnTo>
                      <a:lnTo>
                        <a:pt x="1522" y="187"/>
                      </a:lnTo>
                      <a:lnTo>
                        <a:pt x="1532" y="185"/>
                      </a:lnTo>
                      <a:lnTo>
                        <a:pt x="1543" y="182"/>
                      </a:lnTo>
                      <a:lnTo>
                        <a:pt x="1554" y="179"/>
                      </a:lnTo>
                      <a:lnTo>
                        <a:pt x="1565" y="178"/>
                      </a:lnTo>
                      <a:lnTo>
                        <a:pt x="1576" y="177"/>
                      </a:lnTo>
                      <a:lnTo>
                        <a:pt x="1589" y="177"/>
                      </a:lnTo>
                      <a:lnTo>
                        <a:pt x="1601" y="177"/>
                      </a:lnTo>
                      <a:lnTo>
                        <a:pt x="1612" y="178"/>
                      </a:lnTo>
                      <a:lnTo>
                        <a:pt x="1624" y="181"/>
                      </a:lnTo>
                      <a:lnTo>
                        <a:pt x="1635" y="183"/>
                      </a:lnTo>
                      <a:lnTo>
                        <a:pt x="1645" y="185"/>
                      </a:lnTo>
                      <a:lnTo>
                        <a:pt x="1655" y="188"/>
                      </a:lnTo>
                      <a:lnTo>
                        <a:pt x="1665" y="192"/>
                      </a:lnTo>
                      <a:lnTo>
                        <a:pt x="1675" y="196"/>
                      </a:lnTo>
                      <a:lnTo>
                        <a:pt x="1683" y="201"/>
                      </a:lnTo>
                      <a:lnTo>
                        <a:pt x="1692" y="206"/>
                      </a:lnTo>
                      <a:lnTo>
                        <a:pt x="1701" y="212"/>
                      </a:lnTo>
                      <a:lnTo>
                        <a:pt x="1708" y="220"/>
                      </a:lnTo>
                      <a:lnTo>
                        <a:pt x="1716" y="227"/>
                      </a:lnTo>
                      <a:lnTo>
                        <a:pt x="1723" y="234"/>
                      </a:lnTo>
                      <a:lnTo>
                        <a:pt x="1729" y="242"/>
                      </a:lnTo>
                      <a:lnTo>
                        <a:pt x="1736" y="251"/>
                      </a:lnTo>
                      <a:lnTo>
                        <a:pt x="1745" y="266"/>
                      </a:lnTo>
                      <a:lnTo>
                        <a:pt x="1753" y="281"/>
                      </a:lnTo>
                      <a:lnTo>
                        <a:pt x="1759" y="298"/>
                      </a:lnTo>
                      <a:lnTo>
                        <a:pt x="1764" y="314"/>
                      </a:lnTo>
                      <a:lnTo>
                        <a:pt x="1768" y="332"/>
                      </a:lnTo>
                      <a:lnTo>
                        <a:pt x="1772" y="349"/>
                      </a:lnTo>
                      <a:lnTo>
                        <a:pt x="1774" y="369"/>
                      </a:lnTo>
                      <a:lnTo>
                        <a:pt x="1774" y="388"/>
                      </a:lnTo>
                      <a:lnTo>
                        <a:pt x="1774" y="400"/>
                      </a:lnTo>
                      <a:lnTo>
                        <a:pt x="1773" y="410"/>
                      </a:lnTo>
                      <a:lnTo>
                        <a:pt x="1772" y="419"/>
                      </a:lnTo>
                      <a:lnTo>
                        <a:pt x="1771" y="427"/>
                      </a:lnTo>
                      <a:close/>
                      <a:moveTo>
                        <a:pt x="1457" y="368"/>
                      </a:moveTo>
                      <a:lnTo>
                        <a:pt x="1696" y="368"/>
                      </a:lnTo>
                      <a:lnTo>
                        <a:pt x="1696" y="355"/>
                      </a:lnTo>
                      <a:lnTo>
                        <a:pt x="1694" y="344"/>
                      </a:lnTo>
                      <a:lnTo>
                        <a:pt x="1692" y="332"/>
                      </a:lnTo>
                      <a:lnTo>
                        <a:pt x="1690" y="321"/>
                      </a:lnTo>
                      <a:lnTo>
                        <a:pt x="1687" y="311"/>
                      </a:lnTo>
                      <a:lnTo>
                        <a:pt x="1683" y="301"/>
                      </a:lnTo>
                      <a:lnTo>
                        <a:pt x="1678" y="292"/>
                      </a:lnTo>
                      <a:lnTo>
                        <a:pt x="1673" y="282"/>
                      </a:lnTo>
                      <a:lnTo>
                        <a:pt x="1666" y="271"/>
                      </a:lnTo>
                      <a:lnTo>
                        <a:pt x="1656" y="262"/>
                      </a:lnTo>
                      <a:lnTo>
                        <a:pt x="1646" y="254"/>
                      </a:lnTo>
                      <a:lnTo>
                        <a:pt x="1636" y="247"/>
                      </a:lnTo>
                      <a:lnTo>
                        <a:pt x="1624" y="242"/>
                      </a:lnTo>
                      <a:lnTo>
                        <a:pt x="1611" y="239"/>
                      </a:lnTo>
                      <a:lnTo>
                        <a:pt x="1597" y="237"/>
                      </a:lnTo>
                      <a:lnTo>
                        <a:pt x="1583" y="236"/>
                      </a:lnTo>
                      <a:lnTo>
                        <a:pt x="1568" y="237"/>
                      </a:lnTo>
                      <a:lnTo>
                        <a:pt x="1555" y="239"/>
                      </a:lnTo>
                      <a:lnTo>
                        <a:pt x="1542" y="242"/>
                      </a:lnTo>
                      <a:lnTo>
                        <a:pt x="1531" y="247"/>
                      </a:lnTo>
                      <a:lnTo>
                        <a:pt x="1520" y="254"/>
                      </a:lnTo>
                      <a:lnTo>
                        <a:pt x="1510" y="261"/>
                      </a:lnTo>
                      <a:lnTo>
                        <a:pt x="1500" y="270"/>
                      </a:lnTo>
                      <a:lnTo>
                        <a:pt x="1491" y="280"/>
                      </a:lnTo>
                      <a:lnTo>
                        <a:pt x="1485" y="290"/>
                      </a:lnTo>
                      <a:lnTo>
                        <a:pt x="1479" y="300"/>
                      </a:lnTo>
                      <a:lnTo>
                        <a:pt x="1474" y="310"/>
                      </a:lnTo>
                      <a:lnTo>
                        <a:pt x="1468" y="320"/>
                      </a:lnTo>
                      <a:lnTo>
                        <a:pt x="1464" y="332"/>
                      </a:lnTo>
                      <a:lnTo>
                        <a:pt x="1461" y="343"/>
                      </a:lnTo>
                      <a:lnTo>
                        <a:pt x="1459" y="355"/>
                      </a:lnTo>
                      <a:lnTo>
                        <a:pt x="1457" y="368"/>
                      </a:lnTo>
                      <a:close/>
                      <a:moveTo>
                        <a:pt x="1875" y="637"/>
                      </a:moveTo>
                      <a:lnTo>
                        <a:pt x="1875" y="328"/>
                      </a:lnTo>
                      <a:lnTo>
                        <a:pt x="1875" y="291"/>
                      </a:lnTo>
                      <a:lnTo>
                        <a:pt x="1874" y="256"/>
                      </a:lnTo>
                      <a:lnTo>
                        <a:pt x="1873" y="221"/>
                      </a:lnTo>
                      <a:lnTo>
                        <a:pt x="1872" y="188"/>
                      </a:lnTo>
                      <a:lnTo>
                        <a:pt x="1944" y="188"/>
                      </a:lnTo>
                      <a:lnTo>
                        <a:pt x="1946" y="276"/>
                      </a:lnTo>
                      <a:lnTo>
                        <a:pt x="1950" y="276"/>
                      </a:lnTo>
                      <a:lnTo>
                        <a:pt x="1954" y="265"/>
                      </a:lnTo>
                      <a:lnTo>
                        <a:pt x="1959" y="255"/>
                      </a:lnTo>
                      <a:lnTo>
                        <a:pt x="1964" y="245"/>
                      </a:lnTo>
                      <a:lnTo>
                        <a:pt x="1970" y="236"/>
                      </a:lnTo>
                      <a:lnTo>
                        <a:pt x="1976" y="227"/>
                      </a:lnTo>
                      <a:lnTo>
                        <a:pt x="1983" y="219"/>
                      </a:lnTo>
                      <a:lnTo>
                        <a:pt x="1991" y="211"/>
                      </a:lnTo>
                      <a:lnTo>
                        <a:pt x="2000" y="204"/>
                      </a:lnTo>
                      <a:lnTo>
                        <a:pt x="2008" y="198"/>
                      </a:lnTo>
                      <a:lnTo>
                        <a:pt x="2017" y="193"/>
                      </a:lnTo>
                      <a:lnTo>
                        <a:pt x="2026" y="188"/>
                      </a:lnTo>
                      <a:lnTo>
                        <a:pt x="2036" y="185"/>
                      </a:lnTo>
                      <a:lnTo>
                        <a:pt x="2045" y="182"/>
                      </a:lnTo>
                      <a:lnTo>
                        <a:pt x="2054" y="179"/>
                      </a:lnTo>
                      <a:lnTo>
                        <a:pt x="2064" y="177"/>
                      </a:lnTo>
                      <a:lnTo>
                        <a:pt x="2075" y="177"/>
                      </a:lnTo>
                      <a:lnTo>
                        <a:pt x="2087" y="178"/>
                      </a:lnTo>
                      <a:lnTo>
                        <a:pt x="2097" y="181"/>
                      </a:lnTo>
                      <a:lnTo>
                        <a:pt x="2097" y="258"/>
                      </a:lnTo>
                      <a:lnTo>
                        <a:pt x="2084" y="256"/>
                      </a:lnTo>
                      <a:lnTo>
                        <a:pt x="2069" y="255"/>
                      </a:lnTo>
                      <a:lnTo>
                        <a:pt x="2055" y="256"/>
                      </a:lnTo>
                      <a:lnTo>
                        <a:pt x="2043" y="258"/>
                      </a:lnTo>
                      <a:lnTo>
                        <a:pt x="2032" y="261"/>
                      </a:lnTo>
                      <a:lnTo>
                        <a:pt x="2020" y="266"/>
                      </a:lnTo>
                      <a:lnTo>
                        <a:pt x="2010" y="272"/>
                      </a:lnTo>
                      <a:lnTo>
                        <a:pt x="2000" y="280"/>
                      </a:lnTo>
                      <a:lnTo>
                        <a:pt x="1990" y="290"/>
                      </a:lnTo>
                      <a:lnTo>
                        <a:pt x="1982" y="300"/>
                      </a:lnTo>
                      <a:lnTo>
                        <a:pt x="1976" y="310"/>
                      </a:lnTo>
                      <a:lnTo>
                        <a:pt x="1971" y="321"/>
                      </a:lnTo>
                      <a:lnTo>
                        <a:pt x="1966" y="333"/>
                      </a:lnTo>
                      <a:lnTo>
                        <a:pt x="1963" y="344"/>
                      </a:lnTo>
                      <a:lnTo>
                        <a:pt x="1960" y="356"/>
                      </a:lnTo>
                      <a:lnTo>
                        <a:pt x="1958" y="370"/>
                      </a:lnTo>
                      <a:lnTo>
                        <a:pt x="1957" y="383"/>
                      </a:lnTo>
                      <a:lnTo>
                        <a:pt x="1955" y="398"/>
                      </a:lnTo>
                      <a:lnTo>
                        <a:pt x="1955" y="637"/>
                      </a:lnTo>
                      <a:lnTo>
                        <a:pt x="1875" y="637"/>
                      </a:lnTo>
                      <a:close/>
                      <a:moveTo>
                        <a:pt x="2260" y="637"/>
                      </a:moveTo>
                      <a:lnTo>
                        <a:pt x="2178" y="637"/>
                      </a:lnTo>
                      <a:lnTo>
                        <a:pt x="2178" y="188"/>
                      </a:lnTo>
                      <a:lnTo>
                        <a:pt x="2260" y="188"/>
                      </a:lnTo>
                      <a:lnTo>
                        <a:pt x="2260" y="637"/>
                      </a:lnTo>
                      <a:close/>
                      <a:moveTo>
                        <a:pt x="2219" y="105"/>
                      </a:moveTo>
                      <a:lnTo>
                        <a:pt x="2217" y="105"/>
                      </a:lnTo>
                      <a:lnTo>
                        <a:pt x="2206" y="104"/>
                      </a:lnTo>
                      <a:lnTo>
                        <a:pt x="2197" y="101"/>
                      </a:lnTo>
                      <a:lnTo>
                        <a:pt x="2193" y="99"/>
                      </a:lnTo>
                      <a:lnTo>
                        <a:pt x="2189" y="96"/>
                      </a:lnTo>
                      <a:lnTo>
                        <a:pt x="2185" y="93"/>
                      </a:lnTo>
                      <a:lnTo>
                        <a:pt x="2181" y="90"/>
                      </a:lnTo>
                      <a:lnTo>
                        <a:pt x="2174" y="82"/>
                      </a:lnTo>
                      <a:lnTo>
                        <a:pt x="2170" y="72"/>
                      </a:lnTo>
                      <a:lnTo>
                        <a:pt x="2167" y="63"/>
                      </a:lnTo>
                      <a:lnTo>
                        <a:pt x="2166" y="52"/>
                      </a:lnTo>
                      <a:lnTo>
                        <a:pt x="2167" y="42"/>
                      </a:lnTo>
                      <a:lnTo>
                        <a:pt x="2170" y="32"/>
                      </a:lnTo>
                      <a:lnTo>
                        <a:pt x="2174" y="23"/>
                      </a:lnTo>
                      <a:lnTo>
                        <a:pt x="2182" y="16"/>
                      </a:lnTo>
                      <a:lnTo>
                        <a:pt x="2185" y="12"/>
                      </a:lnTo>
                      <a:lnTo>
                        <a:pt x="2189" y="9"/>
                      </a:lnTo>
                      <a:lnTo>
                        <a:pt x="2194" y="6"/>
                      </a:lnTo>
                      <a:lnTo>
                        <a:pt x="2198" y="4"/>
                      </a:lnTo>
                      <a:lnTo>
                        <a:pt x="2208" y="2"/>
                      </a:lnTo>
                      <a:lnTo>
                        <a:pt x="2220" y="0"/>
                      </a:lnTo>
                      <a:lnTo>
                        <a:pt x="2230" y="2"/>
                      </a:lnTo>
                      <a:lnTo>
                        <a:pt x="2240" y="4"/>
                      </a:lnTo>
                      <a:lnTo>
                        <a:pt x="2244" y="6"/>
                      </a:lnTo>
                      <a:lnTo>
                        <a:pt x="2249" y="9"/>
                      </a:lnTo>
                      <a:lnTo>
                        <a:pt x="2253" y="12"/>
                      </a:lnTo>
                      <a:lnTo>
                        <a:pt x="2257" y="15"/>
                      </a:lnTo>
                      <a:lnTo>
                        <a:pt x="2263" y="23"/>
                      </a:lnTo>
                      <a:lnTo>
                        <a:pt x="2268" y="31"/>
                      </a:lnTo>
                      <a:lnTo>
                        <a:pt x="2270" y="42"/>
                      </a:lnTo>
                      <a:lnTo>
                        <a:pt x="2271" y="52"/>
                      </a:lnTo>
                      <a:lnTo>
                        <a:pt x="2270" y="63"/>
                      </a:lnTo>
                      <a:lnTo>
                        <a:pt x="2268" y="72"/>
                      </a:lnTo>
                      <a:lnTo>
                        <a:pt x="2263" y="82"/>
                      </a:lnTo>
                      <a:lnTo>
                        <a:pt x="2257" y="90"/>
                      </a:lnTo>
                      <a:lnTo>
                        <a:pt x="2253" y="93"/>
                      </a:lnTo>
                      <a:lnTo>
                        <a:pt x="2249" y="96"/>
                      </a:lnTo>
                      <a:lnTo>
                        <a:pt x="2244" y="99"/>
                      </a:lnTo>
                      <a:lnTo>
                        <a:pt x="2240" y="101"/>
                      </a:lnTo>
                      <a:lnTo>
                        <a:pt x="2235" y="103"/>
                      </a:lnTo>
                      <a:lnTo>
                        <a:pt x="2230" y="104"/>
                      </a:lnTo>
                      <a:lnTo>
                        <a:pt x="2224" y="104"/>
                      </a:lnTo>
                      <a:lnTo>
                        <a:pt x="2219" y="105"/>
                      </a:lnTo>
                      <a:close/>
                      <a:moveTo>
                        <a:pt x="2755" y="427"/>
                      </a:moveTo>
                      <a:lnTo>
                        <a:pt x="2441" y="426"/>
                      </a:lnTo>
                      <a:lnTo>
                        <a:pt x="2443" y="445"/>
                      </a:lnTo>
                      <a:lnTo>
                        <a:pt x="2446" y="463"/>
                      </a:lnTo>
                      <a:lnTo>
                        <a:pt x="2449" y="480"/>
                      </a:lnTo>
                      <a:lnTo>
                        <a:pt x="2454" y="495"/>
                      </a:lnTo>
                      <a:lnTo>
                        <a:pt x="2461" y="510"/>
                      </a:lnTo>
                      <a:lnTo>
                        <a:pt x="2469" y="523"/>
                      </a:lnTo>
                      <a:lnTo>
                        <a:pt x="2478" y="535"/>
                      </a:lnTo>
                      <a:lnTo>
                        <a:pt x="2489" y="546"/>
                      </a:lnTo>
                      <a:lnTo>
                        <a:pt x="2499" y="554"/>
                      </a:lnTo>
                      <a:lnTo>
                        <a:pt x="2510" y="562"/>
                      </a:lnTo>
                      <a:lnTo>
                        <a:pt x="2523" y="568"/>
                      </a:lnTo>
                      <a:lnTo>
                        <a:pt x="2535" y="573"/>
                      </a:lnTo>
                      <a:lnTo>
                        <a:pt x="2548" y="577"/>
                      </a:lnTo>
                      <a:lnTo>
                        <a:pt x="2564" y="580"/>
                      </a:lnTo>
                      <a:lnTo>
                        <a:pt x="2579" y="582"/>
                      </a:lnTo>
                      <a:lnTo>
                        <a:pt x="2595" y="582"/>
                      </a:lnTo>
                      <a:lnTo>
                        <a:pt x="2612" y="582"/>
                      </a:lnTo>
                      <a:lnTo>
                        <a:pt x="2628" y="581"/>
                      </a:lnTo>
                      <a:lnTo>
                        <a:pt x="2644" y="579"/>
                      </a:lnTo>
                      <a:lnTo>
                        <a:pt x="2660" y="577"/>
                      </a:lnTo>
                      <a:lnTo>
                        <a:pt x="2676" y="573"/>
                      </a:lnTo>
                      <a:lnTo>
                        <a:pt x="2690" y="569"/>
                      </a:lnTo>
                      <a:lnTo>
                        <a:pt x="2705" y="564"/>
                      </a:lnTo>
                      <a:lnTo>
                        <a:pt x="2719" y="559"/>
                      </a:lnTo>
                      <a:lnTo>
                        <a:pt x="2732" y="618"/>
                      </a:lnTo>
                      <a:lnTo>
                        <a:pt x="2717" y="624"/>
                      </a:lnTo>
                      <a:lnTo>
                        <a:pt x="2700" y="630"/>
                      </a:lnTo>
                      <a:lnTo>
                        <a:pt x="2683" y="635"/>
                      </a:lnTo>
                      <a:lnTo>
                        <a:pt x="2664" y="639"/>
                      </a:lnTo>
                      <a:lnTo>
                        <a:pt x="2645" y="642"/>
                      </a:lnTo>
                      <a:lnTo>
                        <a:pt x="2625" y="644"/>
                      </a:lnTo>
                      <a:lnTo>
                        <a:pt x="2605" y="646"/>
                      </a:lnTo>
                      <a:lnTo>
                        <a:pt x="2583" y="647"/>
                      </a:lnTo>
                      <a:lnTo>
                        <a:pt x="2559" y="646"/>
                      </a:lnTo>
                      <a:lnTo>
                        <a:pt x="2535" y="642"/>
                      </a:lnTo>
                      <a:lnTo>
                        <a:pt x="2524" y="640"/>
                      </a:lnTo>
                      <a:lnTo>
                        <a:pt x="2512" y="637"/>
                      </a:lnTo>
                      <a:lnTo>
                        <a:pt x="2502" y="634"/>
                      </a:lnTo>
                      <a:lnTo>
                        <a:pt x="2492" y="631"/>
                      </a:lnTo>
                      <a:lnTo>
                        <a:pt x="2483" y="627"/>
                      </a:lnTo>
                      <a:lnTo>
                        <a:pt x="2472" y="622"/>
                      </a:lnTo>
                      <a:lnTo>
                        <a:pt x="2463" y="617"/>
                      </a:lnTo>
                      <a:lnTo>
                        <a:pt x="2455" y="612"/>
                      </a:lnTo>
                      <a:lnTo>
                        <a:pt x="2446" y="605"/>
                      </a:lnTo>
                      <a:lnTo>
                        <a:pt x="2437" y="598"/>
                      </a:lnTo>
                      <a:lnTo>
                        <a:pt x="2429" y="592"/>
                      </a:lnTo>
                      <a:lnTo>
                        <a:pt x="2422" y="584"/>
                      </a:lnTo>
                      <a:lnTo>
                        <a:pt x="2415" y="576"/>
                      </a:lnTo>
                      <a:lnTo>
                        <a:pt x="2409" y="567"/>
                      </a:lnTo>
                      <a:lnTo>
                        <a:pt x="2401" y="559"/>
                      </a:lnTo>
                      <a:lnTo>
                        <a:pt x="2396" y="551"/>
                      </a:lnTo>
                      <a:lnTo>
                        <a:pt x="2391" y="542"/>
                      </a:lnTo>
                      <a:lnTo>
                        <a:pt x="2386" y="531"/>
                      </a:lnTo>
                      <a:lnTo>
                        <a:pt x="2382" y="522"/>
                      </a:lnTo>
                      <a:lnTo>
                        <a:pt x="2378" y="512"/>
                      </a:lnTo>
                      <a:lnTo>
                        <a:pt x="2374" y="501"/>
                      </a:lnTo>
                      <a:lnTo>
                        <a:pt x="2371" y="490"/>
                      </a:lnTo>
                      <a:lnTo>
                        <a:pt x="2369" y="480"/>
                      </a:lnTo>
                      <a:lnTo>
                        <a:pt x="2366" y="469"/>
                      </a:lnTo>
                      <a:lnTo>
                        <a:pt x="2363" y="445"/>
                      </a:lnTo>
                      <a:lnTo>
                        <a:pt x="2362" y="419"/>
                      </a:lnTo>
                      <a:lnTo>
                        <a:pt x="2363" y="394"/>
                      </a:lnTo>
                      <a:lnTo>
                        <a:pt x="2366" y="370"/>
                      </a:lnTo>
                      <a:lnTo>
                        <a:pt x="2371" y="346"/>
                      </a:lnTo>
                      <a:lnTo>
                        <a:pt x="2377" y="324"/>
                      </a:lnTo>
                      <a:lnTo>
                        <a:pt x="2381" y="313"/>
                      </a:lnTo>
                      <a:lnTo>
                        <a:pt x="2385" y="303"/>
                      </a:lnTo>
                      <a:lnTo>
                        <a:pt x="2390" y="293"/>
                      </a:lnTo>
                      <a:lnTo>
                        <a:pt x="2395" y="282"/>
                      </a:lnTo>
                      <a:lnTo>
                        <a:pt x="2400" y="273"/>
                      </a:lnTo>
                      <a:lnTo>
                        <a:pt x="2407" y="264"/>
                      </a:lnTo>
                      <a:lnTo>
                        <a:pt x="2414" y="255"/>
                      </a:lnTo>
                      <a:lnTo>
                        <a:pt x="2420" y="246"/>
                      </a:lnTo>
                      <a:lnTo>
                        <a:pt x="2427" y="238"/>
                      </a:lnTo>
                      <a:lnTo>
                        <a:pt x="2435" y="230"/>
                      </a:lnTo>
                      <a:lnTo>
                        <a:pt x="2444" y="223"/>
                      </a:lnTo>
                      <a:lnTo>
                        <a:pt x="2452" y="217"/>
                      </a:lnTo>
                      <a:lnTo>
                        <a:pt x="2460" y="210"/>
                      </a:lnTo>
                      <a:lnTo>
                        <a:pt x="2468" y="204"/>
                      </a:lnTo>
                      <a:lnTo>
                        <a:pt x="2477" y="199"/>
                      </a:lnTo>
                      <a:lnTo>
                        <a:pt x="2487" y="195"/>
                      </a:lnTo>
                      <a:lnTo>
                        <a:pt x="2497" y="191"/>
                      </a:lnTo>
                      <a:lnTo>
                        <a:pt x="2507" y="187"/>
                      </a:lnTo>
                      <a:lnTo>
                        <a:pt x="2518" y="185"/>
                      </a:lnTo>
                      <a:lnTo>
                        <a:pt x="2528" y="182"/>
                      </a:lnTo>
                      <a:lnTo>
                        <a:pt x="2539" y="179"/>
                      </a:lnTo>
                      <a:lnTo>
                        <a:pt x="2549" y="178"/>
                      </a:lnTo>
                      <a:lnTo>
                        <a:pt x="2562" y="177"/>
                      </a:lnTo>
                      <a:lnTo>
                        <a:pt x="2573" y="177"/>
                      </a:lnTo>
                      <a:lnTo>
                        <a:pt x="2585" y="177"/>
                      </a:lnTo>
                      <a:lnTo>
                        <a:pt x="2597" y="178"/>
                      </a:lnTo>
                      <a:lnTo>
                        <a:pt x="2608" y="181"/>
                      </a:lnTo>
                      <a:lnTo>
                        <a:pt x="2619" y="183"/>
                      </a:lnTo>
                      <a:lnTo>
                        <a:pt x="2630" y="185"/>
                      </a:lnTo>
                      <a:lnTo>
                        <a:pt x="2640" y="188"/>
                      </a:lnTo>
                      <a:lnTo>
                        <a:pt x="2650" y="192"/>
                      </a:lnTo>
                      <a:lnTo>
                        <a:pt x="2659" y="196"/>
                      </a:lnTo>
                      <a:lnTo>
                        <a:pt x="2669" y="201"/>
                      </a:lnTo>
                      <a:lnTo>
                        <a:pt x="2677" y="206"/>
                      </a:lnTo>
                      <a:lnTo>
                        <a:pt x="2685" y="212"/>
                      </a:lnTo>
                      <a:lnTo>
                        <a:pt x="2693" y="220"/>
                      </a:lnTo>
                      <a:lnTo>
                        <a:pt x="2700" y="227"/>
                      </a:lnTo>
                      <a:lnTo>
                        <a:pt x="2708" y="234"/>
                      </a:lnTo>
                      <a:lnTo>
                        <a:pt x="2714" y="242"/>
                      </a:lnTo>
                      <a:lnTo>
                        <a:pt x="2721" y="251"/>
                      </a:lnTo>
                      <a:lnTo>
                        <a:pt x="2729" y="266"/>
                      </a:lnTo>
                      <a:lnTo>
                        <a:pt x="2737" y="281"/>
                      </a:lnTo>
                      <a:lnTo>
                        <a:pt x="2744" y="298"/>
                      </a:lnTo>
                      <a:lnTo>
                        <a:pt x="2749" y="314"/>
                      </a:lnTo>
                      <a:lnTo>
                        <a:pt x="2753" y="332"/>
                      </a:lnTo>
                      <a:lnTo>
                        <a:pt x="2756" y="349"/>
                      </a:lnTo>
                      <a:lnTo>
                        <a:pt x="2758" y="369"/>
                      </a:lnTo>
                      <a:lnTo>
                        <a:pt x="2759" y="388"/>
                      </a:lnTo>
                      <a:lnTo>
                        <a:pt x="2758" y="400"/>
                      </a:lnTo>
                      <a:lnTo>
                        <a:pt x="2758" y="410"/>
                      </a:lnTo>
                      <a:lnTo>
                        <a:pt x="2757" y="419"/>
                      </a:lnTo>
                      <a:lnTo>
                        <a:pt x="2755" y="427"/>
                      </a:lnTo>
                      <a:close/>
                      <a:moveTo>
                        <a:pt x="2441" y="368"/>
                      </a:moveTo>
                      <a:lnTo>
                        <a:pt x="2680" y="368"/>
                      </a:lnTo>
                      <a:lnTo>
                        <a:pt x="2680" y="355"/>
                      </a:lnTo>
                      <a:lnTo>
                        <a:pt x="2679" y="344"/>
                      </a:lnTo>
                      <a:lnTo>
                        <a:pt x="2677" y="332"/>
                      </a:lnTo>
                      <a:lnTo>
                        <a:pt x="2675" y="321"/>
                      </a:lnTo>
                      <a:lnTo>
                        <a:pt x="2672" y="311"/>
                      </a:lnTo>
                      <a:lnTo>
                        <a:pt x="2668" y="301"/>
                      </a:lnTo>
                      <a:lnTo>
                        <a:pt x="2663" y="292"/>
                      </a:lnTo>
                      <a:lnTo>
                        <a:pt x="2657" y="282"/>
                      </a:lnTo>
                      <a:lnTo>
                        <a:pt x="2650" y="271"/>
                      </a:lnTo>
                      <a:lnTo>
                        <a:pt x="2641" y="262"/>
                      </a:lnTo>
                      <a:lnTo>
                        <a:pt x="2632" y="254"/>
                      </a:lnTo>
                      <a:lnTo>
                        <a:pt x="2620" y="247"/>
                      </a:lnTo>
                      <a:lnTo>
                        <a:pt x="2609" y="242"/>
                      </a:lnTo>
                      <a:lnTo>
                        <a:pt x="2596" y="239"/>
                      </a:lnTo>
                      <a:lnTo>
                        <a:pt x="2581" y="237"/>
                      </a:lnTo>
                      <a:lnTo>
                        <a:pt x="2567" y="236"/>
                      </a:lnTo>
                      <a:lnTo>
                        <a:pt x="2552" y="237"/>
                      </a:lnTo>
                      <a:lnTo>
                        <a:pt x="2540" y="239"/>
                      </a:lnTo>
                      <a:lnTo>
                        <a:pt x="2528" y="242"/>
                      </a:lnTo>
                      <a:lnTo>
                        <a:pt x="2515" y="247"/>
                      </a:lnTo>
                      <a:lnTo>
                        <a:pt x="2504" y="254"/>
                      </a:lnTo>
                      <a:lnTo>
                        <a:pt x="2494" y="261"/>
                      </a:lnTo>
                      <a:lnTo>
                        <a:pt x="2485" y="270"/>
                      </a:lnTo>
                      <a:lnTo>
                        <a:pt x="2475" y="280"/>
                      </a:lnTo>
                      <a:lnTo>
                        <a:pt x="2469" y="290"/>
                      </a:lnTo>
                      <a:lnTo>
                        <a:pt x="2463" y="300"/>
                      </a:lnTo>
                      <a:lnTo>
                        <a:pt x="2458" y="310"/>
                      </a:lnTo>
                      <a:lnTo>
                        <a:pt x="2454" y="320"/>
                      </a:lnTo>
                      <a:lnTo>
                        <a:pt x="2450" y="332"/>
                      </a:lnTo>
                      <a:lnTo>
                        <a:pt x="2446" y="343"/>
                      </a:lnTo>
                      <a:lnTo>
                        <a:pt x="2444" y="355"/>
                      </a:lnTo>
                      <a:lnTo>
                        <a:pt x="2441" y="368"/>
                      </a:lnTo>
                      <a:close/>
                      <a:moveTo>
                        <a:pt x="2860" y="637"/>
                      </a:moveTo>
                      <a:lnTo>
                        <a:pt x="2860" y="309"/>
                      </a:lnTo>
                      <a:lnTo>
                        <a:pt x="2860" y="280"/>
                      </a:lnTo>
                      <a:lnTo>
                        <a:pt x="2859" y="250"/>
                      </a:lnTo>
                      <a:lnTo>
                        <a:pt x="2858" y="220"/>
                      </a:lnTo>
                      <a:lnTo>
                        <a:pt x="2856" y="188"/>
                      </a:lnTo>
                      <a:lnTo>
                        <a:pt x="2929" y="188"/>
                      </a:lnTo>
                      <a:lnTo>
                        <a:pt x="2933" y="262"/>
                      </a:lnTo>
                      <a:lnTo>
                        <a:pt x="2935" y="262"/>
                      </a:lnTo>
                      <a:lnTo>
                        <a:pt x="2940" y="254"/>
                      </a:lnTo>
                      <a:lnTo>
                        <a:pt x="2945" y="245"/>
                      </a:lnTo>
                      <a:lnTo>
                        <a:pt x="2951" y="237"/>
                      </a:lnTo>
                      <a:lnTo>
                        <a:pt x="2958" y="230"/>
                      </a:lnTo>
                      <a:lnTo>
                        <a:pt x="2964" y="223"/>
                      </a:lnTo>
                      <a:lnTo>
                        <a:pt x="2973" y="217"/>
                      </a:lnTo>
                      <a:lnTo>
                        <a:pt x="2981" y="210"/>
                      </a:lnTo>
                      <a:lnTo>
                        <a:pt x="2989" y="204"/>
                      </a:lnTo>
                      <a:lnTo>
                        <a:pt x="3000" y="198"/>
                      </a:lnTo>
                      <a:lnTo>
                        <a:pt x="3011" y="193"/>
                      </a:lnTo>
                      <a:lnTo>
                        <a:pt x="3022" y="188"/>
                      </a:lnTo>
                      <a:lnTo>
                        <a:pt x="3033" y="185"/>
                      </a:lnTo>
                      <a:lnTo>
                        <a:pt x="3046" y="182"/>
                      </a:lnTo>
                      <a:lnTo>
                        <a:pt x="3058" y="179"/>
                      </a:lnTo>
                      <a:lnTo>
                        <a:pt x="3070" y="177"/>
                      </a:lnTo>
                      <a:lnTo>
                        <a:pt x="3084" y="177"/>
                      </a:lnTo>
                      <a:lnTo>
                        <a:pt x="3098" y="178"/>
                      </a:lnTo>
                      <a:lnTo>
                        <a:pt x="3112" y="179"/>
                      </a:lnTo>
                      <a:lnTo>
                        <a:pt x="3126" y="183"/>
                      </a:lnTo>
                      <a:lnTo>
                        <a:pt x="3139" y="187"/>
                      </a:lnTo>
                      <a:lnTo>
                        <a:pt x="3151" y="192"/>
                      </a:lnTo>
                      <a:lnTo>
                        <a:pt x="3163" y="199"/>
                      </a:lnTo>
                      <a:lnTo>
                        <a:pt x="3174" y="206"/>
                      </a:lnTo>
                      <a:lnTo>
                        <a:pt x="3185" y="215"/>
                      </a:lnTo>
                      <a:lnTo>
                        <a:pt x="3192" y="222"/>
                      </a:lnTo>
                      <a:lnTo>
                        <a:pt x="3199" y="229"/>
                      </a:lnTo>
                      <a:lnTo>
                        <a:pt x="3205" y="236"/>
                      </a:lnTo>
                      <a:lnTo>
                        <a:pt x="3210" y="244"/>
                      </a:lnTo>
                      <a:lnTo>
                        <a:pt x="3215" y="251"/>
                      </a:lnTo>
                      <a:lnTo>
                        <a:pt x="3219" y="261"/>
                      </a:lnTo>
                      <a:lnTo>
                        <a:pt x="3223" y="269"/>
                      </a:lnTo>
                      <a:lnTo>
                        <a:pt x="3228" y="279"/>
                      </a:lnTo>
                      <a:lnTo>
                        <a:pt x="3231" y="289"/>
                      </a:lnTo>
                      <a:lnTo>
                        <a:pt x="3234" y="299"/>
                      </a:lnTo>
                      <a:lnTo>
                        <a:pt x="3236" y="309"/>
                      </a:lnTo>
                      <a:lnTo>
                        <a:pt x="3238" y="320"/>
                      </a:lnTo>
                      <a:lnTo>
                        <a:pt x="3241" y="344"/>
                      </a:lnTo>
                      <a:lnTo>
                        <a:pt x="3242" y="369"/>
                      </a:lnTo>
                      <a:lnTo>
                        <a:pt x="3242" y="637"/>
                      </a:lnTo>
                      <a:lnTo>
                        <a:pt x="3160" y="637"/>
                      </a:lnTo>
                      <a:lnTo>
                        <a:pt x="3160" y="378"/>
                      </a:lnTo>
                      <a:lnTo>
                        <a:pt x="3160" y="362"/>
                      </a:lnTo>
                      <a:lnTo>
                        <a:pt x="3159" y="346"/>
                      </a:lnTo>
                      <a:lnTo>
                        <a:pt x="3157" y="333"/>
                      </a:lnTo>
                      <a:lnTo>
                        <a:pt x="3154" y="319"/>
                      </a:lnTo>
                      <a:lnTo>
                        <a:pt x="3150" y="307"/>
                      </a:lnTo>
                      <a:lnTo>
                        <a:pt x="3145" y="297"/>
                      </a:lnTo>
                      <a:lnTo>
                        <a:pt x="3140" y="286"/>
                      </a:lnTo>
                      <a:lnTo>
                        <a:pt x="3134" y="277"/>
                      </a:lnTo>
                      <a:lnTo>
                        <a:pt x="3127" y="270"/>
                      </a:lnTo>
                      <a:lnTo>
                        <a:pt x="3120" y="263"/>
                      </a:lnTo>
                      <a:lnTo>
                        <a:pt x="3111" y="258"/>
                      </a:lnTo>
                      <a:lnTo>
                        <a:pt x="3102" y="253"/>
                      </a:lnTo>
                      <a:lnTo>
                        <a:pt x="3092" y="249"/>
                      </a:lnTo>
                      <a:lnTo>
                        <a:pt x="3081" y="246"/>
                      </a:lnTo>
                      <a:lnTo>
                        <a:pt x="3069" y="244"/>
                      </a:lnTo>
                      <a:lnTo>
                        <a:pt x="3056" y="244"/>
                      </a:lnTo>
                      <a:lnTo>
                        <a:pt x="3047" y="244"/>
                      </a:lnTo>
                      <a:lnTo>
                        <a:pt x="3037" y="245"/>
                      </a:lnTo>
                      <a:lnTo>
                        <a:pt x="3028" y="247"/>
                      </a:lnTo>
                      <a:lnTo>
                        <a:pt x="3020" y="250"/>
                      </a:lnTo>
                      <a:lnTo>
                        <a:pt x="3012" y="254"/>
                      </a:lnTo>
                      <a:lnTo>
                        <a:pt x="3004" y="258"/>
                      </a:lnTo>
                      <a:lnTo>
                        <a:pt x="2995" y="263"/>
                      </a:lnTo>
                      <a:lnTo>
                        <a:pt x="2988" y="268"/>
                      </a:lnTo>
                      <a:lnTo>
                        <a:pt x="2981" y="274"/>
                      </a:lnTo>
                      <a:lnTo>
                        <a:pt x="2974" y="281"/>
                      </a:lnTo>
                      <a:lnTo>
                        <a:pt x="2968" y="289"/>
                      </a:lnTo>
                      <a:lnTo>
                        <a:pt x="2962" y="296"/>
                      </a:lnTo>
                      <a:lnTo>
                        <a:pt x="2958" y="303"/>
                      </a:lnTo>
                      <a:lnTo>
                        <a:pt x="2953" y="311"/>
                      </a:lnTo>
                      <a:lnTo>
                        <a:pt x="2950" y="319"/>
                      </a:lnTo>
                      <a:lnTo>
                        <a:pt x="2947" y="329"/>
                      </a:lnTo>
                      <a:lnTo>
                        <a:pt x="2945" y="337"/>
                      </a:lnTo>
                      <a:lnTo>
                        <a:pt x="2943" y="346"/>
                      </a:lnTo>
                      <a:lnTo>
                        <a:pt x="2942" y="356"/>
                      </a:lnTo>
                      <a:lnTo>
                        <a:pt x="2942" y="367"/>
                      </a:lnTo>
                      <a:lnTo>
                        <a:pt x="2942" y="637"/>
                      </a:lnTo>
                      <a:lnTo>
                        <a:pt x="2860" y="637"/>
                      </a:lnTo>
                      <a:close/>
                      <a:moveTo>
                        <a:pt x="3680" y="559"/>
                      </a:moveTo>
                      <a:lnTo>
                        <a:pt x="3694" y="620"/>
                      </a:lnTo>
                      <a:lnTo>
                        <a:pt x="3681" y="627"/>
                      </a:lnTo>
                      <a:lnTo>
                        <a:pt x="3666" y="632"/>
                      </a:lnTo>
                      <a:lnTo>
                        <a:pt x="3651" y="636"/>
                      </a:lnTo>
                      <a:lnTo>
                        <a:pt x="3635" y="640"/>
                      </a:lnTo>
                      <a:lnTo>
                        <a:pt x="3619" y="643"/>
                      </a:lnTo>
                      <a:lnTo>
                        <a:pt x="3602" y="646"/>
                      </a:lnTo>
                      <a:lnTo>
                        <a:pt x="3584" y="647"/>
                      </a:lnTo>
                      <a:lnTo>
                        <a:pt x="3566" y="648"/>
                      </a:lnTo>
                      <a:lnTo>
                        <a:pt x="3541" y="647"/>
                      </a:lnTo>
                      <a:lnTo>
                        <a:pt x="3517" y="643"/>
                      </a:lnTo>
                      <a:lnTo>
                        <a:pt x="3506" y="641"/>
                      </a:lnTo>
                      <a:lnTo>
                        <a:pt x="3495" y="638"/>
                      </a:lnTo>
                      <a:lnTo>
                        <a:pt x="3484" y="635"/>
                      </a:lnTo>
                      <a:lnTo>
                        <a:pt x="3474" y="631"/>
                      </a:lnTo>
                      <a:lnTo>
                        <a:pt x="3464" y="627"/>
                      </a:lnTo>
                      <a:lnTo>
                        <a:pt x="3455" y="623"/>
                      </a:lnTo>
                      <a:lnTo>
                        <a:pt x="3445" y="618"/>
                      </a:lnTo>
                      <a:lnTo>
                        <a:pt x="3436" y="612"/>
                      </a:lnTo>
                      <a:lnTo>
                        <a:pt x="3427" y="605"/>
                      </a:lnTo>
                      <a:lnTo>
                        <a:pt x="3419" y="599"/>
                      </a:lnTo>
                      <a:lnTo>
                        <a:pt x="3410" y="592"/>
                      </a:lnTo>
                      <a:lnTo>
                        <a:pt x="3403" y="584"/>
                      </a:lnTo>
                      <a:lnTo>
                        <a:pt x="3395" y="576"/>
                      </a:lnTo>
                      <a:lnTo>
                        <a:pt x="3389" y="567"/>
                      </a:lnTo>
                      <a:lnTo>
                        <a:pt x="3382" y="559"/>
                      </a:lnTo>
                      <a:lnTo>
                        <a:pt x="3377" y="550"/>
                      </a:lnTo>
                      <a:lnTo>
                        <a:pt x="3370" y="541"/>
                      </a:lnTo>
                      <a:lnTo>
                        <a:pt x="3365" y="531"/>
                      </a:lnTo>
                      <a:lnTo>
                        <a:pt x="3361" y="521"/>
                      </a:lnTo>
                      <a:lnTo>
                        <a:pt x="3357" y="511"/>
                      </a:lnTo>
                      <a:lnTo>
                        <a:pt x="3354" y="500"/>
                      </a:lnTo>
                      <a:lnTo>
                        <a:pt x="3351" y="489"/>
                      </a:lnTo>
                      <a:lnTo>
                        <a:pt x="3348" y="478"/>
                      </a:lnTo>
                      <a:lnTo>
                        <a:pt x="3346" y="467"/>
                      </a:lnTo>
                      <a:lnTo>
                        <a:pt x="3343" y="442"/>
                      </a:lnTo>
                      <a:lnTo>
                        <a:pt x="3342" y="417"/>
                      </a:lnTo>
                      <a:lnTo>
                        <a:pt x="3342" y="404"/>
                      </a:lnTo>
                      <a:lnTo>
                        <a:pt x="3343" y="391"/>
                      </a:lnTo>
                      <a:lnTo>
                        <a:pt x="3344" y="379"/>
                      </a:lnTo>
                      <a:lnTo>
                        <a:pt x="3346" y="367"/>
                      </a:lnTo>
                      <a:lnTo>
                        <a:pt x="3348" y="355"/>
                      </a:lnTo>
                      <a:lnTo>
                        <a:pt x="3351" y="344"/>
                      </a:lnTo>
                      <a:lnTo>
                        <a:pt x="3354" y="333"/>
                      </a:lnTo>
                      <a:lnTo>
                        <a:pt x="3358" y="321"/>
                      </a:lnTo>
                      <a:lnTo>
                        <a:pt x="3363" y="311"/>
                      </a:lnTo>
                      <a:lnTo>
                        <a:pt x="3367" y="301"/>
                      </a:lnTo>
                      <a:lnTo>
                        <a:pt x="3373" y="291"/>
                      </a:lnTo>
                      <a:lnTo>
                        <a:pt x="3379" y="281"/>
                      </a:lnTo>
                      <a:lnTo>
                        <a:pt x="3386" y="272"/>
                      </a:lnTo>
                      <a:lnTo>
                        <a:pt x="3393" y="263"/>
                      </a:lnTo>
                      <a:lnTo>
                        <a:pt x="3400" y="254"/>
                      </a:lnTo>
                      <a:lnTo>
                        <a:pt x="3408" y="245"/>
                      </a:lnTo>
                      <a:lnTo>
                        <a:pt x="3417" y="237"/>
                      </a:lnTo>
                      <a:lnTo>
                        <a:pt x="3425" y="230"/>
                      </a:lnTo>
                      <a:lnTo>
                        <a:pt x="3434" y="223"/>
                      </a:lnTo>
                      <a:lnTo>
                        <a:pt x="3443" y="215"/>
                      </a:lnTo>
                      <a:lnTo>
                        <a:pt x="3454" y="210"/>
                      </a:lnTo>
                      <a:lnTo>
                        <a:pt x="3464" y="204"/>
                      </a:lnTo>
                      <a:lnTo>
                        <a:pt x="3474" y="199"/>
                      </a:lnTo>
                      <a:lnTo>
                        <a:pt x="3484" y="195"/>
                      </a:lnTo>
                      <a:lnTo>
                        <a:pt x="3496" y="191"/>
                      </a:lnTo>
                      <a:lnTo>
                        <a:pt x="3507" y="188"/>
                      </a:lnTo>
                      <a:lnTo>
                        <a:pt x="3519" y="185"/>
                      </a:lnTo>
                      <a:lnTo>
                        <a:pt x="3532" y="183"/>
                      </a:lnTo>
                      <a:lnTo>
                        <a:pt x="3544" y="181"/>
                      </a:lnTo>
                      <a:lnTo>
                        <a:pt x="3556" y="179"/>
                      </a:lnTo>
                      <a:lnTo>
                        <a:pt x="3570" y="178"/>
                      </a:lnTo>
                      <a:lnTo>
                        <a:pt x="3583" y="178"/>
                      </a:lnTo>
                      <a:lnTo>
                        <a:pt x="3599" y="178"/>
                      </a:lnTo>
                      <a:lnTo>
                        <a:pt x="3616" y="179"/>
                      </a:lnTo>
                      <a:lnTo>
                        <a:pt x="3631" y="182"/>
                      </a:lnTo>
                      <a:lnTo>
                        <a:pt x="3646" y="185"/>
                      </a:lnTo>
                      <a:lnTo>
                        <a:pt x="3659" y="188"/>
                      </a:lnTo>
                      <a:lnTo>
                        <a:pt x="3672" y="192"/>
                      </a:lnTo>
                      <a:lnTo>
                        <a:pt x="3685" y="196"/>
                      </a:lnTo>
                      <a:lnTo>
                        <a:pt x="3696" y="201"/>
                      </a:lnTo>
                      <a:lnTo>
                        <a:pt x="3678" y="265"/>
                      </a:lnTo>
                      <a:lnTo>
                        <a:pt x="3667" y="260"/>
                      </a:lnTo>
                      <a:lnTo>
                        <a:pt x="3656" y="256"/>
                      </a:lnTo>
                      <a:lnTo>
                        <a:pt x="3646" y="251"/>
                      </a:lnTo>
                      <a:lnTo>
                        <a:pt x="3633" y="248"/>
                      </a:lnTo>
                      <a:lnTo>
                        <a:pt x="3622" y="246"/>
                      </a:lnTo>
                      <a:lnTo>
                        <a:pt x="3609" y="244"/>
                      </a:lnTo>
                      <a:lnTo>
                        <a:pt x="3596" y="243"/>
                      </a:lnTo>
                      <a:lnTo>
                        <a:pt x="3583" y="243"/>
                      </a:lnTo>
                      <a:lnTo>
                        <a:pt x="3565" y="244"/>
                      </a:lnTo>
                      <a:lnTo>
                        <a:pt x="3548" y="246"/>
                      </a:lnTo>
                      <a:lnTo>
                        <a:pt x="3532" y="250"/>
                      </a:lnTo>
                      <a:lnTo>
                        <a:pt x="3516" y="256"/>
                      </a:lnTo>
                      <a:lnTo>
                        <a:pt x="3502" y="263"/>
                      </a:lnTo>
                      <a:lnTo>
                        <a:pt x="3489" y="271"/>
                      </a:lnTo>
                      <a:lnTo>
                        <a:pt x="3476" y="281"/>
                      </a:lnTo>
                      <a:lnTo>
                        <a:pt x="3465" y="294"/>
                      </a:lnTo>
                      <a:lnTo>
                        <a:pt x="3456" y="305"/>
                      </a:lnTo>
                      <a:lnTo>
                        <a:pt x="3447" y="318"/>
                      </a:lnTo>
                      <a:lnTo>
                        <a:pt x="3440" y="332"/>
                      </a:lnTo>
                      <a:lnTo>
                        <a:pt x="3434" y="346"/>
                      </a:lnTo>
                      <a:lnTo>
                        <a:pt x="3430" y="362"/>
                      </a:lnTo>
                      <a:lnTo>
                        <a:pt x="3427" y="378"/>
                      </a:lnTo>
                      <a:lnTo>
                        <a:pt x="3425" y="396"/>
                      </a:lnTo>
                      <a:lnTo>
                        <a:pt x="3424" y="413"/>
                      </a:lnTo>
                      <a:lnTo>
                        <a:pt x="3425" y="432"/>
                      </a:lnTo>
                      <a:lnTo>
                        <a:pt x="3427" y="449"/>
                      </a:lnTo>
                      <a:lnTo>
                        <a:pt x="3430" y="467"/>
                      </a:lnTo>
                      <a:lnTo>
                        <a:pt x="3435" y="482"/>
                      </a:lnTo>
                      <a:lnTo>
                        <a:pt x="3441" y="496"/>
                      </a:lnTo>
                      <a:lnTo>
                        <a:pt x="3449" y="511"/>
                      </a:lnTo>
                      <a:lnTo>
                        <a:pt x="3458" y="523"/>
                      </a:lnTo>
                      <a:lnTo>
                        <a:pt x="3468" y="535"/>
                      </a:lnTo>
                      <a:lnTo>
                        <a:pt x="3479" y="546"/>
                      </a:lnTo>
                      <a:lnTo>
                        <a:pt x="3492" y="555"/>
                      </a:lnTo>
                      <a:lnTo>
                        <a:pt x="3505" y="563"/>
                      </a:lnTo>
                      <a:lnTo>
                        <a:pt x="3518" y="569"/>
                      </a:lnTo>
                      <a:lnTo>
                        <a:pt x="3533" y="575"/>
                      </a:lnTo>
                      <a:lnTo>
                        <a:pt x="3548" y="579"/>
                      </a:lnTo>
                      <a:lnTo>
                        <a:pt x="3564" y="581"/>
                      </a:lnTo>
                      <a:lnTo>
                        <a:pt x="3580" y="581"/>
                      </a:lnTo>
                      <a:lnTo>
                        <a:pt x="3592" y="581"/>
                      </a:lnTo>
                      <a:lnTo>
                        <a:pt x="3605" y="580"/>
                      </a:lnTo>
                      <a:lnTo>
                        <a:pt x="3618" y="578"/>
                      </a:lnTo>
                      <a:lnTo>
                        <a:pt x="3630" y="576"/>
                      </a:lnTo>
                      <a:lnTo>
                        <a:pt x="3643" y="572"/>
                      </a:lnTo>
                      <a:lnTo>
                        <a:pt x="3655" y="568"/>
                      </a:lnTo>
                      <a:lnTo>
                        <a:pt x="3667" y="564"/>
                      </a:lnTo>
                      <a:lnTo>
                        <a:pt x="3680" y="559"/>
                      </a:lnTo>
                      <a:close/>
                      <a:moveTo>
                        <a:pt x="4149" y="427"/>
                      </a:moveTo>
                      <a:lnTo>
                        <a:pt x="3836" y="426"/>
                      </a:lnTo>
                      <a:lnTo>
                        <a:pt x="3837" y="445"/>
                      </a:lnTo>
                      <a:lnTo>
                        <a:pt x="3840" y="463"/>
                      </a:lnTo>
                      <a:lnTo>
                        <a:pt x="3843" y="480"/>
                      </a:lnTo>
                      <a:lnTo>
                        <a:pt x="3848" y="495"/>
                      </a:lnTo>
                      <a:lnTo>
                        <a:pt x="3855" y="510"/>
                      </a:lnTo>
                      <a:lnTo>
                        <a:pt x="3864" y="523"/>
                      </a:lnTo>
                      <a:lnTo>
                        <a:pt x="3873" y="535"/>
                      </a:lnTo>
                      <a:lnTo>
                        <a:pt x="3883" y="546"/>
                      </a:lnTo>
                      <a:lnTo>
                        <a:pt x="3893" y="554"/>
                      </a:lnTo>
                      <a:lnTo>
                        <a:pt x="3905" y="562"/>
                      </a:lnTo>
                      <a:lnTo>
                        <a:pt x="3917" y="568"/>
                      </a:lnTo>
                      <a:lnTo>
                        <a:pt x="3929" y="573"/>
                      </a:lnTo>
                      <a:lnTo>
                        <a:pt x="3943" y="577"/>
                      </a:lnTo>
                      <a:lnTo>
                        <a:pt x="3958" y="580"/>
                      </a:lnTo>
                      <a:lnTo>
                        <a:pt x="3973" y="582"/>
                      </a:lnTo>
                      <a:lnTo>
                        <a:pt x="3989" y="582"/>
                      </a:lnTo>
                      <a:lnTo>
                        <a:pt x="4006" y="582"/>
                      </a:lnTo>
                      <a:lnTo>
                        <a:pt x="4023" y="581"/>
                      </a:lnTo>
                      <a:lnTo>
                        <a:pt x="4038" y="579"/>
                      </a:lnTo>
                      <a:lnTo>
                        <a:pt x="4055" y="577"/>
                      </a:lnTo>
                      <a:lnTo>
                        <a:pt x="4070" y="573"/>
                      </a:lnTo>
                      <a:lnTo>
                        <a:pt x="4084" y="569"/>
                      </a:lnTo>
                      <a:lnTo>
                        <a:pt x="4099" y="564"/>
                      </a:lnTo>
                      <a:lnTo>
                        <a:pt x="4113" y="559"/>
                      </a:lnTo>
                      <a:lnTo>
                        <a:pt x="4127" y="618"/>
                      </a:lnTo>
                      <a:lnTo>
                        <a:pt x="4111" y="624"/>
                      </a:lnTo>
                      <a:lnTo>
                        <a:pt x="4095" y="630"/>
                      </a:lnTo>
                      <a:lnTo>
                        <a:pt x="4077" y="635"/>
                      </a:lnTo>
                      <a:lnTo>
                        <a:pt x="4059" y="639"/>
                      </a:lnTo>
                      <a:lnTo>
                        <a:pt x="4039" y="642"/>
                      </a:lnTo>
                      <a:lnTo>
                        <a:pt x="4020" y="644"/>
                      </a:lnTo>
                      <a:lnTo>
                        <a:pt x="3999" y="646"/>
                      </a:lnTo>
                      <a:lnTo>
                        <a:pt x="3978" y="647"/>
                      </a:lnTo>
                      <a:lnTo>
                        <a:pt x="3953" y="646"/>
                      </a:lnTo>
                      <a:lnTo>
                        <a:pt x="3929" y="642"/>
                      </a:lnTo>
                      <a:lnTo>
                        <a:pt x="3918" y="640"/>
                      </a:lnTo>
                      <a:lnTo>
                        <a:pt x="3907" y="637"/>
                      </a:lnTo>
                      <a:lnTo>
                        <a:pt x="3896" y="634"/>
                      </a:lnTo>
                      <a:lnTo>
                        <a:pt x="3886" y="631"/>
                      </a:lnTo>
                      <a:lnTo>
                        <a:pt x="3877" y="627"/>
                      </a:lnTo>
                      <a:lnTo>
                        <a:pt x="3867" y="622"/>
                      </a:lnTo>
                      <a:lnTo>
                        <a:pt x="3857" y="617"/>
                      </a:lnTo>
                      <a:lnTo>
                        <a:pt x="3849" y="612"/>
                      </a:lnTo>
                      <a:lnTo>
                        <a:pt x="3840" y="605"/>
                      </a:lnTo>
                      <a:lnTo>
                        <a:pt x="3832" y="598"/>
                      </a:lnTo>
                      <a:lnTo>
                        <a:pt x="3823" y="592"/>
                      </a:lnTo>
                      <a:lnTo>
                        <a:pt x="3816" y="584"/>
                      </a:lnTo>
                      <a:lnTo>
                        <a:pt x="3809" y="576"/>
                      </a:lnTo>
                      <a:lnTo>
                        <a:pt x="3803" y="567"/>
                      </a:lnTo>
                      <a:lnTo>
                        <a:pt x="3796" y="559"/>
                      </a:lnTo>
                      <a:lnTo>
                        <a:pt x="3791" y="551"/>
                      </a:lnTo>
                      <a:lnTo>
                        <a:pt x="3785" y="542"/>
                      </a:lnTo>
                      <a:lnTo>
                        <a:pt x="3780" y="531"/>
                      </a:lnTo>
                      <a:lnTo>
                        <a:pt x="3776" y="522"/>
                      </a:lnTo>
                      <a:lnTo>
                        <a:pt x="3772" y="512"/>
                      </a:lnTo>
                      <a:lnTo>
                        <a:pt x="3768" y="501"/>
                      </a:lnTo>
                      <a:lnTo>
                        <a:pt x="3765" y="490"/>
                      </a:lnTo>
                      <a:lnTo>
                        <a:pt x="3763" y="480"/>
                      </a:lnTo>
                      <a:lnTo>
                        <a:pt x="3761" y="469"/>
                      </a:lnTo>
                      <a:lnTo>
                        <a:pt x="3758" y="445"/>
                      </a:lnTo>
                      <a:lnTo>
                        <a:pt x="3757" y="419"/>
                      </a:lnTo>
                      <a:lnTo>
                        <a:pt x="3758" y="394"/>
                      </a:lnTo>
                      <a:lnTo>
                        <a:pt x="3761" y="370"/>
                      </a:lnTo>
                      <a:lnTo>
                        <a:pt x="3765" y="346"/>
                      </a:lnTo>
                      <a:lnTo>
                        <a:pt x="3771" y="324"/>
                      </a:lnTo>
                      <a:lnTo>
                        <a:pt x="3775" y="313"/>
                      </a:lnTo>
                      <a:lnTo>
                        <a:pt x="3779" y="303"/>
                      </a:lnTo>
                      <a:lnTo>
                        <a:pt x="3784" y="293"/>
                      </a:lnTo>
                      <a:lnTo>
                        <a:pt x="3790" y="282"/>
                      </a:lnTo>
                      <a:lnTo>
                        <a:pt x="3795" y="273"/>
                      </a:lnTo>
                      <a:lnTo>
                        <a:pt x="3801" y="264"/>
                      </a:lnTo>
                      <a:lnTo>
                        <a:pt x="3808" y="255"/>
                      </a:lnTo>
                      <a:lnTo>
                        <a:pt x="3814" y="246"/>
                      </a:lnTo>
                      <a:lnTo>
                        <a:pt x="3821" y="238"/>
                      </a:lnTo>
                      <a:lnTo>
                        <a:pt x="3830" y="230"/>
                      </a:lnTo>
                      <a:lnTo>
                        <a:pt x="3838" y="223"/>
                      </a:lnTo>
                      <a:lnTo>
                        <a:pt x="3846" y="217"/>
                      </a:lnTo>
                      <a:lnTo>
                        <a:pt x="3854" y="210"/>
                      </a:lnTo>
                      <a:lnTo>
                        <a:pt x="3863" y="204"/>
                      </a:lnTo>
                      <a:lnTo>
                        <a:pt x="3872" y="199"/>
                      </a:lnTo>
                      <a:lnTo>
                        <a:pt x="3881" y="195"/>
                      </a:lnTo>
                      <a:lnTo>
                        <a:pt x="3891" y="191"/>
                      </a:lnTo>
                      <a:lnTo>
                        <a:pt x="3902" y="187"/>
                      </a:lnTo>
                      <a:lnTo>
                        <a:pt x="3912" y="185"/>
                      </a:lnTo>
                      <a:lnTo>
                        <a:pt x="3922" y="182"/>
                      </a:lnTo>
                      <a:lnTo>
                        <a:pt x="3933" y="179"/>
                      </a:lnTo>
                      <a:lnTo>
                        <a:pt x="3944" y="178"/>
                      </a:lnTo>
                      <a:lnTo>
                        <a:pt x="3956" y="177"/>
                      </a:lnTo>
                      <a:lnTo>
                        <a:pt x="3967" y="177"/>
                      </a:lnTo>
                      <a:lnTo>
                        <a:pt x="3980" y="177"/>
                      </a:lnTo>
                      <a:lnTo>
                        <a:pt x="3991" y="178"/>
                      </a:lnTo>
                      <a:lnTo>
                        <a:pt x="4002" y="181"/>
                      </a:lnTo>
                      <a:lnTo>
                        <a:pt x="4014" y="183"/>
                      </a:lnTo>
                      <a:lnTo>
                        <a:pt x="4024" y="185"/>
                      </a:lnTo>
                      <a:lnTo>
                        <a:pt x="4034" y="188"/>
                      </a:lnTo>
                      <a:lnTo>
                        <a:pt x="4044" y="192"/>
                      </a:lnTo>
                      <a:lnTo>
                        <a:pt x="4054" y="196"/>
                      </a:lnTo>
                      <a:lnTo>
                        <a:pt x="4063" y="201"/>
                      </a:lnTo>
                      <a:lnTo>
                        <a:pt x="4071" y="206"/>
                      </a:lnTo>
                      <a:lnTo>
                        <a:pt x="4079" y="212"/>
                      </a:lnTo>
                      <a:lnTo>
                        <a:pt x="4088" y="220"/>
                      </a:lnTo>
                      <a:lnTo>
                        <a:pt x="4095" y="227"/>
                      </a:lnTo>
                      <a:lnTo>
                        <a:pt x="4102" y="234"/>
                      </a:lnTo>
                      <a:lnTo>
                        <a:pt x="4108" y="242"/>
                      </a:lnTo>
                      <a:lnTo>
                        <a:pt x="4115" y="251"/>
                      </a:lnTo>
                      <a:lnTo>
                        <a:pt x="4124" y="266"/>
                      </a:lnTo>
                      <a:lnTo>
                        <a:pt x="4132" y="281"/>
                      </a:lnTo>
                      <a:lnTo>
                        <a:pt x="4138" y="298"/>
                      </a:lnTo>
                      <a:lnTo>
                        <a:pt x="4143" y="314"/>
                      </a:lnTo>
                      <a:lnTo>
                        <a:pt x="4147" y="332"/>
                      </a:lnTo>
                      <a:lnTo>
                        <a:pt x="4150" y="349"/>
                      </a:lnTo>
                      <a:lnTo>
                        <a:pt x="4152" y="369"/>
                      </a:lnTo>
                      <a:lnTo>
                        <a:pt x="4153" y="388"/>
                      </a:lnTo>
                      <a:lnTo>
                        <a:pt x="4152" y="400"/>
                      </a:lnTo>
                      <a:lnTo>
                        <a:pt x="4152" y="410"/>
                      </a:lnTo>
                      <a:lnTo>
                        <a:pt x="4151" y="419"/>
                      </a:lnTo>
                      <a:lnTo>
                        <a:pt x="4149" y="427"/>
                      </a:lnTo>
                      <a:close/>
                      <a:moveTo>
                        <a:pt x="3836" y="368"/>
                      </a:moveTo>
                      <a:lnTo>
                        <a:pt x="4074" y="368"/>
                      </a:lnTo>
                      <a:lnTo>
                        <a:pt x="4074" y="355"/>
                      </a:lnTo>
                      <a:lnTo>
                        <a:pt x="4073" y="344"/>
                      </a:lnTo>
                      <a:lnTo>
                        <a:pt x="4071" y="332"/>
                      </a:lnTo>
                      <a:lnTo>
                        <a:pt x="4069" y="321"/>
                      </a:lnTo>
                      <a:lnTo>
                        <a:pt x="4066" y="311"/>
                      </a:lnTo>
                      <a:lnTo>
                        <a:pt x="4062" y="301"/>
                      </a:lnTo>
                      <a:lnTo>
                        <a:pt x="4058" y="292"/>
                      </a:lnTo>
                      <a:lnTo>
                        <a:pt x="4052" y="282"/>
                      </a:lnTo>
                      <a:lnTo>
                        <a:pt x="4044" y="271"/>
                      </a:lnTo>
                      <a:lnTo>
                        <a:pt x="4035" y="262"/>
                      </a:lnTo>
                      <a:lnTo>
                        <a:pt x="4026" y="254"/>
                      </a:lnTo>
                      <a:lnTo>
                        <a:pt x="4015" y="247"/>
                      </a:lnTo>
                      <a:lnTo>
                        <a:pt x="4003" y="242"/>
                      </a:lnTo>
                      <a:lnTo>
                        <a:pt x="3990" y="239"/>
                      </a:lnTo>
                      <a:lnTo>
                        <a:pt x="3976" y="237"/>
                      </a:lnTo>
                      <a:lnTo>
                        <a:pt x="3961" y="236"/>
                      </a:lnTo>
                      <a:lnTo>
                        <a:pt x="3947" y="237"/>
                      </a:lnTo>
                      <a:lnTo>
                        <a:pt x="3934" y="239"/>
                      </a:lnTo>
                      <a:lnTo>
                        <a:pt x="3922" y="242"/>
                      </a:lnTo>
                      <a:lnTo>
                        <a:pt x="3910" y="247"/>
                      </a:lnTo>
                      <a:lnTo>
                        <a:pt x="3900" y="254"/>
                      </a:lnTo>
                      <a:lnTo>
                        <a:pt x="3888" y="261"/>
                      </a:lnTo>
                      <a:lnTo>
                        <a:pt x="3879" y="270"/>
                      </a:lnTo>
                      <a:lnTo>
                        <a:pt x="3870" y="280"/>
                      </a:lnTo>
                      <a:lnTo>
                        <a:pt x="3864" y="290"/>
                      </a:lnTo>
                      <a:lnTo>
                        <a:pt x="3857" y="300"/>
                      </a:lnTo>
                      <a:lnTo>
                        <a:pt x="3852" y="310"/>
                      </a:lnTo>
                      <a:lnTo>
                        <a:pt x="3848" y="320"/>
                      </a:lnTo>
                      <a:lnTo>
                        <a:pt x="3844" y="332"/>
                      </a:lnTo>
                      <a:lnTo>
                        <a:pt x="3840" y="343"/>
                      </a:lnTo>
                      <a:lnTo>
                        <a:pt x="3838" y="355"/>
                      </a:lnTo>
                      <a:lnTo>
                        <a:pt x="3836" y="368"/>
                      </a:lnTo>
                      <a:close/>
                      <a:moveTo>
                        <a:pt x="4756" y="559"/>
                      </a:moveTo>
                      <a:lnTo>
                        <a:pt x="4771" y="620"/>
                      </a:lnTo>
                      <a:lnTo>
                        <a:pt x="4756" y="627"/>
                      </a:lnTo>
                      <a:lnTo>
                        <a:pt x="4742" y="632"/>
                      </a:lnTo>
                      <a:lnTo>
                        <a:pt x="4728" y="636"/>
                      </a:lnTo>
                      <a:lnTo>
                        <a:pt x="4711" y="640"/>
                      </a:lnTo>
                      <a:lnTo>
                        <a:pt x="4695" y="643"/>
                      </a:lnTo>
                      <a:lnTo>
                        <a:pt x="4678" y="646"/>
                      </a:lnTo>
                      <a:lnTo>
                        <a:pt x="4660" y="647"/>
                      </a:lnTo>
                      <a:lnTo>
                        <a:pt x="4641" y="648"/>
                      </a:lnTo>
                      <a:lnTo>
                        <a:pt x="4617" y="647"/>
                      </a:lnTo>
                      <a:lnTo>
                        <a:pt x="4593" y="643"/>
                      </a:lnTo>
                      <a:lnTo>
                        <a:pt x="4582" y="641"/>
                      </a:lnTo>
                      <a:lnTo>
                        <a:pt x="4571" y="638"/>
                      </a:lnTo>
                      <a:lnTo>
                        <a:pt x="4560" y="635"/>
                      </a:lnTo>
                      <a:lnTo>
                        <a:pt x="4550" y="631"/>
                      </a:lnTo>
                      <a:lnTo>
                        <a:pt x="4541" y="627"/>
                      </a:lnTo>
                      <a:lnTo>
                        <a:pt x="4530" y="623"/>
                      </a:lnTo>
                      <a:lnTo>
                        <a:pt x="4521" y="618"/>
                      </a:lnTo>
                      <a:lnTo>
                        <a:pt x="4512" y="612"/>
                      </a:lnTo>
                      <a:lnTo>
                        <a:pt x="4504" y="605"/>
                      </a:lnTo>
                      <a:lnTo>
                        <a:pt x="4495" y="599"/>
                      </a:lnTo>
                      <a:lnTo>
                        <a:pt x="4487" y="592"/>
                      </a:lnTo>
                      <a:lnTo>
                        <a:pt x="4479" y="584"/>
                      </a:lnTo>
                      <a:lnTo>
                        <a:pt x="4472" y="576"/>
                      </a:lnTo>
                      <a:lnTo>
                        <a:pt x="4465" y="567"/>
                      </a:lnTo>
                      <a:lnTo>
                        <a:pt x="4458" y="559"/>
                      </a:lnTo>
                      <a:lnTo>
                        <a:pt x="4452" y="550"/>
                      </a:lnTo>
                      <a:lnTo>
                        <a:pt x="4447" y="541"/>
                      </a:lnTo>
                      <a:lnTo>
                        <a:pt x="4442" y="531"/>
                      </a:lnTo>
                      <a:lnTo>
                        <a:pt x="4437" y="521"/>
                      </a:lnTo>
                      <a:lnTo>
                        <a:pt x="4434" y="511"/>
                      </a:lnTo>
                      <a:lnTo>
                        <a:pt x="4430" y="500"/>
                      </a:lnTo>
                      <a:lnTo>
                        <a:pt x="4427" y="489"/>
                      </a:lnTo>
                      <a:lnTo>
                        <a:pt x="4424" y="478"/>
                      </a:lnTo>
                      <a:lnTo>
                        <a:pt x="4421" y="467"/>
                      </a:lnTo>
                      <a:lnTo>
                        <a:pt x="4419" y="442"/>
                      </a:lnTo>
                      <a:lnTo>
                        <a:pt x="4418" y="417"/>
                      </a:lnTo>
                      <a:lnTo>
                        <a:pt x="4418" y="404"/>
                      </a:lnTo>
                      <a:lnTo>
                        <a:pt x="4419" y="391"/>
                      </a:lnTo>
                      <a:lnTo>
                        <a:pt x="4420" y="379"/>
                      </a:lnTo>
                      <a:lnTo>
                        <a:pt x="4423" y="367"/>
                      </a:lnTo>
                      <a:lnTo>
                        <a:pt x="4425" y="355"/>
                      </a:lnTo>
                      <a:lnTo>
                        <a:pt x="4428" y="344"/>
                      </a:lnTo>
                      <a:lnTo>
                        <a:pt x="4431" y="333"/>
                      </a:lnTo>
                      <a:lnTo>
                        <a:pt x="4435" y="321"/>
                      </a:lnTo>
                      <a:lnTo>
                        <a:pt x="4439" y="311"/>
                      </a:lnTo>
                      <a:lnTo>
                        <a:pt x="4444" y="301"/>
                      </a:lnTo>
                      <a:lnTo>
                        <a:pt x="4449" y="291"/>
                      </a:lnTo>
                      <a:lnTo>
                        <a:pt x="4455" y="281"/>
                      </a:lnTo>
                      <a:lnTo>
                        <a:pt x="4462" y="272"/>
                      </a:lnTo>
                      <a:lnTo>
                        <a:pt x="4469" y="263"/>
                      </a:lnTo>
                      <a:lnTo>
                        <a:pt x="4476" y="254"/>
                      </a:lnTo>
                      <a:lnTo>
                        <a:pt x="4484" y="245"/>
                      </a:lnTo>
                      <a:lnTo>
                        <a:pt x="4492" y="237"/>
                      </a:lnTo>
                      <a:lnTo>
                        <a:pt x="4502" y="230"/>
                      </a:lnTo>
                      <a:lnTo>
                        <a:pt x="4511" y="223"/>
                      </a:lnTo>
                      <a:lnTo>
                        <a:pt x="4520" y="215"/>
                      </a:lnTo>
                      <a:lnTo>
                        <a:pt x="4529" y="210"/>
                      </a:lnTo>
                      <a:lnTo>
                        <a:pt x="4540" y="204"/>
                      </a:lnTo>
                      <a:lnTo>
                        <a:pt x="4550" y="199"/>
                      </a:lnTo>
                      <a:lnTo>
                        <a:pt x="4561" y="195"/>
                      </a:lnTo>
                      <a:lnTo>
                        <a:pt x="4573" y="191"/>
                      </a:lnTo>
                      <a:lnTo>
                        <a:pt x="4584" y="188"/>
                      </a:lnTo>
                      <a:lnTo>
                        <a:pt x="4595" y="185"/>
                      </a:lnTo>
                      <a:lnTo>
                        <a:pt x="4607" y="183"/>
                      </a:lnTo>
                      <a:lnTo>
                        <a:pt x="4620" y="181"/>
                      </a:lnTo>
                      <a:lnTo>
                        <a:pt x="4632" y="179"/>
                      </a:lnTo>
                      <a:lnTo>
                        <a:pt x="4645" y="178"/>
                      </a:lnTo>
                      <a:lnTo>
                        <a:pt x="4659" y="178"/>
                      </a:lnTo>
                      <a:lnTo>
                        <a:pt x="4676" y="178"/>
                      </a:lnTo>
                      <a:lnTo>
                        <a:pt x="4692" y="179"/>
                      </a:lnTo>
                      <a:lnTo>
                        <a:pt x="4707" y="182"/>
                      </a:lnTo>
                      <a:lnTo>
                        <a:pt x="4722" y="185"/>
                      </a:lnTo>
                      <a:lnTo>
                        <a:pt x="4736" y="188"/>
                      </a:lnTo>
                      <a:lnTo>
                        <a:pt x="4748" y="192"/>
                      </a:lnTo>
                      <a:lnTo>
                        <a:pt x="4761" y="196"/>
                      </a:lnTo>
                      <a:lnTo>
                        <a:pt x="4772" y="201"/>
                      </a:lnTo>
                      <a:lnTo>
                        <a:pt x="4753" y="265"/>
                      </a:lnTo>
                      <a:lnTo>
                        <a:pt x="4743" y="260"/>
                      </a:lnTo>
                      <a:lnTo>
                        <a:pt x="4733" y="256"/>
                      </a:lnTo>
                      <a:lnTo>
                        <a:pt x="4722" y="251"/>
                      </a:lnTo>
                      <a:lnTo>
                        <a:pt x="4710" y="248"/>
                      </a:lnTo>
                      <a:lnTo>
                        <a:pt x="4698" y="246"/>
                      </a:lnTo>
                      <a:lnTo>
                        <a:pt x="4686" y="244"/>
                      </a:lnTo>
                      <a:lnTo>
                        <a:pt x="4672" y="243"/>
                      </a:lnTo>
                      <a:lnTo>
                        <a:pt x="4659" y="243"/>
                      </a:lnTo>
                      <a:lnTo>
                        <a:pt x="4641" y="244"/>
                      </a:lnTo>
                      <a:lnTo>
                        <a:pt x="4624" y="246"/>
                      </a:lnTo>
                      <a:lnTo>
                        <a:pt x="4607" y="250"/>
                      </a:lnTo>
                      <a:lnTo>
                        <a:pt x="4593" y="256"/>
                      </a:lnTo>
                      <a:lnTo>
                        <a:pt x="4579" y="263"/>
                      </a:lnTo>
                      <a:lnTo>
                        <a:pt x="4565" y="271"/>
                      </a:lnTo>
                      <a:lnTo>
                        <a:pt x="4553" y="281"/>
                      </a:lnTo>
                      <a:lnTo>
                        <a:pt x="4542" y="294"/>
                      </a:lnTo>
                      <a:lnTo>
                        <a:pt x="4531" y="305"/>
                      </a:lnTo>
                      <a:lnTo>
                        <a:pt x="4523" y="318"/>
                      </a:lnTo>
                      <a:lnTo>
                        <a:pt x="4516" y="332"/>
                      </a:lnTo>
                      <a:lnTo>
                        <a:pt x="4511" y="346"/>
                      </a:lnTo>
                      <a:lnTo>
                        <a:pt x="4507" y="362"/>
                      </a:lnTo>
                      <a:lnTo>
                        <a:pt x="4503" y="378"/>
                      </a:lnTo>
                      <a:lnTo>
                        <a:pt x="4502" y="396"/>
                      </a:lnTo>
                      <a:lnTo>
                        <a:pt x="4501" y="413"/>
                      </a:lnTo>
                      <a:lnTo>
                        <a:pt x="4502" y="432"/>
                      </a:lnTo>
                      <a:lnTo>
                        <a:pt x="4504" y="449"/>
                      </a:lnTo>
                      <a:lnTo>
                        <a:pt x="4507" y="467"/>
                      </a:lnTo>
                      <a:lnTo>
                        <a:pt x="4512" y="482"/>
                      </a:lnTo>
                      <a:lnTo>
                        <a:pt x="4518" y="496"/>
                      </a:lnTo>
                      <a:lnTo>
                        <a:pt x="4525" y="511"/>
                      </a:lnTo>
                      <a:lnTo>
                        <a:pt x="4535" y="523"/>
                      </a:lnTo>
                      <a:lnTo>
                        <a:pt x="4545" y="535"/>
                      </a:lnTo>
                      <a:lnTo>
                        <a:pt x="4556" y="546"/>
                      </a:lnTo>
                      <a:lnTo>
                        <a:pt x="4568" y="555"/>
                      </a:lnTo>
                      <a:lnTo>
                        <a:pt x="4581" y="563"/>
                      </a:lnTo>
                      <a:lnTo>
                        <a:pt x="4594" y="569"/>
                      </a:lnTo>
                      <a:lnTo>
                        <a:pt x="4608" y="575"/>
                      </a:lnTo>
                      <a:lnTo>
                        <a:pt x="4624" y="579"/>
                      </a:lnTo>
                      <a:lnTo>
                        <a:pt x="4639" y="581"/>
                      </a:lnTo>
                      <a:lnTo>
                        <a:pt x="4657" y="581"/>
                      </a:lnTo>
                      <a:lnTo>
                        <a:pt x="4669" y="581"/>
                      </a:lnTo>
                      <a:lnTo>
                        <a:pt x="4681" y="580"/>
                      </a:lnTo>
                      <a:lnTo>
                        <a:pt x="4694" y="578"/>
                      </a:lnTo>
                      <a:lnTo>
                        <a:pt x="4706" y="576"/>
                      </a:lnTo>
                      <a:lnTo>
                        <a:pt x="4718" y="572"/>
                      </a:lnTo>
                      <a:lnTo>
                        <a:pt x="4732" y="568"/>
                      </a:lnTo>
                      <a:lnTo>
                        <a:pt x="4744" y="564"/>
                      </a:lnTo>
                      <a:lnTo>
                        <a:pt x="4756" y="559"/>
                      </a:lnTo>
                      <a:close/>
                      <a:moveTo>
                        <a:pt x="5225" y="427"/>
                      </a:moveTo>
                      <a:lnTo>
                        <a:pt x="4913" y="426"/>
                      </a:lnTo>
                      <a:lnTo>
                        <a:pt x="4914" y="445"/>
                      </a:lnTo>
                      <a:lnTo>
                        <a:pt x="4916" y="463"/>
                      </a:lnTo>
                      <a:lnTo>
                        <a:pt x="4920" y="480"/>
                      </a:lnTo>
                      <a:lnTo>
                        <a:pt x="4925" y="495"/>
                      </a:lnTo>
                      <a:lnTo>
                        <a:pt x="4931" y="510"/>
                      </a:lnTo>
                      <a:lnTo>
                        <a:pt x="4939" y="523"/>
                      </a:lnTo>
                      <a:lnTo>
                        <a:pt x="4949" y="535"/>
                      </a:lnTo>
                      <a:lnTo>
                        <a:pt x="4959" y="546"/>
                      </a:lnTo>
                      <a:lnTo>
                        <a:pt x="4969" y="554"/>
                      </a:lnTo>
                      <a:lnTo>
                        <a:pt x="4980" y="562"/>
                      </a:lnTo>
                      <a:lnTo>
                        <a:pt x="4993" y="568"/>
                      </a:lnTo>
                      <a:lnTo>
                        <a:pt x="5006" y="573"/>
                      </a:lnTo>
                      <a:lnTo>
                        <a:pt x="5019" y="577"/>
                      </a:lnTo>
                      <a:lnTo>
                        <a:pt x="5034" y="580"/>
                      </a:lnTo>
                      <a:lnTo>
                        <a:pt x="5049" y="582"/>
                      </a:lnTo>
                      <a:lnTo>
                        <a:pt x="5066" y="582"/>
                      </a:lnTo>
                      <a:lnTo>
                        <a:pt x="5082" y="582"/>
                      </a:lnTo>
                      <a:lnTo>
                        <a:pt x="5099" y="581"/>
                      </a:lnTo>
                      <a:lnTo>
                        <a:pt x="5115" y="579"/>
                      </a:lnTo>
                      <a:lnTo>
                        <a:pt x="5130" y="577"/>
                      </a:lnTo>
                      <a:lnTo>
                        <a:pt x="5146" y="573"/>
                      </a:lnTo>
                      <a:lnTo>
                        <a:pt x="5161" y="569"/>
                      </a:lnTo>
                      <a:lnTo>
                        <a:pt x="5176" y="564"/>
                      </a:lnTo>
                      <a:lnTo>
                        <a:pt x="5189" y="559"/>
                      </a:lnTo>
                      <a:lnTo>
                        <a:pt x="5203" y="618"/>
                      </a:lnTo>
                      <a:lnTo>
                        <a:pt x="5187" y="624"/>
                      </a:lnTo>
                      <a:lnTo>
                        <a:pt x="5171" y="630"/>
                      </a:lnTo>
                      <a:lnTo>
                        <a:pt x="5153" y="635"/>
                      </a:lnTo>
                      <a:lnTo>
                        <a:pt x="5135" y="639"/>
                      </a:lnTo>
                      <a:lnTo>
                        <a:pt x="5116" y="642"/>
                      </a:lnTo>
                      <a:lnTo>
                        <a:pt x="5096" y="644"/>
                      </a:lnTo>
                      <a:lnTo>
                        <a:pt x="5075" y="646"/>
                      </a:lnTo>
                      <a:lnTo>
                        <a:pt x="5054" y="647"/>
                      </a:lnTo>
                      <a:lnTo>
                        <a:pt x="5029" y="646"/>
                      </a:lnTo>
                      <a:lnTo>
                        <a:pt x="5006" y="642"/>
                      </a:lnTo>
                      <a:lnTo>
                        <a:pt x="4995" y="640"/>
                      </a:lnTo>
                      <a:lnTo>
                        <a:pt x="4984" y="637"/>
                      </a:lnTo>
                      <a:lnTo>
                        <a:pt x="4973" y="634"/>
                      </a:lnTo>
                      <a:lnTo>
                        <a:pt x="4963" y="631"/>
                      </a:lnTo>
                      <a:lnTo>
                        <a:pt x="4953" y="627"/>
                      </a:lnTo>
                      <a:lnTo>
                        <a:pt x="4943" y="622"/>
                      </a:lnTo>
                      <a:lnTo>
                        <a:pt x="4934" y="617"/>
                      </a:lnTo>
                      <a:lnTo>
                        <a:pt x="4925" y="612"/>
                      </a:lnTo>
                      <a:lnTo>
                        <a:pt x="4917" y="605"/>
                      </a:lnTo>
                      <a:lnTo>
                        <a:pt x="4909" y="598"/>
                      </a:lnTo>
                      <a:lnTo>
                        <a:pt x="4900" y="592"/>
                      </a:lnTo>
                      <a:lnTo>
                        <a:pt x="4893" y="584"/>
                      </a:lnTo>
                      <a:lnTo>
                        <a:pt x="4886" y="576"/>
                      </a:lnTo>
                      <a:lnTo>
                        <a:pt x="4879" y="567"/>
                      </a:lnTo>
                      <a:lnTo>
                        <a:pt x="4873" y="559"/>
                      </a:lnTo>
                      <a:lnTo>
                        <a:pt x="4866" y="551"/>
                      </a:lnTo>
                      <a:lnTo>
                        <a:pt x="4861" y="542"/>
                      </a:lnTo>
                      <a:lnTo>
                        <a:pt x="4856" y="531"/>
                      </a:lnTo>
                      <a:lnTo>
                        <a:pt x="4852" y="522"/>
                      </a:lnTo>
                      <a:lnTo>
                        <a:pt x="4848" y="512"/>
                      </a:lnTo>
                      <a:lnTo>
                        <a:pt x="4845" y="501"/>
                      </a:lnTo>
                      <a:lnTo>
                        <a:pt x="4842" y="490"/>
                      </a:lnTo>
                      <a:lnTo>
                        <a:pt x="4840" y="480"/>
                      </a:lnTo>
                      <a:lnTo>
                        <a:pt x="4837" y="469"/>
                      </a:lnTo>
                      <a:lnTo>
                        <a:pt x="4835" y="445"/>
                      </a:lnTo>
                      <a:lnTo>
                        <a:pt x="4834" y="419"/>
                      </a:lnTo>
                      <a:lnTo>
                        <a:pt x="4835" y="394"/>
                      </a:lnTo>
                      <a:lnTo>
                        <a:pt x="4837" y="370"/>
                      </a:lnTo>
                      <a:lnTo>
                        <a:pt x="4842" y="346"/>
                      </a:lnTo>
                      <a:lnTo>
                        <a:pt x="4848" y="324"/>
                      </a:lnTo>
                      <a:lnTo>
                        <a:pt x="4852" y="313"/>
                      </a:lnTo>
                      <a:lnTo>
                        <a:pt x="4856" y="303"/>
                      </a:lnTo>
                      <a:lnTo>
                        <a:pt x="4860" y="293"/>
                      </a:lnTo>
                      <a:lnTo>
                        <a:pt x="4865" y="282"/>
                      </a:lnTo>
                      <a:lnTo>
                        <a:pt x="4872" y="273"/>
                      </a:lnTo>
                      <a:lnTo>
                        <a:pt x="4878" y="264"/>
                      </a:lnTo>
                      <a:lnTo>
                        <a:pt x="4884" y="255"/>
                      </a:lnTo>
                      <a:lnTo>
                        <a:pt x="4891" y="246"/>
                      </a:lnTo>
                      <a:lnTo>
                        <a:pt x="4898" y="238"/>
                      </a:lnTo>
                      <a:lnTo>
                        <a:pt x="4905" y="230"/>
                      </a:lnTo>
                      <a:lnTo>
                        <a:pt x="4914" y="223"/>
                      </a:lnTo>
                      <a:lnTo>
                        <a:pt x="4922" y="217"/>
                      </a:lnTo>
                      <a:lnTo>
                        <a:pt x="4930" y="210"/>
                      </a:lnTo>
                      <a:lnTo>
                        <a:pt x="4939" y="204"/>
                      </a:lnTo>
                      <a:lnTo>
                        <a:pt x="4949" y="199"/>
                      </a:lnTo>
                      <a:lnTo>
                        <a:pt x="4958" y="195"/>
                      </a:lnTo>
                      <a:lnTo>
                        <a:pt x="4967" y="191"/>
                      </a:lnTo>
                      <a:lnTo>
                        <a:pt x="4977" y="187"/>
                      </a:lnTo>
                      <a:lnTo>
                        <a:pt x="4988" y="185"/>
                      </a:lnTo>
                      <a:lnTo>
                        <a:pt x="4999" y="182"/>
                      </a:lnTo>
                      <a:lnTo>
                        <a:pt x="5009" y="179"/>
                      </a:lnTo>
                      <a:lnTo>
                        <a:pt x="5021" y="178"/>
                      </a:lnTo>
                      <a:lnTo>
                        <a:pt x="5032" y="177"/>
                      </a:lnTo>
                      <a:lnTo>
                        <a:pt x="5044" y="177"/>
                      </a:lnTo>
                      <a:lnTo>
                        <a:pt x="5055" y="177"/>
                      </a:lnTo>
                      <a:lnTo>
                        <a:pt x="5068" y="178"/>
                      </a:lnTo>
                      <a:lnTo>
                        <a:pt x="5079" y="181"/>
                      </a:lnTo>
                      <a:lnTo>
                        <a:pt x="5090" y="183"/>
                      </a:lnTo>
                      <a:lnTo>
                        <a:pt x="5101" y="185"/>
                      </a:lnTo>
                      <a:lnTo>
                        <a:pt x="5111" y="188"/>
                      </a:lnTo>
                      <a:lnTo>
                        <a:pt x="5120" y="192"/>
                      </a:lnTo>
                      <a:lnTo>
                        <a:pt x="5129" y="196"/>
                      </a:lnTo>
                      <a:lnTo>
                        <a:pt x="5139" y="201"/>
                      </a:lnTo>
                      <a:lnTo>
                        <a:pt x="5148" y="206"/>
                      </a:lnTo>
                      <a:lnTo>
                        <a:pt x="5156" y="212"/>
                      </a:lnTo>
                      <a:lnTo>
                        <a:pt x="5163" y="220"/>
                      </a:lnTo>
                      <a:lnTo>
                        <a:pt x="5172" y="227"/>
                      </a:lnTo>
                      <a:lnTo>
                        <a:pt x="5178" y="234"/>
                      </a:lnTo>
                      <a:lnTo>
                        <a:pt x="5185" y="242"/>
                      </a:lnTo>
                      <a:lnTo>
                        <a:pt x="5191" y="251"/>
                      </a:lnTo>
                      <a:lnTo>
                        <a:pt x="5200" y="266"/>
                      </a:lnTo>
                      <a:lnTo>
                        <a:pt x="5208" y="281"/>
                      </a:lnTo>
                      <a:lnTo>
                        <a:pt x="5215" y="298"/>
                      </a:lnTo>
                      <a:lnTo>
                        <a:pt x="5220" y="314"/>
                      </a:lnTo>
                      <a:lnTo>
                        <a:pt x="5224" y="332"/>
                      </a:lnTo>
                      <a:lnTo>
                        <a:pt x="5227" y="349"/>
                      </a:lnTo>
                      <a:lnTo>
                        <a:pt x="5229" y="369"/>
                      </a:lnTo>
                      <a:lnTo>
                        <a:pt x="5229" y="388"/>
                      </a:lnTo>
                      <a:lnTo>
                        <a:pt x="5229" y="400"/>
                      </a:lnTo>
                      <a:lnTo>
                        <a:pt x="5228" y="410"/>
                      </a:lnTo>
                      <a:lnTo>
                        <a:pt x="5227" y="419"/>
                      </a:lnTo>
                      <a:lnTo>
                        <a:pt x="5225" y="427"/>
                      </a:lnTo>
                      <a:close/>
                      <a:moveTo>
                        <a:pt x="4913" y="368"/>
                      </a:moveTo>
                      <a:lnTo>
                        <a:pt x="5150" y="368"/>
                      </a:lnTo>
                      <a:lnTo>
                        <a:pt x="5150" y="355"/>
                      </a:lnTo>
                      <a:lnTo>
                        <a:pt x="5149" y="344"/>
                      </a:lnTo>
                      <a:lnTo>
                        <a:pt x="5148" y="332"/>
                      </a:lnTo>
                      <a:lnTo>
                        <a:pt x="5145" y="321"/>
                      </a:lnTo>
                      <a:lnTo>
                        <a:pt x="5142" y="311"/>
                      </a:lnTo>
                      <a:lnTo>
                        <a:pt x="5139" y="301"/>
                      </a:lnTo>
                      <a:lnTo>
                        <a:pt x="5134" y="292"/>
                      </a:lnTo>
                      <a:lnTo>
                        <a:pt x="5128" y="282"/>
                      </a:lnTo>
                      <a:lnTo>
                        <a:pt x="5120" y="271"/>
                      </a:lnTo>
                      <a:lnTo>
                        <a:pt x="5112" y="262"/>
                      </a:lnTo>
                      <a:lnTo>
                        <a:pt x="5102" y="254"/>
                      </a:lnTo>
                      <a:lnTo>
                        <a:pt x="5091" y="247"/>
                      </a:lnTo>
                      <a:lnTo>
                        <a:pt x="5079" y="242"/>
                      </a:lnTo>
                      <a:lnTo>
                        <a:pt x="5067" y="239"/>
                      </a:lnTo>
                      <a:lnTo>
                        <a:pt x="5052" y="237"/>
                      </a:lnTo>
                      <a:lnTo>
                        <a:pt x="5037" y="236"/>
                      </a:lnTo>
                      <a:lnTo>
                        <a:pt x="5024" y="237"/>
                      </a:lnTo>
                      <a:lnTo>
                        <a:pt x="5010" y="239"/>
                      </a:lnTo>
                      <a:lnTo>
                        <a:pt x="4998" y="242"/>
                      </a:lnTo>
                      <a:lnTo>
                        <a:pt x="4987" y="247"/>
                      </a:lnTo>
                      <a:lnTo>
                        <a:pt x="4975" y="254"/>
                      </a:lnTo>
                      <a:lnTo>
                        <a:pt x="4965" y="261"/>
                      </a:lnTo>
                      <a:lnTo>
                        <a:pt x="4956" y="270"/>
                      </a:lnTo>
                      <a:lnTo>
                        <a:pt x="4947" y="280"/>
                      </a:lnTo>
                      <a:lnTo>
                        <a:pt x="4940" y="290"/>
                      </a:lnTo>
                      <a:lnTo>
                        <a:pt x="4934" y="300"/>
                      </a:lnTo>
                      <a:lnTo>
                        <a:pt x="4929" y="310"/>
                      </a:lnTo>
                      <a:lnTo>
                        <a:pt x="4924" y="320"/>
                      </a:lnTo>
                      <a:lnTo>
                        <a:pt x="4920" y="332"/>
                      </a:lnTo>
                      <a:lnTo>
                        <a:pt x="4917" y="343"/>
                      </a:lnTo>
                      <a:lnTo>
                        <a:pt x="4914" y="355"/>
                      </a:lnTo>
                      <a:lnTo>
                        <a:pt x="4913" y="368"/>
                      </a:lnTo>
                      <a:close/>
                      <a:moveTo>
                        <a:pt x="5330" y="637"/>
                      </a:moveTo>
                      <a:lnTo>
                        <a:pt x="5330" y="328"/>
                      </a:lnTo>
                      <a:lnTo>
                        <a:pt x="5330" y="291"/>
                      </a:lnTo>
                      <a:lnTo>
                        <a:pt x="5330" y="256"/>
                      </a:lnTo>
                      <a:lnTo>
                        <a:pt x="5329" y="221"/>
                      </a:lnTo>
                      <a:lnTo>
                        <a:pt x="5328" y="188"/>
                      </a:lnTo>
                      <a:lnTo>
                        <a:pt x="5399" y="188"/>
                      </a:lnTo>
                      <a:lnTo>
                        <a:pt x="5402" y="276"/>
                      </a:lnTo>
                      <a:lnTo>
                        <a:pt x="5406" y="276"/>
                      </a:lnTo>
                      <a:lnTo>
                        <a:pt x="5409" y="265"/>
                      </a:lnTo>
                      <a:lnTo>
                        <a:pt x="5414" y="255"/>
                      </a:lnTo>
                      <a:lnTo>
                        <a:pt x="5419" y="245"/>
                      </a:lnTo>
                      <a:lnTo>
                        <a:pt x="5425" y="236"/>
                      </a:lnTo>
                      <a:lnTo>
                        <a:pt x="5432" y="227"/>
                      </a:lnTo>
                      <a:lnTo>
                        <a:pt x="5439" y="219"/>
                      </a:lnTo>
                      <a:lnTo>
                        <a:pt x="5446" y="211"/>
                      </a:lnTo>
                      <a:lnTo>
                        <a:pt x="5454" y="204"/>
                      </a:lnTo>
                      <a:lnTo>
                        <a:pt x="5463" y="198"/>
                      </a:lnTo>
                      <a:lnTo>
                        <a:pt x="5472" y="193"/>
                      </a:lnTo>
                      <a:lnTo>
                        <a:pt x="5481" y="188"/>
                      </a:lnTo>
                      <a:lnTo>
                        <a:pt x="5490" y="185"/>
                      </a:lnTo>
                      <a:lnTo>
                        <a:pt x="5500" y="182"/>
                      </a:lnTo>
                      <a:lnTo>
                        <a:pt x="5510" y="179"/>
                      </a:lnTo>
                      <a:lnTo>
                        <a:pt x="5520" y="177"/>
                      </a:lnTo>
                      <a:lnTo>
                        <a:pt x="5529" y="177"/>
                      </a:lnTo>
                      <a:lnTo>
                        <a:pt x="5541" y="178"/>
                      </a:lnTo>
                      <a:lnTo>
                        <a:pt x="5553" y="181"/>
                      </a:lnTo>
                      <a:lnTo>
                        <a:pt x="5553" y="258"/>
                      </a:lnTo>
                      <a:lnTo>
                        <a:pt x="5539" y="256"/>
                      </a:lnTo>
                      <a:lnTo>
                        <a:pt x="5524" y="255"/>
                      </a:lnTo>
                      <a:lnTo>
                        <a:pt x="5511" y="256"/>
                      </a:lnTo>
                      <a:lnTo>
                        <a:pt x="5498" y="258"/>
                      </a:lnTo>
                      <a:lnTo>
                        <a:pt x="5486" y="261"/>
                      </a:lnTo>
                      <a:lnTo>
                        <a:pt x="5475" y="266"/>
                      </a:lnTo>
                      <a:lnTo>
                        <a:pt x="5464" y="272"/>
                      </a:lnTo>
                      <a:lnTo>
                        <a:pt x="5455" y="280"/>
                      </a:lnTo>
                      <a:lnTo>
                        <a:pt x="5446" y="290"/>
                      </a:lnTo>
                      <a:lnTo>
                        <a:pt x="5438" y="300"/>
                      </a:lnTo>
                      <a:lnTo>
                        <a:pt x="5432" y="310"/>
                      </a:lnTo>
                      <a:lnTo>
                        <a:pt x="5426" y="321"/>
                      </a:lnTo>
                      <a:lnTo>
                        <a:pt x="5421" y="333"/>
                      </a:lnTo>
                      <a:lnTo>
                        <a:pt x="5418" y="344"/>
                      </a:lnTo>
                      <a:lnTo>
                        <a:pt x="5415" y="356"/>
                      </a:lnTo>
                      <a:lnTo>
                        <a:pt x="5413" y="370"/>
                      </a:lnTo>
                      <a:lnTo>
                        <a:pt x="5411" y="383"/>
                      </a:lnTo>
                      <a:lnTo>
                        <a:pt x="5411" y="398"/>
                      </a:lnTo>
                      <a:lnTo>
                        <a:pt x="5411" y="637"/>
                      </a:lnTo>
                      <a:lnTo>
                        <a:pt x="5330" y="637"/>
                      </a:lnTo>
                      <a:close/>
                      <a:moveTo>
                        <a:pt x="5652" y="105"/>
                      </a:moveTo>
                      <a:lnTo>
                        <a:pt x="5732" y="80"/>
                      </a:lnTo>
                      <a:lnTo>
                        <a:pt x="5732" y="188"/>
                      </a:lnTo>
                      <a:lnTo>
                        <a:pt x="5849" y="188"/>
                      </a:lnTo>
                      <a:lnTo>
                        <a:pt x="5849" y="249"/>
                      </a:lnTo>
                      <a:lnTo>
                        <a:pt x="5732" y="249"/>
                      </a:lnTo>
                      <a:lnTo>
                        <a:pt x="5732" y="492"/>
                      </a:lnTo>
                      <a:lnTo>
                        <a:pt x="5733" y="503"/>
                      </a:lnTo>
                      <a:lnTo>
                        <a:pt x="5733" y="513"/>
                      </a:lnTo>
                      <a:lnTo>
                        <a:pt x="5734" y="522"/>
                      </a:lnTo>
                      <a:lnTo>
                        <a:pt x="5736" y="530"/>
                      </a:lnTo>
                      <a:lnTo>
                        <a:pt x="5738" y="539"/>
                      </a:lnTo>
                      <a:lnTo>
                        <a:pt x="5741" y="546"/>
                      </a:lnTo>
                      <a:lnTo>
                        <a:pt x="5744" y="552"/>
                      </a:lnTo>
                      <a:lnTo>
                        <a:pt x="5747" y="557"/>
                      </a:lnTo>
                      <a:lnTo>
                        <a:pt x="5751" y="562"/>
                      </a:lnTo>
                      <a:lnTo>
                        <a:pt x="5756" y="567"/>
                      </a:lnTo>
                      <a:lnTo>
                        <a:pt x="5760" y="570"/>
                      </a:lnTo>
                      <a:lnTo>
                        <a:pt x="5766" y="573"/>
                      </a:lnTo>
                      <a:lnTo>
                        <a:pt x="5773" y="577"/>
                      </a:lnTo>
                      <a:lnTo>
                        <a:pt x="5779" y="578"/>
                      </a:lnTo>
                      <a:lnTo>
                        <a:pt x="5786" y="579"/>
                      </a:lnTo>
                      <a:lnTo>
                        <a:pt x="5793" y="580"/>
                      </a:lnTo>
                      <a:lnTo>
                        <a:pt x="5807" y="579"/>
                      </a:lnTo>
                      <a:lnTo>
                        <a:pt x="5819" y="578"/>
                      </a:lnTo>
                      <a:lnTo>
                        <a:pt x="5830" y="577"/>
                      </a:lnTo>
                      <a:lnTo>
                        <a:pt x="5840" y="573"/>
                      </a:lnTo>
                      <a:lnTo>
                        <a:pt x="5844" y="635"/>
                      </a:lnTo>
                      <a:lnTo>
                        <a:pt x="5829" y="640"/>
                      </a:lnTo>
                      <a:lnTo>
                        <a:pt x="5812" y="644"/>
                      </a:lnTo>
                      <a:lnTo>
                        <a:pt x="5792" y="647"/>
                      </a:lnTo>
                      <a:lnTo>
                        <a:pt x="5772" y="648"/>
                      </a:lnTo>
                      <a:lnTo>
                        <a:pt x="5758" y="647"/>
                      </a:lnTo>
                      <a:lnTo>
                        <a:pt x="5745" y="644"/>
                      </a:lnTo>
                      <a:lnTo>
                        <a:pt x="5733" y="642"/>
                      </a:lnTo>
                      <a:lnTo>
                        <a:pt x="5721" y="638"/>
                      </a:lnTo>
                      <a:lnTo>
                        <a:pt x="5710" y="633"/>
                      </a:lnTo>
                      <a:lnTo>
                        <a:pt x="5701" y="627"/>
                      </a:lnTo>
                      <a:lnTo>
                        <a:pt x="5691" y="620"/>
                      </a:lnTo>
                      <a:lnTo>
                        <a:pt x="5683" y="612"/>
                      </a:lnTo>
                      <a:lnTo>
                        <a:pt x="5676" y="602"/>
                      </a:lnTo>
                      <a:lnTo>
                        <a:pt x="5670" y="591"/>
                      </a:lnTo>
                      <a:lnTo>
                        <a:pt x="5665" y="579"/>
                      </a:lnTo>
                      <a:lnTo>
                        <a:pt x="5660" y="565"/>
                      </a:lnTo>
                      <a:lnTo>
                        <a:pt x="5657" y="550"/>
                      </a:lnTo>
                      <a:lnTo>
                        <a:pt x="5654" y="532"/>
                      </a:lnTo>
                      <a:lnTo>
                        <a:pt x="5652" y="515"/>
                      </a:lnTo>
                      <a:lnTo>
                        <a:pt x="5652" y="495"/>
                      </a:lnTo>
                      <a:lnTo>
                        <a:pt x="5652" y="249"/>
                      </a:lnTo>
                      <a:lnTo>
                        <a:pt x="5583" y="249"/>
                      </a:lnTo>
                      <a:lnTo>
                        <a:pt x="5583" y="188"/>
                      </a:lnTo>
                      <a:lnTo>
                        <a:pt x="5652" y="188"/>
                      </a:lnTo>
                      <a:lnTo>
                        <a:pt x="5652" y="105"/>
                      </a:lnTo>
                      <a:close/>
                      <a:moveTo>
                        <a:pt x="6256" y="362"/>
                      </a:moveTo>
                      <a:lnTo>
                        <a:pt x="6256" y="529"/>
                      </a:lnTo>
                      <a:lnTo>
                        <a:pt x="6257" y="561"/>
                      </a:lnTo>
                      <a:lnTo>
                        <a:pt x="6258" y="589"/>
                      </a:lnTo>
                      <a:lnTo>
                        <a:pt x="6260" y="615"/>
                      </a:lnTo>
                      <a:lnTo>
                        <a:pt x="6263" y="637"/>
                      </a:lnTo>
                      <a:lnTo>
                        <a:pt x="6189" y="637"/>
                      </a:lnTo>
                      <a:lnTo>
                        <a:pt x="6183" y="581"/>
                      </a:lnTo>
                      <a:lnTo>
                        <a:pt x="6180" y="581"/>
                      </a:lnTo>
                      <a:lnTo>
                        <a:pt x="6173" y="588"/>
                      </a:lnTo>
                      <a:lnTo>
                        <a:pt x="6167" y="596"/>
                      </a:lnTo>
                      <a:lnTo>
                        <a:pt x="6160" y="603"/>
                      </a:lnTo>
                      <a:lnTo>
                        <a:pt x="6154" y="610"/>
                      </a:lnTo>
                      <a:lnTo>
                        <a:pt x="6146" y="616"/>
                      </a:lnTo>
                      <a:lnTo>
                        <a:pt x="6138" y="621"/>
                      </a:lnTo>
                      <a:lnTo>
                        <a:pt x="6130" y="626"/>
                      </a:lnTo>
                      <a:lnTo>
                        <a:pt x="6122" y="630"/>
                      </a:lnTo>
                      <a:lnTo>
                        <a:pt x="6113" y="634"/>
                      </a:lnTo>
                      <a:lnTo>
                        <a:pt x="6104" y="637"/>
                      </a:lnTo>
                      <a:lnTo>
                        <a:pt x="6094" y="640"/>
                      </a:lnTo>
                      <a:lnTo>
                        <a:pt x="6085" y="642"/>
                      </a:lnTo>
                      <a:lnTo>
                        <a:pt x="6075" y="644"/>
                      </a:lnTo>
                      <a:lnTo>
                        <a:pt x="6064" y="647"/>
                      </a:lnTo>
                      <a:lnTo>
                        <a:pt x="6053" y="647"/>
                      </a:lnTo>
                      <a:lnTo>
                        <a:pt x="6043" y="648"/>
                      </a:lnTo>
                      <a:lnTo>
                        <a:pt x="6026" y="647"/>
                      </a:lnTo>
                      <a:lnTo>
                        <a:pt x="6012" y="644"/>
                      </a:lnTo>
                      <a:lnTo>
                        <a:pt x="5998" y="641"/>
                      </a:lnTo>
                      <a:lnTo>
                        <a:pt x="5984" y="637"/>
                      </a:lnTo>
                      <a:lnTo>
                        <a:pt x="5972" y="631"/>
                      </a:lnTo>
                      <a:lnTo>
                        <a:pt x="5961" y="625"/>
                      </a:lnTo>
                      <a:lnTo>
                        <a:pt x="5949" y="617"/>
                      </a:lnTo>
                      <a:lnTo>
                        <a:pt x="5939" y="607"/>
                      </a:lnTo>
                      <a:lnTo>
                        <a:pt x="5932" y="598"/>
                      </a:lnTo>
                      <a:lnTo>
                        <a:pt x="5925" y="588"/>
                      </a:lnTo>
                      <a:lnTo>
                        <a:pt x="5919" y="578"/>
                      </a:lnTo>
                      <a:lnTo>
                        <a:pt x="5913" y="566"/>
                      </a:lnTo>
                      <a:lnTo>
                        <a:pt x="5910" y="555"/>
                      </a:lnTo>
                      <a:lnTo>
                        <a:pt x="5907" y="543"/>
                      </a:lnTo>
                      <a:lnTo>
                        <a:pt x="5906" y="531"/>
                      </a:lnTo>
                      <a:lnTo>
                        <a:pt x="5905" y="518"/>
                      </a:lnTo>
                      <a:lnTo>
                        <a:pt x="5905" y="508"/>
                      </a:lnTo>
                      <a:lnTo>
                        <a:pt x="5906" y="498"/>
                      </a:lnTo>
                      <a:lnTo>
                        <a:pt x="5907" y="489"/>
                      </a:lnTo>
                      <a:lnTo>
                        <a:pt x="5909" y="480"/>
                      </a:lnTo>
                      <a:lnTo>
                        <a:pt x="5912" y="471"/>
                      </a:lnTo>
                      <a:lnTo>
                        <a:pt x="5915" y="462"/>
                      </a:lnTo>
                      <a:lnTo>
                        <a:pt x="5919" y="454"/>
                      </a:lnTo>
                      <a:lnTo>
                        <a:pt x="5923" y="446"/>
                      </a:lnTo>
                      <a:lnTo>
                        <a:pt x="5928" y="439"/>
                      </a:lnTo>
                      <a:lnTo>
                        <a:pt x="5933" y="432"/>
                      </a:lnTo>
                      <a:lnTo>
                        <a:pt x="5938" y="424"/>
                      </a:lnTo>
                      <a:lnTo>
                        <a:pt x="5944" y="417"/>
                      </a:lnTo>
                      <a:lnTo>
                        <a:pt x="5951" y="411"/>
                      </a:lnTo>
                      <a:lnTo>
                        <a:pt x="5959" y="405"/>
                      </a:lnTo>
                      <a:lnTo>
                        <a:pt x="5967" y="399"/>
                      </a:lnTo>
                      <a:lnTo>
                        <a:pt x="5975" y="393"/>
                      </a:lnTo>
                      <a:lnTo>
                        <a:pt x="5994" y="383"/>
                      </a:lnTo>
                      <a:lnTo>
                        <a:pt x="6014" y="374"/>
                      </a:lnTo>
                      <a:lnTo>
                        <a:pt x="6036" y="367"/>
                      </a:lnTo>
                      <a:lnTo>
                        <a:pt x="6060" y="362"/>
                      </a:lnTo>
                      <a:lnTo>
                        <a:pt x="6086" y="356"/>
                      </a:lnTo>
                      <a:lnTo>
                        <a:pt x="6114" y="353"/>
                      </a:lnTo>
                      <a:lnTo>
                        <a:pt x="6144" y="351"/>
                      </a:lnTo>
                      <a:lnTo>
                        <a:pt x="6175" y="351"/>
                      </a:lnTo>
                      <a:lnTo>
                        <a:pt x="6175" y="342"/>
                      </a:lnTo>
                      <a:lnTo>
                        <a:pt x="6174" y="329"/>
                      </a:lnTo>
                      <a:lnTo>
                        <a:pt x="6173" y="317"/>
                      </a:lnTo>
                      <a:lnTo>
                        <a:pt x="6171" y="306"/>
                      </a:lnTo>
                      <a:lnTo>
                        <a:pt x="6168" y="296"/>
                      </a:lnTo>
                      <a:lnTo>
                        <a:pt x="6165" y="286"/>
                      </a:lnTo>
                      <a:lnTo>
                        <a:pt x="6161" y="278"/>
                      </a:lnTo>
                      <a:lnTo>
                        <a:pt x="6156" y="271"/>
                      </a:lnTo>
                      <a:lnTo>
                        <a:pt x="6150" y="264"/>
                      </a:lnTo>
                      <a:lnTo>
                        <a:pt x="6143" y="258"/>
                      </a:lnTo>
                      <a:lnTo>
                        <a:pt x="6135" y="253"/>
                      </a:lnTo>
                      <a:lnTo>
                        <a:pt x="6127" y="248"/>
                      </a:lnTo>
                      <a:lnTo>
                        <a:pt x="6118" y="244"/>
                      </a:lnTo>
                      <a:lnTo>
                        <a:pt x="6108" y="241"/>
                      </a:lnTo>
                      <a:lnTo>
                        <a:pt x="6097" y="239"/>
                      </a:lnTo>
                      <a:lnTo>
                        <a:pt x="6085" y="238"/>
                      </a:lnTo>
                      <a:lnTo>
                        <a:pt x="6073" y="238"/>
                      </a:lnTo>
                      <a:lnTo>
                        <a:pt x="6056" y="238"/>
                      </a:lnTo>
                      <a:lnTo>
                        <a:pt x="6041" y="240"/>
                      </a:lnTo>
                      <a:lnTo>
                        <a:pt x="6025" y="242"/>
                      </a:lnTo>
                      <a:lnTo>
                        <a:pt x="6010" y="246"/>
                      </a:lnTo>
                      <a:lnTo>
                        <a:pt x="5996" y="250"/>
                      </a:lnTo>
                      <a:lnTo>
                        <a:pt x="5982" y="257"/>
                      </a:lnTo>
                      <a:lnTo>
                        <a:pt x="5969" y="264"/>
                      </a:lnTo>
                      <a:lnTo>
                        <a:pt x="5957" y="271"/>
                      </a:lnTo>
                      <a:lnTo>
                        <a:pt x="5938" y="218"/>
                      </a:lnTo>
                      <a:lnTo>
                        <a:pt x="5953" y="208"/>
                      </a:lnTo>
                      <a:lnTo>
                        <a:pt x="5970" y="200"/>
                      </a:lnTo>
                      <a:lnTo>
                        <a:pt x="5987" y="193"/>
                      </a:lnTo>
                      <a:lnTo>
                        <a:pt x="6005" y="188"/>
                      </a:lnTo>
                      <a:lnTo>
                        <a:pt x="6024" y="183"/>
                      </a:lnTo>
                      <a:lnTo>
                        <a:pt x="6044" y="179"/>
                      </a:lnTo>
                      <a:lnTo>
                        <a:pt x="6063" y="178"/>
                      </a:lnTo>
                      <a:lnTo>
                        <a:pt x="6085" y="177"/>
                      </a:lnTo>
                      <a:lnTo>
                        <a:pt x="6106" y="178"/>
                      </a:lnTo>
                      <a:lnTo>
                        <a:pt x="6125" y="181"/>
                      </a:lnTo>
                      <a:lnTo>
                        <a:pt x="6143" y="184"/>
                      </a:lnTo>
                      <a:lnTo>
                        <a:pt x="6160" y="189"/>
                      </a:lnTo>
                      <a:lnTo>
                        <a:pt x="6175" y="195"/>
                      </a:lnTo>
                      <a:lnTo>
                        <a:pt x="6189" y="203"/>
                      </a:lnTo>
                      <a:lnTo>
                        <a:pt x="6202" y="212"/>
                      </a:lnTo>
                      <a:lnTo>
                        <a:pt x="6213" y="224"/>
                      </a:lnTo>
                      <a:lnTo>
                        <a:pt x="6223" y="236"/>
                      </a:lnTo>
                      <a:lnTo>
                        <a:pt x="6232" y="249"/>
                      </a:lnTo>
                      <a:lnTo>
                        <a:pt x="6239" y="264"/>
                      </a:lnTo>
                      <a:lnTo>
                        <a:pt x="6245" y="280"/>
                      </a:lnTo>
                      <a:lnTo>
                        <a:pt x="6249" y="299"/>
                      </a:lnTo>
                      <a:lnTo>
                        <a:pt x="6254" y="318"/>
                      </a:lnTo>
                      <a:lnTo>
                        <a:pt x="6255" y="339"/>
                      </a:lnTo>
                      <a:lnTo>
                        <a:pt x="6256" y="362"/>
                      </a:lnTo>
                      <a:close/>
                      <a:moveTo>
                        <a:pt x="6175" y="486"/>
                      </a:moveTo>
                      <a:lnTo>
                        <a:pt x="6175" y="408"/>
                      </a:lnTo>
                      <a:lnTo>
                        <a:pt x="6152" y="408"/>
                      </a:lnTo>
                      <a:lnTo>
                        <a:pt x="6131" y="409"/>
                      </a:lnTo>
                      <a:lnTo>
                        <a:pt x="6111" y="410"/>
                      </a:lnTo>
                      <a:lnTo>
                        <a:pt x="6092" y="413"/>
                      </a:lnTo>
                      <a:lnTo>
                        <a:pt x="6076" y="416"/>
                      </a:lnTo>
                      <a:lnTo>
                        <a:pt x="6060" y="420"/>
                      </a:lnTo>
                      <a:lnTo>
                        <a:pt x="6046" y="425"/>
                      </a:lnTo>
                      <a:lnTo>
                        <a:pt x="6034" y="432"/>
                      </a:lnTo>
                      <a:lnTo>
                        <a:pt x="6022" y="438"/>
                      </a:lnTo>
                      <a:lnTo>
                        <a:pt x="6013" y="445"/>
                      </a:lnTo>
                      <a:lnTo>
                        <a:pt x="6005" y="454"/>
                      </a:lnTo>
                      <a:lnTo>
                        <a:pt x="5999" y="463"/>
                      </a:lnTo>
                      <a:lnTo>
                        <a:pt x="5994" y="474"/>
                      </a:lnTo>
                      <a:lnTo>
                        <a:pt x="5989" y="484"/>
                      </a:lnTo>
                      <a:lnTo>
                        <a:pt x="5987" y="496"/>
                      </a:lnTo>
                      <a:lnTo>
                        <a:pt x="5986" y="509"/>
                      </a:lnTo>
                      <a:lnTo>
                        <a:pt x="5987" y="518"/>
                      </a:lnTo>
                      <a:lnTo>
                        <a:pt x="5988" y="527"/>
                      </a:lnTo>
                      <a:lnTo>
                        <a:pt x="5990" y="534"/>
                      </a:lnTo>
                      <a:lnTo>
                        <a:pt x="5993" y="543"/>
                      </a:lnTo>
                      <a:lnTo>
                        <a:pt x="5996" y="550"/>
                      </a:lnTo>
                      <a:lnTo>
                        <a:pt x="6000" y="556"/>
                      </a:lnTo>
                      <a:lnTo>
                        <a:pt x="6005" y="562"/>
                      </a:lnTo>
                      <a:lnTo>
                        <a:pt x="6010" y="567"/>
                      </a:lnTo>
                      <a:lnTo>
                        <a:pt x="6015" y="571"/>
                      </a:lnTo>
                      <a:lnTo>
                        <a:pt x="6020" y="576"/>
                      </a:lnTo>
                      <a:lnTo>
                        <a:pt x="6026" y="579"/>
                      </a:lnTo>
                      <a:lnTo>
                        <a:pt x="6034" y="582"/>
                      </a:lnTo>
                      <a:lnTo>
                        <a:pt x="6040" y="584"/>
                      </a:lnTo>
                      <a:lnTo>
                        <a:pt x="6047" y="586"/>
                      </a:lnTo>
                      <a:lnTo>
                        <a:pt x="6055" y="587"/>
                      </a:lnTo>
                      <a:lnTo>
                        <a:pt x="6063" y="587"/>
                      </a:lnTo>
                      <a:lnTo>
                        <a:pt x="6073" y="587"/>
                      </a:lnTo>
                      <a:lnTo>
                        <a:pt x="6083" y="585"/>
                      </a:lnTo>
                      <a:lnTo>
                        <a:pt x="6092" y="584"/>
                      </a:lnTo>
                      <a:lnTo>
                        <a:pt x="6100" y="581"/>
                      </a:lnTo>
                      <a:lnTo>
                        <a:pt x="6110" y="578"/>
                      </a:lnTo>
                      <a:lnTo>
                        <a:pt x="6118" y="573"/>
                      </a:lnTo>
                      <a:lnTo>
                        <a:pt x="6126" y="569"/>
                      </a:lnTo>
                      <a:lnTo>
                        <a:pt x="6133" y="563"/>
                      </a:lnTo>
                      <a:lnTo>
                        <a:pt x="6140" y="558"/>
                      </a:lnTo>
                      <a:lnTo>
                        <a:pt x="6146" y="553"/>
                      </a:lnTo>
                      <a:lnTo>
                        <a:pt x="6152" y="547"/>
                      </a:lnTo>
                      <a:lnTo>
                        <a:pt x="6156" y="541"/>
                      </a:lnTo>
                      <a:lnTo>
                        <a:pt x="6161" y="533"/>
                      </a:lnTo>
                      <a:lnTo>
                        <a:pt x="6164" y="526"/>
                      </a:lnTo>
                      <a:lnTo>
                        <a:pt x="6167" y="519"/>
                      </a:lnTo>
                      <a:lnTo>
                        <a:pt x="6170" y="512"/>
                      </a:lnTo>
                      <a:lnTo>
                        <a:pt x="6172" y="506"/>
                      </a:lnTo>
                      <a:lnTo>
                        <a:pt x="6173" y="499"/>
                      </a:lnTo>
                      <a:lnTo>
                        <a:pt x="6174" y="493"/>
                      </a:lnTo>
                      <a:lnTo>
                        <a:pt x="6175" y="486"/>
                      </a:lnTo>
                      <a:close/>
                      <a:moveTo>
                        <a:pt x="6469" y="637"/>
                      </a:moveTo>
                      <a:lnTo>
                        <a:pt x="6387" y="637"/>
                      </a:lnTo>
                      <a:lnTo>
                        <a:pt x="6387" y="188"/>
                      </a:lnTo>
                      <a:lnTo>
                        <a:pt x="6469" y="188"/>
                      </a:lnTo>
                      <a:lnTo>
                        <a:pt x="6469" y="637"/>
                      </a:lnTo>
                      <a:close/>
                      <a:moveTo>
                        <a:pt x="6427" y="105"/>
                      </a:moveTo>
                      <a:lnTo>
                        <a:pt x="6426" y="105"/>
                      </a:lnTo>
                      <a:lnTo>
                        <a:pt x="6416" y="104"/>
                      </a:lnTo>
                      <a:lnTo>
                        <a:pt x="6406" y="101"/>
                      </a:lnTo>
                      <a:lnTo>
                        <a:pt x="6401" y="99"/>
                      </a:lnTo>
                      <a:lnTo>
                        <a:pt x="6397" y="96"/>
                      </a:lnTo>
                      <a:lnTo>
                        <a:pt x="6393" y="93"/>
                      </a:lnTo>
                      <a:lnTo>
                        <a:pt x="6389" y="90"/>
                      </a:lnTo>
                      <a:lnTo>
                        <a:pt x="6383" y="82"/>
                      </a:lnTo>
                      <a:lnTo>
                        <a:pt x="6379" y="72"/>
                      </a:lnTo>
                      <a:lnTo>
                        <a:pt x="6376" y="63"/>
                      </a:lnTo>
                      <a:lnTo>
                        <a:pt x="6375" y="52"/>
                      </a:lnTo>
                      <a:lnTo>
                        <a:pt x="6376" y="42"/>
                      </a:lnTo>
                      <a:lnTo>
                        <a:pt x="6379" y="32"/>
                      </a:lnTo>
                      <a:lnTo>
                        <a:pt x="6384" y="23"/>
                      </a:lnTo>
                      <a:lnTo>
                        <a:pt x="6390" y="16"/>
                      </a:lnTo>
                      <a:lnTo>
                        <a:pt x="6394" y="12"/>
                      </a:lnTo>
                      <a:lnTo>
                        <a:pt x="6398" y="9"/>
                      </a:lnTo>
                      <a:lnTo>
                        <a:pt x="6403" y="6"/>
                      </a:lnTo>
                      <a:lnTo>
                        <a:pt x="6407" y="4"/>
                      </a:lnTo>
                      <a:lnTo>
                        <a:pt x="6417" y="2"/>
                      </a:lnTo>
                      <a:lnTo>
                        <a:pt x="6428" y="0"/>
                      </a:lnTo>
                      <a:lnTo>
                        <a:pt x="6439" y="2"/>
                      </a:lnTo>
                      <a:lnTo>
                        <a:pt x="6449" y="4"/>
                      </a:lnTo>
                      <a:lnTo>
                        <a:pt x="6454" y="6"/>
                      </a:lnTo>
                      <a:lnTo>
                        <a:pt x="6458" y="9"/>
                      </a:lnTo>
                      <a:lnTo>
                        <a:pt x="6462" y="12"/>
                      </a:lnTo>
                      <a:lnTo>
                        <a:pt x="6465" y="15"/>
                      </a:lnTo>
                      <a:lnTo>
                        <a:pt x="6472" y="23"/>
                      </a:lnTo>
                      <a:lnTo>
                        <a:pt x="6476" y="31"/>
                      </a:lnTo>
                      <a:lnTo>
                        <a:pt x="6480" y="42"/>
                      </a:lnTo>
                      <a:lnTo>
                        <a:pt x="6480" y="52"/>
                      </a:lnTo>
                      <a:lnTo>
                        <a:pt x="6480" y="63"/>
                      </a:lnTo>
                      <a:lnTo>
                        <a:pt x="6476" y="72"/>
                      </a:lnTo>
                      <a:lnTo>
                        <a:pt x="6472" y="82"/>
                      </a:lnTo>
                      <a:lnTo>
                        <a:pt x="6465" y="90"/>
                      </a:lnTo>
                      <a:lnTo>
                        <a:pt x="6462" y="93"/>
                      </a:lnTo>
                      <a:lnTo>
                        <a:pt x="6458" y="96"/>
                      </a:lnTo>
                      <a:lnTo>
                        <a:pt x="6454" y="99"/>
                      </a:lnTo>
                      <a:lnTo>
                        <a:pt x="6449" y="101"/>
                      </a:lnTo>
                      <a:lnTo>
                        <a:pt x="6444" y="103"/>
                      </a:lnTo>
                      <a:lnTo>
                        <a:pt x="6438" y="104"/>
                      </a:lnTo>
                      <a:lnTo>
                        <a:pt x="6433" y="104"/>
                      </a:lnTo>
                      <a:lnTo>
                        <a:pt x="6427" y="105"/>
                      </a:lnTo>
                      <a:close/>
                      <a:moveTo>
                        <a:pt x="6604" y="637"/>
                      </a:moveTo>
                      <a:lnTo>
                        <a:pt x="6604" y="309"/>
                      </a:lnTo>
                      <a:lnTo>
                        <a:pt x="6604" y="280"/>
                      </a:lnTo>
                      <a:lnTo>
                        <a:pt x="6603" y="250"/>
                      </a:lnTo>
                      <a:lnTo>
                        <a:pt x="6602" y="220"/>
                      </a:lnTo>
                      <a:lnTo>
                        <a:pt x="6601" y="188"/>
                      </a:lnTo>
                      <a:lnTo>
                        <a:pt x="6673" y="188"/>
                      </a:lnTo>
                      <a:lnTo>
                        <a:pt x="6678" y="262"/>
                      </a:lnTo>
                      <a:lnTo>
                        <a:pt x="6679" y="262"/>
                      </a:lnTo>
                      <a:lnTo>
                        <a:pt x="6684" y="254"/>
                      </a:lnTo>
                      <a:lnTo>
                        <a:pt x="6690" y="245"/>
                      </a:lnTo>
                      <a:lnTo>
                        <a:pt x="6695" y="237"/>
                      </a:lnTo>
                      <a:lnTo>
                        <a:pt x="6703" y="230"/>
                      </a:lnTo>
                      <a:lnTo>
                        <a:pt x="6710" y="223"/>
                      </a:lnTo>
                      <a:lnTo>
                        <a:pt x="6717" y="217"/>
                      </a:lnTo>
                      <a:lnTo>
                        <a:pt x="6725" y="210"/>
                      </a:lnTo>
                      <a:lnTo>
                        <a:pt x="6734" y="204"/>
                      </a:lnTo>
                      <a:lnTo>
                        <a:pt x="6745" y="198"/>
                      </a:lnTo>
                      <a:lnTo>
                        <a:pt x="6756" y="193"/>
                      </a:lnTo>
                      <a:lnTo>
                        <a:pt x="6767" y="188"/>
                      </a:lnTo>
                      <a:lnTo>
                        <a:pt x="6779" y="185"/>
                      </a:lnTo>
                      <a:lnTo>
                        <a:pt x="6790" y="182"/>
                      </a:lnTo>
                      <a:lnTo>
                        <a:pt x="6802" y="179"/>
                      </a:lnTo>
                      <a:lnTo>
                        <a:pt x="6815" y="177"/>
                      </a:lnTo>
                      <a:lnTo>
                        <a:pt x="6828" y="177"/>
                      </a:lnTo>
                      <a:lnTo>
                        <a:pt x="6842" y="178"/>
                      </a:lnTo>
                      <a:lnTo>
                        <a:pt x="6857" y="179"/>
                      </a:lnTo>
                      <a:lnTo>
                        <a:pt x="6870" y="183"/>
                      </a:lnTo>
                      <a:lnTo>
                        <a:pt x="6883" y="187"/>
                      </a:lnTo>
                      <a:lnTo>
                        <a:pt x="6896" y="192"/>
                      </a:lnTo>
                      <a:lnTo>
                        <a:pt x="6908" y="199"/>
                      </a:lnTo>
                      <a:lnTo>
                        <a:pt x="6919" y="206"/>
                      </a:lnTo>
                      <a:lnTo>
                        <a:pt x="6930" y="215"/>
                      </a:lnTo>
                      <a:lnTo>
                        <a:pt x="6937" y="222"/>
                      </a:lnTo>
                      <a:lnTo>
                        <a:pt x="6943" y="229"/>
                      </a:lnTo>
                      <a:lnTo>
                        <a:pt x="6949" y="236"/>
                      </a:lnTo>
                      <a:lnTo>
                        <a:pt x="6954" y="244"/>
                      </a:lnTo>
                      <a:lnTo>
                        <a:pt x="6959" y="251"/>
                      </a:lnTo>
                      <a:lnTo>
                        <a:pt x="6965" y="261"/>
                      </a:lnTo>
                      <a:lnTo>
                        <a:pt x="6969" y="269"/>
                      </a:lnTo>
                      <a:lnTo>
                        <a:pt x="6972" y="279"/>
                      </a:lnTo>
                      <a:lnTo>
                        <a:pt x="6976" y="289"/>
                      </a:lnTo>
                      <a:lnTo>
                        <a:pt x="6978" y="299"/>
                      </a:lnTo>
                      <a:lnTo>
                        <a:pt x="6981" y="309"/>
                      </a:lnTo>
                      <a:lnTo>
                        <a:pt x="6983" y="320"/>
                      </a:lnTo>
                      <a:lnTo>
                        <a:pt x="6985" y="344"/>
                      </a:lnTo>
                      <a:lnTo>
                        <a:pt x="6986" y="369"/>
                      </a:lnTo>
                      <a:lnTo>
                        <a:pt x="6986" y="637"/>
                      </a:lnTo>
                      <a:lnTo>
                        <a:pt x="6905" y="637"/>
                      </a:lnTo>
                      <a:lnTo>
                        <a:pt x="6905" y="378"/>
                      </a:lnTo>
                      <a:lnTo>
                        <a:pt x="6904" y="362"/>
                      </a:lnTo>
                      <a:lnTo>
                        <a:pt x="6903" y="346"/>
                      </a:lnTo>
                      <a:lnTo>
                        <a:pt x="6901" y="333"/>
                      </a:lnTo>
                      <a:lnTo>
                        <a:pt x="6898" y="319"/>
                      </a:lnTo>
                      <a:lnTo>
                        <a:pt x="6895" y="307"/>
                      </a:lnTo>
                      <a:lnTo>
                        <a:pt x="6890" y="297"/>
                      </a:lnTo>
                      <a:lnTo>
                        <a:pt x="6884" y="286"/>
                      </a:lnTo>
                      <a:lnTo>
                        <a:pt x="6878" y="277"/>
                      </a:lnTo>
                      <a:lnTo>
                        <a:pt x="6872" y="270"/>
                      </a:lnTo>
                      <a:lnTo>
                        <a:pt x="6864" y="263"/>
                      </a:lnTo>
                      <a:lnTo>
                        <a:pt x="6856" y="258"/>
                      </a:lnTo>
                      <a:lnTo>
                        <a:pt x="6846" y="253"/>
                      </a:lnTo>
                      <a:lnTo>
                        <a:pt x="6836" y="249"/>
                      </a:lnTo>
                      <a:lnTo>
                        <a:pt x="6825" y="246"/>
                      </a:lnTo>
                      <a:lnTo>
                        <a:pt x="6814" y="244"/>
                      </a:lnTo>
                      <a:lnTo>
                        <a:pt x="6801" y="244"/>
                      </a:lnTo>
                      <a:lnTo>
                        <a:pt x="6791" y="244"/>
                      </a:lnTo>
                      <a:lnTo>
                        <a:pt x="6782" y="245"/>
                      </a:lnTo>
                      <a:lnTo>
                        <a:pt x="6772" y="247"/>
                      </a:lnTo>
                      <a:lnTo>
                        <a:pt x="6764" y="250"/>
                      </a:lnTo>
                      <a:lnTo>
                        <a:pt x="6756" y="254"/>
                      </a:lnTo>
                      <a:lnTo>
                        <a:pt x="6748" y="258"/>
                      </a:lnTo>
                      <a:lnTo>
                        <a:pt x="6740" y="263"/>
                      </a:lnTo>
                      <a:lnTo>
                        <a:pt x="6732" y="268"/>
                      </a:lnTo>
                      <a:lnTo>
                        <a:pt x="6725" y="274"/>
                      </a:lnTo>
                      <a:lnTo>
                        <a:pt x="6719" y="281"/>
                      </a:lnTo>
                      <a:lnTo>
                        <a:pt x="6713" y="289"/>
                      </a:lnTo>
                      <a:lnTo>
                        <a:pt x="6707" y="296"/>
                      </a:lnTo>
                      <a:lnTo>
                        <a:pt x="6703" y="303"/>
                      </a:lnTo>
                      <a:lnTo>
                        <a:pt x="6698" y="311"/>
                      </a:lnTo>
                      <a:lnTo>
                        <a:pt x="6694" y="319"/>
                      </a:lnTo>
                      <a:lnTo>
                        <a:pt x="6691" y="329"/>
                      </a:lnTo>
                      <a:lnTo>
                        <a:pt x="6689" y="337"/>
                      </a:lnTo>
                      <a:lnTo>
                        <a:pt x="6687" y="346"/>
                      </a:lnTo>
                      <a:lnTo>
                        <a:pt x="6686" y="356"/>
                      </a:lnTo>
                      <a:lnTo>
                        <a:pt x="6686" y="367"/>
                      </a:lnTo>
                      <a:lnTo>
                        <a:pt x="6686" y="637"/>
                      </a:lnTo>
                      <a:lnTo>
                        <a:pt x="6604" y="637"/>
                      </a:lnTo>
                      <a:close/>
                      <a:moveTo>
                        <a:pt x="7137" y="105"/>
                      </a:moveTo>
                      <a:lnTo>
                        <a:pt x="7217" y="80"/>
                      </a:lnTo>
                      <a:lnTo>
                        <a:pt x="7217" y="188"/>
                      </a:lnTo>
                      <a:lnTo>
                        <a:pt x="7333" y="188"/>
                      </a:lnTo>
                      <a:lnTo>
                        <a:pt x="7333" y="249"/>
                      </a:lnTo>
                      <a:lnTo>
                        <a:pt x="7217" y="249"/>
                      </a:lnTo>
                      <a:lnTo>
                        <a:pt x="7217" y="492"/>
                      </a:lnTo>
                      <a:lnTo>
                        <a:pt x="7217" y="503"/>
                      </a:lnTo>
                      <a:lnTo>
                        <a:pt x="7218" y="513"/>
                      </a:lnTo>
                      <a:lnTo>
                        <a:pt x="7219" y="522"/>
                      </a:lnTo>
                      <a:lnTo>
                        <a:pt x="7220" y="530"/>
                      </a:lnTo>
                      <a:lnTo>
                        <a:pt x="7223" y="539"/>
                      </a:lnTo>
                      <a:lnTo>
                        <a:pt x="7226" y="546"/>
                      </a:lnTo>
                      <a:lnTo>
                        <a:pt x="7229" y="552"/>
                      </a:lnTo>
                      <a:lnTo>
                        <a:pt x="7233" y="557"/>
                      </a:lnTo>
                      <a:lnTo>
                        <a:pt x="7237" y="562"/>
                      </a:lnTo>
                      <a:lnTo>
                        <a:pt x="7241" y="567"/>
                      </a:lnTo>
                      <a:lnTo>
                        <a:pt x="7246" y="570"/>
                      </a:lnTo>
                      <a:lnTo>
                        <a:pt x="7251" y="573"/>
                      </a:lnTo>
                      <a:lnTo>
                        <a:pt x="7257" y="577"/>
                      </a:lnTo>
                      <a:lnTo>
                        <a:pt x="7264" y="578"/>
                      </a:lnTo>
                      <a:lnTo>
                        <a:pt x="7271" y="579"/>
                      </a:lnTo>
                      <a:lnTo>
                        <a:pt x="7278" y="580"/>
                      </a:lnTo>
                      <a:lnTo>
                        <a:pt x="7291" y="579"/>
                      </a:lnTo>
                      <a:lnTo>
                        <a:pt x="7304" y="578"/>
                      </a:lnTo>
                      <a:lnTo>
                        <a:pt x="7315" y="577"/>
                      </a:lnTo>
                      <a:lnTo>
                        <a:pt x="7325" y="573"/>
                      </a:lnTo>
                      <a:lnTo>
                        <a:pt x="7329" y="635"/>
                      </a:lnTo>
                      <a:lnTo>
                        <a:pt x="7314" y="640"/>
                      </a:lnTo>
                      <a:lnTo>
                        <a:pt x="7296" y="644"/>
                      </a:lnTo>
                      <a:lnTo>
                        <a:pt x="7278" y="647"/>
                      </a:lnTo>
                      <a:lnTo>
                        <a:pt x="7257" y="648"/>
                      </a:lnTo>
                      <a:lnTo>
                        <a:pt x="7243" y="647"/>
                      </a:lnTo>
                      <a:lnTo>
                        <a:pt x="7230" y="644"/>
                      </a:lnTo>
                      <a:lnTo>
                        <a:pt x="7217" y="642"/>
                      </a:lnTo>
                      <a:lnTo>
                        <a:pt x="7206" y="638"/>
                      </a:lnTo>
                      <a:lnTo>
                        <a:pt x="7196" y="633"/>
                      </a:lnTo>
                      <a:lnTo>
                        <a:pt x="7185" y="627"/>
                      </a:lnTo>
                      <a:lnTo>
                        <a:pt x="7176" y="620"/>
                      </a:lnTo>
                      <a:lnTo>
                        <a:pt x="7168" y="612"/>
                      </a:lnTo>
                      <a:lnTo>
                        <a:pt x="7161" y="602"/>
                      </a:lnTo>
                      <a:lnTo>
                        <a:pt x="7155" y="591"/>
                      </a:lnTo>
                      <a:lnTo>
                        <a:pt x="7149" y="579"/>
                      </a:lnTo>
                      <a:lnTo>
                        <a:pt x="7145" y="565"/>
                      </a:lnTo>
                      <a:lnTo>
                        <a:pt x="7141" y="550"/>
                      </a:lnTo>
                      <a:lnTo>
                        <a:pt x="7139" y="532"/>
                      </a:lnTo>
                      <a:lnTo>
                        <a:pt x="7138" y="515"/>
                      </a:lnTo>
                      <a:lnTo>
                        <a:pt x="7137" y="495"/>
                      </a:lnTo>
                      <a:lnTo>
                        <a:pt x="7137" y="249"/>
                      </a:lnTo>
                      <a:lnTo>
                        <a:pt x="7068" y="249"/>
                      </a:lnTo>
                      <a:lnTo>
                        <a:pt x="7068" y="188"/>
                      </a:lnTo>
                      <a:lnTo>
                        <a:pt x="7137" y="188"/>
                      </a:lnTo>
                      <a:lnTo>
                        <a:pt x="7137" y="105"/>
                      </a:lnTo>
                      <a:close/>
                      <a:moveTo>
                        <a:pt x="7366" y="188"/>
                      </a:moveTo>
                      <a:lnTo>
                        <a:pt x="7455" y="188"/>
                      </a:lnTo>
                      <a:lnTo>
                        <a:pt x="7553" y="453"/>
                      </a:lnTo>
                      <a:lnTo>
                        <a:pt x="7560" y="474"/>
                      </a:lnTo>
                      <a:lnTo>
                        <a:pt x="7568" y="495"/>
                      </a:lnTo>
                      <a:lnTo>
                        <a:pt x="7575" y="519"/>
                      </a:lnTo>
                      <a:lnTo>
                        <a:pt x="7582" y="545"/>
                      </a:lnTo>
                      <a:lnTo>
                        <a:pt x="7584" y="545"/>
                      </a:lnTo>
                      <a:lnTo>
                        <a:pt x="7589" y="527"/>
                      </a:lnTo>
                      <a:lnTo>
                        <a:pt x="7595" y="507"/>
                      </a:lnTo>
                      <a:lnTo>
                        <a:pt x="7604" y="481"/>
                      </a:lnTo>
                      <a:lnTo>
                        <a:pt x="7613" y="451"/>
                      </a:lnTo>
                      <a:lnTo>
                        <a:pt x="7701" y="188"/>
                      </a:lnTo>
                      <a:lnTo>
                        <a:pt x="7788" y="188"/>
                      </a:lnTo>
                      <a:lnTo>
                        <a:pt x="7665" y="508"/>
                      </a:lnTo>
                      <a:lnTo>
                        <a:pt x="7654" y="537"/>
                      </a:lnTo>
                      <a:lnTo>
                        <a:pt x="7644" y="564"/>
                      </a:lnTo>
                      <a:lnTo>
                        <a:pt x="7632" y="590"/>
                      </a:lnTo>
                      <a:lnTo>
                        <a:pt x="7623" y="614"/>
                      </a:lnTo>
                      <a:lnTo>
                        <a:pt x="7613" y="635"/>
                      </a:lnTo>
                      <a:lnTo>
                        <a:pt x="7604" y="655"/>
                      </a:lnTo>
                      <a:lnTo>
                        <a:pt x="7595" y="672"/>
                      </a:lnTo>
                      <a:lnTo>
                        <a:pt x="7587" y="688"/>
                      </a:lnTo>
                      <a:lnTo>
                        <a:pt x="7578" y="704"/>
                      </a:lnTo>
                      <a:lnTo>
                        <a:pt x="7569" y="719"/>
                      </a:lnTo>
                      <a:lnTo>
                        <a:pt x="7559" y="733"/>
                      </a:lnTo>
                      <a:lnTo>
                        <a:pt x="7550" y="746"/>
                      </a:lnTo>
                      <a:lnTo>
                        <a:pt x="7541" y="759"/>
                      </a:lnTo>
                      <a:lnTo>
                        <a:pt x="7532" y="770"/>
                      </a:lnTo>
                      <a:lnTo>
                        <a:pt x="7521" y="780"/>
                      </a:lnTo>
                      <a:lnTo>
                        <a:pt x="7512" y="790"/>
                      </a:lnTo>
                      <a:lnTo>
                        <a:pt x="7500" y="800"/>
                      </a:lnTo>
                      <a:lnTo>
                        <a:pt x="7487" y="809"/>
                      </a:lnTo>
                      <a:lnTo>
                        <a:pt x="7474" y="817"/>
                      </a:lnTo>
                      <a:lnTo>
                        <a:pt x="7462" y="825"/>
                      </a:lnTo>
                      <a:lnTo>
                        <a:pt x="7450" y="831"/>
                      </a:lnTo>
                      <a:lnTo>
                        <a:pt x="7437" y="835"/>
                      </a:lnTo>
                      <a:lnTo>
                        <a:pt x="7424" y="839"/>
                      </a:lnTo>
                      <a:lnTo>
                        <a:pt x="7412" y="842"/>
                      </a:lnTo>
                      <a:lnTo>
                        <a:pt x="7391" y="773"/>
                      </a:lnTo>
                      <a:lnTo>
                        <a:pt x="7409" y="766"/>
                      </a:lnTo>
                      <a:lnTo>
                        <a:pt x="7428" y="758"/>
                      </a:lnTo>
                      <a:lnTo>
                        <a:pt x="7445" y="746"/>
                      </a:lnTo>
                      <a:lnTo>
                        <a:pt x="7463" y="733"/>
                      </a:lnTo>
                      <a:lnTo>
                        <a:pt x="7473" y="725"/>
                      </a:lnTo>
                      <a:lnTo>
                        <a:pt x="7482" y="714"/>
                      </a:lnTo>
                      <a:lnTo>
                        <a:pt x="7493" y="704"/>
                      </a:lnTo>
                      <a:lnTo>
                        <a:pt x="7501" y="693"/>
                      </a:lnTo>
                      <a:lnTo>
                        <a:pt x="7509" y="682"/>
                      </a:lnTo>
                      <a:lnTo>
                        <a:pt x="7517" y="669"/>
                      </a:lnTo>
                      <a:lnTo>
                        <a:pt x="7525" y="656"/>
                      </a:lnTo>
                      <a:lnTo>
                        <a:pt x="7531" y="642"/>
                      </a:lnTo>
                      <a:lnTo>
                        <a:pt x="7536" y="631"/>
                      </a:lnTo>
                      <a:lnTo>
                        <a:pt x="7538" y="623"/>
                      </a:lnTo>
                      <a:lnTo>
                        <a:pt x="7536" y="615"/>
                      </a:lnTo>
                      <a:lnTo>
                        <a:pt x="7532" y="601"/>
                      </a:lnTo>
                      <a:lnTo>
                        <a:pt x="7366" y="188"/>
                      </a:lnTo>
                      <a:close/>
                      <a:moveTo>
                        <a:pt x="7898" y="648"/>
                      </a:moveTo>
                      <a:lnTo>
                        <a:pt x="7896" y="648"/>
                      </a:lnTo>
                      <a:lnTo>
                        <a:pt x="7890" y="647"/>
                      </a:lnTo>
                      <a:lnTo>
                        <a:pt x="7885" y="647"/>
                      </a:lnTo>
                      <a:lnTo>
                        <a:pt x="7880" y="644"/>
                      </a:lnTo>
                      <a:lnTo>
                        <a:pt x="7875" y="642"/>
                      </a:lnTo>
                      <a:lnTo>
                        <a:pt x="7871" y="640"/>
                      </a:lnTo>
                      <a:lnTo>
                        <a:pt x="7866" y="637"/>
                      </a:lnTo>
                      <a:lnTo>
                        <a:pt x="7862" y="634"/>
                      </a:lnTo>
                      <a:lnTo>
                        <a:pt x="7857" y="630"/>
                      </a:lnTo>
                      <a:lnTo>
                        <a:pt x="7854" y="626"/>
                      </a:lnTo>
                      <a:lnTo>
                        <a:pt x="7851" y="622"/>
                      </a:lnTo>
                      <a:lnTo>
                        <a:pt x="7848" y="617"/>
                      </a:lnTo>
                      <a:lnTo>
                        <a:pt x="7846" y="612"/>
                      </a:lnTo>
                      <a:lnTo>
                        <a:pt x="7844" y="600"/>
                      </a:lnTo>
                      <a:lnTo>
                        <a:pt x="7843" y="589"/>
                      </a:lnTo>
                      <a:lnTo>
                        <a:pt x="7843" y="583"/>
                      </a:lnTo>
                      <a:lnTo>
                        <a:pt x="7844" y="577"/>
                      </a:lnTo>
                      <a:lnTo>
                        <a:pt x="7845" y="571"/>
                      </a:lnTo>
                      <a:lnTo>
                        <a:pt x="7846" y="565"/>
                      </a:lnTo>
                      <a:lnTo>
                        <a:pt x="7849" y="560"/>
                      </a:lnTo>
                      <a:lnTo>
                        <a:pt x="7851" y="556"/>
                      </a:lnTo>
                      <a:lnTo>
                        <a:pt x="7854" y="551"/>
                      </a:lnTo>
                      <a:lnTo>
                        <a:pt x="7858" y="547"/>
                      </a:lnTo>
                      <a:lnTo>
                        <a:pt x="7863" y="543"/>
                      </a:lnTo>
                      <a:lnTo>
                        <a:pt x="7867" y="540"/>
                      </a:lnTo>
                      <a:lnTo>
                        <a:pt x="7872" y="536"/>
                      </a:lnTo>
                      <a:lnTo>
                        <a:pt x="7876" y="534"/>
                      </a:lnTo>
                      <a:lnTo>
                        <a:pt x="7881" y="532"/>
                      </a:lnTo>
                      <a:lnTo>
                        <a:pt x="7887" y="531"/>
                      </a:lnTo>
                      <a:lnTo>
                        <a:pt x="7892" y="530"/>
                      </a:lnTo>
                      <a:lnTo>
                        <a:pt x="7899" y="530"/>
                      </a:lnTo>
                      <a:lnTo>
                        <a:pt x="7905" y="530"/>
                      </a:lnTo>
                      <a:lnTo>
                        <a:pt x="7910" y="531"/>
                      </a:lnTo>
                      <a:lnTo>
                        <a:pt x="7915" y="532"/>
                      </a:lnTo>
                      <a:lnTo>
                        <a:pt x="7920" y="534"/>
                      </a:lnTo>
                      <a:lnTo>
                        <a:pt x="7925" y="536"/>
                      </a:lnTo>
                      <a:lnTo>
                        <a:pt x="7929" y="540"/>
                      </a:lnTo>
                      <a:lnTo>
                        <a:pt x="7933" y="543"/>
                      </a:lnTo>
                      <a:lnTo>
                        <a:pt x="7938" y="547"/>
                      </a:lnTo>
                      <a:lnTo>
                        <a:pt x="7942" y="551"/>
                      </a:lnTo>
                      <a:lnTo>
                        <a:pt x="7945" y="555"/>
                      </a:lnTo>
                      <a:lnTo>
                        <a:pt x="7947" y="560"/>
                      </a:lnTo>
                      <a:lnTo>
                        <a:pt x="7949" y="565"/>
                      </a:lnTo>
                      <a:lnTo>
                        <a:pt x="7951" y="570"/>
                      </a:lnTo>
                      <a:lnTo>
                        <a:pt x="7952" y="577"/>
                      </a:lnTo>
                      <a:lnTo>
                        <a:pt x="7953" y="583"/>
                      </a:lnTo>
                      <a:lnTo>
                        <a:pt x="7953" y="589"/>
                      </a:lnTo>
                      <a:lnTo>
                        <a:pt x="7952" y="600"/>
                      </a:lnTo>
                      <a:lnTo>
                        <a:pt x="7949" y="612"/>
                      </a:lnTo>
                      <a:lnTo>
                        <a:pt x="7947" y="617"/>
                      </a:lnTo>
                      <a:lnTo>
                        <a:pt x="7945" y="622"/>
                      </a:lnTo>
                      <a:lnTo>
                        <a:pt x="7942" y="626"/>
                      </a:lnTo>
                      <a:lnTo>
                        <a:pt x="7938" y="630"/>
                      </a:lnTo>
                      <a:lnTo>
                        <a:pt x="7933" y="634"/>
                      </a:lnTo>
                      <a:lnTo>
                        <a:pt x="7929" y="637"/>
                      </a:lnTo>
                      <a:lnTo>
                        <a:pt x="7925" y="640"/>
                      </a:lnTo>
                      <a:lnTo>
                        <a:pt x="7920" y="642"/>
                      </a:lnTo>
                      <a:lnTo>
                        <a:pt x="7915" y="644"/>
                      </a:lnTo>
                      <a:lnTo>
                        <a:pt x="7909" y="647"/>
                      </a:lnTo>
                      <a:lnTo>
                        <a:pt x="7904" y="647"/>
                      </a:lnTo>
                      <a:lnTo>
                        <a:pt x="7898" y="648"/>
                      </a:lnTo>
                      <a:close/>
                    </a:path>
                  </a:pathLst>
                </a:custGeom>
                <a:solidFill>
                  <a:schemeClr val="bg1">
                    <a:alpha val="60000"/>
                  </a:schemeClr>
                </a:solidFill>
                <a:ln w="9525">
                  <a:no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chemeClr val="bg1"/>
                    </a:solidFill>
                    <a:effectLst/>
                    <a:uLnTx/>
                    <a:uFillTx/>
                    <a:latin typeface="Myriad Pro"/>
                  </a:endParaRPr>
                </a:p>
              </p:txBody>
            </p:sp>
          </p:grpSp>
          <p:sp>
            <p:nvSpPr>
              <p:cNvPr id="29" name="Freeform 28"/>
              <p:cNvSpPr>
                <a:spLocks noEditPoints="1"/>
              </p:cNvSpPr>
              <p:nvPr userDrawn="1"/>
            </p:nvSpPr>
            <p:spPr bwMode="auto">
              <a:xfrm>
                <a:off x="283754" y="246870"/>
                <a:ext cx="363379" cy="90524"/>
              </a:xfrm>
              <a:custGeom>
                <a:avLst/>
                <a:gdLst/>
                <a:ahLst/>
                <a:cxnLst>
                  <a:cxn ang="0">
                    <a:pos x="598" y="179"/>
                  </a:cxn>
                  <a:cxn ang="0">
                    <a:pos x="598" y="0"/>
                  </a:cxn>
                  <a:cxn ang="0">
                    <a:pos x="524" y="0"/>
                  </a:cxn>
                  <a:cxn ang="0">
                    <a:pos x="449" y="0"/>
                  </a:cxn>
                  <a:cxn ang="0">
                    <a:pos x="374" y="0"/>
                  </a:cxn>
                  <a:cxn ang="0">
                    <a:pos x="299" y="0"/>
                  </a:cxn>
                  <a:cxn ang="0">
                    <a:pos x="224" y="0"/>
                  </a:cxn>
                  <a:cxn ang="0">
                    <a:pos x="150" y="0"/>
                  </a:cxn>
                  <a:cxn ang="0">
                    <a:pos x="75" y="0"/>
                  </a:cxn>
                  <a:cxn ang="0">
                    <a:pos x="0" y="0"/>
                  </a:cxn>
                  <a:cxn ang="0">
                    <a:pos x="0" y="179"/>
                  </a:cxn>
                  <a:cxn ang="0">
                    <a:pos x="176" y="179"/>
                  </a:cxn>
                  <a:cxn ang="0">
                    <a:pos x="176" y="621"/>
                  </a:cxn>
                  <a:cxn ang="0">
                    <a:pos x="423" y="621"/>
                  </a:cxn>
                  <a:cxn ang="0">
                    <a:pos x="423" y="179"/>
                  </a:cxn>
                  <a:cxn ang="0">
                    <a:pos x="598" y="179"/>
                  </a:cxn>
                  <a:cxn ang="0">
                    <a:pos x="907" y="250"/>
                  </a:cxn>
                  <a:cxn ang="0">
                    <a:pos x="781" y="621"/>
                  </a:cxn>
                  <a:cxn ang="0">
                    <a:pos x="539" y="621"/>
                  </a:cxn>
                  <a:cxn ang="0">
                    <a:pos x="776" y="0"/>
                  </a:cxn>
                  <a:cxn ang="0">
                    <a:pos x="809" y="0"/>
                  </a:cxn>
                  <a:cxn ang="0">
                    <a:pos x="842" y="0"/>
                  </a:cxn>
                  <a:cxn ang="0">
                    <a:pos x="874" y="0"/>
                  </a:cxn>
                  <a:cxn ang="0">
                    <a:pos x="907" y="0"/>
                  </a:cxn>
                  <a:cxn ang="0">
                    <a:pos x="939" y="0"/>
                  </a:cxn>
                  <a:cxn ang="0">
                    <a:pos x="972" y="0"/>
                  </a:cxn>
                  <a:cxn ang="0">
                    <a:pos x="1005" y="0"/>
                  </a:cxn>
                  <a:cxn ang="0">
                    <a:pos x="1038" y="0"/>
                  </a:cxn>
                  <a:cxn ang="0">
                    <a:pos x="1275" y="621"/>
                  </a:cxn>
                  <a:cxn ang="0">
                    <a:pos x="1033" y="621"/>
                  </a:cxn>
                  <a:cxn ang="0">
                    <a:pos x="907" y="250"/>
                  </a:cxn>
                  <a:cxn ang="0">
                    <a:pos x="1814" y="179"/>
                  </a:cxn>
                  <a:cxn ang="0">
                    <a:pos x="1814" y="0"/>
                  </a:cxn>
                  <a:cxn ang="0">
                    <a:pos x="1740" y="0"/>
                  </a:cxn>
                  <a:cxn ang="0">
                    <a:pos x="1665" y="0"/>
                  </a:cxn>
                  <a:cxn ang="0">
                    <a:pos x="1590" y="0"/>
                  </a:cxn>
                  <a:cxn ang="0">
                    <a:pos x="1515" y="0"/>
                  </a:cxn>
                  <a:cxn ang="0">
                    <a:pos x="1440" y="0"/>
                  </a:cxn>
                  <a:cxn ang="0">
                    <a:pos x="1366" y="0"/>
                  </a:cxn>
                  <a:cxn ang="0">
                    <a:pos x="1291" y="0"/>
                  </a:cxn>
                  <a:cxn ang="0">
                    <a:pos x="1216" y="0"/>
                  </a:cxn>
                  <a:cxn ang="0">
                    <a:pos x="1216" y="179"/>
                  </a:cxn>
                  <a:cxn ang="0">
                    <a:pos x="1391" y="179"/>
                  </a:cxn>
                  <a:cxn ang="0">
                    <a:pos x="1391" y="621"/>
                  </a:cxn>
                  <a:cxn ang="0">
                    <a:pos x="1639" y="621"/>
                  </a:cxn>
                  <a:cxn ang="0">
                    <a:pos x="1639" y="179"/>
                  </a:cxn>
                  <a:cxn ang="0">
                    <a:pos x="1814" y="179"/>
                  </a:cxn>
                  <a:cxn ang="0">
                    <a:pos x="2123" y="250"/>
                  </a:cxn>
                  <a:cxn ang="0">
                    <a:pos x="1996" y="621"/>
                  </a:cxn>
                  <a:cxn ang="0">
                    <a:pos x="1754" y="621"/>
                  </a:cxn>
                  <a:cxn ang="0">
                    <a:pos x="1991" y="0"/>
                  </a:cxn>
                  <a:cxn ang="0">
                    <a:pos x="2024" y="0"/>
                  </a:cxn>
                  <a:cxn ang="0">
                    <a:pos x="2057" y="0"/>
                  </a:cxn>
                  <a:cxn ang="0">
                    <a:pos x="2090" y="0"/>
                  </a:cxn>
                  <a:cxn ang="0">
                    <a:pos x="2123" y="0"/>
                  </a:cxn>
                  <a:cxn ang="0">
                    <a:pos x="2155" y="0"/>
                  </a:cxn>
                  <a:cxn ang="0">
                    <a:pos x="2188" y="0"/>
                  </a:cxn>
                  <a:cxn ang="0">
                    <a:pos x="2220" y="0"/>
                  </a:cxn>
                  <a:cxn ang="0">
                    <a:pos x="2253" y="0"/>
                  </a:cxn>
                  <a:cxn ang="0">
                    <a:pos x="2491" y="621"/>
                  </a:cxn>
                  <a:cxn ang="0">
                    <a:pos x="2248" y="621"/>
                  </a:cxn>
                  <a:cxn ang="0">
                    <a:pos x="2123" y="250"/>
                  </a:cxn>
                </a:cxnLst>
                <a:rect l="0" t="0" r="r" b="b"/>
                <a:pathLst>
                  <a:path w="2491" h="621">
                    <a:moveTo>
                      <a:pt x="598" y="179"/>
                    </a:moveTo>
                    <a:lnTo>
                      <a:pt x="598" y="0"/>
                    </a:lnTo>
                    <a:lnTo>
                      <a:pt x="524" y="0"/>
                    </a:lnTo>
                    <a:lnTo>
                      <a:pt x="449" y="0"/>
                    </a:lnTo>
                    <a:lnTo>
                      <a:pt x="374" y="0"/>
                    </a:lnTo>
                    <a:lnTo>
                      <a:pt x="299" y="0"/>
                    </a:lnTo>
                    <a:lnTo>
                      <a:pt x="224" y="0"/>
                    </a:lnTo>
                    <a:lnTo>
                      <a:pt x="150" y="0"/>
                    </a:lnTo>
                    <a:lnTo>
                      <a:pt x="75" y="0"/>
                    </a:lnTo>
                    <a:lnTo>
                      <a:pt x="0" y="0"/>
                    </a:lnTo>
                    <a:lnTo>
                      <a:pt x="0" y="179"/>
                    </a:lnTo>
                    <a:lnTo>
                      <a:pt x="176" y="179"/>
                    </a:lnTo>
                    <a:lnTo>
                      <a:pt x="176" y="621"/>
                    </a:lnTo>
                    <a:lnTo>
                      <a:pt x="423" y="621"/>
                    </a:lnTo>
                    <a:lnTo>
                      <a:pt x="423" y="179"/>
                    </a:lnTo>
                    <a:lnTo>
                      <a:pt x="598" y="179"/>
                    </a:lnTo>
                    <a:close/>
                    <a:moveTo>
                      <a:pt x="907" y="250"/>
                    </a:moveTo>
                    <a:lnTo>
                      <a:pt x="781" y="621"/>
                    </a:lnTo>
                    <a:lnTo>
                      <a:pt x="539" y="621"/>
                    </a:lnTo>
                    <a:lnTo>
                      <a:pt x="776" y="0"/>
                    </a:lnTo>
                    <a:lnTo>
                      <a:pt x="809" y="0"/>
                    </a:lnTo>
                    <a:lnTo>
                      <a:pt x="842" y="0"/>
                    </a:lnTo>
                    <a:lnTo>
                      <a:pt x="874" y="0"/>
                    </a:lnTo>
                    <a:lnTo>
                      <a:pt x="907" y="0"/>
                    </a:lnTo>
                    <a:lnTo>
                      <a:pt x="939" y="0"/>
                    </a:lnTo>
                    <a:lnTo>
                      <a:pt x="972" y="0"/>
                    </a:lnTo>
                    <a:lnTo>
                      <a:pt x="1005" y="0"/>
                    </a:lnTo>
                    <a:lnTo>
                      <a:pt x="1038" y="0"/>
                    </a:lnTo>
                    <a:lnTo>
                      <a:pt x="1275" y="621"/>
                    </a:lnTo>
                    <a:lnTo>
                      <a:pt x="1033" y="621"/>
                    </a:lnTo>
                    <a:lnTo>
                      <a:pt x="907" y="250"/>
                    </a:lnTo>
                    <a:close/>
                    <a:moveTo>
                      <a:pt x="1814" y="179"/>
                    </a:moveTo>
                    <a:lnTo>
                      <a:pt x="1814" y="0"/>
                    </a:lnTo>
                    <a:lnTo>
                      <a:pt x="1740" y="0"/>
                    </a:lnTo>
                    <a:lnTo>
                      <a:pt x="1665" y="0"/>
                    </a:lnTo>
                    <a:lnTo>
                      <a:pt x="1590" y="0"/>
                    </a:lnTo>
                    <a:lnTo>
                      <a:pt x="1515" y="0"/>
                    </a:lnTo>
                    <a:lnTo>
                      <a:pt x="1440" y="0"/>
                    </a:lnTo>
                    <a:lnTo>
                      <a:pt x="1366" y="0"/>
                    </a:lnTo>
                    <a:lnTo>
                      <a:pt x="1291" y="0"/>
                    </a:lnTo>
                    <a:lnTo>
                      <a:pt x="1216" y="0"/>
                    </a:lnTo>
                    <a:lnTo>
                      <a:pt x="1216" y="179"/>
                    </a:lnTo>
                    <a:lnTo>
                      <a:pt x="1391" y="179"/>
                    </a:lnTo>
                    <a:lnTo>
                      <a:pt x="1391" y="621"/>
                    </a:lnTo>
                    <a:lnTo>
                      <a:pt x="1639" y="621"/>
                    </a:lnTo>
                    <a:lnTo>
                      <a:pt x="1639" y="179"/>
                    </a:lnTo>
                    <a:lnTo>
                      <a:pt x="1814" y="179"/>
                    </a:lnTo>
                    <a:close/>
                    <a:moveTo>
                      <a:pt x="2123" y="250"/>
                    </a:moveTo>
                    <a:lnTo>
                      <a:pt x="1996" y="621"/>
                    </a:lnTo>
                    <a:lnTo>
                      <a:pt x="1754" y="621"/>
                    </a:lnTo>
                    <a:lnTo>
                      <a:pt x="1991" y="0"/>
                    </a:lnTo>
                    <a:lnTo>
                      <a:pt x="2024" y="0"/>
                    </a:lnTo>
                    <a:lnTo>
                      <a:pt x="2057" y="0"/>
                    </a:lnTo>
                    <a:lnTo>
                      <a:pt x="2090" y="0"/>
                    </a:lnTo>
                    <a:lnTo>
                      <a:pt x="2123" y="0"/>
                    </a:lnTo>
                    <a:lnTo>
                      <a:pt x="2155" y="0"/>
                    </a:lnTo>
                    <a:lnTo>
                      <a:pt x="2188" y="0"/>
                    </a:lnTo>
                    <a:lnTo>
                      <a:pt x="2220" y="0"/>
                    </a:lnTo>
                    <a:lnTo>
                      <a:pt x="2253" y="0"/>
                    </a:lnTo>
                    <a:lnTo>
                      <a:pt x="2491" y="621"/>
                    </a:lnTo>
                    <a:lnTo>
                      <a:pt x="2248" y="621"/>
                    </a:lnTo>
                    <a:lnTo>
                      <a:pt x="2123" y="25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latin typeface="Myriad Pro"/>
                </a:endParaRPr>
              </a:p>
            </p:txBody>
          </p:sp>
        </p:grpSp>
      </p:grpSp>
    </p:spTree>
    <p:extLst>
      <p:ext uri="{BB962C8B-B14F-4D97-AF65-F5344CB8AC3E}">
        <p14:creationId xmlns:p14="http://schemas.microsoft.com/office/powerpoint/2010/main" val="2555492640"/>
      </p:ext>
    </p:extLst>
  </p:cSld>
  <p:clrMap bg1="lt1" tx1="dk1" bg2="lt2" tx2="dk2" accent1="accent1" accent2="accent2" accent3="accent3" accent4="accent4" accent5="accent5" accent6="accent6" hlink="hlink" folHlink="folHlink"/>
  <p:sldLayoutIdLst>
    <p:sldLayoutId id="2147483697" r:id="rId1"/>
  </p:sldLayoutIdLst>
  <p:timing>
    <p:tnLst>
      <p:par>
        <p:cTn id="1" dur="indefinite" restart="never" nodeType="tmRoot"/>
      </p:par>
    </p:tnLst>
  </p:timing>
  <p:txStyles>
    <p:titleStyle>
      <a:lvl1pPr algn="l" defTabSz="685800" rtl="0" eaLnBrk="1" latinLnBrk="0" hangingPunct="1">
        <a:spcBef>
          <a:spcPct val="0"/>
        </a:spcBef>
        <a:buNone/>
        <a:defRPr sz="2300" kern="1200">
          <a:solidFill>
            <a:schemeClr val="bg1"/>
          </a:solidFill>
          <a:latin typeface="Myriad Pro" pitchFamily="34" charset="0"/>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7.xml"/><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2.xml"/><Relationship Id="rId5" Type="http://schemas.openxmlformats.org/officeDocument/2006/relationships/image" Target="../media/image23.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b="1" dirty="0"/>
              <a:t>How to you establish and manage your personal brand?</a:t>
            </a:r>
            <a:endParaRPr lang="en-AU" dirty="0"/>
          </a:p>
        </p:txBody>
      </p:sp>
      <p:sp>
        <p:nvSpPr>
          <p:cNvPr id="3" name="Subtitle 2"/>
          <p:cNvSpPr>
            <a:spLocks noGrp="1"/>
          </p:cNvSpPr>
          <p:nvPr>
            <p:ph type="subTitle" idx="1"/>
          </p:nvPr>
        </p:nvSpPr>
        <p:spPr/>
        <p:txBody>
          <a:bodyPr/>
          <a:lstStyle/>
          <a:p>
            <a:r>
              <a:rPr lang="en-AU" dirty="0" smtClean="0"/>
              <a:t>For the </a:t>
            </a:r>
            <a:r>
              <a:rPr lang="en-AU" dirty="0" smtClean="0"/>
              <a:t>Government Women’s Network</a:t>
            </a:r>
          </a:p>
        </p:txBody>
      </p:sp>
      <p:sp>
        <p:nvSpPr>
          <p:cNvPr id="4" name="Text Placeholder 3"/>
          <p:cNvSpPr>
            <a:spLocks noGrp="1"/>
          </p:cNvSpPr>
          <p:nvPr>
            <p:ph type="body" sz="quarter" idx="11"/>
          </p:nvPr>
        </p:nvSpPr>
        <p:spPr/>
        <p:txBody>
          <a:bodyPr/>
          <a:lstStyle/>
          <a:p>
            <a:r>
              <a:rPr lang="en-AU" dirty="0" smtClean="0"/>
              <a:t>15 Oct 2019</a:t>
            </a:r>
            <a:endParaRPr lang="en-AU" dirty="0"/>
          </a:p>
        </p:txBody>
      </p:sp>
      <p:sp>
        <p:nvSpPr>
          <p:cNvPr id="5" name="Text Placeholder 4"/>
          <p:cNvSpPr>
            <a:spLocks noGrp="1"/>
          </p:cNvSpPr>
          <p:nvPr>
            <p:ph type="body" sz="quarter" idx="14"/>
          </p:nvPr>
        </p:nvSpPr>
        <p:spPr/>
        <p:txBody>
          <a:bodyPr/>
          <a:lstStyle/>
          <a:p>
            <a:r>
              <a:rPr lang="en-AU" dirty="0" smtClean="0"/>
              <a:t>External</a:t>
            </a:r>
            <a:endParaRPr lang="en-AU" dirty="0"/>
          </a:p>
        </p:txBody>
      </p:sp>
      <p:pic>
        <p:nvPicPr>
          <p:cNvPr id="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774" r="1140" b="35196"/>
          <a:stretch/>
        </p:blipFill>
        <p:spPr bwMode="auto">
          <a:xfrm>
            <a:off x="7236296" y="2859782"/>
            <a:ext cx="1145704" cy="1029162"/>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5796136" y="4011910"/>
            <a:ext cx="2743201" cy="677108"/>
          </a:xfrm>
          <a:prstGeom prst="rect">
            <a:avLst/>
          </a:prstGeom>
        </p:spPr>
        <p:txBody>
          <a:bodyPr wrap="square">
            <a:spAutoFit/>
          </a:bodyPr>
          <a:lstStyle/>
          <a:p>
            <a:pPr algn="r">
              <a:buFont typeface="Wingdings" pitchFamily="2" charset="2"/>
              <a:buNone/>
            </a:pPr>
            <a:r>
              <a:rPr lang="en-GB" sz="1600" b="1" dirty="0">
                <a:solidFill>
                  <a:schemeClr val="bg1"/>
                </a:solidFill>
              </a:rPr>
              <a:t>w</a:t>
            </a:r>
            <a:r>
              <a:rPr lang="en-GB" sz="1600" b="1" dirty="0" smtClean="0">
                <a:solidFill>
                  <a:schemeClr val="bg1"/>
                </a:solidFill>
              </a:rPr>
              <a:t>ith Jane </a:t>
            </a:r>
            <a:r>
              <a:rPr lang="en-GB" sz="1600" b="1" dirty="0" err="1" smtClean="0">
                <a:solidFill>
                  <a:schemeClr val="bg1"/>
                </a:solidFill>
              </a:rPr>
              <a:t>Hodgen</a:t>
            </a:r>
            <a:r>
              <a:rPr lang="en-GB" sz="1600" b="1" dirty="0" smtClean="0">
                <a:solidFill>
                  <a:schemeClr val="bg1"/>
                </a:solidFill>
              </a:rPr>
              <a:t> </a:t>
            </a:r>
            <a:endParaRPr lang="en-GB" sz="1600" b="1" dirty="0" smtClean="0">
              <a:solidFill>
                <a:schemeClr val="bg1"/>
              </a:solidFill>
            </a:endParaRPr>
          </a:p>
          <a:p>
            <a:pPr algn="r">
              <a:buFont typeface="Wingdings" pitchFamily="2" charset="2"/>
              <a:buNone/>
            </a:pPr>
            <a:r>
              <a:rPr lang="en-GB" sz="1100" b="1" dirty="0" smtClean="0">
                <a:solidFill>
                  <a:schemeClr val="bg1"/>
                </a:solidFill>
              </a:rPr>
              <a:t>Inclusion, </a:t>
            </a:r>
            <a:r>
              <a:rPr lang="en-GB" sz="1100" b="1" dirty="0" smtClean="0">
                <a:solidFill>
                  <a:schemeClr val="bg1"/>
                </a:solidFill>
              </a:rPr>
              <a:t>Diversity and Leadership Development </a:t>
            </a:r>
            <a:r>
              <a:rPr lang="en-GB" sz="1100" b="1" dirty="0" smtClean="0">
                <a:solidFill>
                  <a:schemeClr val="bg1"/>
                </a:solidFill>
              </a:rPr>
              <a:t>- Asia </a:t>
            </a:r>
            <a:r>
              <a:rPr lang="en-GB" sz="1100" b="1" dirty="0" smtClean="0">
                <a:solidFill>
                  <a:schemeClr val="bg1"/>
                </a:solidFill>
              </a:rPr>
              <a:t>Pacific, TCS</a:t>
            </a:r>
            <a:endParaRPr lang="en-GB" sz="1100" b="1" dirty="0">
              <a:solidFill>
                <a:schemeClr val="bg1"/>
              </a:solidFill>
            </a:endParaRPr>
          </a:p>
        </p:txBody>
      </p:sp>
    </p:spTree>
    <p:extLst>
      <p:ext uri="{BB962C8B-B14F-4D97-AF65-F5344CB8AC3E}">
        <p14:creationId xmlns:p14="http://schemas.microsoft.com/office/powerpoint/2010/main" val="12318600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19300"/>
          <a:stretch/>
        </p:blipFill>
        <p:spPr bwMode="auto">
          <a:xfrm>
            <a:off x="3113285" y="2341050"/>
            <a:ext cx="2917427" cy="17689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1448111" y="1131590"/>
            <a:ext cx="6247778" cy="646331"/>
          </a:xfrm>
          <a:prstGeom prst="rect">
            <a:avLst/>
          </a:prstGeom>
        </p:spPr>
        <p:txBody>
          <a:bodyPr wrap="square">
            <a:spAutoFit/>
          </a:bodyPr>
          <a:lstStyle/>
          <a:p>
            <a:pPr algn="ctr"/>
            <a:r>
              <a:rPr lang="en-AU" b="1" dirty="0" smtClean="0">
                <a:solidFill>
                  <a:schemeClr val="bg1"/>
                </a:solidFill>
              </a:rPr>
              <a:t>Now it is…</a:t>
            </a:r>
          </a:p>
          <a:p>
            <a:pPr algn="ctr"/>
            <a:r>
              <a:rPr lang="en-AU" b="1" dirty="0" smtClean="0">
                <a:solidFill>
                  <a:schemeClr val="bg1"/>
                </a:solidFill>
              </a:rPr>
              <a:t>the time to establish </a:t>
            </a:r>
            <a:r>
              <a:rPr lang="en-AU" b="1" dirty="0">
                <a:solidFill>
                  <a:schemeClr val="bg1"/>
                </a:solidFill>
              </a:rPr>
              <a:t>and manage your personal </a:t>
            </a:r>
            <a:r>
              <a:rPr lang="en-AU" b="1" dirty="0" smtClean="0">
                <a:solidFill>
                  <a:schemeClr val="bg1"/>
                </a:solidFill>
              </a:rPr>
              <a:t>brand!</a:t>
            </a:r>
            <a:endParaRPr lang="en-AU" dirty="0">
              <a:solidFill>
                <a:schemeClr val="bg1"/>
              </a:solidFill>
            </a:endParaRPr>
          </a:p>
        </p:txBody>
      </p:sp>
    </p:spTree>
    <p:extLst>
      <p:ext uri="{BB962C8B-B14F-4D97-AF65-F5344CB8AC3E}">
        <p14:creationId xmlns:p14="http://schemas.microsoft.com/office/powerpoint/2010/main" val="36766777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About your facilitator</a:t>
            </a:r>
            <a:endParaRPr lang="en-AU" dirty="0"/>
          </a:p>
        </p:txBody>
      </p:sp>
      <p:sp>
        <p:nvSpPr>
          <p:cNvPr id="17" name="Content Placeholder 16"/>
          <p:cNvSpPr>
            <a:spLocks noGrp="1"/>
          </p:cNvSpPr>
          <p:nvPr>
            <p:ph sz="half" idx="1"/>
          </p:nvPr>
        </p:nvSpPr>
        <p:spPr>
          <a:xfrm>
            <a:off x="304800" y="1763398"/>
            <a:ext cx="8077200" cy="3094353"/>
          </a:xfrm>
        </p:spPr>
        <p:txBody>
          <a:bodyPr/>
          <a:lstStyle/>
          <a:p>
            <a:r>
              <a:rPr lang="en-GB" sz="1200" dirty="0" smtClean="0"/>
              <a:t>With </a:t>
            </a:r>
            <a:r>
              <a:rPr lang="en-GB" sz="1200" dirty="0"/>
              <a:t>a passion for inclusion and </a:t>
            </a:r>
            <a:r>
              <a:rPr lang="en-GB" sz="1200" dirty="0" smtClean="0"/>
              <a:t>diversity Jane has </a:t>
            </a:r>
            <a:r>
              <a:rPr lang="en-GB" sz="1200" dirty="0"/>
              <a:t>been running workshops with Clients and TCS associates for over </a:t>
            </a:r>
            <a:r>
              <a:rPr lang="en-GB" sz="1200" dirty="0" smtClean="0"/>
              <a:t>17 years </a:t>
            </a:r>
            <a:r>
              <a:rPr lang="en-GB" sz="1200" dirty="0"/>
              <a:t>on </a:t>
            </a:r>
            <a:r>
              <a:rPr lang="en-GB" sz="1200" dirty="0" smtClean="0"/>
              <a:t> a wide spectrum of topics. </a:t>
            </a:r>
            <a:endParaRPr lang="en-GB" sz="1200" dirty="0"/>
          </a:p>
          <a:p>
            <a:r>
              <a:rPr lang="en-GB" sz="1200" dirty="0"/>
              <a:t>Her current role focuses on inclusive practices within TCS, building diversity across all layers of the organisation and supporting employees  through their careers. From </a:t>
            </a:r>
            <a:r>
              <a:rPr lang="en-GB" sz="1200" dirty="0" err="1"/>
              <a:t>onboarding</a:t>
            </a:r>
            <a:r>
              <a:rPr lang="en-GB" sz="1200" dirty="0"/>
              <a:t> initiatives, future leadership building to building diversity and ally networks. </a:t>
            </a:r>
          </a:p>
          <a:p>
            <a:r>
              <a:rPr lang="en-AU" sz="1200" dirty="0" smtClean="0"/>
              <a:t>Jane drives remote </a:t>
            </a:r>
            <a:r>
              <a:rPr lang="en-AU" sz="1200" dirty="0"/>
              <a:t>teams to understand leadership needs and deliver offerings to benefit individuals and the organisation. </a:t>
            </a:r>
            <a:r>
              <a:rPr lang="en-AU" sz="1200" dirty="0" smtClean="0"/>
              <a:t>Her role enables building diverse and inclusive leadership. </a:t>
            </a:r>
            <a:endParaRPr lang="en-AU" sz="1200" dirty="0"/>
          </a:p>
          <a:p>
            <a:r>
              <a:rPr lang="en-AU" sz="1200" dirty="0"/>
              <a:t>Jane has lived and worked in 6 countries, 3 nationalities (South African, New Zealand and British) and has travelled </a:t>
            </a:r>
            <a:r>
              <a:rPr lang="en-AU" sz="1200" dirty="0" smtClean="0"/>
              <a:t>extensively.</a:t>
            </a:r>
          </a:p>
          <a:p>
            <a:r>
              <a:rPr lang="en-AU" sz="1200" dirty="0" smtClean="0"/>
              <a:t>She has  over </a:t>
            </a:r>
            <a:r>
              <a:rPr lang="en-AU" sz="1200" dirty="0"/>
              <a:t>18 years of experience across a wide range of HR/OD </a:t>
            </a:r>
            <a:r>
              <a:rPr lang="en-AU" sz="1200" dirty="0" smtClean="0"/>
              <a:t>fields. </a:t>
            </a:r>
            <a:r>
              <a:rPr lang="en-AU" sz="1200" dirty="0"/>
              <a:t>Previously performed a variety of roles including  Organisational Development Head - TCS Asia Pacific,  Acting HR Head -TCS </a:t>
            </a:r>
            <a:r>
              <a:rPr lang="en-AU" sz="1200" dirty="0" smtClean="0"/>
              <a:t>UK &amp; Ireland </a:t>
            </a:r>
            <a:r>
              <a:rPr lang="en-AU" sz="1200" dirty="0"/>
              <a:t>and Head of Talent Management - TCS </a:t>
            </a:r>
            <a:r>
              <a:rPr lang="en-AU" sz="1200" dirty="0" smtClean="0"/>
              <a:t>UK &amp; Ireland.</a:t>
            </a:r>
          </a:p>
          <a:p>
            <a:r>
              <a:rPr lang="en-AU" sz="1200" dirty="0" smtClean="0"/>
              <a:t>Jane holds a  Commerce and Science degree from Victoria University, Wellington in Psychology, Management and Marketing. She has a 3 year old and a 5 year old. Her passions include running, hiking and yoga.</a:t>
            </a:r>
            <a:endParaRPr lang="en-AU" sz="1100" dirty="0"/>
          </a:p>
        </p:txBody>
      </p:sp>
      <p:pic>
        <p:nvPicPr>
          <p:cNvPr id="4098"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774" r="1140" b="35196"/>
          <a:stretch/>
        </p:blipFill>
        <p:spPr bwMode="auto">
          <a:xfrm>
            <a:off x="7236296" y="666750"/>
            <a:ext cx="1145704" cy="1029162"/>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Rectangle 19"/>
          <p:cNvSpPr/>
          <p:nvPr/>
        </p:nvSpPr>
        <p:spPr>
          <a:xfrm>
            <a:off x="304802" y="754763"/>
            <a:ext cx="2743201" cy="677108"/>
          </a:xfrm>
          <a:prstGeom prst="rect">
            <a:avLst/>
          </a:prstGeom>
        </p:spPr>
        <p:txBody>
          <a:bodyPr wrap="square">
            <a:spAutoFit/>
          </a:bodyPr>
          <a:lstStyle/>
          <a:p>
            <a:pPr>
              <a:buFont typeface="Wingdings" pitchFamily="2" charset="2"/>
              <a:buNone/>
            </a:pPr>
            <a:r>
              <a:rPr lang="en-GB" sz="1600" b="1" dirty="0"/>
              <a:t>Jane </a:t>
            </a:r>
            <a:r>
              <a:rPr lang="en-GB" sz="1600" b="1" dirty="0" err="1" smtClean="0"/>
              <a:t>Hodgen</a:t>
            </a:r>
            <a:r>
              <a:rPr lang="en-GB" sz="1600" b="1" dirty="0" smtClean="0"/>
              <a:t>, </a:t>
            </a:r>
          </a:p>
          <a:p>
            <a:pPr>
              <a:buFont typeface="Wingdings" pitchFamily="2" charset="2"/>
              <a:buNone/>
            </a:pPr>
            <a:r>
              <a:rPr lang="en-GB" sz="1100" b="1" dirty="0" smtClean="0"/>
              <a:t>Inclusion Diversity and Leadership Development Asia Pacific, TCS</a:t>
            </a:r>
            <a:endParaRPr lang="en-GB" sz="1100" b="1" dirty="0"/>
          </a:p>
        </p:txBody>
      </p:sp>
    </p:spTree>
    <p:extLst>
      <p:ext uri="{BB962C8B-B14F-4D97-AF65-F5344CB8AC3E}">
        <p14:creationId xmlns:p14="http://schemas.microsoft.com/office/powerpoint/2010/main" val="15977988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AU" dirty="0" smtClean="0"/>
              <a:t>Today…</a:t>
            </a:r>
            <a:endParaRPr lang="en-AU" dirty="0"/>
          </a:p>
        </p:txBody>
      </p:sp>
      <p:sp>
        <p:nvSpPr>
          <p:cNvPr id="8" name="Text Placeholder 7"/>
          <p:cNvSpPr>
            <a:spLocks noGrp="1"/>
          </p:cNvSpPr>
          <p:nvPr>
            <p:ph type="body" sz="quarter" idx="10"/>
          </p:nvPr>
        </p:nvSpPr>
        <p:spPr/>
        <p:txBody>
          <a:bodyPr/>
          <a:lstStyle/>
          <a:p>
            <a:endParaRPr lang="en-AU"/>
          </a:p>
        </p:txBody>
      </p:sp>
      <p:sp>
        <p:nvSpPr>
          <p:cNvPr id="10" name="TextBox 9"/>
          <p:cNvSpPr txBox="1"/>
          <p:nvPr/>
        </p:nvSpPr>
        <p:spPr>
          <a:xfrm>
            <a:off x="467544" y="884208"/>
            <a:ext cx="1080120" cy="369332"/>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AU"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Reflect</a:t>
            </a:r>
            <a:endParaRPr lang="en-AU"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11" name="Rounded Rectangle 10"/>
          <p:cNvSpPr/>
          <p:nvPr/>
        </p:nvSpPr>
        <p:spPr>
          <a:xfrm>
            <a:off x="1691680" y="884208"/>
            <a:ext cx="6480720" cy="535414"/>
          </a:xfrm>
          <a:prstGeom prst="roundRect">
            <a:avLst/>
          </a:prstGeom>
          <a:gradFill flip="none" rotWithShape="1">
            <a:gsLst>
              <a:gs pos="0">
                <a:srgbClr val="DA1C1C"/>
              </a:gs>
              <a:gs pos="100000">
                <a:srgbClr val="0070C0"/>
              </a:gs>
            </a:gsLst>
            <a:lin ang="81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smtClean="0">
                <a:solidFill>
                  <a:schemeClr val="bg1"/>
                </a:solidFill>
              </a:rPr>
              <a:t>Reflect on your personal brand</a:t>
            </a:r>
            <a:endParaRPr lang="en-AU" b="1" dirty="0">
              <a:solidFill>
                <a:schemeClr val="bg1"/>
              </a:solidFill>
            </a:endParaRPr>
          </a:p>
        </p:txBody>
      </p:sp>
      <p:sp>
        <p:nvSpPr>
          <p:cNvPr id="12" name="Rounded Rectangle 11"/>
          <p:cNvSpPr/>
          <p:nvPr/>
        </p:nvSpPr>
        <p:spPr>
          <a:xfrm>
            <a:off x="1691680" y="1572022"/>
            <a:ext cx="6480720" cy="535414"/>
          </a:xfrm>
          <a:prstGeom prst="roundRect">
            <a:avLst/>
          </a:prstGeom>
          <a:gradFill flip="none" rotWithShape="1">
            <a:gsLst>
              <a:gs pos="0">
                <a:srgbClr val="DA1C1C"/>
              </a:gs>
              <a:gs pos="100000">
                <a:srgbClr val="0070C0"/>
              </a:gs>
            </a:gsLst>
            <a:lin ang="81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smtClean="0">
                <a:solidFill>
                  <a:schemeClr val="bg1"/>
                </a:solidFill>
              </a:rPr>
              <a:t>Move from Subconscious to Conscious</a:t>
            </a:r>
            <a:endParaRPr lang="en-AU" b="1" dirty="0">
              <a:solidFill>
                <a:schemeClr val="bg1"/>
              </a:solidFill>
            </a:endParaRPr>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690" y="1495822"/>
            <a:ext cx="1223974" cy="687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Oval 13"/>
          <p:cNvSpPr/>
          <p:nvPr/>
        </p:nvSpPr>
        <p:spPr>
          <a:xfrm>
            <a:off x="107504" y="2183636"/>
            <a:ext cx="791926" cy="604138"/>
          </a:xfrm>
          <a:prstGeom prst="ellipse">
            <a:avLst/>
          </a:prstGeom>
          <a:solidFill>
            <a:srgbClr val="0070C0">
              <a:alpha val="80000"/>
            </a:srgbClr>
          </a:solidFill>
          <a:ln w="952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b="1" dirty="0" smtClean="0"/>
              <a:t>I am</a:t>
            </a:r>
            <a:endParaRPr lang="en-AU" sz="1600" b="1" dirty="0"/>
          </a:p>
        </p:txBody>
      </p:sp>
      <p:sp>
        <p:nvSpPr>
          <p:cNvPr id="18" name="Oval 17"/>
          <p:cNvSpPr/>
          <p:nvPr/>
        </p:nvSpPr>
        <p:spPr>
          <a:xfrm>
            <a:off x="755738" y="2205173"/>
            <a:ext cx="791926" cy="604138"/>
          </a:xfrm>
          <a:prstGeom prst="ellipse">
            <a:avLst/>
          </a:prstGeom>
          <a:solidFill>
            <a:srgbClr val="DA1C1C">
              <a:alpha val="70000"/>
            </a:srgbClr>
          </a:solidFill>
          <a:ln w="952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b="1" dirty="0" smtClean="0"/>
              <a:t>I do</a:t>
            </a:r>
            <a:endParaRPr lang="en-AU" sz="1600" b="1" dirty="0"/>
          </a:p>
        </p:txBody>
      </p:sp>
      <p:sp>
        <p:nvSpPr>
          <p:cNvPr id="19" name="Rounded Rectangle 18"/>
          <p:cNvSpPr/>
          <p:nvPr/>
        </p:nvSpPr>
        <p:spPr>
          <a:xfrm>
            <a:off x="1691680" y="2259836"/>
            <a:ext cx="6480720" cy="535414"/>
          </a:xfrm>
          <a:prstGeom prst="roundRect">
            <a:avLst/>
          </a:prstGeom>
          <a:gradFill flip="none" rotWithShape="1">
            <a:gsLst>
              <a:gs pos="0">
                <a:srgbClr val="DA1C1C"/>
              </a:gs>
              <a:gs pos="100000">
                <a:srgbClr val="0070C0"/>
              </a:gs>
            </a:gsLst>
            <a:lin ang="81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smtClean="0">
                <a:solidFill>
                  <a:schemeClr val="bg1"/>
                </a:solidFill>
              </a:rPr>
              <a:t>Being your Authentic self</a:t>
            </a:r>
            <a:endParaRPr lang="en-AU" b="1" dirty="0">
              <a:solidFill>
                <a:schemeClr val="bg1"/>
              </a:solidFill>
            </a:endParaRPr>
          </a:p>
        </p:txBody>
      </p:sp>
      <p:sp>
        <p:nvSpPr>
          <p:cNvPr id="15" name="Rounded Rectangle 14"/>
          <p:cNvSpPr/>
          <p:nvPr/>
        </p:nvSpPr>
        <p:spPr>
          <a:xfrm>
            <a:off x="611560" y="3363838"/>
            <a:ext cx="1188213" cy="720080"/>
          </a:xfrm>
          <a:prstGeom prst="roundRect">
            <a:avLst/>
          </a:prstGeom>
          <a:solidFill>
            <a:srgbClr val="DA1C1C"/>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dirty="0" smtClean="0"/>
              <a:t>Me</a:t>
            </a:r>
            <a:endParaRPr lang="en-AU" sz="1600" dirty="0"/>
          </a:p>
        </p:txBody>
      </p:sp>
      <p:sp>
        <p:nvSpPr>
          <p:cNvPr id="21" name="Rounded Rectangle 20"/>
          <p:cNvSpPr/>
          <p:nvPr/>
        </p:nvSpPr>
        <p:spPr>
          <a:xfrm>
            <a:off x="1952173" y="3363838"/>
            <a:ext cx="1188213" cy="720080"/>
          </a:xfrm>
          <a:prstGeom prst="roundRect">
            <a:avLst/>
          </a:prstGeom>
          <a:solidFill>
            <a:schemeClr val="tx1">
              <a:lumMod val="50000"/>
              <a:lumOff val="5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dirty="0" smtClean="0"/>
              <a:t>My Values</a:t>
            </a:r>
            <a:endParaRPr lang="en-AU" sz="1600" dirty="0"/>
          </a:p>
        </p:txBody>
      </p:sp>
      <p:sp>
        <p:nvSpPr>
          <p:cNvPr id="22" name="Rounded Rectangle 21"/>
          <p:cNvSpPr/>
          <p:nvPr/>
        </p:nvSpPr>
        <p:spPr>
          <a:xfrm>
            <a:off x="3292786" y="3363838"/>
            <a:ext cx="1188213" cy="720080"/>
          </a:xfrm>
          <a:prstGeom prst="roundRect">
            <a:avLst/>
          </a:prstGeom>
          <a:solidFill>
            <a:srgbClr val="DA1C1C"/>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dirty="0" smtClean="0"/>
              <a:t>If I were a product</a:t>
            </a:r>
            <a:endParaRPr lang="en-AU" sz="1600" dirty="0"/>
          </a:p>
        </p:txBody>
      </p:sp>
      <p:sp>
        <p:nvSpPr>
          <p:cNvPr id="23" name="Rounded Rectangle 22"/>
          <p:cNvSpPr/>
          <p:nvPr/>
        </p:nvSpPr>
        <p:spPr>
          <a:xfrm>
            <a:off x="4680092" y="3351414"/>
            <a:ext cx="1188213" cy="720080"/>
          </a:xfrm>
          <a:prstGeom prst="roundRect">
            <a:avLst/>
          </a:prstGeom>
          <a:solidFill>
            <a:schemeClr val="tx1">
              <a:lumMod val="50000"/>
              <a:lumOff val="5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dirty="0" smtClean="0"/>
              <a:t>My statement</a:t>
            </a:r>
            <a:endParaRPr lang="en-AU" sz="1600" dirty="0"/>
          </a:p>
        </p:txBody>
      </p:sp>
      <p:sp>
        <p:nvSpPr>
          <p:cNvPr id="24" name="Rounded Rectangle 23"/>
          <p:cNvSpPr/>
          <p:nvPr/>
        </p:nvSpPr>
        <p:spPr>
          <a:xfrm>
            <a:off x="6037359" y="3362300"/>
            <a:ext cx="1188213" cy="720080"/>
          </a:xfrm>
          <a:prstGeom prst="roundRect">
            <a:avLst/>
          </a:prstGeom>
          <a:solidFill>
            <a:srgbClr val="DA1C1C"/>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dirty="0" smtClean="0"/>
              <a:t>As a women…</a:t>
            </a:r>
            <a:endParaRPr lang="en-AU" sz="1600" dirty="0"/>
          </a:p>
        </p:txBody>
      </p:sp>
      <p:sp>
        <p:nvSpPr>
          <p:cNvPr id="25" name="Rounded Rectangle 24"/>
          <p:cNvSpPr/>
          <p:nvPr/>
        </p:nvSpPr>
        <p:spPr>
          <a:xfrm>
            <a:off x="7380312" y="3363838"/>
            <a:ext cx="1188213" cy="720080"/>
          </a:xfrm>
          <a:prstGeom prst="roundRect">
            <a:avLst/>
          </a:prstGeom>
          <a:solidFill>
            <a:schemeClr val="tx1">
              <a:lumMod val="50000"/>
              <a:lumOff val="5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dirty="0" smtClean="0"/>
              <a:t>My take away…</a:t>
            </a:r>
            <a:endParaRPr lang="en-AU" sz="1600" dirty="0"/>
          </a:p>
        </p:txBody>
      </p:sp>
    </p:spTree>
    <p:extLst>
      <p:ext uri="{BB962C8B-B14F-4D97-AF65-F5344CB8AC3E}">
        <p14:creationId xmlns:p14="http://schemas.microsoft.com/office/powerpoint/2010/main" val="10132188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1899" y="4299942"/>
            <a:ext cx="6172200" cy="565206"/>
          </a:xfrm>
        </p:spPr>
        <p:txBody>
          <a:bodyPr/>
          <a:lstStyle/>
          <a:p>
            <a:r>
              <a:rPr lang="en-AU" dirty="0" smtClean="0"/>
              <a:t>Envelope Exercise</a:t>
            </a:r>
            <a:endParaRPr lang="en-AU" dirty="0"/>
          </a:p>
        </p:txBody>
      </p:sp>
      <p:sp>
        <p:nvSpPr>
          <p:cNvPr id="6" name="TextBox 5"/>
          <p:cNvSpPr txBox="1"/>
          <p:nvPr/>
        </p:nvSpPr>
        <p:spPr>
          <a:xfrm>
            <a:off x="467544" y="915566"/>
            <a:ext cx="7560840" cy="1754326"/>
          </a:xfrm>
          <a:prstGeom prst="rect">
            <a:avLst/>
          </a:prstGeom>
          <a:noFill/>
        </p:spPr>
        <p:txBody>
          <a:bodyPr wrap="square" rtlCol="0">
            <a:spAutoFit/>
          </a:bodyPr>
          <a:lstStyle/>
          <a:p>
            <a:r>
              <a:rPr lang="en-AU" dirty="0" smtClean="0">
                <a:solidFill>
                  <a:schemeClr val="bg1"/>
                </a:solidFill>
              </a:rPr>
              <a:t>You choose where to write…</a:t>
            </a:r>
          </a:p>
          <a:p>
            <a:endParaRPr lang="en-AU" dirty="0" smtClean="0">
              <a:solidFill>
                <a:schemeClr val="bg1"/>
              </a:solidFill>
            </a:endParaRPr>
          </a:p>
          <a:p>
            <a:r>
              <a:rPr lang="en-AU" dirty="0" smtClean="0">
                <a:solidFill>
                  <a:schemeClr val="bg1"/>
                </a:solidFill>
              </a:rPr>
              <a:t>Front of the envelope, back of the envelope or inside the envelop</a:t>
            </a:r>
          </a:p>
          <a:p>
            <a:r>
              <a:rPr lang="en-AU" dirty="0" smtClean="0">
                <a:solidFill>
                  <a:schemeClr val="bg1"/>
                </a:solidFill>
              </a:rPr>
              <a:t>Imagine you are sending this to your future self. Fill it with words, images as you like to illustrate who you are, what is important to you and what you hope for. </a:t>
            </a:r>
            <a:endParaRPr lang="en-AU" dirty="0">
              <a:solidFill>
                <a:schemeClr val="bg1"/>
              </a:solidFill>
            </a:endParaRPr>
          </a:p>
        </p:txBody>
      </p:sp>
      <p:pic>
        <p:nvPicPr>
          <p:cNvPr id="205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808" y="2703580"/>
            <a:ext cx="896937" cy="1195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5913" y="2715766"/>
            <a:ext cx="890587" cy="1189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7"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6096" y="2701231"/>
            <a:ext cx="878135" cy="1189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95720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What happens when values are /aren’t aligned</a:t>
            </a:r>
            <a:endParaRPr lang="en-AU" dirty="0"/>
          </a:p>
        </p:txBody>
      </p:sp>
      <p:sp>
        <p:nvSpPr>
          <p:cNvPr id="3" name="Text Placeholder 2"/>
          <p:cNvSpPr>
            <a:spLocks noGrp="1"/>
          </p:cNvSpPr>
          <p:nvPr>
            <p:ph type="body" sz="quarter" idx="10"/>
          </p:nvPr>
        </p:nvSpPr>
        <p:spPr/>
        <p:txBody>
          <a:bodyPr/>
          <a:lstStyle/>
          <a:p>
            <a:endParaRPr lang="en-AU"/>
          </a:p>
        </p:txBody>
      </p:sp>
      <p:sp>
        <p:nvSpPr>
          <p:cNvPr id="4" name="Oval 3"/>
          <p:cNvSpPr/>
          <p:nvPr/>
        </p:nvSpPr>
        <p:spPr>
          <a:xfrm>
            <a:off x="1248388" y="771550"/>
            <a:ext cx="2340260" cy="2265372"/>
          </a:xfrm>
          <a:prstGeom prst="ellipse">
            <a:avLst/>
          </a:prstGeom>
          <a:solidFill>
            <a:srgbClr val="55A51C">
              <a:alpha val="69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AU" dirty="0" smtClean="0"/>
              <a:t>My Values</a:t>
            </a:r>
            <a:endParaRPr lang="en-AU" dirty="0"/>
          </a:p>
        </p:txBody>
      </p:sp>
      <p:sp>
        <p:nvSpPr>
          <p:cNvPr id="5" name="Oval 4"/>
          <p:cNvSpPr/>
          <p:nvPr/>
        </p:nvSpPr>
        <p:spPr>
          <a:xfrm>
            <a:off x="2004472" y="1508767"/>
            <a:ext cx="2423512" cy="2348247"/>
          </a:xfrm>
          <a:prstGeom prst="ellipse">
            <a:avLst/>
          </a:prstGeom>
          <a:solidFill>
            <a:srgbClr val="DA1C1C">
              <a:alpha val="69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AU" dirty="0" smtClean="0"/>
              <a:t>My </a:t>
            </a:r>
          </a:p>
          <a:p>
            <a:pPr algn="r"/>
            <a:r>
              <a:rPr lang="en-AU" dirty="0" smtClean="0"/>
              <a:t>co-workers/ Boss</a:t>
            </a:r>
            <a:r>
              <a:rPr lang="en-AU" dirty="0" smtClean="0"/>
              <a:t>’</a:t>
            </a:r>
          </a:p>
          <a:p>
            <a:pPr algn="r"/>
            <a:r>
              <a:rPr lang="en-AU" dirty="0" smtClean="0"/>
              <a:t>Values</a:t>
            </a:r>
          </a:p>
        </p:txBody>
      </p:sp>
      <p:sp>
        <p:nvSpPr>
          <p:cNvPr id="6" name="Oval 5"/>
          <p:cNvSpPr/>
          <p:nvPr/>
        </p:nvSpPr>
        <p:spPr>
          <a:xfrm>
            <a:off x="1233175" y="2427809"/>
            <a:ext cx="2340260" cy="2265372"/>
          </a:xfrm>
          <a:prstGeom prst="ellipse">
            <a:avLst/>
          </a:prstGeom>
          <a:solidFill>
            <a:srgbClr val="0070C0">
              <a:alpha val="69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AU" dirty="0" smtClean="0"/>
              <a:t>My Department/ Role’s Values</a:t>
            </a:r>
          </a:p>
        </p:txBody>
      </p:sp>
      <p:sp>
        <p:nvSpPr>
          <p:cNvPr id="7" name="Oval 6"/>
          <p:cNvSpPr/>
          <p:nvPr/>
        </p:nvSpPr>
        <p:spPr>
          <a:xfrm>
            <a:off x="276280" y="1519647"/>
            <a:ext cx="2423512" cy="2348247"/>
          </a:xfrm>
          <a:prstGeom prst="ellipse">
            <a:avLst/>
          </a:prstGeom>
          <a:solidFill>
            <a:srgbClr val="7030A0">
              <a:alpha val="69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dirty="0" smtClean="0"/>
              <a:t>My Organisation’s Values</a:t>
            </a:r>
          </a:p>
        </p:txBody>
      </p:sp>
      <p:sp>
        <p:nvSpPr>
          <p:cNvPr id="8" name="TextBox 7"/>
          <p:cNvSpPr txBox="1"/>
          <p:nvPr/>
        </p:nvSpPr>
        <p:spPr>
          <a:xfrm>
            <a:off x="4572000" y="699542"/>
            <a:ext cx="3960440" cy="338554"/>
          </a:xfrm>
          <a:prstGeom prst="rect">
            <a:avLst/>
          </a:prstGeom>
          <a:noFill/>
        </p:spPr>
        <p:txBody>
          <a:bodyPr wrap="square" rtlCol="0">
            <a:spAutoFit/>
          </a:bodyPr>
          <a:lstStyle/>
          <a:p>
            <a:r>
              <a:rPr lang="en-AU" sz="1600" b="1" dirty="0" smtClean="0"/>
              <a:t>When Values ARE Align:</a:t>
            </a:r>
          </a:p>
        </p:txBody>
      </p:sp>
      <p:sp>
        <p:nvSpPr>
          <p:cNvPr id="9" name="Folded Corner 8"/>
          <p:cNvSpPr/>
          <p:nvPr/>
        </p:nvSpPr>
        <p:spPr>
          <a:xfrm rot="806978">
            <a:off x="4716016" y="1203598"/>
            <a:ext cx="1080120" cy="722114"/>
          </a:xfrm>
          <a:prstGeom prst="foldedCorner">
            <a:avLst/>
          </a:prstGeom>
          <a:solidFill>
            <a:srgbClr val="55A51C"/>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smtClean="0"/>
              <a:t>Job satisfaction</a:t>
            </a:r>
            <a:endParaRPr lang="en-AU" sz="1200" dirty="0"/>
          </a:p>
        </p:txBody>
      </p:sp>
      <p:sp>
        <p:nvSpPr>
          <p:cNvPr id="10" name="Folded Corner 9"/>
          <p:cNvSpPr/>
          <p:nvPr/>
        </p:nvSpPr>
        <p:spPr>
          <a:xfrm rot="20952658">
            <a:off x="6156176" y="1203598"/>
            <a:ext cx="1080120" cy="722114"/>
          </a:xfrm>
          <a:prstGeom prst="foldedCorner">
            <a:avLst/>
          </a:prstGeom>
          <a:solidFill>
            <a:srgbClr val="FFDD3E"/>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smtClean="0">
                <a:solidFill>
                  <a:schemeClr val="tx1"/>
                </a:solidFill>
              </a:rPr>
              <a:t>Work better</a:t>
            </a:r>
            <a:endParaRPr lang="en-AU" sz="1200" dirty="0">
              <a:solidFill>
                <a:schemeClr val="tx1"/>
              </a:solidFill>
            </a:endParaRPr>
          </a:p>
        </p:txBody>
      </p:sp>
      <p:sp>
        <p:nvSpPr>
          <p:cNvPr id="11" name="Folded Corner 10"/>
          <p:cNvSpPr/>
          <p:nvPr/>
        </p:nvSpPr>
        <p:spPr>
          <a:xfrm rot="951542">
            <a:off x="7579501" y="1203598"/>
            <a:ext cx="1080120" cy="722114"/>
          </a:xfrm>
          <a:prstGeom prst="foldedCorner">
            <a:avLst/>
          </a:prstGeom>
          <a:solidFill>
            <a:srgbClr val="55A51C"/>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smtClean="0"/>
              <a:t>Feel aligned and moving forward</a:t>
            </a:r>
            <a:endParaRPr lang="en-AU" sz="1200" dirty="0"/>
          </a:p>
        </p:txBody>
      </p:sp>
      <p:sp>
        <p:nvSpPr>
          <p:cNvPr id="12" name="Folded Corner 11"/>
          <p:cNvSpPr/>
          <p:nvPr/>
        </p:nvSpPr>
        <p:spPr>
          <a:xfrm rot="385987">
            <a:off x="6936629" y="1935415"/>
            <a:ext cx="1080120" cy="722114"/>
          </a:xfrm>
          <a:prstGeom prst="foldedCorner">
            <a:avLst/>
          </a:prstGeom>
          <a:solidFill>
            <a:srgbClr val="FFDD3E"/>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smtClean="0">
                <a:solidFill>
                  <a:schemeClr val="tx1"/>
                </a:solidFill>
              </a:rPr>
              <a:t>Happier in work and life</a:t>
            </a:r>
            <a:endParaRPr lang="en-AU" sz="1200" dirty="0">
              <a:solidFill>
                <a:schemeClr val="tx1"/>
              </a:solidFill>
            </a:endParaRPr>
          </a:p>
        </p:txBody>
      </p:sp>
      <p:sp>
        <p:nvSpPr>
          <p:cNvPr id="13" name="Folded Corner 12"/>
          <p:cNvSpPr/>
          <p:nvPr/>
        </p:nvSpPr>
        <p:spPr>
          <a:xfrm rot="20740699">
            <a:off x="5449767" y="1768792"/>
            <a:ext cx="1080120" cy="722114"/>
          </a:xfrm>
          <a:prstGeom prst="foldedCorner">
            <a:avLst/>
          </a:prstGeom>
          <a:solidFill>
            <a:srgbClr val="55A51C"/>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smtClean="0"/>
              <a:t>Stay with the company</a:t>
            </a:r>
            <a:endParaRPr lang="en-AU" sz="1200" dirty="0"/>
          </a:p>
        </p:txBody>
      </p:sp>
      <p:sp>
        <p:nvSpPr>
          <p:cNvPr id="14" name="Folded Corner 13"/>
          <p:cNvSpPr/>
          <p:nvPr/>
        </p:nvSpPr>
        <p:spPr>
          <a:xfrm rot="20952658">
            <a:off x="4851667" y="3172372"/>
            <a:ext cx="1080120" cy="722114"/>
          </a:xfrm>
          <a:prstGeom prst="foldedCorner">
            <a:avLst/>
          </a:prstGeom>
          <a:solidFill>
            <a:srgbClr val="FFDD3E"/>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smtClean="0">
                <a:solidFill>
                  <a:schemeClr val="tx1"/>
                </a:solidFill>
              </a:rPr>
              <a:t>Feel Stressed</a:t>
            </a:r>
            <a:endParaRPr lang="en-AU" sz="1200" dirty="0">
              <a:solidFill>
                <a:schemeClr val="tx1"/>
              </a:solidFill>
            </a:endParaRPr>
          </a:p>
        </p:txBody>
      </p:sp>
      <p:sp>
        <p:nvSpPr>
          <p:cNvPr id="15" name="Folded Corner 14"/>
          <p:cNvSpPr/>
          <p:nvPr/>
        </p:nvSpPr>
        <p:spPr>
          <a:xfrm rot="20187735">
            <a:off x="6089082" y="3199438"/>
            <a:ext cx="1080120" cy="722114"/>
          </a:xfrm>
          <a:prstGeom prst="foldedCorner">
            <a:avLst/>
          </a:prstGeom>
          <a:solidFill>
            <a:srgbClr val="DA1C1C"/>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smtClean="0"/>
              <a:t>Frustrated with your work</a:t>
            </a:r>
            <a:endParaRPr lang="en-AU" sz="1200" dirty="0"/>
          </a:p>
        </p:txBody>
      </p:sp>
      <p:sp>
        <p:nvSpPr>
          <p:cNvPr id="16" name="Folded Corner 15"/>
          <p:cNvSpPr/>
          <p:nvPr/>
        </p:nvSpPr>
        <p:spPr>
          <a:xfrm rot="1047362">
            <a:off x="7501525" y="3023409"/>
            <a:ext cx="1080120" cy="722114"/>
          </a:xfrm>
          <a:prstGeom prst="foldedCorner">
            <a:avLst/>
          </a:prstGeom>
          <a:solidFill>
            <a:srgbClr val="FFDD3E"/>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smtClean="0">
                <a:solidFill>
                  <a:schemeClr val="tx1"/>
                </a:solidFill>
              </a:rPr>
              <a:t>Low in energy</a:t>
            </a:r>
            <a:endParaRPr lang="en-AU" sz="1200" dirty="0">
              <a:solidFill>
                <a:schemeClr val="tx1"/>
              </a:solidFill>
            </a:endParaRPr>
          </a:p>
        </p:txBody>
      </p:sp>
      <p:sp>
        <p:nvSpPr>
          <p:cNvPr id="17" name="Folded Corner 16"/>
          <p:cNvSpPr/>
          <p:nvPr/>
        </p:nvSpPr>
        <p:spPr>
          <a:xfrm rot="842192">
            <a:off x="5109077" y="3963884"/>
            <a:ext cx="1080120" cy="722114"/>
          </a:xfrm>
          <a:prstGeom prst="foldedCorner">
            <a:avLst/>
          </a:prstGeom>
          <a:solidFill>
            <a:srgbClr val="DA1C1C"/>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smtClean="0"/>
              <a:t>Want to resign/ find a new job</a:t>
            </a:r>
            <a:endParaRPr lang="en-AU" sz="1200" dirty="0"/>
          </a:p>
        </p:txBody>
      </p:sp>
      <p:sp>
        <p:nvSpPr>
          <p:cNvPr id="18" name="Folded Corner 17"/>
          <p:cNvSpPr/>
          <p:nvPr/>
        </p:nvSpPr>
        <p:spPr>
          <a:xfrm rot="377542">
            <a:off x="6502233" y="4046215"/>
            <a:ext cx="1080120" cy="722114"/>
          </a:xfrm>
          <a:prstGeom prst="foldedCorner">
            <a:avLst/>
          </a:prstGeom>
          <a:solidFill>
            <a:srgbClr val="FFDD3E"/>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smtClean="0">
                <a:solidFill>
                  <a:schemeClr val="tx1"/>
                </a:solidFill>
              </a:rPr>
              <a:t>Damaged work relationships</a:t>
            </a:r>
            <a:endParaRPr lang="en-AU" sz="1200" dirty="0">
              <a:solidFill>
                <a:schemeClr val="tx1"/>
              </a:solidFill>
            </a:endParaRPr>
          </a:p>
        </p:txBody>
      </p:sp>
      <p:sp>
        <p:nvSpPr>
          <p:cNvPr id="19" name="Rectangle 18"/>
          <p:cNvSpPr/>
          <p:nvPr/>
        </p:nvSpPr>
        <p:spPr>
          <a:xfrm>
            <a:off x="4578089" y="2638162"/>
            <a:ext cx="2767296" cy="338554"/>
          </a:xfrm>
          <a:prstGeom prst="rect">
            <a:avLst/>
          </a:prstGeom>
        </p:spPr>
        <p:txBody>
          <a:bodyPr wrap="none">
            <a:spAutoFit/>
          </a:bodyPr>
          <a:lstStyle/>
          <a:p>
            <a:r>
              <a:rPr lang="en-AU" sz="1600" b="1" dirty="0"/>
              <a:t>When Value </a:t>
            </a:r>
            <a:r>
              <a:rPr lang="en-AU" sz="1600" b="1" dirty="0" smtClean="0"/>
              <a:t>ARE NOT Aligned</a:t>
            </a:r>
            <a:r>
              <a:rPr lang="en-AU" sz="1600" b="1" dirty="0"/>
              <a:t>:</a:t>
            </a:r>
            <a:endParaRPr lang="en-AU" sz="1600" b="1" dirty="0"/>
          </a:p>
        </p:txBody>
      </p:sp>
      <p:sp>
        <p:nvSpPr>
          <p:cNvPr id="21" name="Folded Corner 20"/>
          <p:cNvSpPr/>
          <p:nvPr/>
        </p:nvSpPr>
        <p:spPr>
          <a:xfrm rot="21027967">
            <a:off x="7887120" y="3933215"/>
            <a:ext cx="1080120" cy="722114"/>
          </a:xfrm>
          <a:prstGeom prst="foldedCorner">
            <a:avLst/>
          </a:prstGeom>
          <a:solidFill>
            <a:srgbClr val="FFDD3E"/>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smtClean="0">
                <a:solidFill>
                  <a:schemeClr val="tx1"/>
                </a:solidFill>
              </a:rPr>
              <a:t>Don’t want to go to work</a:t>
            </a:r>
            <a:endParaRPr lang="en-AU" sz="1200" dirty="0">
              <a:solidFill>
                <a:schemeClr val="tx1"/>
              </a:solidFill>
            </a:endParaRPr>
          </a:p>
        </p:txBody>
      </p:sp>
    </p:spTree>
    <p:extLst>
      <p:ext uri="{BB962C8B-B14F-4D97-AF65-F5344CB8AC3E}">
        <p14:creationId xmlns:p14="http://schemas.microsoft.com/office/powerpoint/2010/main" val="12928445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smtClean="0"/>
              <a:t>Personal </a:t>
            </a:r>
            <a:r>
              <a:rPr lang="en-US" dirty="0"/>
              <a:t>Value </a:t>
            </a:r>
            <a:r>
              <a:rPr lang="en-US" dirty="0" smtClean="0"/>
              <a:t>Contribution</a:t>
            </a:r>
            <a:endParaRPr lang="en-US" dirty="0"/>
          </a:p>
        </p:txBody>
      </p:sp>
      <p:sp>
        <p:nvSpPr>
          <p:cNvPr id="5" name="Text Placeholder 4"/>
          <p:cNvSpPr>
            <a:spLocks noGrp="1"/>
          </p:cNvSpPr>
          <p:nvPr>
            <p:ph type="body" sz="quarter" idx="10"/>
          </p:nvPr>
        </p:nvSpPr>
        <p:spPr/>
        <p:txBody>
          <a:bodyPr/>
          <a:lstStyle/>
          <a:p>
            <a:endParaRPr lang="en-AU"/>
          </a:p>
        </p:txBody>
      </p:sp>
      <p:sp>
        <p:nvSpPr>
          <p:cNvPr id="15" name="Right Arrow 14"/>
          <p:cNvSpPr/>
          <p:nvPr/>
        </p:nvSpPr>
        <p:spPr>
          <a:xfrm>
            <a:off x="4150425" y="1624732"/>
            <a:ext cx="1082490" cy="2571750"/>
          </a:xfrm>
          <a:prstGeom prst="rightArrow">
            <a:avLst/>
          </a:prstGeom>
          <a:gradFill flip="none" rotWithShape="1">
            <a:gsLst>
              <a:gs pos="0">
                <a:srgbClr val="B9AFA4"/>
              </a:gs>
              <a:gs pos="48000">
                <a:srgbClr val="0070C0"/>
              </a:gs>
              <a:gs pos="100000">
                <a:srgbClr val="0070C0"/>
              </a:gs>
            </a:gsLst>
            <a:lin ang="0" scaled="1"/>
            <a:tileRect/>
          </a:gradFill>
          <a:ln w="952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609600" y="572075"/>
            <a:ext cx="7696200" cy="338554"/>
          </a:xfrm>
          <a:prstGeom prst="rect">
            <a:avLst/>
          </a:prstGeom>
        </p:spPr>
        <p:txBody>
          <a:bodyPr wrap="square">
            <a:spAutoFit/>
          </a:bodyPr>
          <a:lstStyle/>
          <a:p>
            <a:r>
              <a:rPr lang="en-US" sz="1600" b="1" dirty="0"/>
              <a:t>Examples of how we provide Personal Value Contribution to </a:t>
            </a:r>
            <a:r>
              <a:rPr lang="en-US" sz="1600" b="1" dirty="0"/>
              <a:t>each other</a:t>
            </a:r>
            <a:endParaRPr lang="en-AU" sz="1600" b="1" dirty="0"/>
          </a:p>
        </p:txBody>
      </p:sp>
      <p:sp>
        <p:nvSpPr>
          <p:cNvPr id="3" name="Rounded Rectangle 2"/>
          <p:cNvSpPr/>
          <p:nvPr/>
        </p:nvSpPr>
        <p:spPr>
          <a:xfrm>
            <a:off x="923307" y="941407"/>
            <a:ext cx="2286000" cy="411143"/>
          </a:xfrm>
          <a:prstGeom prst="roundRect">
            <a:avLst/>
          </a:prstGeom>
          <a:solidFill>
            <a:srgbClr val="83389B"/>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I value…</a:t>
            </a:r>
            <a:endParaRPr lang="en-AU" dirty="0"/>
          </a:p>
        </p:txBody>
      </p:sp>
      <p:sp>
        <p:nvSpPr>
          <p:cNvPr id="16" name="Rounded Rectangle 15"/>
          <p:cNvSpPr/>
          <p:nvPr/>
        </p:nvSpPr>
        <p:spPr>
          <a:xfrm>
            <a:off x="5273490" y="948354"/>
            <a:ext cx="2286000" cy="411143"/>
          </a:xfrm>
          <a:prstGeom prst="roundRect">
            <a:avLst/>
          </a:prstGeom>
          <a:solidFill>
            <a:srgbClr val="83389B"/>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This helps me…</a:t>
            </a:r>
            <a:endParaRPr lang="en-AU" dirty="0"/>
          </a:p>
        </p:txBody>
      </p:sp>
      <p:sp>
        <p:nvSpPr>
          <p:cNvPr id="4" name="Rounded Rectangle 3"/>
          <p:cNvSpPr/>
          <p:nvPr/>
        </p:nvSpPr>
        <p:spPr>
          <a:xfrm>
            <a:off x="923307" y="1426518"/>
            <a:ext cx="2971800" cy="467153"/>
          </a:xfrm>
          <a:prstGeom prst="roundRect">
            <a:avLst/>
          </a:prstGeom>
          <a:noFill/>
          <a:ln w="38100">
            <a:solidFill>
              <a:srgbClr val="B9AF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smtClean="0">
                <a:solidFill>
                  <a:schemeClr val="tx1">
                    <a:lumMod val="75000"/>
                    <a:lumOff val="25000"/>
                  </a:schemeClr>
                </a:solidFill>
              </a:rPr>
              <a:t>Role Promotion</a:t>
            </a:r>
            <a:endParaRPr lang="en-AU" b="1" dirty="0">
              <a:solidFill>
                <a:schemeClr val="tx1">
                  <a:lumMod val="75000"/>
                  <a:lumOff val="25000"/>
                </a:schemeClr>
              </a:solidFill>
            </a:endParaRPr>
          </a:p>
        </p:txBody>
      </p:sp>
      <p:sp>
        <p:nvSpPr>
          <p:cNvPr id="18" name="Rounded Rectangle 17"/>
          <p:cNvSpPr/>
          <p:nvPr/>
        </p:nvSpPr>
        <p:spPr>
          <a:xfrm>
            <a:off x="919348" y="1962150"/>
            <a:ext cx="2971800" cy="467153"/>
          </a:xfrm>
          <a:prstGeom prst="roundRect">
            <a:avLst/>
          </a:prstGeom>
          <a:noFill/>
          <a:ln w="38100">
            <a:solidFill>
              <a:srgbClr val="B9AF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smtClean="0">
                <a:solidFill>
                  <a:schemeClr val="tx1">
                    <a:lumMod val="75000"/>
                    <a:lumOff val="25000"/>
                  </a:schemeClr>
                </a:solidFill>
              </a:rPr>
              <a:t>Quality of Life</a:t>
            </a:r>
            <a:endParaRPr lang="en-AU" b="1" dirty="0">
              <a:solidFill>
                <a:schemeClr val="tx1">
                  <a:lumMod val="75000"/>
                  <a:lumOff val="25000"/>
                </a:schemeClr>
              </a:solidFill>
            </a:endParaRPr>
          </a:p>
        </p:txBody>
      </p:sp>
      <p:sp>
        <p:nvSpPr>
          <p:cNvPr id="19" name="Rounded Rectangle 18"/>
          <p:cNvSpPr/>
          <p:nvPr/>
        </p:nvSpPr>
        <p:spPr>
          <a:xfrm>
            <a:off x="914400" y="2514297"/>
            <a:ext cx="2971800" cy="467153"/>
          </a:xfrm>
          <a:prstGeom prst="roundRect">
            <a:avLst/>
          </a:prstGeom>
          <a:noFill/>
          <a:ln w="38100">
            <a:solidFill>
              <a:srgbClr val="B9AF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smtClean="0">
                <a:solidFill>
                  <a:schemeClr val="tx1">
                    <a:lumMod val="75000"/>
                    <a:lumOff val="25000"/>
                  </a:schemeClr>
                </a:solidFill>
              </a:rPr>
              <a:t>Acceptance</a:t>
            </a:r>
            <a:endParaRPr lang="en-AU" b="1" dirty="0">
              <a:solidFill>
                <a:schemeClr val="tx1">
                  <a:lumMod val="75000"/>
                  <a:lumOff val="25000"/>
                </a:schemeClr>
              </a:solidFill>
            </a:endParaRPr>
          </a:p>
        </p:txBody>
      </p:sp>
      <p:sp>
        <p:nvSpPr>
          <p:cNvPr id="20" name="Rounded Rectangle 19"/>
          <p:cNvSpPr/>
          <p:nvPr/>
        </p:nvSpPr>
        <p:spPr>
          <a:xfrm>
            <a:off x="923307" y="3036671"/>
            <a:ext cx="2971800" cy="467153"/>
          </a:xfrm>
          <a:prstGeom prst="roundRect">
            <a:avLst/>
          </a:prstGeom>
          <a:noFill/>
          <a:ln w="38100">
            <a:solidFill>
              <a:srgbClr val="B9AF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smtClean="0">
                <a:solidFill>
                  <a:schemeClr val="tx1">
                    <a:lumMod val="75000"/>
                    <a:lumOff val="25000"/>
                  </a:schemeClr>
                </a:solidFill>
              </a:rPr>
              <a:t>Self Development</a:t>
            </a:r>
            <a:endParaRPr lang="en-AU" b="1" dirty="0">
              <a:solidFill>
                <a:schemeClr val="tx1">
                  <a:lumMod val="75000"/>
                  <a:lumOff val="25000"/>
                </a:schemeClr>
              </a:solidFill>
            </a:endParaRPr>
          </a:p>
        </p:txBody>
      </p:sp>
      <p:sp>
        <p:nvSpPr>
          <p:cNvPr id="21" name="Rounded Rectangle 20"/>
          <p:cNvSpPr/>
          <p:nvPr/>
        </p:nvSpPr>
        <p:spPr>
          <a:xfrm>
            <a:off x="945078" y="3560629"/>
            <a:ext cx="2971800" cy="467153"/>
          </a:xfrm>
          <a:prstGeom prst="roundRect">
            <a:avLst/>
          </a:prstGeom>
          <a:noFill/>
          <a:ln w="38100">
            <a:solidFill>
              <a:srgbClr val="B9AF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smtClean="0">
                <a:solidFill>
                  <a:schemeClr val="tx1">
                    <a:lumMod val="75000"/>
                    <a:lumOff val="25000"/>
                  </a:schemeClr>
                </a:solidFill>
              </a:rPr>
              <a:t>Fun</a:t>
            </a:r>
            <a:endParaRPr lang="en-AU" b="1" dirty="0">
              <a:solidFill>
                <a:schemeClr val="tx1">
                  <a:lumMod val="75000"/>
                  <a:lumOff val="25000"/>
                </a:schemeClr>
              </a:solidFill>
            </a:endParaRPr>
          </a:p>
        </p:txBody>
      </p:sp>
      <p:sp>
        <p:nvSpPr>
          <p:cNvPr id="22" name="Rounded Rectangle 21"/>
          <p:cNvSpPr/>
          <p:nvPr/>
        </p:nvSpPr>
        <p:spPr>
          <a:xfrm>
            <a:off x="923307" y="4089053"/>
            <a:ext cx="2971800" cy="467153"/>
          </a:xfrm>
          <a:prstGeom prst="roundRect">
            <a:avLst/>
          </a:prstGeom>
          <a:noFill/>
          <a:ln w="38100">
            <a:solidFill>
              <a:srgbClr val="B9AF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smtClean="0">
                <a:solidFill>
                  <a:schemeClr val="tx1">
                    <a:lumMod val="75000"/>
                    <a:lumOff val="25000"/>
                  </a:schemeClr>
                </a:solidFill>
              </a:rPr>
              <a:t>Family</a:t>
            </a:r>
            <a:endParaRPr lang="en-AU" b="1" dirty="0">
              <a:solidFill>
                <a:schemeClr val="tx1">
                  <a:lumMod val="75000"/>
                  <a:lumOff val="25000"/>
                </a:schemeClr>
              </a:solidFill>
            </a:endParaRPr>
          </a:p>
        </p:txBody>
      </p:sp>
      <p:sp>
        <p:nvSpPr>
          <p:cNvPr id="23" name="Rounded Rectangle 22"/>
          <p:cNvSpPr/>
          <p:nvPr/>
        </p:nvSpPr>
        <p:spPr>
          <a:xfrm>
            <a:off x="5266707" y="1428750"/>
            <a:ext cx="2971800" cy="467153"/>
          </a:xfrm>
          <a:prstGeom prst="round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smtClean="0">
                <a:solidFill>
                  <a:schemeClr val="tx1">
                    <a:lumMod val="75000"/>
                    <a:lumOff val="25000"/>
                  </a:schemeClr>
                </a:solidFill>
              </a:rPr>
              <a:t>Visibility</a:t>
            </a:r>
            <a:endParaRPr lang="en-AU" b="1" dirty="0">
              <a:solidFill>
                <a:schemeClr val="tx1">
                  <a:lumMod val="75000"/>
                  <a:lumOff val="25000"/>
                </a:schemeClr>
              </a:solidFill>
            </a:endParaRPr>
          </a:p>
        </p:txBody>
      </p:sp>
      <p:sp>
        <p:nvSpPr>
          <p:cNvPr id="24" name="Rounded Rectangle 23"/>
          <p:cNvSpPr/>
          <p:nvPr/>
        </p:nvSpPr>
        <p:spPr>
          <a:xfrm>
            <a:off x="5262748" y="1964382"/>
            <a:ext cx="2971800" cy="467153"/>
          </a:xfrm>
          <a:prstGeom prst="round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smtClean="0">
                <a:solidFill>
                  <a:schemeClr val="tx1">
                    <a:lumMod val="75000"/>
                    <a:lumOff val="25000"/>
                  </a:schemeClr>
                </a:solidFill>
              </a:rPr>
              <a:t>Friendship</a:t>
            </a:r>
            <a:endParaRPr lang="en-AU" b="1" dirty="0">
              <a:solidFill>
                <a:schemeClr val="tx1">
                  <a:lumMod val="75000"/>
                  <a:lumOff val="25000"/>
                </a:schemeClr>
              </a:solidFill>
            </a:endParaRPr>
          </a:p>
        </p:txBody>
      </p:sp>
      <p:sp>
        <p:nvSpPr>
          <p:cNvPr id="25" name="Rounded Rectangle 24"/>
          <p:cNvSpPr/>
          <p:nvPr/>
        </p:nvSpPr>
        <p:spPr>
          <a:xfrm>
            <a:off x="5257800" y="2516529"/>
            <a:ext cx="2971800" cy="467153"/>
          </a:xfrm>
          <a:prstGeom prst="round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smtClean="0">
                <a:solidFill>
                  <a:schemeClr val="tx1">
                    <a:lumMod val="75000"/>
                    <a:lumOff val="25000"/>
                  </a:schemeClr>
                </a:solidFill>
              </a:rPr>
              <a:t>Attention</a:t>
            </a:r>
            <a:endParaRPr lang="en-AU" b="1" dirty="0">
              <a:solidFill>
                <a:schemeClr val="tx1">
                  <a:lumMod val="75000"/>
                  <a:lumOff val="25000"/>
                </a:schemeClr>
              </a:solidFill>
            </a:endParaRPr>
          </a:p>
        </p:txBody>
      </p:sp>
      <p:sp>
        <p:nvSpPr>
          <p:cNvPr id="26" name="Rounded Rectangle 25"/>
          <p:cNvSpPr/>
          <p:nvPr/>
        </p:nvSpPr>
        <p:spPr>
          <a:xfrm>
            <a:off x="5266707" y="3038903"/>
            <a:ext cx="2971800" cy="467153"/>
          </a:xfrm>
          <a:prstGeom prst="round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smtClean="0">
                <a:solidFill>
                  <a:schemeClr val="tx1">
                    <a:lumMod val="75000"/>
                    <a:lumOff val="25000"/>
                  </a:schemeClr>
                </a:solidFill>
              </a:rPr>
              <a:t>Exposure</a:t>
            </a:r>
            <a:endParaRPr lang="en-AU" b="1" dirty="0">
              <a:solidFill>
                <a:schemeClr val="tx1">
                  <a:lumMod val="75000"/>
                  <a:lumOff val="25000"/>
                </a:schemeClr>
              </a:solidFill>
            </a:endParaRPr>
          </a:p>
        </p:txBody>
      </p:sp>
      <p:sp>
        <p:nvSpPr>
          <p:cNvPr id="27" name="Rounded Rectangle 26"/>
          <p:cNvSpPr/>
          <p:nvPr/>
        </p:nvSpPr>
        <p:spPr>
          <a:xfrm>
            <a:off x="5288478" y="3562861"/>
            <a:ext cx="2971800" cy="467153"/>
          </a:xfrm>
          <a:prstGeom prst="round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smtClean="0">
                <a:solidFill>
                  <a:schemeClr val="tx1">
                    <a:lumMod val="75000"/>
                    <a:lumOff val="25000"/>
                  </a:schemeClr>
                </a:solidFill>
              </a:rPr>
              <a:t>Entertainment</a:t>
            </a:r>
            <a:endParaRPr lang="en-AU" b="1" dirty="0">
              <a:solidFill>
                <a:schemeClr val="tx1">
                  <a:lumMod val="75000"/>
                  <a:lumOff val="25000"/>
                </a:schemeClr>
              </a:solidFill>
            </a:endParaRPr>
          </a:p>
        </p:txBody>
      </p:sp>
      <p:sp>
        <p:nvSpPr>
          <p:cNvPr id="28" name="Rounded Rectangle 27"/>
          <p:cNvSpPr/>
          <p:nvPr/>
        </p:nvSpPr>
        <p:spPr>
          <a:xfrm>
            <a:off x="5266707" y="4091285"/>
            <a:ext cx="2971800" cy="467153"/>
          </a:xfrm>
          <a:prstGeom prst="round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smtClean="0">
                <a:solidFill>
                  <a:schemeClr val="tx1">
                    <a:lumMod val="75000"/>
                    <a:lumOff val="25000"/>
                  </a:schemeClr>
                </a:solidFill>
              </a:rPr>
              <a:t>Useful Contacts</a:t>
            </a:r>
            <a:endParaRPr lang="en-AU" b="1" dirty="0">
              <a:solidFill>
                <a:schemeClr val="tx1">
                  <a:lumMod val="75000"/>
                  <a:lumOff val="25000"/>
                </a:schemeClr>
              </a:solidFill>
            </a:endParaRPr>
          </a:p>
        </p:txBody>
      </p:sp>
    </p:spTree>
    <p:extLst>
      <p:ext uri="{BB962C8B-B14F-4D97-AF65-F5344CB8AC3E}">
        <p14:creationId xmlns:p14="http://schemas.microsoft.com/office/powerpoint/2010/main" val="195514309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additive="base">
                                        <p:cTn id="13" dur="500" fill="hold"/>
                                        <p:tgtEl>
                                          <p:spTgt spid="23"/>
                                        </p:tgtEl>
                                        <p:attrNameLst>
                                          <p:attrName>ppt_x</p:attrName>
                                        </p:attrNameLst>
                                      </p:cBhvr>
                                      <p:tavLst>
                                        <p:tav tm="0">
                                          <p:val>
                                            <p:strVal val="#ppt_x"/>
                                          </p:val>
                                        </p:tav>
                                        <p:tav tm="100000">
                                          <p:val>
                                            <p:strVal val="#ppt_x"/>
                                          </p:val>
                                        </p:tav>
                                      </p:tavLst>
                                    </p:anim>
                                    <p:anim calcmode="lin" valueType="num">
                                      <p:cBhvr additive="base">
                                        <p:cTn id="1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additive="base">
                                        <p:cTn id="25" dur="500" fill="hold"/>
                                        <p:tgtEl>
                                          <p:spTgt spid="24"/>
                                        </p:tgtEl>
                                        <p:attrNameLst>
                                          <p:attrName>ppt_x</p:attrName>
                                        </p:attrNameLst>
                                      </p:cBhvr>
                                      <p:tavLst>
                                        <p:tav tm="0">
                                          <p:val>
                                            <p:strVal val="#ppt_x"/>
                                          </p:val>
                                        </p:tav>
                                        <p:tav tm="100000">
                                          <p:val>
                                            <p:strVal val="#ppt_x"/>
                                          </p:val>
                                        </p:tav>
                                      </p:tavLst>
                                    </p:anim>
                                    <p:anim calcmode="lin" valueType="num">
                                      <p:cBhvr additive="base">
                                        <p:cTn id="26"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additive="base">
                                        <p:cTn id="37" dur="500" fill="hold"/>
                                        <p:tgtEl>
                                          <p:spTgt spid="25"/>
                                        </p:tgtEl>
                                        <p:attrNameLst>
                                          <p:attrName>ppt_x</p:attrName>
                                        </p:attrNameLst>
                                      </p:cBhvr>
                                      <p:tavLst>
                                        <p:tav tm="0">
                                          <p:val>
                                            <p:strVal val="#ppt_x"/>
                                          </p:val>
                                        </p:tav>
                                        <p:tav tm="100000">
                                          <p:val>
                                            <p:strVal val="#ppt_x"/>
                                          </p:val>
                                        </p:tav>
                                      </p:tavLst>
                                    </p:anim>
                                    <p:anim calcmode="lin" valueType="num">
                                      <p:cBhvr additive="base">
                                        <p:cTn id="3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ppt_x"/>
                                          </p:val>
                                        </p:tav>
                                        <p:tav tm="100000">
                                          <p:val>
                                            <p:strVal val="#ppt_x"/>
                                          </p:val>
                                        </p:tav>
                                      </p:tavLst>
                                    </p:anim>
                                    <p:anim calcmode="lin" valueType="num">
                                      <p:cBhvr additive="base">
                                        <p:cTn id="4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500" fill="hold"/>
                                        <p:tgtEl>
                                          <p:spTgt spid="26"/>
                                        </p:tgtEl>
                                        <p:attrNameLst>
                                          <p:attrName>ppt_x</p:attrName>
                                        </p:attrNameLst>
                                      </p:cBhvr>
                                      <p:tavLst>
                                        <p:tav tm="0">
                                          <p:val>
                                            <p:strVal val="#ppt_x"/>
                                          </p:val>
                                        </p:tav>
                                        <p:tav tm="100000">
                                          <p:val>
                                            <p:strVal val="#ppt_x"/>
                                          </p:val>
                                        </p:tav>
                                      </p:tavLst>
                                    </p:anim>
                                    <p:anim calcmode="lin" valueType="num">
                                      <p:cBhvr additive="base">
                                        <p:cTn id="50"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1"/>
                                        </p:tgtEl>
                                        <p:attrNameLst>
                                          <p:attrName>style.visibility</p:attrName>
                                        </p:attrNameLst>
                                      </p:cBhvr>
                                      <p:to>
                                        <p:strVal val="visible"/>
                                      </p:to>
                                    </p:set>
                                    <p:anim calcmode="lin" valueType="num">
                                      <p:cBhvr additive="base">
                                        <p:cTn id="55" dur="500" fill="hold"/>
                                        <p:tgtEl>
                                          <p:spTgt spid="21"/>
                                        </p:tgtEl>
                                        <p:attrNameLst>
                                          <p:attrName>ppt_x</p:attrName>
                                        </p:attrNameLst>
                                      </p:cBhvr>
                                      <p:tavLst>
                                        <p:tav tm="0">
                                          <p:val>
                                            <p:strVal val="#ppt_x"/>
                                          </p:val>
                                        </p:tav>
                                        <p:tav tm="100000">
                                          <p:val>
                                            <p:strVal val="#ppt_x"/>
                                          </p:val>
                                        </p:tav>
                                      </p:tavLst>
                                    </p:anim>
                                    <p:anim calcmode="lin" valueType="num">
                                      <p:cBhvr additive="base">
                                        <p:cTn id="5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additive="base">
                                        <p:cTn id="61" dur="500" fill="hold"/>
                                        <p:tgtEl>
                                          <p:spTgt spid="27"/>
                                        </p:tgtEl>
                                        <p:attrNameLst>
                                          <p:attrName>ppt_x</p:attrName>
                                        </p:attrNameLst>
                                      </p:cBhvr>
                                      <p:tavLst>
                                        <p:tav tm="0">
                                          <p:val>
                                            <p:strVal val="#ppt_x"/>
                                          </p:val>
                                        </p:tav>
                                        <p:tav tm="100000">
                                          <p:val>
                                            <p:strVal val="#ppt_x"/>
                                          </p:val>
                                        </p:tav>
                                      </p:tavLst>
                                    </p:anim>
                                    <p:anim calcmode="lin" valueType="num">
                                      <p:cBhvr additive="base">
                                        <p:cTn id="62"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additive="base">
                                        <p:cTn id="67" dur="500" fill="hold"/>
                                        <p:tgtEl>
                                          <p:spTgt spid="22"/>
                                        </p:tgtEl>
                                        <p:attrNameLst>
                                          <p:attrName>ppt_x</p:attrName>
                                        </p:attrNameLst>
                                      </p:cBhvr>
                                      <p:tavLst>
                                        <p:tav tm="0">
                                          <p:val>
                                            <p:strVal val="#ppt_x"/>
                                          </p:val>
                                        </p:tav>
                                        <p:tav tm="100000">
                                          <p:val>
                                            <p:strVal val="#ppt_x"/>
                                          </p:val>
                                        </p:tav>
                                      </p:tavLst>
                                    </p:anim>
                                    <p:anim calcmode="lin" valueType="num">
                                      <p:cBhvr additive="base">
                                        <p:cTn id="6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additive="base">
                                        <p:cTn id="73" dur="500" fill="hold"/>
                                        <p:tgtEl>
                                          <p:spTgt spid="28"/>
                                        </p:tgtEl>
                                        <p:attrNameLst>
                                          <p:attrName>ppt_x</p:attrName>
                                        </p:attrNameLst>
                                      </p:cBhvr>
                                      <p:tavLst>
                                        <p:tav tm="0">
                                          <p:val>
                                            <p:strVal val="#ppt_x"/>
                                          </p:val>
                                        </p:tav>
                                        <p:tav tm="100000">
                                          <p:val>
                                            <p:strVal val="#ppt_x"/>
                                          </p:val>
                                        </p:tav>
                                      </p:tavLst>
                                    </p:anim>
                                    <p:anim calcmode="lin" valueType="num">
                                      <p:cBhvr additive="base">
                                        <p:cTn id="74"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If I was a product…</a:t>
            </a:r>
            <a:endParaRPr lang="en-AU" dirty="0"/>
          </a:p>
        </p:txBody>
      </p:sp>
      <p:sp>
        <p:nvSpPr>
          <p:cNvPr id="3" name="Text Placeholder 2"/>
          <p:cNvSpPr>
            <a:spLocks noGrp="1"/>
          </p:cNvSpPr>
          <p:nvPr>
            <p:ph type="body" sz="quarter" idx="10"/>
          </p:nvPr>
        </p:nvSpPr>
        <p:spPr/>
        <p:txBody>
          <a:bodyPr/>
          <a:lstStyle/>
          <a:p>
            <a:endParaRPr lang="en-AU"/>
          </a:p>
        </p:txBody>
      </p:sp>
      <p:sp>
        <p:nvSpPr>
          <p:cNvPr id="4" name="TextBox 3"/>
          <p:cNvSpPr txBox="1"/>
          <p:nvPr/>
        </p:nvSpPr>
        <p:spPr>
          <a:xfrm>
            <a:off x="467544" y="771550"/>
            <a:ext cx="3888432" cy="338554"/>
          </a:xfrm>
          <a:prstGeom prst="rect">
            <a:avLst/>
          </a:prstGeom>
          <a:noFill/>
        </p:spPr>
        <p:txBody>
          <a:bodyPr wrap="square" rtlCol="0">
            <a:spAutoFit/>
          </a:bodyPr>
          <a:lstStyle/>
          <a:p>
            <a:r>
              <a:rPr lang="en-AU" sz="1600" b="1" dirty="0"/>
              <a:t>If I was a product to maximise profit?</a:t>
            </a:r>
            <a:endParaRPr lang="en-AU" sz="1600" b="1" dirty="0"/>
          </a:p>
        </p:txBody>
      </p:sp>
      <p:sp>
        <p:nvSpPr>
          <p:cNvPr id="5" name="TextBox 4"/>
          <p:cNvSpPr txBox="1"/>
          <p:nvPr/>
        </p:nvSpPr>
        <p:spPr>
          <a:xfrm>
            <a:off x="4572000" y="771550"/>
            <a:ext cx="3600400" cy="338554"/>
          </a:xfrm>
          <a:prstGeom prst="rect">
            <a:avLst/>
          </a:prstGeom>
          <a:noFill/>
        </p:spPr>
        <p:txBody>
          <a:bodyPr wrap="square" rtlCol="0">
            <a:spAutoFit/>
          </a:bodyPr>
          <a:lstStyle/>
          <a:p>
            <a:r>
              <a:rPr lang="en-AU" sz="1600" b="1" dirty="0"/>
              <a:t>My authentic self?</a:t>
            </a:r>
            <a:endParaRPr lang="en-AU" sz="1600" b="1" dirty="0"/>
          </a:p>
        </p:txBody>
      </p:sp>
      <p:sp>
        <p:nvSpPr>
          <p:cNvPr id="6" name="Rounded Rectangle 5"/>
          <p:cNvSpPr/>
          <p:nvPr/>
        </p:nvSpPr>
        <p:spPr>
          <a:xfrm>
            <a:off x="323528" y="1323628"/>
            <a:ext cx="3888432" cy="432048"/>
          </a:xfrm>
          <a:prstGeom prst="roundRect">
            <a:avLst/>
          </a:prstGeom>
          <a:solidFill>
            <a:srgbClr val="0070C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dirty="0" smtClean="0"/>
              <a:t>What is my Unique Selling Proposition?</a:t>
            </a:r>
            <a:endParaRPr lang="en-AU" sz="1600" dirty="0"/>
          </a:p>
        </p:txBody>
      </p:sp>
      <p:sp>
        <p:nvSpPr>
          <p:cNvPr id="7" name="Rounded Rectangle 6"/>
          <p:cNvSpPr/>
          <p:nvPr/>
        </p:nvSpPr>
        <p:spPr>
          <a:xfrm>
            <a:off x="619944" y="1923678"/>
            <a:ext cx="3888432" cy="432048"/>
          </a:xfrm>
          <a:prstGeom prst="roundRect">
            <a:avLst/>
          </a:prstGeom>
          <a:solidFill>
            <a:srgbClr val="DA1C1C"/>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dirty="0" smtClean="0"/>
              <a:t>How would my product “look”</a:t>
            </a:r>
            <a:r>
              <a:rPr lang="en-AU" sz="1600" dirty="0" smtClean="0"/>
              <a:t>?</a:t>
            </a:r>
            <a:endParaRPr lang="en-AU" sz="1600" dirty="0"/>
          </a:p>
        </p:txBody>
      </p:sp>
      <p:sp>
        <p:nvSpPr>
          <p:cNvPr id="8" name="Rounded Rectangle 7"/>
          <p:cNvSpPr/>
          <p:nvPr/>
        </p:nvSpPr>
        <p:spPr>
          <a:xfrm>
            <a:off x="179512" y="2499742"/>
            <a:ext cx="3888432" cy="432048"/>
          </a:xfrm>
          <a:prstGeom prst="roundRect">
            <a:avLst/>
          </a:prstGeom>
          <a:solidFill>
            <a:srgbClr val="0070C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dirty="0" smtClean="0"/>
              <a:t>What value would I bring? </a:t>
            </a:r>
            <a:endParaRPr lang="en-AU" sz="1600" dirty="0"/>
          </a:p>
        </p:txBody>
      </p:sp>
      <p:sp>
        <p:nvSpPr>
          <p:cNvPr id="9" name="Rounded Rectangle 8"/>
          <p:cNvSpPr/>
          <p:nvPr/>
        </p:nvSpPr>
        <p:spPr>
          <a:xfrm>
            <a:off x="619944" y="3075806"/>
            <a:ext cx="3888432" cy="432048"/>
          </a:xfrm>
          <a:prstGeom prst="roundRect">
            <a:avLst/>
          </a:prstGeom>
          <a:solidFill>
            <a:srgbClr val="DA1C1C"/>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dirty="0" smtClean="0"/>
              <a:t>How would my product “look”</a:t>
            </a:r>
            <a:r>
              <a:rPr lang="en-AU" sz="1600" dirty="0" smtClean="0"/>
              <a:t>?</a:t>
            </a:r>
            <a:endParaRPr lang="en-AU" sz="1600" dirty="0"/>
          </a:p>
        </p:txBody>
      </p:sp>
      <p:sp>
        <p:nvSpPr>
          <p:cNvPr id="10" name="Rounded Rectangle 9"/>
          <p:cNvSpPr/>
          <p:nvPr/>
        </p:nvSpPr>
        <p:spPr>
          <a:xfrm>
            <a:off x="4757936" y="1323628"/>
            <a:ext cx="3888432" cy="432048"/>
          </a:xfrm>
          <a:prstGeom prst="roundRect">
            <a:avLst/>
          </a:prstGeom>
          <a:solidFill>
            <a:srgbClr val="0070C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dirty="0" smtClean="0"/>
              <a:t>What is unique about me?</a:t>
            </a:r>
            <a:endParaRPr lang="en-AU" sz="1600" dirty="0"/>
          </a:p>
        </p:txBody>
      </p:sp>
      <p:sp>
        <p:nvSpPr>
          <p:cNvPr id="11" name="Rounded Rectangle 10"/>
          <p:cNvSpPr/>
          <p:nvPr/>
        </p:nvSpPr>
        <p:spPr>
          <a:xfrm>
            <a:off x="5054352" y="1923678"/>
            <a:ext cx="3888432" cy="432048"/>
          </a:xfrm>
          <a:prstGeom prst="roundRect">
            <a:avLst/>
          </a:prstGeom>
          <a:solidFill>
            <a:srgbClr val="DA1C1C"/>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dirty="0" smtClean="0"/>
              <a:t>How would I like to appear if the world didn’t have expectations</a:t>
            </a:r>
            <a:r>
              <a:rPr lang="en-AU" sz="1600" dirty="0" smtClean="0"/>
              <a:t>?</a:t>
            </a:r>
            <a:endParaRPr lang="en-AU" sz="1600" dirty="0"/>
          </a:p>
        </p:txBody>
      </p:sp>
      <p:sp>
        <p:nvSpPr>
          <p:cNvPr id="12" name="Rounded Rectangle 11"/>
          <p:cNvSpPr/>
          <p:nvPr/>
        </p:nvSpPr>
        <p:spPr>
          <a:xfrm>
            <a:off x="4613920" y="2499742"/>
            <a:ext cx="3888432" cy="432048"/>
          </a:xfrm>
          <a:prstGeom prst="roundRect">
            <a:avLst/>
          </a:prstGeom>
          <a:solidFill>
            <a:srgbClr val="0070C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dirty="0" smtClean="0"/>
              <a:t>What value does my authentic self I bring? </a:t>
            </a:r>
            <a:endParaRPr lang="en-AU" sz="1600" dirty="0"/>
          </a:p>
        </p:txBody>
      </p:sp>
      <p:sp>
        <p:nvSpPr>
          <p:cNvPr id="13" name="Rounded Rectangle 12"/>
          <p:cNvSpPr/>
          <p:nvPr/>
        </p:nvSpPr>
        <p:spPr>
          <a:xfrm>
            <a:off x="5054352" y="3075806"/>
            <a:ext cx="3888432" cy="432048"/>
          </a:xfrm>
          <a:prstGeom prst="roundRect">
            <a:avLst/>
          </a:prstGeom>
          <a:solidFill>
            <a:srgbClr val="DA1C1C"/>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dirty="0" smtClean="0"/>
              <a:t>How do I appear to others when I am my authentic self</a:t>
            </a:r>
            <a:r>
              <a:rPr lang="en-AU" sz="1600" dirty="0" smtClean="0"/>
              <a:t>?</a:t>
            </a:r>
            <a:endParaRPr lang="en-AU" sz="1600" dirty="0"/>
          </a:p>
        </p:txBody>
      </p:sp>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497" y="3579862"/>
            <a:ext cx="1457325" cy="1133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8184" y="3597887"/>
            <a:ext cx="1206500" cy="1122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Box 27"/>
          <p:cNvSpPr txBox="1"/>
          <p:nvPr/>
        </p:nvSpPr>
        <p:spPr>
          <a:xfrm>
            <a:off x="3476430" y="3684934"/>
            <a:ext cx="2274979" cy="830997"/>
          </a:xfrm>
          <a:prstGeom prst="rect">
            <a:avLst/>
          </a:prstGeom>
          <a:noFill/>
        </p:spPr>
        <p:txBody>
          <a:bodyPr wrap="square" rtlCol="0">
            <a:spAutoFit/>
          </a:bodyPr>
          <a:lstStyle/>
          <a:p>
            <a:r>
              <a:rPr lang="en-AU" sz="1600" b="1" dirty="0"/>
              <a:t>What are the </a:t>
            </a:r>
            <a:r>
              <a:rPr lang="en-AU" sz="1600" b="1" dirty="0" smtClean="0"/>
              <a:t>potential risks </a:t>
            </a:r>
            <a:r>
              <a:rPr lang="en-AU" sz="1600" b="1" dirty="0"/>
              <a:t>of being to far on either side?</a:t>
            </a:r>
            <a:endParaRPr lang="en-AU" sz="1600" b="1" dirty="0"/>
          </a:p>
        </p:txBody>
      </p:sp>
    </p:spTree>
    <p:extLst>
      <p:ext uri="{BB962C8B-B14F-4D97-AF65-F5344CB8AC3E}">
        <p14:creationId xmlns:p14="http://schemas.microsoft.com/office/powerpoint/2010/main" val="40021381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520" y="681540"/>
            <a:ext cx="8640960" cy="3888432"/>
          </a:xfrm>
          <a:prstGeom prst="rect">
            <a:avLst/>
          </a:prstGeom>
          <a:noFill/>
          <a:ln w="28575">
            <a:solidFill>
              <a:srgbClr val="0070C0"/>
            </a:solidFill>
          </a:ln>
        </p:spPr>
        <p:txBody>
          <a:bodyPr wrap="square" lIns="77925" tIns="38963" rIns="77925" bIns="38963" rtlCol="0">
            <a:noAutofit/>
          </a:bodyPr>
          <a:lstStyle/>
          <a:p>
            <a:endParaRPr lang="en-AU" dirty="0"/>
          </a:p>
        </p:txBody>
      </p:sp>
      <p:sp>
        <p:nvSpPr>
          <p:cNvPr id="5" name="Title 4"/>
          <p:cNvSpPr>
            <a:spLocks noGrp="1"/>
          </p:cNvSpPr>
          <p:nvPr>
            <p:ph type="title"/>
          </p:nvPr>
        </p:nvSpPr>
        <p:spPr/>
        <p:txBody>
          <a:bodyPr/>
          <a:lstStyle/>
          <a:p>
            <a:r>
              <a:rPr lang="en-AU" dirty="0" smtClean="0"/>
              <a:t>“Me” as a brand</a:t>
            </a:r>
            <a:endParaRPr lang="en-AU" dirty="0"/>
          </a:p>
        </p:txBody>
      </p:sp>
      <p:sp>
        <p:nvSpPr>
          <p:cNvPr id="6" name="Text Placeholder 5"/>
          <p:cNvSpPr>
            <a:spLocks noGrp="1"/>
          </p:cNvSpPr>
          <p:nvPr>
            <p:ph type="body" sz="quarter" idx="10"/>
          </p:nvPr>
        </p:nvSpPr>
        <p:spPr/>
        <p:txBody>
          <a:bodyPr/>
          <a:lstStyle/>
          <a:p>
            <a:endParaRPr lang="en-AU"/>
          </a:p>
        </p:txBody>
      </p:sp>
      <p:sp>
        <p:nvSpPr>
          <p:cNvPr id="7" name="TextBox 6"/>
          <p:cNvSpPr txBox="1"/>
          <p:nvPr/>
        </p:nvSpPr>
        <p:spPr>
          <a:xfrm>
            <a:off x="384458" y="789552"/>
            <a:ext cx="2725226" cy="355686"/>
          </a:xfrm>
          <a:prstGeom prst="rect">
            <a:avLst/>
          </a:prstGeom>
          <a:noFill/>
        </p:spPr>
        <p:txBody>
          <a:bodyPr wrap="square" lIns="77925" tIns="38963" rIns="77925" bIns="38963" rtlCol="0">
            <a:spAutoFit/>
          </a:bodyPr>
          <a:lstStyle/>
          <a:p>
            <a:endParaRPr lang="en-AU" dirty="0"/>
          </a:p>
        </p:txBody>
      </p:sp>
      <p:sp>
        <p:nvSpPr>
          <p:cNvPr id="8" name="TextBox 7"/>
          <p:cNvSpPr txBox="1"/>
          <p:nvPr/>
        </p:nvSpPr>
        <p:spPr>
          <a:xfrm>
            <a:off x="384458" y="789552"/>
            <a:ext cx="2127006" cy="294131"/>
          </a:xfrm>
          <a:prstGeom prst="rect">
            <a:avLst/>
          </a:prstGeom>
          <a:noFill/>
        </p:spPr>
        <p:txBody>
          <a:bodyPr wrap="square" lIns="77925" tIns="38963" rIns="77925" bIns="38963" rtlCol="0">
            <a:spAutoFit/>
          </a:bodyPr>
          <a:lstStyle/>
          <a:p>
            <a:r>
              <a:rPr lang="en-AU" sz="1400" dirty="0" smtClean="0"/>
              <a:t>My personal values</a:t>
            </a:r>
            <a:endParaRPr lang="en-AU" sz="1400" dirty="0"/>
          </a:p>
        </p:txBody>
      </p:sp>
      <p:sp>
        <p:nvSpPr>
          <p:cNvPr id="9" name="TextBox 8"/>
          <p:cNvSpPr txBox="1"/>
          <p:nvPr/>
        </p:nvSpPr>
        <p:spPr>
          <a:xfrm>
            <a:off x="2511463" y="789552"/>
            <a:ext cx="6181610" cy="594066"/>
          </a:xfrm>
          <a:prstGeom prst="rect">
            <a:avLst/>
          </a:prstGeom>
          <a:noFill/>
          <a:ln>
            <a:solidFill>
              <a:srgbClr val="7030A0"/>
            </a:solidFill>
          </a:ln>
        </p:spPr>
        <p:txBody>
          <a:bodyPr wrap="square" lIns="77925" tIns="38963" rIns="77925" bIns="38963" rtlCol="0">
            <a:noAutofit/>
          </a:bodyPr>
          <a:lstStyle/>
          <a:p>
            <a:endParaRPr lang="en-AU" dirty="0"/>
          </a:p>
        </p:txBody>
      </p:sp>
      <p:sp>
        <p:nvSpPr>
          <p:cNvPr id="10" name="TextBox 9"/>
          <p:cNvSpPr txBox="1"/>
          <p:nvPr/>
        </p:nvSpPr>
        <p:spPr>
          <a:xfrm>
            <a:off x="384458" y="1545637"/>
            <a:ext cx="2127006" cy="509574"/>
          </a:xfrm>
          <a:prstGeom prst="rect">
            <a:avLst/>
          </a:prstGeom>
          <a:noFill/>
        </p:spPr>
        <p:txBody>
          <a:bodyPr wrap="square" lIns="77925" tIns="38963" rIns="77925" bIns="38963" rtlCol="0">
            <a:spAutoFit/>
          </a:bodyPr>
          <a:lstStyle/>
          <a:p>
            <a:r>
              <a:rPr lang="en-AU" sz="1400" dirty="0" smtClean="0"/>
              <a:t>What I feel I stand for / represent</a:t>
            </a:r>
            <a:endParaRPr lang="en-AU" sz="1400" dirty="0"/>
          </a:p>
        </p:txBody>
      </p:sp>
      <p:sp>
        <p:nvSpPr>
          <p:cNvPr id="11" name="TextBox 10"/>
          <p:cNvSpPr txBox="1"/>
          <p:nvPr/>
        </p:nvSpPr>
        <p:spPr>
          <a:xfrm>
            <a:off x="2511463" y="1545636"/>
            <a:ext cx="6181610" cy="594066"/>
          </a:xfrm>
          <a:prstGeom prst="rect">
            <a:avLst/>
          </a:prstGeom>
          <a:noFill/>
          <a:ln>
            <a:solidFill>
              <a:srgbClr val="7030A0"/>
            </a:solidFill>
          </a:ln>
        </p:spPr>
        <p:txBody>
          <a:bodyPr wrap="square" lIns="77925" tIns="38963" rIns="77925" bIns="38963" rtlCol="0">
            <a:noAutofit/>
          </a:bodyPr>
          <a:lstStyle/>
          <a:p>
            <a:endParaRPr lang="en-AU" dirty="0"/>
          </a:p>
        </p:txBody>
      </p:sp>
      <p:sp>
        <p:nvSpPr>
          <p:cNvPr id="12" name="TextBox 11"/>
          <p:cNvSpPr txBox="1"/>
          <p:nvPr/>
        </p:nvSpPr>
        <p:spPr>
          <a:xfrm>
            <a:off x="384458" y="2258874"/>
            <a:ext cx="2127006" cy="725018"/>
          </a:xfrm>
          <a:prstGeom prst="rect">
            <a:avLst/>
          </a:prstGeom>
          <a:noFill/>
        </p:spPr>
        <p:txBody>
          <a:bodyPr wrap="square" lIns="77925" tIns="38963" rIns="77925" bIns="38963" rtlCol="0">
            <a:spAutoFit/>
          </a:bodyPr>
          <a:lstStyle/>
          <a:p>
            <a:r>
              <a:rPr lang="en-AU" sz="1400" dirty="0" smtClean="0"/>
              <a:t>Behaviours I feel </a:t>
            </a:r>
          </a:p>
          <a:p>
            <a:r>
              <a:rPr lang="en-AU" sz="1400" dirty="0" smtClean="0"/>
              <a:t>I need to exhibit as brand “me” </a:t>
            </a:r>
            <a:endParaRPr lang="en-AU" sz="1400" dirty="0"/>
          </a:p>
        </p:txBody>
      </p:sp>
      <p:sp>
        <p:nvSpPr>
          <p:cNvPr id="13" name="TextBox 12"/>
          <p:cNvSpPr txBox="1"/>
          <p:nvPr/>
        </p:nvSpPr>
        <p:spPr>
          <a:xfrm>
            <a:off x="2511463" y="2258875"/>
            <a:ext cx="6181610" cy="798929"/>
          </a:xfrm>
          <a:prstGeom prst="rect">
            <a:avLst/>
          </a:prstGeom>
          <a:noFill/>
          <a:ln>
            <a:solidFill>
              <a:srgbClr val="7030A0"/>
            </a:solidFill>
          </a:ln>
        </p:spPr>
        <p:txBody>
          <a:bodyPr wrap="square" lIns="77925" tIns="38963" rIns="77925" bIns="38963" rtlCol="0">
            <a:noAutofit/>
          </a:bodyPr>
          <a:lstStyle/>
          <a:p>
            <a:endParaRPr lang="en-AU" dirty="0"/>
          </a:p>
        </p:txBody>
      </p:sp>
      <p:sp>
        <p:nvSpPr>
          <p:cNvPr id="14" name="TextBox 13"/>
          <p:cNvSpPr txBox="1"/>
          <p:nvPr/>
        </p:nvSpPr>
        <p:spPr>
          <a:xfrm>
            <a:off x="365355" y="3165816"/>
            <a:ext cx="2127006" cy="1155905"/>
          </a:xfrm>
          <a:prstGeom prst="rect">
            <a:avLst/>
          </a:prstGeom>
          <a:noFill/>
        </p:spPr>
        <p:txBody>
          <a:bodyPr wrap="square" lIns="77925" tIns="38963" rIns="77925" bIns="38963" rtlCol="0">
            <a:spAutoFit/>
          </a:bodyPr>
          <a:lstStyle/>
          <a:p>
            <a:r>
              <a:rPr lang="en-AU" sz="1400" dirty="0" smtClean="0"/>
              <a:t>What does this mean for the kind of work I do and the type of role I do. </a:t>
            </a:r>
          </a:p>
          <a:p>
            <a:r>
              <a:rPr lang="en-AU" sz="1400" dirty="0" smtClean="0"/>
              <a:t>(a) now and (b) in the future</a:t>
            </a:r>
            <a:endParaRPr lang="en-AU" sz="1400" dirty="0"/>
          </a:p>
        </p:txBody>
      </p:sp>
      <p:sp>
        <p:nvSpPr>
          <p:cNvPr id="15" name="TextBox 14"/>
          <p:cNvSpPr txBox="1"/>
          <p:nvPr/>
        </p:nvSpPr>
        <p:spPr>
          <a:xfrm>
            <a:off x="2492361" y="3165816"/>
            <a:ext cx="6181610" cy="1315745"/>
          </a:xfrm>
          <a:prstGeom prst="rect">
            <a:avLst/>
          </a:prstGeom>
          <a:noFill/>
          <a:ln>
            <a:solidFill>
              <a:srgbClr val="7030A0"/>
            </a:solidFill>
          </a:ln>
        </p:spPr>
        <p:txBody>
          <a:bodyPr wrap="square" lIns="77925" tIns="38963" rIns="77925" bIns="38963" rtlCol="0">
            <a:noAutofit/>
          </a:bodyPr>
          <a:lstStyle/>
          <a:p>
            <a:endParaRPr lang="en-AU" dirty="0"/>
          </a:p>
        </p:txBody>
      </p:sp>
    </p:spTree>
    <p:extLst>
      <p:ext uri="{BB962C8B-B14F-4D97-AF65-F5344CB8AC3E}">
        <p14:creationId xmlns:p14="http://schemas.microsoft.com/office/powerpoint/2010/main" val="5423720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As a woman…</a:t>
            </a:r>
            <a:endParaRPr lang="en-AU" dirty="0"/>
          </a:p>
        </p:txBody>
      </p:sp>
      <p:sp>
        <p:nvSpPr>
          <p:cNvPr id="3" name="Text Placeholder 2"/>
          <p:cNvSpPr>
            <a:spLocks noGrp="1"/>
          </p:cNvSpPr>
          <p:nvPr>
            <p:ph type="body" sz="quarter" idx="10"/>
          </p:nvPr>
        </p:nvSpPr>
        <p:spPr/>
        <p:txBody>
          <a:bodyPr/>
          <a:lstStyle/>
          <a:p>
            <a:endParaRPr lang="en-AU"/>
          </a:p>
        </p:txBody>
      </p:sp>
      <p:sp>
        <p:nvSpPr>
          <p:cNvPr id="4" name="TextBox 3"/>
          <p:cNvSpPr txBox="1"/>
          <p:nvPr/>
        </p:nvSpPr>
        <p:spPr>
          <a:xfrm>
            <a:off x="395536" y="915566"/>
            <a:ext cx="2376264" cy="408623"/>
          </a:xfrm>
          <a:prstGeom prst="roundRect">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n-AU" dirty="0" smtClean="0">
                <a:solidFill>
                  <a:schemeClr val="bg1"/>
                </a:solidFill>
              </a:rPr>
              <a:t>Speaking styles</a:t>
            </a:r>
            <a:endParaRPr lang="en-AU" dirty="0">
              <a:solidFill>
                <a:schemeClr val="bg1"/>
              </a:solidFill>
            </a:endParaRPr>
          </a:p>
        </p:txBody>
      </p:sp>
      <p:sp>
        <p:nvSpPr>
          <p:cNvPr id="5" name="TextBox 4"/>
          <p:cNvSpPr txBox="1"/>
          <p:nvPr/>
        </p:nvSpPr>
        <p:spPr>
          <a:xfrm>
            <a:off x="3275856" y="915566"/>
            <a:ext cx="2376264" cy="408623"/>
          </a:xfrm>
          <a:prstGeom prst="round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n-AU" dirty="0" smtClean="0">
                <a:solidFill>
                  <a:schemeClr val="bg1"/>
                </a:solidFill>
              </a:rPr>
              <a:t>“Proving” yourself</a:t>
            </a:r>
            <a:endParaRPr lang="en-AU" dirty="0">
              <a:solidFill>
                <a:schemeClr val="bg1"/>
              </a:solidFill>
            </a:endParaRPr>
          </a:p>
        </p:txBody>
      </p:sp>
      <p:sp>
        <p:nvSpPr>
          <p:cNvPr id="6" name="TextBox 5"/>
          <p:cNvSpPr txBox="1"/>
          <p:nvPr/>
        </p:nvSpPr>
        <p:spPr>
          <a:xfrm>
            <a:off x="6228184" y="915566"/>
            <a:ext cx="2376264" cy="408623"/>
          </a:xfrm>
          <a:prstGeom prst="roundRect">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n-AU" dirty="0" smtClean="0">
                <a:solidFill>
                  <a:schemeClr val="bg1"/>
                </a:solidFill>
              </a:rPr>
              <a:t>How do I appear?</a:t>
            </a:r>
            <a:endParaRPr lang="en-AU" dirty="0">
              <a:solidFill>
                <a:schemeClr val="bg1"/>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849463">
            <a:off x="803573" y="3230568"/>
            <a:ext cx="1704204" cy="9543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395536" y="1419622"/>
            <a:ext cx="2520280" cy="1815882"/>
          </a:xfrm>
          <a:prstGeom prst="rect">
            <a:avLst/>
          </a:prstGeom>
          <a:noFill/>
        </p:spPr>
        <p:txBody>
          <a:bodyPr wrap="square" rtlCol="0">
            <a:spAutoFit/>
          </a:bodyPr>
          <a:lstStyle/>
          <a:p>
            <a:pPr marL="285750" indent="-285750">
              <a:buFont typeface="Wingdings" panose="05000000000000000000" pitchFamily="2" charset="2"/>
              <a:buChar char="§"/>
            </a:pPr>
            <a:r>
              <a:rPr lang="en-AU" sz="1600" dirty="0" smtClean="0"/>
              <a:t>Do we speak as directly?</a:t>
            </a:r>
          </a:p>
          <a:p>
            <a:pPr marL="285750" indent="-285750">
              <a:buFont typeface="Wingdings" panose="05000000000000000000" pitchFamily="2" charset="2"/>
              <a:buChar char="§"/>
            </a:pPr>
            <a:r>
              <a:rPr lang="en-AU" sz="1600" dirty="0" smtClean="0"/>
              <a:t>Do we ask for what we want?</a:t>
            </a:r>
          </a:p>
          <a:p>
            <a:pPr marL="285750" indent="-285750">
              <a:buFont typeface="Wingdings" panose="05000000000000000000" pitchFamily="2" charset="2"/>
              <a:buChar char="§"/>
            </a:pPr>
            <a:r>
              <a:rPr lang="en-AU" sz="1600" dirty="0" smtClean="0"/>
              <a:t>Ask for permission or forgiveness?</a:t>
            </a:r>
          </a:p>
          <a:p>
            <a:pPr marL="285750" indent="-285750">
              <a:buFont typeface="Wingdings" panose="05000000000000000000" pitchFamily="2" charset="2"/>
              <a:buChar char="§"/>
            </a:pPr>
            <a:r>
              <a:rPr lang="en-AU" sz="1600" dirty="0" smtClean="0"/>
              <a:t>Do we believe we can do the role</a:t>
            </a:r>
            <a:endParaRPr lang="en-AU" sz="1600" dirty="0"/>
          </a:p>
        </p:txBody>
      </p:sp>
      <p:sp>
        <p:nvSpPr>
          <p:cNvPr id="9" name="TextBox 8"/>
          <p:cNvSpPr txBox="1"/>
          <p:nvPr/>
        </p:nvSpPr>
        <p:spPr>
          <a:xfrm>
            <a:off x="3236815" y="1419622"/>
            <a:ext cx="2520280" cy="1569660"/>
          </a:xfrm>
          <a:prstGeom prst="rect">
            <a:avLst/>
          </a:prstGeom>
          <a:noFill/>
        </p:spPr>
        <p:txBody>
          <a:bodyPr wrap="square" rtlCol="0">
            <a:spAutoFit/>
          </a:bodyPr>
          <a:lstStyle/>
          <a:p>
            <a:pPr marL="285750" indent="-285750">
              <a:buFont typeface="Wingdings" panose="05000000000000000000" pitchFamily="2" charset="2"/>
              <a:buChar char="§"/>
            </a:pPr>
            <a:r>
              <a:rPr lang="en-AU" sz="1600" dirty="0" smtClean="0"/>
              <a:t>Is it true that we need to prove ourselves more than men?</a:t>
            </a:r>
          </a:p>
          <a:p>
            <a:pPr marL="285750" indent="-285750">
              <a:buFont typeface="Wingdings" panose="05000000000000000000" pitchFamily="2" charset="2"/>
              <a:buChar char="§"/>
            </a:pPr>
            <a:r>
              <a:rPr lang="en-AU" sz="1600" i="1" dirty="0" smtClean="0"/>
              <a:t>“You don’t need to be the tough girl”</a:t>
            </a:r>
          </a:p>
          <a:p>
            <a:pPr marL="285750" indent="-285750">
              <a:buFont typeface="Wingdings" panose="05000000000000000000" pitchFamily="2" charset="2"/>
              <a:buChar char="§"/>
            </a:pPr>
            <a:endParaRPr lang="en-AU" sz="1600" dirty="0"/>
          </a:p>
        </p:txBody>
      </p:sp>
      <p:sp>
        <p:nvSpPr>
          <p:cNvPr id="12" name="TextBox 11"/>
          <p:cNvSpPr txBox="1"/>
          <p:nvPr/>
        </p:nvSpPr>
        <p:spPr>
          <a:xfrm>
            <a:off x="6156175" y="1392327"/>
            <a:ext cx="2592289" cy="1569660"/>
          </a:xfrm>
          <a:prstGeom prst="rect">
            <a:avLst/>
          </a:prstGeom>
          <a:noFill/>
        </p:spPr>
        <p:txBody>
          <a:bodyPr wrap="square" rtlCol="0">
            <a:spAutoFit/>
          </a:bodyPr>
          <a:lstStyle/>
          <a:p>
            <a:pPr marL="285750" indent="-285750">
              <a:buFont typeface="Wingdings" panose="05000000000000000000" pitchFamily="2" charset="2"/>
              <a:buChar char="§"/>
            </a:pPr>
            <a:r>
              <a:rPr lang="en-AU" sz="1600" dirty="0" smtClean="0"/>
              <a:t>Does appearance matter?</a:t>
            </a:r>
          </a:p>
          <a:p>
            <a:pPr marL="285750" indent="-285750">
              <a:buFont typeface="Wingdings" panose="05000000000000000000" pitchFamily="2" charset="2"/>
              <a:buChar char="§"/>
            </a:pPr>
            <a:r>
              <a:rPr lang="en-AU" sz="1600" dirty="0" smtClean="0"/>
              <a:t>Owning the space.</a:t>
            </a:r>
          </a:p>
          <a:p>
            <a:pPr marL="285750" indent="-285750">
              <a:buFont typeface="Wingdings" panose="05000000000000000000" pitchFamily="2" charset="2"/>
              <a:buChar char="§"/>
            </a:pPr>
            <a:r>
              <a:rPr lang="en-AU" sz="1600" dirty="0" smtClean="0"/>
              <a:t>What about my online presence?</a:t>
            </a:r>
          </a:p>
          <a:p>
            <a:pPr marL="285750" indent="-285750">
              <a:buFont typeface="Wingdings" panose="05000000000000000000" pitchFamily="2" charset="2"/>
              <a:buChar char="§"/>
            </a:pPr>
            <a:r>
              <a:rPr lang="en-AU" sz="1600" dirty="0" smtClean="0"/>
              <a:t>What about family?</a:t>
            </a:r>
            <a:endParaRPr lang="en-AU" sz="1600" dirty="0"/>
          </a:p>
        </p:txBody>
      </p:sp>
      <p:pic>
        <p:nvPicPr>
          <p:cNvPr id="4101" name="Picture 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rot="20464647">
            <a:off x="6176746" y="3120438"/>
            <a:ext cx="1228114" cy="12606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2" name="Picture 6"/>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rot="1622103">
            <a:off x="7475694" y="3184376"/>
            <a:ext cx="1179851" cy="13370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rot="1380075">
            <a:off x="3735360" y="2941589"/>
            <a:ext cx="1325457" cy="13518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2353196" y="4498690"/>
            <a:ext cx="4437608" cy="338554"/>
          </a:xfrm>
          <a:prstGeom prst="rect">
            <a:avLst/>
          </a:prstGeom>
          <a:solidFill>
            <a:schemeClr val="tx1">
              <a:lumMod val="65000"/>
              <a:lumOff val="35000"/>
            </a:schemeClr>
          </a:solidFill>
          <a:ln>
            <a:solidFill>
              <a:srgbClr val="002060"/>
            </a:solidFill>
          </a:ln>
        </p:spPr>
        <p:txBody>
          <a:bodyPr wrap="square" rtlCol="0">
            <a:spAutoFit/>
          </a:bodyPr>
          <a:lstStyle/>
          <a:p>
            <a:pPr algn="ctr"/>
            <a:r>
              <a:rPr lang="en-AU" sz="1600" dirty="0" smtClean="0">
                <a:solidFill>
                  <a:schemeClr val="bg1"/>
                </a:solidFill>
              </a:rPr>
              <a:t>How are we consciously behaving?</a:t>
            </a:r>
            <a:endParaRPr lang="en-AU" sz="1600" dirty="0">
              <a:solidFill>
                <a:schemeClr val="bg1"/>
              </a:solidFill>
            </a:endParaRPr>
          </a:p>
        </p:txBody>
      </p:sp>
    </p:spTree>
    <p:extLst>
      <p:ext uri="{BB962C8B-B14F-4D97-AF65-F5344CB8AC3E}">
        <p14:creationId xmlns:p14="http://schemas.microsoft.com/office/powerpoint/2010/main" val="21435279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My key take away</a:t>
            </a:r>
            <a:endParaRPr lang="en-AU" dirty="0"/>
          </a:p>
        </p:txBody>
      </p:sp>
      <p:sp>
        <p:nvSpPr>
          <p:cNvPr id="3" name="Text Placeholder 2"/>
          <p:cNvSpPr>
            <a:spLocks noGrp="1"/>
          </p:cNvSpPr>
          <p:nvPr>
            <p:ph type="body" sz="quarter" idx="10"/>
          </p:nvPr>
        </p:nvSpPr>
        <p:spPr/>
        <p:txBody>
          <a:bodyPr/>
          <a:lstStyle/>
          <a:p>
            <a:endParaRPr lang="en-AU"/>
          </a:p>
        </p:txBody>
      </p:sp>
      <p:sp>
        <p:nvSpPr>
          <p:cNvPr id="4" name="TextBox 3"/>
          <p:cNvSpPr txBox="1"/>
          <p:nvPr/>
        </p:nvSpPr>
        <p:spPr>
          <a:xfrm>
            <a:off x="251520" y="681540"/>
            <a:ext cx="8640960" cy="3888432"/>
          </a:xfrm>
          <a:prstGeom prst="rect">
            <a:avLst/>
          </a:prstGeom>
          <a:noFill/>
          <a:ln w="28575">
            <a:solidFill>
              <a:srgbClr val="0070C0"/>
            </a:solidFill>
          </a:ln>
        </p:spPr>
        <p:txBody>
          <a:bodyPr wrap="square" lIns="77925" tIns="38963" rIns="77925" bIns="38963" rtlCol="0">
            <a:noAutofit/>
          </a:bodyPr>
          <a:lstStyle/>
          <a:p>
            <a:endParaRPr lang="en-AU" dirty="0"/>
          </a:p>
        </p:txBody>
      </p:sp>
      <p:sp>
        <p:nvSpPr>
          <p:cNvPr id="5" name="TextBox 4"/>
          <p:cNvSpPr txBox="1"/>
          <p:nvPr/>
        </p:nvSpPr>
        <p:spPr>
          <a:xfrm>
            <a:off x="384458" y="789552"/>
            <a:ext cx="2725226" cy="355686"/>
          </a:xfrm>
          <a:prstGeom prst="rect">
            <a:avLst/>
          </a:prstGeom>
          <a:noFill/>
        </p:spPr>
        <p:txBody>
          <a:bodyPr wrap="square" lIns="77925" tIns="38963" rIns="77925" bIns="38963" rtlCol="0">
            <a:spAutoFit/>
          </a:bodyPr>
          <a:lstStyle/>
          <a:p>
            <a:endParaRPr lang="en-AU" dirty="0"/>
          </a:p>
        </p:txBody>
      </p:sp>
      <p:sp>
        <p:nvSpPr>
          <p:cNvPr id="6" name="TextBox 5"/>
          <p:cNvSpPr txBox="1"/>
          <p:nvPr/>
        </p:nvSpPr>
        <p:spPr>
          <a:xfrm>
            <a:off x="384458" y="789552"/>
            <a:ext cx="8223044" cy="1740680"/>
          </a:xfrm>
          <a:prstGeom prst="rect">
            <a:avLst/>
          </a:prstGeom>
          <a:noFill/>
        </p:spPr>
        <p:txBody>
          <a:bodyPr wrap="square" lIns="77925" tIns="38963" rIns="77925" bIns="38963" rtlCol="0">
            <a:spAutoFit/>
          </a:bodyPr>
          <a:lstStyle/>
          <a:p>
            <a:r>
              <a:rPr lang="en-AU" dirty="0" smtClean="0"/>
              <a:t>To be my authentic self and ensure I am establishing and managing my brand:</a:t>
            </a:r>
          </a:p>
          <a:p>
            <a:r>
              <a:rPr lang="en-AU" dirty="0" smtClean="0"/>
              <a:t>These are the three things I want to change or introduce in my day to day life. </a:t>
            </a:r>
          </a:p>
          <a:p>
            <a:endParaRPr lang="en-AU" dirty="0" smtClean="0"/>
          </a:p>
          <a:p>
            <a:r>
              <a:rPr lang="en-AU" dirty="0" smtClean="0"/>
              <a:t>I will practice these for at least 15 minutes a day. </a:t>
            </a:r>
          </a:p>
          <a:p>
            <a:endParaRPr lang="en-AU" dirty="0"/>
          </a:p>
          <a:p>
            <a:r>
              <a:rPr lang="en-AU" dirty="0" smtClean="0"/>
              <a:t>Top 3 things I want to implement:</a:t>
            </a:r>
            <a:endParaRPr lang="en-AU" dirty="0"/>
          </a:p>
        </p:txBody>
      </p:sp>
      <p:sp>
        <p:nvSpPr>
          <p:cNvPr id="7" name="TextBox 6"/>
          <p:cNvSpPr txBox="1"/>
          <p:nvPr/>
        </p:nvSpPr>
        <p:spPr>
          <a:xfrm>
            <a:off x="583865" y="2625756"/>
            <a:ext cx="3988135" cy="1674186"/>
          </a:xfrm>
          <a:prstGeom prst="rect">
            <a:avLst/>
          </a:prstGeom>
          <a:noFill/>
          <a:ln>
            <a:solidFill>
              <a:srgbClr val="7030A0"/>
            </a:solidFill>
          </a:ln>
        </p:spPr>
        <p:txBody>
          <a:bodyPr wrap="square" lIns="77925" tIns="38963" rIns="77925" bIns="38963" rtlCol="0">
            <a:noAutofit/>
          </a:bodyPr>
          <a:lstStyle/>
          <a:p>
            <a:pPr marL="292219" indent="-292219">
              <a:buFont typeface="+mj-lt"/>
              <a:buAutoNum type="arabicPeriod"/>
            </a:pPr>
            <a:r>
              <a:rPr lang="en-AU" sz="1200" dirty="0" smtClean="0"/>
              <a:t>  </a:t>
            </a:r>
          </a:p>
          <a:p>
            <a:pPr marL="292219" indent="-292219">
              <a:buFont typeface="+mj-lt"/>
              <a:buAutoNum type="arabicPeriod"/>
            </a:pPr>
            <a:endParaRPr lang="en-AU" sz="1200" dirty="0" smtClean="0"/>
          </a:p>
          <a:p>
            <a:pPr marL="292219" indent="-292219">
              <a:buFont typeface="+mj-lt"/>
              <a:buAutoNum type="arabicPeriod"/>
            </a:pPr>
            <a:endParaRPr lang="en-AU" sz="1200" dirty="0"/>
          </a:p>
          <a:p>
            <a:pPr marL="292219" indent="-292219">
              <a:buFont typeface="+mj-lt"/>
              <a:buAutoNum type="arabicPeriod"/>
            </a:pPr>
            <a:r>
              <a:rPr lang="en-AU" sz="1200" dirty="0" smtClean="0"/>
              <a:t>  </a:t>
            </a:r>
          </a:p>
          <a:p>
            <a:pPr marL="292219" indent="-292219">
              <a:buFont typeface="+mj-lt"/>
              <a:buAutoNum type="arabicPeriod"/>
            </a:pPr>
            <a:endParaRPr lang="en-AU" sz="1200" dirty="0" smtClean="0"/>
          </a:p>
          <a:p>
            <a:pPr marL="292219" indent="-292219">
              <a:buFont typeface="+mj-lt"/>
              <a:buAutoNum type="arabicPeriod"/>
            </a:pPr>
            <a:endParaRPr lang="en-AU" sz="1200" dirty="0"/>
          </a:p>
          <a:p>
            <a:pPr marL="292219" indent="-292219">
              <a:buFont typeface="+mj-lt"/>
              <a:buAutoNum type="arabicPeriod"/>
            </a:pPr>
            <a:r>
              <a:rPr lang="en-AU" sz="1200" dirty="0" smtClean="0"/>
              <a:t>  </a:t>
            </a:r>
            <a:endParaRPr lang="en-AU" sz="12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0394" y="2357165"/>
            <a:ext cx="2071886" cy="13564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7108046" y="2954511"/>
            <a:ext cx="416282" cy="369332"/>
          </a:xfrm>
          <a:prstGeom prst="rect">
            <a:avLst/>
          </a:prstGeom>
          <a:noFill/>
        </p:spPr>
        <p:txBody>
          <a:bodyPr wrap="square" rtlCol="0">
            <a:spAutoFit/>
          </a:bodyPr>
          <a:lstStyle/>
          <a:p>
            <a:r>
              <a:rPr lang="en-AU" dirty="0" smtClean="0"/>
              <a:t>or</a:t>
            </a:r>
            <a:endParaRPr lang="en-AU" dirty="0"/>
          </a:p>
        </p:txBody>
      </p:sp>
      <p:sp>
        <p:nvSpPr>
          <p:cNvPr id="12" name="TextBox 11"/>
          <p:cNvSpPr txBox="1"/>
          <p:nvPr/>
        </p:nvSpPr>
        <p:spPr>
          <a:xfrm>
            <a:off x="8316416" y="2954511"/>
            <a:ext cx="416282" cy="369332"/>
          </a:xfrm>
          <a:prstGeom prst="rect">
            <a:avLst/>
          </a:prstGeom>
          <a:noFill/>
        </p:spPr>
        <p:txBody>
          <a:bodyPr wrap="square" rtlCol="0">
            <a:spAutoFit/>
          </a:bodyPr>
          <a:lstStyle/>
          <a:p>
            <a:r>
              <a:rPr lang="en-AU" dirty="0" smtClean="0">
                <a:sym typeface="Webdings"/>
              </a:rPr>
              <a:t></a:t>
            </a:r>
            <a:endParaRPr lang="en-AU" dirty="0"/>
          </a:p>
        </p:txBody>
      </p:sp>
      <p:pic>
        <p:nvPicPr>
          <p:cNvPr id="512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4328" y="1914698"/>
            <a:ext cx="828675" cy="207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09809300"/>
      </p:ext>
    </p:extLst>
  </p:cSld>
  <p:clrMapOvr>
    <a:masterClrMapping/>
  </p:clrMapOvr>
  <p:timing>
    <p:tnLst>
      <p:par>
        <p:cTn id="1" dur="indefinite" restart="never" nodeType="tmRoot"/>
      </p:par>
    </p:tnLst>
  </p:timing>
</p:sld>
</file>

<file path=ppt/theme/theme1.xml><?xml version="1.0" encoding="utf-8"?>
<a:theme xmlns:a="http://schemas.openxmlformats.org/drawingml/2006/main" name="TCS Theme 2019">
  <a:themeElements>
    <a:clrScheme name="TCS">
      <a:dk1>
        <a:srgbClr val="000000"/>
      </a:dk1>
      <a:lt1>
        <a:sysClr val="window" lastClr="FFFFFF"/>
      </a:lt1>
      <a:dk2>
        <a:srgbClr val="4E84C4"/>
      </a:dk2>
      <a:lt2>
        <a:srgbClr val="000000"/>
      </a:lt2>
      <a:accent1>
        <a:srgbClr val="0063BE"/>
      </a:accent1>
      <a:accent2>
        <a:srgbClr val="83389B"/>
      </a:accent2>
      <a:accent3>
        <a:srgbClr val="55A51C"/>
      </a:accent3>
      <a:accent4>
        <a:srgbClr val="D6492A"/>
      </a:accent4>
      <a:accent5>
        <a:srgbClr val="B9AFA4"/>
      </a:accent5>
      <a:accent6>
        <a:srgbClr val="974B07"/>
      </a:accent6>
      <a:hlink>
        <a:srgbClr val="0000FF"/>
      </a:hlink>
      <a:folHlink>
        <a:srgbClr val="80008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6DCFF6"/>
        </a:solidFill>
        <a:ln w="9525">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TCS Blue 100%">
      <a:srgbClr val="6DCFF6"/>
    </a:custClr>
    <a:custClr name="TCS Blue 70%">
      <a:srgbClr val="8ED2ED"/>
    </a:custClr>
    <a:custClr name="TCS Blue 50%">
      <a:srgbClr val="B0DFF3"/>
    </a:custClr>
    <a:custClr name="TCS Blue 30%">
      <a:srgbClr val="D1ECF9"/>
    </a:custClr>
    <a:custClr name="TCS Dark Blue 100%">
      <a:srgbClr val="0063BE"/>
    </a:custClr>
    <a:custClr name="TCS Dark Blue 70%">
      <a:srgbClr val="6D97D8"/>
    </a:custClr>
    <a:custClr name="TCS Dark Blue 50%">
      <a:srgbClr val="98B4E6"/>
    </a:custClr>
    <a:custClr name="TCS Dark Blue 30%">
      <a:srgbClr val="C1D2F1"/>
    </a:custClr>
    <a:custClr name="TCS Light Violet 100%">
      <a:srgbClr val="83389B"/>
    </a:custClr>
    <a:custClr name="TCS Light Violet 70%">
      <a:srgbClr val="B17AC6"/>
    </a:custClr>
    <a:custClr name="TCS Light Violet 50%">
      <a:srgbClr val="C69FD8"/>
    </a:custClr>
    <a:custClr name="TCS Light Violet 30%">
      <a:srgbClr val="DCC5E8"/>
    </a:custClr>
    <a:custClr name="TCS Green 100%">
      <a:srgbClr val="55A51C"/>
    </a:custClr>
    <a:custClr name="TCS Green 70%">
      <a:srgbClr val="89C35F"/>
    </a:custClr>
    <a:custClr name="TCS Green 50%">
      <a:srgbClr val="ABD38C"/>
    </a:custClr>
    <a:custClr name="TCS Green 30%">
      <a:srgbClr val="CCE5BA"/>
    </a:custClr>
    <a:custClr name="TCS Orange 100%">
      <a:srgbClr val="D6492A"/>
    </a:custClr>
    <a:custClr name="TCS Orange 70%">
      <a:srgbClr val="F1896C"/>
    </a:custClr>
    <a:custClr name="TCS Orange 50%">
      <a:srgbClr val="F7AC94"/>
    </a:custClr>
    <a:custClr name="TCS Orange 30%">
      <a:srgbClr val="FACDBF"/>
    </a:custClr>
    <a:custClr name="TCS Warm Grey 100%">
      <a:srgbClr val="B9AFA4"/>
    </a:custClr>
    <a:custClr name="TCS Warm Grey 70%">
      <a:srgbClr val="C9C3BC"/>
    </a:custClr>
    <a:custClr name="TCS Warm Grey 50%">
      <a:srgbClr val="D7D4CF"/>
    </a:custClr>
    <a:custClr name="TCS Warm Grey 30%">
      <a:srgbClr val="E4E6E3"/>
    </a:custClr>
    <a:custClr name="TCS Saffron 100%">
      <a:srgbClr val="FBB141"/>
    </a:custClr>
    <a:custClr name="TCS Saffron 70%">
      <a:srgbClr val="FCB853"/>
    </a:custClr>
    <a:custClr name="TCS Saffron 50%">
      <a:srgbClr val="FDB566"/>
    </a:custClr>
    <a:custClr name="TCS Saffron 30%">
      <a:srgbClr val="FDC577"/>
    </a:custClr>
    <a:custClr name="TCS Light Green 100%">
      <a:srgbClr val="CDCA2F"/>
    </a:custClr>
    <a:custClr name="TCS Light Green 70%">
      <a:srgbClr val="E4DD7B"/>
    </a:custClr>
    <a:custClr name="TCS Light Green 50%">
      <a:srgbClr val="EDE6A0"/>
    </a:custClr>
    <a:custClr name="TCS Light Green 30%">
      <a:srgbClr val="F5F0C8"/>
    </a:custClr>
    <a:custClr name="TCS Yellow 100%">
      <a:srgbClr val="FFDD3E"/>
    </a:custClr>
    <a:custClr name="TCS Yellow 70%">
      <a:srgbClr val="FDE97F"/>
    </a:custClr>
    <a:custClr name="TCS Yellow 50%">
      <a:srgbClr val="FCEFA4"/>
    </a:custClr>
    <a:custClr name="TCS Yellow 30%">
      <a:srgbClr val="FEF5CA"/>
    </a:custClr>
    <a:custClr name="TATA Blue 100%">
      <a:srgbClr val="4E84C4"/>
    </a:custClr>
    <a:custClr name="TATA Blue 70%">
      <a:srgbClr val="8BACE4"/>
    </a:custClr>
    <a:custClr name="TATA Blue 50%">
      <a:srgbClr val="ACC3EC"/>
    </a:custClr>
    <a:custClr name="TATA Blue 30%">
      <a:srgbClr val="CEDBF0"/>
    </a:custClr>
  </a:custClrLst>
  <a:extLst>
    <a:ext uri="{05A4C25C-085E-4340-85A3-A5531E510DB2}">
      <thm15:themeFamily xmlns="" xmlns:thm15="http://schemas.microsoft.com/office/thememl/2012/main" name="Corp PPT Template 2014_16x9" id="{578D6915-CFB3-4FF3-9465-826AF60188D0}" vid="{B405F5B9-4CF2-4952-9031-4020D4C2ED2F}"/>
    </a:ext>
  </a:extLst>
</a:theme>
</file>

<file path=ppt/theme/theme2.xml><?xml version="1.0" encoding="utf-8"?>
<a:theme xmlns:a="http://schemas.openxmlformats.org/drawingml/2006/main" name="Separator Slide 1">
  <a:themeElements>
    <a:clrScheme name="Custom 2">
      <a:dk1>
        <a:srgbClr val="000000"/>
      </a:dk1>
      <a:lt1>
        <a:sysClr val="window" lastClr="FFFFFF"/>
      </a:lt1>
      <a:dk2>
        <a:srgbClr val="4E84C4"/>
      </a:dk2>
      <a:lt2>
        <a:srgbClr val="000000"/>
      </a:lt2>
      <a:accent1>
        <a:srgbClr val="0063BE"/>
      </a:accent1>
      <a:accent2>
        <a:srgbClr val="83389B"/>
      </a:accent2>
      <a:accent3>
        <a:srgbClr val="55A51C"/>
      </a:accent3>
      <a:accent4>
        <a:srgbClr val="D6492A"/>
      </a:accent4>
      <a:accent5>
        <a:srgbClr val="B9AFA4"/>
      </a:accent5>
      <a:accent6>
        <a:srgbClr val="974B07"/>
      </a:accent6>
      <a:hlink>
        <a:srgbClr val="0000FF"/>
      </a:hlink>
      <a:folHlink>
        <a:srgbClr val="800080"/>
      </a:folHlink>
    </a:clrScheme>
    <a:fontScheme name="Custom 1">
      <a:majorFont>
        <a:latin typeface="Myriad Pro"/>
        <a:ea typeface=""/>
        <a:cs typeface=""/>
      </a:majorFont>
      <a:minorFont>
        <a:latin typeface="Myriad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TCS Blue 100%">
      <a:srgbClr val="6DCFF6"/>
    </a:custClr>
    <a:custClr name="TCS Blue 70%">
      <a:srgbClr val="8ED2ED"/>
    </a:custClr>
    <a:custClr name="TCS Blue 50%">
      <a:srgbClr val="B0DFF3"/>
    </a:custClr>
    <a:custClr name="TCS Blue 30%">
      <a:srgbClr val="D1ECF9"/>
    </a:custClr>
    <a:custClr name="TCS Dark Blue 100%">
      <a:srgbClr val="0063BE"/>
    </a:custClr>
    <a:custClr name="TCS Dark Blue 70%">
      <a:srgbClr val="6D97D8"/>
    </a:custClr>
    <a:custClr name="TCS Dark Blue 50%">
      <a:srgbClr val="98B4E6"/>
    </a:custClr>
    <a:custClr name="TCS Dark Blue 30%">
      <a:srgbClr val="C1D2F1"/>
    </a:custClr>
    <a:custClr name="TCS Light Violet 100%">
      <a:srgbClr val="83389B"/>
    </a:custClr>
    <a:custClr name="TCS Light Violet 70%">
      <a:srgbClr val="B17AC6"/>
    </a:custClr>
    <a:custClr name="TCS Light Violet 50%">
      <a:srgbClr val="C69FD8"/>
    </a:custClr>
    <a:custClr name="TCS Light Violet 30%">
      <a:srgbClr val="DCC5E8"/>
    </a:custClr>
    <a:custClr name="TCS Green 100%">
      <a:srgbClr val="55A51C"/>
    </a:custClr>
    <a:custClr name="TCS Green 70%">
      <a:srgbClr val="89C35F"/>
    </a:custClr>
    <a:custClr name="TCS Green 50%">
      <a:srgbClr val="ABD38C"/>
    </a:custClr>
    <a:custClr name="TCS Green 30%">
      <a:srgbClr val="CCE5BA"/>
    </a:custClr>
    <a:custClr name="TCS Orange 100%">
      <a:srgbClr val="D6492A"/>
    </a:custClr>
    <a:custClr name="TCS Orange 70%">
      <a:srgbClr val="F1896C"/>
    </a:custClr>
    <a:custClr name="TCS Orange 50%">
      <a:srgbClr val="F7AC94"/>
    </a:custClr>
    <a:custClr name="TCS Orange 30%">
      <a:srgbClr val="FACDBF"/>
    </a:custClr>
    <a:custClr name="TCS Warm Grey 100%">
      <a:srgbClr val="B9AFA4"/>
    </a:custClr>
    <a:custClr name="TCS Warm Grey 70%">
      <a:srgbClr val="C9C3BC"/>
    </a:custClr>
    <a:custClr name="TCS Warm Grey 50%">
      <a:srgbClr val="D7D4CF"/>
    </a:custClr>
    <a:custClr name="TCS Warm Grey 30%">
      <a:srgbClr val="E4E6E3"/>
    </a:custClr>
    <a:custClr name="TCS Saffron 100%">
      <a:srgbClr val="FBB141"/>
    </a:custClr>
    <a:custClr name="TCS Saffron 70%">
      <a:srgbClr val="FCB853"/>
    </a:custClr>
    <a:custClr name="TCS Saffron 50%">
      <a:srgbClr val="FDBF66"/>
    </a:custClr>
    <a:custClr name="TCS Saffron 30%">
      <a:srgbClr val="FDC577"/>
    </a:custClr>
    <a:custClr name="TCS Light Green 100%">
      <a:srgbClr val="CDCA2F"/>
    </a:custClr>
    <a:custClr name="TCS Light Green 70%">
      <a:srgbClr val="E4DD7B"/>
    </a:custClr>
    <a:custClr name="TCS Light Green 50%">
      <a:srgbClr val="EDE6A0"/>
    </a:custClr>
    <a:custClr name="TCS Light Green 30%">
      <a:srgbClr val="F5F0C8"/>
    </a:custClr>
    <a:custClr name="TCS Yellow 100%">
      <a:srgbClr val="FFDD3E"/>
    </a:custClr>
    <a:custClr name="TCS Yellow 70%">
      <a:srgbClr val="FDE97F"/>
    </a:custClr>
    <a:custClr name="TCS Yellow 50%">
      <a:srgbClr val="FCEFA4"/>
    </a:custClr>
    <a:custClr name="TCS Yellow 30%">
      <a:srgbClr val="FEF5CA"/>
    </a:custClr>
    <a:custClr name="TATA Blue 100%">
      <a:srgbClr val="4E84C4"/>
    </a:custClr>
    <a:custClr name="TATA Blue 70%">
      <a:srgbClr val="8BACE4"/>
    </a:custClr>
    <a:custClr name="TATA Blue 50%">
      <a:srgbClr val="ACC3EC"/>
    </a:custClr>
    <a:custClr name="TATA Blue 30%">
      <a:srgbClr val="CEDBF0"/>
    </a:custClr>
  </a:custClrLst>
</a:theme>
</file>

<file path=ppt/theme/theme3.xml><?xml version="1.0" encoding="utf-8"?>
<a:theme xmlns:a="http://schemas.openxmlformats.org/drawingml/2006/main" name="Separator Slide 2">
  <a:themeElements>
    <a:clrScheme name="Custom 2">
      <a:dk1>
        <a:srgbClr val="000000"/>
      </a:dk1>
      <a:lt1>
        <a:sysClr val="window" lastClr="FFFFFF"/>
      </a:lt1>
      <a:dk2>
        <a:srgbClr val="4E84C4"/>
      </a:dk2>
      <a:lt2>
        <a:srgbClr val="000000"/>
      </a:lt2>
      <a:accent1>
        <a:srgbClr val="0063BE"/>
      </a:accent1>
      <a:accent2>
        <a:srgbClr val="83389B"/>
      </a:accent2>
      <a:accent3>
        <a:srgbClr val="55A51C"/>
      </a:accent3>
      <a:accent4>
        <a:srgbClr val="D6492A"/>
      </a:accent4>
      <a:accent5>
        <a:srgbClr val="B9AFA4"/>
      </a:accent5>
      <a:accent6>
        <a:srgbClr val="974B07"/>
      </a:accent6>
      <a:hlink>
        <a:srgbClr val="0000FF"/>
      </a:hlink>
      <a:folHlink>
        <a:srgbClr val="800080"/>
      </a:folHlink>
    </a:clrScheme>
    <a:fontScheme name="Custom 1">
      <a:majorFont>
        <a:latin typeface="Myriad Pro"/>
        <a:ea typeface=""/>
        <a:cs typeface=""/>
      </a:majorFont>
      <a:minorFont>
        <a:latin typeface="Myriad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TCS Blue 100%">
      <a:srgbClr val="6DCFF6"/>
    </a:custClr>
    <a:custClr name="TCS Blue 70%">
      <a:srgbClr val="8ED2ED"/>
    </a:custClr>
    <a:custClr name="TCS Blue 50%">
      <a:srgbClr val="B0DFF3"/>
    </a:custClr>
    <a:custClr name="TCS Blue 30%">
      <a:srgbClr val="D1ECF9"/>
    </a:custClr>
    <a:custClr name="TCS Dark Blue 100%">
      <a:srgbClr val="0063BE"/>
    </a:custClr>
    <a:custClr name="TCS Dark Blue 70%">
      <a:srgbClr val="6D97D8"/>
    </a:custClr>
    <a:custClr name="TCS Dark Blue 50%">
      <a:srgbClr val="98B4E6"/>
    </a:custClr>
    <a:custClr name="TCS Dark Blue 30%">
      <a:srgbClr val="C1D2F1"/>
    </a:custClr>
    <a:custClr name="TCS Light Violet 100%">
      <a:srgbClr val="83389B"/>
    </a:custClr>
    <a:custClr name="TCS Light Violet 70%">
      <a:srgbClr val="B17AC6"/>
    </a:custClr>
    <a:custClr name="TCS Light Violet 50%">
      <a:srgbClr val="C69FD8"/>
    </a:custClr>
    <a:custClr name="TCS Light Violet 30%">
      <a:srgbClr val="DCC5E8"/>
    </a:custClr>
    <a:custClr name="TCS Green 100%">
      <a:srgbClr val="55A51C"/>
    </a:custClr>
    <a:custClr name="TCS Green 70%">
      <a:srgbClr val="89C35F"/>
    </a:custClr>
    <a:custClr name="TCS Green 50%">
      <a:srgbClr val="ABD38C"/>
    </a:custClr>
    <a:custClr name="TCS Green 30%">
      <a:srgbClr val="CCE5BA"/>
    </a:custClr>
    <a:custClr name="TCS Orange 100%">
      <a:srgbClr val="D6492A"/>
    </a:custClr>
    <a:custClr name="TCS Orange 70%">
      <a:srgbClr val="F1896C"/>
    </a:custClr>
    <a:custClr name="TCS Orange 50%">
      <a:srgbClr val="F7AC94"/>
    </a:custClr>
    <a:custClr name="TCS Orange 30%">
      <a:srgbClr val="FACDBF"/>
    </a:custClr>
    <a:custClr name="TCS Warm Grey 100%">
      <a:srgbClr val="B9AFA4"/>
    </a:custClr>
    <a:custClr name="TCS Warm Grey 70%">
      <a:srgbClr val="C9C3BC"/>
    </a:custClr>
    <a:custClr name="TCS Warm Grey 50%">
      <a:srgbClr val="D7D4CF"/>
    </a:custClr>
    <a:custClr name="TCS Warm Grey 30%">
      <a:srgbClr val="E4E6E3"/>
    </a:custClr>
    <a:custClr name="TCS Saffron 100%">
      <a:srgbClr val="FBB141"/>
    </a:custClr>
    <a:custClr name="TCS Saffron 70%">
      <a:srgbClr val="FCB853"/>
    </a:custClr>
    <a:custClr name="TCS Saffron 50%">
      <a:srgbClr val="FDBF66"/>
    </a:custClr>
    <a:custClr name="TCS Saffron 30%">
      <a:srgbClr val="FDC577"/>
    </a:custClr>
    <a:custClr name="TCS Light Green 100%">
      <a:srgbClr val="CDCA2F"/>
    </a:custClr>
    <a:custClr name="TCS Light Green 70%">
      <a:srgbClr val="E4DD7B"/>
    </a:custClr>
    <a:custClr name="TCS Light Green 50%">
      <a:srgbClr val="EDE6A0"/>
    </a:custClr>
    <a:custClr name="TCS Light Green 30%">
      <a:srgbClr val="F5F0C8"/>
    </a:custClr>
    <a:custClr name="TCS Yellow 100%">
      <a:srgbClr val="FFDD3E"/>
    </a:custClr>
    <a:custClr name="TCS Yellow 70%">
      <a:srgbClr val="FDE97F"/>
    </a:custClr>
    <a:custClr name="TCS Yellow 50%">
      <a:srgbClr val="FCEFA4"/>
    </a:custClr>
    <a:custClr name="TCS Yellow 30%">
      <a:srgbClr val="FEF5CA"/>
    </a:custClr>
    <a:custClr name="TATA Blue 100%">
      <a:srgbClr val="4E84C4"/>
    </a:custClr>
    <a:custClr name="TATA Blue 70%">
      <a:srgbClr val="8BACE4"/>
    </a:custClr>
    <a:custClr name="TATA Blue 50%">
      <a:srgbClr val="ACC3EC"/>
    </a:custClr>
    <a:custClr name="TATA Blue 30%">
      <a:srgbClr val="CEDBF0"/>
    </a:custClr>
  </a:custClrLst>
</a:theme>
</file>

<file path=ppt/theme/theme4.xml><?xml version="1.0" encoding="utf-8"?>
<a:theme xmlns:a="http://schemas.openxmlformats.org/drawingml/2006/main" name="Separator Slide 3">
  <a:themeElements>
    <a:clrScheme name="Custom 2">
      <a:dk1>
        <a:srgbClr val="000000"/>
      </a:dk1>
      <a:lt1>
        <a:sysClr val="window" lastClr="FFFFFF"/>
      </a:lt1>
      <a:dk2>
        <a:srgbClr val="4E84C4"/>
      </a:dk2>
      <a:lt2>
        <a:srgbClr val="000000"/>
      </a:lt2>
      <a:accent1>
        <a:srgbClr val="0063BE"/>
      </a:accent1>
      <a:accent2>
        <a:srgbClr val="83389B"/>
      </a:accent2>
      <a:accent3>
        <a:srgbClr val="55A51C"/>
      </a:accent3>
      <a:accent4>
        <a:srgbClr val="D6492A"/>
      </a:accent4>
      <a:accent5>
        <a:srgbClr val="B9AFA4"/>
      </a:accent5>
      <a:accent6>
        <a:srgbClr val="974B07"/>
      </a:accent6>
      <a:hlink>
        <a:srgbClr val="0000FF"/>
      </a:hlink>
      <a:folHlink>
        <a:srgbClr val="800080"/>
      </a:folHlink>
    </a:clrScheme>
    <a:fontScheme name="Custom 1">
      <a:majorFont>
        <a:latin typeface="Myriad Pro"/>
        <a:ea typeface=""/>
        <a:cs typeface=""/>
      </a:majorFont>
      <a:minorFont>
        <a:latin typeface="Myriad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TCS Blue 100%">
      <a:srgbClr val="6DCFF6"/>
    </a:custClr>
    <a:custClr name="TCS Blue 70%">
      <a:srgbClr val="8ED2ED"/>
    </a:custClr>
    <a:custClr name="TCS Blue 50%">
      <a:srgbClr val="B0DFF3"/>
    </a:custClr>
    <a:custClr name="TCS Blue 30%">
      <a:srgbClr val="D1ECF9"/>
    </a:custClr>
    <a:custClr name="TCS Dark Blue 100%">
      <a:srgbClr val="0063BE"/>
    </a:custClr>
    <a:custClr name="TCS Dark Blue 70%">
      <a:srgbClr val="6D97D8"/>
    </a:custClr>
    <a:custClr name="TCS Dark Blue 50%">
      <a:srgbClr val="98B4E6"/>
    </a:custClr>
    <a:custClr name="TCS Dark Blue 30%">
      <a:srgbClr val="C1D2F1"/>
    </a:custClr>
    <a:custClr name="TCS Light Violet 100%">
      <a:srgbClr val="83389B"/>
    </a:custClr>
    <a:custClr name="TCS Light Violet 70%">
      <a:srgbClr val="B17AC6"/>
    </a:custClr>
    <a:custClr name="TCS Light Violet 50%">
      <a:srgbClr val="C69FD8"/>
    </a:custClr>
    <a:custClr name="TCS Light Violet 30%">
      <a:srgbClr val="DCC5E8"/>
    </a:custClr>
    <a:custClr name="TCS Green 100%">
      <a:srgbClr val="55A51C"/>
    </a:custClr>
    <a:custClr name="TCS Green 70%">
      <a:srgbClr val="89C35F"/>
    </a:custClr>
    <a:custClr name="TCS Green 50%">
      <a:srgbClr val="ABD38C"/>
    </a:custClr>
    <a:custClr name="TCS Green 30%">
      <a:srgbClr val="CCE5BA"/>
    </a:custClr>
    <a:custClr name="TCS Orange 100%">
      <a:srgbClr val="D6492A"/>
    </a:custClr>
    <a:custClr name="TCS Orange 70%">
      <a:srgbClr val="F1896C"/>
    </a:custClr>
    <a:custClr name="TCS Orange 50%">
      <a:srgbClr val="F7AC94"/>
    </a:custClr>
    <a:custClr name="TCS Orange 30%">
      <a:srgbClr val="FACDBF"/>
    </a:custClr>
    <a:custClr name="TCS Warm Grey 100%">
      <a:srgbClr val="B9AFA4"/>
    </a:custClr>
    <a:custClr name="TCS Warm Grey 70%">
      <a:srgbClr val="C9C3BC"/>
    </a:custClr>
    <a:custClr name="TCS Warm Grey 50%">
      <a:srgbClr val="D7D4CF"/>
    </a:custClr>
    <a:custClr name="TCS Warm Grey 30%">
      <a:srgbClr val="E4E6E3"/>
    </a:custClr>
    <a:custClr name="TCS Saffron 100%">
      <a:srgbClr val="FBB141"/>
    </a:custClr>
    <a:custClr name="TCS Saffron 70%">
      <a:srgbClr val="FCB853"/>
    </a:custClr>
    <a:custClr name="TCS Saffron 50%">
      <a:srgbClr val="FDBF66"/>
    </a:custClr>
    <a:custClr name="TCS Saffron 30%">
      <a:srgbClr val="FDC577"/>
    </a:custClr>
    <a:custClr name="TCS Light Green 100%">
      <a:srgbClr val="CDCA2F"/>
    </a:custClr>
    <a:custClr name="TCS Light Green 70%">
      <a:srgbClr val="E4DD7B"/>
    </a:custClr>
    <a:custClr name="TCS Light Green 50%">
      <a:srgbClr val="EDE6A0"/>
    </a:custClr>
    <a:custClr name="TCS Light Green 30%">
      <a:srgbClr val="F5F0C8"/>
    </a:custClr>
    <a:custClr name="TCS Yellow 100%">
      <a:srgbClr val="FFDD3E"/>
    </a:custClr>
    <a:custClr name="TCS Yellow 70%">
      <a:srgbClr val="FDE97F"/>
    </a:custClr>
    <a:custClr name="TCS Yellow 50%">
      <a:srgbClr val="FCEFA4"/>
    </a:custClr>
    <a:custClr name="TCS Yellow 30%">
      <a:srgbClr val="FEF5CA"/>
    </a:custClr>
    <a:custClr name="TATA Blue 100%">
      <a:srgbClr val="4E84C4"/>
    </a:custClr>
    <a:custClr name="TATA Blue 70%">
      <a:srgbClr val="8BACE4"/>
    </a:custClr>
    <a:custClr name="TATA Blue 50%">
      <a:srgbClr val="ACC3EC"/>
    </a:custClr>
    <a:custClr name="TATA Blue 30%">
      <a:srgbClr val="CEDBF0"/>
    </a:custClr>
  </a:custClrLst>
</a:theme>
</file>

<file path=ppt/theme/theme5.xml><?xml version="1.0" encoding="utf-8"?>
<a:theme xmlns:a="http://schemas.openxmlformats.org/drawingml/2006/main" name="Separator Slide 4">
  <a:themeElements>
    <a:clrScheme name="Custom 2">
      <a:dk1>
        <a:srgbClr val="000000"/>
      </a:dk1>
      <a:lt1>
        <a:sysClr val="window" lastClr="FFFFFF"/>
      </a:lt1>
      <a:dk2>
        <a:srgbClr val="4E84C4"/>
      </a:dk2>
      <a:lt2>
        <a:srgbClr val="000000"/>
      </a:lt2>
      <a:accent1>
        <a:srgbClr val="0063BE"/>
      </a:accent1>
      <a:accent2>
        <a:srgbClr val="83389B"/>
      </a:accent2>
      <a:accent3>
        <a:srgbClr val="55A51C"/>
      </a:accent3>
      <a:accent4>
        <a:srgbClr val="D6492A"/>
      </a:accent4>
      <a:accent5>
        <a:srgbClr val="B9AFA4"/>
      </a:accent5>
      <a:accent6>
        <a:srgbClr val="974B07"/>
      </a:accent6>
      <a:hlink>
        <a:srgbClr val="0000FF"/>
      </a:hlink>
      <a:folHlink>
        <a:srgbClr val="800080"/>
      </a:folHlink>
    </a:clrScheme>
    <a:fontScheme name="Custom 1">
      <a:majorFont>
        <a:latin typeface="Myriad Pro"/>
        <a:ea typeface=""/>
        <a:cs typeface=""/>
      </a:majorFont>
      <a:minorFont>
        <a:latin typeface="Myriad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TCS Blue 100%">
      <a:srgbClr val="6DCFF6"/>
    </a:custClr>
    <a:custClr name="TCS Blue 70%">
      <a:srgbClr val="8ED2ED"/>
    </a:custClr>
    <a:custClr name="TCS Blue 50%">
      <a:srgbClr val="B0DFF3"/>
    </a:custClr>
    <a:custClr name="TCS Blue 30%">
      <a:srgbClr val="D1ECF9"/>
    </a:custClr>
    <a:custClr name="TCS Dark Blue 100%">
      <a:srgbClr val="0063BE"/>
    </a:custClr>
    <a:custClr name="TCS Dark Blue 70%">
      <a:srgbClr val="6D97D8"/>
    </a:custClr>
    <a:custClr name="TCS Dark Blue 50%">
      <a:srgbClr val="98B4E6"/>
    </a:custClr>
    <a:custClr name="TCS Dark Blue 30%">
      <a:srgbClr val="C1D2F1"/>
    </a:custClr>
    <a:custClr name="TCS Light Violet 100%">
      <a:srgbClr val="83389B"/>
    </a:custClr>
    <a:custClr name="TCS Light Violet 70%">
      <a:srgbClr val="B17AC6"/>
    </a:custClr>
    <a:custClr name="TCS Light Violet 50%">
      <a:srgbClr val="C69FD8"/>
    </a:custClr>
    <a:custClr name="TCS Light Violet 30%">
      <a:srgbClr val="DCC5E8"/>
    </a:custClr>
    <a:custClr name="TCS Green 100%">
      <a:srgbClr val="55A51C"/>
    </a:custClr>
    <a:custClr name="TCS Green 70%">
      <a:srgbClr val="89C35F"/>
    </a:custClr>
    <a:custClr name="TCS Green 50%">
      <a:srgbClr val="ABD38C"/>
    </a:custClr>
    <a:custClr name="TCS Green 30%">
      <a:srgbClr val="CCE5BA"/>
    </a:custClr>
    <a:custClr name="TCS Orange 100%">
      <a:srgbClr val="D6492A"/>
    </a:custClr>
    <a:custClr name="TCS Orange 70%">
      <a:srgbClr val="F1896C"/>
    </a:custClr>
    <a:custClr name="TCS Orange 50%">
      <a:srgbClr val="F7AC94"/>
    </a:custClr>
    <a:custClr name="TCS Orange 30%">
      <a:srgbClr val="FACDBF"/>
    </a:custClr>
    <a:custClr name="TCS Warm Grey 100%">
      <a:srgbClr val="B9AFA4"/>
    </a:custClr>
    <a:custClr name="TCS Warm Grey 70%">
      <a:srgbClr val="C9C3BC"/>
    </a:custClr>
    <a:custClr name="TCS Warm Grey 50%">
      <a:srgbClr val="D7D4CF"/>
    </a:custClr>
    <a:custClr name="TCS Warm Grey 30%">
      <a:srgbClr val="E4E6E3"/>
    </a:custClr>
    <a:custClr name="TCS Saffron 100%">
      <a:srgbClr val="FBB141"/>
    </a:custClr>
    <a:custClr name="TCS Saffron 70%">
      <a:srgbClr val="FCB853"/>
    </a:custClr>
    <a:custClr name="TCS Saffron 50%">
      <a:srgbClr val="FDBF66"/>
    </a:custClr>
    <a:custClr name="TCS Saffron 30%">
      <a:srgbClr val="FDC577"/>
    </a:custClr>
    <a:custClr name="TCS Light Green 100%">
      <a:srgbClr val="CDCA2F"/>
    </a:custClr>
    <a:custClr name="TCS Light Green 70%">
      <a:srgbClr val="E4DD7B"/>
    </a:custClr>
    <a:custClr name="TCS Light Green 50%">
      <a:srgbClr val="EDE6A0"/>
    </a:custClr>
    <a:custClr name="TCS Light Green 30%">
      <a:srgbClr val="F5F0C8"/>
    </a:custClr>
    <a:custClr name="TCS Yellow 100%">
      <a:srgbClr val="FFDD3E"/>
    </a:custClr>
    <a:custClr name="TCS Yellow 70%">
      <a:srgbClr val="FDE97F"/>
    </a:custClr>
    <a:custClr name="TCS Yellow 50%">
      <a:srgbClr val="FCEFA4"/>
    </a:custClr>
    <a:custClr name="TCS Yellow 30%">
      <a:srgbClr val="FEF5CA"/>
    </a:custClr>
    <a:custClr name="TATA Blue 100%">
      <a:srgbClr val="4E84C4"/>
    </a:custClr>
    <a:custClr name="TATA Blue 70%">
      <a:srgbClr val="8BACE4"/>
    </a:custClr>
    <a:custClr name="TATA Blue 50%">
      <a:srgbClr val="ACC3EC"/>
    </a:custClr>
    <a:custClr name="TATA Blue 30%">
      <a:srgbClr val="CEDBF0"/>
    </a:custClr>
  </a:custClrLst>
</a:theme>
</file>

<file path=ppt/theme/theme6.xml><?xml version="1.0" encoding="utf-8"?>
<a:theme xmlns:a="http://schemas.openxmlformats.org/drawingml/2006/main" name="Separator Slide 5">
  <a:themeElements>
    <a:clrScheme name="Custom 2">
      <a:dk1>
        <a:srgbClr val="000000"/>
      </a:dk1>
      <a:lt1>
        <a:sysClr val="window" lastClr="FFFFFF"/>
      </a:lt1>
      <a:dk2>
        <a:srgbClr val="4E84C4"/>
      </a:dk2>
      <a:lt2>
        <a:srgbClr val="000000"/>
      </a:lt2>
      <a:accent1>
        <a:srgbClr val="0063BE"/>
      </a:accent1>
      <a:accent2>
        <a:srgbClr val="83389B"/>
      </a:accent2>
      <a:accent3>
        <a:srgbClr val="55A51C"/>
      </a:accent3>
      <a:accent4>
        <a:srgbClr val="D6492A"/>
      </a:accent4>
      <a:accent5>
        <a:srgbClr val="B9AFA4"/>
      </a:accent5>
      <a:accent6>
        <a:srgbClr val="974B07"/>
      </a:accent6>
      <a:hlink>
        <a:srgbClr val="0000FF"/>
      </a:hlink>
      <a:folHlink>
        <a:srgbClr val="800080"/>
      </a:folHlink>
    </a:clrScheme>
    <a:fontScheme name="Custom 1">
      <a:majorFont>
        <a:latin typeface="Myriad Pro"/>
        <a:ea typeface=""/>
        <a:cs typeface=""/>
      </a:majorFont>
      <a:minorFont>
        <a:latin typeface="Myriad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TCS Blue 100%">
      <a:srgbClr val="6DCFF6"/>
    </a:custClr>
    <a:custClr name="TCS Blue 70%">
      <a:srgbClr val="8ED2ED"/>
    </a:custClr>
    <a:custClr name="TCS Blue 50%">
      <a:srgbClr val="B0DFF3"/>
    </a:custClr>
    <a:custClr name="TCS Blue 30%">
      <a:srgbClr val="D1ECF9"/>
    </a:custClr>
    <a:custClr name="TCS Dark Blue 100%">
      <a:srgbClr val="0063BE"/>
    </a:custClr>
    <a:custClr name="TCS Dark Blue 70%">
      <a:srgbClr val="6D97D8"/>
    </a:custClr>
    <a:custClr name="TCS Dark Blue 50%">
      <a:srgbClr val="98B4E6"/>
    </a:custClr>
    <a:custClr name="TCS Dark Blue 30%">
      <a:srgbClr val="C1D2F1"/>
    </a:custClr>
    <a:custClr name="TCS Light Violet 100%">
      <a:srgbClr val="83389B"/>
    </a:custClr>
    <a:custClr name="TCS Light Violet 70%">
      <a:srgbClr val="B17AC6"/>
    </a:custClr>
    <a:custClr name="TCS Light Violet 50%">
      <a:srgbClr val="C69FD8"/>
    </a:custClr>
    <a:custClr name="TCS Light Violet 30%">
      <a:srgbClr val="DCC5E8"/>
    </a:custClr>
    <a:custClr name="TCS Green 100%">
      <a:srgbClr val="55A51C"/>
    </a:custClr>
    <a:custClr name="TCS Green 70%">
      <a:srgbClr val="89C35F"/>
    </a:custClr>
    <a:custClr name="TCS Green 50%">
      <a:srgbClr val="ABD38C"/>
    </a:custClr>
    <a:custClr name="TCS Green 30%">
      <a:srgbClr val="CCE5BA"/>
    </a:custClr>
    <a:custClr name="TCS Orange 100%">
      <a:srgbClr val="D6492A"/>
    </a:custClr>
    <a:custClr name="TCS Orange 70%">
      <a:srgbClr val="F1896C"/>
    </a:custClr>
    <a:custClr name="TCS Orange 50%">
      <a:srgbClr val="F7AC94"/>
    </a:custClr>
    <a:custClr name="TCS Orange 30%">
      <a:srgbClr val="FACDBF"/>
    </a:custClr>
    <a:custClr name="TCS Warm Grey 100%">
      <a:srgbClr val="B9AFA4"/>
    </a:custClr>
    <a:custClr name="TCS Warm Grey 70%">
      <a:srgbClr val="C9C3BC"/>
    </a:custClr>
    <a:custClr name="TCS Warm Grey 50%">
      <a:srgbClr val="D7D4CF"/>
    </a:custClr>
    <a:custClr name="TCS Warm Grey 30%">
      <a:srgbClr val="E4E6E3"/>
    </a:custClr>
    <a:custClr name="TCS Saffron 100%">
      <a:srgbClr val="FBB141"/>
    </a:custClr>
    <a:custClr name="TCS Saffron 70%">
      <a:srgbClr val="FCB853"/>
    </a:custClr>
    <a:custClr name="TCS Saffron 50%">
      <a:srgbClr val="FDBF66"/>
    </a:custClr>
    <a:custClr name="TCS Saffron 30%">
      <a:srgbClr val="FDC577"/>
    </a:custClr>
    <a:custClr name="TCS Light Green 100%">
      <a:srgbClr val="CDCA2F"/>
    </a:custClr>
    <a:custClr name="TCS Light Green 70%">
      <a:srgbClr val="E4DD7B"/>
    </a:custClr>
    <a:custClr name="TCS Light Green 50%">
      <a:srgbClr val="EDE6A0"/>
    </a:custClr>
    <a:custClr name="TCS Light Green 30%">
      <a:srgbClr val="F5F0C8"/>
    </a:custClr>
    <a:custClr name="TCS Yellow 100%">
      <a:srgbClr val="FFDD3E"/>
    </a:custClr>
    <a:custClr name="TCS Yellow 70%">
      <a:srgbClr val="FDE97F"/>
    </a:custClr>
    <a:custClr name="TCS Yellow 50%">
      <a:srgbClr val="FCEFA4"/>
    </a:custClr>
    <a:custClr name="TCS Yellow 30%">
      <a:srgbClr val="FEF5CA"/>
    </a:custClr>
    <a:custClr name="TATA Blue 100%">
      <a:srgbClr val="4E84C4"/>
    </a:custClr>
    <a:custClr name="TATA Blue 70%">
      <a:srgbClr val="8BACE4"/>
    </a:custClr>
    <a:custClr name="TATA Blue 50%">
      <a:srgbClr val="ACC3EC"/>
    </a:custClr>
    <a:custClr name="TATA Blue 30%">
      <a:srgbClr val="CEDBF0"/>
    </a:custClr>
  </a:custClrLst>
</a:theme>
</file>

<file path=ppt/theme/theme7.xml><?xml version="1.0" encoding="utf-8"?>
<a:theme xmlns:a="http://schemas.openxmlformats.org/drawingml/2006/main" name="Separator Slide 6">
  <a:themeElements>
    <a:clrScheme name="TCS Color">
      <a:dk1>
        <a:sysClr val="windowText" lastClr="000000"/>
      </a:dk1>
      <a:lt1>
        <a:sysClr val="window" lastClr="FFFFFF"/>
      </a:lt1>
      <a:dk2>
        <a:srgbClr val="4B84C4"/>
      </a:dk2>
      <a:lt2>
        <a:srgbClr val="EEECE1"/>
      </a:lt2>
      <a:accent1>
        <a:srgbClr val="D6492A"/>
      </a:accent1>
      <a:accent2>
        <a:srgbClr val="B9AFA4"/>
      </a:accent2>
      <a:accent3>
        <a:srgbClr val="9BBB59"/>
      </a:accent3>
      <a:accent4>
        <a:srgbClr val="CDCA2F"/>
      </a:accent4>
      <a:accent5>
        <a:srgbClr val="FFDD3E"/>
      </a:accent5>
      <a:accent6>
        <a:srgbClr val="F1A334"/>
      </a:accent6>
      <a:hlink>
        <a:srgbClr val="000000"/>
      </a:hlink>
      <a:folHlink>
        <a:srgbClr val="A5A5A5"/>
      </a:folHlink>
    </a:clrScheme>
    <a:fontScheme name="TC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6DCFF6"/>
        </a:solidFill>
        <a:ln w="9525">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TCS Blue 100%">
      <a:srgbClr val="6DCFF6"/>
    </a:custClr>
    <a:custClr name="TCS Blue 70%">
      <a:srgbClr val="8ED2ED"/>
    </a:custClr>
    <a:custClr name="TCS Blue 50%">
      <a:srgbClr val="B0DFF3"/>
    </a:custClr>
    <a:custClr name="TCS Blue 30%">
      <a:srgbClr val="D1ECF9"/>
    </a:custClr>
    <a:custClr name="TCS Dark Blue 100%">
      <a:srgbClr val="0063BE"/>
    </a:custClr>
    <a:custClr name="TCS Dark Blue 70%">
      <a:srgbClr val="6D97D8"/>
    </a:custClr>
    <a:custClr name="TCS Dark Blue 50%">
      <a:srgbClr val="98B4E6"/>
    </a:custClr>
    <a:custClr name="TCS Dark Blue 30%">
      <a:srgbClr val="C1D2F1"/>
    </a:custClr>
    <a:custClr name="TCS Light Violet 100%">
      <a:srgbClr val="83389B"/>
    </a:custClr>
    <a:custClr name="TCS Light Violet 70%">
      <a:srgbClr val="B17AC6"/>
    </a:custClr>
    <a:custClr name="TCS Light Violet 50%">
      <a:srgbClr val="C69FD8"/>
    </a:custClr>
    <a:custClr name="TCS Light Violet 30%">
      <a:srgbClr val="DCC5E8"/>
    </a:custClr>
    <a:custClr name="TCS Green 100%">
      <a:srgbClr val="55A51C"/>
    </a:custClr>
    <a:custClr name="TCS Green 70%">
      <a:srgbClr val="89C35F"/>
    </a:custClr>
    <a:custClr name="TCS Green 50%">
      <a:srgbClr val="ABD38C"/>
    </a:custClr>
    <a:custClr name="TCS Green 30%">
      <a:srgbClr val="CCE5BA"/>
    </a:custClr>
    <a:custClr name="TCS Orange 100%">
      <a:srgbClr val="D6492A"/>
    </a:custClr>
    <a:custClr name="TCS Orange 70%">
      <a:srgbClr val="F1896C"/>
    </a:custClr>
    <a:custClr name="TCS Orange 50%">
      <a:srgbClr val="F7AC94"/>
    </a:custClr>
    <a:custClr name="TCS Orange 30%">
      <a:srgbClr val="FACDBF"/>
    </a:custClr>
    <a:custClr name="TCS Warm Grey 100%">
      <a:srgbClr val="B9AFA4"/>
    </a:custClr>
    <a:custClr name="TCS Warm Grey 70%">
      <a:srgbClr val="C9C3BC"/>
    </a:custClr>
    <a:custClr name="TCS Warm Grey 50%">
      <a:srgbClr val="D7D4CF"/>
    </a:custClr>
    <a:custClr name="TCS Warm Grey 30%">
      <a:srgbClr val="E4E6E3"/>
    </a:custClr>
    <a:custClr name="TCS Saffron 100%">
      <a:srgbClr val="FBB141"/>
    </a:custClr>
    <a:custClr name="TCS Saffron 70%">
      <a:srgbClr val="FCB853"/>
    </a:custClr>
    <a:custClr name="TCS Saffron 50%">
      <a:srgbClr val="FDB566"/>
    </a:custClr>
    <a:custClr name="TCS Saffron 30%">
      <a:srgbClr val="FDC577"/>
    </a:custClr>
    <a:custClr name="TCS Light Green 100%">
      <a:srgbClr val="CDCA2F"/>
    </a:custClr>
    <a:custClr name="TCS Light Green 70%">
      <a:srgbClr val="E4DD7B"/>
    </a:custClr>
    <a:custClr name="TCS Light Green 50%">
      <a:srgbClr val="EDE6A0"/>
    </a:custClr>
    <a:custClr name="TCS Light Green 30%">
      <a:srgbClr val="F5F0C8"/>
    </a:custClr>
    <a:custClr name="TCS Yellow 100%">
      <a:srgbClr val="FFDD3E"/>
    </a:custClr>
    <a:custClr name="TCS Yellow 70%">
      <a:srgbClr val="FDE97F"/>
    </a:custClr>
    <a:custClr name="TCS Yellow 50%">
      <a:srgbClr val="FCEFA4"/>
    </a:custClr>
    <a:custClr name="TCS Yellow 30%">
      <a:srgbClr val="FEF5CA"/>
    </a:custClr>
    <a:custClr name="TATA Blue 100%">
      <a:srgbClr val="4E84C4"/>
    </a:custClr>
    <a:custClr name="TATA Blue 70%">
      <a:srgbClr val="8BACE4"/>
    </a:custClr>
    <a:custClr name="TATA Blue 50%">
      <a:srgbClr val="ACC3EC"/>
    </a:custClr>
    <a:custClr name="TATA Blue 30%">
      <a:srgbClr val="CEDBF0"/>
    </a:custClr>
  </a:custClrLst>
  <a:extLst>
    <a:ext uri="{05A4C25C-085E-4340-85A3-A5531E510DB2}">
      <thm15:themeFamily xmlns="" xmlns:thm15="http://schemas.microsoft.com/office/thememl/2012/main" name="TCS Template 2014." id="{4DECABEB-9C5E-4D9D-A1A2-3CBA322E0007}" vid="{2F5473AA-0A36-4030-A975-2CEE7607762B}"/>
    </a:ext>
  </a:extLst>
</a:theme>
</file>

<file path=ppt/theme/theme8.xml><?xml version="1.0" encoding="utf-8"?>
<a:theme xmlns:a="http://schemas.openxmlformats.org/drawingml/2006/main" name="Thank You">
  <a:themeElements>
    <a:clrScheme name="Custom 2">
      <a:dk1>
        <a:srgbClr val="000000"/>
      </a:dk1>
      <a:lt1>
        <a:sysClr val="window" lastClr="FFFFFF"/>
      </a:lt1>
      <a:dk2>
        <a:srgbClr val="4E84C4"/>
      </a:dk2>
      <a:lt2>
        <a:srgbClr val="000000"/>
      </a:lt2>
      <a:accent1>
        <a:srgbClr val="0063BE"/>
      </a:accent1>
      <a:accent2>
        <a:srgbClr val="83389B"/>
      </a:accent2>
      <a:accent3>
        <a:srgbClr val="55A51C"/>
      </a:accent3>
      <a:accent4>
        <a:srgbClr val="D6492A"/>
      </a:accent4>
      <a:accent5>
        <a:srgbClr val="B9AFA4"/>
      </a:accent5>
      <a:accent6>
        <a:srgbClr val="974B07"/>
      </a:accent6>
      <a:hlink>
        <a:srgbClr val="0000FF"/>
      </a:hlink>
      <a:folHlink>
        <a:srgbClr val="800080"/>
      </a:folHlink>
    </a:clrScheme>
    <a:fontScheme name="Custom 1">
      <a:majorFont>
        <a:latin typeface="Myriad Pro"/>
        <a:ea typeface=""/>
        <a:cs typeface=""/>
      </a:majorFont>
      <a:minorFont>
        <a:latin typeface="Myriad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TCS Blue 100%">
      <a:srgbClr val="6DCFF6"/>
    </a:custClr>
    <a:custClr name="TCS Blue 100%">
      <a:srgbClr val="6DCFF6"/>
    </a:custClr>
    <a:custClr name="TCS Blue 70%">
      <a:srgbClr val="8ED2ED"/>
    </a:custClr>
    <a:custClr name="TCS Blue 50%">
      <a:srgbClr val="B0DFF3"/>
    </a:custClr>
    <a:custClr name="TCS Blue 30%">
      <a:srgbClr val="D1ECF9"/>
    </a:custClr>
    <a:custClr name="TCS Dark Blue 100%">
      <a:srgbClr val="0063BE"/>
    </a:custClr>
    <a:custClr name="TCS Dark Blue 70%">
      <a:srgbClr val="6D97D8"/>
    </a:custClr>
    <a:custClr name="TCS Dark Blue 50%">
      <a:srgbClr val="98B4E6"/>
    </a:custClr>
    <a:custClr name="TCS Dark Blue 30%">
      <a:srgbClr val="C1D2F1"/>
    </a:custClr>
    <a:custClr name="TCS Light Violet 100%">
      <a:srgbClr val="83389B"/>
    </a:custClr>
    <a:custClr name="TCS Light Violet 70%">
      <a:srgbClr val="B17AC6"/>
    </a:custClr>
    <a:custClr name="TCS Light Violet 50%">
      <a:srgbClr val="C69FD8"/>
    </a:custClr>
    <a:custClr name="TCS Light Violet 30%">
      <a:srgbClr val="DCC5E8"/>
    </a:custClr>
    <a:custClr name="TCS Green 100%">
      <a:srgbClr val="55A51C"/>
    </a:custClr>
    <a:custClr name="TCS Green 70%">
      <a:srgbClr val="89C35F"/>
    </a:custClr>
    <a:custClr name="TCS Green 50%">
      <a:srgbClr val="ABD38C"/>
    </a:custClr>
    <a:custClr name="TCS Green 30%">
      <a:srgbClr val="CCE5BA"/>
    </a:custClr>
    <a:custClr name="TCS Orange 100%">
      <a:srgbClr val="D6492A"/>
    </a:custClr>
    <a:custClr name="TCS Orange 70%">
      <a:srgbClr val="F1896C"/>
    </a:custClr>
    <a:custClr name="TCS Orange 50%">
      <a:srgbClr val="F7AC94"/>
    </a:custClr>
    <a:custClr name="TCS Orange 30%">
      <a:srgbClr val="FACDBF"/>
    </a:custClr>
    <a:custClr name="TCS Warm Grey 100%">
      <a:srgbClr val="B9AFA4"/>
    </a:custClr>
    <a:custClr name="TCS Warm Grey 70%">
      <a:srgbClr val="C9C3BC"/>
    </a:custClr>
    <a:custClr name="TCS Warm Grey 50%">
      <a:srgbClr val="D7D4CF"/>
    </a:custClr>
    <a:custClr name="TCS Warm Grey 30%">
      <a:srgbClr val="E4E6E3"/>
    </a:custClr>
    <a:custClr name="TCS Saffron 100%">
      <a:srgbClr val="FBB141"/>
    </a:custClr>
    <a:custClr name="TCS Saffron 70%">
      <a:srgbClr val="FCB853"/>
    </a:custClr>
    <a:custClr name="TCS Saffron 50%">
      <a:srgbClr val="FDB566"/>
    </a:custClr>
    <a:custClr name="TCS Saffron 30%">
      <a:srgbClr val="FDC577"/>
    </a:custClr>
    <a:custClr name="TCS Light Green 100%">
      <a:srgbClr val="CDCA2F"/>
    </a:custClr>
    <a:custClr name="TCS Light Green 70%">
      <a:srgbClr val="E4DD7B"/>
    </a:custClr>
    <a:custClr name="TCS Light Green 50%">
      <a:srgbClr val="EDE6A0"/>
    </a:custClr>
    <a:custClr name="TCS Light Green 30%">
      <a:srgbClr val="F5F0C8"/>
    </a:custClr>
    <a:custClr name="TCS Yellow 100%">
      <a:srgbClr val="FFDD3E"/>
    </a:custClr>
    <a:custClr name="TCS Yellow 70%">
      <a:srgbClr val="FDE97F"/>
    </a:custClr>
    <a:custClr name="TCS Yellow 50%">
      <a:srgbClr val="FCEFA4"/>
    </a:custClr>
    <a:custClr name="TCS Yellow 30%">
      <a:srgbClr val="FEF5CA"/>
    </a:custClr>
    <a:custClr name="TATA Blue 100%">
      <a:srgbClr val="4E84C4"/>
    </a:custClr>
    <a:custClr name="TATA Blue 70%">
      <a:srgbClr val="8BACE4"/>
    </a:custClr>
    <a:custClr name="TATA Blue 50%">
      <a:srgbClr val="ACC3EC"/>
    </a:custClr>
    <a:custClr name="TATA Blue 30%">
      <a:srgbClr val="CEDBF0"/>
    </a:custClr>
  </a:custClrLst>
  <a:extLst>
    <a:ext uri="{05A4C25C-085E-4340-85A3-A5531E510DB2}">
      <thm15:themeFamily xmlns="" xmlns:thm15="http://schemas.microsoft.com/office/thememl/2012/main" name="TCS Template 2014." id="{4DECABEB-9C5E-4D9D-A1A2-3CBA322E0007}" vid="{2F5473AA-0A36-4030-A975-2CEE7607762B}"/>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E597BAAFCBC4B4CAD4BD5CD1DBAF75E" ma:contentTypeVersion="14" ma:contentTypeDescription="Create a new document." ma:contentTypeScope="" ma:versionID="8c65cb5f81a585cde293fa1a437dc2cb">
  <xsd:schema xmlns:xsd="http://www.w3.org/2001/XMLSchema" xmlns:xs="http://www.w3.org/2001/XMLSchema" xmlns:p="http://schemas.microsoft.com/office/2006/metadata/properties" xmlns:ns2="c0f79aa9-28cd-4ea9-8aab-0fe297a9671e" xmlns:ns3="f3a56b07-4272-434f-bf3d-1d3132df3593" targetNamespace="http://schemas.microsoft.com/office/2006/metadata/properties" ma:root="true" ma:fieldsID="08801caf2ccee08ff2ff2dd604ea3fa3" ns2:_="" ns3:_="">
    <xsd:import namespace="c0f79aa9-28cd-4ea9-8aab-0fe297a9671e"/>
    <xsd:import namespace="f3a56b07-4272-434f-bf3d-1d3132df3593"/>
    <xsd:element name="properties">
      <xsd:complexType>
        <xsd:sequence>
          <xsd:element name="documentManagement">
            <xsd:complexType>
              <xsd:all>
                <xsd:element ref="ns2:TaxKeywordTaxHTField" minOccurs="0"/>
                <xsd:element ref="ns2:TaxCatchAll" minOccurs="0"/>
                <xsd:element ref="ns3:MediaServiceMetadata" minOccurs="0"/>
                <xsd:element ref="ns3:MediaServiceFastMetadata" minOccurs="0"/>
                <xsd:element ref="ns3:MediaServiceDateTaken" minOccurs="0"/>
                <xsd:element ref="ns3:MediaServiceAutoTags" minOccurs="0"/>
                <xsd:element ref="ns3:MediaServiceOCR" minOccurs="0"/>
                <xsd:element ref="ns2:SharedWithUsers" minOccurs="0"/>
                <xsd:element ref="ns2:SharedWithDetails" minOccurs="0"/>
                <xsd:element ref="ns3:MediaServiceEventHashCode" minOccurs="0"/>
                <xsd:element ref="ns3:MediaServiceGenerationTime" minOccurs="0"/>
                <xsd:element ref="ns3:MediaServiceLocation" minOccurs="0"/>
                <xsd:element ref="ns3:Key_x0020_Wor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0f79aa9-28cd-4ea9-8aab-0fe297a9671e" elementFormDefault="qualified">
    <xsd:import namespace="http://schemas.microsoft.com/office/2006/documentManagement/types"/>
    <xsd:import namespace="http://schemas.microsoft.com/office/infopath/2007/PartnerControls"/>
    <xsd:element name="TaxKeywordTaxHTField" ma:index="9" nillable="true" ma:taxonomy="true" ma:internalName="TaxKeywordTaxHTField" ma:taxonomyFieldName="TaxKeyword" ma:displayName="Enterprise Keywords" ma:fieldId="{23f27201-bee3-471e-b2e7-b64fd8b7ca38}" ma:taxonomyMulti="true" ma:sspId="490e2e03-21c1-4d6d-b363-a3f776a7c6e4" ma:termSetId="00000000-0000-0000-0000-000000000000" ma:anchorId="00000000-0000-0000-0000-000000000000" ma:open="true" ma:isKeyword="true">
      <xsd:complexType>
        <xsd:sequence>
          <xsd:element ref="pc:Terms" minOccurs="0" maxOccurs="1"/>
        </xsd:sequence>
      </xsd:complexType>
    </xsd:element>
    <xsd:element name="TaxCatchAll" ma:index="10" nillable="true" ma:displayName="Taxonomy Catch All Column" ma:hidden="true" ma:list="{4c388f1b-3da4-4fa0-9692-5f57dda01309}" ma:internalName="TaxCatchAll" ma:showField="CatchAllData" ma:web="c0f79aa9-28cd-4ea9-8aab-0fe297a9671e">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3a56b07-4272-434f-bf3d-1d3132df3593"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Key_x0020_Word" ma:index="21" nillable="true" ma:displayName="Key Word" ma:format="Dropdown" ma:internalName="Key_x0020_Word">
      <xsd:simpleType>
        <xsd:union memberTypes="dms:Text">
          <xsd:simpleType>
            <xsd:restriction base="dms:Choice">
              <xsd:enumeration value="Network"/>
              <xsd:enumeration value="Survey"/>
              <xsd:enumeration value="zzzzzzzzzzz"/>
            </xsd:restriction>
          </xsd:simpleType>
        </xsd:un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Key_x0020_Word xmlns="f3a56b07-4272-434f-bf3d-1d3132df3593" xsi:nil="true"/>
    <TaxKeywordTaxHTField xmlns="c0f79aa9-28cd-4ea9-8aab-0fe297a9671e">
      <Terms xmlns="http://schemas.microsoft.com/office/infopath/2007/PartnerControls"/>
    </TaxKeywordTaxHTField>
    <TaxCatchAll xmlns="c0f79aa9-28cd-4ea9-8aab-0fe297a9671e"/>
  </documentManagement>
</p:properties>
</file>

<file path=customXml/itemProps1.xml><?xml version="1.0" encoding="utf-8"?>
<ds:datastoreItem xmlns:ds="http://schemas.openxmlformats.org/officeDocument/2006/customXml" ds:itemID="{FB730F0D-3A77-4CDB-8795-28ADC6898C90}"/>
</file>

<file path=customXml/itemProps2.xml><?xml version="1.0" encoding="utf-8"?>
<ds:datastoreItem xmlns:ds="http://schemas.openxmlformats.org/officeDocument/2006/customXml" ds:itemID="{08650C7C-9562-4E53-951C-AD5880DE4B25}"/>
</file>

<file path=customXml/itemProps3.xml><?xml version="1.0" encoding="utf-8"?>
<ds:datastoreItem xmlns:ds="http://schemas.openxmlformats.org/officeDocument/2006/customXml" ds:itemID="{3D84C453-7036-4C3F-9541-B25DEB37C7E3}"/>
</file>

<file path=docProps/app.xml><?xml version="1.0" encoding="utf-8"?>
<Properties xmlns="http://schemas.openxmlformats.org/officeDocument/2006/extended-properties" xmlns:vt="http://schemas.openxmlformats.org/officeDocument/2006/docPropsVTypes">
  <Template>TCS Theme 2019</Template>
  <TotalTime>2584</TotalTime>
  <Words>794</Words>
  <Application>Microsoft Office PowerPoint</Application>
  <PresentationFormat>On-screen Show (16:9)</PresentationFormat>
  <Paragraphs>121</Paragraphs>
  <Slides>11</Slides>
  <Notes>1</Notes>
  <HiddenSlides>0</HiddenSlides>
  <MMClips>0</MMClips>
  <ScaleCrop>false</ScaleCrop>
  <HeadingPairs>
    <vt:vector size="4" baseType="variant">
      <vt:variant>
        <vt:lpstr>Theme</vt:lpstr>
      </vt:variant>
      <vt:variant>
        <vt:i4>8</vt:i4>
      </vt:variant>
      <vt:variant>
        <vt:lpstr>Slide Titles</vt:lpstr>
      </vt:variant>
      <vt:variant>
        <vt:i4>11</vt:i4>
      </vt:variant>
    </vt:vector>
  </HeadingPairs>
  <TitlesOfParts>
    <vt:vector size="19" baseType="lpstr">
      <vt:lpstr>TCS Theme 2019</vt:lpstr>
      <vt:lpstr>Separator Slide 1</vt:lpstr>
      <vt:lpstr>Separator Slide 2</vt:lpstr>
      <vt:lpstr>Separator Slide 3</vt:lpstr>
      <vt:lpstr>Separator Slide 4</vt:lpstr>
      <vt:lpstr>Separator Slide 5</vt:lpstr>
      <vt:lpstr>Separator Slide 6</vt:lpstr>
      <vt:lpstr>Thank You</vt:lpstr>
      <vt:lpstr>How to you establish and manage your personal brand?</vt:lpstr>
      <vt:lpstr>Today…</vt:lpstr>
      <vt:lpstr>Envelope Exercise</vt:lpstr>
      <vt:lpstr>What happens when values are /aren’t aligned</vt:lpstr>
      <vt:lpstr>Personal Value Contribution</vt:lpstr>
      <vt:lpstr>If I was a product…</vt:lpstr>
      <vt:lpstr>“Me” as a brand</vt:lpstr>
      <vt:lpstr>As a woman…</vt:lpstr>
      <vt:lpstr>My key take away</vt:lpstr>
      <vt:lpstr>PowerPoint Presentation</vt:lpstr>
      <vt:lpstr>About your facilitator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GWN Estabilishing and managing your personal bran</dc:title>
  <dc:creator>Jane Hodgen</dc:creator>
  <cp:keywords/>
  <cp:lastModifiedBy>Jane Hodgen</cp:lastModifiedBy>
  <cp:revision>21</cp:revision>
  <cp:lastPrinted>2019-10-10T21:14:02Z</cp:lastPrinted>
  <dcterms:created xsi:type="dcterms:W3CDTF">2019-09-30T01:24:25Z</dcterms:created>
  <dcterms:modified xsi:type="dcterms:W3CDTF">2019-10-14T20:31:27Z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0x0101004E597BAAFCBC4B4CAD4BD5CD1DBAF75E</vt:lpwstr>
  </property>
  <property fmtid="{D5CDD505-2E9C-101B-9397-08002B2CF9AE}" pid="3" name="TaxKeyword">
    <vt:lpwstr/>
  </property>
</Properties>
</file>